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469" r:id="rId2"/>
    <p:sldId id="1523" r:id="rId3"/>
    <p:sldId id="1524" r:id="rId4"/>
    <p:sldId id="763" r:id="rId5"/>
    <p:sldId id="1525" r:id="rId6"/>
    <p:sldId id="1538" r:id="rId7"/>
    <p:sldId id="1539" r:id="rId8"/>
    <p:sldId id="1534" r:id="rId9"/>
    <p:sldId id="1531" r:id="rId10"/>
    <p:sldId id="1535" r:id="rId11"/>
    <p:sldId id="1536" r:id="rId12"/>
    <p:sldId id="1537" r:id="rId13"/>
    <p:sldId id="1540" r:id="rId14"/>
    <p:sldId id="1526" r:id="rId15"/>
    <p:sldId id="1529" r:id="rId16"/>
    <p:sldId id="1541" r:id="rId17"/>
    <p:sldId id="1528" r:id="rId18"/>
    <p:sldId id="1542" r:id="rId19"/>
    <p:sldId id="1543" r:id="rId20"/>
    <p:sldId id="1544" r:id="rId21"/>
    <p:sldId id="765" r:id="rId22"/>
    <p:sldId id="1510" r:id="rId23"/>
    <p:sldId id="761" r:id="rId24"/>
    <p:sldId id="1530" r:id="rId25"/>
    <p:sldId id="1518" r:id="rId26"/>
    <p:sldId id="702" r:id="rId27"/>
    <p:sldId id="760"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Takacs-Jenei" initials="GT" lastIdx="1" clrIdx="0">
    <p:extLst>
      <p:ext uri="{19B8F6BF-5375-455C-9EA6-DF929625EA0E}">
        <p15:presenceInfo xmlns:p15="http://schemas.microsoft.com/office/powerpoint/2012/main" userId="S::Gabriella.Jenei@dlapiper.com::016fb5bd-8e03-406c-a108-58231a8e4c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440"/>
    <a:srgbClr val="C0B9AF"/>
    <a:srgbClr val="DEDEDE"/>
    <a:srgbClr val="12290F"/>
    <a:srgbClr val="B7A367"/>
    <a:srgbClr val="805816"/>
    <a:srgbClr val="FBBD04"/>
    <a:srgbClr val="000000"/>
    <a:srgbClr val="7B7B7B"/>
    <a:srgbClr val="006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06DB1-4BD0-4C72-A65D-91E765C32807}" v="2096" dt="2022-11-10T08:33:49.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87897" autoAdjust="0"/>
  </p:normalViewPr>
  <p:slideViewPr>
    <p:cSldViewPr snapToGrid="0" snapToObjects="1">
      <p:cViewPr>
        <p:scale>
          <a:sx n="90" d="100"/>
          <a:sy n="90" d="100"/>
        </p:scale>
        <p:origin x="798" y="312"/>
      </p:cViewPr>
      <p:guideLst>
        <p:guide orient="horz" pos="233"/>
        <p:guide orient="horz" pos="903"/>
        <p:guide orient="horz" pos="3984"/>
        <p:guide pos="326"/>
        <p:guide pos="7356"/>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150" d="100"/>
          <a:sy n="150" d="100"/>
        </p:scale>
        <p:origin x="427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or Papp" userId="ef19eb06-80e9-4c51-96d9-2df3dffb73d2" providerId="ADAL" clId="{49F06DB1-4BD0-4C72-A65D-91E765C32807}"/>
    <pc:docChg chg="undo redo custSel addSld delSld modSld sldOrd modNotesMaster modHandout">
      <pc:chgData name="Gabor Papp" userId="ef19eb06-80e9-4c51-96d9-2df3dffb73d2" providerId="ADAL" clId="{49F06DB1-4BD0-4C72-A65D-91E765C32807}" dt="2022-11-10T08:33:49.028" v="7821"/>
      <pc:docMkLst>
        <pc:docMk/>
      </pc:docMkLst>
      <pc:sldChg chg="modSp mod setBg">
        <pc:chgData name="Gabor Papp" userId="ef19eb06-80e9-4c51-96d9-2df3dffb73d2" providerId="ADAL" clId="{49F06DB1-4BD0-4C72-A65D-91E765C32807}" dt="2022-11-10T06:19:29.580" v="166" actId="1076"/>
        <pc:sldMkLst>
          <pc:docMk/>
          <pc:sldMk cId="2239855981" sldId="469"/>
        </pc:sldMkLst>
        <pc:spChg chg="mod">
          <ac:chgData name="Gabor Papp" userId="ef19eb06-80e9-4c51-96d9-2df3dffb73d2" providerId="ADAL" clId="{49F06DB1-4BD0-4C72-A65D-91E765C32807}" dt="2022-11-10T06:19:29.580" v="166" actId="1076"/>
          <ac:spMkLst>
            <pc:docMk/>
            <pc:sldMk cId="2239855981" sldId="469"/>
            <ac:spMk id="3" creationId="{00000000-0000-0000-0000-000000000000}"/>
          </ac:spMkLst>
        </pc:spChg>
        <pc:spChg chg="mod">
          <ac:chgData name="Gabor Papp" userId="ef19eb06-80e9-4c51-96d9-2df3dffb73d2" providerId="ADAL" clId="{49F06DB1-4BD0-4C72-A65D-91E765C32807}" dt="2022-11-10T06:17:10.733" v="158" actId="1076"/>
          <ac:spMkLst>
            <pc:docMk/>
            <pc:sldMk cId="2239855981" sldId="469"/>
            <ac:spMk id="4" creationId="{00000000-0000-0000-0000-000000000000}"/>
          </ac:spMkLst>
        </pc:spChg>
      </pc:sldChg>
      <pc:sldChg chg="ord">
        <pc:chgData name="Gabor Papp" userId="ef19eb06-80e9-4c51-96d9-2df3dffb73d2" providerId="ADAL" clId="{49F06DB1-4BD0-4C72-A65D-91E765C32807}" dt="2022-11-10T06:06:30.466" v="3"/>
        <pc:sldMkLst>
          <pc:docMk/>
          <pc:sldMk cId="232737753" sldId="702"/>
        </pc:sldMkLst>
      </pc:sldChg>
      <pc:sldChg chg="del">
        <pc:chgData name="Gabor Papp" userId="ef19eb06-80e9-4c51-96d9-2df3dffb73d2" providerId="ADAL" clId="{49F06DB1-4BD0-4C72-A65D-91E765C32807}" dt="2022-11-10T06:46:40.258" v="2055" actId="47"/>
        <pc:sldMkLst>
          <pc:docMk/>
          <pc:sldMk cId="2676317451" sldId="720"/>
        </pc:sldMkLst>
      </pc:sldChg>
      <pc:sldChg chg="del">
        <pc:chgData name="Gabor Papp" userId="ef19eb06-80e9-4c51-96d9-2df3dffb73d2" providerId="ADAL" clId="{49F06DB1-4BD0-4C72-A65D-91E765C32807}" dt="2022-11-10T06:46:40.258" v="2055" actId="47"/>
        <pc:sldMkLst>
          <pc:docMk/>
          <pc:sldMk cId="2901758871" sldId="754"/>
        </pc:sldMkLst>
      </pc:sldChg>
      <pc:sldChg chg="del">
        <pc:chgData name="Gabor Papp" userId="ef19eb06-80e9-4c51-96d9-2df3dffb73d2" providerId="ADAL" clId="{49F06DB1-4BD0-4C72-A65D-91E765C32807}" dt="2022-11-10T06:46:40.258" v="2055" actId="47"/>
        <pc:sldMkLst>
          <pc:docMk/>
          <pc:sldMk cId="2460139512" sldId="755"/>
        </pc:sldMkLst>
      </pc:sldChg>
      <pc:sldChg chg="ord">
        <pc:chgData name="Gabor Papp" userId="ef19eb06-80e9-4c51-96d9-2df3dffb73d2" providerId="ADAL" clId="{49F06DB1-4BD0-4C72-A65D-91E765C32807}" dt="2022-11-10T06:46:54.705" v="2057"/>
        <pc:sldMkLst>
          <pc:docMk/>
          <pc:sldMk cId="3769273582" sldId="760"/>
        </pc:sldMkLst>
      </pc:sldChg>
      <pc:sldChg chg="modSp mod ord setBg modNotesTx">
        <pc:chgData name="Gabor Papp" userId="ef19eb06-80e9-4c51-96d9-2df3dffb73d2" providerId="ADAL" clId="{49F06DB1-4BD0-4C72-A65D-91E765C32807}" dt="2022-11-10T06:40:58.024" v="1534" actId="20577"/>
        <pc:sldMkLst>
          <pc:docMk/>
          <pc:sldMk cId="1648462194" sldId="763"/>
        </pc:sldMkLst>
        <pc:picChg chg="mod">
          <ac:chgData name="Gabor Papp" userId="ef19eb06-80e9-4c51-96d9-2df3dffb73d2" providerId="ADAL" clId="{49F06DB1-4BD0-4C72-A65D-91E765C32807}" dt="2022-11-10T06:33:06.315" v="665" actId="1076"/>
          <ac:picMkLst>
            <pc:docMk/>
            <pc:sldMk cId="1648462194" sldId="763"/>
            <ac:picMk id="6" creationId="{24F2ED21-5279-42A1-84B9-81CFF8C0F995}"/>
          </ac:picMkLst>
        </pc:picChg>
      </pc:sldChg>
      <pc:sldChg chg="addSp delSp modSp mod modAnim modNotesTx">
        <pc:chgData name="Gabor Papp" userId="ef19eb06-80e9-4c51-96d9-2df3dffb73d2" providerId="ADAL" clId="{49F06DB1-4BD0-4C72-A65D-91E765C32807}" dt="2022-11-10T07:02:58.184" v="2862" actId="14100"/>
        <pc:sldMkLst>
          <pc:docMk/>
          <pc:sldMk cId="153930346" sldId="765"/>
        </pc:sldMkLst>
        <pc:spChg chg="mod">
          <ac:chgData name="Gabor Papp" userId="ef19eb06-80e9-4c51-96d9-2df3dffb73d2" providerId="ADAL" clId="{49F06DB1-4BD0-4C72-A65D-91E765C32807}" dt="2022-11-10T06:58:31.296" v="2175" actId="20577"/>
          <ac:spMkLst>
            <pc:docMk/>
            <pc:sldMk cId="153930346" sldId="765"/>
            <ac:spMk id="4" creationId="{BC8706B1-7272-498B-B7C0-ACF121FA8D4F}"/>
          </ac:spMkLst>
        </pc:spChg>
        <pc:spChg chg="add mod">
          <ac:chgData name="Gabor Papp" userId="ef19eb06-80e9-4c51-96d9-2df3dffb73d2" providerId="ADAL" clId="{49F06DB1-4BD0-4C72-A65D-91E765C32807}" dt="2022-11-10T07:02:58.184" v="2862" actId="14100"/>
          <ac:spMkLst>
            <pc:docMk/>
            <pc:sldMk cId="153930346" sldId="765"/>
            <ac:spMk id="12" creationId="{A67E4832-A3E6-4D86-9409-F3BBFFB707B5}"/>
          </ac:spMkLst>
        </pc:spChg>
        <pc:graphicFrameChg chg="add del mod modGraphic">
          <ac:chgData name="Gabor Papp" userId="ef19eb06-80e9-4c51-96d9-2df3dffb73d2" providerId="ADAL" clId="{49F06DB1-4BD0-4C72-A65D-91E765C32807}" dt="2022-11-10T06:55:01.877" v="2124" actId="478"/>
          <ac:graphicFrameMkLst>
            <pc:docMk/>
            <pc:sldMk cId="153930346" sldId="765"/>
            <ac:graphicFrameMk id="5" creationId="{7944DA82-FBE3-4C2F-8D0E-F20690750756}"/>
          </ac:graphicFrameMkLst>
        </pc:graphicFrameChg>
        <pc:picChg chg="del">
          <ac:chgData name="Gabor Papp" userId="ef19eb06-80e9-4c51-96d9-2df3dffb73d2" providerId="ADAL" clId="{49F06DB1-4BD0-4C72-A65D-91E765C32807}" dt="2022-11-10T06:54:31.592" v="2113" actId="478"/>
          <ac:picMkLst>
            <pc:docMk/>
            <pc:sldMk cId="153930346" sldId="765"/>
            <ac:picMk id="6" creationId="{FC09CB49-4866-489B-8126-798F56707534}"/>
          </ac:picMkLst>
        </pc:picChg>
        <pc:picChg chg="del mod">
          <ac:chgData name="Gabor Papp" userId="ef19eb06-80e9-4c51-96d9-2df3dffb73d2" providerId="ADAL" clId="{49F06DB1-4BD0-4C72-A65D-91E765C32807}" dt="2022-11-10T06:54:52.505" v="2122" actId="21"/>
          <ac:picMkLst>
            <pc:docMk/>
            <pc:sldMk cId="153930346" sldId="765"/>
            <ac:picMk id="7" creationId="{D7D2D5F9-E9A2-49C0-87CF-9F8D1E0BFC5D}"/>
          </ac:picMkLst>
        </pc:picChg>
        <pc:picChg chg="del">
          <ac:chgData name="Gabor Papp" userId="ef19eb06-80e9-4c51-96d9-2df3dffb73d2" providerId="ADAL" clId="{49F06DB1-4BD0-4C72-A65D-91E765C32807}" dt="2022-11-10T06:54:30.981" v="2112" actId="478"/>
          <ac:picMkLst>
            <pc:docMk/>
            <pc:sldMk cId="153930346" sldId="765"/>
            <ac:picMk id="8" creationId="{7776C4B8-DE58-455D-9B58-21AE53EA409B}"/>
          </ac:picMkLst>
        </pc:picChg>
        <pc:picChg chg="add mod">
          <ac:chgData name="Gabor Papp" userId="ef19eb06-80e9-4c51-96d9-2df3dffb73d2" providerId="ADAL" clId="{49F06DB1-4BD0-4C72-A65D-91E765C32807}" dt="2022-11-10T06:55:15.172" v="2126" actId="1440"/>
          <ac:picMkLst>
            <pc:docMk/>
            <pc:sldMk cId="153930346" sldId="765"/>
            <ac:picMk id="9" creationId="{7823A0B9-1FFD-4FC5-8C31-6CF9908312EB}"/>
          </ac:picMkLst>
        </pc:picChg>
        <pc:picChg chg="add mod">
          <ac:chgData name="Gabor Papp" userId="ef19eb06-80e9-4c51-96d9-2df3dffb73d2" providerId="ADAL" clId="{49F06DB1-4BD0-4C72-A65D-91E765C32807}" dt="2022-11-10T06:57:50.792" v="2155" actId="1440"/>
          <ac:picMkLst>
            <pc:docMk/>
            <pc:sldMk cId="153930346" sldId="765"/>
            <ac:picMk id="11" creationId="{FC6913F9-DD5C-4DCE-814B-FB25B315ECAF}"/>
          </ac:picMkLst>
        </pc:picChg>
      </pc:sldChg>
      <pc:sldChg chg="del ord">
        <pc:chgData name="Gabor Papp" userId="ef19eb06-80e9-4c51-96d9-2df3dffb73d2" providerId="ADAL" clId="{49F06DB1-4BD0-4C72-A65D-91E765C32807}" dt="2022-11-10T08:30:29.388" v="7802" actId="47"/>
        <pc:sldMkLst>
          <pc:docMk/>
          <pc:sldMk cId="3872544368" sldId="768"/>
        </pc:sldMkLst>
      </pc:sldChg>
      <pc:sldChg chg="ord">
        <pc:chgData name="Gabor Papp" userId="ef19eb06-80e9-4c51-96d9-2df3dffb73d2" providerId="ADAL" clId="{49F06DB1-4BD0-4C72-A65D-91E765C32807}" dt="2022-11-10T06:06:35.629" v="5"/>
        <pc:sldMkLst>
          <pc:docMk/>
          <pc:sldMk cId="2482430580" sldId="1510"/>
        </pc:sldMkLst>
      </pc:sldChg>
      <pc:sldChg chg="ord">
        <pc:chgData name="Gabor Papp" userId="ef19eb06-80e9-4c51-96d9-2df3dffb73d2" providerId="ADAL" clId="{49F06DB1-4BD0-4C72-A65D-91E765C32807}" dt="2022-11-10T06:06:28.003" v="1"/>
        <pc:sldMkLst>
          <pc:docMk/>
          <pc:sldMk cId="2635185877" sldId="1518"/>
        </pc:sldMkLst>
      </pc:sldChg>
      <pc:sldChg chg="del">
        <pc:chgData name="Gabor Papp" userId="ef19eb06-80e9-4c51-96d9-2df3dffb73d2" providerId="ADAL" clId="{49F06DB1-4BD0-4C72-A65D-91E765C32807}" dt="2022-11-10T06:46:36.713" v="2054" actId="47"/>
        <pc:sldMkLst>
          <pc:docMk/>
          <pc:sldMk cId="329528478" sldId="1519"/>
        </pc:sldMkLst>
      </pc:sldChg>
      <pc:sldChg chg="del">
        <pc:chgData name="Gabor Papp" userId="ef19eb06-80e9-4c51-96d9-2df3dffb73d2" providerId="ADAL" clId="{49F06DB1-4BD0-4C72-A65D-91E765C32807}" dt="2022-11-10T06:46:36.713" v="2054" actId="47"/>
        <pc:sldMkLst>
          <pc:docMk/>
          <pc:sldMk cId="1380569339" sldId="1521"/>
        </pc:sldMkLst>
      </pc:sldChg>
      <pc:sldChg chg="del">
        <pc:chgData name="Gabor Papp" userId="ef19eb06-80e9-4c51-96d9-2df3dffb73d2" providerId="ADAL" clId="{49F06DB1-4BD0-4C72-A65D-91E765C32807}" dt="2022-11-10T06:46:36.713" v="2054" actId="47"/>
        <pc:sldMkLst>
          <pc:docMk/>
          <pc:sldMk cId="814056782" sldId="1522"/>
        </pc:sldMkLst>
      </pc:sldChg>
      <pc:sldChg chg="addSp delSp modSp new mod ord modClrScheme chgLayout modNotesTx">
        <pc:chgData name="Gabor Papp" userId="ef19eb06-80e9-4c51-96d9-2df3dffb73d2" providerId="ADAL" clId="{49F06DB1-4BD0-4C72-A65D-91E765C32807}" dt="2022-11-10T07:07:48.285" v="3032" actId="12100"/>
        <pc:sldMkLst>
          <pc:docMk/>
          <pc:sldMk cId="2265383164" sldId="1523"/>
        </pc:sldMkLst>
        <pc:spChg chg="mod ord">
          <ac:chgData name="Gabor Papp" userId="ef19eb06-80e9-4c51-96d9-2df3dffb73d2" providerId="ADAL" clId="{49F06DB1-4BD0-4C72-A65D-91E765C32807}" dt="2022-11-10T06:24:32.070" v="465" actId="700"/>
          <ac:spMkLst>
            <pc:docMk/>
            <pc:sldMk cId="2265383164" sldId="1523"/>
            <ac:spMk id="2" creationId="{664FBAA7-1B5C-4B59-85F1-51D5364AC73B}"/>
          </ac:spMkLst>
        </pc:spChg>
        <pc:spChg chg="del mod ord">
          <ac:chgData name="Gabor Papp" userId="ef19eb06-80e9-4c51-96d9-2df3dffb73d2" providerId="ADAL" clId="{49F06DB1-4BD0-4C72-A65D-91E765C32807}" dt="2022-11-10T06:24:32.070" v="465" actId="700"/>
          <ac:spMkLst>
            <pc:docMk/>
            <pc:sldMk cId="2265383164" sldId="1523"/>
            <ac:spMk id="3" creationId="{71A6C803-9F5F-4F30-A9A1-72E6A6849ADE}"/>
          </ac:spMkLst>
        </pc:spChg>
        <pc:spChg chg="del mod ord">
          <ac:chgData name="Gabor Papp" userId="ef19eb06-80e9-4c51-96d9-2df3dffb73d2" providerId="ADAL" clId="{49F06DB1-4BD0-4C72-A65D-91E765C32807}" dt="2022-11-10T06:24:32.070" v="465" actId="700"/>
          <ac:spMkLst>
            <pc:docMk/>
            <pc:sldMk cId="2265383164" sldId="1523"/>
            <ac:spMk id="4" creationId="{05739F32-95F0-4CCB-907A-491C43DA8308}"/>
          </ac:spMkLst>
        </pc:spChg>
        <pc:spChg chg="add mod ord">
          <ac:chgData name="Gabor Papp" userId="ef19eb06-80e9-4c51-96d9-2df3dffb73d2" providerId="ADAL" clId="{49F06DB1-4BD0-4C72-A65D-91E765C32807}" dt="2022-11-10T06:24:58.843" v="499" actId="20577"/>
          <ac:spMkLst>
            <pc:docMk/>
            <pc:sldMk cId="2265383164" sldId="1523"/>
            <ac:spMk id="5" creationId="{F2237EF6-4B2E-4B4D-8514-4E15BCAC805E}"/>
          </ac:spMkLst>
        </pc:spChg>
        <pc:spChg chg="add mod ord">
          <ac:chgData name="Gabor Papp" userId="ef19eb06-80e9-4c51-96d9-2df3dffb73d2" providerId="ADAL" clId="{49F06DB1-4BD0-4C72-A65D-91E765C32807}" dt="2022-11-10T06:41:16.218" v="1577" actId="20577"/>
          <ac:spMkLst>
            <pc:docMk/>
            <pc:sldMk cId="2265383164" sldId="1523"/>
            <ac:spMk id="6" creationId="{F4988B5A-105A-4138-BD32-E6DA5B6DD786}"/>
          </ac:spMkLst>
        </pc:spChg>
        <pc:spChg chg="add mod ord">
          <ac:chgData name="Gabor Papp" userId="ef19eb06-80e9-4c51-96d9-2df3dffb73d2" providerId="ADAL" clId="{49F06DB1-4BD0-4C72-A65D-91E765C32807}" dt="2022-11-10T06:36:07.579" v="1068" actId="20577"/>
          <ac:spMkLst>
            <pc:docMk/>
            <pc:sldMk cId="2265383164" sldId="1523"/>
            <ac:spMk id="7" creationId="{BA604A06-CECE-4C05-A0C4-DE6F3A5520AC}"/>
          </ac:spMkLst>
        </pc:spChg>
        <pc:spChg chg="add del mod ord">
          <ac:chgData name="Gabor Papp" userId="ef19eb06-80e9-4c51-96d9-2df3dffb73d2" providerId="ADAL" clId="{49F06DB1-4BD0-4C72-A65D-91E765C32807}" dt="2022-11-10T06:39:16.787" v="1299" actId="12084"/>
          <ac:spMkLst>
            <pc:docMk/>
            <pc:sldMk cId="2265383164" sldId="1523"/>
            <ac:spMk id="8" creationId="{A6F9E69F-B08D-4CE8-A46D-911408F917E7}"/>
          </ac:spMkLst>
        </pc:spChg>
        <pc:graphicFrameChg chg="add mod">
          <ac:chgData name="Gabor Papp" userId="ef19eb06-80e9-4c51-96d9-2df3dffb73d2" providerId="ADAL" clId="{49F06DB1-4BD0-4C72-A65D-91E765C32807}" dt="2022-11-10T07:07:48.285" v="3032" actId="12100"/>
          <ac:graphicFrameMkLst>
            <pc:docMk/>
            <pc:sldMk cId="2265383164" sldId="1523"/>
            <ac:graphicFrameMk id="9" creationId="{C831C59E-AC6C-4EB7-887B-4598DEB4D5BB}"/>
          </ac:graphicFrameMkLst>
        </pc:graphicFrameChg>
      </pc:sldChg>
      <pc:sldChg chg="addSp delSp modSp new mod ord modClrScheme chgLayout modNotesTx">
        <pc:chgData name="Gabor Papp" userId="ef19eb06-80e9-4c51-96d9-2df3dffb73d2" providerId="ADAL" clId="{49F06DB1-4BD0-4C72-A65D-91E765C32807}" dt="2022-11-10T07:07:42.292" v="3031" actId="12100"/>
        <pc:sldMkLst>
          <pc:docMk/>
          <pc:sldMk cId="4040466969" sldId="1524"/>
        </pc:sldMkLst>
        <pc:spChg chg="mod ord">
          <ac:chgData name="Gabor Papp" userId="ef19eb06-80e9-4c51-96d9-2df3dffb73d2" providerId="ADAL" clId="{49F06DB1-4BD0-4C72-A65D-91E765C32807}" dt="2022-11-10T06:43:20.635" v="1827" actId="700"/>
          <ac:spMkLst>
            <pc:docMk/>
            <pc:sldMk cId="4040466969" sldId="1524"/>
            <ac:spMk id="2" creationId="{BAC3EACF-662F-48F1-BA16-C01BC805A53A}"/>
          </ac:spMkLst>
        </pc:spChg>
        <pc:spChg chg="del mod ord">
          <ac:chgData name="Gabor Papp" userId="ef19eb06-80e9-4c51-96d9-2df3dffb73d2" providerId="ADAL" clId="{49F06DB1-4BD0-4C72-A65D-91E765C32807}" dt="2022-11-10T06:43:20.635" v="1827" actId="700"/>
          <ac:spMkLst>
            <pc:docMk/>
            <pc:sldMk cId="4040466969" sldId="1524"/>
            <ac:spMk id="3" creationId="{F8934B5C-C9E8-47AA-B7EA-424BEB546082}"/>
          </ac:spMkLst>
        </pc:spChg>
        <pc:spChg chg="del mod ord">
          <ac:chgData name="Gabor Papp" userId="ef19eb06-80e9-4c51-96d9-2df3dffb73d2" providerId="ADAL" clId="{49F06DB1-4BD0-4C72-A65D-91E765C32807}" dt="2022-11-10T06:43:20.635" v="1827" actId="700"/>
          <ac:spMkLst>
            <pc:docMk/>
            <pc:sldMk cId="4040466969" sldId="1524"/>
            <ac:spMk id="4" creationId="{67313CB9-544E-4DB8-8A23-295F2C428CAB}"/>
          </ac:spMkLst>
        </pc:spChg>
        <pc:spChg chg="add mod ord">
          <ac:chgData name="Gabor Papp" userId="ef19eb06-80e9-4c51-96d9-2df3dffb73d2" providerId="ADAL" clId="{49F06DB1-4BD0-4C72-A65D-91E765C32807}" dt="2022-11-10T06:46:09.413" v="2053" actId="20577"/>
          <ac:spMkLst>
            <pc:docMk/>
            <pc:sldMk cId="4040466969" sldId="1524"/>
            <ac:spMk id="5" creationId="{5B604533-3EFC-47E0-A5B9-F3B171EAF640}"/>
          </ac:spMkLst>
        </pc:spChg>
        <pc:spChg chg="add mod ord">
          <ac:chgData name="Gabor Papp" userId="ef19eb06-80e9-4c51-96d9-2df3dffb73d2" providerId="ADAL" clId="{49F06DB1-4BD0-4C72-A65D-91E765C32807}" dt="2022-11-10T06:43:20.635" v="1827" actId="700"/>
          <ac:spMkLst>
            <pc:docMk/>
            <pc:sldMk cId="4040466969" sldId="1524"/>
            <ac:spMk id="6" creationId="{292F9582-FE10-48A1-85E7-E46632EB8CEA}"/>
          </ac:spMkLst>
        </pc:spChg>
        <pc:spChg chg="add mod ord">
          <ac:chgData name="Gabor Papp" userId="ef19eb06-80e9-4c51-96d9-2df3dffb73d2" providerId="ADAL" clId="{49F06DB1-4BD0-4C72-A65D-91E765C32807}" dt="2022-11-10T06:43:20.635" v="1827" actId="700"/>
          <ac:spMkLst>
            <pc:docMk/>
            <pc:sldMk cId="4040466969" sldId="1524"/>
            <ac:spMk id="7" creationId="{D8342930-3E5A-4E98-B311-82ED669D8D9B}"/>
          </ac:spMkLst>
        </pc:spChg>
        <pc:spChg chg="add del mod ord">
          <ac:chgData name="Gabor Papp" userId="ef19eb06-80e9-4c51-96d9-2df3dffb73d2" providerId="ADAL" clId="{49F06DB1-4BD0-4C72-A65D-91E765C32807}" dt="2022-11-10T06:45:36.537" v="2033" actId="12084"/>
          <ac:spMkLst>
            <pc:docMk/>
            <pc:sldMk cId="4040466969" sldId="1524"/>
            <ac:spMk id="8" creationId="{E5FC0896-9CB9-447A-9948-C73A44C28A82}"/>
          </ac:spMkLst>
        </pc:spChg>
        <pc:graphicFrameChg chg="add mod">
          <ac:chgData name="Gabor Papp" userId="ef19eb06-80e9-4c51-96d9-2df3dffb73d2" providerId="ADAL" clId="{49F06DB1-4BD0-4C72-A65D-91E765C32807}" dt="2022-11-10T07:07:42.292" v="3031" actId="12100"/>
          <ac:graphicFrameMkLst>
            <pc:docMk/>
            <pc:sldMk cId="4040466969" sldId="1524"/>
            <ac:graphicFrameMk id="9" creationId="{92D91023-268E-4829-B220-1D4DD897C73E}"/>
          </ac:graphicFrameMkLst>
        </pc:graphicFrameChg>
      </pc:sldChg>
      <pc:sldChg chg="addSp modSp new mod modClrScheme chgLayout">
        <pc:chgData name="Gabor Papp" userId="ef19eb06-80e9-4c51-96d9-2df3dffb73d2" providerId="ADAL" clId="{49F06DB1-4BD0-4C72-A65D-91E765C32807}" dt="2022-11-10T06:56:03.457" v="2148" actId="14100"/>
        <pc:sldMkLst>
          <pc:docMk/>
          <pc:sldMk cId="766969212" sldId="1525"/>
        </pc:sldMkLst>
        <pc:spChg chg="mod ord">
          <ac:chgData name="Gabor Papp" userId="ef19eb06-80e9-4c51-96d9-2df3dffb73d2" providerId="ADAL" clId="{49F06DB1-4BD0-4C72-A65D-91E765C32807}" dt="2022-11-10T06:52:06.265" v="2084" actId="700"/>
          <ac:spMkLst>
            <pc:docMk/>
            <pc:sldMk cId="766969212" sldId="1525"/>
            <ac:spMk id="2" creationId="{E6193EEF-0450-4034-886A-9D7827DB9E75}"/>
          </ac:spMkLst>
        </pc:spChg>
        <pc:spChg chg="mod ord">
          <ac:chgData name="Gabor Papp" userId="ef19eb06-80e9-4c51-96d9-2df3dffb73d2" providerId="ADAL" clId="{49F06DB1-4BD0-4C72-A65D-91E765C32807}" dt="2022-11-10T06:52:06.265" v="2084" actId="700"/>
          <ac:spMkLst>
            <pc:docMk/>
            <pc:sldMk cId="766969212" sldId="1525"/>
            <ac:spMk id="3" creationId="{C25DA63E-2A00-4513-B5F5-47A25AE1820E}"/>
          </ac:spMkLst>
        </pc:spChg>
        <pc:spChg chg="mod ord">
          <ac:chgData name="Gabor Papp" userId="ef19eb06-80e9-4c51-96d9-2df3dffb73d2" providerId="ADAL" clId="{49F06DB1-4BD0-4C72-A65D-91E765C32807}" dt="2022-11-10T06:52:06.265" v="2084" actId="700"/>
          <ac:spMkLst>
            <pc:docMk/>
            <pc:sldMk cId="766969212" sldId="1525"/>
            <ac:spMk id="4" creationId="{6395D4AB-A45F-4992-8E0B-CD57E83AE93C}"/>
          </ac:spMkLst>
        </pc:spChg>
        <pc:spChg chg="add mod ord">
          <ac:chgData name="Gabor Papp" userId="ef19eb06-80e9-4c51-96d9-2df3dffb73d2" providerId="ADAL" clId="{49F06DB1-4BD0-4C72-A65D-91E765C32807}" dt="2022-11-10T06:52:06.265" v="2084" actId="700"/>
          <ac:spMkLst>
            <pc:docMk/>
            <pc:sldMk cId="766969212" sldId="1525"/>
            <ac:spMk id="7" creationId="{622EED9E-A066-4FD0-86E5-24A15509CA42}"/>
          </ac:spMkLst>
        </pc:spChg>
        <pc:spChg chg="add mod ord">
          <ac:chgData name="Gabor Papp" userId="ef19eb06-80e9-4c51-96d9-2df3dffb73d2" providerId="ADAL" clId="{49F06DB1-4BD0-4C72-A65D-91E765C32807}" dt="2022-11-10T06:52:06.265" v="2084" actId="700"/>
          <ac:spMkLst>
            <pc:docMk/>
            <pc:sldMk cId="766969212" sldId="1525"/>
            <ac:spMk id="8" creationId="{E9425D01-31EB-4BCD-9965-565469E3BB29}"/>
          </ac:spMkLst>
        </pc:spChg>
        <pc:spChg chg="add mod">
          <ac:chgData name="Gabor Papp" userId="ef19eb06-80e9-4c51-96d9-2df3dffb73d2" providerId="ADAL" clId="{49F06DB1-4BD0-4C72-A65D-91E765C32807}" dt="2022-11-10T06:56:03.457" v="2148" actId="14100"/>
          <ac:spMkLst>
            <pc:docMk/>
            <pc:sldMk cId="766969212" sldId="1525"/>
            <ac:spMk id="9" creationId="{8ED78F8F-BB4C-48EC-A4E3-65816E8E55DF}"/>
          </ac:spMkLst>
        </pc:spChg>
        <pc:picChg chg="add mod">
          <ac:chgData name="Gabor Papp" userId="ef19eb06-80e9-4c51-96d9-2df3dffb73d2" providerId="ADAL" clId="{49F06DB1-4BD0-4C72-A65D-91E765C32807}" dt="2022-11-10T06:52:11.944" v="2085" actId="1076"/>
          <ac:picMkLst>
            <pc:docMk/>
            <pc:sldMk cId="766969212" sldId="1525"/>
            <ac:picMk id="6" creationId="{23DDC1B8-6C1B-448B-9D3A-5B8789F1FB37}"/>
          </ac:picMkLst>
        </pc:picChg>
      </pc:sldChg>
      <pc:sldChg chg="addSp delSp modSp new mod modAnim">
        <pc:chgData name="Gabor Papp" userId="ef19eb06-80e9-4c51-96d9-2df3dffb73d2" providerId="ADAL" clId="{49F06DB1-4BD0-4C72-A65D-91E765C32807}" dt="2022-11-10T08:31:47.374" v="7820" actId="478"/>
        <pc:sldMkLst>
          <pc:docMk/>
          <pc:sldMk cId="2011032704" sldId="1526"/>
        </pc:sldMkLst>
        <pc:spChg chg="del mod">
          <ac:chgData name="Gabor Papp" userId="ef19eb06-80e9-4c51-96d9-2df3dffb73d2" providerId="ADAL" clId="{49F06DB1-4BD0-4C72-A65D-91E765C32807}" dt="2022-11-10T08:15:35.092" v="6634" actId="12084"/>
          <ac:spMkLst>
            <pc:docMk/>
            <pc:sldMk cId="2011032704" sldId="1526"/>
            <ac:spMk id="2" creationId="{606AF524-4977-4772-A07C-8D3E7B4143EC}"/>
          </ac:spMkLst>
        </pc:spChg>
        <pc:spChg chg="del mod">
          <ac:chgData name="Gabor Papp" userId="ef19eb06-80e9-4c51-96d9-2df3dffb73d2" providerId="ADAL" clId="{49F06DB1-4BD0-4C72-A65D-91E765C32807}" dt="2022-11-10T08:31:47.374" v="7820" actId="478"/>
          <ac:spMkLst>
            <pc:docMk/>
            <pc:sldMk cId="2011032704" sldId="1526"/>
            <ac:spMk id="3" creationId="{B9C90E96-9985-4650-9504-A262E01CA14A}"/>
          </ac:spMkLst>
        </pc:spChg>
        <pc:spChg chg="mod">
          <ac:chgData name="Gabor Papp" userId="ef19eb06-80e9-4c51-96d9-2df3dffb73d2" providerId="ADAL" clId="{49F06DB1-4BD0-4C72-A65D-91E765C32807}" dt="2022-11-10T08:31:44.267" v="7819" actId="20577"/>
          <ac:spMkLst>
            <pc:docMk/>
            <pc:sldMk cId="2011032704" sldId="1526"/>
            <ac:spMk id="6" creationId="{F0DA1441-63D9-48B9-BAA8-E33BCAB97641}"/>
          </ac:spMkLst>
        </pc:spChg>
        <pc:spChg chg="add mod">
          <ac:chgData name="Gabor Papp" userId="ef19eb06-80e9-4c51-96d9-2df3dffb73d2" providerId="ADAL" clId="{49F06DB1-4BD0-4C72-A65D-91E765C32807}" dt="2022-11-10T08:31:47.374" v="7820" actId="478"/>
          <ac:spMkLst>
            <pc:docMk/>
            <pc:sldMk cId="2011032704" sldId="1526"/>
            <ac:spMk id="9" creationId="{7A35712A-667D-444D-927A-71D23303D253}"/>
          </ac:spMkLst>
        </pc:spChg>
        <pc:graphicFrameChg chg="add mod">
          <ac:chgData name="Gabor Papp" userId="ef19eb06-80e9-4c51-96d9-2df3dffb73d2" providerId="ADAL" clId="{49F06DB1-4BD0-4C72-A65D-91E765C32807}" dt="2022-11-10T08:31:15.392" v="7805" actId="12100"/>
          <ac:graphicFrameMkLst>
            <pc:docMk/>
            <pc:sldMk cId="2011032704" sldId="1526"/>
            <ac:graphicFrameMk id="7" creationId="{822CF428-9F6B-4DC5-853D-C768AAC8F89C}"/>
          </ac:graphicFrameMkLst>
        </pc:graphicFrameChg>
      </pc:sldChg>
      <pc:sldChg chg="addSp delSp modSp new del mod setBg modNotesTx">
        <pc:chgData name="Gabor Papp" userId="ef19eb06-80e9-4c51-96d9-2df3dffb73d2" providerId="ADAL" clId="{49F06DB1-4BD0-4C72-A65D-91E765C32807}" dt="2022-11-10T08:16:18.499" v="6637" actId="47"/>
        <pc:sldMkLst>
          <pc:docMk/>
          <pc:sldMk cId="3511634046" sldId="1527"/>
        </pc:sldMkLst>
        <pc:spChg chg="del">
          <ac:chgData name="Gabor Papp" userId="ef19eb06-80e9-4c51-96d9-2df3dffb73d2" providerId="ADAL" clId="{49F06DB1-4BD0-4C72-A65D-91E765C32807}" dt="2022-11-10T07:04:18.877" v="2894" actId="931"/>
          <ac:spMkLst>
            <pc:docMk/>
            <pc:sldMk cId="3511634046" sldId="1527"/>
            <ac:spMk id="2" creationId="{A05D08CB-6C58-4329-9A35-5F44BFC76EE9}"/>
          </ac:spMkLst>
        </pc:spChg>
        <pc:spChg chg="mod">
          <ac:chgData name="Gabor Papp" userId="ef19eb06-80e9-4c51-96d9-2df3dffb73d2" providerId="ADAL" clId="{49F06DB1-4BD0-4C72-A65D-91E765C32807}" dt="2022-11-10T07:03:34.548" v="2893" actId="20577"/>
          <ac:spMkLst>
            <pc:docMk/>
            <pc:sldMk cId="3511634046" sldId="1527"/>
            <ac:spMk id="6" creationId="{F8F93B07-B643-43FA-AD6E-2C2CF731176E}"/>
          </ac:spMkLst>
        </pc:spChg>
        <pc:picChg chg="add mod">
          <ac:chgData name="Gabor Papp" userId="ef19eb06-80e9-4c51-96d9-2df3dffb73d2" providerId="ADAL" clId="{49F06DB1-4BD0-4C72-A65D-91E765C32807}" dt="2022-11-10T07:04:18.877" v="2894" actId="931"/>
          <ac:picMkLst>
            <pc:docMk/>
            <pc:sldMk cId="3511634046" sldId="1527"/>
            <ac:picMk id="8" creationId="{C8279EE1-EC47-4594-A2D1-AD694E187FDB}"/>
          </ac:picMkLst>
        </pc:picChg>
        <pc:picChg chg="add mod">
          <ac:chgData name="Gabor Papp" userId="ef19eb06-80e9-4c51-96d9-2df3dffb73d2" providerId="ADAL" clId="{49F06DB1-4BD0-4C72-A65D-91E765C32807}" dt="2022-11-10T07:05:03.849" v="2899" actId="1076"/>
          <ac:picMkLst>
            <pc:docMk/>
            <pc:sldMk cId="3511634046" sldId="1527"/>
            <ac:picMk id="10" creationId="{F652047B-F927-4822-899C-9A63F0D8344A}"/>
          </ac:picMkLst>
        </pc:picChg>
      </pc:sldChg>
      <pc:sldChg chg="addSp delSp modSp new mod">
        <pc:chgData name="Gabor Papp" userId="ef19eb06-80e9-4c51-96d9-2df3dffb73d2" providerId="ADAL" clId="{49F06DB1-4BD0-4C72-A65D-91E765C32807}" dt="2022-11-10T08:24:13.216" v="7446" actId="5793"/>
        <pc:sldMkLst>
          <pc:docMk/>
          <pc:sldMk cId="4051097585" sldId="1528"/>
        </pc:sldMkLst>
        <pc:spChg chg="del mod">
          <ac:chgData name="Gabor Papp" userId="ef19eb06-80e9-4c51-96d9-2df3dffb73d2" providerId="ADAL" clId="{49F06DB1-4BD0-4C72-A65D-91E765C32807}" dt="2022-11-10T07:06:58.980" v="3022" actId="12084"/>
          <ac:spMkLst>
            <pc:docMk/>
            <pc:sldMk cId="4051097585" sldId="1528"/>
            <ac:spMk id="2" creationId="{AB879FED-359D-4530-83A2-636919266CD0}"/>
          </ac:spMkLst>
        </pc:spChg>
        <pc:spChg chg="mod">
          <ac:chgData name="Gabor Papp" userId="ef19eb06-80e9-4c51-96d9-2df3dffb73d2" providerId="ADAL" clId="{49F06DB1-4BD0-4C72-A65D-91E765C32807}" dt="2022-11-10T08:23:56.965" v="7409" actId="20577"/>
          <ac:spMkLst>
            <pc:docMk/>
            <pc:sldMk cId="4051097585" sldId="1528"/>
            <ac:spMk id="5" creationId="{DBC0E0D6-2A73-4FC1-805B-06FBDD99F1DD}"/>
          </ac:spMkLst>
        </pc:spChg>
        <pc:spChg chg="mod">
          <ac:chgData name="Gabor Papp" userId="ef19eb06-80e9-4c51-96d9-2df3dffb73d2" providerId="ADAL" clId="{49F06DB1-4BD0-4C72-A65D-91E765C32807}" dt="2022-11-10T08:24:13.216" v="7446" actId="5793"/>
          <ac:spMkLst>
            <pc:docMk/>
            <pc:sldMk cId="4051097585" sldId="1528"/>
            <ac:spMk id="6" creationId="{289F2961-7D7C-4508-B957-B16D3AC31A42}"/>
          </ac:spMkLst>
        </pc:spChg>
        <pc:graphicFrameChg chg="add mod">
          <ac:chgData name="Gabor Papp" userId="ef19eb06-80e9-4c51-96d9-2df3dffb73d2" providerId="ADAL" clId="{49F06DB1-4BD0-4C72-A65D-91E765C32807}" dt="2022-11-10T08:22:04.501" v="7284" actId="20577"/>
          <ac:graphicFrameMkLst>
            <pc:docMk/>
            <pc:sldMk cId="4051097585" sldId="1528"/>
            <ac:graphicFrameMk id="7" creationId="{5EE93396-B8AA-4CA7-8463-CE7C6F4340F6}"/>
          </ac:graphicFrameMkLst>
        </pc:graphicFrameChg>
      </pc:sldChg>
      <pc:sldChg chg="addSp delSp modSp new mod">
        <pc:chgData name="Gabor Papp" userId="ef19eb06-80e9-4c51-96d9-2df3dffb73d2" providerId="ADAL" clId="{49F06DB1-4BD0-4C72-A65D-91E765C32807}" dt="2022-11-10T08:28:49.367" v="7715" actId="12100"/>
        <pc:sldMkLst>
          <pc:docMk/>
          <pc:sldMk cId="3851665158" sldId="1529"/>
        </pc:sldMkLst>
        <pc:spChg chg="del mod">
          <ac:chgData name="Gabor Papp" userId="ef19eb06-80e9-4c51-96d9-2df3dffb73d2" providerId="ADAL" clId="{49F06DB1-4BD0-4C72-A65D-91E765C32807}" dt="2022-11-10T08:15:12.435" v="6625" actId="12084"/>
          <ac:spMkLst>
            <pc:docMk/>
            <pc:sldMk cId="3851665158" sldId="1529"/>
            <ac:spMk id="2" creationId="{D56C5AE9-FD68-4EF8-BD10-45261DBAE286}"/>
          </ac:spMkLst>
        </pc:spChg>
        <pc:spChg chg="mod">
          <ac:chgData name="Gabor Papp" userId="ef19eb06-80e9-4c51-96d9-2df3dffb73d2" providerId="ADAL" clId="{49F06DB1-4BD0-4C72-A65D-91E765C32807}" dt="2022-11-10T08:15:01.277" v="6621" actId="20577"/>
          <ac:spMkLst>
            <pc:docMk/>
            <pc:sldMk cId="3851665158" sldId="1529"/>
            <ac:spMk id="6" creationId="{DC6A8DCB-D85B-4BDD-B791-E52902F04448}"/>
          </ac:spMkLst>
        </pc:spChg>
        <pc:graphicFrameChg chg="add mod">
          <ac:chgData name="Gabor Papp" userId="ef19eb06-80e9-4c51-96d9-2df3dffb73d2" providerId="ADAL" clId="{49F06DB1-4BD0-4C72-A65D-91E765C32807}" dt="2022-11-10T08:28:49.367" v="7715" actId="12100"/>
          <ac:graphicFrameMkLst>
            <pc:docMk/>
            <pc:sldMk cId="3851665158" sldId="1529"/>
            <ac:graphicFrameMk id="7" creationId="{DABF6332-2696-486E-B182-25472AF63099}"/>
          </ac:graphicFrameMkLst>
        </pc:graphicFrameChg>
      </pc:sldChg>
      <pc:sldChg chg="modSp new mod">
        <pc:chgData name="Gabor Papp" userId="ef19eb06-80e9-4c51-96d9-2df3dffb73d2" providerId="ADAL" clId="{49F06DB1-4BD0-4C72-A65D-91E765C32807}" dt="2022-11-10T08:30:21.388" v="7801" actId="20577"/>
        <pc:sldMkLst>
          <pc:docMk/>
          <pc:sldMk cId="343685367" sldId="1530"/>
        </pc:sldMkLst>
        <pc:spChg chg="mod">
          <ac:chgData name="Gabor Papp" userId="ef19eb06-80e9-4c51-96d9-2df3dffb73d2" providerId="ADAL" clId="{49F06DB1-4BD0-4C72-A65D-91E765C32807}" dt="2022-11-10T08:30:21.388" v="7801" actId="20577"/>
          <ac:spMkLst>
            <pc:docMk/>
            <pc:sldMk cId="343685367" sldId="1530"/>
            <ac:spMk id="2" creationId="{4177A530-55DD-4CC1-93FE-538DF0BBB3D4}"/>
          </ac:spMkLst>
        </pc:spChg>
        <pc:spChg chg="mod">
          <ac:chgData name="Gabor Papp" userId="ef19eb06-80e9-4c51-96d9-2df3dffb73d2" providerId="ADAL" clId="{49F06DB1-4BD0-4C72-A65D-91E765C32807}" dt="2022-11-10T07:16:59.016" v="3206" actId="20577"/>
          <ac:spMkLst>
            <pc:docMk/>
            <pc:sldMk cId="343685367" sldId="1530"/>
            <ac:spMk id="6" creationId="{5D9A455F-6E81-474C-98D8-E345025FB76F}"/>
          </ac:spMkLst>
        </pc:spChg>
      </pc:sldChg>
      <pc:sldChg chg="new del">
        <pc:chgData name="Gabor Papp" userId="ef19eb06-80e9-4c51-96d9-2df3dffb73d2" providerId="ADAL" clId="{49F06DB1-4BD0-4C72-A65D-91E765C32807}" dt="2022-11-10T07:16:53.236" v="3197" actId="680"/>
        <pc:sldMkLst>
          <pc:docMk/>
          <pc:sldMk cId="2310927457" sldId="1530"/>
        </pc:sldMkLst>
      </pc:sldChg>
      <pc:sldChg chg="addSp delSp modSp new mod addAnim delAnim modAnim">
        <pc:chgData name="Gabor Papp" userId="ef19eb06-80e9-4c51-96d9-2df3dffb73d2" providerId="ADAL" clId="{49F06DB1-4BD0-4C72-A65D-91E765C32807}" dt="2022-11-10T08:11:00.256" v="6488" actId="1582"/>
        <pc:sldMkLst>
          <pc:docMk/>
          <pc:sldMk cId="108724568" sldId="1531"/>
        </pc:sldMkLst>
        <pc:spChg chg="del mod">
          <ac:chgData name="Gabor Papp" userId="ef19eb06-80e9-4c51-96d9-2df3dffb73d2" providerId="ADAL" clId="{49F06DB1-4BD0-4C72-A65D-91E765C32807}" dt="2022-11-10T07:34:25.133" v="4276" actId="12084"/>
          <ac:spMkLst>
            <pc:docMk/>
            <pc:sldMk cId="108724568" sldId="1531"/>
            <ac:spMk id="2" creationId="{BD36742D-C426-4DE8-AD9F-645AE38C8D02}"/>
          </ac:spMkLst>
        </pc:spChg>
        <pc:spChg chg="del mod">
          <ac:chgData name="Gabor Papp" userId="ef19eb06-80e9-4c51-96d9-2df3dffb73d2" providerId="ADAL" clId="{49F06DB1-4BD0-4C72-A65D-91E765C32807}" dt="2022-11-10T07:48:41.260" v="4984" actId="478"/>
          <ac:spMkLst>
            <pc:docMk/>
            <pc:sldMk cId="108724568" sldId="1531"/>
            <ac:spMk id="3" creationId="{C836DF17-81D0-4A22-8300-99DDDD89F9BE}"/>
          </ac:spMkLst>
        </pc:spChg>
        <pc:spChg chg="mod">
          <ac:chgData name="Gabor Papp" userId="ef19eb06-80e9-4c51-96d9-2df3dffb73d2" providerId="ADAL" clId="{49F06DB1-4BD0-4C72-A65D-91E765C32807}" dt="2022-11-10T07:48:38.232" v="4983" actId="20577"/>
          <ac:spMkLst>
            <pc:docMk/>
            <pc:sldMk cId="108724568" sldId="1531"/>
            <ac:spMk id="6" creationId="{1C943853-93A3-48AD-877E-95A07C395A96}"/>
          </ac:spMkLst>
        </pc:spChg>
        <pc:spChg chg="add mod">
          <ac:chgData name="Gabor Papp" userId="ef19eb06-80e9-4c51-96d9-2df3dffb73d2" providerId="ADAL" clId="{49F06DB1-4BD0-4C72-A65D-91E765C32807}" dt="2022-11-10T07:40:12.532" v="4457" actId="6549"/>
          <ac:spMkLst>
            <pc:docMk/>
            <pc:sldMk cId="108724568" sldId="1531"/>
            <ac:spMk id="8" creationId="{68A82853-7E9A-4F72-AF46-F90CDD178B3C}"/>
          </ac:spMkLst>
        </pc:spChg>
        <pc:spChg chg="add del mod">
          <ac:chgData name="Gabor Papp" userId="ef19eb06-80e9-4c51-96d9-2df3dffb73d2" providerId="ADAL" clId="{49F06DB1-4BD0-4C72-A65D-91E765C32807}" dt="2022-11-10T07:43:14.050" v="4552" actId="478"/>
          <ac:spMkLst>
            <pc:docMk/>
            <pc:sldMk cId="108724568" sldId="1531"/>
            <ac:spMk id="10" creationId="{A6C5FF6B-3F98-4ACA-B424-321104616D86}"/>
          </ac:spMkLst>
        </pc:spChg>
        <pc:spChg chg="add del mod">
          <ac:chgData name="Gabor Papp" userId="ef19eb06-80e9-4c51-96d9-2df3dffb73d2" providerId="ADAL" clId="{49F06DB1-4BD0-4C72-A65D-91E765C32807}" dt="2022-11-10T07:50:22.635" v="5180" actId="12084"/>
          <ac:spMkLst>
            <pc:docMk/>
            <pc:sldMk cId="108724568" sldId="1531"/>
            <ac:spMk id="14" creationId="{15F52338-3BEF-42B7-804D-5C91580819C4}"/>
          </ac:spMkLst>
        </pc:spChg>
        <pc:spChg chg="add del mod">
          <ac:chgData name="Gabor Papp" userId="ef19eb06-80e9-4c51-96d9-2df3dffb73d2" providerId="ADAL" clId="{49F06DB1-4BD0-4C72-A65D-91E765C32807}" dt="2022-11-10T07:48:42.602" v="4985" actId="478"/>
          <ac:spMkLst>
            <pc:docMk/>
            <pc:sldMk cId="108724568" sldId="1531"/>
            <ac:spMk id="18" creationId="{5431F025-1F60-4885-9B3F-D08D49E2B81E}"/>
          </ac:spMkLst>
        </pc:spChg>
        <pc:spChg chg="add mod">
          <ac:chgData name="Gabor Papp" userId="ef19eb06-80e9-4c51-96d9-2df3dffb73d2" providerId="ADAL" clId="{49F06DB1-4BD0-4C72-A65D-91E765C32807}" dt="2022-11-10T08:11:00.256" v="6488" actId="1582"/>
          <ac:spMkLst>
            <pc:docMk/>
            <pc:sldMk cId="108724568" sldId="1531"/>
            <ac:spMk id="22" creationId="{A8C51FE5-1D10-4BB2-9D9C-3402011C0A66}"/>
          </ac:spMkLst>
        </pc:spChg>
        <pc:graphicFrameChg chg="add del mod">
          <ac:chgData name="Gabor Papp" userId="ef19eb06-80e9-4c51-96d9-2df3dffb73d2" providerId="ADAL" clId="{49F06DB1-4BD0-4C72-A65D-91E765C32807}" dt="2022-11-10T07:43:22.079" v="4553" actId="478"/>
          <ac:graphicFrameMkLst>
            <pc:docMk/>
            <pc:sldMk cId="108724568" sldId="1531"/>
            <ac:graphicFrameMk id="7" creationId="{3916908C-48FB-4E9C-AC9E-CDE55221CB08}"/>
          </ac:graphicFrameMkLst>
        </pc:graphicFrameChg>
        <pc:graphicFrameChg chg="add mod">
          <ac:chgData name="Gabor Papp" userId="ef19eb06-80e9-4c51-96d9-2df3dffb73d2" providerId="ADAL" clId="{49F06DB1-4BD0-4C72-A65D-91E765C32807}" dt="2022-11-10T07:51:12.706" v="5186" actId="20577"/>
          <ac:graphicFrameMkLst>
            <pc:docMk/>
            <pc:sldMk cId="108724568" sldId="1531"/>
            <ac:graphicFrameMk id="19" creationId="{154D8136-5EDC-4F13-9637-213A7E51F320}"/>
          </ac:graphicFrameMkLst>
        </pc:graphicFrameChg>
        <pc:picChg chg="add del mod">
          <ac:chgData name="Gabor Papp" userId="ef19eb06-80e9-4c51-96d9-2df3dffb73d2" providerId="ADAL" clId="{49F06DB1-4BD0-4C72-A65D-91E765C32807}" dt="2022-11-10T07:43:13.507" v="4551" actId="22"/>
          <ac:picMkLst>
            <pc:docMk/>
            <pc:sldMk cId="108724568" sldId="1531"/>
            <ac:picMk id="12" creationId="{D1DE82DD-3F6D-49C5-B0A9-C413AA58445C}"/>
          </ac:picMkLst>
        </pc:picChg>
        <pc:picChg chg="add del mod">
          <ac:chgData name="Gabor Papp" userId="ef19eb06-80e9-4c51-96d9-2df3dffb73d2" providerId="ADAL" clId="{49F06DB1-4BD0-4C72-A65D-91E765C32807}" dt="2022-11-10T07:46:50.677" v="4864" actId="478"/>
          <ac:picMkLst>
            <pc:docMk/>
            <pc:sldMk cId="108724568" sldId="1531"/>
            <ac:picMk id="16" creationId="{77BF2DCB-728A-4FD2-9953-FDDCC0CE4790}"/>
          </ac:picMkLst>
        </pc:picChg>
        <pc:picChg chg="add mod">
          <ac:chgData name="Gabor Papp" userId="ef19eb06-80e9-4c51-96d9-2df3dffb73d2" providerId="ADAL" clId="{49F06DB1-4BD0-4C72-A65D-91E765C32807}" dt="2022-11-10T08:10:29.149" v="6483" actId="1076"/>
          <ac:picMkLst>
            <pc:docMk/>
            <pc:sldMk cId="108724568" sldId="1531"/>
            <ac:picMk id="21" creationId="{23233A9B-1474-42A9-AE34-BFDC1BA2A421}"/>
          </ac:picMkLst>
        </pc:picChg>
      </pc:sldChg>
      <pc:sldChg chg="add del">
        <pc:chgData name="Gabor Papp" userId="ef19eb06-80e9-4c51-96d9-2df3dffb73d2" providerId="ADAL" clId="{49F06DB1-4BD0-4C72-A65D-91E765C32807}" dt="2022-11-10T08:12:07.324" v="6498" actId="47"/>
        <pc:sldMkLst>
          <pc:docMk/>
          <pc:sldMk cId="3131276477" sldId="1532"/>
        </pc:sldMkLst>
      </pc:sldChg>
      <pc:sldChg chg="add del">
        <pc:chgData name="Gabor Papp" userId="ef19eb06-80e9-4c51-96d9-2df3dffb73d2" providerId="ADAL" clId="{49F06DB1-4BD0-4C72-A65D-91E765C32807}" dt="2022-11-10T08:12:07.324" v="6498" actId="47"/>
        <pc:sldMkLst>
          <pc:docMk/>
          <pc:sldMk cId="726463297" sldId="1533"/>
        </pc:sldMkLst>
      </pc:sldChg>
      <pc:sldChg chg="delSp modSp add mod ord">
        <pc:chgData name="Gabor Papp" userId="ef19eb06-80e9-4c51-96d9-2df3dffb73d2" providerId="ADAL" clId="{49F06DB1-4BD0-4C72-A65D-91E765C32807}" dt="2022-11-10T08:17:26.189" v="6666" actId="20577"/>
        <pc:sldMkLst>
          <pc:docMk/>
          <pc:sldMk cId="883538856" sldId="1534"/>
        </pc:sldMkLst>
        <pc:spChg chg="del mod">
          <ac:chgData name="Gabor Papp" userId="ef19eb06-80e9-4c51-96d9-2df3dffb73d2" providerId="ADAL" clId="{49F06DB1-4BD0-4C72-A65D-91E765C32807}" dt="2022-11-10T07:47:18.982" v="4876" actId="478"/>
          <ac:spMkLst>
            <pc:docMk/>
            <pc:sldMk cId="883538856" sldId="1534"/>
            <ac:spMk id="3" creationId="{C836DF17-81D0-4A22-8300-99DDDD89F9BE}"/>
          </ac:spMkLst>
        </pc:spChg>
        <pc:spChg chg="mod">
          <ac:chgData name="Gabor Papp" userId="ef19eb06-80e9-4c51-96d9-2df3dffb73d2" providerId="ADAL" clId="{49F06DB1-4BD0-4C72-A65D-91E765C32807}" dt="2022-11-10T08:17:26.189" v="6666" actId="20577"/>
          <ac:spMkLst>
            <pc:docMk/>
            <pc:sldMk cId="883538856" sldId="1534"/>
            <ac:spMk id="5" creationId="{7A7F732E-4C60-49A3-8EA6-2E6708C7EBC7}"/>
          </ac:spMkLst>
        </pc:spChg>
        <pc:spChg chg="mod">
          <ac:chgData name="Gabor Papp" userId="ef19eb06-80e9-4c51-96d9-2df3dffb73d2" providerId="ADAL" clId="{49F06DB1-4BD0-4C72-A65D-91E765C32807}" dt="2022-11-10T08:17:15.721" v="6661" actId="6549"/>
          <ac:spMkLst>
            <pc:docMk/>
            <pc:sldMk cId="883538856" sldId="1534"/>
            <ac:spMk id="6" creationId="{1C943853-93A3-48AD-877E-95A07C395A96}"/>
          </ac:spMkLst>
        </pc:spChg>
        <pc:graphicFrameChg chg="mod">
          <ac:chgData name="Gabor Papp" userId="ef19eb06-80e9-4c51-96d9-2df3dffb73d2" providerId="ADAL" clId="{49F06DB1-4BD0-4C72-A65D-91E765C32807}" dt="2022-11-10T07:56:52.754" v="5693" actId="313"/>
          <ac:graphicFrameMkLst>
            <pc:docMk/>
            <pc:sldMk cId="883538856" sldId="1534"/>
            <ac:graphicFrameMk id="7" creationId="{3916908C-48FB-4E9C-AC9E-CDE55221CB08}"/>
          </ac:graphicFrameMkLst>
        </pc:graphicFrameChg>
      </pc:sldChg>
      <pc:sldChg chg="add del">
        <pc:chgData name="Gabor Papp" userId="ef19eb06-80e9-4c51-96d9-2df3dffb73d2" providerId="ADAL" clId="{49F06DB1-4BD0-4C72-A65D-91E765C32807}" dt="2022-11-10T07:51:20.661" v="5187" actId="47"/>
        <pc:sldMkLst>
          <pc:docMk/>
          <pc:sldMk cId="877669902" sldId="1535"/>
        </pc:sldMkLst>
      </pc:sldChg>
      <pc:sldChg chg="addSp modSp add mod">
        <pc:chgData name="Gabor Papp" userId="ef19eb06-80e9-4c51-96d9-2df3dffb73d2" providerId="ADAL" clId="{49F06DB1-4BD0-4C72-A65D-91E765C32807}" dt="2022-11-10T08:11:40.140" v="6495" actId="14100"/>
        <pc:sldMkLst>
          <pc:docMk/>
          <pc:sldMk cId="3042903784" sldId="1535"/>
        </pc:sldMkLst>
        <pc:spChg chg="mod">
          <ac:chgData name="Gabor Papp" userId="ef19eb06-80e9-4c51-96d9-2df3dffb73d2" providerId="ADAL" clId="{49F06DB1-4BD0-4C72-A65D-91E765C32807}" dt="2022-11-10T07:51:35.750" v="5201" actId="20577"/>
          <ac:spMkLst>
            <pc:docMk/>
            <pc:sldMk cId="3042903784" sldId="1535"/>
            <ac:spMk id="6" creationId="{1C943853-93A3-48AD-877E-95A07C395A96}"/>
          </ac:spMkLst>
        </pc:spChg>
        <pc:spChg chg="add mod">
          <ac:chgData name="Gabor Papp" userId="ef19eb06-80e9-4c51-96d9-2df3dffb73d2" providerId="ADAL" clId="{49F06DB1-4BD0-4C72-A65D-91E765C32807}" dt="2022-11-10T08:11:40.140" v="6495" actId="14100"/>
          <ac:spMkLst>
            <pc:docMk/>
            <pc:sldMk cId="3042903784" sldId="1535"/>
            <ac:spMk id="9" creationId="{A0822E8F-6E0E-40F3-A97E-FAFD581E338C}"/>
          </ac:spMkLst>
        </pc:spChg>
        <pc:graphicFrameChg chg="mod">
          <ac:chgData name="Gabor Papp" userId="ef19eb06-80e9-4c51-96d9-2df3dffb73d2" providerId="ADAL" clId="{49F06DB1-4BD0-4C72-A65D-91E765C32807}" dt="2022-11-10T07:55:27.349" v="5598" actId="20577"/>
          <ac:graphicFrameMkLst>
            <pc:docMk/>
            <pc:sldMk cId="3042903784" sldId="1535"/>
            <ac:graphicFrameMk id="19" creationId="{154D8136-5EDC-4F13-9637-213A7E51F320}"/>
          </ac:graphicFrameMkLst>
        </pc:graphicFrameChg>
        <pc:picChg chg="add mod">
          <ac:chgData name="Gabor Papp" userId="ef19eb06-80e9-4c51-96d9-2df3dffb73d2" providerId="ADAL" clId="{49F06DB1-4BD0-4C72-A65D-91E765C32807}" dt="2022-11-10T08:11:12.976" v="6489"/>
          <ac:picMkLst>
            <pc:docMk/>
            <pc:sldMk cId="3042903784" sldId="1535"/>
            <ac:picMk id="7" creationId="{914F21C7-CDC0-4E68-B615-6ACE30D3727A}"/>
          </ac:picMkLst>
        </pc:picChg>
      </pc:sldChg>
      <pc:sldChg chg="addSp modSp add mod">
        <pc:chgData name="Gabor Papp" userId="ef19eb06-80e9-4c51-96d9-2df3dffb73d2" providerId="ADAL" clId="{49F06DB1-4BD0-4C72-A65D-91E765C32807}" dt="2022-11-10T08:11:50.622" v="6497" actId="1076"/>
        <pc:sldMkLst>
          <pc:docMk/>
          <pc:sldMk cId="2057945190" sldId="1536"/>
        </pc:sldMkLst>
        <pc:spChg chg="mod">
          <ac:chgData name="Gabor Papp" userId="ef19eb06-80e9-4c51-96d9-2df3dffb73d2" providerId="ADAL" clId="{49F06DB1-4BD0-4C72-A65D-91E765C32807}" dt="2022-11-10T07:56:00.743" v="5631" actId="20577"/>
          <ac:spMkLst>
            <pc:docMk/>
            <pc:sldMk cId="2057945190" sldId="1536"/>
            <ac:spMk id="6" creationId="{1C943853-93A3-48AD-877E-95A07C395A96}"/>
          </ac:spMkLst>
        </pc:spChg>
        <pc:spChg chg="add mod">
          <ac:chgData name="Gabor Papp" userId="ef19eb06-80e9-4c51-96d9-2df3dffb73d2" providerId="ADAL" clId="{49F06DB1-4BD0-4C72-A65D-91E765C32807}" dt="2022-11-10T08:11:50.622" v="6497" actId="1076"/>
          <ac:spMkLst>
            <pc:docMk/>
            <pc:sldMk cId="2057945190" sldId="1536"/>
            <ac:spMk id="9" creationId="{29B06008-7678-4A7C-AF05-EC08C0501EFA}"/>
          </ac:spMkLst>
        </pc:spChg>
        <pc:graphicFrameChg chg="mod">
          <ac:chgData name="Gabor Papp" userId="ef19eb06-80e9-4c51-96d9-2df3dffb73d2" providerId="ADAL" clId="{49F06DB1-4BD0-4C72-A65D-91E765C32807}" dt="2022-11-10T08:10:01.298" v="6476" actId="20577"/>
          <ac:graphicFrameMkLst>
            <pc:docMk/>
            <pc:sldMk cId="2057945190" sldId="1536"/>
            <ac:graphicFrameMk id="19" creationId="{154D8136-5EDC-4F13-9637-213A7E51F320}"/>
          </ac:graphicFrameMkLst>
        </pc:graphicFrameChg>
        <pc:picChg chg="add mod">
          <ac:chgData name="Gabor Papp" userId="ef19eb06-80e9-4c51-96d9-2df3dffb73d2" providerId="ADAL" clId="{49F06DB1-4BD0-4C72-A65D-91E765C32807}" dt="2022-11-10T08:11:48.130" v="6496" actId="1076"/>
          <ac:picMkLst>
            <pc:docMk/>
            <pc:sldMk cId="2057945190" sldId="1536"/>
            <ac:picMk id="7" creationId="{4C73114B-D1FD-49F0-93D8-E367E47D4C74}"/>
          </ac:picMkLst>
        </pc:picChg>
      </pc:sldChg>
      <pc:sldChg chg="addSp modSp add mod">
        <pc:chgData name="Gabor Papp" userId="ef19eb06-80e9-4c51-96d9-2df3dffb73d2" providerId="ADAL" clId="{49F06DB1-4BD0-4C72-A65D-91E765C32807}" dt="2022-11-10T08:11:28.492" v="6493" actId="1076"/>
        <pc:sldMkLst>
          <pc:docMk/>
          <pc:sldMk cId="1128797378" sldId="1537"/>
        </pc:sldMkLst>
        <pc:spChg chg="mod">
          <ac:chgData name="Gabor Papp" userId="ef19eb06-80e9-4c51-96d9-2df3dffb73d2" providerId="ADAL" clId="{49F06DB1-4BD0-4C72-A65D-91E765C32807}" dt="2022-11-10T08:07:05.830" v="6112" actId="20577"/>
          <ac:spMkLst>
            <pc:docMk/>
            <pc:sldMk cId="1128797378" sldId="1537"/>
            <ac:spMk id="6" creationId="{1C943853-93A3-48AD-877E-95A07C395A96}"/>
          </ac:spMkLst>
        </pc:spChg>
        <pc:spChg chg="add mod">
          <ac:chgData name="Gabor Papp" userId="ef19eb06-80e9-4c51-96d9-2df3dffb73d2" providerId="ADAL" clId="{49F06DB1-4BD0-4C72-A65D-91E765C32807}" dt="2022-11-10T08:11:28.492" v="6493" actId="1076"/>
          <ac:spMkLst>
            <pc:docMk/>
            <pc:sldMk cId="1128797378" sldId="1537"/>
            <ac:spMk id="9" creationId="{893125B4-D8D8-4753-9EED-9AD360B66E5A}"/>
          </ac:spMkLst>
        </pc:spChg>
        <pc:graphicFrameChg chg="mod">
          <ac:chgData name="Gabor Papp" userId="ef19eb06-80e9-4c51-96d9-2df3dffb73d2" providerId="ADAL" clId="{49F06DB1-4BD0-4C72-A65D-91E765C32807}" dt="2022-11-10T08:09:55.244" v="6475" actId="20577"/>
          <ac:graphicFrameMkLst>
            <pc:docMk/>
            <pc:sldMk cId="1128797378" sldId="1537"/>
            <ac:graphicFrameMk id="19" creationId="{154D8136-5EDC-4F13-9637-213A7E51F320}"/>
          </ac:graphicFrameMkLst>
        </pc:graphicFrameChg>
        <pc:picChg chg="add mod">
          <ac:chgData name="Gabor Papp" userId="ef19eb06-80e9-4c51-96d9-2df3dffb73d2" providerId="ADAL" clId="{49F06DB1-4BD0-4C72-A65D-91E765C32807}" dt="2022-11-10T08:11:21.648" v="6492" actId="1076"/>
          <ac:picMkLst>
            <pc:docMk/>
            <pc:sldMk cId="1128797378" sldId="1537"/>
            <ac:picMk id="7" creationId="{26AD8F82-AA1E-4ED0-996B-EE2D4EEE3F45}"/>
          </ac:picMkLst>
        </pc:picChg>
      </pc:sldChg>
      <pc:sldChg chg="addSp delSp modSp new mod">
        <pc:chgData name="Gabor Papp" userId="ef19eb06-80e9-4c51-96d9-2df3dffb73d2" providerId="ADAL" clId="{49F06DB1-4BD0-4C72-A65D-91E765C32807}" dt="2022-11-10T08:13:53.263" v="6559" actId="12100"/>
        <pc:sldMkLst>
          <pc:docMk/>
          <pc:sldMk cId="98748527" sldId="1538"/>
        </pc:sldMkLst>
        <pc:spChg chg="del mod">
          <ac:chgData name="Gabor Papp" userId="ef19eb06-80e9-4c51-96d9-2df3dffb73d2" providerId="ADAL" clId="{49F06DB1-4BD0-4C72-A65D-91E765C32807}" dt="2022-11-10T08:13:42.975" v="6557" actId="12084"/>
          <ac:spMkLst>
            <pc:docMk/>
            <pc:sldMk cId="98748527" sldId="1538"/>
            <ac:spMk id="2" creationId="{256BDCCA-87B6-4AED-A95D-CC24404AE44F}"/>
          </ac:spMkLst>
        </pc:spChg>
        <pc:spChg chg="mod">
          <ac:chgData name="Gabor Papp" userId="ef19eb06-80e9-4c51-96d9-2df3dffb73d2" providerId="ADAL" clId="{49F06DB1-4BD0-4C72-A65D-91E765C32807}" dt="2022-11-10T08:13:12.033" v="6520" actId="20577"/>
          <ac:spMkLst>
            <pc:docMk/>
            <pc:sldMk cId="98748527" sldId="1538"/>
            <ac:spMk id="6" creationId="{070D0901-4D7A-4180-849B-1A9AE8F06FFB}"/>
          </ac:spMkLst>
        </pc:spChg>
        <pc:graphicFrameChg chg="add mod">
          <ac:chgData name="Gabor Papp" userId="ef19eb06-80e9-4c51-96d9-2df3dffb73d2" providerId="ADAL" clId="{49F06DB1-4BD0-4C72-A65D-91E765C32807}" dt="2022-11-10T08:13:53.263" v="6559" actId="12100"/>
          <ac:graphicFrameMkLst>
            <pc:docMk/>
            <pc:sldMk cId="98748527" sldId="1538"/>
            <ac:graphicFrameMk id="7" creationId="{C0CC1FCF-EFD8-4EFA-8439-632ECEEE287C}"/>
          </ac:graphicFrameMkLst>
        </pc:graphicFrameChg>
      </pc:sldChg>
      <pc:sldChg chg="new del">
        <pc:chgData name="Gabor Papp" userId="ef19eb06-80e9-4c51-96d9-2df3dffb73d2" providerId="ADAL" clId="{49F06DB1-4BD0-4C72-A65D-91E765C32807}" dt="2022-11-10T08:13:03.215" v="6500" actId="47"/>
        <pc:sldMkLst>
          <pc:docMk/>
          <pc:sldMk cId="3310738869" sldId="1538"/>
        </pc:sldMkLst>
      </pc:sldChg>
      <pc:sldChg chg="addSp delSp modSp new mod">
        <pc:chgData name="Gabor Papp" userId="ef19eb06-80e9-4c51-96d9-2df3dffb73d2" providerId="ADAL" clId="{49F06DB1-4BD0-4C72-A65D-91E765C32807}" dt="2022-11-10T08:17:09.275" v="6660" actId="931"/>
        <pc:sldMkLst>
          <pc:docMk/>
          <pc:sldMk cId="3399509103" sldId="1539"/>
        </pc:sldMkLst>
        <pc:spChg chg="mod">
          <ac:chgData name="Gabor Papp" userId="ef19eb06-80e9-4c51-96d9-2df3dffb73d2" providerId="ADAL" clId="{49F06DB1-4BD0-4C72-A65D-91E765C32807}" dt="2022-11-10T08:16:42.454" v="6659" actId="20577"/>
          <ac:spMkLst>
            <pc:docMk/>
            <pc:sldMk cId="3399509103" sldId="1539"/>
            <ac:spMk id="2" creationId="{4583B4F6-1CAF-4C73-8F74-2F5BE4264E6E}"/>
          </ac:spMkLst>
        </pc:spChg>
        <pc:spChg chg="del">
          <ac:chgData name="Gabor Papp" userId="ef19eb06-80e9-4c51-96d9-2df3dffb73d2" providerId="ADAL" clId="{49F06DB1-4BD0-4C72-A65D-91E765C32807}" dt="2022-11-10T08:17:09.275" v="6660" actId="931"/>
          <ac:spMkLst>
            <pc:docMk/>
            <pc:sldMk cId="3399509103" sldId="1539"/>
            <ac:spMk id="4" creationId="{258CBB00-7DFB-4E25-97F1-69692F5E9D59}"/>
          </ac:spMkLst>
        </pc:spChg>
        <pc:picChg chg="add mod">
          <ac:chgData name="Gabor Papp" userId="ef19eb06-80e9-4c51-96d9-2df3dffb73d2" providerId="ADAL" clId="{49F06DB1-4BD0-4C72-A65D-91E765C32807}" dt="2022-11-10T08:17:09.275" v="6660" actId="931"/>
          <ac:picMkLst>
            <pc:docMk/>
            <pc:sldMk cId="3399509103" sldId="1539"/>
            <ac:picMk id="7" creationId="{3F1356D0-4DC3-4CBA-A90C-A83F1C8C8550}"/>
          </ac:picMkLst>
        </pc:picChg>
      </pc:sldChg>
      <pc:sldChg chg="modSp add mod ord">
        <pc:chgData name="Gabor Papp" userId="ef19eb06-80e9-4c51-96d9-2df3dffb73d2" providerId="ADAL" clId="{49F06DB1-4BD0-4C72-A65D-91E765C32807}" dt="2022-11-10T08:17:41.328" v="6692" actId="20577"/>
        <pc:sldMkLst>
          <pc:docMk/>
          <pc:sldMk cId="3097848147" sldId="1540"/>
        </pc:sldMkLst>
        <pc:spChg chg="mod">
          <ac:chgData name="Gabor Papp" userId="ef19eb06-80e9-4c51-96d9-2df3dffb73d2" providerId="ADAL" clId="{49F06DB1-4BD0-4C72-A65D-91E765C32807}" dt="2022-11-10T08:17:41.328" v="6692" actId="20577"/>
          <ac:spMkLst>
            <pc:docMk/>
            <pc:sldMk cId="3097848147" sldId="1540"/>
            <ac:spMk id="2" creationId="{4583B4F6-1CAF-4C73-8F74-2F5BE4264E6E}"/>
          </ac:spMkLst>
        </pc:spChg>
      </pc:sldChg>
      <pc:sldChg chg="modSp add mod ord">
        <pc:chgData name="Gabor Papp" userId="ef19eb06-80e9-4c51-96d9-2df3dffb73d2" providerId="ADAL" clId="{49F06DB1-4BD0-4C72-A65D-91E765C32807}" dt="2022-11-10T08:18:06.692" v="6716" actId="20577"/>
        <pc:sldMkLst>
          <pc:docMk/>
          <pc:sldMk cId="4285218870" sldId="1541"/>
        </pc:sldMkLst>
        <pc:spChg chg="mod">
          <ac:chgData name="Gabor Papp" userId="ef19eb06-80e9-4c51-96d9-2df3dffb73d2" providerId="ADAL" clId="{49F06DB1-4BD0-4C72-A65D-91E765C32807}" dt="2022-11-10T08:18:06.692" v="6716" actId="20577"/>
          <ac:spMkLst>
            <pc:docMk/>
            <pc:sldMk cId="4285218870" sldId="1541"/>
            <ac:spMk id="2" creationId="{4583B4F6-1CAF-4C73-8F74-2F5BE4264E6E}"/>
          </ac:spMkLst>
        </pc:spChg>
      </pc:sldChg>
      <pc:sldChg chg="addSp delSp modSp new mod">
        <pc:chgData name="Gabor Papp" userId="ef19eb06-80e9-4c51-96d9-2df3dffb73d2" providerId="ADAL" clId="{49F06DB1-4BD0-4C72-A65D-91E765C32807}" dt="2022-11-10T08:24:19.345" v="7447"/>
        <pc:sldMkLst>
          <pc:docMk/>
          <pc:sldMk cId="901364433" sldId="1542"/>
        </pc:sldMkLst>
        <pc:spChg chg="del mod">
          <ac:chgData name="Gabor Papp" userId="ef19eb06-80e9-4c51-96d9-2df3dffb73d2" providerId="ADAL" clId="{49F06DB1-4BD0-4C72-A65D-91E765C32807}" dt="2022-11-10T08:23:20.006" v="7402" actId="12084"/>
          <ac:spMkLst>
            <pc:docMk/>
            <pc:sldMk cId="901364433" sldId="1542"/>
            <ac:spMk id="2" creationId="{69B6807D-5A04-4F49-BB8A-D130C0313317}"/>
          </ac:spMkLst>
        </pc:spChg>
        <pc:spChg chg="mod">
          <ac:chgData name="Gabor Papp" userId="ef19eb06-80e9-4c51-96d9-2df3dffb73d2" providerId="ADAL" clId="{49F06DB1-4BD0-4C72-A65D-91E765C32807}" dt="2022-11-10T08:24:05.491" v="7417" actId="20577"/>
          <ac:spMkLst>
            <pc:docMk/>
            <pc:sldMk cId="901364433" sldId="1542"/>
            <ac:spMk id="5" creationId="{9E425EA9-FAD1-425A-A3EB-F1D4933ACEC4}"/>
          </ac:spMkLst>
        </pc:spChg>
        <pc:spChg chg="mod">
          <ac:chgData name="Gabor Papp" userId="ef19eb06-80e9-4c51-96d9-2df3dffb73d2" providerId="ADAL" clId="{49F06DB1-4BD0-4C72-A65D-91E765C32807}" dt="2022-11-10T08:24:19.345" v="7447"/>
          <ac:spMkLst>
            <pc:docMk/>
            <pc:sldMk cId="901364433" sldId="1542"/>
            <ac:spMk id="6" creationId="{F53E2527-9316-443E-A4F9-DFB231CA03E2}"/>
          </ac:spMkLst>
        </pc:spChg>
        <pc:graphicFrameChg chg="add mod">
          <ac:chgData name="Gabor Papp" userId="ef19eb06-80e9-4c51-96d9-2df3dffb73d2" providerId="ADAL" clId="{49F06DB1-4BD0-4C72-A65D-91E765C32807}" dt="2022-11-10T08:23:41.117" v="7405" actId="14100"/>
          <ac:graphicFrameMkLst>
            <pc:docMk/>
            <pc:sldMk cId="901364433" sldId="1542"/>
            <ac:graphicFrameMk id="7" creationId="{467C9D47-AA57-4CE0-A672-ABD6033F4014}"/>
          </ac:graphicFrameMkLst>
        </pc:graphicFrameChg>
      </pc:sldChg>
      <pc:sldChg chg="modSp add mod ord">
        <pc:chgData name="Gabor Papp" userId="ef19eb06-80e9-4c51-96d9-2df3dffb73d2" providerId="ADAL" clId="{49F06DB1-4BD0-4C72-A65D-91E765C32807}" dt="2022-11-10T08:25:48.054" v="7596" actId="20577"/>
        <pc:sldMkLst>
          <pc:docMk/>
          <pc:sldMk cId="1150987703" sldId="1543"/>
        </pc:sldMkLst>
        <pc:spChg chg="mod">
          <ac:chgData name="Gabor Papp" userId="ef19eb06-80e9-4c51-96d9-2df3dffb73d2" providerId="ADAL" clId="{49F06DB1-4BD0-4C72-A65D-91E765C32807}" dt="2022-11-10T08:25:48.054" v="7596" actId="20577"/>
          <ac:spMkLst>
            <pc:docMk/>
            <pc:sldMk cId="1150987703" sldId="1543"/>
            <ac:spMk id="2" creationId="{4583B4F6-1CAF-4C73-8F74-2F5BE4264E6E}"/>
          </ac:spMkLst>
        </pc:spChg>
      </pc:sldChg>
      <pc:sldChg chg="addSp delSp modSp new mod">
        <pc:chgData name="Gabor Papp" userId="ef19eb06-80e9-4c51-96d9-2df3dffb73d2" providerId="ADAL" clId="{49F06DB1-4BD0-4C72-A65D-91E765C32807}" dt="2022-11-10T08:28:59.515" v="7716" actId="1076"/>
        <pc:sldMkLst>
          <pc:docMk/>
          <pc:sldMk cId="2031784356" sldId="1544"/>
        </pc:sldMkLst>
        <pc:spChg chg="del mod">
          <ac:chgData name="Gabor Papp" userId="ef19eb06-80e9-4c51-96d9-2df3dffb73d2" providerId="ADAL" clId="{49F06DB1-4BD0-4C72-A65D-91E765C32807}" dt="2022-11-10T08:25:17.555" v="7565" actId="12084"/>
          <ac:spMkLst>
            <pc:docMk/>
            <pc:sldMk cId="2031784356" sldId="1544"/>
            <ac:spMk id="2" creationId="{ACB3302B-ED48-48F3-8453-C7B2D7AF40E6}"/>
          </ac:spMkLst>
        </pc:spChg>
        <pc:spChg chg="mod">
          <ac:chgData name="Gabor Papp" userId="ef19eb06-80e9-4c51-96d9-2df3dffb73d2" providerId="ADAL" clId="{49F06DB1-4BD0-4C72-A65D-91E765C32807}" dt="2022-11-10T08:25:43.363" v="7587" actId="20577"/>
          <ac:spMkLst>
            <pc:docMk/>
            <pc:sldMk cId="2031784356" sldId="1544"/>
            <ac:spMk id="6" creationId="{8E5AA351-70CD-4630-BC50-C09BAE5B79C6}"/>
          </ac:spMkLst>
        </pc:spChg>
        <pc:graphicFrameChg chg="add mod">
          <ac:chgData name="Gabor Papp" userId="ef19eb06-80e9-4c51-96d9-2df3dffb73d2" providerId="ADAL" clId="{49F06DB1-4BD0-4C72-A65D-91E765C32807}" dt="2022-11-10T08:28:59.515" v="7716" actId="1076"/>
          <ac:graphicFrameMkLst>
            <pc:docMk/>
            <pc:sldMk cId="2031784356" sldId="1544"/>
            <ac:graphicFrameMk id="7" creationId="{2E71FFFB-65B3-40CA-A215-DAA24E08C01A}"/>
          </ac:graphicFrameMkLst>
        </pc:graphicFrameChg>
      </pc:sldChg>
      <pc:sldMasterChg chg="delSldLayout">
        <pc:chgData name="Gabor Papp" userId="ef19eb06-80e9-4c51-96d9-2df3dffb73d2" providerId="ADAL" clId="{49F06DB1-4BD0-4C72-A65D-91E765C32807}" dt="2022-11-10T06:46:40.258" v="2055" actId="47"/>
        <pc:sldMasterMkLst>
          <pc:docMk/>
          <pc:sldMasterMk cId="1234744996" sldId="2147483648"/>
        </pc:sldMasterMkLst>
        <pc:sldLayoutChg chg="del">
          <pc:chgData name="Gabor Papp" userId="ef19eb06-80e9-4c51-96d9-2df3dffb73d2" providerId="ADAL" clId="{49F06DB1-4BD0-4C72-A65D-91E765C32807}" dt="2022-11-10T06:46:40.258" v="2055" actId="47"/>
          <pc:sldLayoutMkLst>
            <pc:docMk/>
            <pc:sldMasterMk cId="1234744996" sldId="2147483648"/>
            <pc:sldLayoutMk cId="2888055153" sldId="214748380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CDC7E-4B61-4BB6-AAF8-B0633E2A02BC}"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hu-HU"/>
        </a:p>
      </dgm:t>
    </dgm:pt>
    <dgm:pt modelId="{1870ED34-758D-4167-9629-A5B51218BA78}">
      <dgm:prSet/>
      <dgm:spPr/>
      <dgm:t>
        <a:bodyPr/>
        <a:lstStyle/>
        <a:p>
          <a:r>
            <a:rPr lang="hu-HU" dirty="0"/>
            <a:t>Ismerheti kellő mértékben?</a:t>
          </a:r>
        </a:p>
      </dgm:t>
    </dgm:pt>
    <dgm:pt modelId="{748BF9F8-657E-4DBB-84B2-3C2E567F6F36}" type="parTrans" cxnId="{79CDF759-0C5D-45DF-AD77-7009423B9560}">
      <dgm:prSet/>
      <dgm:spPr/>
      <dgm:t>
        <a:bodyPr/>
        <a:lstStyle/>
        <a:p>
          <a:endParaRPr lang="hu-HU"/>
        </a:p>
      </dgm:t>
    </dgm:pt>
    <dgm:pt modelId="{65401022-B898-4939-B7D1-ED12F5504F19}" type="sibTrans" cxnId="{79CDF759-0C5D-45DF-AD77-7009423B9560}">
      <dgm:prSet/>
      <dgm:spPr/>
      <dgm:t>
        <a:bodyPr/>
        <a:lstStyle/>
        <a:p>
          <a:endParaRPr lang="hu-HU"/>
        </a:p>
      </dgm:t>
    </dgm:pt>
    <dgm:pt modelId="{8677F31C-B648-4AE1-A53C-745FC5D544FC}">
      <dgm:prSet/>
      <dgm:spPr/>
      <dgm:t>
        <a:bodyPr/>
        <a:lstStyle/>
        <a:p>
          <a:r>
            <a:rPr lang="hu-HU"/>
            <a:t>Feladata egyáltalán az egyetemi stúdiumnak a jogon túl mást átadni? </a:t>
          </a:r>
        </a:p>
      </dgm:t>
    </dgm:pt>
    <dgm:pt modelId="{A2A2EA41-E019-4E32-93CB-177A342374EA}" type="parTrans" cxnId="{EA39E9B7-62EB-4862-8BBF-AD31BD89C2D2}">
      <dgm:prSet/>
      <dgm:spPr/>
      <dgm:t>
        <a:bodyPr/>
        <a:lstStyle/>
        <a:p>
          <a:endParaRPr lang="hu-HU"/>
        </a:p>
      </dgm:t>
    </dgm:pt>
    <dgm:pt modelId="{5A4B50C4-E2FB-4A95-8413-646E29AFAB72}" type="sibTrans" cxnId="{EA39E9B7-62EB-4862-8BBF-AD31BD89C2D2}">
      <dgm:prSet/>
      <dgm:spPr/>
      <dgm:t>
        <a:bodyPr/>
        <a:lstStyle/>
        <a:p>
          <a:endParaRPr lang="hu-HU"/>
        </a:p>
      </dgm:t>
    </dgm:pt>
    <dgm:pt modelId="{270C81E6-7079-40D6-A75D-6F3E5619554C}">
      <dgm:prSet/>
      <dgm:spPr/>
      <dgm:t>
        <a:bodyPr/>
        <a:lstStyle/>
        <a:p>
          <a:r>
            <a:rPr lang="hu-HU"/>
            <a:t>Van erre felhatalmazása, indíttatása, bátorsága, eszköze?</a:t>
          </a:r>
        </a:p>
      </dgm:t>
    </dgm:pt>
    <dgm:pt modelId="{6693A908-EC80-475F-9D39-30DD9ED32744}" type="parTrans" cxnId="{B7D26885-C8ED-423E-91B4-F102CA038CAE}">
      <dgm:prSet/>
      <dgm:spPr/>
      <dgm:t>
        <a:bodyPr/>
        <a:lstStyle/>
        <a:p>
          <a:endParaRPr lang="hu-HU"/>
        </a:p>
      </dgm:t>
    </dgm:pt>
    <dgm:pt modelId="{220E23B0-A121-43A3-8CE2-BFB5023186DE}" type="sibTrans" cxnId="{B7D26885-C8ED-423E-91B4-F102CA038CAE}">
      <dgm:prSet/>
      <dgm:spPr/>
      <dgm:t>
        <a:bodyPr/>
        <a:lstStyle/>
        <a:p>
          <a:endParaRPr lang="hu-HU"/>
        </a:p>
      </dgm:t>
    </dgm:pt>
    <dgm:pt modelId="{2D2ACB7C-273C-4574-A21E-236E99F3834A}">
      <dgm:prSet/>
      <dgm:spPr/>
      <dgm:t>
        <a:bodyPr/>
        <a:lstStyle/>
        <a:p>
          <a:r>
            <a:rPr lang="hu-HU"/>
            <a:t>Mi a cél?</a:t>
          </a:r>
        </a:p>
      </dgm:t>
    </dgm:pt>
    <dgm:pt modelId="{D41BC9FC-7081-4EA4-996A-D78631F54141}" type="parTrans" cxnId="{6A4CEFFD-2DC1-404B-A436-AAF7DBE714EE}">
      <dgm:prSet/>
      <dgm:spPr/>
      <dgm:t>
        <a:bodyPr/>
        <a:lstStyle/>
        <a:p>
          <a:endParaRPr lang="hu-HU"/>
        </a:p>
      </dgm:t>
    </dgm:pt>
    <dgm:pt modelId="{E469188E-A117-4B09-AFDD-D7DB48005E5E}" type="sibTrans" cxnId="{6A4CEFFD-2DC1-404B-A436-AAF7DBE714EE}">
      <dgm:prSet/>
      <dgm:spPr/>
      <dgm:t>
        <a:bodyPr/>
        <a:lstStyle/>
        <a:p>
          <a:endParaRPr lang="hu-HU"/>
        </a:p>
      </dgm:t>
    </dgm:pt>
    <dgm:pt modelId="{5AEAD5BC-9215-4EC9-938E-C8A4B9BECB2B}">
      <dgm:prSet/>
      <dgm:spPr/>
      <dgm:t>
        <a:bodyPr/>
        <a:lstStyle/>
        <a:p>
          <a:r>
            <a:rPr lang="hu-HU"/>
            <a:t>Egyetemi oktatásban</a:t>
          </a:r>
        </a:p>
      </dgm:t>
    </dgm:pt>
    <dgm:pt modelId="{A1865CE4-0DFF-4714-84AF-E8008A30C7CC}" type="parTrans" cxnId="{F6C1E98C-6DA5-4097-942D-00FE9E271CF5}">
      <dgm:prSet/>
      <dgm:spPr/>
      <dgm:t>
        <a:bodyPr/>
        <a:lstStyle/>
        <a:p>
          <a:endParaRPr lang="hu-HU"/>
        </a:p>
      </dgm:t>
    </dgm:pt>
    <dgm:pt modelId="{E750C454-9BBC-459E-A9AF-C049145FD523}" type="sibTrans" cxnId="{F6C1E98C-6DA5-4097-942D-00FE9E271CF5}">
      <dgm:prSet/>
      <dgm:spPr/>
      <dgm:t>
        <a:bodyPr/>
        <a:lstStyle/>
        <a:p>
          <a:endParaRPr lang="hu-HU"/>
        </a:p>
      </dgm:t>
    </dgm:pt>
    <dgm:pt modelId="{8298AFE1-F0DE-4899-AB07-5991EF7390BF}">
      <dgm:prSet/>
      <dgm:spPr/>
      <dgm:t>
        <a:bodyPr/>
        <a:lstStyle/>
        <a:p>
          <a:r>
            <a:rPr lang="hu-HU"/>
            <a:t>Közigazgatás művelésében</a:t>
          </a:r>
        </a:p>
      </dgm:t>
    </dgm:pt>
    <dgm:pt modelId="{968636C7-2273-44E9-815F-58F25FE80632}" type="parTrans" cxnId="{5CB06B49-D452-40F3-A277-F0E7C0DFB9CA}">
      <dgm:prSet/>
      <dgm:spPr/>
      <dgm:t>
        <a:bodyPr/>
        <a:lstStyle/>
        <a:p>
          <a:endParaRPr lang="hu-HU"/>
        </a:p>
      </dgm:t>
    </dgm:pt>
    <dgm:pt modelId="{92DEA1CB-8861-417C-A2EF-A89FB9EC70E6}" type="sibTrans" cxnId="{5CB06B49-D452-40F3-A277-F0E7C0DFB9CA}">
      <dgm:prSet/>
      <dgm:spPr/>
      <dgm:t>
        <a:bodyPr/>
        <a:lstStyle/>
        <a:p>
          <a:endParaRPr lang="hu-HU"/>
        </a:p>
      </dgm:t>
    </dgm:pt>
    <dgm:pt modelId="{78B6E6AD-A30C-4BD9-BAC9-810CD37B4AA7}">
      <dgm:prSet/>
      <dgm:spPr/>
      <dgm:t>
        <a:bodyPr/>
        <a:lstStyle/>
        <a:p>
          <a:r>
            <a:rPr lang="hu-HU"/>
            <a:t>Céltételezés és értéktöltet</a:t>
          </a:r>
        </a:p>
      </dgm:t>
    </dgm:pt>
    <dgm:pt modelId="{9D33673E-6ECD-47EF-AAC3-77F4FB59682E}" type="parTrans" cxnId="{85AD9607-9266-42A0-A8F3-2B573184CC26}">
      <dgm:prSet/>
      <dgm:spPr/>
      <dgm:t>
        <a:bodyPr/>
        <a:lstStyle/>
        <a:p>
          <a:endParaRPr lang="hu-HU"/>
        </a:p>
      </dgm:t>
    </dgm:pt>
    <dgm:pt modelId="{3A48DB20-D304-49A7-AE18-F127CE2FDB52}" type="sibTrans" cxnId="{85AD9607-9266-42A0-A8F3-2B573184CC26}">
      <dgm:prSet/>
      <dgm:spPr/>
      <dgm:t>
        <a:bodyPr/>
        <a:lstStyle/>
        <a:p>
          <a:endParaRPr lang="hu-HU"/>
        </a:p>
      </dgm:t>
    </dgm:pt>
    <dgm:pt modelId="{6AFF1DA9-D722-49AF-BE38-6A5B427069AD}">
      <dgm:prSet/>
      <dgm:spPr/>
      <dgm:t>
        <a:bodyPr/>
        <a:lstStyle/>
        <a:p>
          <a:r>
            <a:rPr lang="hu-HU" dirty="0"/>
            <a:t>Mennyi az elég?</a:t>
          </a:r>
        </a:p>
      </dgm:t>
    </dgm:pt>
    <dgm:pt modelId="{EDF9D0F9-4D9C-41F6-86F6-C74DBD57E5F7}" type="parTrans" cxnId="{5DF8BE13-925E-4796-AEC4-29A091A1CCA4}">
      <dgm:prSet/>
      <dgm:spPr/>
      <dgm:t>
        <a:bodyPr/>
        <a:lstStyle/>
        <a:p>
          <a:endParaRPr lang="hu-HU"/>
        </a:p>
      </dgm:t>
    </dgm:pt>
    <dgm:pt modelId="{06245133-486D-49DD-93E6-A6559BA5DCA3}" type="sibTrans" cxnId="{5DF8BE13-925E-4796-AEC4-29A091A1CCA4}">
      <dgm:prSet/>
      <dgm:spPr/>
      <dgm:t>
        <a:bodyPr/>
        <a:lstStyle/>
        <a:p>
          <a:endParaRPr lang="hu-HU"/>
        </a:p>
      </dgm:t>
    </dgm:pt>
    <dgm:pt modelId="{FF7516F5-3103-4884-AFD4-CB85CEC848AB}" type="pres">
      <dgm:prSet presAssocID="{A74CDC7E-4B61-4BB6-AAF8-B0633E2A02BC}" presName="CompostProcess" presStyleCnt="0">
        <dgm:presLayoutVars>
          <dgm:dir/>
          <dgm:resizeHandles val="exact"/>
        </dgm:presLayoutVars>
      </dgm:prSet>
      <dgm:spPr/>
    </dgm:pt>
    <dgm:pt modelId="{D9D31569-EF64-4B73-A935-2512D25EA411}" type="pres">
      <dgm:prSet presAssocID="{A74CDC7E-4B61-4BB6-AAF8-B0633E2A02BC}" presName="arrow" presStyleLbl="bgShp" presStyleIdx="0" presStyleCnt="1"/>
      <dgm:spPr/>
    </dgm:pt>
    <dgm:pt modelId="{F1C9872D-30D7-4174-A623-9D618A83D9C4}" type="pres">
      <dgm:prSet presAssocID="{A74CDC7E-4B61-4BB6-AAF8-B0633E2A02BC}" presName="linearProcess" presStyleCnt="0"/>
      <dgm:spPr/>
    </dgm:pt>
    <dgm:pt modelId="{8A6FE9B6-E00B-4982-8DDF-D7A01FAB0963}" type="pres">
      <dgm:prSet presAssocID="{1870ED34-758D-4167-9629-A5B51218BA78}" presName="textNode" presStyleLbl="node1" presStyleIdx="0" presStyleCnt="4">
        <dgm:presLayoutVars>
          <dgm:bulletEnabled val="1"/>
        </dgm:presLayoutVars>
      </dgm:prSet>
      <dgm:spPr/>
    </dgm:pt>
    <dgm:pt modelId="{E8ACFA6B-2222-4C1F-A48B-8001E9D98775}" type="pres">
      <dgm:prSet presAssocID="{65401022-B898-4939-B7D1-ED12F5504F19}" presName="sibTrans" presStyleCnt="0"/>
      <dgm:spPr/>
    </dgm:pt>
    <dgm:pt modelId="{93D7F607-2CC5-43DB-8DBA-27E7F4B97386}" type="pres">
      <dgm:prSet presAssocID="{8677F31C-B648-4AE1-A53C-745FC5D544FC}" presName="textNode" presStyleLbl="node1" presStyleIdx="1" presStyleCnt="4">
        <dgm:presLayoutVars>
          <dgm:bulletEnabled val="1"/>
        </dgm:presLayoutVars>
      </dgm:prSet>
      <dgm:spPr/>
    </dgm:pt>
    <dgm:pt modelId="{AFC805BD-8C36-4A16-AABD-DB249F3A046C}" type="pres">
      <dgm:prSet presAssocID="{5A4B50C4-E2FB-4A95-8413-646E29AFAB72}" presName="sibTrans" presStyleCnt="0"/>
      <dgm:spPr/>
    </dgm:pt>
    <dgm:pt modelId="{C5BA44D1-5E55-48BB-9708-DEF7603BC03B}" type="pres">
      <dgm:prSet presAssocID="{2D2ACB7C-273C-4574-A21E-236E99F3834A}" presName="textNode" presStyleLbl="node1" presStyleIdx="2" presStyleCnt="4">
        <dgm:presLayoutVars>
          <dgm:bulletEnabled val="1"/>
        </dgm:presLayoutVars>
      </dgm:prSet>
      <dgm:spPr/>
    </dgm:pt>
    <dgm:pt modelId="{29F6DAB9-057C-48B8-90A0-0FF0A2B38249}" type="pres">
      <dgm:prSet presAssocID="{E469188E-A117-4B09-AFDD-D7DB48005E5E}" presName="sibTrans" presStyleCnt="0"/>
      <dgm:spPr/>
    </dgm:pt>
    <dgm:pt modelId="{340104CA-F532-4AC1-93DE-E6AD6CD5EC36}" type="pres">
      <dgm:prSet presAssocID="{78B6E6AD-A30C-4BD9-BAC9-810CD37B4AA7}" presName="textNode" presStyleLbl="node1" presStyleIdx="3" presStyleCnt="4">
        <dgm:presLayoutVars>
          <dgm:bulletEnabled val="1"/>
        </dgm:presLayoutVars>
      </dgm:prSet>
      <dgm:spPr/>
    </dgm:pt>
  </dgm:ptLst>
  <dgm:cxnLst>
    <dgm:cxn modelId="{85AD9607-9266-42A0-A8F3-2B573184CC26}" srcId="{A74CDC7E-4B61-4BB6-AAF8-B0633E2A02BC}" destId="{78B6E6AD-A30C-4BD9-BAC9-810CD37B4AA7}" srcOrd="3" destOrd="0" parTransId="{9D33673E-6ECD-47EF-AAC3-77F4FB59682E}" sibTransId="{3A48DB20-D304-49A7-AE18-F127CE2FDB52}"/>
    <dgm:cxn modelId="{5DF8BE13-925E-4796-AEC4-29A091A1CCA4}" srcId="{1870ED34-758D-4167-9629-A5B51218BA78}" destId="{6AFF1DA9-D722-49AF-BE38-6A5B427069AD}" srcOrd="0" destOrd="0" parTransId="{EDF9D0F9-4D9C-41F6-86F6-C74DBD57E5F7}" sibTransId="{06245133-486D-49DD-93E6-A6559BA5DCA3}"/>
    <dgm:cxn modelId="{B7C97132-CF88-414D-9394-16E57D90E78F}" type="presOf" srcId="{6AFF1DA9-D722-49AF-BE38-6A5B427069AD}" destId="{8A6FE9B6-E00B-4982-8DDF-D7A01FAB0963}" srcOrd="0" destOrd="1" presId="urn:microsoft.com/office/officeart/2005/8/layout/hProcess9"/>
    <dgm:cxn modelId="{87A53338-345B-462A-ACA2-3767A904F9C7}" type="presOf" srcId="{8298AFE1-F0DE-4899-AB07-5991EF7390BF}" destId="{C5BA44D1-5E55-48BB-9708-DEF7603BC03B}" srcOrd="0" destOrd="2" presId="urn:microsoft.com/office/officeart/2005/8/layout/hProcess9"/>
    <dgm:cxn modelId="{1C16C65F-20B4-4AC1-B91A-F1CF049B933A}" type="presOf" srcId="{8677F31C-B648-4AE1-A53C-745FC5D544FC}" destId="{93D7F607-2CC5-43DB-8DBA-27E7F4B97386}" srcOrd="0" destOrd="0" presId="urn:microsoft.com/office/officeart/2005/8/layout/hProcess9"/>
    <dgm:cxn modelId="{3AB7B068-FE4D-42D6-B389-41A8A94F7E74}" type="presOf" srcId="{A74CDC7E-4B61-4BB6-AAF8-B0633E2A02BC}" destId="{FF7516F5-3103-4884-AFD4-CB85CEC848AB}" srcOrd="0" destOrd="0" presId="urn:microsoft.com/office/officeart/2005/8/layout/hProcess9"/>
    <dgm:cxn modelId="{5CB06B49-D452-40F3-A277-F0E7C0DFB9CA}" srcId="{2D2ACB7C-273C-4574-A21E-236E99F3834A}" destId="{8298AFE1-F0DE-4899-AB07-5991EF7390BF}" srcOrd="1" destOrd="0" parTransId="{968636C7-2273-44E9-815F-58F25FE80632}" sibTransId="{92DEA1CB-8861-417C-A2EF-A89FB9EC70E6}"/>
    <dgm:cxn modelId="{79CDF759-0C5D-45DF-AD77-7009423B9560}" srcId="{A74CDC7E-4B61-4BB6-AAF8-B0633E2A02BC}" destId="{1870ED34-758D-4167-9629-A5B51218BA78}" srcOrd="0" destOrd="0" parTransId="{748BF9F8-657E-4DBB-84B2-3C2E567F6F36}" sibTransId="{65401022-B898-4939-B7D1-ED12F5504F19}"/>
    <dgm:cxn modelId="{1683795A-EAE9-491E-A0A2-4AEDE42B6821}" type="presOf" srcId="{2D2ACB7C-273C-4574-A21E-236E99F3834A}" destId="{C5BA44D1-5E55-48BB-9708-DEF7603BC03B}" srcOrd="0" destOrd="0" presId="urn:microsoft.com/office/officeart/2005/8/layout/hProcess9"/>
    <dgm:cxn modelId="{B7D26885-C8ED-423E-91B4-F102CA038CAE}" srcId="{8677F31C-B648-4AE1-A53C-745FC5D544FC}" destId="{270C81E6-7079-40D6-A75D-6F3E5619554C}" srcOrd="0" destOrd="0" parTransId="{6693A908-EC80-475F-9D39-30DD9ED32744}" sibTransId="{220E23B0-A121-43A3-8CE2-BFB5023186DE}"/>
    <dgm:cxn modelId="{7D6F2D88-23C5-4078-BB33-1B63DDAF9941}" type="presOf" srcId="{5AEAD5BC-9215-4EC9-938E-C8A4B9BECB2B}" destId="{C5BA44D1-5E55-48BB-9708-DEF7603BC03B}" srcOrd="0" destOrd="1" presId="urn:microsoft.com/office/officeart/2005/8/layout/hProcess9"/>
    <dgm:cxn modelId="{F6C1E98C-6DA5-4097-942D-00FE9E271CF5}" srcId="{2D2ACB7C-273C-4574-A21E-236E99F3834A}" destId="{5AEAD5BC-9215-4EC9-938E-C8A4B9BECB2B}" srcOrd="0" destOrd="0" parTransId="{A1865CE4-0DFF-4714-84AF-E8008A30C7CC}" sibTransId="{E750C454-9BBC-459E-A9AF-C049145FD523}"/>
    <dgm:cxn modelId="{D0F06DA2-9FB1-402D-B74C-9C41A956ACAC}" type="presOf" srcId="{78B6E6AD-A30C-4BD9-BAC9-810CD37B4AA7}" destId="{340104CA-F532-4AC1-93DE-E6AD6CD5EC36}" srcOrd="0" destOrd="0" presId="urn:microsoft.com/office/officeart/2005/8/layout/hProcess9"/>
    <dgm:cxn modelId="{F62668A7-5A44-468C-9055-B2CC44992351}" type="presOf" srcId="{270C81E6-7079-40D6-A75D-6F3E5619554C}" destId="{93D7F607-2CC5-43DB-8DBA-27E7F4B97386}" srcOrd="0" destOrd="1" presId="urn:microsoft.com/office/officeart/2005/8/layout/hProcess9"/>
    <dgm:cxn modelId="{EA39E9B7-62EB-4862-8BBF-AD31BD89C2D2}" srcId="{A74CDC7E-4B61-4BB6-AAF8-B0633E2A02BC}" destId="{8677F31C-B648-4AE1-A53C-745FC5D544FC}" srcOrd="1" destOrd="0" parTransId="{A2A2EA41-E019-4E32-93CB-177A342374EA}" sibTransId="{5A4B50C4-E2FB-4A95-8413-646E29AFAB72}"/>
    <dgm:cxn modelId="{A11075C9-AAD3-4E97-95C2-0F2DBEAFE6D9}" type="presOf" srcId="{1870ED34-758D-4167-9629-A5B51218BA78}" destId="{8A6FE9B6-E00B-4982-8DDF-D7A01FAB0963}" srcOrd="0" destOrd="0" presId="urn:microsoft.com/office/officeart/2005/8/layout/hProcess9"/>
    <dgm:cxn modelId="{6A4CEFFD-2DC1-404B-A436-AAF7DBE714EE}" srcId="{A74CDC7E-4B61-4BB6-AAF8-B0633E2A02BC}" destId="{2D2ACB7C-273C-4574-A21E-236E99F3834A}" srcOrd="2" destOrd="0" parTransId="{D41BC9FC-7081-4EA4-996A-D78631F54141}" sibTransId="{E469188E-A117-4B09-AFDD-D7DB48005E5E}"/>
    <dgm:cxn modelId="{9C1B9870-381B-494E-8C5A-CFA77CEA074E}" type="presParOf" srcId="{FF7516F5-3103-4884-AFD4-CB85CEC848AB}" destId="{D9D31569-EF64-4B73-A935-2512D25EA411}" srcOrd="0" destOrd="0" presId="urn:microsoft.com/office/officeart/2005/8/layout/hProcess9"/>
    <dgm:cxn modelId="{5BA4EC34-9546-4E19-AFD1-7E76EC2770FB}" type="presParOf" srcId="{FF7516F5-3103-4884-AFD4-CB85CEC848AB}" destId="{F1C9872D-30D7-4174-A623-9D618A83D9C4}" srcOrd="1" destOrd="0" presId="urn:microsoft.com/office/officeart/2005/8/layout/hProcess9"/>
    <dgm:cxn modelId="{E917088A-797A-4349-B99D-1E352AC097A5}" type="presParOf" srcId="{F1C9872D-30D7-4174-A623-9D618A83D9C4}" destId="{8A6FE9B6-E00B-4982-8DDF-D7A01FAB0963}" srcOrd="0" destOrd="0" presId="urn:microsoft.com/office/officeart/2005/8/layout/hProcess9"/>
    <dgm:cxn modelId="{70BCEA80-50FC-46E8-9D0D-5237B8434815}" type="presParOf" srcId="{F1C9872D-30D7-4174-A623-9D618A83D9C4}" destId="{E8ACFA6B-2222-4C1F-A48B-8001E9D98775}" srcOrd="1" destOrd="0" presId="urn:microsoft.com/office/officeart/2005/8/layout/hProcess9"/>
    <dgm:cxn modelId="{5A6C5513-89A4-4E48-AFBE-57EF688C3B07}" type="presParOf" srcId="{F1C9872D-30D7-4174-A623-9D618A83D9C4}" destId="{93D7F607-2CC5-43DB-8DBA-27E7F4B97386}" srcOrd="2" destOrd="0" presId="urn:microsoft.com/office/officeart/2005/8/layout/hProcess9"/>
    <dgm:cxn modelId="{4AC0B783-67BF-4CF7-9CFC-693F602A3626}" type="presParOf" srcId="{F1C9872D-30D7-4174-A623-9D618A83D9C4}" destId="{AFC805BD-8C36-4A16-AABD-DB249F3A046C}" srcOrd="3" destOrd="0" presId="urn:microsoft.com/office/officeart/2005/8/layout/hProcess9"/>
    <dgm:cxn modelId="{213E2625-0288-4D28-BBB2-C0F444A8D6D8}" type="presParOf" srcId="{F1C9872D-30D7-4174-A623-9D618A83D9C4}" destId="{C5BA44D1-5E55-48BB-9708-DEF7603BC03B}" srcOrd="4" destOrd="0" presId="urn:microsoft.com/office/officeart/2005/8/layout/hProcess9"/>
    <dgm:cxn modelId="{87592DA4-D988-45BA-9DA3-2956B6E8BFDA}" type="presParOf" srcId="{F1C9872D-30D7-4174-A623-9D618A83D9C4}" destId="{29F6DAB9-057C-48B8-90A0-0FF0A2B38249}" srcOrd="5" destOrd="0" presId="urn:microsoft.com/office/officeart/2005/8/layout/hProcess9"/>
    <dgm:cxn modelId="{7FE16C7F-7FC9-4B69-ABF4-98E0014F5B96}" type="presParOf" srcId="{F1C9872D-30D7-4174-A623-9D618A83D9C4}" destId="{340104CA-F532-4AC1-93DE-E6AD6CD5EC3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2E62BC-1951-493F-94C7-C9F01B6866FA}"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hu-HU"/>
        </a:p>
      </dgm:t>
    </dgm:pt>
    <dgm:pt modelId="{6930680C-1850-440D-86C2-EFBA2538CB2A}">
      <dgm:prSet/>
      <dgm:spPr/>
      <dgm:t>
        <a:bodyPr/>
        <a:lstStyle/>
        <a:p>
          <a:r>
            <a:rPr lang="hu-HU" dirty="0"/>
            <a:t>Stratégiai menedzsment</a:t>
          </a:r>
        </a:p>
      </dgm:t>
    </dgm:pt>
    <dgm:pt modelId="{AC4EC34F-2147-498A-A5B1-5E510D983755}" type="parTrans" cxnId="{B6E7EA33-1081-451C-8372-4DCDEFABDC73}">
      <dgm:prSet/>
      <dgm:spPr/>
      <dgm:t>
        <a:bodyPr/>
        <a:lstStyle/>
        <a:p>
          <a:endParaRPr lang="hu-HU"/>
        </a:p>
      </dgm:t>
    </dgm:pt>
    <dgm:pt modelId="{E3917C35-B0C6-4645-BF1C-AA3755BDD6E3}" type="sibTrans" cxnId="{B6E7EA33-1081-451C-8372-4DCDEFABDC73}">
      <dgm:prSet/>
      <dgm:spPr/>
      <dgm:t>
        <a:bodyPr/>
        <a:lstStyle/>
        <a:p>
          <a:endParaRPr lang="hu-HU"/>
        </a:p>
      </dgm:t>
    </dgm:pt>
    <dgm:pt modelId="{9CF062BD-A7F7-4515-B0A4-F07E80856195}">
      <dgm:prSet/>
      <dgm:spPr/>
      <dgm:t>
        <a:bodyPr/>
        <a:lstStyle/>
        <a:p>
          <a:r>
            <a:rPr lang="hu-HU" dirty="0"/>
            <a:t>Üzleti tervezés</a:t>
          </a:r>
        </a:p>
      </dgm:t>
    </dgm:pt>
    <dgm:pt modelId="{2A8DF54C-2AB6-4DB9-B653-AB3C05A6C9E0}" type="parTrans" cxnId="{4D782115-64D6-4D93-AB44-C17032403FC2}">
      <dgm:prSet/>
      <dgm:spPr/>
      <dgm:t>
        <a:bodyPr/>
        <a:lstStyle/>
        <a:p>
          <a:endParaRPr lang="hu-HU"/>
        </a:p>
      </dgm:t>
    </dgm:pt>
    <dgm:pt modelId="{1BF98C51-DB17-459F-98D9-668656C28C0A}" type="sibTrans" cxnId="{4D782115-64D6-4D93-AB44-C17032403FC2}">
      <dgm:prSet/>
      <dgm:spPr/>
      <dgm:t>
        <a:bodyPr/>
        <a:lstStyle/>
        <a:p>
          <a:endParaRPr lang="hu-HU"/>
        </a:p>
      </dgm:t>
    </dgm:pt>
    <dgm:pt modelId="{11AA412E-933C-4AA0-8D71-6696A39D6292}">
      <dgm:prSet/>
      <dgm:spPr/>
      <dgm:t>
        <a:bodyPr/>
        <a:lstStyle/>
        <a:p>
          <a:r>
            <a:rPr lang="hu-HU" dirty="0"/>
            <a:t>Döntéshozatali modellek</a:t>
          </a:r>
        </a:p>
      </dgm:t>
    </dgm:pt>
    <dgm:pt modelId="{1C92F02A-E7EA-47D8-8FC5-D7DC198161B4}" type="parTrans" cxnId="{D3202971-622F-4C49-8EE8-98A8B85A01CA}">
      <dgm:prSet/>
      <dgm:spPr/>
      <dgm:t>
        <a:bodyPr/>
        <a:lstStyle/>
        <a:p>
          <a:endParaRPr lang="hu-HU"/>
        </a:p>
      </dgm:t>
    </dgm:pt>
    <dgm:pt modelId="{3F1F9421-5F93-49C6-A170-29415E1F11EA}" type="sibTrans" cxnId="{D3202971-622F-4C49-8EE8-98A8B85A01CA}">
      <dgm:prSet/>
      <dgm:spPr/>
      <dgm:t>
        <a:bodyPr/>
        <a:lstStyle/>
        <a:p>
          <a:endParaRPr lang="hu-HU"/>
        </a:p>
      </dgm:t>
    </dgm:pt>
    <dgm:pt modelId="{E8C53C1E-AAA2-457E-8055-64B766B6C723}">
      <dgm:prSet/>
      <dgm:spPr/>
      <dgm:t>
        <a:bodyPr/>
        <a:lstStyle/>
        <a:p>
          <a:r>
            <a:rPr lang="hu-HU" dirty="0"/>
            <a:t>Delegálás</a:t>
          </a:r>
        </a:p>
      </dgm:t>
    </dgm:pt>
    <dgm:pt modelId="{9E49CFFB-C343-48B9-A674-6E753B7C0D26}" type="parTrans" cxnId="{82AF577D-3064-436B-8EA2-8043CC725523}">
      <dgm:prSet/>
      <dgm:spPr/>
      <dgm:t>
        <a:bodyPr/>
        <a:lstStyle/>
        <a:p>
          <a:endParaRPr lang="hu-HU"/>
        </a:p>
      </dgm:t>
    </dgm:pt>
    <dgm:pt modelId="{820AD444-BF4C-42EF-9C97-AF98B209371D}" type="sibTrans" cxnId="{82AF577D-3064-436B-8EA2-8043CC725523}">
      <dgm:prSet/>
      <dgm:spPr/>
      <dgm:t>
        <a:bodyPr/>
        <a:lstStyle/>
        <a:p>
          <a:endParaRPr lang="hu-HU"/>
        </a:p>
      </dgm:t>
    </dgm:pt>
    <dgm:pt modelId="{361A382C-2653-4B8E-84D1-5B6CEA7F6384}">
      <dgm:prSet/>
      <dgm:spPr/>
      <dgm:t>
        <a:bodyPr/>
        <a:lstStyle/>
        <a:p>
          <a:r>
            <a:rPr lang="hu-HU" dirty="0"/>
            <a:t>Szervezetfejlesztés</a:t>
          </a:r>
        </a:p>
      </dgm:t>
    </dgm:pt>
    <dgm:pt modelId="{ACB921BB-4047-405B-A8DA-2D21A98762F6}" type="parTrans" cxnId="{451430A6-1F52-4185-B0AB-D03B4D59FB9D}">
      <dgm:prSet/>
      <dgm:spPr/>
      <dgm:t>
        <a:bodyPr/>
        <a:lstStyle/>
        <a:p>
          <a:endParaRPr lang="hu-HU"/>
        </a:p>
      </dgm:t>
    </dgm:pt>
    <dgm:pt modelId="{4EB40500-C565-42FC-B103-D04AB11B62C4}" type="sibTrans" cxnId="{451430A6-1F52-4185-B0AB-D03B4D59FB9D}">
      <dgm:prSet/>
      <dgm:spPr/>
      <dgm:t>
        <a:bodyPr/>
        <a:lstStyle/>
        <a:p>
          <a:endParaRPr lang="hu-HU"/>
        </a:p>
      </dgm:t>
    </dgm:pt>
    <dgm:pt modelId="{BED53BF4-31F9-4952-97E3-6AA40480591D}">
      <dgm:prSet/>
      <dgm:spPr/>
      <dgm:t>
        <a:bodyPr/>
        <a:lstStyle/>
        <a:p>
          <a:r>
            <a:rPr lang="hu-HU" dirty="0"/>
            <a:t>„Asszertív” joggyakorlás</a:t>
          </a:r>
        </a:p>
      </dgm:t>
    </dgm:pt>
    <dgm:pt modelId="{96F77473-D3E2-420F-8B7C-F59A22D7E9C6}" type="parTrans" cxnId="{C825A4DC-331D-4E81-BA3E-7E399BEB7A0E}">
      <dgm:prSet/>
      <dgm:spPr/>
      <dgm:t>
        <a:bodyPr/>
        <a:lstStyle/>
        <a:p>
          <a:endParaRPr lang="hu-HU"/>
        </a:p>
      </dgm:t>
    </dgm:pt>
    <dgm:pt modelId="{69B03100-8F7A-474A-A65A-F3B15B3F53FB}" type="sibTrans" cxnId="{C825A4DC-331D-4E81-BA3E-7E399BEB7A0E}">
      <dgm:prSet/>
      <dgm:spPr/>
      <dgm:t>
        <a:bodyPr/>
        <a:lstStyle/>
        <a:p>
          <a:endParaRPr lang="hu-HU"/>
        </a:p>
      </dgm:t>
    </dgm:pt>
    <dgm:pt modelId="{A5E78749-57B8-4A96-A471-8C3188B297D4}">
      <dgm:prSet/>
      <dgm:spPr/>
      <dgm:t>
        <a:bodyPr/>
        <a:lstStyle/>
        <a:p>
          <a:r>
            <a:rPr lang="hu-HU" dirty="0"/>
            <a:t>Piaci mechanizmusok megértése</a:t>
          </a:r>
        </a:p>
      </dgm:t>
    </dgm:pt>
    <dgm:pt modelId="{4EFE3890-610C-4099-9499-CE708318AC9B}" type="parTrans" cxnId="{EC25EB73-06D2-43AB-99A8-54ABF25A97F7}">
      <dgm:prSet/>
      <dgm:spPr/>
      <dgm:t>
        <a:bodyPr/>
        <a:lstStyle/>
        <a:p>
          <a:endParaRPr lang="hu-HU"/>
        </a:p>
      </dgm:t>
    </dgm:pt>
    <dgm:pt modelId="{80742683-72D7-45B8-8D0F-A00FB8B0CAC9}" type="sibTrans" cxnId="{EC25EB73-06D2-43AB-99A8-54ABF25A97F7}">
      <dgm:prSet/>
      <dgm:spPr/>
      <dgm:t>
        <a:bodyPr/>
        <a:lstStyle/>
        <a:p>
          <a:endParaRPr lang="hu-HU"/>
        </a:p>
      </dgm:t>
    </dgm:pt>
    <dgm:pt modelId="{90366689-AD35-4E78-ABFC-A11094D270CC}" type="pres">
      <dgm:prSet presAssocID="{CE2E62BC-1951-493F-94C7-C9F01B6866FA}" presName="diagram" presStyleCnt="0">
        <dgm:presLayoutVars>
          <dgm:dir/>
          <dgm:resizeHandles val="exact"/>
        </dgm:presLayoutVars>
      </dgm:prSet>
      <dgm:spPr/>
    </dgm:pt>
    <dgm:pt modelId="{F2C171CE-BFC0-4146-9CB9-0DE031E8A610}" type="pres">
      <dgm:prSet presAssocID="{6930680C-1850-440D-86C2-EFBA2538CB2A}" presName="node" presStyleLbl="node1" presStyleIdx="0" presStyleCnt="7">
        <dgm:presLayoutVars>
          <dgm:bulletEnabled val="1"/>
        </dgm:presLayoutVars>
      </dgm:prSet>
      <dgm:spPr/>
    </dgm:pt>
    <dgm:pt modelId="{D88AFA30-3B9C-400D-9EE3-B62B08C1E7BB}" type="pres">
      <dgm:prSet presAssocID="{E3917C35-B0C6-4645-BF1C-AA3755BDD6E3}" presName="sibTrans" presStyleCnt="0"/>
      <dgm:spPr/>
    </dgm:pt>
    <dgm:pt modelId="{50372834-5FA7-4629-8220-257E2E487986}" type="pres">
      <dgm:prSet presAssocID="{9CF062BD-A7F7-4515-B0A4-F07E80856195}" presName="node" presStyleLbl="node1" presStyleIdx="1" presStyleCnt="7">
        <dgm:presLayoutVars>
          <dgm:bulletEnabled val="1"/>
        </dgm:presLayoutVars>
      </dgm:prSet>
      <dgm:spPr/>
    </dgm:pt>
    <dgm:pt modelId="{CE24A139-3C98-4C28-8A3A-52B8F99EC535}" type="pres">
      <dgm:prSet presAssocID="{1BF98C51-DB17-459F-98D9-668656C28C0A}" presName="sibTrans" presStyleCnt="0"/>
      <dgm:spPr/>
    </dgm:pt>
    <dgm:pt modelId="{A51AAC23-84B4-4261-82FE-E54841928261}" type="pres">
      <dgm:prSet presAssocID="{11AA412E-933C-4AA0-8D71-6696A39D6292}" presName="node" presStyleLbl="node1" presStyleIdx="2" presStyleCnt="7">
        <dgm:presLayoutVars>
          <dgm:bulletEnabled val="1"/>
        </dgm:presLayoutVars>
      </dgm:prSet>
      <dgm:spPr/>
    </dgm:pt>
    <dgm:pt modelId="{D8363F26-D0FA-470D-8907-80E9B47EFE54}" type="pres">
      <dgm:prSet presAssocID="{3F1F9421-5F93-49C6-A170-29415E1F11EA}" presName="sibTrans" presStyleCnt="0"/>
      <dgm:spPr/>
    </dgm:pt>
    <dgm:pt modelId="{F0EF858D-CA66-49A8-B76A-ED61CD045C65}" type="pres">
      <dgm:prSet presAssocID="{E8C53C1E-AAA2-457E-8055-64B766B6C723}" presName="node" presStyleLbl="node1" presStyleIdx="3" presStyleCnt="7">
        <dgm:presLayoutVars>
          <dgm:bulletEnabled val="1"/>
        </dgm:presLayoutVars>
      </dgm:prSet>
      <dgm:spPr/>
    </dgm:pt>
    <dgm:pt modelId="{5B066D1B-9CE9-4A56-8211-C233B07F794C}" type="pres">
      <dgm:prSet presAssocID="{820AD444-BF4C-42EF-9C97-AF98B209371D}" presName="sibTrans" presStyleCnt="0"/>
      <dgm:spPr/>
    </dgm:pt>
    <dgm:pt modelId="{7CA58F78-8FA1-4364-965A-CCA08C5AD7D0}" type="pres">
      <dgm:prSet presAssocID="{361A382C-2653-4B8E-84D1-5B6CEA7F6384}" presName="node" presStyleLbl="node1" presStyleIdx="4" presStyleCnt="7">
        <dgm:presLayoutVars>
          <dgm:bulletEnabled val="1"/>
        </dgm:presLayoutVars>
      </dgm:prSet>
      <dgm:spPr/>
    </dgm:pt>
    <dgm:pt modelId="{4D7E79D2-A8A7-401F-AABB-0E3D299ADE03}" type="pres">
      <dgm:prSet presAssocID="{4EB40500-C565-42FC-B103-D04AB11B62C4}" presName="sibTrans" presStyleCnt="0"/>
      <dgm:spPr/>
    </dgm:pt>
    <dgm:pt modelId="{17694BA1-3A5A-4ADE-872A-85741E6F13D1}" type="pres">
      <dgm:prSet presAssocID="{BED53BF4-31F9-4952-97E3-6AA40480591D}" presName="node" presStyleLbl="node1" presStyleIdx="5" presStyleCnt="7">
        <dgm:presLayoutVars>
          <dgm:bulletEnabled val="1"/>
        </dgm:presLayoutVars>
      </dgm:prSet>
      <dgm:spPr/>
    </dgm:pt>
    <dgm:pt modelId="{9ECD2C36-2DE7-42E0-B5BA-4A5BED090B83}" type="pres">
      <dgm:prSet presAssocID="{69B03100-8F7A-474A-A65A-F3B15B3F53FB}" presName="sibTrans" presStyleCnt="0"/>
      <dgm:spPr/>
    </dgm:pt>
    <dgm:pt modelId="{6D065A7A-BB30-4415-8CB8-A5C965B464BC}" type="pres">
      <dgm:prSet presAssocID="{A5E78749-57B8-4A96-A471-8C3188B297D4}" presName="node" presStyleLbl="node1" presStyleIdx="6" presStyleCnt="7">
        <dgm:presLayoutVars>
          <dgm:bulletEnabled val="1"/>
        </dgm:presLayoutVars>
      </dgm:prSet>
      <dgm:spPr/>
    </dgm:pt>
  </dgm:ptLst>
  <dgm:cxnLst>
    <dgm:cxn modelId="{4D782115-64D6-4D93-AB44-C17032403FC2}" srcId="{CE2E62BC-1951-493F-94C7-C9F01B6866FA}" destId="{9CF062BD-A7F7-4515-B0A4-F07E80856195}" srcOrd="1" destOrd="0" parTransId="{2A8DF54C-2AB6-4DB9-B653-AB3C05A6C9E0}" sibTransId="{1BF98C51-DB17-459F-98D9-668656C28C0A}"/>
    <dgm:cxn modelId="{6E7C8917-61C5-46C1-A702-BA45F82C78D9}" type="presOf" srcId="{11AA412E-933C-4AA0-8D71-6696A39D6292}" destId="{A51AAC23-84B4-4261-82FE-E54841928261}" srcOrd="0" destOrd="0" presId="urn:microsoft.com/office/officeart/2005/8/layout/default"/>
    <dgm:cxn modelId="{F5F3451A-8446-4C8C-96AA-5D72C08C07F9}" type="presOf" srcId="{CE2E62BC-1951-493F-94C7-C9F01B6866FA}" destId="{90366689-AD35-4E78-ABFC-A11094D270CC}" srcOrd="0" destOrd="0" presId="urn:microsoft.com/office/officeart/2005/8/layout/default"/>
    <dgm:cxn modelId="{B44DE81A-D7A9-460F-8307-5818EF23F93E}" type="presOf" srcId="{6930680C-1850-440D-86C2-EFBA2538CB2A}" destId="{F2C171CE-BFC0-4146-9CB9-0DE031E8A610}" srcOrd="0" destOrd="0" presId="urn:microsoft.com/office/officeart/2005/8/layout/default"/>
    <dgm:cxn modelId="{1D4E881D-C349-4A40-976B-24D11680085D}" type="presOf" srcId="{361A382C-2653-4B8E-84D1-5B6CEA7F6384}" destId="{7CA58F78-8FA1-4364-965A-CCA08C5AD7D0}" srcOrd="0" destOrd="0" presId="urn:microsoft.com/office/officeart/2005/8/layout/default"/>
    <dgm:cxn modelId="{07D43420-3381-4AD0-89A5-D5205069C3DA}" type="presOf" srcId="{9CF062BD-A7F7-4515-B0A4-F07E80856195}" destId="{50372834-5FA7-4629-8220-257E2E487986}" srcOrd="0" destOrd="0" presId="urn:microsoft.com/office/officeart/2005/8/layout/default"/>
    <dgm:cxn modelId="{B6E7EA33-1081-451C-8372-4DCDEFABDC73}" srcId="{CE2E62BC-1951-493F-94C7-C9F01B6866FA}" destId="{6930680C-1850-440D-86C2-EFBA2538CB2A}" srcOrd="0" destOrd="0" parTransId="{AC4EC34F-2147-498A-A5B1-5E510D983755}" sibTransId="{E3917C35-B0C6-4645-BF1C-AA3755BDD6E3}"/>
    <dgm:cxn modelId="{74457365-791B-4040-824B-D2A8A6BD3015}" type="presOf" srcId="{E8C53C1E-AAA2-457E-8055-64B766B6C723}" destId="{F0EF858D-CA66-49A8-B76A-ED61CD045C65}" srcOrd="0" destOrd="0" presId="urn:microsoft.com/office/officeart/2005/8/layout/default"/>
    <dgm:cxn modelId="{D3202971-622F-4C49-8EE8-98A8B85A01CA}" srcId="{CE2E62BC-1951-493F-94C7-C9F01B6866FA}" destId="{11AA412E-933C-4AA0-8D71-6696A39D6292}" srcOrd="2" destOrd="0" parTransId="{1C92F02A-E7EA-47D8-8FC5-D7DC198161B4}" sibTransId="{3F1F9421-5F93-49C6-A170-29415E1F11EA}"/>
    <dgm:cxn modelId="{EC25EB73-06D2-43AB-99A8-54ABF25A97F7}" srcId="{CE2E62BC-1951-493F-94C7-C9F01B6866FA}" destId="{A5E78749-57B8-4A96-A471-8C3188B297D4}" srcOrd="6" destOrd="0" parTransId="{4EFE3890-610C-4099-9499-CE708318AC9B}" sibTransId="{80742683-72D7-45B8-8D0F-A00FB8B0CAC9}"/>
    <dgm:cxn modelId="{82AF577D-3064-436B-8EA2-8043CC725523}" srcId="{CE2E62BC-1951-493F-94C7-C9F01B6866FA}" destId="{E8C53C1E-AAA2-457E-8055-64B766B6C723}" srcOrd="3" destOrd="0" parTransId="{9E49CFFB-C343-48B9-A674-6E753B7C0D26}" sibTransId="{820AD444-BF4C-42EF-9C97-AF98B209371D}"/>
    <dgm:cxn modelId="{451430A6-1F52-4185-B0AB-D03B4D59FB9D}" srcId="{CE2E62BC-1951-493F-94C7-C9F01B6866FA}" destId="{361A382C-2653-4B8E-84D1-5B6CEA7F6384}" srcOrd="4" destOrd="0" parTransId="{ACB921BB-4047-405B-A8DA-2D21A98762F6}" sibTransId="{4EB40500-C565-42FC-B103-D04AB11B62C4}"/>
    <dgm:cxn modelId="{5E00C5BF-CC54-40EA-99C8-473D2468B923}" type="presOf" srcId="{A5E78749-57B8-4A96-A471-8C3188B297D4}" destId="{6D065A7A-BB30-4415-8CB8-A5C965B464BC}" srcOrd="0" destOrd="0" presId="urn:microsoft.com/office/officeart/2005/8/layout/default"/>
    <dgm:cxn modelId="{667D19D7-302E-4248-8A55-A4E046C5024F}" type="presOf" srcId="{BED53BF4-31F9-4952-97E3-6AA40480591D}" destId="{17694BA1-3A5A-4ADE-872A-85741E6F13D1}" srcOrd="0" destOrd="0" presId="urn:microsoft.com/office/officeart/2005/8/layout/default"/>
    <dgm:cxn modelId="{C825A4DC-331D-4E81-BA3E-7E399BEB7A0E}" srcId="{CE2E62BC-1951-493F-94C7-C9F01B6866FA}" destId="{BED53BF4-31F9-4952-97E3-6AA40480591D}" srcOrd="5" destOrd="0" parTransId="{96F77473-D3E2-420F-8B7C-F59A22D7E9C6}" sibTransId="{69B03100-8F7A-474A-A65A-F3B15B3F53FB}"/>
    <dgm:cxn modelId="{B02E684F-254E-4EAE-8107-6F63E3B886EE}" type="presParOf" srcId="{90366689-AD35-4E78-ABFC-A11094D270CC}" destId="{F2C171CE-BFC0-4146-9CB9-0DE031E8A610}" srcOrd="0" destOrd="0" presId="urn:microsoft.com/office/officeart/2005/8/layout/default"/>
    <dgm:cxn modelId="{DF1F39B0-3D57-440B-92C8-719AB511F526}" type="presParOf" srcId="{90366689-AD35-4E78-ABFC-A11094D270CC}" destId="{D88AFA30-3B9C-400D-9EE3-B62B08C1E7BB}" srcOrd="1" destOrd="0" presId="urn:microsoft.com/office/officeart/2005/8/layout/default"/>
    <dgm:cxn modelId="{4A33DF42-23F6-4A25-BC88-3756734E49D5}" type="presParOf" srcId="{90366689-AD35-4E78-ABFC-A11094D270CC}" destId="{50372834-5FA7-4629-8220-257E2E487986}" srcOrd="2" destOrd="0" presId="urn:microsoft.com/office/officeart/2005/8/layout/default"/>
    <dgm:cxn modelId="{92B836E2-58DD-4440-801A-500261E9FE94}" type="presParOf" srcId="{90366689-AD35-4E78-ABFC-A11094D270CC}" destId="{CE24A139-3C98-4C28-8A3A-52B8F99EC535}" srcOrd="3" destOrd="0" presId="urn:microsoft.com/office/officeart/2005/8/layout/default"/>
    <dgm:cxn modelId="{E06A597E-9CD3-456E-A124-9322A680978C}" type="presParOf" srcId="{90366689-AD35-4E78-ABFC-A11094D270CC}" destId="{A51AAC23-84B4-4261-82FE-E54841928261}" srcOrd="4" destOrd="0" presId="urn:microsoft.com/office/officeart/2005/8/layout/default"/>
    <dgm:cxn modelId="{F2245E69-77BA-4B29-B803-8E2D21A5084A}" type="presParOf" srcId="{90366689-AD35-4E78-ABFC-A11094D270CC}" destId="{D8363F26-D0FA-470D-8907-80E9B47EFE54}" srcOrd="5" destOrd="0" presId="urn:microsoft.com/office/officeart/2005/8/layout/default"/>
    <dgm:cxn modelId="{05596E7F-FA9A-424F-A69F-8B5B227208EC}" type="presParOf" srcId="{90366689-AD35-4E78-ABFC-A11094D270CC}" destId="{F0EF858D-CA66-49A8-B76A-ED61CD045C65}" srcOrd="6" destOrd="0" presId="urn:microsoft.com/office/officeart/2005/8/layout/default"/>
    <dgm:cxn modelId="{90F024D4-D4E2-480E-A850-4CF996717FA8}" type="presParOf" srcId="{90366689-AD35-4E78-ABFC-A11094D270CC}" destId="{5B066D1B-9CE9-4A56-8211-C233B07F794C}" srcOrd="7" destOrd="0" presId="urn:microsoft.com/office/officeart/2005/8/layout/default"/>
    <dgm:cxn modelId="{F634A867-F358-486B-940A-15A800F1C1F8}" type="presParOf" srcId="{90366689-AD35-4E78-ABFC-A11094D270CC}" destId="{7CA58F78-8FA1-4364-965A-CCA08C5AD7D0}" srcOrd="8" destOrd="0" presId="urn:microsoft.com/office/officeart/2005/8/layout/default"/>
    <dgm:cxn modelId="{786134AE-8327-4255-9D16-9A8E693921B8}" type="presParOf" srcId="{90366689-AD35-4E78-ABFC-A11094D270CC}" destId="{4D7E79D2-A8A7-401F-AABB-0E3D299ADE03}" srcOrd="9" destOrd="0" presId="urn:microsoft.com/office/officeart/2005/8/layout/default"/>
    <dgm:cxn modelId="{769650F0-3F19-4530-94B9-6F96B18F2C4A}" type="presParOf" srcId="{90366689-AD35-4E78-ABFC-A11094D270CC}" destId="{17694BA1-3A5A-4ADE-872A-85741E6F13D1}" srcOrd="10" destOrd="0" presId="urn:microsoft.com/office/officeart/2005/8/layout/default"/>
    <dgm:cxn modelId="{72BBFEA3-4F4C-4395-A36D-4A80ED8855CE}" type="presParOf" srcId="{90366689-AD35-4E78-ABFC-A11094D270CC}" destId="{9ECD2C36-2DE7-42E0-B5BA-4A5BED090B83}" srcOrd="11" destOrd="0" presId="urn:microsoft.com/office/officeart/2005/8/layout/default"/>
    <dgm:cxn modelId="{18FA116B-D95C-4968-B03A-36C1ECAA687C}" type="presParOf" srcId="{90366689-AD35-4E78-ABFC-A11094D270CC}" destId="{6D065A7A-BB30-4415-8CB8-A5C965B464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748457-9192-4D23-AA80-912317598C4B}"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hu-HU"/>
        </a:p>
      </dgm:t>
    </dgm:pt>
    <dgm:pt modelId="{4DA2CEB2-E429-4F9B-AC65-DA6AF713881E}">
      <dgm:prSet/>
      <dgm:spPr/>
      <dgm:t>
        <a:bodyPr/>
        <a:lstStyle/>
        <a:p>
          <a:r>
            <a:rPr lang="hu-HU" dirty="0"/>
            <a:t>Retorika</a:t>
          </a:r>
        </a:p>
      </dgm:t>
    </dgm:pt>
    <dgm:pt modelId="{1F787639-3829-4A88-B30E-865529686189}" type="parTrans" cxnId="{BD3D2ABD-10D2-4FD3-9AF6-139DD2F49108}">
      <dgm:prSet/>
      <dgm:spPr/>
      <dgm:t>
        <a:bodyPr/>
        <a:lstStyle/>
        <a:p>
          <a:endParaRPr lang="hu-HU"/>
        </a:p>
      </dgm:t>
    </dgm:pt>
    <dgm:pt modelId="{0678B86C-D07E-4AE2-9BA7-EB70A4FC5E9D}" type="sibTrans" cxnId="{BD3D2ABD-10D2-4FD3-9AF6-139DD2F49108}">
      <dgm:prSet/>
      <dgm:spPr/>
      <dgm:t>
        <a:bodyPr/>
        <a:lstStyle/>
        <a:p>
          <a:endParaRPr lang="hu-HU"/>
        </a:p>
      </dgm:t>
    </dgm:pt>
    <dgm:pt modelId="{0A750D70-4019-43B5-8F5A-B928C7738F32}">
      <dgm:prSet/>
      <dgm:spPr/>
      <dgm:t>
        <a:bodyPr/>
        <a:lstStyle/>
        <a:p>
          <a:r>
            <a:rPr lang="hu-HU" dirty="0"/>
            <a:t>Idegen nyelv</a:t>
          </a:r>
        </a:p>
      </dgm:t>
    </dgm:pt>
    <dgm:pt modelId="{FDAAF7E7-4B4B-42E8-94C3-2F87AC20825B}" type="parTrans" cxnId="{5B93954C-7E5D-4063-9997-44D245C33232}">
      <dgm:prSet/>
      <dgm:spPr/>
      <dgm:t>
        <a:bodyPr/>
        <a:lstStyle/>
        <a:p>
          <a:endParaRPr lang="hu-HU"/>
        </a:p>
      </dgm:t>
    </dgm:pt>
    <dgm:pt modelId="{B35EF53A-7D8C-4A18-9ECE-301FCBD7A3F1}" type="sibTrans" cxnId="{5B93954C-7E5D-4063-9997-44D245C33232}">
      <dgm:prSet/>
      <dgm:spPr/>
      <dgm:t>
        <a:bodyPr/>
        <a:lstStyle/>
        <a:p>
          <a:endParaRPr lang="hu-HU"/>
        </a:p>
      </dgm:t>
    </dgm:pt>
    <dgm:pt modelId="{16347959-B97C-4CDA-B92D-9521FE1E4B59}">
      <dgm:prSet/>
      <dgm:spPr/>
      <dgm:t>
        <a:bodyPr/>
        <a:lstStyle/>
        <a:p>
          <a:r>
            <a:rPr lang="hu-HU" dirty="0"/>
            <a:t>Időgazdálkodás</a:t>
          </a:r>
        </a:p>
      </dgm:t>
    </dgm:pt>
    <dgm:pt modelId="{09F2BE85-C046-4A51-A59C-0AC95B8A1FA4}" type="parTrans" cxnId="{EB99BD80-BFD0-488D-8A4B-34E4DA7BA44C}">
      <dgm:prSet/>
      <dgm:spPr/>
      <dgm:t>
        <a:bodyPr/>
        <a:lstStyle/>
        <a:p>
          <a:endParaRPr lang="hu-HU"/>
        </a:p>
      </dgm:t>
    </dgm:pt>
    <dgm:pt modelId="{90E41A0A-1A03-4848-A55C-169483ADA020}" type="sibTrans" cxnId="{EB99BD80-BFD0-488D-8A4B-34E4DA7BA44C}">
      <dgm:prSet/>
      <dgm:spPr/>
      <dgm:t>
        <a:bodyPr/>
        <a:lstStyle/>
        <a:p>
          <a:endParaRPr lang="hu-HU"/>
        </a:p>
      </dgm:t>
    </dgm:pt>
    <dgm:pt modelId="{1020B637-6072-4312-9CBD-087DBAB38EC8}">
      <dgm:prSet/>
      <dgm:spPr/>
      <dgm:t>
        <a:bodyPr/>
        <a:lstStyle/>
        <a:p>
          <a:r>
            <a:rPr lang="hu-HU" dirty="0"/>
            <a:t>Önkifejezési képesség</a:t>
          </a:r>
        </a:p>
      </dgm:t>
    </dgm:pt>
    <dgm:pt modelId="{1902FDB6-B0FD-4B76-A668-97F74BDAF179}" type="parTrans" cxnId="{1903D743-A5EE-4B5B-AFD9-730923BBAA26}">
      <dgm:prSet/>
      <dgm:spPr/>
      <dgm:t>
        <a:bodyPr/>
        <a:lstStyle/>
        <a:p>
          <a:endParaRPr lang="hu-HU"/>
        </a:p>
      </dgm:t>
    </dgm:pt>
    <dgm:pt modelId="{F5F4189B-ECFA-42F5-BC52-946358F8A2FC}" type="sibTrans" cxnId="{1903D743-A5EE-4B5B-AFD9-730923BBAA26}">
      <dgm:prSet/>
      <dgm:spPr/>
      <dgm:t>
        <a:bodyPr/>
        <a:lstStyle/>
        <a:p>
          <a:endParaRPr lang="hu-HU"/>
        </a:p>
      </dgm:t>
    </dgm:pt>
    <dgm:pt modelId="{CE6F9B00-E02A-4B8B-B786-CE689C71D0D8}">
      <dgm:prSet/>
      <dgm:spPr/>
      <dgm:t>
        <a:bodyPr/>
        <a:lstStyle/>
        <a:p>
          <a:r>
            <a:rPr lang="hu-HU" dirty="0"/>
            <a:t>Hozzáférés külföldi mintákhoz, szakirodalomhoz</a:t>
          </a:r>
        </a:p>
      </dgm:t>
    </dgm:pt>
    <dgm:pt modelId="{1D1E0F87-9989-4619-AD28-232FC191AE3E}" type="parTrans" cxnId="{F860A586-9157-44E0-96F7-B25C2955C509}">
      <dgm:prSet/>
      <dgm:spPr/>
      <dgm:t>
        <a:bodyPr/>
        <a:lstStyle/>
        <a:p>
          <a:endParaRPr lang="hu-HU"/>
        </a:p>
      </dgm:t>
    </dgm:pt>
    <dgm:pt modelId="{4610E737-EF2C-4532-968D-91DCE135F7C6}" type="sibTrans" cxnId="{F860A586-9157-44E0-96F7-B25C2955C509}">
      <dgm:prSet/>
      <dgm:spPr/>
      <dgm:t>
        <a:bodyPr/>
        <a:lstStyle/>
        <a:p>
          <a:endParaRPr lang="hu-HU"/>
        </a:p>
      </dgm:t>
    </dgm:pt>
    <dgm:pt modelId="{39E9A32F-1B15-4463-BF95-C6AA91E5F7B7}">
      <dgm:prSet/>
      <dgm:spPr/>
      <dgm:t>
        <a:bodyPr/>
        <a:lstStyle/>
        <a:p>
          <a:r>
            <a:rPr lang="hu-HU" dirty="0"/>
            <a:t>Munka-magánélet egyensúlya</a:t>
          </a:r>
        </a:p>
      </dgm:t>
    </dgm:pt>
    <dgm:pt modelId="{50B029DB-7348-44DD-9B9B-C8543527473E}" type="parTrans" cxnId="{3E11193C-48BC-4F81-9F92-579878EBC5A2}">
      <dgm:prSet/>
      <dgm:spPr/>
      <dgm:t>
        <a:bodyPr/>
        <a:lstStyle/>
        <a:p>
          <a:endParaRPr lang="hu-HU"/>
        </a:p>
      </dgm:t>
    </dgm:pt>
    <dgm:pt modelId="{1F7E0482-FC99-4204-9F62-21143A491828}" type="sibTrans" cxnId="{3E11193C-48BC-4F81-9F92-579878EBC5A2}">
      <dgm:prSet/>
      <dgm:spPr/>
      <dgm:t>
        <a:bodyPr/>
        <a:lstStyle/>
        <a:p>
          <a:endParaRPr lang="hu-HU"/>
        </a:p>
      </dgm:t>
    </dgm:pt>
    <dgm:pt modelId="{85F760A3-6982-4364-88B3-8030301A18FB}">
      <dgm:prSet/>
      <dgm:spPr/>
      <dgm:t>
        <a:bodyPr/>
        <a:lstStyle/>
        <a:p>
          <a:r>
            <a:rPr lang="hu-HU" dirty="0"/>
            <a:t>Prezentáció</a:t>
          </a:r>
        </a:p>
      </dgm:t>
    </dgm:pt>
    <dgm:pt modelId="{683F815A-4EB2-455A-B33A-40E5A19B380A}" type="parTrans" cxnId="{CF67FBC8-371D-4477-9812-488F82B5B0FD}">
      <dgm:prSet/>
      <dgm:spPr/>
    </dgm:pt>
    <dgm:pt modelId="{526BCF3B-1689-403A-8D7A-3F6C4C539DB6}" type="sibTrans" cxnId="{CF67FBC8-371D-4477-9812-488F82B5B0FD}">
      <dgm:prSet/>
      <dgm:spPr/>
    </dgm:pt>
    <dgm:pt modelId="{4CE5FD92-AD9D-4D22-8F2D-56C3189264C3}">
      <dgm:prSet/>
      <dgm:spPr/>
      <dgm:t>
        <a:bodyPr/>
        <a:lstStyle/>
        <a:p>
          <a:r>
            <a:rPr lang="hu-HU" dirty="0"/>
            <a:t>Önérvényesítés</a:t>
          </a:r>
        </a:p>
      </dgm:t>
    </dgm:pt>
    <dgm:pt modelId="{7097FCA4-2A08-48E0-914D-E485BDE8B33C}" type="parTrans" cxnId="{E9F3C6D6-DD33-4061-BAC8-035C1C6CBDB9}">
      <dgm:prSet/>
      <dgm:spPr/>
    </dgm:pt>
    <dgm:pt modelId="{88255220-2A5D-43B5-A0FC-30497CE0BB22}" type="sibTrans" cxnId="{E9F3C6D6-DD33-4061-BAC8-035C1C6CBDB9}">
      <dgm:prSet/>
      <dgm:spPr/>
    </dgm:pt>
    <dgm:pt modelId="{8EE17EA2-C7D5-4076-A62B-15388385DC35}">
      <dgm:prSet/>
      <dgm:spPr/>
      <dgm:t>
        <a:bodyPr/>
        <a:lstStyle/>
        <a:p>
          <a:r>
            <a:rPr lang="hu-HU" dirty="0"/>
            <a:t>Aszertivitás</a:t>
          </a:r>
        </a:p>
      </dgm:t>
    </dgm:pt>
    <dgm:pt modelId="{C126195A-31A2-47A0-AAC3-40F858B6DBD4}" type="parTrans" cxnId="{D5D58790-3EB7-4EEA-95F1-09861799A27A}">
      <dgm:prSet/>
      <dgm:spPr/>
    </dgm:pt>
    <dgm:pt modelId="{D5B6F720-101D-491C-8D0B-FB3AFB230417}" type="sibTrans" cxnId="{D5D58790-3EB7-4EEA-95F1-09861799A27A}">
      <dgm:prSet/>
      <dgm:spPr/>
    </dgm:pt>
    <dgm:pt modelId="{FD24E56C-D671-4328-B3EE-0303C796D0F1}">
      <dgm:prSet/>
      <dgm:spPr/>
      <dgm:t>
        <a:bodyPr/>
        <a:lstStyle/>
        <a:p>
          <a:r>
            <a:rPr lang="hu-HU" dirty="0"/>
            <a:t>Ügyfélkapcsolati komfort </a:t>
          </a:r>
          <a:r>
            <a:rPr lang="hu-HU" dirty="0" err="1"/>
            <a:t>vs</a:t>
          </a:r>
          <a:r>
            <a:rPr lang="hu-HU" dirty="0"/>
            <a:t> „akta mögé bújás”</a:t>
          </a:r>
        </a:p>
      </dgm:t>
    </dgm:pt>
    <dgm:pt modelId="{2AE6FDC9-DD59-47F5-B130-8BF87B68D434}" type="parTrans" cxnId="{17CD90AA-0967-4CAE-9DBB-5EC0152805C1}">
      <dgm:prSet/>
      <dgm:spPr/>
    </dgm:pt>
    <dgm:pt modelId="{1616324B-3403-4A18-801C-90F303565F30}" type="sibTrans" cxnId="{17CD90AA-0967-4CAE-9DBB-5EC0152805C1}">
      <dgm:prSet/>
      <dgm:spPr/>
    </dgm:pt>
    <dgm:pt modelId="{E6E9D250-EBEE-4692-B77F-AF605C2B2210}">
      <dgm:prSet/>
      <dgm:spPr/>
      <dgm:t>
        <a:bodyPr/>
        <a:lstStyle/>
        <a:p>
          <a:r>
            <a:rPr lang="hu-HU" dirty="0"/>
            <a:t>Társhatósági gyakorlat követése</a:t>
          </a:r>
        </a:p>
      </dgm:t>
    </dgm:pt>
    <dgm:pt modelId="{9ED159CC-09CD-4FA2-9139-D6CEE7AB8A10}" type="parTrans" cxnId="{CF0A23ED-EFA6-4D1B-B53B-CAFBB4B3B5F7}">
      <dgm:prSet/>
      <dgm:spPr/>
    </dgm:pt>
    <dgm:pt modelId="{A21633A1-D6A5-4745-AE73-1424E2F8F37C}" type="sibTrans" cxnId="{CF0A23ED-EFA6-4D1B-B53B-CAFBB4B3B5F7}">
      <dgm:prSet/>
      <dgm:spPr/>
    </dgm:pt>
    <dgm:pt modelId="{246CD47A-8B8A-4EE0-9422-16CF366660D5}">
      <dgm:prSet/>
      <dgm:spPr/>
      <dgm:t>
        <a:bodyPr/>
        <a:lstStyle/>
        <a:p>
          <a:r>
            <a:rPr lang="hu-HU" dirty="0"/>
            <a:t>Bekapcsolódás EU-s bürokráciába</a:t>
          </a:r>
        </a:p>
      </dgm:t>
    </dgm:pt>
    <dgm:pt modelId="{7340DCEC-EA01-4BF0-8904-E0D254FC02D8}" type="parTrans" cxnId="{A7DA8701-6F69-46EC-99D1-DE5293E0F5C9}">
      <dgm:prSet/>
      <dgm:spPr/>
    </dgm:pt>
    <dgm:pt modelId="{DE0CF699-03C4-4CA1-9A03-BCA3A3CA3115}" type="sibTrans" cxnId="{A7DA8701-6F69-46EC-99D1-DE5293E0F5C9}">
      <dgm:prSet/>
      <dgm:spPr/>
    </dgm:pt>
    <dgm:pt modelId="{22D17B11-CFFC-46EA-894D-BCC5013863F4}">
      <dgm:prSet/>
      <dgm:spPr/>
      <dgm:t>
        <a:bodyPr/>
        <a:lstStyle/>
        <a:p>
          <a:r>
            <a:rPr lang="hu-HU" dirty="0"/>
            <a:t>Alap kifejezések angol, francia, német, spanyol nyelven</a:t>
          </a:r>
        </a:p>
      </dgm:t>
    </dgm:pt>
    <dgm:pt modelId="{D069A03E-1FF0-4B59-A4AB-D435E6AA6C72}" type="parTrans" cxnId="{9FC9C684-30EB-483B-A27F-3EF0248799C3}">
      <dgm:prSet/>
      <dgm:spPr/>
    </dgm:pt>
    <dgm:pt modelId="{4BD3ED5F-E31E-437E-9077-AB716771E62D}" type="sibTrans" cxnId="{9FC9C684-30EB-483B-A27F-3EF0248799C3}">
      <dgm:prSet/>
      <dgm:spPr/>
    </dgm:pt>
    <dgm:pt modelId="{C6CA347E-3544-471F-A1A1-D5C5D2267BCE}">
      <dgm:prSet/>
      <dgm:spPr/>
      <dgm:t>
        <a:bodyPr/>
        <a:lstStyle/>
        <a:p>
          <a:r>
            <a:rPr lang="hu-HU" dirty="0"/>
            <a:t>Hatékony ügykezelés</a:t>
          </a:r>
        </a:p>
      </dgm:t>
    </dgm:pt>
    <dgm:pt modelId="{1BB394E5-C43B-44B5-ACA5-3AED0E29708B}" type="parTrans" cxnId="{48F85B05-431C-449E-949D-76F26E0B64EB}">
      <dgm:prSet/>
      <dgm:spPr/>
    </dgm:pt>
    <dgm:pt modelId="{3E8F129B-C440-4B8D-A9A6-F7C92AA7F168}" type="sibTrans" cxnId="{48F85B05-431C-449E-949D-76F26E0B64EB}">
      <dgm:prSet/>
      <dgm:spPr/>
    </dgm:pt>
    <dgm:pt modelId="{E6A9250F-24B4-41AA-870E-72C9E1A2EAAF}">
      <dgm:prSet/>
      <dgm:spPr/>
      <dgm:t>
        <a:bodyPr/>
        <a:lstStyle/>
        <a:p>
          <a:r>
            <a:rPr lang="hu-HU" dirty="0"/>
            <a:t>Túlterhelés elkerülése</a:t>
          </a:r>
        </a:p>
      </dgm:t>
    </dgm:pt>
    <dgm:pt modelId="{5083B9C6-210E-4483-930E-F323C5B46B3F}" type="parTrans" cxnId="{4805E2B1-F943-48F4-9243-98AAA96344AA}">
      <dgm:prSet/>
      <dgm:spPr/>
    </dgm:pt>
    <dgm:pt modelId="{FD853947-F354-4314-A04A-6BD3B91E6DE0}" type="sibTrans" cxnId="{4805E2B1-F943-48F4-9243-98AAA96344AA}">
      <dgm:prSet/>
      <dgm:spPr/>
    </dgm:pt>
    <dgm:pt modelId="{EB4EDCF9-E2A8-4920-A152-DC144C540E5E}">
      <dgm:prSet/>
      <dgm:spPr/>
      <dgm:t>
        <a:bodyPr/>
        <a:lstStyle/>
        <a:p>
          <a:r>
            <a:rPr lang="hu-HU" dirty="0"/>
            <a:t>Megfelelő prioritások felállítása</a:t>
          </a:r>
        </a:p>
      </dgm:t>
    </dgm:pt>
    <dgm:pt modelId="{2045FC86-D918-45A4-8160-FC8CAC38D27A}" type="parTrans" cxnId="{A744B423-0352-442C-B0C7-DE5C2F96EEBA}">
      <dgm:prSet/>
      <dgm:spPr/>
    </dgm:pt>
    <dgm:pt modelId="{C3774A5E-ACB8-4699-A1B0-46C79AD49834}" type="sibTrans" cxnId="{A744B423-0352-442C-B0C7-DE5C2F96EEBA}">
      <dgm:prSet/>
      <dgm:spPr/>
    </dgm:pt>
    <dgm:pt modelId="{F32BD248-B5BD-41C4-B928-61D67E98D605}">
      <dgm:prSet/>
      <dgm:spPr/>
      <dgm:t>
        <a:bodyPr/>
        <a:lstStyle/>
        <a:p>
          <a:r>
            <a:rPr lang="hu-HU" dirty="0"/>
            <a:t>Határidőkhöz egészséges viszony kialakítása</a:t>
          </a:r>
        </a:p>
      </dgm:t>
    </dgm:pt>
    <dgm:pt modelId="{608A6BB7-566C-4149-AAAB-9F7625A20E3A}" type="parTrans" cxnId="{3AF34509-1D40-4648-9392-B29DD42A5AB7}">
      <dgm:prSet/>
      <dgm:spPr/>
    </dgm:pt>
    <dgm:pt modelId="{4BCFFAD6-28EB-4923-AAB1-53762219044B}" type="sibTrans" cxnId="{3AF34509-1D40-4648-9392-B29DD42A5AB7}">
      <dgm:prSet/>
      <dgm:spPr/>
    </dgm:pt>
    <dgm:pt modelId="{A3B201C1-9789-43AB-8D0E-742449A48886}" type="pres">
      <dgm:prSet presAssocID="{24748457-9192-4D23-AA80-912317598C4B}" presName="Name0" presStyleCnt="0">
        <dgm:presLayoutVars>
          <dgm:dir/>
          <dgm:resizeHandles val="exact"/>
        </dgm:presLayoutVars>
      </dgm:prSet>
      <dgm:spPr/>
    </dgm:pt>
    <dgm:pt modelId="{4B652C5E-F0CB-4645-8AC8-B001E516025D}" type="pres">
      <dgm:prSet presAssocID="{4DA2CEB2-E429-4F9B-AC65-DA6AF713881E}" presName="node" presStyleLbl="node1" presStyleIdx="0" presStyleCnt="3">
        <dgm:presLayoutVars>
          <dgm:bulletEnabled val="1"/>
        </dgm:presLayoutVars>
      </dgm:prSet>
      <dgm:spPr/>
    </dgm:pt>
    <dgm:pt modelId="{C414AAB2-49FD-4CFC-A873-603ABBDD0A83}" type="pres">
      <dgm:prSet presAssocID="{0678B86C-D07E-4AE2-9BA7-EB70A4FC5E9D}" presName="sibTrans" presStyleCnt="0"/>
      <dgm:spPr/>
    </dgm:pt>
    <dgm:pt modelId="{D8078E7A-A789-4EEA-A4C9-258D151CCAD1}" type="pres">
      <dgm:prSet presAssocID="{0A750D70-4019-43B5-8F5A-B928C7738F32}" presName="node" presStyleLbl="node1" presStyleIdx="1" presStyleCnt="3">
        <dgm:presLayoutVars>
          <dgm:bulletEnabled val="1"/>
        </dgm:presLayoutVars>
      </dgm:prSet>
      <dgm:spPr/>
    </dgm:pt>
    <dgm:pt modelId="{80278BEC-F665-4E69-977A-4C6BA7D99A31}" type="pres">
      <dgm:prSet presAssocID="{B35EF53A-7D8C-4A18-9ECE-301FCBD7A3F1}" presName="sibTrans" presStyleCnt="0"/>
      <dgm:spPr/>
    </dgm:pt>
    <dgm:pt modelId="{CE2DBA43-C786-42BF-9F73-58B217A27999}" type="pres">
      <dgm:prSet presAssocID="{16347959-B97C-4CDA-B92D-9521FE1E4B59}" presName="node" presStyleLbl="node1" presStyleIdx="2" presStyleCnt="3">
        <dgm:presLayoutVars>
          <dgm:bulletEnabled val="1"/>
        </dgm:presLayoutVars>
      </dgm:prSet>
      <dgm:spPr/>
    </dgm:pt>
  </dgm:ptLst>
  <dgm:cxnLst>
    <dgm:cxn modelId="{A7DA8701-6F69-46EC-99D1-DE5293E0F5C9}" srcId="{0A750D70-4019-43B5-8F5A-B928C7738F32}" destId="{246CD47A-8B8A-4EE0-9422-16CF366660D5}" srcOrd="2" destOrd="0" parTransId="{7340DCEC-EA01-4BF0-8904-E0D254FC02D8}" sibTransId="{DE0CF699-03C4-4CA1-9A03-BCA3A3CA3115}"/>
    <dgm:cxn modelId="{48F85B05-431C-449E-949D-76F26E0B64EB}" srcId="{16347959-B97C-4CDA-B92D-9521FE1E4B59}" destId="{C6CA347E-3544-471F-A1A1-D5C5D2267BCE}" srcOrd="1" destOrd="0" parTransId="{1BB394E5-C43B-44B5-ACA5-3AED0E29708B}" sibTransId="{3E8F129B-C440-4B8D-A9A6-F7C92AA7F168}"/>
    <dgm:cxn modelId="{3AF34509-1D40-4648-9392-B29DD42A5AB7}" srcId="{16347959-B97C-4CDA-B92D-9521FE1E4B59}" destId="{F32BD248-B5BD-41C4-B928-61D67E98D605}" srcOrd="4" destOrd="0" parTransId="{608A6BB7-566C-4149-AAAB-9F7625A20E3A}" sibTransId="{4BCFFAD6-28EB-4923-AAB1-53762219044B}"/>
    <dgm:cxn modelId="{C8F6681E-F64A-4B15-B0B2-1CEA0819780A}" type="presOf" srcId="{F32BD248-B5BD-41C4-B928-61D67E98D605}" destId="{CE2DBA43-C786-42BF-9F73-58B217A27999}" srcOrd="0" destOrd="5" presId="urn:microsoft.com/office/officeart/2005/8/layout/hList6"/>
    <dgm:cxn modelId="{A744B423-0352-442C-B0C7-DE5C2F96EEBA}" srcId="{16347959-B97C-4CDA-B92D-9521FE1E4B59}" destId="{EB4EDCF9-E2A8-4920-A152-DC144C540E5E}" srcOrd="3" destOrd="0" parTransId="{2045FC86-D918-45A4-8160-FC8CAC38D27A}" sibTransId="{C3774A5E-ACB8-4699-A1B0-46C79AD49834}"/>
    <dgm:cxn modelId="{B8E84124-980B-4B80-8937-2CB40663CCC8}" type="presOf" srcId="{4DA2CEB2-E429-4F9B-AC65-DA6AF713881E}" destId="{4B652C5E-F0CB-4645-8AC8-B001E516025D}" srcOrd="0" destOrd="0" presId="urn:microsoft.com/office/officeart/2005/8/layout/hList6"/>
    <dgm:cxn modelId="{87D94825-71BF-47DF-9204-B5EAB03A3BA6}" type="presOf" srcId="{C6CA347E-3544-471F-A1A1-D5C5D2267BCE}" destId="{CE2DBA43-C786-42BF-9F73-58B217A27999}" srcOrd="0" destOrd="2" presId="urn:microsoft.com/office/officeart/2005/8/layout/hList6"/>
    <dgm:cxn modelId="{CD1A6030-1ACF-4FD2-BB79-2FA78EC0B3F7}" type="presOf" srcId="{1020B637-6072-4312-9CBD-087DBAB38EC8}" destId="{4B652C5E-F0CB-4645-8AC8-B001E516025D}" srcOrd="0" destOrd="1" presId="urn:microsoft.com/office/officeart/2005/8/layout/hList6"/>
    <dgm:cxn modelId="{5561CB31-B1DC-4708-95F8-8C1DD3405242}" type="presOf" srcId="{85F760A3-6982-4364-88B3-8030301A18FB}" destId="{4B652C5E-F0CB-4645-8AC8-B001E516025D}" srcOrd="0" destOrd="2" presId="urn:microsoft.com/office/officeart/2005/8/layout/hList6"/>
    <dgm:cxn modelId="{3E11193C-48BC-4F81-9F92-579878EBC5A2}" srcId="{16347959-B97C-4CDA-B92D-9521FE1E4B59}" destId="{39E9A32F-1B15-4463-BF95-C6AA91E5F7B7}" srcOrd="0" destOrd="0" parTransId="{50B029DB-7348-44DD-9B9B-C8543527473E}" sibTransId="{1F7E0482-FC99-4204-9F62-21143A491828}"/>
    <dgm:cxn modelId="{585EC742-7C9E-4B9F-8C7A-241172BEB778}" type="presOf" srcId="{0A750D70-4019-43B5-8F5A-B928C7738F32}" destId="{D8078E7A-A789-4EEA-A4C9-258D151CCAD1}" srcOrd="0" destOrd="0" presId="urn:microsoft.com/office/officeart/2005/8/layout/hList6"/>
    <dgm:cxn modelId="{1903D743-A5EE-4B5B-AFD9-730923BBAA26}" srcId="{4DA2CEB2-E429-4F9B-AC65-DA6AF713881E}" destId="{1020B637-6072-4312-9CBD-087DBAB38EC8}" srcOrd="0" destOrd="0" parTransId="{1902FDB6-B0FD-4B76-A668-97F74BDAF179}" sibTransId="{F5F4189B-ECFA-42F5-BC52-946358F8A2FC}"/>
    <dgm:cxn modelId="{C4AD2F44-8D8A-4C6B-882D-68EB121ED619}" type="presOf" srcId="{E6A9250F-24B4-41AA-870E-72C9E1A2EAAF}" destId="{CE2DBA43-C786-42BF-9F73-58B217A27999}" srcOrd="0" destOrd="3" presId="urn:microsoft.com/office/officeart/2005/8/layout/hList6"/>
    <dgm:cxn modelId="{7B847E44-8401-485B-B300-E14E7461C58A}" type="presOf" srcId="{EB4EDCF9-E2A8-4920-A152-DC144C540E5E}" destId="{CE2DBA43-C786-42BF-9F73-58B217A27999}" srcOrd="0" destOrd="4" presId="urn:microsoft.com/office/officeart/2005/8/layout/hList6"/>
    <dgm:cxn modelId="{043A046C-A753-4DF0-9B42-029522C681BE}" type="presOf" srcId="{FD24E56C-D671-4328-B3EE-0303C796D0F1}" destId="{4B652C5E-F0CB-4645-8AC8-B001E516025D}" srcOrd="0" destOrd="5" presId="urn:microsoft.com/office/officeart/2005/8/layout/hList6"/>
    <dgm:cxn modelId="{5B93954C-7E5D-4063-9997-44D245C33232}" srcId="{24748457-9192-4D23-AA80-912317598C4B}" destId="{0A750D70-4019-43B5-8F5A-B928C7738F32}" srcOrd="1" destOrd="0" parTransId="{FDAAF7E7-4B4B-42E8-94C3-2F87AC20825B}" sibTransId="{B35EF53A-7D8C-4A18-9ECE-301FCBD7A3F1}"/>
    <dgm:cxn modelId="{9CA6F072-E68F-45E3-B0A8-039A39753AD1}" type="presOf" srcId="{4CE5FD92-AD9D-4D22-8F2D-56C3189264C3}" destId="{4B652C5E-F0CB-4645-8AC8-B001E516025D}" srcOrd="0" destOrd="3" presId="urn:microsoft.com/office/officeart/2005/8/layout/hList6"/>
    <dgm:cxn modelId="{0F647E55-8821-4EDE-8186-3B41E2FCD9F2}" type="presOf" srcId="{22D17B11-CFFC-46EA-894D-BCC5013863F4}" destId="{D8078E7A-A789-4EEA-A4C9-258D151CCAD1}" srcOrd="0" destOrd="4" presId="urn:microsoft.com/office/officeart/2005/8/layout/hList6"/>
    <dgm:cxn modelId="{5B69A859-B0F9-45CA-B3BB-0DC5C691BA00}" type="presOf" srcId="{8EE17EA2-C7D5-4076-A62B-15388385DC35}" destId="{4B652C5E-F0CB-4645-8AC8-B001E516025D}" srcOrd="0" destOrd="4" presId="urn:microsoft.com/office/officeart/2005/8/layout/hList6"/>
    <dgm:cxn modelId="{3871C65A-B1C4-4588-9BE5-E165CE0A78F4}" type="presOf" srcId="{24748457-9192-4D23-AA80-912317598C4B}" destId="{A3B201C1-9789-43AB-8D0E-742449A48886}" srcOrd="0" destOrd="0" presId="urn:microsoft.com/office/officeart/2005/8/layout/hList6"/>
    <dgm:cxn modelId="{EB99BD80-BFD0-488D-8A4B-34E4DA7BA44C}" srcId="{24748457-9192-4D23-AA80-912317598C4B}" destId="{16347959-B97C-4CDA-B92D-9521FE1E4B59}" srcOrd="2" destOrd="0" parTransId="{09F2BE85-C046-4A51-A59C-0AC95B8A1FA4}" sibTransId="{90E41A0A-1A03-4848-A55C-169483ADA020}"/>
    <dgm:cxn modelId="{9FC9C684-30EB-483B-A27F-3EF0248799C3}" srcId="{0A750D70-4019-43B5-8F5A-B928C7738F32}" destId="{22D17B11-CFFC-46EA-894D-BCC5013863F4}" srcOrd="3" destOrd="0" parTransId="{D069A03E-1FF0-4B59-A4AB-D435E6AA6C72}" sibTransId="{4BD3ED5F-E31E-437E-9077-AB716771E62D}"/>
    <dgm:cxn modelId="{F860A586-9157-44E0-96F7-B25C2955C509}" srcId="{0A750D70-4019-43B5-8F5A-B928C7738F32}" destId="{CE6F9B00-E02A-4B8B-B786-CE689C71D0D8}" srcOrd="0" destOrd="0" parTransId="{1D1E0F87-9989-4619-AD28-232FC191AE3E}" sibTransId="{4610E737-EF2C-4532-968D-91DCE135F7C6}"/>
    <dgm:cxn modelId="{D5D58790-3EB7-4EEA-95F1-09861799A27A}" srcId="{4DA2CEB2-E429-4F9B-AC65-DA6AF713881E}" destId="{8EE17EA2-C7D5-4076-A62B-15388385DC35}" srcOrd="3" destOrd="0" parTransId="{C126195A-31A2-47A0-AAC3-40F858B6DBD4}" sibTransId="{D5B6F720-101D-491C-8D0B-FB3AFB230417}"/>
    <dgm:cxn modelId="{17CD90AA-0967-4CAE-9DBB-5EC0152805C1}" srcId="{4DA2CEB2-E429-4F9B-AC65-DA6AF713881E}" destId="{FD24E56C-D671-4328-B3EE-0303C796D0F1}" srcOrd="4" destOrd="0" parTransId="{2AE6FDC9-DD59-47F5-B130-8BF87B68D434}" sibTransId="{1616324B-3403-4A18-801C-90F303565F30}"/>
    <dgm:cxn modelId="{70CC8BB0-9143-43D8-AC4B-63D10B369E3D}" type="presOf" srcId="{E6E9D250-EBEE-4692-B77F-AF605C2B2210}" destId="{D8078E7A-A789-4EEA-A4C9-258D151CCAD1}" srcOrd="0" destOrd="2" presId="urn:microsoft.com/office/officeart/2005/8/layout/hList6"/>
    <dgm:cxn modelId="{4805E2B1-F943-48F4-9243-98AAA96344AA}" srcId="{16347959-B97C-4CDA-B92D-9521FE1E4B59}" destId="{E6A9250F-24B4-41AA-870E-72C9E1A2EAAF}" srcOrd="2" destOrd="0" parTransId="{5083B9C6-210E-4483-930E-F323C5B46B3F}" sibTransId="{FD853947-F354-4314-A04A-6BD3B91E6DE0}"/>
    <dgm:cxn modelId="{6189F3BB-6DCC-4EEF-8205-371961C3FA3B}" type="presOf" srcId="{246CD47A-8B8A-4EE0-9422-16CF366660D5}" destId="{D8078E7A-A789-4EEA-A4C9-258D151CCAD1}" srcOrd="0" destOrd="3" presId="urn:microsoft.com/office/officeart/2005/8/layout/hList6"/>
    <dgm:cxn modelId="{BD3D2ABD-10D2-4FD3-9AF6-139DD2F49108}" srcId="{24748457-9192-4D23-AA80-912317598C4B}" destId="{4DA2CEB2-E429-4F9B-AC65-DA6AF713881E}" srcOrd="0" destOrd="0" parTransId="{1F787639-3829-4A88-B30E-865529686189}" sibTransId="{0678B86C-D07E-4AE2-9BA7-EB70A4FC5E9D}"/>
    <dgm:cxn modelId="{7443E7BF-2729-400C-AD90-49A189C69EAD}" type="presOf" srcId="{39E9A32F-1B15-4463-BF95-C6AA91E5F7B7}" destId="{CE2DBA43-C786-42BF-9F73-58B217A27999}" srcOrd="0" destOrd="1" presId="urn:microsoft.com/office/officeart/2005/8/layout/hList6"/>
    <dgm:cxn modelId="{CF67FBC8-371D-4477-9812-488F82B5B0FD}" srcId="{4DA2CEB2-E429-4F9B-AC65-DA6AF713881E}" destId="{85F760A3-6982-4364-88B3-8030301A18FB}" srcOrd="1" destOrd="0" parTransId="{683F815A-4EB2-455A-B33A-40E5A19B380A}" sibTransId="{526BCF3B-1689-403A-8D7A-3F6C4C539DB6}"/>
    <dgm:cxn modelId="{5E9308D2-44E4-4526-B780-75E70CF94473}" type="presOf" srcId="{CE6F9B00-E02A-4B8B-B786-CE689C71D0D8}" destId="{D8078E7A-A789-4EEA-A4C9-258D151CCAD1}" srcOrd="0" destOrd="1" presId="urn:microsoft.com/office/officeart/2005/8/layout/hList6"/>
    <dgm:cxn modelId="{E9F3C6D6-DD33-4061-BAC8-035C1C6CBDB9}" srcId="{4DA2CEB2-E429-4F9B-AC65-DA6AF713881E}" destId="{4CE5FD92-AD9D-4D22-8F2D-56C3189264C3}" srcOrd="2" destOrd="0" parTransId="{7097FCA4-2A08-48E0-914D-E485BDE8B33C}" sibTransId="{88255220-2A5D-43B5-A0FC-30497CE0BB22}"/>
    <dgm:cxn modelId="{67B89BEB-550F-405F-86D2-1A86E52C9E2A}" type="presOf" srcId="{16347959-B97C-4CDA-B92D-9521FE1E4B59}" destId="{CE2DBA43-C786-42BF-9F73-58B217A27999}" srcOrd="0" destOrd="0" presId="urn:microsoft.com/office/officeart/2005/8/layout/hList6"/>
    <dgm:cxn modelId="{CF0A23ED-EFA6-4D1B-B53B-CAFBB4B3B5F7}" srcId="{0A750D70-4019-43B5-8F5A-B928C7738F32}" destId="{E6E9D250-EBEE-4692-B77F-AF605C2B2210}" srcOrd="1" destOrd="0" parTransId="{9ED159CC-09CD-4FA2-9139-D6CEE7AB8A10}" sibTransId="{A21633A1-D6A5-4745-AE73-1424E2F8F37C}"/>
    <dgm:cxn modelId="{6532521A-9AE5-45A0-8825-A2188553B8C9}" type="presParOf" srcId="{A3B201C1-9789-43AB-8D0E-742449A48886}" destId="{4B652C5E-F0CB-4645-8AC8-B001E516025D}" srcOrd="0" destOrd="0" presId="urn:microsoft.com/office/officeart/2005/8/layout/hList6"/>
    <dgm:cxn modelId="{D087FF9E-398E-43D4-AC8F-912EFB95F09D}" type="presParOf" srcId="{A3B201C1-9789-43AB-8D0E-742449A48886}" destId="{C414AAB2-49FD-4CFC-A873-603ABBDD0A83}" srcOrd="1" destOrd="0" presId="urn:microsoft.com/office/officeart/2005/8/layout/hList6"/>
    <dgm:cxn modelId="{9409BA6B-7199-4C20-911A-0084B325CD2D}" type="presParOf" srcId="{A3B201C1-9789-43AB-8D0E-742449A48886}" destId="{D8078E7A-A789-4EEA-A4C9-258D151CCAD1}" srcOrd="2" destOrd="0" presId="urn:microsoft.com/office/officeart/2005/8/layout/hList6"/>
    <dgm:cxn modelId="{3F91B697-092F-4A98-8F6E-ECB1EFD53DE0}" type="presParOf" srcId="{A3B201C1-9789-43AB-8D0E-742449A48886}" destId="{80278BEC-F665-4E69-977A-4C6BA7D99A31}" srcOrd="3" destOrd="0" presId="urn:microsoft.com/office/officeart/2005/8/layout/hList6"/>
    <dgm:cxn modelId="{C24E300B-2C65-4B27-91C8-6E9276112850}" type="presParOf" srcId="{A3B201C1-9789-43AB-8D0E-742449A48886}" destId="{CE2DBA43-C786-42BF-9F73-58B217A2799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75B82E-3DD2-4D67-8932-65D2B8FB37E9}" type="doc">
      <dgm:prSet loTypeId="urn:diagrams.loki3.com/VaryingWidthList" loCatId="list" qsTypeId="urn:microsoft.com/office/officeart/2005/8/quickstyle/simple1" qsCatId="simple" csTypeId="urn:microsoft.com/office/officeart/2005/8/colors/accent6_2" csCatId="accent6"/>
      <dgm:spPr/>
      <dgm:t>
        <a:bodyPr/>
        <a:lstStyle/>
        <a:p>
          <a:endParaRPr lang="hu-HU"/>
        </a:p>
      </dgm:t>
    </dgm:pt>
    <dgm:pt modelId="{A24C54DA-15DE-4B25-9031-867A4803178B}">
      <dgm:prSet/>
      <dgm:spPr/>
      <dgm:t>
        <a:bodyPr/>
        <a:lstStyle/>
        <a:p>
          <a:r>
            <a:rPr lang="hu-HU"/>
            <a:t>Elérhetőség</a:t>
          </a:r>
        </a:p>
      </dgm:t>
    </dgm:pt>
    <dgm:pt modelId="{7721A754-3990-4207-8157-D13D9DF7DF92}" type="parTrans" cxnId="{C695A802-5877-4820-8D17-20FE37494F3D}">
      <dgm:prSet/>
      <dgm:spPr/>
      <dgm:t>
        <a:bodyPr/>
        <a:lstStyle/>
        <a:p>
          <a:endParaRPr lang="hu-HU"/>
        </a:p>
      </dgm:t>
    </dgm:pt>
    <dgm:pt modelId="{AEF0A86D-ABE9-4A15-A23E-D0D5AD17AF4B}" type="sibTrans" cxnId="{C695A802-5877-4820-8D17-20FE37494F3D}">
      <dgm:prSet/>
      <dgm:spPr/>
      <dgm:t>
        <a:bodyPr/>
        <a:lstStyle/>
        <a:p>
          <a:endParaRPr lang="hu-HU"/>
        </a:p>
      </dgm:t>
    </dgm:pt>
    <dgm:pt modelId="{B709D801-121F-4697-A760-9B5C2C46B66A}">
      <dgm:prSet/>
      <dgm:spPr/>
      <dgm:t>
        <a:bodyPr/>
        <a:lstStyle/>
        <a:p>
          <a:r>
            <a:rPr lang="hu-HU"/>
            <a:t>Integritás</a:t>
          </a:r>
        </a:p>
      </dgm:t>
    </dgm:pt>
    <dgm:pt modelId="{2C116502-E46A-4C6D-B6C3-F35342326366}" type="parTrans" cxnId="{33D38A91-7176-46DA-A20A-6E52BD4B56A5}">
      <dgm:prSet/>
      <dgm:spPr/>
      <dgm:t>
        <a:bodyPr/>
        <a:lstStyle/>
        <a:p>
          <a:endParaRPr lang="hu-HU"/>
        </a:p>
      </dgm:t>
    </dgm:pt>
    <dgm:pt modelId="{32BF87C4-8F56-433A-A872-2307E59B1234}" type="sibTrans" cxnId="{33D38A91-7176-46DA-A20A-6E52BD4B56A5}">
      <dgm:prSet/>
      <dgm:spPr/>
      <dgm:t>
        <a:bodyPr/>
        <a:lstStyle/>
        <a:p>
          <a:endParaRPr lang="hu-HU"/>
        </a:p>
      </dgm:t>
    </dgm:pt>
    <dgm:pt modelId="{7B1744F5-C897-4F6A-B692-B7813A8A4E96}">
      <dgm:prSet/>
      <dgm:spPr/>
      <dgm:t>
        <a:bodyPr/>
        <a:lstStyle/>
        <a:p>
          <a:r>
            <a:rPr lang="hu-HU"/>
            <a:t>Komplex rendszerek ismerete</a:t>
          </a:r>
        </a:p>
      </dgm:t>
    </dgm:pt>
    <dgm:pt modelId="{07A99951-AB0D-44AE-A43A-755F0BC9FDDA}" type="parTrans" cxnId="{2AAC2CD4-A753-4017-AD3C-1F989C7EB0F3}">
      <dgm:prSet/>
      <dgm:spPr/>
      <dgm:t>
        <a:bodyPr/>
        <a:lstStyle/>
        <a:p>
          <a:endParaRPr lang="hu-HU"/>
        </a:p>
      </dgm:t>
    </dgm:pt>
    <dgm:pt modelId="{85865DF0-668B-49E8-B3DD-5DDF43DD3793}" type="sibTrans" cxnId="{2AAC2CD4-A753-4017-AD3C-1F989C7EB0F3}">
      <dgm:prSet/>
      <dgm:spPr/>
      <dgm:t>
        <a:bodyPr/>
        <a:lstStyle/>
        <a:p>
          <a:endParaRPr lang="hu-HU"/>
        </a:p>
      </dgm:t>
    </dgm:pt>
    <dgm:pt modelId="{9037EF32-75CB-41A4-A3CC-041FA7C94F6D}">
      <dgm:prSet/>
      <dgm:spPr/>
      <dgm:t>
        <a:bodyPr/>
        <a:lstStyle/>
        <a:p>
          <a:r>
            <a:rPr lang="hu-HU"/>
            <a:t>Humanizmus</a:t>
          </a:r>
        </a:p>
      </dgm:t>
    </dgm:pt>
    <dgm:pt modelId="{08769773-741D-4E6B-8E4A-B8E82532704F}" type="parTrans" cxnId="{90E1C946-0F65-47AE-A01C-14E50BA1AC65}">
      <dgm:prSet/>
      <dgm:spPr/>
      <dgm:t>
        <a:bodyPr/>
        <a:lstStyle/>
        <a:p>
          <a:endParaRPr lang="hu-HU"/>
        </a:p>
      </dgm:t>
    </dgm:pt>
    <dgm:pt modelId="{75A70E23-B621-4813-9619-348C96A08D5C}" type="sibTrans" cxnId="{90E1C946-0F65-47AE-A01C-14E50BA1AC65}">
      <dgm:prSet/>
      <dgm:spPr/>
      <dgm:t>
        <a:bodyPr/>
        <a:lstStyle/>
        <a:p>
          <a:endParaRPr lang="hu-HU"/>
        </a:p>
      </dgm:t>
    </dgm:pt>
    <dgm:pt modelId="{6CCEE2AA-23E2-4B94-81DD-34281B7D5CE6}">
      <dgm:prSet/>
      <dgm:spPr/>
      <dgm:t>
        <a:bodyPr/>
        <a:lstStyle/>
        <a:p>
          <a:r>
            <a:rPr lang="hu-HU"/>
            <a:t>Szolgálat megélése</a:t>
          </a:r>
        </a:p>
      </dgm:t>
    </dgm:pt>
    <dgm:pt modelId="{8D971F2C-5D06-497F-9B62-A67516180802}" type="parTrans" cxnId="{7277C61D-4F2F-4845-A455-8D11577A57B3}">
      <dgm:prSet/>
      <dgm:spPr/>
      <dgm:t>
        <a:bodyPr/>
        <a:lstStyle/>
        <a:p>
          <a:endParaRPr lang="hu-HU"/>
        </a:p>
      </dgm:t>
    </dgm:pt>
    <dgm:pt modelId="{A8A6AA39-2764-4F8A-9783-643CA9CBBD24}" type="sibTrans" cxnId="{7277C61D-4F2F-4845-A455-8D11577A57B3}">
      <dgm:prSet/>
      <dgm:spPr/>
      <dgm:t>
        <a:bodyPr/>
        <a:lstStyle/>
        <a:p>
          <a:endParaRPr lang="hu-HU"/>
        </a:p>
      </dgm:t>
    </dgm:pt>
    <dgm:pt modelId="{71B6FE8B-E719-45FB-93D9-2BE38D7E34DA}" type="pres">
      <dgm:prSet presAssocID="{DA75B82E-3DD2-4D67-8932-65D2B8FB37E9}" presName="Name0" presStyleCnt="0">
        <dgm:presLayoutVars>
          <dgm:resizeHandles/>
        </dgm:presLayoutVars>
      </dgm:prSet>
      <dgm:spPr/>
    </dgm:pt>
    <dgm:pt modelId="{1689AA70-4077-4700-99BE-57D7686FF970}" type="pres">
      <dgm:prSet presAssocID="{A24C54DA-15DE-4B25-9031-867A4803178B}" presName="text" presStyleLbl="node1" presStyleIdx="0" presStyleCnt="5">
        <dgm:presLayoutVars>
          <dgm:bulletEnabled val="1"/>
        </dgm:presLayoutVars>
      </dgm:prSet>
      <dgm:spPr/>
    </dgm:pt>
    <dgm:pt modelId="{3CA2A011-F8FF-4062-A2EC-B5DFB86946F6}" type="pres">
      <dgm:prSet presAssocID="{AEF0A86D-ABE9-4A15-A23E-D0D5AD17AF4B}" presName="space" presStyleCnt="0"/>
      <dgm:spPr/>
    </dgm:pt>
    <dgm:pt modelId="{02D96F9F-7310-4A4E-8FA9-CAE9B4A8A170}" type="pres">
      <dgm:prSet presAssocID="{B709D801-121F-4697-A760-9B5C2C46B66A}" presName="text" presStyleLbl="node1" presStyleIdx="1" presStyleCnt="5">
        <dgm:presLayoutVars>
          <dgm:bulletEnabled val="1"/>
        </dgm:presLayoutVars>
      </dgm:prSet>
      <dgm:spPr/>
    </dgm:pt>
    <dgm:pt modelId="{3248E6E0-9E19-4505-A927-ED34327377EF}" type="pres">
      <dgm:prSet presAssocID="{32BF87C4-8F56-433A-A872-2307E59B1234}" presName="space" presStyleCnt="0"/>
      <dgm:spPr/>
    </dgm:pt>
    <dgm:pt modelId="{00152A5E-7D16-4254-B8F9-EF2594AD0A22}" type="pres">
      <dgm:prSet presAssocID="{7B1744F5-C897-4F6A-B692-B7813A8A4E96}" presName="text" presStyleLbl="node1" presStyleIdx="2" presStyleCnt="5">
        <dgm:presLayoutVars>
          <dgm:bulletEnabled val="1"/>
        </dgm:presLayoutVars>
      </dgm:prSet>
      <dgm:spPr/>
    </dgm:pt>
    <dgm:pt modelId="{9A1520F8-9834-4B55-8532-8C1E42E0711E}" type="pres">
      <dgm:prSet presAssocID="{85865DF0-668B-49E8-B3DD-5DDF43DD3793}" presName="space" presStyleCnt="0"/>
      <dgm:spPr/>
    </dgm:pt>
    <dgm:pt modelId="{559F1D3F-925D-49CE-BA01-54EF11048C3A}" type="pres">
      <dgm:prSet presAssocID="{9037EF32-75CB-41A4-A3CC-041FA7C94F6D}" presName="text" presStyleLbl="node1" presStyleIdx="3" presStyleCnt="5">
        <dgm:presLayoutVars>
          <dgm:bulletEnabled val="1"/>
        </dgm:presLayoutVars>
      </dgm:prSet>
      <dgm:spPr/>
    </dgm:pt>
    <dgm:pt modelId="{C0DBD3F0-5899-418F-9A45-881448678D18}" type="pres">
      <dgm:prSet presAssocID="{75A70E23-B621-4813-9619-348C96A08D5C}" presName="space" presStyleCnt="0"/>
      <dgm:spPr/>
    </dgm:pt>
    <dgm:pt modelId="{170875B6-2F4B-43D4-9A3B-197AD329A0E4}" type="pres">
      <dgm:prSet presAssocID="{6CCEE2AA-23E2-4B94-81DD-34281B7D5CE6}" presName="text" presStyleLbl="node1" presStyleIdx="4" presStyleCnt="5">
        <dgm:presLayoutVars>
          <dgm:bulletEnabled val="1"/>
        </dgm:presLayoutVars>
      </dgm:prSet>
      <dgm:spPr/>
    </dgm:pt>
  </dgm:ptLst>
  <dgm:cxnLst>
    <dgm:cxn modelId="{C695A802-5877-4820-8D17-20FE37494F3D}" srcId="{DA75B82E-3DD2-4D67-8932-65D2B8FB37E9}" destId="{A24C54DA-15DE-4B25-9031-867A4803178B}" srcOrd="0" destOrd="0" parTransId="{7721A754-3990-4207-8157-D13D9DF7DF92}" sibTransId="{AEF0A86D-ABE9-4A15-A23E-D0D5AD17AF4B}"/>
    <dgm:cxn modelId="{7277C61D-4F2F-4845-A455-8D11577A57B3}" srcId="{DA75B82E-3DD2-4D67-8932-65D2B8FB37E9}" destId="{6CCEE2AA-23E2-4B94-81DD-34281B7D5CE6}" srcOrd="4" destOrd="0" parTransId="{8D971F2C-5D06-497F-9B62-A67516180802}" sibTransId="{A8A6AA39-2764-4F8A-9783-643CA9CBBD24}"/>
    <dgm:cxn modelId="{06E1D762-8681-4E86-AAF6-BE9F6EF83F7A}" type="presOf" srcId="{9037EF32-75CB-41A4-A3CC-041FA7C94F6D}" destId="{559F1D3F-925D-49CE-BA01-54EF11048C3A}" srcOrd="0" destOrd="0" presId="urn:diagrams.loki3.com/VaryingWidthList"/>
    <dgm:cxn modelId="{90E1C946-0F65-47AE-A01C-14E50BA1AC65}" srcId="{DA75B82E-3DD2-4D67-8932-65D2B8FB37E9}" destId="{9037EF32-75CB-41A4-A3CC-041FA7C94F6D}" srcOrd="3" destOrd="0" parTransId="{08769773-741D-4E6B-8E4A-B8E82532704F}" sibTransId="{75A70E23-B621-4813-9619-348C96A08D5C}"/>
    <dgm:cxn modelId="{198C2A89-20CF-4C0C-9A05-2FE479FC0A19}" type="presOf" srcId="{A24C54DA-15DE-4B25-9031-867A4803178B}" destId="{1689AA70-4077-4700-99BE-57D7686FF970}" srcOrd="0" destOrd="0" presId="urn:diagrams.loki3.com/VaryingWidthList"/>
    <dgm:cxn modelId="{33D38A91-7176-46DA-A20A-6E52BD4B56A5}" srcId="{DA75B82E-3DD2-4D67-8932-65D2B8FB37E9}" destId="{B709D801-121F-4697-A760-9B5C2C46B66A}" srcOrd="1" destOrd="0" parTransId="{2C116502-E46A-4C6D-B6C3-F35342326366}" sibTransId="{32BF87C4-8F56-433A-A872-2307E59B1234}"/>
    <dgm:cxn modelId="{E6B6DC99-4427-43A1-8780-7926502C3CF0}" type="presOf" srcId="{B709D801-121F-4697-A760-9B5C2C46B66A}" destId="{02D96F9F-7310-4A4E-8FA9-CAE9B4A8A170}" srcOrd="0" destOrd="0" presId="urn:diagrams.loki3.com/VaryingWidthList"/>
    <dgm:cxn modelId="{FFA14CA4-45A8-4789-9F91-DF6C9C180CE2}" type="presOf" srcId="{6CCEE2AA-23E2-4B94-81DD-34281B7D5CE6}" destId="{170875B6-2F4B-43D4-9A3B-197AD329A0E4}" srcOrd="0" destOrd="0" presId="urn:diagrams.loki3.com/VaryingWidthList"/>
    <dgm:cxn modelId="{032ADCB6-5DE9-419E-9B4F-1BA58281D8FC}" type="presOf" srcId="{DA75B82E-3DD2-4D67-8932-65D2B8FB37E9}" destId="{71B6FE8B-E719-45FB-93D9-2BE38D7E34DA}" srcOrd="0" destOrd="0" presId="urn:diagrams.loki3.com/VaryingWidthList"/>
    <dgm:cxn modelId="{2AAC2CD4-A753-4017-AD3C-1F989C7EB0F3}" srcId="{DA75B82E-3DD2-4D67-8932-65D2B8FB37E9}" destId="{7B1744F5-C897-4F6A-B692-B7813A8A4E96}" srcOrd="2" destOrd="0" parTransId="{07A99951-AB0D-44AE-A43A-755F0BC9FDDA}" sibTransId="{85865DF0-668B-49E8-B3DD-5DDF43DD3793}"/>
    <dgm:cxn modelId="{6AE5A2D7-1463-430E-9C16-2E99BFD37114}" type="presOf" srcId="{7B1744F5-C897-4F6A-B692-B7813A8A4E96}" destId="{00152A5E-7D16-4254-B8F9-EF2594AD0A22}" srcOrd="0" destOrd="0" presId="urn:diagrams.loki3.com/VaryingWidthList"/>
    <dgm:cxn modelId="{AE5E2D2F-0B68-4ABB-8815-8B805129FDFE}" type="presParOf" srcId="{71B6FE8B-E719-45FB-93D9-2BE38D7E34DA}" destId="{1689AA70-4077-4700-99BE-57D7686FF970}" srcOrd="0" destOrd="0" presId="urn:diagrams.loki3.com/VaryingWidthList"/>
    <dgm:cxn modelId="{B73EF6BB-EE9E-4EE1-B6EA-AB18DE259CD0}" type="presParOf" srcId="{71B6FE8B-E719-45FB-93D9-2BE38D7E34DA}" destId="{3CA2A011-F8FF-4062-A2EC-B5DFB86946F6}" srcOrd="1" destOrd="0" presId="urn:diagrams.loki3.com/VaryingWidthList"/>
    <dgm:cxn modelId="{063BE77E-5978-4BD9-ADAD-0527339FD257}" type="presParOf" srcId="{71B6FE8B-E719-45FB-93D9-2BE38D7E34DA}" destId="{02D96F9F-7310-4A4E-8FA9-CAE9B4A8A170}" srcOrd="2" destOrd="0" presId="urn:diagrams.loki3.com/VaryingWidthList"/>
    <dgm:cxn modelId="{D8109524-8897-4C0D-A599-0F3DD4EABC85}" type="presParOf" srcId="{71B6FE8B-E719-45FB-93D9-2BE38D7E34DA}" destId="{3248E6E0-9E19-4505-A927-ED34327377EF}" srcOrd="3" destOrd="0" presId="urn:diagrams.loki3.com/VaryingWidthList"/>
    <dgm:cxn modelId="{223C5BB3-7440-4318-87FF-D0A6DA7920FB}" type="presParOf" srcId="{71B6FE8B-E719-45FB-93D9-2BE38D7E34DA}" destId="{00152A5E-7D16-4254-B8F9-EF2594AD0A22}" srcOrd="4" destOrd="0" presId="urn:diagrams.loki3.com/VaryingWidthList"/>
    <dgm:cxn modelId="{234E321E-3540-4406-B1AF-45750EA340C1}" type="presParOf" srcId="{71B6FE8B-E719-45FB-93D9-2BE38D7E34DA}" destId="{9A1520F8-9834-4B55-8532-8C1E42E0711E}" srcOrd="5" destOrd="0" presId="urn:diagrams.loki3.com/VaryingWidthList"/>
    <dgm:cxn modelId="{F9A465AD-ED65-47B4-BE20-9D026C5935B3}" type="presParOf" srcId="{71B6FE8B-E719-45FB-93D9-2BE38D7E34DA}" destId="{559F1D3F-925D-49CE-BA01-54EF11048C3A}" srcOrd="6" destOrd="0" presId="urn:diagrams.loki3.com/VaryingWidthList"/>
    <dgm:cxn modelId="{E6C8105A-7CAA-4314-A98B-46C6F76570F0}" type="presParOf" srcId="{71B6FE8B-E719-45FB-93D9-2BE38D7E34DA}" destId="{C0DBD3F0-5899-418F-9A45-881448678D18}" srcOrd="7" destOrd="0" presId="urn:diagrams.loki3.com/VaryingWidthList"/>
    <dgm:cxn modelId="{6C696D7E-D8D6-4361-82A6-02FE04B0C3C9}" type="presParOf" srcId="{71B6FE8B-E719-45FB-93D9-2BE38D7E34DA}" destId="{170875B6-2F4B-43D4-9A3B-197AD329A0E4}"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4E56B4-5CA2-4B04-B41C-00E9FB24C390}" type="doc">
      <dgm:prSet loTypeId="urn:microsoft.com/office/officeart/2005/8/layout/pyramid4" loCatId="relationship" qsTypeId="urn:microsoft.com/office/officeart/2005/8/quickstyle/simple1" qsCatId="simple" csTypeId="urn:microsoft.com/office/officeart/2005/8/colors/accent6_2" csCatId="accent6" phldr="1"/>
      <dgm:spPr/>
      <dgm:t>
        <a:bodyPr/>
        <a:lstStyle/>
        <a:p>
          <a:endParaRPr lang="hu-HU"/>
        </a:p>
      </dgm:t>
    </dgm:pt>
    <dgm:pt modelId="{8A2D433F-7EE5-4A6B-A7CA-63E4D1986CBC}">
      <dgm:prSet/>
      <dgm:spPr/>
      <dgm:t>
        <a:bodyPr/>
        <a:lstStyle/>
        <a:p>
          <a:r>
            <a:rPr lang="hu-HU" dirty="0"/>
            <a:t>Önismeret</a:t>
          </a:r>
        </a:p>
      </dgm:t>
    </dgm:pt>
    <dgm:pt modelId="{93F3FEB2-16C6-41E7-A7CD-4B64879157B9}" type="parTrans" cxnId="{32418763-3A19-4BD6-9463-251BF4A36A51}">
      <dgm:prSet/>
      <dgm:spPr/>
      <dgm:t>
        <a:bodyPr/>
        <a:lstStyle/>
        <a:p>
          <a:endParaRPr lang="hu-HU"/>
        </a:p>
      </dgm:t>
    </dgm:pt>
    <dgm:pt modelId="{20EC2F8A-C9FF-4E0B-B2F5-232BAF92BCB0}" type="sibTrans" cxnId="{32418763-3A19-4BD6-9463-251BF4A36A51}">
      <dgm:prSet/>
      <dgm:spPr/>
      <dgm:t>
        <a:bodyPr/>
        <a:lstStyle/>
        <a:p>
          <a:endParaRPr lang="hu-HU"/>
        </a:p>
      </dgm:t>
    </dgm:pt>
    <dgm:pt modelId="{B0CF99B0-34FA-4A14-8BDC-77C74B427378}">
      <dgm:prSet/>
      <dgm:spPr/>
      <dgm:t>
        <a:bodyPr/>
        <a:lstStyle/>
        <a:p>
          <a:r>
            <a:rPr lang="hu-HU" dirty="0"/>
            <a:t>Kommunikáció</a:t>
          </a:r>
        </a:p>
      </dgm:t>
    </dgm:pt>
    <dgm:pt modelId="{F21F37DF-4951-45F5-B3A3-2287BFE5E709}" type="parTrans" cxnId="{7AA76FE8-1986-4718-8FA2-CC515B4EC55F}">
      <dgm:prSet/>
      <dgm:spPr/>
      <dgm:t>
        <a:bodyPr/>
        <a:lstStyle/>
        <a:p>
          <a:endParaRPr lang="hu-HU"/>
        </a:p>
      </dgm:t>
    </dgm:pt>
    <dgm:pt modelId="{CC7A9193-9FBC-4C0C-A3BB-3544E616AEF3}" type="sibTrans" cxnId="{7AA76FE8-1986-4718-8FA2-CC515B4EC55F}">
      <dgm:prSet/>
      <dgm:spPr/>
      <dgm:t>
        <a:bodyPr/>
        <a:lstStyle/>
        <a:p>
          <a:endParaRPr lang="hu-HU"/>
        </a:p>
      </dgm:t>
    </dgm:pt>
    <dgm:pt modelId="{2FAA7F18-BD60-404B-974B-E64DF790DE40}">
      <dgm:prSet/>
      <dgm:spPr/>
      <dgm:t>
        <a:bodyPr/>
        <a:lstStyle/>
        <a:p>
          <a:r>
            <a:rPr lang="hu-HU" dirty="0"/>
            <a:t>Adaptivitás</a:t>
          </a:r>
        </a:p>
      </dgm:t>
    </dgm:pt>
    <dgm:pt modelId="{B617CE7C-BA0B-4AC3-9A7D-8D34FC85FD9A}" type="parTrans" cxnId="{DD4F64D3-D392-4112-A07F-D79C363873AB}">
      <dgm:prSet/>
      <dgm:spPr/>
      <dgm:t>
        <a:bodyPr/>
        <a:lstStyle/>
        <a:p>
          <a:endParaRPr lang="hu-HU"/>
        </a:p>
      </dgm:t>
    </dgm:pt>
    <dgm:pt modelId="{4DA67B32-4BD5-4B6C-9F66-15F8969D1ED7}" type="sibTrans" cxnId="{DD4F64D3-D392-4112-A07F-D79C363873AB}">
      <dgm:prSet/>
      <dgm:spPr/>
      <dgm:t>
        <a:bodyPr/>
        <a:lstStyle/>
        <a:p>
          <a:endParaRPr lang="hu-HU"/>
        </a:p>
      </dgm:t>
    </dgm:pt>
    <dgm:pt modelId="{208E5435-AE7F-4345-8DBC-2DA8B868DE18}">
      <dgm:prSet/>
      <dgm:spPr/>
      <dgm:t>
        <a:bodyPr/>
        <a:lstStyle/>
        <a:p>
          <a:r>
            <a:rPr lang="hu-HU"/>
            <a:t>Időgazdálkodás</a:t>
          </a:r>
          <a:endParaRPr lang="hu-HU" dirty="0"/>
        </a:p>
      </dgm:t>
    </dgm:pt>
    <dgm:pt modelId="{AD2FBC48-6755-434F-81BE-68CE22D4F9AB}" type="parTrans" cxnId="{DDE5ACDB-BCBA-4B94-AA94-7C67040AE61B}">
      <dgm:prSet/>
      <dgm:spPr/>
      <dgm:t>
        <a:bodyPr/>
        <a:lstStyle/>
        <a:p>
          <a:endParaRPr lang="hu-HU"/>
        </a:p>
      </dgm:t>
    </dgm:pt>
    <dgm:pt modelId="{DC507DE9-CF23-4A92-9F33-E3D109A2F24A}" type="sibTrans" cxnId="{DDE5ACDB-BCBA-4B94-AA94-7C67040AE61B}">
      <dgm:prSet/>
      <dgm:spPr/>
      <dgm:t>
        <a:bodyPr/>
        <a:lstStyle/>
        <a:p>
          <a:endParaRPr lang="hu-HU"/>
        </a:p>
      </dgm:t>
    </dgm:pt>
    <dgm:pt modelId="{90BE3AE9-4946-4975-B0F7-2C5474A27CF5}" type="pres">
      <dgm:prSet presAssocID="{3A4E56B4-5CA2-4B04-B41C-00E9FB24C390}" presName="compositeShape" presStyleCnt="0">
        <dgm:presLayoutVars>
          <dgm:chMax val="9"/>
          <dgm:dir/>
          <dgm:resizeHandles val="exact"/>
        </dgm:presLayoutVars>
      </dgm:prSet>
      <dgm:spPr/>
    </dgm:pt>
    <dgm:pt modelId="{641C1F24-33E5-4BBC-BCEA-2BD03FF938E2}" type="pres">
      <dgm:prSet presAssocID="{3A4E56B4-5CA2-4B04-B41C-00E9FB24C390}" presName="triangle1" presStyleLbl="node1" presStyleIdx="0" presStyleCnt="4">
        <dgm:presLayoutVars>
          <dgm:bulletEnabled val="1"/>
        </dgm:presLayoutVars>
      </dgm:prSet>
      <dgm:spPr/>
    </dgm:pt>
    <dgm:pt modelId="{018123A1-FD88-417B-A513-2DFEF7222F81}" type="pres">
      <dgm:prSet presAssocID="{3A4E56B4-5CA2-4B04-B41C-00E9FB24C390}" presName="triangle2" presStyleLbl="node1" presStyleIdx="1" presStyleCnt="4">
        <dgm:presLayoutVars>
          <dgm:bulletEnabled val="1"/>
        </dgm:presLayoutVars>
      </dgm:prSet>
      <dgm:spPr/>
    </dgm:pt>
    <dgm:pt modelId="{1946DCC5-AEEB-437D-9B47-F22AD8A261C3}" type="pres">
      <dgm:prSet presAssocID="{3A4E56B4-5CA2-4B04-B41C-00E9FB24C390}" presName="triangle3" presStyleLbl="node1" presStyleIdx="2" presStyleCnt="4">
        <dgm:presLayoutVars>
          <dgm:bulletEnabled val="1"/>
        </dgm:presLayoutVars>
      </dgm:prSet>
      <dgm:spPr/>
    </dgm:pt>
    <dgm:pt modelId="{18A499ED-CA49-4511-9E79-9516A978A3A8}" type="pres">
      <dgm:prSet presAssocID="{3A4E56B4-5CA2-4B04-B41C-00E9FB24C390}" presName="triangle4" presStyleLbl="node1" presStyleIdx="3" presStyleCnt="4">
        <dgm:presLayoutVars>
          <dgm:bulletEnabled val="1"/>
        </dgm:presLayoutVars>
      </dgm:prSet>
      <dgm:spPr/>
    </dgm:pt>
  </dgm:ptLst>
  <dgm:cxnLst>
    <dgm:cxn modelId="{BDD5C23A-3E8B-4CA5-B25D-F63284ADEA02}" type="presOf" srcId="{2FAA7F18-BD60-404B-974B-E64DF790DE40}" destId="{1946DCC5-AEEB-437D-9B47-F22AD8A261C3}" srcOrd="0" destOrd="0" presId="urn:microsoft.com/office/officeart/2005/8/layout/pyramid4"/>
    <dgm:cxn modelId="{32418763-3A19-4BD6-9463-251BF4A36A51}" srcId="{3A4E56B4-5CA2-4B04-B41C-00E9FB24C390}" destId="{8A2D433F-7EE5-4A6B-A7CA-63E4D1986CBC}" srcOrd="0" destOrd="0" parTransId="{93F3FEB2-16C6-41E7-A7CD-4B64879157B9}" sibTransId="{20EC2F8A-C9FF-4E0B-B2F5-232BAF92BCB0}"/>
    <dgm:cxn modelId="{3EB37A68-DE97-42DE-9A73-D33B0A2F38E8}" type="presOf" srcId="{B0CF99B0-34FA-4A14-8BDC-77C74B427378}" destId="{018123A1-FD88-417B-A513-2DFEF7222F81}" srcOrd="0" destOrd="0" presId="urn:microsoft.com/office/officeart/2005/8/layout/pyramid4"/>
    <dgm:cxn modelId="{C920DF49-D390-4BFA-A0B6-D105999A09FA}" type="presOf" srcId="{8A2D433F-7EE5-4A6B-A7CA-63E4D1986CBC}" destId="{641C1F24-33E5-4BBC-BCEA-2BD03FF938E2}" srcOrd="0" destOrd="0" presId="urn:microsoft.com/office/officeart/2005/8/layout/pyramid4"/>
    <dgm:cxn modelId="{ADE80F99-79DA-4539-A097-5A2286678A2D}" type="presOf" srcId="{208E5435-AE7F-4345-8DBC-2DA8B868DE18}" destId="{18A499ED-CA49-4511-9E79-9516A978A3A8}" srcOrd="0" destOrd="0" presId="urn:microsoft.com/office/officeart/2005/8/layout/pyramid4"/>
    <dgm:cxn modelId="{7BABBED1-5332-4FCD-A54D-CBB4EB8A07CA}" type="presOf" srcId="{3A4E56B4-5CA2-4B04-B41C-00E9FB24C390}" destId="{90BE3AE9-4946-4975-B0F7-2C5474A27CF5}" srcOrd="0" destOrd="0" presId="urn:microsoft.com/office/officeart/2005/8/layout/pyramid4"/>
    <dgm:cxn modelId="{DD4F64D3-D392-4112-A07F-D79C363873AB}" srcId="{3A4E56B4-5CA2-4B04-B41C-00E9FB24C390}" destId="{2FAA7F18-BD60-404B-974B-E64DF790DE40}" srcOrd="2" destOrd="0" parTransId="{B617CE7C-BA0B-4AC3-9A7D-8D34FC85FD9A}" sibTransId="{4DA67B32-4BD5-4B6C-9F66-15F8969D1ED7}"/>
    <dgm:cxn modelId="{DDE5ACDB-BCBA-4B94-AA94-7C67040AE61B}" srcId="{3A4E56B4-5CA2-4B04-B41C-00E9FB24C390}" destId="{208E5435-AE7F-4345-8DBC-2DA8B868DE18}" srcOrd="3" destOrd="0" parTransId="{AD2FBC48-6755-434F-81BE-68CE22D4F9AB}" sibTransId="{DC507DE9-CF23-4A92-9F33-E3D109A2F24A}"/>
    <dgm:cxn modelId="{7AA76FE8-1986-4718-8FA2-CC515B4EC55F}" srcId="{3A4E56B4-5CA2-4B04-B41C-00E9FB24C390}" destId="{B0CF99B0-34FA-4A14-8BDC-77C74B427378}" srcOrd="1" destOrd="0" parTransId="{F21F37DF-4951-45F5-B3A3-2287BFE5E709}" sibTransId="{CC7A9193-9FBC-4C0C-A3BB-3544E616AEF3}"/>
    <dgm:cxn modelId="{E8E94CFA-8204-4214-9667-D21AE73D38FA}" type="presParOf" srcId="{90BE3AE9-4946-4975-B0F7-2C5474A27CF5}" destId="{641C1F24-33E5-4BBC-BCEA-2BD03FF938E2}" srcOrd="0" destOrd="0" presId="urn:microsoft.com/office/officeart/2005/8/layout/pyramid4"/>
    <dgm:cxn modelId="{6D993E4E-A5CF-4EB3-9BFC-20C8F2CE9237}" type="presParOf" srcId="{90BE3AE9-4946-4975-B0F7-2C5474A27CF5}" destId="{018123A1-FD88-417B-A513-2DFEF7222F81}" srcOrd="1" destOrd="0" presId="urn:microsoft.com/office/officeart/2005/8/layout/pyramid4"/>
    <dgm:cxn modelId="{5DBC2758-C428-4A31-B5D5-D63218283CF0}" type="presParOf" srcId="{90BE3AE9-4946-4975-B0F7-2C5474A27CF5}" destId="{1946DCC5-AEEB-437D-9B47-F22AD8A261C3}" srcOrd="2" destOrd="0" presId="urn:microsoft.com/office/officeart/2005/8/layout/pyramid4"/>
    <dgm:cxn modelId="{DF24E86A-E564-4718-8C1D-9CE15CBF06B7}" type="presParOf" srcId="{90BE3AE9-4946-4975-B0F7-2C5474A27CF5}" destId="{18A499ED-CA49-4511-9E79-9516A978A3A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E9BA8-80E8-4FE6-8741-EEA08956B638}" type="doc">
      <dgm:prSet loTypeId="urn:microsoft.com/office/officeart/2005/8/layout/cycle2" loCatId="cycle" qsTypeId="urn:microsoft.com/office/officeart/2005/8/quickstyle/simple1" qsCatId="simple" csTypeId="urn:microsoft.com/office/officeart/2005/8/colors/accent6_2" csCatId="accent6"/>
      <dgm:spPr/>
      <dgm:t>
        <a:bodyPr/>
        <a:lstStyle/>
        <a:p>
          <a:endParaRPr lang="hu-HU"/>
        </a:p>
      </dgm:t>
    </dgm:pt>
    <dgm:pt modelId="{32EA4968-A8B8-4289-93A1-5D98F2822123}">
      <dgm:prSet/>
      <dgm:spPr/>
      <dgm:t>
        <a:bodyPr/>
        <a:lstStyle/>
        <a:p>
          <a:r>
            <a:rPr lang="hu-HU" dirty="0"/>
            <a:t>Szakmai felkészültség</a:t>
          </a:r>
        </a:p>
      </dgm:t>
    </dgm:pt>
    <dgm:pt modelId="{AFC9B223-B52E-43D4-877A-AF7E4140A748}" type="parTrans" cxnId="{40F2417D-162F-4B6A-AABC-0E2B7FC8DEF1}">
      <dgm:prSet/>
      <dgm:spPr/>
      <dgm:t>
        <a:bodyPr/>
        <a:lstStyle/>
        <a:p>
          <a:endParaRPr lang="hu-HU"/>
        </a:p>
      </dgm:t>
    </dgm:pt>
    <dgm:pt modelId="{6D2B955E-997B-409E-A54D-0FCB7E47BC38}" type="sibTrans" cxnId="{40F2417D-162F-4B6A-AABC-0E2B7FC8DEF1}">
      <dgm:prSet/>
      <dgm:spPr/>
      <dgm:t>
        <a:bodyPr/>
        <a:lstStyle/>
        <a:p>
          <a:endParaRPr lang="hu-HU"/>
        </a:p>
      </dgm:t>
    </dgm:pt>
    <dgm:pt modelId="{3FD3B802-8494-44F9-81B2-09D61505B0EB}">
      <dgm:prSet/>
      <dgm:spPr/>
      <dgm:t>
        <a:bodyPr/>
        <a:lstStyle/>
        <a:p>
          <a:r>
            <a:rPr lang="hu-HU"/>
            <a:t>Egyéb összetevő?</a:t>
          </a:r>
        </a:p>
      </dgm:t>
    </dgm:pt>
    <dgm:pt modelId="{3A4CF455-0E87-4E99-A029-33338E2A057E}" type="parTrans" cxnId="{83D9FC1A-FD8E-4494-AB2A-2FD2225B3A2A}">
      <dgm:prSet/>
      <dgm:spPr/>
      <dgm:t>
        <a:bodyPr/>
        <a:lstStyle/>
        <a:p>
          <a:endParaRPr lang="hu-HU"/>
        </a:p>
      </dgm:t>
    </dgm:pt>
    <dgm:pt modelId="{A0EFD1AB-5772-428A-A5C2-660035003CFF}" type="sibTrans" cxnId="{83D9FC1A-FD8E-4494-AB2A-2FD2225B3A2A}">
      <dgm:prSet/>
      <dgm:spPr/>
      <dgm:t>
        <a:bodyPr/>
        <a:lstStyle/>
        <a:p>
          <a:endParaRPr lang="hu-HU"/>
        </a:p>
      </dgm:t>
    </dgm:pt>
    <dgm:pt modelId="{B946201E-EC02-49E2-8CB7-69F309E1A927}">
      <dgm:prSet/>
      <dgm:spPr/>
      <dgm:t>
        <a:bodyPr/>
        <a:lstStyle/>
        <a:p>
          <a:r>
            <a:rPr lang="hu-HU"/>
            <a:t>Alkalmasság</a:t>
          </a:r>
        </a:p>
      </dgm:t>
    </dgm:pt>
    <dgm:pt modelId="{3652A5D5-EDDD-4D43-A76B-72F58BFF889C}" type="parTrans" cxnId="{5B30C953-B1A4-4F2B-9221-A2ED386CD825}">
      <dgm:prSet/>
      <dgm:spPr/>
      <dgm:t>
        <a:bodyPr/>
        <a:lstStyle/>
        <a:p>
          <a:endParaRPr lang="hu-HU"/>
        </a:p>
      </dgm:t>
    </dgm:pt>
    <dgm:pt modelId="{20ED19CC-BDE8-4DF6-B14D-1A55843F06EF}" type="sibTrans" cxnId="{5B30C953-B1A4-4F2B-9221-A2ED386CD825}">
      <dgm:prSet/>
      <dgm:spPr/>
      <dgm:t>
        <a:bodyPr/>
        <a:lstStyle/>
        <a:p>
          <a:endParaRPr lang="hu-HU"/>
        </a:p>
      </dgm:t>
    </dgm:pt>
    <dgm:pt modelId="{63D9E789-110E-42B7-A0D6-FAFE869C8255}">
      <dgm:prSet/>
      <dgm:spPr/>
      <dgm:t>
        <a:bodyPr/>
        <a:lstStyle/>
        <a:p>
          <a:r>
            <a:rPr lang="hu-HU"/>
            <a:t>Készség</a:t>
          </a:r>
        </a:p>
      </dgm:t>
    </dgm:pt>
    <dgm:pt modelId="{5DD691E3-41A7-4DF4-B749-CA1B5E91A4A9}" type="parTrans" cxnId="{5392EF6B-606F-4846-934E-1E3576722B68}">
      <dgm:prSet/>
      <dgm:spPr/>
      <dgm:t>
        <a:bodyPr/>
        <a:lstStyle/>
        <a:p>
          <a:endParaRPr lang="hu-HU"/>
        </a:p>
      </dgm:t>
    </dgm:pt>
    <dgm:pt modelId="{3A79F4ED-A104-418D-B4AA-520153769AD6}" type="sibTrans" cxnId="{5392EF6B-606F-4846-934E-1E3576722B68}">
      <dgm:prSet/>
      <dgm:spPr/>
      <dgm:t>
        <a:bodyPr/>
        <a:lstStyle/>
        <a:p>
          <a:endParaRPr lang="hu-HU"/>
        </a:p>
      </dgm:t>
    </dgm:pt>
    <dgm:pt modelId="{6764C3E5-AC27-4C6A-A435-F76B9386F095}">
      <dgm:prSet/>
      <dgm:spPr/>
      <dgm:t>
        <a:bodyPr/>
        <a:lstStyle/>
        <a:p>
          <a:r>
            <a:rPr lang="hu-HU"/>
            <a:t>Motiváció</a:t>
          </a:r>
        </a:p>
      </dgm:t>
    </dgm:pt>
    <dgm:pt modelId="{5BC5A4E7-B828-405A-903C-43526F18767A}" type="parTrans" cxnId="{D3B4EE6C-08AB-46B7-8604-A266C436264B}">
      <dgm:prSet/>
      <dgm:spPr/>
      <dgm:t>
        <a:bodyPr/>
        <a:lstStyle/>
        <a:p>
          <a:endParaRPr lang="hu-HU"/>
        </a:p>
      </dgm:t>
    </dgm:pt>
    <dgm:pt modelId="{7AF8F941-1C12-48B7-82EB-CE616873F469}" type="sibTrans" cxnId="{D3B4EE6C-08AB-46B7-8604-A266C436264B}">
      <dgm:prSet/>
      <dgm:spPr/>
      <dgm:t>
        <a:bodyPr/>
        <a:lstStyle/>
        <a:p>
          <a:endParaRPr lang="hu-HU"/>
        </a:p>
      </dgm:t>
    </dgm:pt>
    <dgm:pt modelId="{8A57EAE8-2E86-4E6F-8E14-45E2C4B05032}">
      <dgm:prSet/>
      <dgm:spPr/>
      <dgm:t>
        <a:bodyPr/>
        <a:lstStyle/>
        <a:p>
          <a:r>
            <a:rPr lang="hu-HU"/>
            <a:t>Képesség</a:t>
          </a:r>
        </a:p>
      </dgm:t>
    </dgm:pt>
    <dgm:pt modelId="{440698C9-1E01-4A9D-B374-FD3805BF70E8}" type="parTrans" cxnId="{66403BBA-4C53-4BB6-83EC-A7FEC585BEC2}">
      <dgm:prSet/>
      <dgm:spPr/>
      <dgm:t>
        <a:bodyPr/>
        <a:lstStyle/>
        <a:p>
          <a:endParaRPr lang="hu-HU"/>
        </a:p>
      </dgm:t>
    </dgm:pt>
    <dgm:pt modelId="{7F0B3CB3-151E-4846-9FD0-725D7BB971C3}" type="sibTrans" cxnId="{66403BBA-4C53-4BB6-83EC-A7FEC585BEC2}">
      <dgm:prSet/>
      <dgm:spPr/>
      <dgm:t>
        <a:bodyPr/>
        <a:lstStyle/>
        <a:p>
          <a:endParaRPr lang="hu-HU"/>
        </a:p>
      </dgm:t>
    </dgm:pt>
    <dgm:pt modelId="{56A8B951-8830-4DCD-957F-27FE5845F6F6}" type="pres">
      <dgm:prSet presAssocID="{4F0E9BA8-80E8-4FE6-8741-EEA08956B638}" presName="cycle" presStyleCnt="0">
        <dgm:presLayoutVars>
          <dgm:dir/>
          <dgm:resizeHandles val="exact"/>
        </dgm:presLayoutVars>
      </dgm:prSet>
      <dgm:spPr/>
    </dgm:pt>
    <dgm:pt modelId="{D069E65F-5B7A-41C9-87FF-A45B8DD87FD7}" type="pres">
      <dgm:prSet presAssocID="{32EA4968-A8B8-4289-93A1-5D98F2822123}" presName="node" presStyleLbl="node1" presStyleIdx="0" presStyleCnt="2">
        <dgm:presLayoutVars>
          <dgm:bulletEnabled val="1"/>
        </dgm:presLayoutVars>
      </dgm:prSet>
      <dgm:spPr/>
    </dgm:pt>
    <dgm:pt modelId="{F91093E6-C5DB-4252-84FF-D563337B099D}" type="pres">
      <dgm:prSet presAssocID="{6D2B955E-997B-409E-A54D-0FCB7E47BC38}" presName="sibTrans" presStyleLbl="sibTrans2D1" presStyleIdx="0" presStyleCnt="2"/>
      <dgm:spPr/>
    </dgm:pt>
    <dgm:pt modelId="{D947675D-B755-4520-8ABC-0489F60701D6}" type="pres">
      <dgm:prSet presAssocID="{6D2B955E-997B-409E-A54D-0FCB7E47BC38}" presName="connectorText" presStyleLbl="sibTrans2D1" presStyleIdx="0" presStyleCnt="2"/>
      <dgm:spPr/>
    </dgm:pt>
    <dgm:pt modelId="{E53A0C45-6D0F-4381-8A07-791490114969}" type="pres">
      <dgm:prSet presAssocID="{3FD3B802-8494-44F9-81B2-09D61505B0EB}" presName="node" presStyleLbl="node1" presStyleIdx="1" presStyleCnt="2">
        <dgm:presLayoutVars>
          <dgm:bulletEnabled val="1"/>
        </dgm:presLayoutVars>
      </dgm:prSet>
      <dgm:spPr/>
    </dgm:pt>
    <dgm:pt modelId="{21F7FE8A-C509-45E0-9C25-9723346667D3}" type="pres">
      <dgm:prSet presAssocID="{A0EFD1AB-5772-428A-A5C2-660035003CFF}" presName="sibTrans" presStyleLbl="sibTrans2D1" presStyleIdx="1" presStyleCnt="2"/>
      <dgm:spPr/>
    </dgm:pt>
    <dgm:pt modelId="{E51D702E-0F0A-4F41-8C28-F2E45F14BD05}" type="pres">
      <dgm:prSet presAssocID="{A0EFD1AB-5772-428A-A5C2-660035003CFF}" presName="connectorText" presStyleLbl="sibTrans2D1" presStyleIdx="1" presStyleCnt="2"/>
      <dgm:spPr/>
    </dgm:pt>
  </dgm:ptLst>
  <dgm:cxnLst>
    <dgm:cxn modelId="{5027C409-A688-45E7-B77B-169E7E699875}" type="presOf" srcId="{32EA4968-A8B8-4289-93A1-5D98F2822123}" destId="{D069E65F-5B7A-41C9-87FF-A45B8DD87FD7}" srcOrd="0" destOrd="0" presId="urn:microsoft.com/office/officeart/2005/8/layout/cycle2"/>
    <dgm:cxn modelId="{8143DD09-7B0E-411D-977C-F7BE6EEA0905}" type="presOf" srcId="{63D9E789-110E-42B7-A0D6-FAFE869C8255}" destId="{E53A0C45-6D0F-4381-8A07-791490114969}" srcOrd="0" destOrd="2" presId="urn:microsoft.com/office/officeart/2005/8/layout/cycle2"/>
    <dgm:cxn modelId="{651F5A17-C882-40F7-A97E-ACD7680B5663}" type="presOf" srcId="{6D2B955E-997B-409E-A54D-0FCB7E47BC38}" destId="{D947675D-B755-4520-8ABC-0489F60701D6}" srcOrd="1" destOrd="0" presId="urn:microsoft.com/office/officeart/2005/8/layout/cycle2"/>
    <dgm:cxn modelId="{83D9FC1A-FD8E-4494-AB2A-2FD2225B3A2A}" srcId="{4F0E9BA8-80E8-4FE6-8741-EEA08956B638}" destId="{3FD3B802-8494-44F9-81B2-09D61505B0EB}" srcOrd="1" destOrd="0" parTransId="{3A4CF455-0E87-4E99-A029-33338E2A057E}" sibTransId="{A0EFD1AB-5772-428A-A5C2-660035003CFF}"/>
    <dgm:cxn modelId="{3CEF3A1E-F831-4E9B-9CDA-020A29145461}" type="presOf" srcId="{A0EFD1AB-5772-428A-A5C2-660035003CFF}" destId="{E51D702E-0F0A-4F41-8C28-F2E45F14BD05}" srcOrd="1" destOrd="0" presId="urn:microsoft.com/office/officeart/2005/8/layout/cycle2"/>
    <dgm:cxn modelId="{AB13DC1E-60E5-4F23-AC0B-038E61D20C42}" type="presOf" srcId="{4F0E9BA8-80E8-4FE6-8741-EEA08956B638}" destId="{56A8B951-8830-4DCD-957F-27FE5845F6F6}" srcOrd="0" destOrd="0" presId="urn:microsoft.com/office/officeart/2005/8/layout/cycle2"/>
    <dgm:cxn modelId="{0E33DA1F-1A21-4203-8FBE-FB528D419392}" type="presOf" srcId="{6D2B955E-997B-409E-A54D-0FCB7E47BC38}" destId="{F91093E6-C5DB-4252-84FF-D563337B099D}" srcOrd="0" destOrd="0" presId="urn:microsoft.com/office/officeart/2005/8/layout/cycle2"/>
    <dgm:cxn modelId="{9A238526-75F7-49D0-B029-1356B2382242}" type="presOf" srcId="{A0EFD1AB-5772-428A-A5C2-660035003CFF}" destId="{21F7FE8A-C509-45E0-9C25-9723346667D3}" srcOrd="0" destOrd="0" presId="urn:microsoft.com/office/officeart/2005/8/layout/cycle2"/>
    <dgm:cxn modelId="{43658145-D35A-46F6-9FC6-737FFB09DFF6}" type="presOf" srcId="{B946201E-EC02-49E2-8CB7-69F309E1A927}" destId="{E53A0C45-6D0F-4381-8A07-791490114969}" srcOrd="0" destOrd="1" presId="urn:microsoft.com/office/officeart/2005/8/layout/cycle2"/>
    <dgm:cxn modelId="{5392EF6B-606F-4846-934E-1E3576722B68}" srcId="{3FD3B802-8494-44F9-81B2-09D61505B0EB}" destId="{63D9E789-110E-42B7-A0D6-FAFE869C8255}" srcOrd="1" destOrd="0" parTransId="{5DD691E3-41A7-4DF4-B749-CA1B5E91A4A9}" sibTransId="{3A79F4ED-A104-418D-B4AA-520153769AD6}"/>
    <dgm:cxn modelId="{D3B4EE6C-08AB-46B7-8604-A266C436264B}" srcId="{3FD3B802-8494-44F9-81B2-09D61505B0EB}" destId="{6764C3E5-AC27-4C6A-A435-F76B9386F095}" srcOrd="2" destOrd="0" parTransId="{5BC5A4E7-B828-405A-903C-43526F18767A}" sibTransId="{7AF8F941-1C12-48B7-82EB-CE616873F469}"/>
    <dgm:cxn modelId="{5B30C953-B1A4-4F2B-9221-A2ED386CD825}" srcId="{3FD3B802-8494-44F9-81B2-09D61505B0EB}" destId="{B946201E-EC02-49E2-8CB7-69F309E1A927}" srcOrd="0" destOrd="0" parTransId="{3652A5D5-EDDD-4D43-A76B-72F58BFF889C}" sibTransId="{20ED19CC-BDE8-4DF6-B14D-1A55843F06EF}"/>
    <dgm:cxn modelId="{40F2417D-162F-4B6A-AABC-0E2B7FC8DEF1}" srcId="{4F0E9BA8-80E8-4FE6-8741-EEA08956B638}" destId="{32EA4968-A8B8-4289-93A1-5D98F2822123}" srcOrd="0" destOrd="0" parTransId="{AFC9B223-B52E-43D4-877A-AF7E4140A748}" sibTransId="{6D2B955E-997B-409E-A54D-0FCB7E47BC38}"/>
    <dgm:cxn modelId="{A472D595-300E-4308-98B5-7E4E85A53F06}" type="presOf" srcId="{6764C3E5-AC27-4C6A-A435-F76B9386F095}" destId="{E53A0C45-6D0F-4381-8A07-791490114969}" srcOrd="0" destOrd="3" presId="urn:microsoft.com/office/officeart/2005/8/layout/cycle2"/>
    <dgm:cxn modelId="{66403BBA-4C53-4BB6-83EC-A7FEC585BEC2}" srcId="{3FD3B802-8494-44F9-81B2-09D61505B0EB}" destId="{8A57EAE8-2E86-4E6F-8E14-45E2C4B05032}" srcOrd="3" destOrd="0" parTransId="{440698C9-1E01-4A9D-B374-FD3805BF70E8}" sibTransId="{7F0B3CB3-151E-4846-9FD0-725D7BB971C3}"/>
    <dgm:cxn modelId="{D2EB39CF-479B-4458-BFC7-736882128B0C}" type="presOf" srcId="{8A57EAE8-2E86-4E6F-8E14-45E2C4B05032}" destId="{E53A0C45-6D0F-4381-8A07-791490114969}" srcOrd="0" destOrd="4" presId="urn:microsoft.com/office/officeart/2005/8/layout/cycle2"/>
    <dgm:cxn modelId="{FE4C1DDF-AE21-4C9D-9C51-F77ABD790A6B}" type="presOf" srcId="{3FD3B802-8494-44F9-81B2-09D61505B0EB}" destId="{E53A0C45-6D0F-4381-8A07-791490114969}" srcOrd="0" destOrd="0" presId="urn:microsoft.com/office/officeart/2005/8/layout/cycle2"/>
    <dgm:cxn modelId="{98051FC3-AA33-4AEA-BE16-A1D3314AEB72}" type="presParOf" srcId="{56A8B951-8830-4DCD-957F-27FE5845F6F6}" destId="{D069E65F-5B7A-41C9-87FF-A45B8DD87FD7}" srcOrd="0" destOrd="0" presId="urn:microsoft.com/office/officeart/2005/8/layout/cycle2"/>
    <dgm:cxn modelId="{0EC4CB9D-E875-49CF-8AF8-BF8C860885C4}" type="presParOf" srcId="{56A8B951-8830-4DCD-957F-27FE5845F6F6}" destId="{F91093E6-C5DB-4252-84FF-D563337B099D}" srcOrd="1" destOrd="0" presId="urn:microsoft.com/office/officeart/2005/8/layout/cycle2"/>
    <dgm:cxn modelId="{8BB10081-12DE-4C97-8838-0E19AF234859}" type="presParOf" srcId="{F91093E6-C5DB-4252-84FF-D563337B099D}" destId="{D947675D-B755-4520-8ABC-0489F60701D6}" srcOrd="0" destOrd="0" presId="urn:microsoft.com/office/officeart/2005/8/layout/cycle2"/>
    <dgm:cxn modelId="{34F25630-B2A1-4661-A83B-6DED9B9439E0}" type="presParOf" srcId="{56A8B951-8830-4DCD-957F-27FE5845F6F6}" destId="{E53A0C45-6D0F-4381-8A07-791490114969}" srcOrd="2" destOrd="0" presId="urn:microsoft.com/office/officeart/2005/8/layout/cycle2"/>
    <dgm:cxn modelId="{CB1B61E2-CDFC-4D29-9CAA-6BBB41A6AA1B}" type="presParOf" srcId="{56A8B951-8830-4DCD-957F-27FE5845F6F6}" destId="{21F7FE8A-C509-45E0-9C25-9723346667D3}" srcOrd="3" destOrd="0" presId="urn:microsoft.com/office/officeart/2005/8/layout/cycle2"/>
    <dgm:cxn modelId="{01AF241E-11A0-46D5-BE0B-2B80F71A573E}" type="presParOf" srcId="{21F7FE8A-C509-45E0-9C25-9723346667D3}" destId="{E51D702E-0F0A-4F41-8C28-F2E45F14BD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BC11D-6E52-4E68-B6A3-E2F42DC2E18A}" type="doc">
      <dgm:prSet loTypeId="urn:microsoft.com/office/officeart/2005/8/layout/venn1" loCatId="relationship" qsTypeId="urn:microsoft.com/office/officeart/2005/8/quickstyle/simple1" qsCatId="simple" csTypeId="urn:microsoft.com/office/officeart/2005/8/colors/accent6_2" csCatId="accent6"/>
      <dgm:spPr/>
      <dgm:t>
        <a:bodyPr/>
        <a:lstStyle/>
        <a:p>
          <a:endParaRPr lang="hu-HU"/>
        </a:p>
      </dgm:t>
    </dgm:pt>
    <dgm:pt modelId="{2EB6105B-120E-48AA-87EC-E1DC9033EE63}">
      <dgm:prSet/>
      <dgm:spPr/>
      <dgm:t>
        <a:bodyPr/>
        <a:lstStyle/>
        <a:p>
          <a:r>
            <a:rPr lang="hu-HU"/>
            <a:t>Üzleti</a:t>
          </a:r>
        </a:p>
      </dgm:t>
    </dgm:pt>
    <dgm:pt modelId="{2EED5C1F-E30E-491C-9BE2-BB1B65437BD1}" type="parTrans" cxnId="{8EA6A12D-3CB7-45E5-8671-0FE7A9A0B72B}">
      <dgm:prSet/>
      <dgm:spPr/>
      <dgm:t>
        <a:bodyPr/>
        <a:lstStyle/>
        <a:p>
          <a:endParaRPr lang="hu-HU"/>
        </a:p>
      </dgm:t>
    </dgm:pt>
    <dgm:pt modelId="{F0721402-17FC-43C9-B24E-A5BC27B2A65B}" type="sibTrans" cxnId="{8EA6A12D-3CB7-45E5-8671-0FE7A9A0B72B}">
      <dgm:prSet/>
      <dgm:spPr/>
      <dgm:t>
        <a:bodyPr/>
        <a:lstStyle/>
        <a:p>
          <a:endParaRPr lang="hu-HU"/>
        </a:p>
      </dgm:t>
    </dgm:pt>
    <dgm:pt modelId="{F107F29E-536C-47C8-AA6F-9C90FBC0DC93}">
      <dgm:prSet/>
      <dgm:spPr/>
      <dgm:t>
        <a:bodyPr/>
        <a:lstStyle/>
        <a:p>
          <a:r>
            <a:rPr lang="hu-HU"/>
            <a:t>Igazgatásszervezési</a:t>
          </a:r>
        </a:p>
      </dgm:t>
    </dgm:pt>
    <dgm:pt modelId="{CD4F125D-610F-44CC-A0A3-B320D803E875}" type="parTrans" cxnId="{3B1F5B02-3CF3-450C-B87B-C1DBF5FEE4FF}">
      <dgm:prSet/>
      <dgm:spPr/>
      <dgm:t>
        <a:bodyPr/>
        <a:lstStyle/>
        <a:p>
          <a:endParaRPr lang="hu-HU"/>
        </a:p>
      </dgm:t>
    </dgm:pt>
    <dgm:pt modelId="{F2267412-3127-4060-A57D-C45D370D7D21}" type="sibTrans" cxnId="{3B1F5B02-3CF3-450C-B87B-C1DBF5FEE4FF}">
      <dgm:prSet/>
      <dgm:spPr/>
      <dgm:t>
        <a:bodyPr/>
        <a:lstStyle/>
        <a:p>
          <a:endParaRPr lang="hu-HU"/>
        </a:p>
      </dgm:t>
    </dgm:pt>
    <dgm:pt modelId="{569BDF9C-A32D-44A2-A0FD-8A474F06134A}">
      <dgm:prSet/>
      <dgm:spPr/>
      <dgm:t>
        <a:bodyPr/>
        <a:lstStyle/>
        <a:p>
          <a:r>
            <a:rPr lang="hu-HU"/>
            <a:t>Hallgatói</a:t>
          </a:r>
        </a:p>
      </dgm:t>
    </dgm:pt>
    <dgm:pt modelId="{FA912D0E-8F2E-4040-BAD5-9A72D72D296A}" type="parTrans" cxnId="{588156E6-84C9-4662-8F00-8FF9252B4075}">
      <dgm:prSet/>
      <dgm:spPr/>
      <dgm:t>
        <a:bodyPr/>
        <a:lstStyle/>
        <a:p>
          <a:endParaRPr lang="hu-HU"/>
        </a:p>
      </dgm:t>
    </dgm:pt>
    <dgm:pt modelId="{805A6892-4CE5-4C30-B991-3CB7D4988F4E}" type="sibTrans" cxnId="{588156E6-84C9-4662-8F00-8FF9252B4075}">
      <dgm:prSet/>
      <dgm:spPr/>
      <dgm:t>
        <a:bodyPr/>
        <a:lstStyle/>
        <a:p>
          <a:endParaRPr lang="hu-HU"/>
        </a:p>
      </dgm:t>
    </dgm:pt>
    <dgm:pt modelId="{06C2D951-7D27-4EDA-A441-70A7235208A4}" type="pres">
      <dgm:prSet presAssocID="{86FBC11D-6E52-4E68-B6A3-E2F42DC2E18A}" presName="compositeShape" presStyleCnt="0">
        <dgm:presLayoutVars>
          <dgm:chMax val="7"/>
          <dgm:dir/>
          <dgm:resizeHandles val="exact"/>
        </dgm:presLayoutVars>
      </dgm:prSet>
      <dgm:spPr/>
    </dgm:pt>
    <dgm:pt modelId="{7FC8ECAA-F08A-4ECF-A78D-C44D1D9DF5E5}" type="pres">
      <dgm:prSet presAssocID="{2EB6105B-120E-48AA-87EC-E1DC9033EE63}" presName="circ1" presStyleLbl="vennNode1" presStyleIdx="0" presStyleCnt="3"/>
      <dgm:spPr/>
    </dgm:pt>
    <dgm:pt modelId="{73D921B7-73F6-401A-8713-00D47B684A64}" type="pres">
      <dgm:prSet presAssocID="{2EB6105B-120E-48AA-87EC-E1DC9033EE63}" presName="circ1Tx" presStyleLbl="revTx" presStyleIdx="0" presStyleCnt="0">
        <dgm:presLayoutVars>
          <dgm:chMax val="0"/>
          <dgm:chPref val="0"/>
          <dgm:bulletEnabled val="1"/>
        </dgm:presLayoutVars>
      </dgm:prSet>
      <dgm:spPr/>
    </dgm:pt>
    <dgm:pt modelId="{A61B9773-C74A-4220-A64F-6DCE1CEC0D63}" type="pres">
      <dgm:prSet presAssocID="{F107F29E-536C-47C8-AA6F-9C90FBC0DC93}" presName="circ2" presStyleLbl="vennNode1" presStyleIdx="1" presStyleCnt="3"/>
      <dgm:spPr/>
    </dgm:pt>
    <dgm:pt modelId="{C08AD7C2-B131-4E13-9E70-B6F02FA59F95}" type="pres">
      <dgm:prSet presAssocID="{F107F29E-536C-47C8-AA6F-9C90FBC0DC93}" presName="circ2Tx" presStyleLbl="revTx" presStyleIdx="0" presStyleCnt="0">
        <dgm:presLayoutVars>
          <dgm:chMax val="0"/>
          <dgm:chPref val="0"/>
          <dgm:bulletEnabled val="1"/>
        </dgm:presLayoutVars>
      </dgm:prSet>
      <dgm:spPr/>
    </dgm:pt>
    <dgm:pt modelId="{E5F444C6-4047-4B5E-9691-3BC0EDD1FCAE}" type="pres">
      <dgm:prSet presAssocID="{569BDF9C-A32D-44A2-A0FD-8A474F06134A}" presName="circ3" presStyleLbl="vennNode1" presStyleIdx="2" presStyleCnt="3"/>
      <dgm:spPr/>
    </dgm:pt>
    <dgm:pt modelId="{C8E26BD7-90DF-42FA-88D3-CEEDF12FDB02}" type="pres">
      <dgm:prSet presAssocID="{569BDF9C-A32D-44A2-A0FD-8A474F06134A}" presName="circ3Tx" presStyleLbl="revTx" presStyleIdx="0" presStyleCnt="0">
        <dgm:presLayoutVars>
          <dgm:chMax val="0"/>
          <dgm:chPref val="0"/>
          <dgm:bulletEnabled val="1"/>
        </dgm:presLayoutVars>
      </dgm:prSet>
      <dgm:spPr/>
    </dgm:pt>
  </dgm:ptLst>
  <dgm:cxnLst>
    <dgm:cxn modelId="{3B1F5B02-3CF3-450C-B87B-C1DBF5FEE4FF}" srcId="{86FBC11D-6E52-4E68-B6A3-E2F42DC2E18A}" destId="{F107F29E-536C-47C8-AA6F-9C90FBC0DC93}" srcOrd="1" destOrd="0" parTransId="{CD4F125D-610F-44CC-A0A3-B320D803E875}" sibTransId="{F2267412-3127-4060-A57D-C45D370D7D21}"/>
    <dgm:cxn modelId="{AFF3FF02-919E-4B13-B5FF-44EFAEB53285}" type="presOf" srcId="{86FBC11D-6E52-4E68-B6A3-E2F42DC2E18A}" destId="{06C2D951-7D27-4EDA-A441-70A7235208A4}" srcOrd="0" destOrd="0" presId="urn:microsoft.com/office/officeart/2005/8/layout/venn1"/>
    <dgm:cxn modelId="{EEC21816-0AE0-4A6E-8D29-DCA736427FF6}" type="presOf" srcId="{569BDF9C-A32D-44A2-A0FD-8A474F06134A}" destId="{C8E26BD7-90DF-42FA-88D3-CEEDF12FDB02}" srcOrd="1" destOrd="0" presId="urn:microsoft.com/office/officeart/2005/8/layout/venn1"/>
    <dgm:cxn modelId="{F42C4D21-52AE-47C6-9D83-8463ACF4C920}" type="presOf" srcId="{2EB6105B-120E-48AA-87EC-E1DC9033EE63}" destId="{73D921B7-73F6-401A-8713-00D47B684A64}" srcOrd="1" destOrd="0" presId="urn:microsoft.com/office/officeart/2005/8/layout/venn1"/>
    <dgm:cxn modelId="{8EA6A12D-3CB7-45E5-8671-0FE7A9A0B72B}" srcId="{86FBC11D-6E52-4E68-B6A3-E2F42DC2E18A}" destId="{2EB6105B-120E-48AA-87EC-E1DC9033EE63}" srcOrd="0" destOrd="0" parTransId="{2EED5C1F-E30E-491C-9BE2-BB1B65437BD1}" sibTransId="{F0721402-17FC-43C9-B24E-A5BC27B2A65B}"/>
    <dgm:cxn modelId="{484B7E98-F57F-4A66-A167-1F76BE4CCEEC}" type="presOf" srcId="{569BDF9C-A32D-44A2-A0FD-8A474F06134A}" destId="{E5F444C6-4047-4B5E-9691-3BC0EDD1FCAE}" srcOrd="0" destOrd="0" presId="urn:microsoft.com/office/officeart/2005/8/layout/venn1"/>
    <dgm:cxn modelId="{DC1E509A-59F0-438D-9449-69AAB066C9B1}" type="presOf" srcId="{2EB6105B-120E-48AA-87EC-E1DC9033EE63}" destId="{7FC8ECAA-F08A-4ECF-A78D-C44D1D9DF5E5}" srcOrd="0" destOrd="0" presId="urn:microsoft.com/office/officeart/2005/8/layout/venn1"/>
    <dgm:cxn modelId="{68F036CD-5FF9-4945-9A87-C239B50B1446}" type="presOf" srcId="{F107F29E-536C-47C8-AA6F-9C90FBC0DC93}" destId="{A61B9773-C74A-4220-A64F-6DCE1CEC0D63}" srcOrd="0" destOrd="0" presId="urn:microsoft.com/office/officeart/2005/8/layout/venn1"/>
    <dgm:cxn modelId="{588156E6-84C9-4662-8F00-8FF9252B4075}" srcId="{86FBC11D-6E52-4E68-B6A3-E2F42DC2E18A}" destId="{569BDF9C-A32D-44A2-A0FD-8A474F06134A}" srcOrd="2" destOrd="0" parTransId="{FA912D0E-8F2E-4040-BAD5-9A72D72D296A}" sibTransId="{805A6892-4CE5-4C30-B991-3CB7D4988F4E}"/>
    <dgm:cxn modelId="{D578CCFC-5094-4DFD-8B84-EBD753B1C314}" type="presOf" srcId="{F107F29E-536C-47C8-AA6F-9C90FBC0DC93}" destId="{C08AD7C2-B131-4E13-9E70-B6F02FA59F95}" srcOrd="1" destOrd="0" presId="urn:microsoft.com/office/officeart/2005/8/layout/venn1"/>
    <dgm:cxn modelId="{ABA0120C-00FD-48D7-AE27-3BD02509D795}" type="presParOf" srcId="{06C2D951-7D27-4EDA-A441-70A7235208A4}" destId="{7FC8ECAA-F08A-4ECF-A78D-C44D1D9DF5E5}" srcOrd="0" destOrd="0" presId="urn:microsoft.com/office/officeart/2005/8/layout/venn1"/>
    <dgm:cxn modelId="{A043536B-D990-4C2A-A757-AF913C3FD4B7}" type="presParOf" srcId="{06C2D951-7D27-4EDA-A441-70A7235208A4}" destId="{73D921B7-73F6-401A-8713-00D47B684A64}" srcOrd="1" destOrd="0" presId="urn:microsoft.com/office/officeart/2005/8/layout/venn1"/>
    <dgm:cxn modelId="{9A1CFC3E-E0CF-4A0A-8567-245A300120A3}" type="presParOf" srcId="{06C2D951-7D27-4EDA-A441-70A7235208A4}" destId="{A61B9773-C74A-4220-A64F-6DCE1CEC0D63}" srcOrd="2" destOrd="0" presId="urn:microsoft.com/office/officeart/2005/8/layout/venn1"/>
    <dgm:cxn modelId="{0EB565AA-ABE3-4331-8EF5-753B832F307E}" type="presParOf" srcId="{06C2D951-7D27-4EDA-A441-70A7235208A4}" destId="{C08AD7C2-B131-4E13-9E70-B6F02FA59F95}" srcOrd="3" destOrd="0" presId="urn:microsoft.com/office/officeart/2005/8/layout/venn1"/>
    <dgm:cxn modelId="{C8029DFF-1E0E-4914-879A-C0879EA0B3E7}" type="presParOf" srcId="{06C2D951-7D27-4EDA-A441-70A7235208A4}" destId="{E5F444C6-4047-4B5E-9691-3BC0EDD1FCAE}" srcOrd="4" destOrd="0" presId="urn:microsoft.com/office/officeart/2005/8/layout/venn1"/>
    <dgm:cxn modelId="{C0F6F755-6D0E-47F5-9C41-A31E3B911427}" type="presParOf" srcId="{06C2D951-7D27-4EDA-A441-70A7235208A4}" destId="{C8E26BD7-90DF-42FA-88D3-CEEDF12FDB0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ADB00-4635-4371-A720-180ECBE6FB58}" type="doc">
      <dgm:prSet loTypeId="urn:microsoft.com/office/officeart/2005/8/layout/matrix2" loCatId="matrix" qsTypeId="urn:microsoft.com/office/officeart/2005/8/quickstyle/simple1" qsCatId="simple" csTypeId="urn:microsoft.com/office/officeart/2005/8/colors/accent6_2" csCatId="accent6" phldr="1"/>
      <dgm:spPr/>
      <dgm:t>
        <a:bodyPr/>
        <a:lstStyle/>
        <a:p>
          <a:endParaRPr lang="hu-HU"/>
        </a:p>
      </dgm:t>
    </dgm:pt>
    <dgm:pt modelId="{EE3BFF0F-83A8-45BE-AA7A-D9D9DB1415CC}">
      <dgm:prSet/>
      <dgm:spPr/>
      <dgm:t>
        <a:bodyPr/>
        <a:lstStyle/>
        <a:p>
          <a:r>
            <a:rPr lang="hu-HU"/>
            <a:t>Kognitív</a:t>
          </a:r>
        </a:p>
      </dgm:t>
    </dgm:pt>
    <dgm:pt modelId="{013FEEDF-8825-41B8-B50B-67B29388D04A}" type="parTrans" cxnId="{07492052-4156-438D-AA02-D1E054D0A32E}">
      <dgm:prSet/>
      <dgm:spPr/>
      <dgm:t>
        <a:bodyPr/>
        <a:lstStyle/>
        <a:p>
          <a:endParaRPr lang="hu-HU"/>
        </a:p>
      </dgm:t>
    </dgm:pt>
    <dgm:pt modelId="{7AF597AD-D47C-4DB0-BADE-3B71E1DFF24F}" type="sibTrans" cxnId="{07492052-4156-438D-AA02-D1E054D0A32E}">
      <dgm:prSet/>
      <dgm:spPr/>
      <dgm:t>
        <a:bodyPr/>
        <a:lstStyle/>
        <a:p>
          <a:endParaRPr lang="hu-HU"/>
        </a:p>
      </dgm:t>
    </dgm:pt>
    <dgm:pt modelId="{C361297F-33C9-4BFC-AC28-4C81EE9EB92F}">
      <dgm:prSet/>
      <dgm:spPr/>
      <dgm:t>
        <a:bodyPr/>
        <a:lstStyle/>
        <a:p>
          <a:r>
            <a:rPr lang="hu-HU" dirty="0"/>
            <a:t>Interperszonális</a:t>
          </a:r>
        </a:p>
      </dgm:t>
    </dgm:pt>
    <dgm:pt modelId="{5AEFB971-BD6D-4EA8-9B42-7BAA340BB94B}" type="parTrans" cxnId="{A29F24A8-626A-4238-A503-8215D1AA3FBC}">
      <dgm:prSet/>
      <dgm:spPr/>
      <dgm:t>
        <a:bodyPr/>
        <a:lstStyle/>
        <a:p>
          <a:endParaRPr lang="hu-HU"/>
        </a:p>
      </dgm:t>
    </dgm:pt>
    <dgm:pt modelId="{D7CAF1E8-348A-4719-A0AC-6D6C335B1733}" type="sibTrans" cxnId="{A29F24A8-626A-4238-A503-8215D1AA3FBC}">
      <dgm:prSet/>
      <dgm:spPr/>
      <dgm:t>
        <a:bodyPr/>
        <a:lstStyle/>
        <a:p>
          <a:endParaRPr lang="hu-HU"/>
        </a:p>
      </dgm:t>
    </dgm:pt>
    <dgm:pt modelId="{1BF6FA35-1BAB-4B11-93D1-E1B0AC240CB4}">
      <dgm:prSet/>
      <dgm:spPr/>
      <dgm:t>
        <a:bodyPr/>
        <a:lstStyle/>
        <a:p>
          <a:r>
            <a:rPr lang="hu-HU" dirty="0"/>
            <a:t>„Önvezérlés”</a:t>
          </a:r>
        </a:p>
      </dgm:t>
    </dgm:pt>
    <dgm:pt modelId="{80F3A768-F678-4313-93B8-C95CA353953D}" type="parTrans" cxnId="{81AD4C77-C54B-49C0-9031-D06586C415A9}">
      <dgm:prSet/>
      <dgm:spPr/>
      <dgm:t>
        <a:bodyPr/>
        <a:lstStyle/>
        <a:p>
          <a:endParaRPr lang="hu-HU"/>
        </a:p>
      </dgm:t>
    </dgm:pt>
    <dgm:pt modelId="{30309C4B-6B68-4B37-9CE0-5067B09CED72}" type="sibTrans" cxnId="{81AD4C77-C54B-49C0-9031-D06586C415A9}">
      <dgm:prSet/>
      <dgm:spPr/>
      <dgm:t>
        <a:bodyPr/>
        <a:lstStyle/>
        <a:p>
          <a:endParaRPr lang="hu-HU"/>
        </a:p>
      </dgm:t>
    </dgm:pt>
    <dgm:pt modelId="{23F85FD2-7794-4115-A15E-3039C137C15D}">
      <dgm:prSet/>
      <dgm:spPr/>
      <dgm:t>
        <a:bodyPr/>
        <a:lstStyle/>
        <a:p>
          <a:r>
            <a:rPr lang="hu-HU" dirty="0"/>
            <a:t>Digitális</a:t>
          </a:r>
        </a:p>
      </dgm:t>
    </dgm:pt>
    <dgm:pt modelId="{80EF82F9-FFC1-45F9-9E00-A12FF9D6FEB7}" type="parTrans" cxnId="{B860F193-7B18-48AA-9B27-C3B1636EF029}">
      <dgm:prSet/>
      <dgm:spPr/>
      <dgm:t>
        <a:bodyPr/>
        <a:lstStyle/>
        <a:p>
          <a:endParaRPr lang="hu-HU"/>
        </a:p>
      </dgm:t>
    </dgm:pt>
    <dgm:pt modelId="{0E6B8F15-8BB3-454F-BB5F-874C8AC9919A}" type="sibTrans" cxnId="{B860F193-7B18-48AA-9B27-C3B1636EF029}">
      <dgm:prSet/>
      <dgm:spPr/>
      <dgm:t>
        <a:bodyPr/>
        <a:lstStyle/>
        <a:p>
          <a:endParaRPr lang="hu-HU"/>
        </a:p>
      </dgm:t>
    </dgm:pt>
    <dgm:pt modelId="{751E0931-F126-4A51-8F6D-3A75E4B4C335}" type="pres">
      <dgm:prSet presAssocID="{FCFADB00-4635-4371-A720-180ECBE6FB58}" presName="matrix" presStyleCnt="0">
        <dgm:presLayoutVars>
          <dgm:chMax val="1"/>
          <dgm:dir/>
          <dgm:resizeHandles val="exact"/>
        </dgm:presLayoutVars>
      </dgm:prSet>
      <dgm:spPr/>
    </dgm:pt>
    <dgm:pt modelId="{CF562666-0DEE-4E14-BEAA-2696663F58B1}" type="pres">
      <dgm:prSet presAssocID="{FCFADB00-4635-4371-A720-180ECBE6FB58}" presName="axisShape" presStyleLbl="bgShp" presStyleIdx="0" presStyleCnt="1"/>
      <dgm:spPr/>
    </dgm:pt>
    <dgm:pt modelId="{CBFDC84C-8C8F-4A9B-B243-2FE32386F602}" type="pres">
      <dgm:prSet presAssocID="{FCFADB00-4635-4371-A720-180ECBE6FB58}" presName="rect1" presStyleLbl="node1" presStyleIdx="0" presStyleCnt="4" custLinFactNeighborX="-1359" custLinFactNeighborY="-552">
        <dgm:presLayoutVars>
          <dgm:chMax val="0"/>
          <dgm:chPref val="0"/>
          <dgm:bulletEnabled val="1"/>
        </dgm:presLayoutVars>
      </dgm:prSet>
      <dgm:spPr/>
    </dgm:pt>
    <dgm:pt modelId="{461F8AB3-A9FA-4131-AE5A-E06DFDC0D46E}" type="pres">
      <dgm:prSet presAssocID="{FCFADB00-4635-4371-A720-180ECBE6FB58}" presName="rect2" presStyleLbl="node1" presStyleIdx="1" presStyleCnt="4">
        <dgm:presLayoutVars>
          <dgm:chMax val="0"/>
          <dgm:chPref val="0"/>
          <dgm:bulletEnabled val="1"/>
        </dgm:presLayoutVars>
      </dgm:prSet>
      <dgm:spPr/>
    </dgm:pt>
    <dgm:pt modelId="{AE5BFF5D-F9F1-4F74-B13D-063BAB0CFB93}" type="pres">
      <dgm:prSet presAssocID="{FCFADB00-4635-4371-A720-180ECBE6FB58}" presName="rect3" presStyleLbl="node1" presStyleIdx="2" presStyleCnt="4">
        <dgm:presLayoutVars>
          <dgm:chMax val="0"/>
          <dgm:chPref val="0"/>
          <dgm:bulletEnabled val="1"/>
        </dgm:presLayoutVars>
      </dgm:prSet>
      <dgm:spPr/>
    </dgm:pt>
    <dgm:pt modelId="{534DA5B0-9B07-444D-AF39-01BDB2FB2864}" type="pres">
      <dgm:prSet presAssocID="{FCFADB00-4635-4371-A720-180ECBE6FB58}" presName="rect4" presStyleLbl="node1" presStyleIdx="3" presStyleCnt="4">
        <dgm:presLayoutVars>
          <dgm:chMax val="0"/>
          <dgm:chPref val="0"/>
          <dgm:bulletEnabled val="1"/>
        </dgm:presLayoutVars>
      </dgm:prSet>
      <dgm:spPr/>
    </dgm:pt>
  </dgm:ptLst>
  <dgm:cxnLst>
    <dgm:cxn modelId="{D9E10A5D-1693-4BDF-8D10-A6465F1D3C32}" type="presOf" srcId="{C361297F-33C9-4BFC-AC28-4C81EE9EB92F}" destId="{461F8AB3-A9FA-4131-AE5A-E06DFDC0D46E}" srcOrd="0" destOrd="0" presId="urn:microsoft.com/office/officeart/2005/8/layout/matrix2"/>
    <dgm:cxn modelId="{07492052-4156-438D-AA02-D1E054D0A32E}" srcId="{FCFADB00-4635-4371-A720-180ECBE6FB58}" destId="{EE3BFF0F-83A8-45BE-AA7A-D9D9DB1415CC}" srcOrd="0" destOrd="0" parTransId="{013FEEDF-8825-41B8-B50B-67B29388D04A}" sibTransId="{7AF597AD-D47C-4DB0-BADE-3B71E1DFF24F}"/>
    <dgm:cxn modelId="{81AD4C77-C54B-49C0-9031-D06586C415A9}" srcId="{FCFADB00-4635-4371-A720-180ECBE6FB58}" destId="{1BF6FA35-1BAB-4B11-93D1-E1B0AC240CB4}" srcOrd="2" destOrd="0" parTransId="{80F3A768-F678-4313-93B8-C95CA353953D}" sibTransId="{30309C4B-6B68-4B37-9CE0-5067B09CED72}"/>
    <dgm:cxn modelId="{9E13278F-00B1-46FC-A8E8-F6E5E0F61576}" type="presOf" srcId="{EE3BFF0F-83A8-45BE-AA7A-D9D9DB1415CC}" destId="{CBFDC84C-8C8F-4A9B-B243-2FE32386F602}" srcOrd="0" destOrd="0" presId="urn:microsoft.com/office/officeart/2005/8/layout/matrix2"/>
    <dgm:cxn modelId="{B860F193-7B18-48AA-9B27-C3B1636EF029}" srcId="{FCFADB00-4635-4371-A720-180ECBE6FB58}" destId="{23F85FD2-7794-4115-A15E-3039C137C15D}" srcOrd="3" destOrd="0" parTransId="{80EF82F9-FFC1-45F9-9E00-A12FF9D6FEB7}" sibTransId="{0E6B8F15-8BB3-454F-BB5F-874C8AC9919A}"/>
    <dgm:cxn modelId="{ABFC229B-85DD-4CDF-9DD2-CE9E7DC17FC1}" type="presOf" srcId="{FCFADB00-4635-4371-A720-180ECBE6FB58}" destId="{751E0931-F126-4A51-8F6D-3A75E4B4C335}" srcOrd="0" destOrd="0" presId="urn:microsoft.com/office/officeart/2005/8/layout/matrix2"/>
    <dgm:cxn modelId="{ABA2299C-A916-40E3-8F5F-347C993B2B60}" type="presOf" srcId="{1BF6FA35-1BAB-4B11-93D1-E1B0AC240CB4}" destId="{AE5BFF5D-F9F1-4F74-B13D-063BAB0CFB93}" srcOrd="0" destOrd="0" presId="urn:microsoft.com/office/officeart/2005/8/layout/matrix2"/>
    <dgm:cxn modelId="{6A66889E-2E27-4CCB-853D-00D9F951C8D8}" type="presOf" srcId="{23F85FD2-7794-4115-A15E-3039C137C15D}" destId="{534DA5B0-9B07-444D-AF39-01BDB2FB2864}" srcOrd="0" destOrd="0" presId="urn:microsoft.com/office/officeart/2005/8/layout/matrix2"/>
    <dgm:cxn modelId="{A29F24A8-626A-4238-A503-8215D1AA3FBC}" srcId="{FCFADB00-4635-4371-A720-180ECBE6FB58}" destId="{C361297F-33C9-4BFC-AC28-4C81EE9EB92F}" srcOrd="1" destOrd="0" parTransId="{5AEFB971-BD6D-4EA8-9B42-7BAA340BB94B}" sibTransId="{D7CAF1E8-348A-4719-A0AC-6D6C335B1733}"/>
    <dgm:cxn modelId="{FB26D2F2-4C14-485D-89D9-0924E5145FBF}" type="presParOf" srcId="{751E0931-F126-4A51-8F6D-3A75E4B4C335}" destId="{CF562666-0DEE-4E14-BEAA-2696663F58B1}" srcOrd="0" destOrd="0" presId="urn:microsoft.com/office/officeart/2005/8/layout/matrix2"/>
    <dgm:cxn modelId="{AB245F48-9672-4B09-9D5D-EF64A01BC686}" type="presParOf" srcId="{751E0931-F126-4A51-8F6D-3A75E4B4C335}" destId="{CBFDC84C-8C8F-4A9B-B243-2FE32386F602}" srcOrd="1" destOrd="0" presId="urn:microsoft.com/office/officeart/2005/8/layout/matrix2"/>
    <dgm:cxn modelId="{AC0BCEAD-75AF-4019-BC8A-0E6DA0ABD4BC}" type="presParOf" srcId="{751E0931-F126-4A51-8F6D-3A75E4B4C335}" destId="{461F8AB3-A9FA-4131-AE5A-E06DFDC0D46E}" srcOrd="2" destOrd="0" presId="urn:microsoft.com/office/officeart/2005/8/layout/matrix2"/>
    <dgm:cxn modelId="{3C3FA74B-5F80-4EC8-A328-295C876CBA2C}" type="presParOf" srcId="{751E0931-F126-4A51-8F6D-3A75E4B4C335}" destId="{AE5BFF5D-F9F1-4F74-B13D-063BAB0CFB93}" srcOrd="3" destOrd="0" presId="urn:microsoft.com/office/officeart/2005/8/layout/matrix2"/>
    <dgm:cxn modelId="{5AB86E32-E0F9-465C-AF96-C1A613868406}" type="presParOf" srcId="{751E0931-F126-4A51-8F6D-3A75E4B4C335}" destId="{534DA5B0-9B07-444D-AF39-01BDB2FB286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82B615-F1D9-4AEB-B910-E89776D3B019}"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hu-HU"/>
        </a:p>
      </dgm:t>
    </dgm:pt>
    <dgm:pt modelId="{2968B984-E341-40BB-B000-01B541EFEFAE}">
      <dgm:prSet/>
      <dgm:spPr/>
      <dgm:t>
        <a:bodyPr/>
        <a:lstStyle/>
        <a:p>
          <a:r>
            <a:rPr lang="hu-HU"/>
            <a:t>Kritikus gondolkodás</a:t>
          </a:r>
        </a:p>
      </dgm:t>
    </dgm:pt>
    <dgm:pt modelId="{68C9BBCB-6422-4D66-B4BB-7A85B3A8D898}" type="parTrans" cxnId="{15094CA9-348D-49C3-86F5-5EEFB223DBD5}">
      <dgm:prSet/>
      <dgm:spPr/>
      <dgm:t>
        <a:bodyPr/>
        <a:lstStyle/>
        <a:p>
          <a:endParaRPr lang="hu-HU"/>
        </a:p>
      </dgm:t>
    </dgm:pt>
    <dgm:pt modelId="{684A715B-B3F9-4FC5-8D3D-BFF281DDA1EE}" type="sibTrans" cxnId="{15094CA9-348D-49C3-86F5-5EEFB223DBD5}">
      <dgm:prSet/>
      <dgm:spPr/>
      <dgm:t>
        <a:bodyPr/>
        <a:lstStyle/>
        <a:p>
          <a:endParaRPr lang="hu-HU"/>
        </a:p>
      </dgm:t>
    </dgm:pt>
    <dgm:pt modelId="{9FC0317C-22F5-4F0D-8E75-E523C499C854}">
      <dgm:prSet/>
      <dgm:spPr/>
      <dgm:t>
        <a:bodyPr/>
        <a:lstStyle/>
        <a:p>
          <a:r>
            <a:rPr lang="hu-HU"/>
            <a:t>Strukturált problémamegoldás</a:t>
          </a:r>
        </a:p>
      </dgm:t>
    </dgm:pt>
    <dgm:pt modelId="{341E2938-CF60-46C4-BDAD-1CC6F8F2EDCC}" type="parTrans" cxnId="{62016726-1BAD-48B8-A5E3-CD393AC73D57}">
      <dgm:prSet/>
      <dgm:spPr/>
      <dgm:t>
        <a:bodyPr/>
        <a:lstStyle/>
        <a:p>
          <a:endParaRPr lang="hu-HU"/>
        </a:p>
      </dgm:t>
    </dgm:pt>
    <dgm:pt modelId="{03DDA435-4518-4ACC-AA71-81FA6D4E89CB}" type="sibTrans" cxnId="{62016726-1BAD-48B8-A5E3-CD393AC73D57}">
      <dgm:prSet/>
      <dgm:spPr/>
      <dgm:t>
        <a:bodyPr/>
        <a:lstStyle/>
        <a:p>
          <a:endParaRPr lang="hu-HU"/>
        </a:p>
      </dgm:t>
    </dgm:pt>
    <dgm:pt modelId="{3EE3957C-CB14-4FE8-9DFF-0EB2CF2B6C05}">
      <dgm:prSet/>
      <dgm:spPr/>
      <dgm:t>
        <a:bodyPr/>
        <a:lstStyle/>
        <a:p>
          <a:r>
            <a:rPr lang="hu-HU"/>
            <a:t>Logikus érvelés</a:t>
          </a:r>
        </a:p>
      </dgm:t>
    </dgm:pt>
    <dgm:pt modelId="{ECED073A-A8E7-4A4F-9C66-CE9663BDEDA4}" type="parTrans" cxnId="{88770743-6EF2-481B-A656-727576252F9D}">
      <dgm:prSet/>
      <dgm:spPr/>
      <dgm:t>
        <a:bodyPr/>
        <a:lstStyle/>
        <a:p>
          <a:endParaRPr lang="hu-HU"/>
        </a:p>
      </dgm:t>
    </dgm:pt>
    <dgm:pt modelId="{AFD1F0ED-E06B-4375-AA0A-92616DF382C6}" type="sibTrans" cxnId="{88770743-6EF2-481B-A656-727576252F9D}">
      <dgm:prSet/>
      <dgm:spPr/>
      <dgm:t>
        <a:bodyPr/>
        <a:lstStyle/>
        <a:p>
          <a:endParaRPr lang="hu-HU"/>
        </a:p>
      </dgm:t>
    </dgm:pt>
    <dgm:pt modelId="{70F35985-7A34-438C-AD15-026551AA5B4F}">
      <dgm:prSet/>
      <dgm:spPr/>
      <dgm:t>
        <a:bodyPr/>
        <a:lstStyle/>
        <a:p>
          <a:r>
            <a:rPr lang="hu-HU"/>
            <a:t>Elfogódottságok észlelésének képessége</a:t>
          </a:r>
        </a:p>
      </dgm:t>
    </dgm:pt>
    <dgm:pt modelId="{42026598-AB25-41D4-A48D-939F0187E1A5}" type="parTrans" cxnId="{3550B8AA-64DB-4F89-AAC1-5FAABDB7C9FB}">
      <dgm:prSet/>
      <dgm:spPr/>
      <dgm:t>
        <a:bodyPr/>
        <a:lstStyle/>
        <a:p>
          <a:endParaRPr lang="hu-HU"/>
        </a:p>
      </dgm:t>
    </dgm:pt>
    <dgm:pt modelId="{8E892FFD-E289-4FC2-A7C0-68561E48D06A}" type="sibTrans" cxnId="{3550B8AA-64DB-4F89-AAC1-5FAABDB7C9FB}">
      <dgm:prSet/>
      <dgm:spPr/>
      <dgm:t>
        <a:bodyPr/>
        <a:lstStyle/>
        <a:p>
          <a:endParaRPr lang="hu-HU"/>
        </a:p>
      </dgm:t>
    </dgm:pt>
    <dgm:pt modelId="{4DA963DD-3320-4C59-950F-8E328E4A40A4}">
      <dgm:prSet/>
      <dgm:spPr/>
      <dgm:t>
        <a:bodyPr/>
        <a:lstStyle/>
        <a:p>
          <a:r>
            <a:rPr lang="hu-HU"/>
            <a:t>Releváns információk megtalálása</a:t>
          </a:r>
        </a:p>
      </dgm:t>
    </dgm:pt>
    <dgm:pt modelId="{FB9410D7-FCF5-4E4B-997C-54EB4A8095EF}" type="parTrans" cxnId="{CE65A1F2-D916-452F-AD8E-FFE44ECDB665}">
      <dgm:prSet/>
      <dgm:spPr/>
      <dgm:t>
        <a:bodyPr/>
        <a:lstStyle/>
        <a:p>
          <a:endParaRPr lang="hu-HU"/>
        </a:p>
      </dgm:t>
    </dgm:pt>
    <dgm:pt modelId="{8F0AD450-6217-441F-B3BE-5BB3988B663B}" type="sibTrans" cxnId="{CE65A1F2-D916-452F-AD8E-FFE44ECDB665}">
      <dgm:prSet/>
      <dgm:spPr/>
      <dgm:t>
        <a:bodyPr/>
        <a:lstStyle/>
        <a:p>
          <a:endParaRPr lang="hu-HU"/>
        </a:p>
      </dgm:t>
    </dgm:pt>
    <dgm:pt modelId="{8D927602-1E66-4DF0-8AC0-FFC1143D85A5}">
      <dgm:prSet/>
      <dgm:spPr/>
      <dgm:t>
        <a:bodyPr/>
        <a:lstStyle/>
        <a:p>
          <a:r>
            <a:rPr lang="hu-HU"/>
            <a:t>Kommunikáció</a:t>
          </a:r>
        </a:p>
      </dgm:t>
    </dgm:pt>
    <dgm:pt modelId="{52922D4B-AD49-4DE5-8428-D4E1FC0CEB72}" type="parTrans" cxnId="{A911635B-7992-49D9-9FA4-5C7F6BAC889E}">
      <dgm:prSet/>
      <dgm:spPr/>
      <dgm:t>
        <a:bodyPr/>
        <a:lstStyle/>
        <a:p>
          <a:endParaRPr lang="hu-HU"/>
        </a:p>
      </dgm:t>
    </dgm:pt>
    <dgm:pt modelId="{1F98ED4A-4BED-4CA6-9A5E-3CC378712DF8}" type="sibTrans" cxnId="{A911635B-7992-49D9-9FA4-5C7F6BAC889E}">
      <dgm:prSet/>
      <dgm:spPr/>
      <dgm:t>
        <a:bodyPr/>
        <a:lstStyle/>
        <a:p>
          <a:endParaRPr lang="hu-HU"/>
        </a:p>
      </dgm:t>
    </dgm:pt>
    <dgm:pt modelId="{0DBF3C42-B254-47B4-A133-B81844FAAADD}">
      <dgm:prSet/>
      <dgm:spPr/>
      <dgm:t>
        <a:bodyPr/>
        <a:lstStyle/>
        <a:p>
          <a:r>
            <a:rPr lang="hu-HU" dirty="0"/>
            <a:t>„</a:t>
          </a:r>
          <a:r>
            <a:rPr lang="hu-HU" dirty="0" err="1"/>
            <a:t>storytelling</a:t>
          </a:r>
          <a:r>
            <a:rPr lang="hu-HU" dirty="0"/>
            <a:t>”</a:t>
          </a:r>
        </a:p>
      </dgm:t>
    </dgm:pt>
    <dgm:pt modelId="{2E0382B8-BDD7-4BFE-B791-592FFA0C95A7}" type="parTrans" cxnId="{37ED3FD1-FAC6-454C-A37C-6EE094D72BC4}">
      <dgm:prSet/>
      <dgm:spPr/>
      <dgm:t>
        <a:bodyPr/>
        <a:lstStyle/>
        <a:p>
          <a:endParaRPr lang="hu-HU"/>
        </a:p>
      </dgm:t>
    </dgm:pt>
    <dgm:pt modelId="{AFB00940-AD1C-4890-AB42-FC5E1551BA0C}" type="sibTrans" cxnId="{37ED3FD1-FAC6-454C-A37C-6EE094D72BC4}">
      <dgm:prSet/>
      <dgm:spPr/>
      <dgm:t>
        <a:bodyPr/>
        <a:lstStyle/>
        <a:p>
          <a:endParaRPr lang="hu-HU"/>
        </a:p>
      </dgm:t>
    </dgm:pt>
    <dgm:pt modelId="{40BC57F0-EA58-416E-AF9F-143F53CA221F}">
      <dgm:prSet/>
      <dgm:spPr/>
      <dgm:t>
        <a:bodyPr/>
        <a:lstStyle/>
        <a:p>
          <a:r>
            <a:rPr lang="hu-HU"/>
            <a:t>Nyilvános beszéd</a:t>
          </a:r>
        </a:p>
      </dgm:t>
    </dgm:pt>
    <dgm:pt modelId="{908BEF00-BDDC-4D8D-B664-E11495A97713}" type="parTrans" cxnId="{3149ACB1-7E3A-444E-BC3B-47DC5C184C3C}">
      <dgm:prSet/>
      <dgm:spPr/>
      <dgm:t>
        <a:bodyPr/>
        <a:lstStyle/>
        <a:p>
          <a:endParaRPr lang="hu-HU"/>
        </a:p>
      </dgm:t>
    </dgm:pt>
    <dgm:pt modelId="{BF19B2FF-69A1-4D09-BE01-1787C88136DC}" type="sibTrans" cxnId="{3149ACB1-7E3A-444E-BC3B-47DC5C184C3C}">
      <dgm:prSet/>
      <dgm:spPr/>
      <dgm:t>
        <a:bodyPr/>
        <a:lstStyle/>
        <a:p>
          <a:endParaRPr lang="hu-HU"/>
        </a:p>
      </dgm:t>
    </dgm:pt>
    <dgm:pt modelId="{C69969B4-E7F0-462B-A457-C2C6B80361C9}">
      <dgm:prSet/>
      <dgm:spPr/>
      <dgm:t>
        <a:bodyPr/>
        <a:lstStyle/>
        <a:p>
          <a:r>
            <a:rPr lang="hu-HU"/>
            <a:t>Rákérdezés képessége</a:t>
          </a:r>
        </a:p>
      </dgm:t>
    </dgm:pt>
    <dgm:pt modelId="{26CAF384-963D-4AC5-9687-34FFE34AD6DA}" type="parTrans" cxnId="{A12BCB9F-D2B4-46E4-9563-C57A40C9BB2F}">
      <dgm:prSet/>
      <dgm:spPr/>
      <dgm:t>
        <a:bodyPr/>
        <a:lstStyle/>
        <a:p>
          <a:endParaRPr lang="hu-HU"/>
        </a:p>
      </dgm:t>
    </dgm:pt>
    <dgm:pt modelId="{6B495720-870E-433A-964B-B8851D1475EC}" type="sibTrans" cxnId="{A12BCB9F-D2B4-46E4-9563-C57A40C9BB2F}">
      <dgm:prSet/>
      <dgm:spPr/>
      <dgm:t>
        <a:bodyPr/>
        <a:lstStyle/>
        <a:p>
          <a:endParaRPr lang="hu-HU"/>
        </a:p>
      </dgm:t>
    </dgm:pt>
    <dgm:pt modelId="{53D159D8-84F1-445C-AED2-337EBCB7B54F}">
      <dgm:prSet/>
      <dgm:spPr/>
      <dgm:t>
        <a:bodyPr/>
        <a:lstStyle/>
        <a:p>
          <a:r>
            <a:rPr lang="hu-HU"/>
            <a:t>Szintetizálási képesség</a:t>
          </a:r>
        </a:p>
      </dgm:t>
    </dgm:pt>
    <dgm:pt modelId="{94F6973F-35E7-4E17-957E-5256A9476ABB}" type="parTrans" cxnId="{7C43C2F3-5A5C-4C66-93AB-30FB746FA9F2}">
      <dgm:prSet/>
      <dgm:spPr/>
      <dgm:t>
        <a:bodyPr/>
        <a:lstStyle/>
        <a:p>
          <a:endParaRPr lang="hu-HU"/>
        </a:p>
      </dgm:t>
    </dgm:pt>
    <dgm:pt modelId="{51A84FFE-7EC8-42F9-A427-6E8ABB41AB57}" type="sibTrans" cxnId="{7C43C2F3-5A5C-4C66-93AB-30FB746FA9F2}">
      <dgm:prSet/>
      <dgm:spPr/>
      <dgm:t>
        <a:bodyPr/>
        <a:lstStyle/>
        <a:p>
          <a:endParaRPr lang="hu-HU"/>
        </a:p>
      </dgm:t>
    </dgm:pt>
    <dgm:pt modelId="{E52FBC1A-2F0F-4E6A-9CB5-F778DC4FB49E}">
      <dgm:prSet/>
      <dgm:spPr/>
      <dgm:t>
        <a:bodyPr/>
        <a:lstStyle/>
        <a:p>
          <a:r>
            <a:rPr lang="hu-HU"/>
            <a:t>Aktív hallgatás, értő figyelem</a:t>
          </a:r>
        </a:p>
      </dgm:t>
    </dgm:pt>
    <dgm:pt modelId="{0FED11DD-51EE-4E4D-AC36-49F4481027E8}" type="parTrans" cxnId="{686EA220-5AB1-48E8-AD7B-5F32C3608A33}">
      <dgm:prSet/>
      <dgm:spPr/>
      <dgm:t>
        <a:bodyPr/>
        <a:lstStyle/>
        <a:p>
          <a:endParaRPr lang="hu-HU"/>
        </a:p>
      </dgm:t>
    </dgm:pt>
    <dgm:pt modelId="{F2D8E2B9-65AB-47E3-A0D0-93B4C928953A}" type="sibTrans" cxnId="{686EA220-5AB1-48E8-AD7B-5F32C3608A33}">
      <dgm:prSet/>
      <dgm:spPr/>
      <dgm:t>
        <a:bodyPr/>
        <a:lstStyle/>
        <a:p>
          <a:endParaRPr lang="hu-HU"/>
        </a:p>
      </dgm:t>
    </dgm:pt>
    <dgm:pt modelId="{17001F79-DD2A-4A50-A0B0-FBAE0A17C71B}">
      <dgm:prSet/>
      <dgm:spPr/>
      <dgm:t>
        <a:bodyPr/>
        <a:lstStyle/>
        <a:p>
          <a:r>
            <a:rPr lang="hu-HU" dirty="0"/>
            <a:t>Tervezés</a:t>
          </a:r>
        </a:p>
      </dgm:t>
    </dgm:pt>
    <dgm:pt modelId="{EAA0E751-FE58-4232-A8D5-D99FD7385D7B}" type="parTrans" cxnId="{BEFB40AD-15FB-41BD-B7C8-FA55A18203CC}">
      <dgm:prSet/>
      <dgm:spPr/>
      <dgm:t>
        <a:bodyPr/>
        <a:lstStyle/>
        <a:p>
          <a:endParaRPr lang="hu-HU"/>
        </a:p>
      </dgm:t>
    </dgm:pt>
    <dgm:pt modelId="{84D20B7F-EE4E-4131-92D0-E6D84190E9BA}" type="sibTrans" cxnId="{BEFB40AD-15FB-41BD-B7C8-FA55A18203CC}">
      <dgm:prSet/>
      <dgm:spPr/>
      <dgm:t>
        <a:bodyPr/>
        <a:lstStyle/>
        <a:p>
          <a:endParaRPr lang="hu-HU"/>
        </a:p>
      </dgm:t>
    </dgm:pt>
    <dgm:pt modelId="{78FE4248-4078-4C05-AD25-C2DB0065514C}">
      <dgm:prSet/>
      <dgm:spPr/>
      <dgm:t>
        <a:bodyPr/>
        <a:lstStyle/>
        <a:p>
          <a:r>
            <a:rPr lang="hu-HU"/>
            <a:t>Időgazdálkdás</a:t>
          </a:r>
        </a:p>
      </dgm:t>
    </dgm:pt>
    <dgm:pt modelId="{C26B310B-6D26-499B-A21D-1322D59FF3A0}" type="parTrans" cxnId="{6054E79C-AD95-4C71-BD66-AEC064A08DDD}">
      <dgm:prSet/>
      <dgm:spPr/>
      <dgm:t>
        <a:bodyPr/>
        <a:lstStyle/>
        <a:p>
          <a:endParaRPr lang="hu-HU"/>
        </a:p>
      </dgm:t>
    </dgm:pt>
    <dgm:pt modelId="{0035D9C2-97E4-4E43-9725-172403659E02}" type="sibTrans" cxnId="{6054E79C-AD95-4C71-BD66-AEC064A08DDD}">
      <dgm:prSet/>
      <dgm:spPr/>
      <dgm:t>
        <a:bodyPr/>
        <a:lstStyle/>
        <a:p>
          <a:endParaRPr lang="hu-HU"/>
        </a:p>
      </dgm:t>
    </dgm:pt>
    <dgm:pt modelId="{4018B264-46F9-441F-B70E-020A384CD049}">
      <dgm:prSet/>
      <dgm:spPr/>
      <dgm:t>
        <a:bodyPr/>
        <a:lstStyle/>
        <a:p>
          <a:r>
            <a:rPr lang="hu-HU"/>
            <a:t>Agilis gondolkodás</a:t>
          </a:r>
        </a:p>
      </dgm:t>
    </dgm:pt>
    <dgm:pt modelId="{7FBE6EED-50F3-4C2C-94A8-10809AE3FD1D}" type="parTrans" cxnId="{DF497A1B-6319-44B7-BFA3-75D58F8B819F}">
      <dgm:prSet/>
      <dgm:spPr/>
      <dgm:t>
        <a:bodyPr/>
        <a:lstStyle/>
        <a:p>
          <a:endParaRPr lang="hu-HU"/>
        </a:p>
      </dgm:t>
    </dgm:pt>
    <dgm:pt modelId="{BABF8EDD-0A90-4CE7-8163-1F83CCDB6F36}" type="sibTrans" cxnId="{DF497A1B-6319-44B7-BFA3-75D58F8B819F}">
      <dgm:prSet/>
      <dgm:spPr/>
      <dgm:t>
        <a:bodyPr/>
        <a:lstStyle/>
        <a:p>
          <a:endParaRPr lang="hu-HU"/>
        </a:p>
      </dgm:t>
    </dgm:pt>
    <dgm:pt modelId="{7AB9CB50-4E39-4365-945F-C9AC6F443C5B}">
      <dgm:prSet/>
      <dgm:spPr/>
      <dgm:t>
        <a:bodyPr/>
        <a:lstStyle/>
        <a:p>
          <a:r>
            <a:rPr lang="hu-HU"/>
            <a:t>Munkatervezés</a:t>
          </a:r>
        </a:p>
      </dgm:t>
    </dgm:pt>
    <dgm:pt modelId="{BE5107CC-8CED-4EC4-80B3-0E9262B22CAC}" type="parTrans" cxnId="{E6C0BCE2-E596-4795-90FA-BE71A05EDE45}">
      <dgm:prSet/>
      <dgm:spPr/>
      <dgm:t>
        <a:bodyPr/>
        <a:lstStyle/>
        <a:p>
          <a:endParaRPr lang="hu-HU"/>
        </a:p>
      </dgm:t>
    </dgm:pt>
    <dgm:pt modelId="{83D69E04-FAC3-470B-A8E5-31AA97246A0E}" type="sibTrans" cxnId="{E6C0BCE2-E596-4795-90FA-BE71A05EDE45}">
      <dgm:prSet/>
      <dgm:spPr/>
      <dgm:t>
        <a:bodyPr/>
        <a:lstStyle/>
        <a:p>
          <a:endParaRPr lang="hu-HU"/>
        </a:p>
      </dgm:t>
    </dgm:pt>
    <dgm:pt modelId="{6DC91E51-A690-4887-A661-F098BB720978}">
      <dgm:prSet/>
      <dgm:spPr/>
      <dgm:t>
        <a:bodyPr/>
        <a:lstStyle/>
        <a:p>
          <a:r>
            <a:rPr lang="hu-HU"/>
            <a:t>Mentális rugalmasság</a:t>
          </a:r>
        </a:p>
      </dgm:t>
    </dgm:pt>
    <dgm:pt modelId="{7CD557E5-9EA6-4FE1-A197-372C00F60EE3}" type="parTrans" cxnId="{54CF78E1-FA19-4509-AF3F-42063D85B47B}">
      <dgm:prSet/>
      <dgm:spPr/>
      <dgm:t>
        <a:bodyPr/>
        <a:lstStyle/>
        <a:p>
          <a:endParaRPr lang="hu-HU"/>
        </a:p>
      </dgm:t>
    </dgm:pt>
    <dgm:pt modelId="{1A2A9769-E466-40F5-A686-D8133A46467A}" type="sibTrans" cxnId="{54CF78E1-FA19-4509-AF3F-42063D85B47B}">
      <dgm:prSet/>
      <dgm:spPr/>
      <dgm:t>
        <a:bodyPr/>
        <a:lstStyle/>
        <a:p>
          <a:endParaRPr lang="hu-HU"/>
        </a:p>
      </dgm:t>
    </dgm:pt>
    <dgm:pt modelId="{F3A579D5-AB22-439A-973B-846C36A66C2F}">
      <dgm:prSet/>
      <dgm:spPr/>
      <dgm:t>
        <a:bodyPr/>
        <a:lstStyle/>
        <a:p>
          <a:r>
            <a:rPr lang="hu-HU"/>
            <a:t>Kreativitás és képzelőerő</a:t>
          </a:r>
        </a:p>
      </dgm:t>
    </dgm:pt>
    <dgm:pt modelId="{7D0D4835-3889-4104-A53D-8305AA45B4B8}" type="parTrans" cxnId="{B43C354D-8732-463B-9BBC-003B007B3DFD}">
      <dgm:prSet/>
      <dgm:spPr/>
      <dgm:t>
        <a:bodyPr/>
        <a:lstStyle/>
        <a:p>
          <a:endParaRPr lang="hu-HU"/>
        </a:p>
      </dgm:t>
    </dgm:pt>
    <dgm:pt modelId="{F651CF94-3BBF-42DB-B4D1-301FCB2F31C9}" type="sibTrans" cxnId="{B43C354D-8732-463B-9BBC-003B007B3DFD}">
      <dgm:prSet/>
      <dgm:spPr/>
      <dgm:t>
        <a:bodyPr/>
        <a:lstStyle/>
        <a:p>
          <a:endParaRPr lang="hu-HU"/>
        </a:p>
      </dgm:t>
    </dgm:pt>
    <dgm:pt modelId="{D10B8F80-24B6-4ABB-A5E7-EA3401584D0C}">
      <dgm:prSet/>
      <dgm:spPr/>
      <dgm:t>
        <a:bodyPr/>
        <a:lstStyle/>
        <a:p>
          <a:r>
            <a:rPr lang="hu-HU"/>
            <a:t>Ismeretek alkalmazása eltérő kontextusban</a:t>
          </a:r>
        </a:p>
      </dgm:t>
    </dgm:pt>
    <dgm:pt modelId="{A1BE6578-7ABA-4FAB-AE5E-B8F8058E755E}" type="parTrans" cxnId="{B565BA5A-3252-43F6-A588-1A6353177302}">
      <dgm:prSet/>
      <dgm:spPr/>
      <dgm:t>
        <a:bodyPr/>
        <a:lstStyle/>
        <a:p>
          <a:endParaRPr lang="hu-HU"/>
        </a:p>
      </dgm:t>
    </dgm:pt>
    <dgm:pt modelId="{135BCCDE-865B-4342-B3A0-14F56D4A85E3}" type="sibTrans" cxnId="{B565BA5A-3252-43F6-A588-1A6353177302}">
      <dgm:prSet/>
      <dgm:spPr/>
      <dgm:t>
        <a:bodyPr/>
        <a:lstStyle/>
        <a:p>
          <a:endParaRPr lang="hu-HU"/>
        </a:p>
      </dgm:t>
    </dgm:pt>
    <dgm:pt modelId="{44A2CF6C-BF52-44C7-85EA-F661CC577785}">
      <dgm:prSet/>
      <dgm:spPr/>
      <dgm:t>
        <a:bodyPr/>
        <a:lstStyle/>
        <a:p>
          <a:r>
            <a:rPr lang="hu-HU"/>
            <a:t>Szemléletváltás</a:t>
          </a:r>
        </a:p>
      </dgm:t>
    </dgm:pt>
    <dgm:pt modelId="{6C3FAE8F-4EC7-409F-870A-C7A0F88383E4}" type="parTrans" cxnId="{3436C57B-A3FE-4BC3-8F83-EAF2CC95EF31}">
      <dgm:prSet/>
      <dgm:spPr/>
      <dgm:t>
        <a:bodyPr/>
        <a:lstStyle/>
        <a:p>
          <a:endParaRPr lang="hu-HU"/>
        </a:p>
      </dgm:t>
    </dgm:pt>
    <dgm:pt modelId="{D07BF6B9-6A0F-46B0-8AF6-E27F88D56772}" type="sibTrans" cxnId="{3436C57B-A3FE-4BC3-8F83-EAF2CC95EF31}">
      <dgm:prSet/>
      <dgm:spPr/>
      <dgm:t>
        <a:bodyPr/>
        <a:lstStyle/>
        <a:p>
          <a:endParaRPr lang="hu-HU"/>
        </a:p>
      </dgm:t>
    </dgm:pt>
    <dgm:pt modelId="{2A77EF99-30CE-4A24-9468-E85CC96CA51D}">
      <dgm:prSet/>
      <dgm:spPr/>
      <dgm:t>
        <a:bodyPr/>
        <a:lstStyle/>
        <a:p>
          <a:r>
            <a:rPr lang="hu-HU"/>
            <a:t>Alkalmazkodás</a:t>
          </a:r>
        </a:p>
      </dgm:t>
    </dgm:pt>
    <dgm:pt modelId="{331A722F-5F08-4BD2-9D51-B43B5EB28FED}" type="parTrans" cxnId="{324A63CA-65F8-47D7-9FF4-81C812024661}">
      <dgm:prSet/>
      <dgm:spPr/>
      <dgm:t>
        <a:bodyPr/>
        <a:lstStyle/>
        <a:p>
          <a:endParaRPr lang="hu-HU"/>
        </a:p>
      </dgm:t>
    </dgm:pt>
    <dgm:pt modelId="{9E00F4B2-ADF0-4DBA-8B66-F883246E661E}" type="sibTrans" cxnId="{324A63CA-65F8-47D7-9FF4-81C812024661}">
      <dgm:prSet/>
      <dgm:spPr/>
      <dgm:t>
        <a:bodyPr/>
        <a:lstStyle/>
        <a:p>
          <a:endParaRPr lang="hu-HU"/>
        </a:p>
      </dgm:t>
    </dgm:pt>
    <dgm:pt modelId="{513F65C2-83C6-42F9-B36A-6B6C8D41E2F9}">
      <dgm:prSet/>
      <dgm:spPr/>
      <dgm:t>
        <a:bodyPr/>
        <a:lstStyle/>
        <a:p>
          <a:r>
            <a:rPr lang="hu-HU"/>
            <a:t>Tanulási készség</a:t>
          </a:r>
        </a:p>
      </dgm:t>
    </dgm:pt>
    <dgm:pt modelId="{F7A6CABE-1A70-4B2C-9CD5-41A8B3364565}" type="parTrans" cxnId="{C60C7C5C-9D1A-4D57-8392-CFCB34FED65E}">
      <dgm:prSet/>
      <dgm:spPr/>
      <dgm:t>
        <a:bodyPr/>
        <a:lstStyle/>
        <a:p>
          <a:endParaRPr lang="hu-HU"/>
        </a:p>
      </dgm:t>
    </dgm:pt>
    <dgm:pt modelId="{469B0A1A-5F7D-4BAF-AC57-27142E2A5BCA}" type="sibTrans" cxnId="{C60C7C5C-9D1A-4D57-8392-CFCB34FED65E}">
      <dgm:prSet/>
      <dgm:spPr/>
      <dgm:t>
        <a:bodyPr/>
        <a:lstStyle/>
        <a:p>
          <a:endParaRPr lang="hu-HU"/>
        </a:p>
      </dgm:t>
    </dgm:pt>
    <dgm:pt modelId="{CCF9DD61-F85B-4672-81A4-A1422946D27E}" type="pres">
      <dgm:prSet presAssocID="{BD82B615-F1D9-4AEB-B910-E89776D3B019}" presName="theList" presStyleCnt="0">
        <dgm:presLayoutVars>
          <dgm:dir/>
          <dgm:animLvl val="lvl"/>
          <dgm:resizeHandles val="exact"/>
        </dgm:presLayoutVars>
      </dgm:prSet>
      <dgm:spPr/>
    </dgm:pt>
    <dgm:pt modelId="{4AB36A97-BC01-4C13-9143-B86BA95B54E2}" type="pres">
      <dgm:prSet presAssocID="{2968B984-E341-40BB-B000-01B541EFEFAE}" presName="compNode" presStyleCnt="0"/>
      <dgm:spPr/>
    </dgm:pt>
    <dgm:pt modelId="{A84A8F81-0ABF-4777-92A5-C386701A65EA}" type="pres">
      <dgm:prSet presAssocID="{2968B984-E341-40BB-B000-01B541EFEFAE}" presName="aNode" presStyleLbl="bgShp" presStyleIdx="0" presStyleCnt="4"/>
      <dgm:spPr/>
    </dgm:pt>
    <dgm:pt modelId="{2083AE48-BF10-4094-85CE-A3FCE2B4CF05}" type="pres">
      <dgm:prSet presAssocID="{2968B984-E341-40BB-B000-01B541EFEFAE}" presName="textNode" presStyleLbl="bgShp" presStyleIdx="0" presStyleCnt="4"/>
      <dgm:spPr/>
    </dgm:pt>
    <dgm:pt modelId="{64F748E7-2214-489D-8C2B-485D5C5FC132}" type="pres">
      <dgm:prSet presAssocID="{2968B984-E341-40BB-B000-01B541EFEFAE}" presName="compChildNode" presStyleCnt="0"/>
      <dgm:spPr/>
    </dgm:pt>
    <dgm:pt modelId="{FF673CFF-D715-4DE2-A60E-43C1C12656D6}" type="pres">
      <dgm:prSet presAssocID="{2968B984-E341-40BB-B000-01B541EFEFAE}" presName="theInnerList" presStyleCnt="0"/>
      <dgm:spPr/>
    </dgm:pt>
    <dgm:pt modelId="{B9CD2A2E-AEEE-490E-A80E-3038E5247F28}" type="pres">
      <dgm:prSet presAssocID="{9FC0317C-22F5-4F0D-8E75-E523C499C854}" presName="childNode" presStyleLbl="node1" presStyleIdx="0" presStyleCnt="17">
        <dgm:presLayoutVars>
          <dgm:bulletEnabled val="1"/>
        </dgm:presLayoutVars>
      </dgm:prSet>
      <dgm:spPr/>
    </dgm:pt>
    <dgm:pt modelId="{B35D6A58-3D46-41C2-95B7-76332D6CD151}" type="pres">
      <dgm:prSet presAssocID="{9FC0317C-22F5-4F0D-8E75-E523C499C854}" presName="aSpace2" presStyleCnt="0"/>
      <dgm:spPr/>
    </dgm:pt>
    <dgm:pt modelId="{A872CE62-EDBC-4C43-9095-62896B343D24}" type="pres">
      <dgm:prSet presAssocID="{3EE3957C-CB14-4FE8-9DFF-0EB2CF2B6C05}" presName="childNode" presStyleLbl="node1" presStyleIdx="1" presStyleCnt="17">
        <dgm:presLayoutVars>
          <dgm:bulletEnabled val="1"/>
        </dgm:presLayoutVars>
      </dgm:prSet>
      <dgm:spPr/>
    </dgm:pt>
    <dgm:pt modelId="{3459D435-2195-49CC-A948-1426F79BD62A}" type="pres">
      <dgm:prSet presAssocID="{3EE3957C-CB14-4FE8-9DFF-0EB2CF2B6C05}" presName="aSpace2" presStyleCnt="0"/>
      <dgm:spPr/>
    </dgm:pt>
    <dgm:pt modelId="{FD50ABA0-0B0A-4DB4-836B-FFC7EED3AD1B}" type="pres">
      <dgm:prSet presAssocID="{70F35985-7A34-438C-AD15-026551AA5B4F}" presName="childNode" presStyleLbl="node1" presStyleIdx="2" presStyleCnt="17">
        <dgm:presLayoutVars>
          <dgm:bulletEnabled val="1"/>
        </dgm:presLayoutVars>
      </dgm:prSet>
      <dgm:spPr/>
    </dgm:pt>
    <dgm:pt modelId="{409CC11F-31F8-491B-A095-0D91E5998A7B}" type="pres">
      <dgm:prSet presAssocID="{70F35985-7A34-438C-AD15-026551AA5B4F}" presName="aSpace2" presStyleCnt="0"/>
      <dgm:spPr/>
    </dgm:pt>
    <dgm:pt modelId="{85FADA1E-0EC7-4714-A3AA-5A89E3F27F70}" type="pres">
      <dgm:prSet presAssocID="{4DA963DD-3320-4C59-950F-8E328E4A40A4}" presName="childNode" presStyleLbl="node1" presStyleIdx="3" presStyleCnt="17">
        <dgm:presLayoutVars>
          <dgm:bulletEnabled val="1"/>
        </dgm:presLayoutVars>
      </dgm:prSet>
      <dgm:spPr/>
    </dgm:pt>
    <dgm:pt modelId="{0340A60F-0F78-4DDF-80E8-963B3AC6C21E}" type="pres">
      <dgm:prSet presAssocID="{2968B984-E341-40BB-B000-01B541EFEFAE}" presName="aSpace" presStyleCnt="0"/>
      <dgm:spPr/>
    </dgm:pt>
    <dgm:pt modelId="{BC2A1709-607D-4CA3-8C76-D3945E9ECE4E}" type="pres">
      <dgm:prSet presAssocID="{8D927602-1E66-4DF0-8AC0-FFC1143D85A5}" presName="compNode" presStyleCnt="0"/>
      <dgm:spPr/>
    </dgm:pt>
    <dgm:pt modelId="{C91E9055-5CFB-4F8A-9B8F-8D7AAB706B8E}" type="pres">
      <dgm:prSet presAssocID="{8D927602-1E66-4DF0-8AC0-FFC1143D85A5}" presName="aNode" presStyleLbl="bgShp" presStyleIdx="1" presStyleCnt="4"/>
      <dgm:spPr/>
    </dgm:pt>
    <dgm:pt modelId="{AF4B44E0-3CFB-4810-BB8B-08E44DE9196D}" type="pres">
      <dgm:prSet presAssocID="{8D927602-1E66-4DF0-8AC0-FFC1143D85A5}" presName="textNode" presStyleLbl="bgShp" presStyleIdx="1" presStyleCnt="4"/>
      <dgm:spPr/>
    </dgm:pt>
    <dgm:pt modelId="{97BC5299-C611-4A8A-800D-150662008679}" type="pres">
      <dgm:prSet presAssocID="{8D927602-1E66-4DF0-8AC0-FFC1143D85A5}" presName="compChildNode" presStyleCnt="0"/>
      <dgm:spPr/>
    </dgm:pt>
    <dgm:pt modelId="{E039DF1F-F6E3-450C-8F2E-716F0AB6ED95}" type="pres">
      <dgm:prSet presAssocID="{8D927602-1E66-4DF0-8AC0-FFC1143D85A5}" presName="theInnerList" presStyleCnt="0"/>
      <dgm:spPr/>
    </dgm:pt>
    <dgm:pt modelId="{7571F872-CD64-4A4B-B1BA-940EECCE7D1E}" type="pres">
      <dgm:prSet presAssocID="{0DBF3C42-B254-47B4-A133-B81844FAAADD}" presName="childNode" presStyleLbl="node1" presStyleIdx="4" presStyleCnt="17">
        <dgm:presLayoutVars>
          <dgm:bulletEnabled val="1"/>
        </dgm:presLayoutVars>
      </dgm:prSet>
      <dgm:spPr/>
    </dgm:pt>
    <dgm:pt modelId="{0323C45D-EFDE-456F-8FD1-DAFB66751182}" type="pres">
      <dgm:prSet presAssocID="{0DBF3C42-B254-47B4-A133-B81844FAAADD}" presName="aSpace2" presStyleCnt="0"/>
      <dgm:spPr/>
    </dgm:pt>
    <dgm:pt modelId="{FFAA2FE8-CAAD-4E15-83CB-83938EAA56D2}" type="pres">
      <dgm:prSet presAssocID="{40BC57F0-EA58-416E-AF9F-143F53CA221F}" presName="childNode" presStyleLbl="node1" presStyleIdx="5" presStyleCnt="17">
        <dgm:presLayoutVars>
          <dgm:bulletEnabled val="1"/>
        </dgm:presLayoutVars>
      </dgm:prSet>
      <dgm:spPr/>
    </dgm:pt>
    <dgm:pt modelId="{E407CB42-C39D-4B97-AEAC-6F68DE4CB0FC}" type="pres">
      <dgm:prSet presAssocID="{40BC57F0-EA58-416E-AF9F-143F53CA221F}" presName="aSpace2" presStyleCnt="0"/>
      <dgm:spPr/>
    </dgm:pt>
    <dgm:pt modelId="{98C1938D-E8AB-4B23-8AF0-1DED8500F51E}" type="pres">
      <dgm:prSet presAssocID="{C69969B4-E7F0-462B-A457-C2C6B80361C9}" presName="childNode" presStyleLbl="node1" presStyleIdx="6" presStyleCnt="17">
        <dgm:presLayoutVars>
          <dgm:bulletEnabled val="1"/>
        </dgm:presLayoutVars>
      </dgm:prSet>
      <dgm:spPr/>
    </dgm:pt>
    <dgm:pt modelId="{F2621A49-026D-43A2-A048-FF070D61D02C}" type="pres">
      <dgm:prSet presAssocID="{C69969B4-E7F0-462B-A457-C2C6B80361C9}" presName="aSpace2" presStyleCnt="0"/>
      <dgm:spPr/>
    </dgm:pt>
    <dgm:pt modelId="{9FE3D4DB-3E1C-4385-828A-C1FDD57FC430}" type="pres">
      <dgm:prSet presAssocID="{53D159D8-84F1-445C-AED2-337EBCB7B54F}" presName="childNode" presStyleLbl="node1" presStyleIdx="7" presStyleCnt="17">
        <dgm:presLayoutVars>
          <dgm:bulletEnabled val="1"/>
        </dgm:presLayoutVars>
      </dgm:prSet>
      <dgm:spPr/>
    </dgm:pt>
    <dgm:pt modelId="{B1DBCE9E-EF37-4283-816D-AFB306CA328B}" type="pres">
      <dgm:prSet presAssocID="{53D159D8-84F1-445C-AED2-337EBCB7B54F}" presName="aSpace2" presStyleCnt="0"/>
      <dgm:spPr/>
    </dgm:pt>
    <dgm:pt modelId="{9D8D6BEA-BD15-4816-BC1E-6B0801855410}" type="pres">
      <dgm:prSet presAssocID="{E52FBC1A-2F0F-4E6A-9CB5-F778DC4FB49E}" presName="childNode" presStyleLbl="node1" presStyleIdx="8" presStyleCnt="17">
        <dgm:presLayoutVars>
          <dgm:bulletEnabled val="1"/>
        </dgm:presLayoutVars>
      </dgm:prSet>
      <dgm:spPr/>
    </dgm:pt>
    <dgm:pt modelId="{529F3674-97A5-4D8B-9047-C7FC1FE83688}" type="pres">
      <dgm:prSet presAssocID="{8D927602-1E66-4DF0-8AC0-FFC1143D85A5}" presName="aSpace" presStyleCnt="0"/>
      <dgm:spPr/>
    </dgm:pt>
    <dgm:pt modelId="{83BD711C-EEFC-427D-928C-ED17B899A45C}" type="pres">
      <dgm:prSet presAssocID="{17001F79-DD2A-4A50-A0B0-FBAE0A17C71B}" presName="compNode" presStyleCnt="0"/>
      <dgm:spPr/>
    </dgm:pt>
    <dgm:pt modelId="{49E0657D-6189-499F-A68B-847149D889A3}" type="pres">
      <dgm:prSet presAssocID="{17001F79-DD2A-4A50-A0B0-FBAE0A17C71B}" presName="aNode" presStyleLbl="bgShp" presStyleIdx="2" presStyleCnt="4"/>
      <dgm:spPr/>
    </dgm:pt>
    <dgm:pt modelId="{09A76D08-DC6A-47CD-9116-B22A5E7829A8}" type="pres">
      <dgm:prSet presAssocID="{17001F79-DD2A-4A50-A0B0-FBAE0A17C71B}" presName="textNode" presStyleLbl="bgShp" presStyleIdx="2" presStyleCnt="4"/>
      <dgm:spPr/>
    </dgm:pt>
    <dgm:pt modelId="{F42AD527-3394-4F47-81F5-9E6B00FBE663}" type="pres">
      <dgm:prSet presAssocID="{17001F79-DD2A-4A50-A0B0-FBAE0A17C71B}" presName="compChildNode" presStyleCnt="0"/>
      <dgm:spPr/>
    </dgm:pt>
    <dgm:pt modelId="{BCA9F9B8-C238-496B-B27F-3B8BB9BA29C4}" type="pres">
      <dgm:prSet presAssocID="{17001F79-DD2A-4A50-A0B0-FBAE0A17C71B}" presName="theInnerList" presStyleCnt="0"/>
      <dgm:spPr/>
    </dgm:pt>
    <dgm:pt modelId="{B4A2940E-A391-4255-9C89-14A7078BC978}" type="pres">
      <dgm:prSet presAssocID="{78FE4248-4078-4C05-AD25-C2DB0065514C}" presName="childNode" presStyleLbl="node1" presStyleIdx="9" presStyleCnt="17">
        <dgm:presLayoutVars>
          <dgm:bulletEnabled val="1"/>
        </dgm:presLayoutVars>
      </dgm:prSet>
      <dgm:spPr/>
    </dgm:pt>
    <dgm:pt modelId="{04293D52-1642-4538-8CF8-ED7ECE29DDF1}" type="pres">
      <dgm:prSet presAssocID="{78FE4248-4078-4C05-AD25-C2DB0065514C}" presName="aSpace2" presStyleCnt="0"/>
      <dgm:spPr/>
    </dgm:pt>
    <dgm:pt modelId="{F13D7750-69F8-4E50-B80C-9F2F63F16756}" type="pres">
      <dgm:prSet presAssocID="{4018B264-46F9-441F-B70E-020A384CD049}" presName="childNode" presStyleLbl="node1" presStyleIdx="10" presStyleCnt="17">
        <dgm:presLayoutVars>
          <dgm:bulletEnabled val="1"/>
        </dgm:presLayoutVars>
      </dgm:prSet>
      <dgm:spPr/>
    </dgm:pt>
    <dgm:pt modelId="{EAD13F21-C164-49AF-9BE8-C1D444073BB5}" type="pres">
      <dgm:prSet presAssocID="{4018B264-46F9-441F-B70E-020A384CD049}" presName="aSpace2" presStyleCnt="0"/>
      <dgm:spPr/>
    </dgm:pt>
    <dgm:pt modelId="{A5BC2A08-E3A4-4226-80D2-A14D4B1958D4}" type="pres">
      <dgm:prSet presAssocID="{7AB9CB50-4E39-4365-945F-C9AC6F443C5B}" presName="childNode" presStyleLbl="node1" presStyleIdx="11" presStyleCnt="17">
        <dgm:presLayoutVars>
          <dgm:bulletEnabled val="1"/>
        </dgm:presLayoutVars>
      </dgm:prSet>
      <dgm:spPr/>
    </dgm:pt>
    <dgm:pt modelId="{B4EDE546-179E-41AF-8873-311FA3E69026}" type="pres">
      <dgm:prSet presAssocID="{17001F79-DD2A-4A50-A0B0-FBAE0A17C71B}" presName="aSpace" presStyleCnt="0"/>
      <dgm:spPr/>
    </dgm:pt>
    <dgm:pt modelId="{39838294-F9D3-472E-AC85-4806E693323F}" type="pres">
      <dgm:prSet presAssocID="{6DC91E51-A690-4887-A661-F098BB720978}" presName="compNode" presStyleCnt="0"/>
      <dgm:spPr/>
    </dgm:pt>
    <dgm:pt modelId="{1C4F80C9-BF8B-4663-9EE3-4816F27C0221}" type="pres">
      <dgm:prSet presAssocID="{6DC91E51-A690-4887-A661-F098BB720978}" presName="aNode" presStyleLbl="bgShp" presStyleIdx="3" presStyleCnt="4"/>
      <dgm:spPr/>
    </dgm:pt>
    <dgm:pt modelId="{205F5FBD-BD32-4DA7-81E6-4DC439EB2C01}" type="pres">
      <dgm:prSet presAssocID="{6DC91E51-A690-4887-A661-F098BB720978}" presName="textNode" presStyleLbl="bgShp" presStyleIdx="3" presStyleCnt="4"/>
      <dgm:spPr/>
    </dgm:pt>
    <dgm:pt modelId="{FA76DBC7-77D6-4716-99F6-6F629A1DE400}" type="pres">
      <dgm:prSet presAssocID="{6DC91E51-A690-4887-A661-F098BB720978}" presName="compChildNode" presStyleCnt="0"/>
      <dgm:spPr/>
    </dgm:pt>
    <dgm:pt modelId="{786AD3A1-3DBE-42FD-9D05-C493FE0D5A3F}" type="pres">
      <dgm:prSet presAssocID="{6DC91E51-A690-4887-A661-F098BB720978}" presName="theInnerList" presStyleCnt="0"/>
      <dgm:spPr/>
    </dgm:pt>
    <dgm:pt modelId="{55F70243-6E86-42B3-83D9-D5C0E2B4EB9F}" type="pres">
      <dgm:prSet presAssocID="{F3A579D5-AB22-439A-973B-846C36A66C2F}" presName="childNode" presStyleLbl="node1" presStyleIdx="12" presStyleCnt="17">
        <dgm:presLayoutVars>
          <dgm:bulletEnabled val="1"/>
        </dgm:presLayoutVars>
      </dgm:prSet>
      <dgm:spPr/>
    </dgm:pt>
    <dgm:pt modelId="{A0B3B018-BCF0-4235-9F50-96586E2559FA}" type="pres">
      <dgm:prSet presAssocID="{F3A579D5-AB22-439A-973B-846C36A66C2F}" presName="aSpace2" presStyleCnt="0"/>
      <dgm:spPr/>
    </dgm:pt>
    <dgm:pt modelId="{DBAF8754-9631-4E04-88B0-BCE03356F37F}" type="pres">
      <dgm:prSet presAssocID="{D10B8F80-24B6-4ABB-A5E7-EA3401584D0C}" presName="childNode" presStyleLbl="node1" presStyleIdx="13" presStyleCnt="17">
        <dgm:presLayoutVars>
          <dgm:bulletEnabled val="1"/>
        </dgm:presLayoutVars>
      </dgm:prSet>
      <dgm:spPr/>
    </dgm:pt>
    <dgm:pt modelId="{5A2DE791-3639-48FC-9010-0B28EB6D6104}" type="pres">
      <dgm:prSet presAssocID="{D10B8F80-24B6-4ABB-A5E7-EA3401584D0C}" presName="aSpace2" presStyleCnt="0"/>
      <dgm:spPr/>
    </dgm:pt>
    <dgm:pt modelId="{D6D8F675-3F76-42D0-82C3-9439C7DBF7BE}" type="pres">
      <dgm:prSet presAssocID="{44A2CF6C-BF52-44C7-85EA-F661CC577785}" presName="childNode" presStyleLbl="node1" presStyleIdx="14" presStyleCnt="17">
        <dgm:presLayoutVars>
          <dgm:bulletEnabled val="1"/>
        </dgm:presLayoutVars>
      </dgm:prSet>
      <dgm:spPr/>
    </dgm:pt>
    <dgm:pt modelId="{A1F4D550-F81B-4D64-81E3-B60A50BBB7EC}" type="pres">
      <dgm:prSet presAssocID="{44A2CF6C-BF52-44C7-85EA-F661CC577785}" presName="aSpace2" presStyleCnt="0"/>
      <dgm:spPr/>
    </dgm:pt>
    <dgm:pt modelId="{48F2128A-48E7-4A45-8369-9C871A31C3C8}" type="pres">
      <dgm:prSet presAssocID="{2A77EF99-30CE-4A24-9468-E85CC96CA51D}" presName="childNode" presStyleLbl="node1" presStyleIdx="15" presStyleCnt="17">
        <dgm:presLayoutVars>
          <dgm:bulletEnabled val="1"/>
        </dgm:presLayoutVars>
      </dgm:prSet>
      <dgm:spPr/>
    </dgm:pt>
    <dgm:pt modelId="{BF94A790-72CD-47F4-AA92-A2AB38A876A0}" type="pres">
      <dgm:prSet presAssocID="{2A77EF99-30CE-4A24-9468-E85CC96CA51D}" presName="aSpace2" presStyleCnt="0"/>
      <dgm:spPr/>
    </dgm:pt>
    <dgm:pt modelId="{FA417CD3-6938-49F1-B00E-522677B04C3F}" type="pres">
      <dgm:prSet presAssocID="{513F65C2-83C6-42F9-B36A-6B6C8D41E2F9}" presName="childNode" presStyleLbl="node1" presStyleIdx="16" presStyleCnt="17">
        <dgm:presLayoutVars>
          <dgm:bulletEnabled val="1"/>
        </dgm:presLayoutVars>
      </dgm:prSet>
      <dgm:spPr/>
    </dgm:pt>
  </dgm:ptLst>
  <dgm:cxnLst>
    <dgm:cxn modelId="{7D8FB303-EC4A-4971-8BE3-4E9659D8B435}" type="presOf" srcId="{2968B984-E341-40BB-B000-01B541EFEFAE}" destId="{2083AE48-BF10-4094-85CE-A3FCE2B4CF05}" srcOrd="1" destOrd="0" presId="urn:microsoft.com/office/officeart/2005/8/layout/lProcess2"/>
    <dgm:cxn modelId="{8F0B4514-2384-4C6A-96C9-F7CD85FA7DF3}" type="presOf" srcId="{8D927602-1E66-4DF0-8AC0-FFC1143D85A5}" destId="{AF4B44E0-3CFB-4810-BB8B-08E44DE9196D}" srcOrd="1" destOrd="0" presId="urn:microsoft.com/office/officeart/2005/8/layout/lProcess2"/>
    <dgm:cxn modelId="{DF497A1B-6319-44B7-BFA3-75D58F8B819F}" srcId="{17001F79-DD2A-4A50-A0B0-FBAE0A17C71B}" destId="{4018B264-46F9-441F-B70E-020A384CD049}" srcOrd="1" destOrd="0" parTransId="{7FBE6EED-50F3-4C2C-94A8-10809AE3FD1D}" sibTransId="{BABF8EDD-0A90-4CE7-8163-1F83CCDB6F36}"/>
    <dgm:cxn modelId="{D6364C1C-3F0B-456C-A7A7-7429CD369BFE}" type="presOf" srcId="{2968B984-E341-40BB-B000-01B541EFEFAE}" destId="{A84A8F81-0ABF-4777-92A5-C386701A65EA}" srcOrd="0" destOrd="0" presId="urn:microsoft.com/office/officeart/2005/8/layout/lProcess2"/>
    <dgm:cxn modelId="{686EA220-5AB1-48E8-AD7B-5F32C3608A33}" srcId="{8D927602-1E66-4DF0-8AC0-FFC1143D85A5}" destId="{E52FBC1A-2F0F-4E6A-9CB5-F778DC4FB49E}" srcOrd="4" destOrd="0" parTransId="{0FED11DD-51EE-4E4D-AC36-49F4481027E8}" sibTransId="{F2D8E2B9-65AB-47E3-A0D0-93B4C928953A}"/>
    <dgm:cxn modelId="{9472DA25-AB89-4F2B-9118-DFFF245342DE}" type="presOf" srcId="{70F35985-7A34-438C-AD15-026551AA5B4F}" destId="{FD50ABA0-0B0A-4DB4-836B-FFC7EED3AD1B}" srcOrd="0" destOrd="0" presId="urn:microsoft.com/office/officeart/2005/8/layout/lProcess2"/>
    <dgm:cxn modelId="{62016726-1BAD-48B8-A5E3-CD393AC73D57}" srcId="{2968B984-E341-40BB-B000-01B541EFEFAE}" destId="{9FC0317C-22F5-4F0D-8E75-E523C499C854}" srcOrd="0" destOrd="0" parTransId="{341E2938-CF60-46C4-BDAD-1CC6F8F2EDCC}" sibTransId="{03DDA435-4518-4ACC-AA71-81FA6D4E89CB}"/>
    <dgm:cxn modelId="{2B441333-39FD-41DB-9CB7-BF800937E5BD}" type="presOf" srcId="{4DA963DD-3320-4C59-950F-8E328E4A40A4}" destId="{85FADA1E-0EC7-4714-A3AA-5A89E3F27F70}" srcOrd="0" destOrd="0" presId="urn:microsoft.com/office/officeart/2005/8/layout/lProcess2"/>
    <dgm:cxn modelId="{A54A1D3A-F384-4532-AAFF-FE2D06B11F35}" type="presOf" srcId="{8D927602-1E66-4DF0-8AC0-FFC1143D85A5}" destId="{C91E9055-5CFB-4F8A-9B8F-8D7AAB706B8E}" srcOrd="0" destOrd="0" presId="urn:microsoft.com/office/officeart/2005/8/layout/lProcess2"/>
    <dgm:cxn modelId="{3C08B53F-8AB4-4872-99C3-8B65E68FE918}" type="presOf" srcId="{44A2CF6C-BF52-44C7-85EA-F661CC577785}" destId="{D6D8F675-3F76-42D0-82C3-9439C7DBF7BE}" srcOrd="0" destOrd="0" presId="urn:microsoft.com/office/officeart/2005/8/layout/lProcess2"/>
    <dgm:cxn modelId="{A911635B-7992-49D9-9FA4-5C7F6BAC889E}" srcId="{BD82B615-F1D9-4AEB-B910-E89776D3B019}" destId="{8D927602-1E66-4DF0-8AC0-FFC1143D85A5}" srcOrd="1" destOrd="0" parTransId="{52922D4B-AD49-4DE5-8428-D4E1FC0CEB72}" sibTransId="{1F98ED4A-4BED-4CA6-9A5E-3CC378712DF8}"/>
    <dgm:cxn modelId="{C60C7C5C-9D1A-4D57-8392-CFCB34FED65E}" srcId="{6DC91E51-A690-4887-A661-F098BB720978}" destId="{513F65C2-83C6-42F9-B36A-6B6C8D41E2F9}" srcOrd="4" destOrd="0" parTransId="{F7A6CABE-1A70-4B2C-9CD5-41A8B3364565}" sibTransId="{469B0A1A-5F7D-4BAF-AC57-27142E2A5BCA}"/>
    <dgm:cxn modelId="{88770743-6EF2-481B-A656-727576252F9D}" srcId="{2968B984-E341-40BB-B000-01B541EFEFAE}" destId="{3EE3957C-CB14-4FE8-9DFF-0EB2CF2B6C05}" srcOrd="1" destOrd="0" parTransId="{ECED073A-A8E7-4A4F-9C66-CE9663BDEDA4}" sibTransId="{AFD1F0ED-E06B-4375-AA0A-92616DF382C6}"/>
    <dgm:cxn modelId="{ED4F1043-2DD6-4DF9-813B-85AE7CEB60CE}" type="presOf" srcId="{2A77EF99-30CE-4A24-9468-E85CC96CA51D}" destId="{48F2128A-48E7-4A45-8369-9C871A31C3C8}" srcOrd="0" destOrd="0" presId="urn:microsoft.com/office/officeart/2005/8/layout/lProcess2"/>
    <dgm:cxn modelId="{B43C354D-8732-463B-9BBC-003B007B3DFD}" srcId="{6DC91E51-A690-4887-A661-F098BB720978}" destId="{F3A579D5-AB22-439A-973B-846C36A66C2F}" srcOrd="0" destOrd="0" parTransId="{7D0D4835-3889-4104-A53D-8305AA45B4B8}" sibTransId="{F651CF94-3BBF-42DB-B4D1-301FCB2F31C9}"/>
    <dgm:cxn modelId="{7A752E75-AF31-4A6D-A965-120C41622D68}" type="presOf" srcId="{C69969B4-E7F0-462B-A457-C2C6B80361C9}" destId="{98C1938D-E8AB-4B23-8AF0-1DED8500F51E}" srcOrd="0" destOrd="0" presId="urn:microsoft.com/office/officeart/2005/8/layout/lProcess2"/>
    <dgm:cxn modelId="{777C2E58-D36D-4EFC-89BF-FC0A165DD06E}" type="presOf" srcId="{0DBF3C42-B254-47B4-A133-B81844FAAADD}" destId="{7571F872-CD64-4A4B-B1BA-940EECCE7D1E}" srcOrd="0" destOrd="0" presId="urn:microsoft.com/office/officeart/2005/8/layout/lProcess2"/>
    <dgm:cxn modelId="{B565BA5A-3252-43F6-A588-1A6353177302}" srcId="{6DC91E51-A690-4887-A661-F098BB720978}" destId="{D10B8F80-24B6-4ABB-A5E7-EA3401584D0C}" srcOrd="1" destOrd="0" parTransId="{A1BE6578-7ABA-4FAB-AE5E-B8F8058E755E}" sibTransId="{135BCCDE-865B-4342-B3A0-14F56D4A85E3}"/>
    <dgm:cxn modelId="{76DFDA7A-C908-48CE-AF8F-2074C2AAF971}" type="presOf" srcId="{6DC91E51-A690-4887-A661-F098BB720978}" destId="{205F5FBD-BD32-4DA7-81E6-4DC439EB2C01}" srcOrd="1" destOrd="0" presId="urn:microsoft.com/office/officeart/2005/8/layout/lProcess2"/>
    <dgm:cxn modelId="{3436C57B-A3FE-4BC3-8F83-EAF2CC95EF31}" srcId="{6DC91E51-A690-4887-A661-F098BB720978}" destId="{44A2CF6C-BF52-44C7-85EA-F661CC577785}" srcOrd="2" destOrd="0" parTransId="{6C3FAE8F-4EC7-409F-870A-C7A0F88383E4}" sibTransId="{D07BF6B9-6A0F-46B0-8AF6-E27F88D56772}"/>
    <dgm:cxn modelId="{E661917F-4008-4137-91FF-1D7285AB3257}" type="presOf" srcId="{BD82B615-F1D9-4AEB-B910-E89776D3B019}" destId="{CCF9DD61-F85B-4672-81A4-A1422946D27E}" srcOrd="0" destOrd="0" presId="urn:microsoft.com/office/officeart/2005/8/layout/lProcess2"/>
    <dgm:cxn modelId="{E492D891-AB56-40CF-8440-D73B4887FB39}" type="presOf" srcId="{9FC0317C-22F5-4F0D-8E75-E523C499C854}" destId="{B9CD2A2E-AEEE-490E-A80E-3038E5247F28}" srcOrd="0" destOrd="0" presId="urn:microsoft.com/office/officeart/2005/8/layout/lProcess2"/>
    <dgm:cxn modelId="{576A8E9B-951F-415C-975C-2E168FFBC449}" type="presOf" srcId="{78FE4248-4078-4C05-AD25-C2DB0065514C}" destId="{B4A2940E-A391-4255-9C89-14A7078BC978}" srcOrd="0" destOrd="0" presId="urn:microsoft.com/office/officeart/2005/8/layout/lProcess2"/>
    <dgm:cxn modelId="{6054E79C-AD95-4C71-BD66-AEC064A08DDD}" srcId="{17001F79-DD2A-4A50-A0B0-FBAE0A17C71B}" destId="{78FE4248-4078-4C05-AD25-C2DB0065514C}" srcOrd="0" destOrd="0" parTransId="{C26B310B-6D26-499B-A21D-1322D59FF3A0}" sibTransId="{0035D9C2-97E4-4E43-9725-172403659E02}"/>
    <dgm:cxn modelId="{A12BCB9F-D2B4-46E4-9563-C57A40C9BB2F}" srcId="{8D927602-1E66-4DF0-8AC0-FFC1143D85A5}" destId="{C69969B4-E7F0-462B-A457-C2C6B80361C9}" srcOrd="2" destOrd="0" parTransId="{26CAF384-963D-4AC5-9687-34FFE34AD6DA}" sibTransId="{6B495720-870E-433A-964B-B8851D1475EC}"/>
    <dgm:cxn modelId="{D2361FA0-F184-4EEC-8609-6993094DDF0A}" type="presOf" srcId="{6DC91E51-A690-4887-A661-F098BB720978}" destId="{1C4F80C9-BF8B-4663-9EE3-4816F27C0221}" srcOrd="0" destOrd="0" presId="urn:microsoft.com/office/officeart/2005/8/layout/lProcess2"/>
    <dgm:cxn modelId="{15094CA9-348D-49C3-86F5-5EEFB223DBD5}" srcId="{BD82B615-F1D9-4AEB-B910-E89776D3B019}" destId="{2968B984-E341-40BB-B000-01B541EFEFAE}" srcOrd="0" destOrd="0" parTransId="{68C9BBCB-6422-4D66-B4BB-7A85B3A8D898}" sibTransId="{684A715B-B3F9-4FC5-8D3D-BFF281DDA1EE}"/>
    <dgm:cxn modelId="{3550B8AA-64DB-4F89-AAC1-5FAABDB7C9FB}" srcId="{2968B984-E341-40BB-B000-01B541EFEFAE}" destId="{70F35985-7A34-438C-AD15-026551AA5B4F}" srcOrd="2" destOrd="0" parTransId="{42026598-AB25-41D4-A48D-939F0187E1A5}" sibTransId="{8E892FFD-E289-4FC2-A7C0-68561E48D06A}"/>
    <dgm:cxn modelId="{BEFB40AD-15FB-41BD-B7C8-FA55A18203CC}" srcId="{BD82B615-F1D9-4AEB-B910-E89776D3B019}" destId="{17001F79-DD2A-4A50-A0B0-FBAE0A17C71B}" srcOrd="2" destOrd="0" parTransId="{EAA0E751-FE58-4232-A8D5-D99FD7385D7B}" sibTransId="{84D20B7F-EE4E-4131-92D0-E6D84190E9BA}"/>
    <dgm:cxn modelId="{19DD47AD-0958-46E8-8B0B-0D52F38124EC}" type="presOf" srcId="{17001F79-DD2A-4A50-A0B0-FBAE0A17C71B}" destId="{49E0657D-6189-499F-A68B-847149D889A3}" srcOrd="0" destOrd="0" presId="urn:microsoft.com/office/officeart/2005/8/layout/lProcess2"/>
    <dgm:cxn modelId="{3149ACB1-7E3A-444E-BC3B-47DC5C184C3C}" srcId="{8D927602-1E66-4DF0-8AC0-FFC1143D85A5}" destId="{40BC57F0-EA58-416E-AF9F-143F53CA221F}" srcOrd="1" destOrd="0" parTransId="{908BEF00-BDDC-4D8D-B664-E11495A97713}" sibTransId="{BF19B2FF-69A1-4D09-BE01-1787C88136DC}"/>
    <dgm:cxn modelId="{620695B2-D71F-4719-89DC-649AB9D29F13}" type="presOf" srcId="{40BC57F0-EA58-416E-AF9F-143F53CA221F}" destId="{FFAA2FE8-CAAD-4E15-83CB-83938EAA56D2}" srcOrd="0" destOrd="0" presId="urn:microsoft.com/office/officeart/2005/8/layout/lProcess2"/>
    <dgm:cxn modelId="{6EC4DDB7-100F-4DAB-8A83-5391115467F0}" type="presOf" srcId="{F3A579D5-AB22-439A-973B-846C36A66C2F}" destId="{55F70243-6E86-42B3-83D9-D5C0E2B4EB9F}" srcOrd="0" destOrd="0" presId="urn:microsoft.com/office/officeart/2005/8/layout/lProcess2"/>
    <dgm:cxn modelId="{38E983B8-7049-4638-A210-26106A85657F}" type="presOf" srcId="{53D159D8-84F1-445C-AED2-337EBCB7B54F}" destId="{9FE3D4DB-3E1C-4385-828A-C1FDD57FC430}" srcOrd="0" destOrd="0" presId="urn:microsoft.com/office/officeart/2005/8/layout/lProcess2"/>
    <dgm:cxn modelId="{863305C0-A9A8-4035-B8EA-FA457DC96BE0}" type="presOf" srcId="{17001F79-DD2A-4A50-A0B0-FBAE0A17C71B}" destId="{09A76D08-DC6A-47CD-9116-B22A5E7829A8}" srcOrd="1" destOrd="0" presId="urn:microsoft.com/office/officeart/2005/8/layout/lProcess2"/>
    <dgm:cxn modelId="{324A63CA-65F8-47D7-9FF4-81C812024661}" srcId="{6DC91E51-A690-4887-A661-F098BB720978}" destId="{2A77EF99-30CE-4A24-9468-E85CC96CA51D}" srcOrd="3" destOrd="0" parTransId="{331A722F-5F08-4BD2-9D51-B43B5EB28FED}" sibTransId="{9E00F4B2-ADF0-4DBA-8B66-F883246E661E}"/>
    <dgm:cxn modelId="{37ED3FD1-FAC6-454C-A37C-6EE094D72BC4}" srcId="{8D927602-1E66-4DF0-8AC0-FFC1143D85A5}" destId="{0DBF3C42-B254-47B4-A133-B81844FAAADD}" srcOrd="0" destOrd="0" parTransId="{2E0382B8-BDD7-4BFE-B791-592FFA0C95A7}" sibTransId="{AFB00940-AD1C-4890-AB42-FC5E1551BA0C}"/>
    <dgm:cxn modelId="{81077ED8-3D30-474F-8718-62E6B4DD2203}" type="presOf" srcId="{7AB9CB50-4E39-4365-945F-C9AC6F443C5B}" destId="{A5BC2A08-E3A4-4226-80D2-A14D4B1958D4}" srcOrd="0" destOrd="0" presId="urn:microsoft.com/office/officeart/2005/8/layout/lProcess2"/>
    <dgm:cxn modelId="{47DB2DDE-8E71-4979-90F7-B852D7498F75}" type="presOf" srcId="{E52FBC1A-2F0F-4E6A-9CB5-F778DC4FB49E}" destId="{9D8D6BEA-BD15-4816-BC1E-6B0801855410}" srcOrd="0" destOrd="0" presId="urn:microsoft.com/office/officeart/2005/8/layout/lProcess2"/>
    <dgm:cxn modelId="{54CF78E1-FA19-4509-AF3F-42063D85B47B}" srcId="{BD82B615-F1D9-4AEB-B910-E89776D3B019}" destId="{6DC91E51-A690-4887-A661-F098BB720978}" srcOrd="3" destOrd="0" parTransId="{7CD557E5-9EA6-4FE1-A197-372C00F60EE3}" sibTransId="{1A2A9769-E466-40F5-A686-D8133A46467A}"/>
    <dgm:cxn modelId="{2F5494E1-6C6A-4E35-AE25-735CA1355AD5}" type="presOf" srcId="{513F65C2-83C6-42F9-B36A-6B6C8D41E2F9}" destId="{FA417CD3-6938-49F1-B00E-522677B04C3F}" srcOrd="0" destOrd="0" presId="urn:microsoft.com/office/officeart/2005/8/layout/lProcess2"/>
    <dgm:cxn modelId="{E6C0BCE2-E596-4795-90FA-BE71A05EDE45}" srcId="{17001F79-DD2A-4A50-A0B0-FBAE0A17C71B}" destId="{7AB9CB50-4E39-4365-945F-C9AC6F443C5B}" srcOrd="2" destOrd="0" parTransId="{BE5107CC-8CED-4EC4-80B3-0E9262B22CAC}" sibTransId="{83D69E04-FAC3-470B-A8E5-31AA97246A0E}"/>
    <dgm:cxn modelId="{D072ABE6-0399-46D1-A925-82EE14832EC3}" type="presOf" srcId="{4018B264-46F9-441F-B70E-020A384CD049}" destId="{F13D7750-69F8-4E50-B80C-9F2F63F16756}" srcOrd="0" destOrd="0" presId="urn:microsoft.com/office/officeart/2005/8/layout/lProcess2"/>
    <dgm:cxn modelId="{0D21FDE6-94EE-406F-8FFF-09FA20FABAEB}" type="presOf" srcId="{D10B8F80-24B6-4ABB-A5E7-EA3401584D0C}" destId="{DBAF8754-9631-4E04-88B0-BCE03356F37F}" srcOrd="0" destOrd="0" presId="urn:microsoft.com/office/officeart/2005/8/layout/lProcess2"/>
    <dgm:cxn modelId="{48A1C0EF-ED9E-4684-A825-ACB362D80134}" type="presOf" srcId="{3EE3957C-CB14-4FE8-9DFF-0EB2CF2B6C05}" destId="{A872CE62-EDBC-4C43-9095-62896B343D24}" srcOrd="0" destOrd="0" presId="urn:microsoft.com/office/officeart/2005/8/layout/lProcess2"/>
    <dgm:cxn modelId="{CE65A1F2-D916-452F-AD8E-FFE44ECDB665}" srcId="{2968B984-E341-40BB-B000-01B541EFEFAE}" destId="{4DA963DD-3320-4C59-950F-8E328E4A40A4}" srcOrd="3" destOrd="0" parTransId="{FB9410D7-FCF5-4E4B-997C-54EB4A8095EF}" sibTransId="{8F0AD450-6217-441F-B3BE-5BB3988B663B}"/>
    <dgm:cxn modelId="{7C43C2F3-5A5C-4C66-93AB-30FB746FA9F2}" srcId="{8D927602-1E66-4DF0-8AC0-FFC1143D85A5}" destId="{53D159D8-84F1-445C-AED2-337EBCB7B54F}" srcOrd="3" destOrd="0" parTransId="{94F6973F-35E7-4E17-957E-5256A9476ABB}" sibTransId="{51A84FFE-7EC8-42F9-A427-6E8ABB41AB57}"/>
    <dgm:cxn modelId="{1EE67E5C-D21F-4386-A86B-280548D00422}" type="presParOf" srcId="{CCF9DD61-F85B-4672-81A4-A1422946D27E}" destId="{4AB36A97-BC01-4C13-9143-B86BA95B54E2}" srcOrd="0" destOrd="0" presId="urn:microsoft.com/office/officeart/2005/8/layout/lProcess2"/>
    <dgm:cxn modelId="{29A1D471-B3CE-4687-92A0-4E31778FACF9}" type="presParOf" srcId="{4AB36A97-BC01-4C13-9143-B86BA95B54E2}" destId="{A84A8F81-0ABF-4777-92A5-C386701A65EA}" srcOrd="0" destOrd="0" presId="urn:microsoft.com/office/officeart/2005/8/layout/lProcess2"/>
    <dgm:cxn modelId="{4CE42CD6-4010-4266-9C33-440C7F6A1F01}" type="presParOf" srcId="{4AB36A97-BC01-4C13-9143-B86BA95B54E2}" destId="{2083AE48-BF10-4094-85CE-A3FCE2B4CF05}" srcOrd="1" destOrd="0" presId="urn:microsoft.com/office/officeart/2005/8/layout/lProcess2"/>
    <dgm:cxn modelId="{C2261599-BAA6-4059-A5C9-E0D14E8AB99F}" type="presParOf" srcId="{4AB36A97-BC01-4C13-9143-B86BA95B54E2}" destId="{64F748E7-2214-489D-8C2B-485D5C5FC132}" srcOrd="2" destOrd="0" presId="urn:microsoft.com/office/officeart/2005/8/layout/lProcess2"/>
    <dgm:cxn modelId="{04E69ED2-941F-47B4-8E4E-9A5CD823322A}" type="presParOf" srcId="{64F748E7-2214-489D-8C2B-485D5C5FC132}" destId="{FF673CFF-D715-4DE2-A60E-43C1C12656D6}" srcOrd="0" destOrd="0" presId="urn:microsoft.com/office/officeart/2005/8/layout/lProcess2"/>
    <dgm:cxn modelId="{FDC53497-BEE5-4A59-AF8F-A80C42C7547F}" type="presParOf" srcId="{FF673CFF-D715-4DE2-A60E-43C1C12656D6}" destId="{B9CD2A2E-AEEE-490E-A80E-3038E5247F28}" srcOrd="0" destOrd="0" presId="urn:microsoft.com/office/officeart/2005/8/layout/lProcess2"/>
    <dgm:cxn modelId="{01D7867A-C5B8-4556-88A1-046D3B2E5B94}" type="presParOf" srcId="{FF673CFF-D715-4DE2-A60E-43C1C12656D6}" destId="{B35D6A58-3D46-41C2-95B7-76332D6CD151}" srcOrd="1" destOrd="0" presId="urn:microsoft.com/office/officeart/2005/8/layout/lProcess2"/>
    <dgm:cxn modelId="{2B5F25BC-38D2-42A1-ADCF-32388C0D5C0C}" type="presParOf" srcId="{FF673CFF-D715-4DE2-A60E-43C1C12656D6}" destId="{A872CE62-EDBC-4C43-9095-62896B343D24}" srcOrd="2" destOrd="0" presId="urn:microsoft.com/office/officeart/2005/8/layout/lProcess2"/>
    <dgm:cxn modelId="{12E3C060-977D-47F7-AC36-048F4514969A}" type="presParOf" srcId="{FF673CFF-D715-4DE2-A60E-43C1C12656D6}" destId="{3459D435-2195-49CC-A948-1426F79BD62A}" srcOrd="3" destOrd="0" presId="urn:microsoft.com/office/officeart/2005/8/layout/lProcess2"/>
    <dgm:cxn modelId="{2807E666-7B98-4EE0-9BE1-831D6BF81FE4}" type="presParOf" srcId="{FF673CFF-D715-4DE2-A60E-43C1C12656D6}" destId="{FD50ABA0-0B0A-4DB4-836B-FFC7EED3AD1B}" srcOrd="4" destOrd="0" presId="urn:microsoft.com/office/officeart/2005/8/layout/lProcess2"/>
    <dgm:cxn modelId="{02AC43CA-9DE3-488C-95B9-47B62049E506}" type="presParOf" srcId="{FF673CFF-D715-4DE2-A60E-43C1C12656D6}" destId="{409CC11F-31F8-491B-A095-0D91E5998A7B}" srcOrd="5" destOrd="0" presId="urn:microsoft.com/office/officeart/2005/8/layout/lProcess2"/>
    <dgm:cxn modelId="{438CE147-6452-4125-9A80-12AD4D27B445}" type="presParOf" srcId="{FF673CFF-D715-4DE2-A60E-43C1C12656D6}" destId="{85FADA1E-0EC7-4714-A3AA-5A89E3F27F70}" srcOrd="6" destOrd="0" presId="urn:microsoft.com/office/officeart/2005/8/layout/lProcess2"/>
    <dgm:cxn modelId="{A1952196-963A-415C-92A3-2A057784B9DD}" type="presParOf" srcId="{CCF9DD61-F85B-4672-81A4-A1422946D27E}" destId="{0340A60F-0F78-4DDF-80E8-963B3AC6C21E}" srcOrd="1" destOrd="0" presId="urn:microsoft.com/office/officeart/2005/8/layout/lProcess2"/>
    <dgm:cxn modelId="{F4BA2B34-4B0D-462F-94EE-8ECE03CC34B6}" type="presParOf" srcId="{CCF9DD61-F85B-4672-81A4-A1422946D27E}" destId="{BC2A1709-607D-4CA3-8C76-D3945E9ECE4E}" srcOrd="2" destOrd="0" presId="urn:microsoft.com/office/officeart/2005/8/layout/lProcess2"/>
    <dgm:cxn modelId="{3A691004-4346-4F4A-AF00-3D4FD96BC217}" type="presParOf" srcId="{BC2A1709-607D-4CA3-8C76-D3945E9ECE4E}" destId="{C91E9055-5CFB-4F8A-9B8F-8D7AAB706B8E}" srcOrd="0" destOrd="0" presId="urn:microsoft.com/office/officeart/2005/8/layout/lProcess2"/>
    <dgm:cxn modelId="{BA0DAD30-17EB-4D17-A368-68D2D279C33B}" type="presParOf" srcId="{BC2A1709-607D-4CA3-8C76-D3945E9ECE4E}" destId="{AF4B44E0-3CFB-4810-BB8B-08E44DE9196D}" srcOrd="1" destOrd="0" presId="urn:microsoft.com/office/officeart/2005/8/layout/lProcess2"/>
    <dgm:cxn modelId="{48BA35FC-6340-4473-A82E-EBB211DF93CD}" type="presParOf" srcId="{BC2A1709-607D-4CA3-8C76-D3945E9ECE4E}" destId="{97BC5299-C611-4A8A-800D-150662008679}" srcOrd="2" destOrd="0" presId="urn:microsoft.com/office/officeart/2005/8/layout/lProcess2"/>
    <dgm:cxn modelId="{F94AD2F6-F001-4F9D-B5EC-A72631DA02CF}" type="presParOf" srcId="{97BC5299-C611-4A8A-800D-150662008679}" destId="{E039DF1F-F6E3-450C-8F2E-716F0AB6ED95}" srcOrd="0" destOrd="0" presId="urn:microsoft.com/office/officeart/2005/8/layout/lProcess2"/>
    <dgm:cxn modelId="{B81EA372-DDF7-4B51-8B42-576B364CCB08}" type="presParOf" srcId="{E039DF1F-F6E3-450C-8F2E-716F0AB6ED95}" destId="{7571F872-CD64-4A4B-B1BA-940EECCE7D1E}" srcOrd="0" destOrd="0" presId="urn:microsoft.com/office/officeart/2005/8/layout/lProcess2"/>
    <dgm:cxn modelId="{A6DB5D56-8021-466A-BB35-09DE27E1DC04}" type="presParOf" srcId="{E039DF1F-F6E3-450C-8F2E-716F0AB6ED95}" destId="{0323C45D-EFDE-456F-8FD1-DAFB66751182}" srcOrd="1" destOrd="0" presId="urn:microsoft.com/office/officeart/2005/8/layout/lProcess2"/>
    <dgm:cxn modelId="{3B2D747A-C7C2-4648-A0FA-3E4F35C8CB84}" type="presParOf" srcId="{E039DF1F-F6E3-450C-8F2E-716F0AB6ED95}" destId="{FFAA2FE8-CAAD-4E15-83CB-83938EAA56D2}" srcOrd="2" destOrd="0" presId="urn:microsoft.com/office/officeart/2005/8/layout/lProcess2"/>
    <dgm:cxn modelId="{A3E25038-456A-42D9-9700-5BE84FA3B9E9}" type="presParOf" srcId="{E039DF1F-F6E3-450C-8F2E-716F0AB6ED95}" destId="{E407CB42-C39D-4B97-AEAC-6F68DE4CB0FC}" srcOrd="3" destOrd="0" presId="urn:microsoft.com/office/officeart/2005/8/layout/lProcess2"/>
    <dgm:cxn modelId="{868B0938-FA3D-4774-A78C-4C3F52227B71}" type="presParOf" srcId="{E039DF1F-F6E3-450C-8F2E-716F0AB6ED95}" destId="{98C1938D-E8AB-4B23-8AF0-1DED8500F51E}" srcOrd="4" destOrd="0" presId="urn:microsoft.com/office/officeart/2005/8/layout/lProcess2"/>
    <dgm:cxn modelId="{BB7BC712-C186-4F00-89E4-7ED65A035664}" type="presParOf" srcId="{E039DF1F-F6E3-450C-8F2E-716F0AB6ED95}" destId="{F2621A49-026D-43A2-A048-FF070D61D02C}" srcOrd="5" destOrd="0" presId="urn:microsoft.com/office/officeart/2005/8/layout/lProcess2"/>
    <dgm:cxn modelId="{AF7BF236-E1F1-4913-BAA7-BAC37ED22C3C}" type="presParOf" srcId="{E039DF1F-F6E3-450C-8F2E-716F0AB6ED95}" destId="{9FE3D4DB-3E1C-4385-828A-C1FDD57FC430}" srcOrd="6" destOrd="0" presId="urn:microsoft.com/office/officeart/2005/8/layout/lProcess2"/>
    <dgm:cxn modelId="{8A6405AB-92A8-4F07-89AB-929319E77EF0}" type="presParOf" srcId="{E039DF1F-F6E3-450C-8F2E-716F0AB6ED95}" destId="{B1DBCE9E-EF37-4283-816D-AFB306CA328B}" srcOrd="7" destOrd="0" presId="urn:microsoft.com/office/officeart/2005/8/layout/lProcess2"/>
    <dgm:cxn modelId="{B9E94604-4C78-4D7B-9614-C536DB8DC295}" type="presParOf" srcId="{E039DF1F-F6E3-450C-8F2E-716F0AB6ED95}" destId="{9D8D6BEA-BD15-4816-BC1E-6B0801855410}" srcOrd="8" destOrd="0" presId="urn:microsoft.com/office/officeart/2005/8/layout/lProcess2"/>
    <dgm:cxn modelId="{BF1D3246-039E-4B9B-9788-87AC7C683AA1}" type="presParOf" srcId="{CCF9DD61-F85B-4672-81A4-A1422946D27E}" destId="{529F3674-97A5-4D8B-9047-C7FC1FE83688}" srcOrd="3" destOrd="0" presId="urn:microsoft.com/office/officeart/2005/8/layout/lProcess2"/>
    <dgm:cxn modelId="{96F44067-D76E-4A2E-BD0C-49FDC2654099}" type="presParOf" srcId="{CCF9DD61-F85B-4672-81A4-A1422946D27E}" destId="{83BD711C-EEFC-427D-928C-ED17B899A45C}" srcOrd="4" destOrd="0" presId="urn:microsoft.com/office/officeart/2005/8/layout/lProcess2"/>
    <dgm:cxn modelId="{FC86CC96-EFFC-431D-9681-2DC49C83E032}" type="presParOf" srcId="{83BD711C-EEFC-427D-928C-ED17B899A45C}" destId="{49E0657D-6189-499F-A68B-847149D889A3}" srcOrd="0" destOrd="0" presId="urn:microsoft.com/office/officeart/2005/8/layout/lProcess2"/>
    <dgm:cxn modelId="{8E2FC4F0-CF0B-4D4C-8433-364FC25785BE}" type="presParOf" srcId="{83BD711C-EEFC-427D-928C-ED17B899A45C}" destId="{09A76D08-DC6A-47CD-9116-B22A5E7829A8}" srcOrd="1" destOrd="0" presId="urn:microsoft.com/office/officeart/2005/8/layout/lProcess2"/>
    <dgm:cxn modelId="{54C10410-DB7F-4C7E-803A-E3B54815A117}" type="presParOf" srcId="{83BD711C-EEFC-427D-928C-ED17B899A45C}" destId="{F42AD527-3394-4F47-81F5-9E6B00FBE663}" srcOrd="2" destOrd="0" presId="urn:microsoft.com/office/officeart/2005/8/layout/lProcess2"/>
    <dgm:cxn modelId="{EC1B349A-B71D-46BF-9CD8-2E6E65BF2EF0}" type="presParOf" srcId="{F42AD527-3394-4F47-81F5-9E6B00FBE663}" destId="{BCA9F9B8-C238-496B-B27F-3B8BB9BA29C4}" srcOrd="0" destOrd="0" presId="urn:microsoft.com/office/officeart/2005/8/layout/lProcess2"/>
    <dgm:cxn modelId="{D7B3B9B5-78D8-473D-BAC6-B7BE58160E7B}" type="presParOf" srcId="{BCA9F9B8-C238-496B-B27F-3B8BB9BA29C4}" destId="{B4A2940E-A391-4255-9C89-14A7078BC978}" srcOrd="0" destOrd="0" presId="urn:microsoft.com/office/officeart/2005/8/layout/lProcess2"/>
    <dgm:cxn modelId="{28EE6085-D61E-4428-82DA-E81C62D4D6FD}" type="presParOf" srcId="{BCA9F9B8-C238-496B-B27F-3B8BB9BA29C4}" destId="{04293D52-1642-4538-8CF8-ED7ECE29DDF1}" srcOrd="1" destOrd="0" presId="urn:microsoft.com/office/officeart/2005/8/layout/lProcess2"/>
    <dgm:cxn modelId="{C21514DC-A7D2-41BD-BFC2-1DF1ADEF60D9}" type="presParOf" srcId="{BCA9F9B8-C238-496B-B27F-3B8BB9BA29C4}" destId="{F13D7750-69F8-4E50-B80C-9F2F63F16756}" srcOrd="2" destOrd="0" presId="urn:microsoft.com/office/officeart/2005/8/layout/lProcess2"/>
    <dgm:cxn modelId="{878216BF-43DD-4290-B0F2-B266A46CF490}" type="presParOf" srcId="{BCA9F9B8-C238-496B-B27F-3B8BB9BA29C4}" destId="{EAD13F21-C164-49AF-9BE8-C1D444073BB5}" srcOrd="3" destOrd="0" presId="urn:microsoft.com/office/officeart/2005/8/layout/lProcess2"/>
    <dgm:cxn modelId="{3AECEBFC-12B1-421C-AD5D-5CA47641BFC7}" type="presParOf" srcId="{BCA9F9B8-C238-496B-B27F-3B8BB9BA29C4}" destId="{A5BC2A08-E3A4-4226-80D2-A14D4B1958D4}" srcOrd="4" destOrd="0" presId="urn:microsoft.com/office/officeart/2005/8/layout/lProcess2"/>
    <dgm:cxn modelId="{DB5FE9CC-3F0C-424C-A41B-00A4AB3A9455}" type="presParOf" srcId="{CCF9DD61-F85B-4672-81A4-A1422946D27E}" destId="{B4EDE546-179E-41AF-8873-311FA3E69026}" srcOrd="5" destOrd="0" presId="urn:microsoft.com/office/officeart/2005/8/layout/lProcess2"/>
    <dgm:cxn modelId="{1ED2E1A9-5170-4A9F-9BF6-3BB97274F340}" type="presParOf" srcId="{CCF9DD61-F85B-4672-81A4-A1422946D27E}" destId="{39838294-F9D3-472E-AC85-4806E693323F}" srcOrd="6" destOrd="0" presId="urn:microsoft.com/office/officeart/2005/8/layout/lProcess2"/>
    <dgm:cxn modelId="{6C8BCA74-E8A0-434A-9E51-D991BF006AEB}" type="presParOf" srcId="{39838294-F9D3-472E-AC85-4806E693323F}" destId="{1C4F80C9-BF8B-4663-9EE3-4816F27C0221}" srcOrd="0" destOrd="0" presId="urn:microsoft.com/office/officeart/2005/8/layout/lProcess2"/>
    <dgm:cxn modelId="{18FD89ED-EE96-4907-A238-E1C4E0AA1394}" type="presParOf" srcId="{39838294-F9D3-472E-AC85-4806E693323F}" destId="{205F5FBD-BD32-4DA7-81E6-4DC439EB2C01}" srcOrd="1" destOrd="0" presId="urn:microsoft.com/office/officeart/2005/8/layout/lProcess2"/>
    <dgm:cxn modelId="{6331DC82-7282-4A90-AF3F-D1EEF94BD10A}" type="presParOf" srcId="{39838294-F9D3-472E-AC85-4806E693323F}" destId="{FA76DBC7-77D6-4716-99F6-6F629A1DE400}" srcOrd="2" destOrd="0" presId="urn:microsoft.com/office/officeart/2005/8/layout/lProcess2"/>
    <dgm:cxn modelId="{1BBA9AE7-7979-41E0-A35C-1F0A5C978999}" type="presParOf" srcId="{FA76DBC7-77D6-4716-99F6-6F629A1DE400}" destId="{786AD3A1-3DBE-42FD-9D05-C493FE0D5A3F}" srcOrd="0" destOrd="0" presId="urn:microsoft.com/office/officeart/2005/8/layout/lProcess2"/>
    <dgm:cxn modelId="{D94B276D-F44D-47BB-B3D4-638B5B71F3C2}" type="presParOf" srcId="{786AD3A1-3DBE-42FD-9D05-C493FE0D5A3F}" destId="{55F70243-6E86-42B3-83D9-D5C0E2B4EB9F}" srcOrd="0" destOrd="0" presId="urn:microsoft.com/office/officeart/2005/8/layout/lProcess2"/>
    <dgm:cxn modelId="{4FB70418-E1C1-4C53-9260-77EE0474CB20}" type="presParOf" srcId="{786AD3A1-3DBE-42FD-9D05-C493FE0D5A3F}" destId="{A0B3B018-BCF0-4235-9F50-96586E2559FA}" srcOrd="1" destOrd="0" presId="urn:microsoft.com/office/officeart/2005/8/layout/lProcess2"/>
    <dgm:cxn modelId="{D3BA3042-FFF4-4CB5-8C7B-52904A271959}" type="presParOf" srcId="{786AD3A1-3DBE-42FD-9D05-C493FE0D5A3F}" destId="{DBAF8754-9631-4E04-88B0-BCE03356F37F}" srcOrd="2" destOrd="0" presId="urn:microsoft.com/office/officeart/2005/8/layout/lProcess2"/>
    <dgm:cxn modelId="{8104967C-6773-4A86-93D3-3D5AEA863A60}" type="presParOf" srcId="{786AD3A1-3DBE-42FD-9D05-C493FE0D5A3F}" destId="{5A2DE791-3639-48FC-9010-0B28EB6D6104}" srcOrd="3" destOrd="0" presId="urn:microsoft.com/office/officeart/2005/8/layout/lProcess2"/>
    <dgm:cxn modelId="{51677F06-A741-4788-AF23-FD09341E7D93}" type="presParOf" srcId="{786AD3A1-3DBE-42FD-9D05-C493FE0D5A3F}" destId="{D6D8F675-3F76-42D0-82C3-9439C7DBF7BE}" srcOrd="4" destOrd="0" presId="urn:microsoft.com/office/officeart/2005/8/layout/lProcess2"/>
    <dgm:cxn modelId="{6C8768D6-7997-4207-9527-ADA84A641E0A}" type="presParOf" srcId="{786AD3A1-3DBE-42FD-9D05-C493FE0D5A3F}" destId="{A1F4D550-F81B-4D64-81E3-B60A50BBB7EC}" srcOrd="5" destOrd="0" presId="urn:microsoft.com/office/officeart/2005/8/layout/lProcess2"/>
    <dgm:cxn modelId="{8A0F8C00-E2B0-4D85-ACE9-36B4FF585526}" type="presParOf" srcId="{786AD3A1-3DBE-42FD-9D05-C493FE0D5A3F}" destId="{48F2128A-48E7-4A45-8369-9C871A31C3C8}" srcOrd="6" destOrd="0" presId="urn:microsoft.com/office/officeart/2005/8/layout/lProcess2"/>
    <dgm:cxn modelId="{FC9B2D96-4EEB-4B8B-9810-BA1448853EDF}" type="presParOf" srcId="{786AD3A1-3DBE-42FD-9D05-C493FE0D5A3F}" destId="{BF94A790-72CD-47F4-AA92-A2AB38A876A0}" srcOrd="7" destOrd="0" presId="urn:microsoft.com/office/officeart/2005/8/layout/lProcess2"/>
    <dgm:cxn modelId="{5BA4B81D-6B2B-417B-9529-1B85D9EDBD9E}" type="presParOf" srcId="{786AD3A1-3DBE-42FD-9D05-C493FE0D5A3F}" destId="{FA417CD3-6938-49F1-B00E-522677B04C3F}"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82B615-F1D9-4AEB-B910-E89776D3B019}"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hu-HU"/>
        </a:p>
      </dgm:t>
    </dgm:pt>
    <dgm:pt modelId="{2968B984-E341-40BB-B000-01B541EFEFAE}">
      <dgm:prSet/>
      <dgm:spPr/>
      <dgm:t>
        <a:bodyPr/>
        <a:lstStyle/>
        <a:p>
          <a:r>
            <a:rPr lang="hu-HU" dirty="0"/>
            <a:t>Szervezés</a:t>
          </a:r>
        </a:p>
      </dgm:t>
    </dgm:pt>
    <dgm:pt modelId="{68C9BBCB-6422-4D66-B4BB-7A85B3A8D898}" type="parTrans" cxnId="{15094CA9-348D-49C3-86F5-5EEFB223DBD5}">
      <dgm:prSet/>
      <dgm:spPr/>
      <dgm:t>
        <a:bodyPr/>
        <a:lstStyle/>
        <a:p>
          <a:endParaRPr lang="hu-HU"/>
        </a:p>
      </dgm:t>
    </dgm:pt>
    <dgm:pt modelId="{684A715B-B3F9-4FC5-8D3D-BFF281DDA1EE}" type="sibTrans" cxnId="{15094CA9-348D-49C3-86F5-5EEFB223DBD5}">
      <dgm:prSet/>
      <dgm:spPr/>
      <dgm:t>
        <a:bodyPr/>
        <a:lstStyle/>
        <a:p>
          <a:endParaRPr lang="hu-HU"/>
        </a:p>
      </dgm:t>
    </dgm:pt>
    <dgm:pt modelId="{8D927602-1E66-4DF0-8AC0-FFC1143D85A5}">
      <dgm:prSet/>
      <dgm:spPr/>
      <dgm:t>
        <a:bodyPr/>
        <a:lstStyle/>
        <a:p>
          <a:r>
            <a:rPr lang="hu-HU" dirty="0"/>
            <a:t>Kapcsolatépítés</a:t>
          </a:r>
        </a:p>
      </dgm:t>
    </dgm:pt>
    <dgm:pt modelId="{52922D4B-AD49-4DE5-8428-D4E1FC0CEB72}" type="parTrans" cxnId="{A911635B-7992-49D9-9FA4-5C7F6BAC889E}">
      <dgm:prSet/>
      <dgm:spPr/>
      <dgm:t>
        <a:bodyPr/>
        <a:lstStyle/>
        <a:p>
          <a:endParaRPr lang="hu-HU"/>
        </a:p>
      </dgm:t>
    </dgm:pt>
    <dgm:pt modelId="{1F98ED4A-4BED-4CA6-9A5E-3CC378712DF8}" type="sibTrans" cxnId="{A911635B-7992-49D9-9FA4-5C7F6BAC889E}">
      <dgm:prSet/>
      <dgm:spPr/>
      <dgm:t>
        <a:bodyPr/>
        <a:lstStyle/>
        <a:p>
          <a:endParaRPr lang="hu-HU"/>
        </a:p>
      </dgm:t>
    </dgm:pt>
    <dgm:pt modelId="{0DBF3C42-B254-47B4-A133-B81844FAAADD}">
      <dgm:prSet/>
      <dgm:spPr/>
      <dgm:t>
        <a:bodyPr/>
        <a:lstStyle/>
        <a:p>
          <a:r>
            <a:rPr lang="hu-HU" dirty="0"/>
            <a:t>Empátia</a:t>
          </a:r>
        </a:p>
      </dgm:t>
    </dgm:pt>
    <dgm:pt modelId="{2E0382B8-BDD7-4BFE-B791-592FFA0C95A7}" type="parTrans" cxnId="{37ED3FD1-FAC6-454C-A37C-6EE094D72BC4}">
      <dgm:prSet/>
      <dgm:spPr/>
      <dgm:t>
        <a:bodyPr/>
        <a:lstStyle/>
        <a:p>
          <a:endParaRPr lang="hu-HU"/>
        </a:p>
      </dgm:t>
    </dgm:pt>
    <dgm:pt modelId="{AFB00940-AD1C-4890-AB42-FC5E1551BA0C}" type="sibTrans" cxnId="{37ED3FD1-FAC6-454C-A37C-6EE094D72BC4}">
      <dgm:prSet/>
      <dgm:spPr/>
      <dgm:t>
        <a:bodyPr/>
        <a:lstStyle/>
        <a:p>
          <a:endParaRPr lang="hu-HU"/>
        </a:p>
      </dgm:t>
    </dgm:pt>
    <dgm:pt modelId="{17001F79-DD2A-4A50-A0B0-FBAE0A17C71B}">
      <dgm:prSet/>
      <dgm:spPr/>
      <dgm:t>
        <a:bodyPr/>
        <a:lstStyle/>
        <a:p>
          <a:r>
            <a:rPr lang="hu-HU" dirty="0"/>
            <a:t>Csapatmunka</a:t>
          </a:r>
        </a:p>
      </dgm:t>
    </dgm:pt>
    <dgm:pt modelId="{EAA0E751-FE58-4232-A8D5-D99FD7385D7B}" type="parTrans" cxnId="{BEFB40AD-15FB-41BD-B7C8-FA55A18203CC}">
      <dgm:prSet/>
      <dgm:spPr/>
      <dgm:t>
        <a:bodyPr/>
        <a:lstStyle/>
        <a:p>
          <a:endParaRPr lang="hu-HU"/>
        </a:p>
      </dgm:t>
    </dgm:pt>
    <dgm:pt modelId="{84D20B7F-EE4E-4131-92D0-E6D84190E9BA}" type="sibTrans" cxnId="{BEFB40AD-15FB-41BD-B7C8-FA55A18203CC}">
      <dgm:prSet/>
      <dgm:spPr/>
      <dgm:t>
        <a:bodyPr/>
        <a:lstStyle/>
        <a:p>
          <a:endParaRPr lang="hu-HU"/>
        </a:p>
      </dgm:t>
    </dgm:pt>
    <dgm:pt modelId="{78FE4248-4078-4C05-AD25-C2DB0065514C}">
      <dgm:prSet/>
      <dgm:spPr/>
      <dgm:t>
        <a:bodyPr/>
        <a:lstStyle/>
        <a:p>
          <a:r>
            <a:rPr lang="hu-HU" dirty="0"/>
            <a:t>Befogadás, nyitottság</a:t>
          </a:r>
        </a:p>
      </dgm:t>
    </dgm:pt>
    <dgm:pt modelId="{C26B310B-6D26-499B-A21D-1322D59FF3A0}" type="parTrans" cxnId="{6054E79C-AD95-4C71-BD66-AEC064A08DDD}">
      <dgm:prSet/>
      <dgm:spPr/>
      <dgm:t>
        <a:bodyPr/>
        <a:lstStyle/>
        <a:p>
          <a:endParaRPr lang="hu-HU"/>
        </a:p>
      </dgm:t>
    </dgm:pt>
    <dgm:pt modelId="{0035D9C2-97E4-4E43-9725-172403659E02}" type="sibTrans" cxnId="{6054E79C-AD95-4C71-BD66-AEC064A08DDD}">
      <dgm:prSet/>
      <dgm:spPr/>
      <dgm:t>
        <a:bodyPr/>
        <a:lstStyle/>
        <a:p>
          <a:endParaRPr lang="hu-HU"/>
        </a:p>
      </dgm:t>
    </dgm:pt>
    <dgm:pt modelId="{19B5F226-A661-490C-B78F-4994B36DCD4D}">
      <dgm:prSet/>
      <dgm:spPr/>
      <dgm:t>
        <a:bodyPr/>
        <a:lstStyle/>
        <a:p>
          <a:r>
            <a:rPr lang="hu-HU" dirty="0"/>
            <a:t>Példamutatás</a:t>
          </a:r>
        </a:p>
      </dgm:t>
    </dgm:pt>
    <dgm:pt modelId="{517CDABF-036D-4FEC-AF23-1678F708BB50}" type="parTrans" cxnId="{A49EBA1A-00B5-414A-98B2-06AEEC4FCEDC}">
      <dgm:prSet/>
      <dgm:spPr/>
    </dgm:pt>
    <dgm:pt modelId="{CB2FF730-BB02-46AD-B4DE-4933745BAF4D}" type="sibTrans" cxnId="{A49EBA1A-00B5-414A-98B2-06AEEC4FCEDC}">
      <dgm:prSet/>
      <dgm:spPr/>
    </dgm:pt>
    <dgm:pt modelId="{54E99C14-10FA-4162-9253-C92F3F52E83E}">
      <dgm:prSet/>
      <dgm:spPr/>
      <dgm:t>
        <a:bodyPr/>
        <a:lstStyle/>
        <a:p>
          <a:r>
            <a:rPr lang="hu-HU" dirty="0"/>
            <a:t>Kölcsönös előnyök meglátása</a:t>
          </a:r>
        </a:p>
      </dgm:t>
    </dgm:pt>
    <dgm:pt modelId="{CF27ED18-8187-404D-94D0-12AF5C982E1A}" type="parTrans" cxnId="{6C27C0B4-02C6-4A30-B127-FE0FF673B4C9}">
      <dgm:prSet/>
      <dgm:spPr/>
    </dgm:pt>
    <dgm:pt modelId="{577E92EE-1B32-4001-878D-4F842A5CD814}" type="sibTrans" cxnId="{6C27C0B4-02C6-4A30-B127-FE0FF673B4C9}">
      <dgm:prSet/>
      <dgm:spPr/>
    </dgm:pt>
    <dgm:pt modelId="{54A8C039-89A3-40A5-9A11-BD31AD13F130}">
      <dgm:prSet/>
      <dgm:spPr/>
      <dgm:t>
        <a:bodyPr/>
        <a:lstStyle/>
        <a:p>
          <a:r>
            <a:rPr lang="hu-HU" dirty="0"/>
            <a:t>Vízió alkotása</a:t>
          </a:r>
        </a:p>
      </dgm:t>
    </dgm:pt>
    <dgm:pt modelId="{71F2A13F-8B2F-4E84-9312-290F79CE9335}" type="parTrans" cxnId="{EB4B3A82-8D12-4BDA-82AE-5F400203F34F}">
      <dgm:prSet/>
      <dgm:spPr/>
    </dgm:pt>
    <dgm:pt modelId="{8812C023-25B7-4EC5-AB82-A2E670759677}" type="sibTrans" cxnId="{EB4B3A82-8D12-4BDA-82AE-5F400203F34F}">
      <dgm:prSet/>
      <dgm:spPr/>
    </dgm:pt>
    <dgm:pt modelId="{97D6ECFA-8941-4EE0-AAEC-635B72C44EB6}">
      <dgm:prSet/>
      <dgm:spPr/>
      <dgm:t>
        <a:bodyPr/>
        <a:lstStyle/>
        <a:p>
          <a:r>
            <a:rPr lang="hu-HU" dirty="0"/>
            <a:t>Szervezeti tudatosság</a:t>
          </a:r>
        </a:p>
      </dgm:t>
    </dgm:pt>
    <dgm:pt modelId="{158AA67F-A1B9-4AF4-8347-672D402BCE4B}" type="parTrans" cxnId="{23F8DF33-FF9B-4E0D-9D15-BFC4C0D4CD5B}">
      <dgm:prSet/>
      <dgm:spPr/>
    </dgm:pt>
    <dgm:pt modelId="{0FB98CC9-D6A9-4F16-8E5F-6BF48E0DF25B}" type="sibTrans" cxnId="{23F8DF33-FF9B-4E0D-9D15-BFC4C0D4CD5B}">
      <dgm:prSet/>
      <dgm:spPr/>
    </dgm:pt>
    <dgm:pt modelId="{81F39DAA-48F5-4823-AD4B-F14E342EEAD8}">
      <dgm:prSet/>
      <dgm:spPr/>
      <dgm:t>
        <a:bodyPr/>
        <a:lstStyle/>
        <a:p>
          <a:r>
            <a:rPr lang="hu-HU" dirty="0"/>
            <a:t>Bizalomkeltés</a:t>
          </a:r>
        </a:p>
      </dgm:t>
    </dgm:pt>
    <dgm:pt modelId="{393C4681-6DEA-494C-AE19-B2D479469E95}" type="parTrans" cxnId="{6D47E619-1239-4E7B-A923-1B453203CAB3}">
      <dgm:prSet/>
      <dgm:spPr/>
    </dgm:pt>
    <dgm:pt modelId="{D32281E3-6F2C-4E9E-8693-5BB7F842EB92}" type="sibTrans" cxnId="{6D47E619-1239-4E7B-A923-1B453203CAB3}">
      <dgm:prSet/>
      <dgm:spPr/>
    </dgm:pt>
    <dgm:pt modelId="{D5CC6997-726A-4CB0-B4F8-A452C3BBA907}">
      <dgm:prSet/>
      <dgm:spPr/>
      <dgm:t>
        <a:bodyPr/>
        <a:lstStyle/>
        <a:p>
          <a:r>
            <a:rPr lang="hu-HU" dirty="0"/>
            <a:t>Szociális nyitottság</a:t>
          </a:r>
        </a:p>
      </dgm:t>
    </dgm:pt>
    <dgm:pt modelId="{CFCB0D14-2680-42D3-92AA-09890E5634A0}" type="parTrans" cxnId="{493C2A59-1A4D-4D54-917C-D934BAD2C356}">
      <dgm:prSet/>
      <dgm:spPr/>
    </dgm:pt>
    <dgm:pt modelId="{0BE96989-74B3-4429-B1E2-4C5E092C0A45}" type="sibTrans" cxnId="{493C2A59-1A4D-4D54-917C-D934BAD2C356}">
      <dgm:prSet/>
      <dgm:spPr/>
    </dgm:pt>
    <dgm:pt modelId="{E957E827-DF0E-4E05-A4B5-97798CA54E68}">
      <dgm:prSet/>
      <dgm:spPr/>
      <dgm:t>
        <a:bodyPr/>
        <a:lstStyle/>
        <a:p>
          <a:r>
            <a:rPr lang="hu-HU" dirty="0"/>
            <a:t>Emberség</a:t>
          </a:r>
        </a:p>
      </dgm:t>
    </dgm:pt>
    <dgm:pt modelId="{C56EB0EC-F187-4C0B-B77D-8D4282978F87}" type="parTrans" cxnId="{767675CF-B62E-4603-A320-31CC345F1DA1}">
      <dgm:prSet/>
      <dgm:spPr/>
    </dgm:pt>
    <dgm:pt modelId="{45D40F75-F114-42C2-AF85-526B824E20EA}" type="sibTrans" cxnId="{767675CF-B62E-4603-A320-31CC345F1DA1}">
      <dgm:prSet/>
      <dgm:spPr/>
    </dgm:pt>
    <dgm:pt modelId="{C20D1225-3588-493B-8E20-15C058109A28}">
      <dgm:prSet/>
      <dgm:spPr/>
      <dgm:t>
        <a:bodyPr/>
        <a:lstStyle/>
        <a:p>
          <a:r>
            <a:rPr lang="hu-HU" dirty="0"/>
            <a:t>Motiválás képessége</a:t>
          </a:r>
        </a:p>
      </dgm:t>
    </dgm:pt>
    <dgm:pt modelId="{FD9AB522-2C02-48B9-A2D9-958BFE4BAB7C}" type="parTrans" cxnId="{F9A2EFF8-6FF9-439B-A553-EB1406AA4B1F}">
      <dgm:prSet/>
      <dgm:spPr/>
    </dgm:pt>
    <dgm:pt modelId="{B388A66D-0108-4F3A-A383-DDC440E34075}" type="sibTrans" cxnId="{F9A2EFF8-6FF9-439B-A553-EB1406AA4B1F}">
      <dgm:prSet/>
      <dgm:spPr/>
    </dgm:pt>
    <dgm:pt modelId="{839FA966-81D3-4636-8DAF-83F6D99E5452}">
      <dgm:prSet/>
      <dgm:spPr/>
      <dgm:t>
        <a:bodyPr/>
        <a:lstStyle/>
        <a:p>
          <a:r>
            <a:rPr lang="hu-HU" dirty="0"/>
            <a:t>Konfliktuskezelés</a:t>
          </a:r>
        </a:p>
      </dgm:t>
    </dgm:pt>
    <dgm:pt modelId="{91405B0B-B205-48A5-8637-740942811067}" type="parTrans" cxnId="{3EBDFB27-E308-48CF-8370-84D8550AA194}">
      <dgm:prSet/>
      <dgm:spPr/>
    </dgm:pt>
    <dgm:pt modelId="{C7C4BFD3-2381-4143-936C-6C5EFB31442C}" type="sibTrans" cxnId="{3EBDFB27-E308-48CF-8370-84D8550AA194}">
      <dgm:prSet/>
      <dgm:spPr/>
    </dgm:pt>
    <dgm:pt modelId="{B6E9C051-B799-4F23-B036-C7DD74779021}">
      <dgm:prSet/>
      <dgm:spPr/>
      <dgm:t>
        <a:bodyPr/>
        <a:lstStyle/>
        <a:p>
          <a:r>
            <a:rPr lang="hu-HU" dirty="0"/>
            <a:t>Együttműködés</a:t>
          </a:r>
        </a:p>
      </dgm:t>
    </dgm:pt>
    <dgm:pt modelId="{ABD3BC78-57F5-4275-8BFD-DDA127F9E1C1}" type="parTrans" cxnId="{BB9E72D3-A80D-4985-BDCF-F771EE072675}">
      <dgm:prSet/>
      <dgm:spPr/>
    </dgm:pt>
    <dgm:pt modelId="{23EBB5C8-79B1-4E98-BFFD-D982A61C0382}" type="sibTrans" cxnId="{BB9E72D3-A80D-4985-BDCF-F771EE072675}">
      <dgm:prSet/>
      <dgm:spPr/>
    </dgm:pt>
    <dgm:pt modelId="{46ED6CA2-A018-41DC-9B71-C9D9788885D4}">
      <dgm:prSet/>
      <dgm:spPr/>
      <dgm:t>
        <a:bodyPr/>
        <a:lstStyle/>
        <a:p>
          <a:r>
            <a:rPr lang="hu-HU" dirty="0"/>
            <a:t>Felhatalmazás („</a:t>
          </a:r>
          <a:r>
            <a:rPr lang="hu-HU" dirty="0" err="1"/>
            <a:t>empowering</a:t>
          </a:r>
          <a:r>
            <a:rPr lang="hu-HU" dirty="0"/>
            <a:t>”)</a:t>
          </a:r>
        </a:p>
      </dgm:t>
    </dgm:pt>
    <dgm:pt modelId="{C1F237E2-C270-4B60-BA23-C46EAC4EEAA3}" type="parTrans" cxnId="{D2AB5797-EA41-4C20-A645-4B8EB1D1970C}">
      <dgm:prSet/>
      <dgm:spPr/>
    </dgm:pt>
    <dgm:pt modelId="{9D3482EB-0416-4617-B8FC-204AA418FF28}" type="sibTrans" cxnId="{D2AB5797-EA41-4C20-A645-4B8EB1D1970C}">
      <dgm:prSet/>
      <dgm:spPr/>
    </dgm:pt>
    <dgm:pt modelId="{655A67EE-33C6-4628-809A-1CFBE2D4E65B}">
      <dgm:prSet/>
      <dgm:spPr/>
      <dgm:t>
        <a:bodyPr/>
        <a:lstStyle/>
        <a:p>
          <a:r>
            <a:rPr lang="hu-HU" dirty="0" err="1"/>
            <a:t>Coach</a:t>
          </a:r>
          <a:r>
            <a:rPr lang="hu-HU" dirty="0"/>
            <a:t> szemléletű vezetés</a:t>
          </a:r>
        </a:p>
      </dgm:t>
    </dgm:pt>
    <dgm:pt modelId="{6281C916-3B9C-4081-BE1E-588334727CA9}" type="parTrans" cxnId="{F4BBCE91-7C76-4B22-A303-D0BEA9218089}">
      <dgm:prSet/>
      <dgm:spPr/>
    </dgm:pt>
    <dgm:pt modelId="{FB83FB43-C4CF-4D53-8B1E-2EDECE453C5B}" type="sibTrans" cxnId="{F4BBCE91-7C76-4B22-A303-D0BEA9218089}">
      <dgm:prSet/>
      <dgm:spPr/>
    </dgm:pt>
    <dgm:pt modelId="{CCF9DD61-F85B-4672-81A4-A1422946D27E}" type="pres">
      <dgm:prSet presAssocID="{BD82B615-F1D9-4AEB-B910-E89776D3B019}" presName="theList" presStyleCnt="0">
        <dgm:presLayoutVars>
          <dgm:dir/>
          <dgm:animLvl val="lvl"/>
          <dgm:resizeHandles val="exact"/>
        </dgm:presLayoutVars>
      </dgm:prSet>
      <dgm:spPr/>
    </dgm:pt>
    <dgm:pt modelId="{4AB36A97-BC01-4C13-9143-B86BA95B54E2}" type="pres">
      <dgm:prSet presAssocID="{2968B984-E341-40BB-B000-01B541EFEFAE}" presName="compNode" presStyleCnt="0"/>
      <dgm:spPr/>
    </dgm:pt>
    <dgm:pt modelId="{A84A8F81-0ABF-4777-92A5-C386701A65EA}" type="pres">
      <dgm:prSet presAssocID="{2968B984-E341-40BB-B000-01B541EFEFAE}" presName="aNode" presStyleLbl="bgShp" presStyleIdx="0" presStyleCnt="3"/>
      <dgm:spPr/>
    </dgm:pt>
    <dgm:pt modelId="{2083AE48-BF10-4094-85CE-A3FCE2B4CF05}" type="pres">
      <dgm:prSet presAssocID="{2968B984-E341-40BB-B000-01B541EFEFAE}" presName="textNode" presStyleLbl="bgShp" presStyleIdx="0" presStyleCnt="3"/>
      <dgm:spPr/>
    </dgm:pt>
    <dgm:pt modelId="{64F748E7-2214-489D-8C2B-485D5C5FC132}" type="pres">
      <dgm:prSet presAssocID="{2968B984-E341-40BB-B000-01B541EFEFAE}" presName="compChildNode" presStyleCnt="0"/>
      <dgm:spPr/>
    </dgm:pt>
    <dgm:pt modelId="{FF673CFF-D715-4DE2-A60E-43C1C12656D6}" type="pres">
      <dgm:prSet presAssocID="{2968B984-E341-40BB-B000-01B541EFEFAE}" presName="theInnerList" presStyleCnt="0"/>
      <dgm:spPr/>
    </dgm:pt>
    <dgm:pt modelId="{16C01033-6D43-4EEC-A068-79E1BAD223F0}" type="pres">
      <dgm:prSet presAssocID="{19B5F226-A661-490C-B78F-4994B36DCD4D}" presName="childNode" presStyleLbl="node1" presStyleIdx="0" presStyleCnt="14">
        <dgm:presLayoutVars>
          <dgm:bulletEnabled val="1"/>
        </dgm:presLayoutVars>
      </dgm:prSet>
      <dgm:spPr/>
    </dgm:pt>
    <dgm:pt modelId="{AA306F2F-A2D1-44CF-9E06-6743AA9A1316}" type="pres">
      <dgm:prSet presAssocID="{19B5F226-A661-490C-B78F-4994B36DCD4D}" presName="aSpace2" presStyleCnt="0"/>
      <dgm:spPr/>
    </dgm:pt>
    <dgm:pt modelId="{EC27CCEC-8FAD-40E4-93D1-76177E39B089}" type="pres">
      <dgm:prSet presAssocID="{54E99C14-10FA-4162-9253-C92F3F52E83E}" presName="childNode" presStyleLbl="node1" presStyleIdx="1" presStyleCnt="14">
        <dgm:presLayoutVars>
          <dgm:bulletEnabled val="1"/>
        </dgm:presLayoutVars>
      </dgm:prSet>
      <dgm:spPr/>
    </dgm:pt>
    <dgm:pt modelId="{F90C5452-1D00-4E71-B9AE-778BAAEA70F4}" type="pres">
      <dgm:prSet presAssocID="{54E99C14-10FA-4162-9253-C92F3F52E83E}" presName="aSpace2" presStyleCnt="0"/>
      <dgm:spPr/>
    </dgm:pt>
    <dgm:pt modelId="{85CA13F9-90CE-44CB-B56E-B4DCF63E2BA0}" type="pres">
      <dgm:prSet presAssocID="{54A8C039-89A3-40A5-9A11-BD31AD13F130}" presName="childNode" presStyleLbl="node1" presStyleIdx="2" presStyleCnt="14">
        <dgm:presLayoutVars>
          <dgm:bulletEnabled val="1"/>
        </dgm:presLayoutVars>
      </dgm:prSet>
      <dgm:spPr/>
    </dgm:pt>
    <dgm:pt modelId="{99695E2D-236C-44E8-BE07-48BD6895C595}" type="pres">
      <dgm:prSet presAssocID="{54A8C039-89A3-40A5-9A11-BD31AD13F130}" presName="aSpace2" presStyleCnt="0"/>
      <dgm:spPr/>
    </dgm:pt>
    <dgm:pt modelId="{E6CE19A4-974C-4E06-A884-E2A8BA2E6B2B}" type="pres">
      <dgm:prSet presAssocID="{97D6ECFA-8941-4EE0-AAEC-635B72C44EB6}" presName="childNode" presStyleLbl="node1" presStyleIdx="3" presStyleCnt="14">
        <dgm:presLayoutVars>
          <dgm:bulletEnabled val="1"/>
        </dgm:presLayoutVars>
      </dgm:prSet>
      <dgm:spPr/>
    </dgm:pt>
    <dgm:pt modelId="{0340A60F-0F78-4DDF-80E8-963B3AC6C21E}" type="pres">
      <dgm:prSet presAssocID="{2968B984-E341-40BB-B000-01B541EFEFAE}" presName="aSpace" presStyleCnt="0"/>
      <dgm:spPr/>
    </dgm:pt>
    <dgm:pt modelId="{BC2A1709-607D-4CA3-8C76-D3945E9ECE4E}" type="pres">
      <dgm:prSet presAssocID="{8D927602-1E66-4DF0-8AC0-FFC1143D85A5}" presName="compNode" presStyleCnt="0"/>
      <dgm:spPr/>
    </dgm:pt>
    <dgm:pt modelId="{C91E9055-5CFB-4F8A-9B8F-8D7AAB706B8E}" type="pres">
      <dgm:prSet presAssocID="{8D927602-1E66-4DF0-8AC0-FFC1143D85A5}" presName="aNode" presStyleLbl="bgShp" presStyleIdx="1" presStyleCnt="3"/>
      <dgm:spPr/>
    </dgm:pt>
    <dgm:pt modelId="{AF4B44E0-3CFB-4810-BB8B-08E44DE9196D}" type="pres">
      <dgm:prSet presAssocID="{8D927602-1E66-4DF0-8AC0-FFC1143D85A5}" presName="textNode" presStyleLbl="bgShp" presStyleIdx="1" presStyleCnt="3"/>
      <dgm:spPr/>
    </dgm:pt>
    <dgm:pt modelId="{97BC5299-C611-4A8A-800D-150662008679}" type="pres">
      <dgm:prSet presAssocID="{8D927602-1E66-4DF0-8AC0-FFC1143D85A5}" presName="compChildNode" presStyleCnt="0"/>
      <dgm:spPr/>
    </dgm:pt>
    <dgm:pt modelId="{E039DF1F-F6E3-450C-8F2E-716F0AB6ED95}" type="pres">
      <dgm:prSet presAssocID="{8D927602-1E66-4DF0-8AC0-FFC1143D85A5}" presName="theInnerList" presStyleCnt="0"/>
      <dgm:spPr/>
    </dgm:pt>
    <dgm:pt modelId="{7571F872-CD64-4A4B-B1BA-940EECCE7D1E}" type="pres">
      <dgm:prSet presAssocID="{0DBF3C42-B254-47B4-A133-B81844FAAADD}" presName="childNode" presStyleLbl="node1" presStyleIdx="4" presStyleCnt="14">
        <dgm:presLayoutVars>
          <dgm:bulletEnabled val="1"/>
        </dgm:presLayoutVars>
      </dgm:prSet>
      <dgm:spPr/>
    </dgm:pt>
    <dgm:pt modelId="{CDBEE6C5-6805-445D-9D85-5517D3A7DDB8}" type="pres">
      <dgm:prSet presAssocID="{0DBF3C42-B254-47B4-A133-B81844FAAADD}" presName="aSpace2" presStyleCnt="0"/>
      <dgm:spPr/>
    </dgm:pt>
    <dgm:pt modelId="{6E7CC3A1-FDC5-40E2-BEE0-EF15D8DADBB1}" type="pres">
      <dgm:prSet presAssocID="{81F39DAA-48F5-4823-AD4B-F14E342EEAD8}" presName="childNode" presStyleLbl="node1" presStyleIdx="5" presStyleCnt="14">
        <dgm:presLayoutVars>
          <dgm:bulletEnabled val="1"/>
        </dgm:presLayoutVars>
      </dgm:prSet>
      <dgm:spPr/>
    </dgm:pt>
    <dgm:pt modelId="{54DFF824-C72F-4700-B31E-369B0B2798A2}" type="pres">
      <dgm:prSet presAssocID="{81F39DAA-48F5-4823-AD4B-F14E342EEAD8}" presName="aSpace2" presStyleCnt="0"/>
      <dgm:spPr/>
    </dgm:pt>
    <dgm:pt modelId="{D5BB60E3-1CA5-4CF1-A37B-4AFABF05BC9C}" type="pres">
      <dgm:prSet presAssocID="{D5CC6997-726A-4CB0-B4F8-A452C3BBA907}" presName="childNode" presStyleLbl="node1" presStyleIdx="6" presStyleCnt="14">
        <dgm:presLayoutVars>
          <dgm:bulletEnabled val="1"/>
        </dgm:presLayoutVars>
      </dgm:prSet>
      <dgm:spPr/>
    </dgm:pt>
    <dgm:pt modelId="{5FC029BB-1977-4F33-9362-4D87535A6228}" type="pres">
      <dgm:prSet presAssocID="{D5CC6997-726A-4CB0-B4F8-A452C3BBA907}" presName="aSpace2" presStyleCnt="0"/>
      <dgm:spPr/>
    </dgm:pt>
    <dgm:pt modelId="{76BF8D0F-3D8F-4778-A827-9007CAEB2D3F}" type="pres">
      <dgm:prSet presAssocID="{E957E827-DF0E-4E05-A4B5-97798CA54E68}" presName="childNode" presStyleLbl="node1" presStyleIdx="7" presStyleCnt="14">
        <dgm:presLayoutVars>
          <dgm:bulletEnabled val="1"/>
        </dgm:presLayoutVars>
      </dgm:prSet>
      <dgm:spPr/>
    </dgm:pt>
    <dgm:pt modelId="{529F3674-97A5-4D8B-9047-C7FC1FE83688}" type="pres">
      <dgm:prSet presAssocID="{8D927602-1E66-4DF0-8AC0-FFC1143D85A5}" presName="aSpace" presStyleCnt="0"/>
      <dgm:spPr/>
    </dgm:pt>
    <dgm:pt modelId="{83BD711C-EEFC-427D-928C-ED17B899A45C}" type="pres">
      <dgm:prSet presAssocID="{17001F79-DD2A-4A50-A0B0-FBAE0A17C71B}" presName="compNode" presStyleCnt="0"/>
      <dgm:spPr/>
    </dgm:pt>
    <dgm:pt modelId="{49E0657D-6189-499F-A68B-847149D889A3}" type="pres">
      <dgm:prSet presAssocID="{17001F79-DD2A-4A50-A0B0-FBAE0A17C71B}" presName="aNode" presStyleLbl="bgShp" presStyleIdx="2" presStyleCnt="3"/>
      <dgm:spPr/>
    </dgm:pt>
    <dgm:pt modelId="{09A76D08-DC6A-47CD-9116-B22A5E7829A8}" type="pres">
      <dgm:prSet presAssocID="{17001F79-DD2A-4A50-A0B0-FBAE0A17C71B}" presName="textNode" presStyleLbl="bgShp" presStyleIdx="2" presStyleCnt="3"/>
      <dgm:spPr/>
    </dgm:pt>
    <dgm:pt modelId="{F42AD527-3394-4F47-81F5-9E6B00FBE663}" type="pres">
      <dgm:prSet presAssocID="{17001F79-DD2A-4A50-A0B0-FBAE0A17C71B}" presName="compChildNode" presStyleCnt="0"/>
      <dgm:spPr/>
    </dgm:pt>
    <dgm:pt modelId="{BCA9F9B8-C238-496B-B27F-3B8BB9BA29C4}" type="pres">
      <dgm:prSet presAssocID="{17001F79-DD2A-4A50-A0B0-FBAE0A17C71B}" presName="theInnerList" presStyleCnt="0"/>
      <dgm:spPr/>
    </dgm:pt>
    <dgm:pt modelId="{B4A2940E-A391-4255-9C89-14A7078BC978}" type="pres">
      <dgm:prSet presAssocID="{78FE4248-4078-4C05-AD25-C2DB0065514C}" presName="childNode" presStyleLbl="node1" presStyleIdx="8" presStyleCnt="14">
        <dgm:presLayoutVars>
          <dgm:bulletEnabled val="1"/>
        </dgm:presLayoutVars>
      </dgm:prSet>
      <dgm:spPr/>
    </dgm:pt>
    <dgm:pt modelId="{04293D52-1642-4538-8CF8-ED7ECE29DDF1}" type="pres">
      <dgm:prSet presAssocID="{78FE4248-4078-4C05-AD25-C2DB0065514C}" presName="aSpace2" presStyleCnt="0"/>
      <dgm:spPr/>
    </dgm:pt>
    <dgm:pt modelId="{00DCABA0-5E6F-45C3-A94C-98E406E9BA41}" type="pres">
      <dgm:prSet presAssocID="{C20D1225-3588-493B-8E20-15C058109A28}" presName="childNode" presStyleLbl="node1" presStyleIdx="9" presStyleCnt="14">
        <dgm:presLayoutVars>
          <dgm:bulletEnabled val="1"/>
        </dgm:presLayoutVars>
      </dgm:prSet>
      <dgm:spPr/>
    </dgm:pt>
    <dgm:pt modelId="{5C5B8BD5-5C74-48A3-82EC-92A4A3F9D9D8}" type="pres">
      <dgm:prSet presAssocID="{C20D1225-3588-493B-8E20-15C058109A28}" presName="aSpace2" presStyleCnt="0"/>
      <dgm:spPr/>
    </dgm:pt>
    <dgm:pt modelId="{09D39E48-749B-45BF-96C6-4110B7D8C3B3}" type="pres">
      <dgm:prSet presAssocID="{839FA966-81D3-4636-8DAF-83F6D99E5452}" presName="childNode" presStyleLbl="node1" presStyleIdx="10" presStyleCnt="14">
        <dgm:presLayoutVars>
          <dgm:bulletEnabled val="1"/>
        </dgm:presLayoutVars>
      </dgm:prSet>
      <dgm:spPr/>
    </dgm:pt>
    <dgm:pt modelId="{61BC6148-F55A-40B0-94FD-9316402602B9}" type="pres">
      <dgm:prSet presAssocID="{839FA966-81D3-4636-8DAF-83F6D99E5452}" presName="aSpace2" presStyleCnt="0"/>
      <dgm:spPr/>
    </dgm:pt>
    <dgm:pt modelId="{D0E0784E-5C18-4286-83E5-35F4B38CEF86}" type="pres">
      <dgm:prSet presAssocID="{B6E9C051-B799-4F23-B036-C7DD74779021}" presName="childNode" presStyleLbl="node1" presStyleIdx="11" presStyleCnt="14">
        <dgm:presLayoutVars>
          <dgm:bulletEnabled val="1"/>
        </dgm:presLayoutVars>
      </dgm:prSet>
      <dgm:spPr/>
    </dgm:pt>
    <dgm:pt modelId="{791D0119-CAC5-4972-BEE9-E0FFA8E19831}" type="pres">
      <dgm:prSet presAssocID="{B6E9C051-B799-4F23-B036-C7DD74779021}" presName="aSpace2" presStyleCnt="0"/>
      <dgm:spPr/>
    </dgm:pt>
    <dgm:pt modelId="{4131B8AE-7136-4EFA-ABC7-9A1E575198CF}" type="pres">
      <dgm:prSet presAssocID="{46ED6CA2-A018-41DC-9B71-C9D9788885D4}" presName="childNode" presStyleLbl="node1" presStyleIdx="12" presStyleCnt="14">
        <dgm:presLayoutVars>
          <dgm:bulletEnabled val="1"/>
        </dgm:presLayoutVars>
      </dgm:prSet>
      <dgm:spPr/>
    </dgm:pt>
    <dgm:pt modelId="{209550DF-039B-45CC-B6DA-932FD1067BBD}" type="pres">
      <dgm:prSet presAssocID="{46ED6CA2-A018-41DC-9B71-C9D9788885D4}" presName="aSpace2" presStyleCnt="0"/>
      <dgm:spPr/>
    </dgm:pt>
    <dgm:pt modelId="{160A1742-8D76-40DF-9A20-5B7B479104C7}" type="pres">
      <dgm:prSet presAssocID="{655A67EE-33C6-4628-809A-1CFBE2D4E65B}" presName="childNode" presStyleLbl="node1" presStyleIdx="13" presStyleCnt="14">
        <dgm:presLayoutVars>
          <dgm:bulletEnabled val="1"/>
        </dgm:presLayoutVars>
      </dgm:prSet>
      <dgm:spPr/>
    </dgm:pt>
  </dgm:ptLst>
  <dgm:cxnLst>
    <dgm:cxn modelId="{7D8FB303-EC4A-4971-8BE3-4E9659D8B435}" type="presOf" srcId="{2968B984-E341-40BB-B000-01B541EFEFAE}" destId="{2083AE48-BF10-4094-85CE-A3FCE2B4CF05}" srcOrd="1" destOrd="0" presId="urn:microsoft.com/office/officeart/2005/8/layout/lProcess2"/>
    <dgm:cxn modelId="{8F0B4514-2384-4C6A-96C9-F7CD85FA7DF3}" type="presOf" srcId="{8D927602-1E66-4DF0-8AC0-FFC1143D85A5}" destId="{AF4B44E0-3CFB-4810-BB8B-08E44DE9196D}" srcOrd="1" destOrd="0" presId="urn:microsoft.com/office/officeart/2005/8/layout/lProcess2"/>
    <dgm:cxn modelId="{6D47E619-1239-4E7B-A923-1B453203CAB3}" srcId="{8D927602-1E66-4DF0-8AC0-FFC1143D85A5}" destId="{81F39DAA-48F5-4823-AD4B-F14E342EEAD8}" srcOrd="1" destOrd="0" parTransId="{393C4681-6DEA-494C-AE19-B2D479469E95}" sibTransId="{D32281E3-6F2C-4E9E-8693-5BB7F842EB92}"/>
    <dgm:cxn modelId="{A49EBA1A-00B5-414A-98B2-06AEEC4FCEDC}" srcId="{2968B984-E341-40BB-B000-01B541EFEFAE}" destId="{19B5F226-A661-490C-B78F-4994B36DCD4D}" srcOrd="0" destOrd="0" parTransId="{517CDABF-036D-4FEC-AF23-1678F708BB50}" sibTransId="{CB2FF730-BB02-46AD-B4DE-4933745BAF4D}"/>
    <dgm:cxn modelId="{D6364C1C-3F0B-456C-A7A7-7429CD369BFE}" type="presOf" srcId="{2968B984-E341-40BB-B000-01B541EFEFAE}" destId="{A84A8F81-0ABF-4777-92A5-C386701A65EA}" srcOrd="0" destOrd="0" presId="urn:microsoft.com/office/officeart/2005/8/layout/lProcess2"/>
    <dgm:cxn modelId="{3EBDFB27-E308-48CF-8370-84D8550AA194}" srcId="{17001F79-DD2A-4A50-A0B0-FBAE0A17C71B}" destId="{839FA966-81D3-4636-8DAF-83F6D99E5452}" srcOrd="2" destOrd="0" parTransId="{91405B0B-B205-48A5-8637-740942811067}" sibTransId="{C7C4BFD3-2381-4143-936C-6C5EFB31442C}"/>
    <dgm:cxn modelId="{23F8DF33-FF9B-4E0D-9D15-BFC4C0D4CD5B}" srcId="{2968B984-E341-40BB-B000-01B541EFEFAE}" destId="{97D6ECFA-8941-4EE0-AAEC-635B72C44EB6}" srcOrd="3" destOrd="0" parTransId="{158AA67F-A1B9-4AF4-8347-672D402BCE4B}" sibTransId="{0FB98CC9-D6A9-4F16-8E5F-6BF48E0DF25B}"/>
    <dgm:cxn modelId="{DB620035-8038-445E-A081-2FD1C61F2B93}" type="presOf" srcId="{54E99C14-10FA-4162-9253-C92F3F52E83E}" destId="{EC27CCEC-8FAD-40E4-93D1-76177E39B089}" srcOrd="0" destOrd="0" presId="urn:microsoft.com/office/officeart/2005/8/layout/lProcess2"/>
    <dgm:cxn modelId="{A54A1D3A-F384-4532-AAFF-FE2D06B11F35}" type="presOf" srcId="{8D927602-1E66-4DF0-8AC0-FFC1143D85A5}" destId="{C91E9055-5CFB-4F8A-9B8F-8D7AAB706B8E}" srcOrd="0" destOrd="0" presId="urn:microsoft.com/office/officeart/2005/8/layout/lProcess2"/>
    <dgm:cxn modelId="{A911635B-7992-49D9-9FA4-5C7F6BAC889E}" srcId="{BD82B615-F1D9-4AEB-B910-E89776D3B019}" destId="{8D927602-1E66-4DF0-8AC0-FFC1143D85A5}" srcOrd="1" destOrd="0" parTransId="{52922D4B-AD49-4DE5-8428-D4E1FC0CEB72}" sibTransId="{1F98ED4A-4BED-4CA6-9A5E-3CC378712DF8}"/>
    <dgm:cxn modelId="{EA2D3C5C-3A14-4A1E-B748-7181EE15DA65}" type="presOf" srcId="{46ED6CA2-A018-41DC-9B71-C9D9788885D4}" destId="{4131B8AE-7136-4EFA-ABC7-9A1E575198CF}" srcOrd="0" destOrd="0" presId="urn:microsoft.com/office/officeart/2005/8/layout/lProcess2"/>
    <dgm:cxn modelId="{44B0695C-0811-4D4D-99BB-6B98E63C4D85}" type="presOf" srcId="{839FA966-81D3-4636-8DAF-83F6D99E5452}" destId="{09D39E48-749B-45BF-96C6-4110B7D8C3B3}" srcOrd="0" destOrd="0" presId="urn:microsoft.com/office/officeart/2005/8/layout/lProcess2"/>
    <dgm:cxn modelId="{91565E6B-99ED-43F4-9872-43DADE2EEB4A}" type="presOf" srcId="{81F39DAA-48F5-4823-AD4B-F14E342EEAD8}" destId="{6E7CC3A1-FDC5-40E2-BEE0-EF15D8DADBB1}" srcOrd="0" destOrd="0" presId="urn:microsoft.com/office/officeart/2005/8/layout/lProcess2"/>
    <dgm:cxn modelId="{7E76336D-BA01-4307-9045-2E57F1CCEC4B}" type="presOf" srcId="{54A8C039-89A3-40A5-9A11-BD31AD13F130}" destId="{85CA13F9-90CE-44CB-B56E-B4DCF63E2BA0}" srcOrd="0" destOrd="0" presId="urn:microsoft.com/office/officeart/2005/8/layout/lProcess2"/>
    <dgm:cxn modelId="{5102BA6D-829A-4C54-81F9-E060E8B2FBE6}" type="presOf" srcId="{655A67EE-33C6-4628-809A-1CFBE2D4E65B}" destId="{160A1742-8D76-40DF-9A20-5B7B479104C7}" srcOrd="0" destOrd="0" presId="urn:microsoft.com/office/officeart/2005/8/layout/lProcess2"/>
    <dgm:cxn modelId="{777C2E58-D36D-4EFC-89BF-FC0A165DD06E}" type="presOf" srcId="{0DBF3C42-B254-47B4-A133-B81844FAAADD}" destId="{7571F872-CD64-4A4B-B1BA-940EECCE7D1E}" srcOrd="0" destOrd="0" presId="urn:microsoft.com/office/officeart/2005/8/layout/lProcess2"/>
    <dgm:cxn modelId="{493C2A59-1A4D-4D54-917C-D934BAD2C356}" srcId="{8D927602-1E66-4DF0-8AC0-FFC1143D85A5}" destId="{D5CC6997-726A-4CB0-B4F8-A452C3BBA907}" srcOrd="2" destOrd="0" parTransId="{CFCB0D14-2680-42D3-92AA-09890E5634A0}" sibTransId="{0BE96989-74B3-4429-B1E2-4C5E092C0A45}"/>
    <dgm:cxn modelId="{E661917F-4008-4137-91FF-1D7285AB3257}" type="presOf" srcId="{BD82B615-F1D9-4AEB-B910-E89776D3B019}" destId="{CCF9DD61-F85B-4672-81A4-A1422946D27E}" srcOrd="0" destOrd="0" presId="urn:microsoft.com/office/officeart/2005/8/layout/lProcess2"/>
    <dgm:cxn modelId="{EB4B3A82-8D12-4BDA-82AE-5F400203F34F}" srcId="{2968B984-E341-40BB-B000-01B541EFEFAE}" destId="{54A8C039-89A3-40A5-9A11-BD31AD13F130}" srcOrd="2" destOrd="0" parTransId="{71F2A13F-8B2F-4E84-9312-290F79CE9335}" sibTransId="{8812C023-25B7-4EC5-AB82-A2E670759677}"/>
    <dgm:cxn modelId="{F4BBCE91-7C76-4B22-A303-D0BEA9218089}" srcId="{17001F79-DD2A-4A50-A0B0-FBAE0A17C71B}" destId="{655A67EE-33C6-4628-809A-1CFBE2D4E65B}" srcOrd="5" destOrd="0" parTransId="{6281C916-3B9C-4081-BE1E-588334727CA9}" sibTransId="{FB83FB43-C4CF-4D53-8B1E-2EDECE453C5B}"/>
    <dgm:cxn modelId="{6E1F2893-10EC-4349-98FB-CE0A7A86B636}" type="presOf" srcId="{C20D1225-3588-493B-8E20-15C058109A28}" destId="{00DCABA0-5E6F-45C3-A94C-98E406E9BA41}" srcOrd="0" destOrd="0" presId="urn:microsoft.com/office/officeart/2005/8/layout/lProcess2"/>
    <dgm:cxn modelId="{D2AB5797-EA41-4C20-A645-4B8EB1D1970C}" srcId="{17001F79-DD2A-4A50-A0B0-FBAE0A17C71B}" destId="{46ED6CA2-A018-41DC-9B71-C9D9788885D4}" srcOrd="4" destOrd="0" parTransId="{C1F237E2-C270-4B60-BA23-C46EAC4EEAA3}" sibTransId="{9D3482EB-0416-4617-B8FC-204AA418FF28}"/>
    <dgm:cxn modelId="{576A8E9B-951F-415C-975C-2E168FFBC449}" type="presOf" srcId="{78FE4248-4078-4C05-AD25-C2DB0065514C}" destId="{B4A2940E-A391-4255-9C89-14A7078BC978}" srcOrd="0" destOrd="0" presId="urn:microsoft.com/office/officeart/2005/8/layout/lProcess2"/>
    <dgm:cxn modelId="{6054E79C-AD95-4C71-BD66-AEC064A08DDD}" srcId="{17001F79-DD2A-4A50-A0B0-FBAE0A17C71B}" destId="{78FE4248-4078-4C05-AD25-C2DB0065514C}" srcOrd="0" destOrd="0" parTransId="{C26B310B-6D26-499B-A21D-1322D59FF3A0}" sibTransId="{0035D9C2-97E4-4E43-9725-172403659E02}"/>
    <dgm:cxn modelId="{458C71A4-D48C-4363-AB5B-4EBE9BF73FE1}" type="presOf" srcId="{19B5F226-A661-490C-B78F-4994B36DCD4D}" destId="{16C01033-6D43-4EEC-A068-79E1BAD223F0}" srcOrd="0" destOrd="0" presId="urn:microsoft.com/office/officeart/2005/8/layout/lProcess2"/>
    <dgm:cxn modelId="{15094CA9-348D-49C3-86F5-5EEFB223DBD5}" srcId="{BD82B615-F1D9-4AEB-B910-E89776D3B019}" destId="{2968B984-E341-40BB-B000-01B541EFEFAE}" srcOrd="0" destOrd="0" parTransId="{68C9BBCB-6422-4D66-B4BB-7A85B3A8D898}" sibTransId="{684A715B-B3F9-4FC5-8D3D-BFF281DDA1EE}"/>
    <dgm:cxn modelId="{FB559FA9-5025-414C-9F3E-022DD2A0815A}" type="presOf" srcId="{D5CC6997-726A-4CB0-B4F8-A452C3BBA907}" destId="{D5BB60E3-1CA5-4CF1-A37B-4AFABF05BC9C}" srcOrd="0" destOrd="0" presId="urn:microsoft.com/office/officeart/2005/8/layout/lProcess2"/>
    <dgm:cxn modelId="{BEFB40AD-15FB-41BD-B7C8-FA55A18203CC}" srcId="{BD82B615-F1D9-4AEB-B910-E89776D3B019}" destId="{17001F79-DD2A-4A50-A0B0-FBAE0A17C71B}" srcOrd="2" destOrd="0" parTransId="{EAA0E751-FE58-4232-A8D5-D99FD7385D7B}" sibTransId="{84D20B7F-EE4E-4131-92D0-E6D84190E9BA}"/>
    <dgm:cxn modelId="{19DD47AD-0958-46E8-8B0B-0D52F38124EC}" type="presOf" srcId="{17001F79-DD2A-4A50-A0B0-FBAE0A17C71B}" destId="{49E0657D-6189-499F-A68B-847149D889A3}" srcOrd="0" destOrd="0" presId="urn:microsoft.com/office/officeart/2005/8/layout/lProcess2"/>
    <dgm:cxn modelId="{6C27C0B4-02C6-4A30-B127-FE0FF673B4C9}" srcId="{2968B984-E341-40BB-B000-01B541EFEFAE}" destId="{54E99C14-10FA-4162-9253-C92F3F52E83E}" srcOrd="1" destOrd="0" parTransId="{CF27ED18-8187-404D-94D0-12AF5C982E1A}" sibTransId="{577E92EE-1B32-4001-878D-4F842A5CD814}"/>
    <dgm:cxn modelId="{CA96C9B6-AF3F-4E49-9E0C-1BA6A158D894}" type="presOf" srcId="{E957E827-DF0E-4E05-A4B5-97798CA54E68}" destId="{76BF8D0F-3D8F-4778-A827-9007CAEB2D3F}" srcOrd="0" destOrd="0" presId="urn:microsoft.com/office/officeart/2005/8/layout/lProcess2"/>
    <dgm:cxn modelId="{863305C0-A9A8-4035-B8EA-FA457DC96BE0}" type="presOf" srcId="{17001F79-DD2A-4A50-A0B0-FBAE0A17C71B}" destId="{09A76D08-DC6A-47CD-9116-B22A5E7829A8}" srcOrd="1" destOrd="0" presId="urn:microsoft.com/office/officeart/2005/8/layout/lProcess2"/>
    <dgm:cxn modelId="{767675CF-B62E-4603-A320-31CC345F1DA1}" srcId="{8D927602-1E66-4DF0-8AC0-FFC1143D85A5}" destId="{E957E827-DF0E-4E05-A4B5-97798CA54E68}" srcOrd="3" destOrd="0" parTransId="{C56EB0EC-F187-4C0B-B77D-8D4282978F87}" sibTransId="{45D40F75-F114-42C2-AF85-526B824E20EA}"/>
    <dgm:cxn modelId="{37ED3FD1-FAC6-454C-A37C-6EE094D72BC4}" srcId="{8D927602-1E66-4DF0-8AC0-FFC1143D85A5}" destId="{0DBF3C42-B254-47B4-A133-B81844FAAADD}" srcOrd="0" destOrd="0" parTransId="{2E0382B8-BDD7-4BFE-B791-592FFA0C95A7}" sibTransId="{AFB00940-AD1C-4890-AB42-FC5E1551BA0C}"/>
    <dgm:cxn modelId="{BB9E72D3-A80D-4985-BDCF-F771EE072675}" srcId="{17001F79-DD2A-4A50-A0B0-FBAE0A17C71B}" destId="{B6E9C051-B799-4F23-B036-C7DD74779021}" srcOrd="3" destOrd="0" parTransId="{ABD3BC78-57F5-4275-8BFD-DDA127F9E1C1}" sibTransId="{23EBB5C8-79B1-4E98-BFFD-D982A61C0382}"/>
    <dgm:cxn modelId="{91DCCFDE-630E-46EA-940E-9D3313B6D3FC}" type="presOf" srcId="{97D6ECFA-8941-4EE0-AAEC-635B72C44EB6}" destId="{E6CE19A4-974C-4E06-A884-E2A8BA2E6B2B}" srcOrd="0" destOrd="0" presId="urn:microsoft.com/office/officeart/2005/8/layout/lProcess2"/>
    <dgm:cxn modelId="{D0BD67F2-7D5C-4A1B-8111-9D5CEAEC02CA}" type="presOf" srcId="{B6E9C051-B799-4F23-B036-C7DD74779021}" destId="{D0E0784E-5C18-4286-83E5-35F4B38CEF86}" srcOrd="0" destOrd="0" presId="urn:microsoft.com/office/officeart/2005/8/layout/lProcess2"/>
    <dgm:cxn modelId="{F9A2EFF8-6FF9-439B-A553-EB1406AA4B1F}" srcId="{17001F79-DD2A-4A50-A0B0-FBAE0A17C71B}" destId="{C20D1225-3588-493B-8E20-15C058109A28}" srcOrd="1" destOrd="0" parTransId="{FD9AB522-2C02-48B9-A2D9-958BFE4BAB7C}" sibTransId="{B388A66D-0108-4F3A-A383-DDC440E34075}"/>
    <dgm:cxn modelId="{1EE67E5C-D21F-4386-A86B-280548D00422}" type="presParOf" srcId="{CCF9DD61-F85B-4672-81A4-A1422946D27E}" destId="{4AB36A97-BC01-4C13-9143-B86BA95B54E2}" srcOrd="0" destOrd="0" presId="urn:microsoft.com/office/officeart/2005/8/layout/lProcess2"/>
    <dgm:cxn modelId="{29A1D471-B3CE-4687-92A0-4E31778FACF9}" type="presParOf" srcId="{4AB36A97-BC01-4C13-9143-B86BA95B54E2}" destId="{A84A8F81-0ABF-4777-92A5-C386701A65EA}" srcOrd="0" destOrd="0" presId="urn:microsoft.com/office/officeart/2005/8/layout/lProcess2"/>
    <dgm:cxn modelId="{4CE42CD6-4010-4266-9C33-440C7F6A1F01}" type="presParOf" srcId="{4AB36A97-BC01-4C13-9143-B86BA95B54E2}" destId="{2083AE48-BF10-4094-85CE-A3FCE2B4CF05}" srcOrd="1" destOrd="0" presId="urn:microsoft.com/office/officeart/2005/8/layout/lProcess2"/>
    <dgm:cxn modelId="{C2261599-BAA6-4059-A5C9-E0D14E8AB99F}" type="presParOf" srcId="{4AB36A97-BC01-4C13-9143-B86BA95B54E2}" destId="{64F748E7-2214-489D-8C2B-485D5C5FC132}" srcOrd="2" destOrd="0" presId="urn:microsoft.com/office/officeart/2005/8/layout/lProcess2"/>
    <dgm:cxn modelId="{04E69ED2-941F-47B4-8E4E-9A5CD823322A}" type="presParOf" srcId="{64F748E7-2214-489D-8C2B-485D5C5FC132}" destId="{FF673CFF-D715-4DE2-A60E-43C1C12656D6}" srcOrd="0" destOrd="0" presId="urn:microsoft.com/office/officeart/2005/8/layout/lProcess2"/>
    <dgm:cxn modelId="{0C472575-3A4E-42D3-A799-F53AE38BDF6E}" type="presParOf" srcId="{FF673CFF-D715-4DE2-A60E-43C1C12656D6}" destId="{16C01033-6D43-4EEC-A068-79E1BAD223F0}" srcOrd="0" destOrd="0" presId="urn:microsoft.com/office/officeart/2005/8/layout/lProcess2"/>
    <dgm:cxn modelId="{0FEC5B78-95F8-4DD5-BF5D-8360BED8443E}" type="presParOf" srcId="{FF673CFF-D715-4DE2-A60E-43C1C12656D6}" destId="{AA306F2F-A2D1-44CF-9E06-6743AA9A1316}" srcOrd="1" destOrd="0" presId="urn:microsoft.com/office/officeart/2005/8/layout/lProcess2"/>
    <dgm:cxn modelId="{23F65AE4-551A-40D6-8EF8-5F63AD5D44F1}" type="presParOf" srcId="{FF673CFF-D715-4DE2-A60E-43C1C12656D6}" destId="{EC27CCEC-8FAD-40E4-93D1-76177E39B089}" srcOrd="2" destOrd="0" presId="urn:microsoft.com/office/officeart/2005/8/layout/lProcess2"/>
    <dgm:cxn modelId="{2A67AA70-8A4D-4AD7-8149-DB551645A0CA}" type="presParOf" srcId="{FF673CFF-D715-4DE2-A60E-43C1C12656D6}" destId="{F90C5452-1D00-4E71-B9AE-778BAAEA70F4}" srcOrd="3" destOrd="0" presId="urn:microsoft.com/office/officeart/2005/8/layout/lProcess2"/>
    <dgm:cxn modelId="{EA6F8E51-0FB5-4334-9C86-D57FC50B53AB}" type="presParOf" srcId="{FF673CFF-D715-4DE2-A60E-43C1C12656D6}" destId="{85CA13F9-90CE-44CB-B56E-B4DCF63E2BA0}" srcOrd="4" destOrd="0" presId="urn:microsoft.com/office/officeart/2005/8/layout/lProcess2"/>
    <dgm:cxn modelId="{BFAF2320-46E5-4DA1-8BFA-D5C7EF50A02F}" type="presParOf" srcId="{FF673CFF-D715-4DE2-A60E-43C1C12656D6}" destId="{99695E2D-236C-44E8-BE07-48BD6895C595}" srcOrd="5" destOrd="0" presId="urn:microsoft.com/office/officeart/2005/8/layout/lProcess2"/>
    <dgm:cxn modelId="{1B2382B1-7AAF-46FE-B203-AA5E02797CC3}" type="presParOf" srcId="{FF673CFF-D715-4DE2-A60E-43C1C12656D6}" destId="{E6CE19A4-974C-4E06-A884-E2A8BA2E6B2B}" srcOrd="6" destOrd="0" presId="urn:microsoft.com/office/officeart/2005/8/layout/lProcess2"/>
    <dgm:cxn modelId="{A1952196-963A-415C-92A3-2A057784B9DD}" type="presParOf" srcId="{CCF9DD61-F85B-4672-81A4-A1422946D27E}" destId="{0340A60F-0F78-4DDF-80E8-963B3AC6C21E}" srcOrd="1" destOrd="0" presId="urn:microsoft.com/office/officeart/2005/8/layout/lProcess2"/>
    <dgm:cxn modelId="{F4BA2B34-4B0D-462F-94EE-8ECE03CC34B6}" type="presParOf" srcId="{CCF9DD61-F85B-4672-81A4-A1422946D27E}" destId="{BC2A1709-607D-4CA3-8C76-D3945E9ECE4E}" srcOrd="2" destOrd="0" presId="urn:microsoft.com/office/officeart/2005/8/layout/lProcess2"/>
    <dgm:cxn modelId="{3A691004-4346-4F4A-AF00-3D4FD96BC217}" type="presParOf" srcId="{BC2A1709-607D-4CA3-8C76-D3945E9ECE4E}" destId="{C91E9055-5CFB-4F8A-9B8F-8D7AAB706B8E}" srcOrd="0" destOrd="0" presId="urn:microsoft.com/office/officeart/2005/8/layout/lProcess2"/>
    <dgm:cxn modelId="{BA0DAD30-17EB-4D17-A368-68D2D279C33B}" type="presParOf" srcId="{BC2A1709-607D-4CA3-8C76-D3945E9ECE4E}" destId="{AF4B44E0-3CFB-4810-BB8B-08E44DE9196D}" srcOrd="1" destOrd="0" presId="urn:microsoft.com/office/officeart/2005/8/layout/lProcess2"/>
    <dgm:cxn modelId="{48BA35FC-6340-4473-A82E-EBB211DF93CD}" type="presParOf" srcId="{BC2A1709-607D-4CA3-8C76-D3945E9ECE4E}" destId="{97BC5299-C611-4A8A-800D-150662008679}" srcOrd="2" destOrd="0" presId="urn:microsoft.com/office/officeart/2005/8/layout/lProcess2"/>
    <dgm:cxn modelId="{F94AD2F6-F001-4F9D-B5EC-A72631DA02CF}" type="presParOf" srcId="{97BC5299-C611-4A8A-800D-150662008679}" destId="{E039DF1F-F6E3-450C-8F2E-716F0AB6ED95}" srcOrd="0" destOrd="0" presId="urn:microsoft.com/office/officeart/2005/8/layout/lProcess2"/>
    <dgm:cxn modelId="{B81EA372-DDF7-4B51-8B42-576B364CCB08}" type="presParOf" srcId="{E039DF1F-F6E3-450C-8F2E-716F0AB6ED95}" destId="{7571F872-CD64-4A4B-B1BA-940EECCE7D1E}" srcOrd="0" destOrd="0" presId="urn:microsoft.com/office/officeart/2005/8/layout/lProcess2"/>
    <dgm:cxn modelId="{44E16BD6-BA3D-46C3-8210-051FBF20E4F4}" type="presParOf" srcId="{E039DF1F-F6E3-450C-8F2E-716F0AB6ED95}" destId="{CDBEE6C5-6805-445D-9D85-5517D3A7DDB8}" srcOrd="1" destOrd="0" presId="urn:microsoft.com/office/officeart/2005/8/layout/lProcess2"/>
    <dgm:cxn modelId="{4E187D55-875A-4B9E-B8C0-8063E41105B9}" type="presParOf" srcId="{E039DF1F-F6E3-450C-8F2E-716F0AB6ED95}" destId="{6E7CC3A1-FDC5-40E2-BEE0-EF15D8DADBB1}" srcOrd="2" destOrd="0" presId="urn:microsoft.com/office/officeart/2005/8/layout/lProcess2"/>
    <dgm:cxn modelId="{22653920-A966-4EC1-9CCD-1E4655794722}" type="presParOf" srcId="{E039DF1F-F6E3-450C-8F2E-716F0AB6ED95}" destId="{54DFF824-C72F-4700-B31E-369B0B2798A2}" srcOrd="3" destOrd="0" presId="urn:microsoft.com/office/officeart/2005/8/layout/lProcess2"/>
    <dgm:cxn modelId="{E918BCC5-49A9-43CA-960F-193036CDFC02}" type="presParOf" srcId="{E039DF1F-F6E3-450C-8F2E-716F0AB6ED95}" destId="{D5BB60E3-1CA5-4CF1-A37B-4AFABF05BC9C}" srcOrd="4" destOrd="0" presId="urn:microsoft.com/office/officeart/2005/8/layout/lProcess2"/>
    <dgm:cxn modelId="{9057251E-8A24-460C-ACD2-E1511EF7590D}" type="presParOf" srcId="{E039DF1F-F6E3-450C-8F2E-716F0AB6ED95}" destId="{5FC029BB-1977-4F33-9362-4D87535A6228}" srcOrd="5" destOrd="0" presId="urn:microsoft.com/office/officeart/2005/8/layout/lProcess2"/>
    <dgm:cxn modelId="{5ADDB39C-8016-4EB8-AFEA-BA1BD229C532}" type="presParOf" srcId="{E039DF1F-F6E3-450C-8F2E-716F0AB6ED95}" destId="{76BF8D0F-3D8F-4778-A827-9007CAEB2D3F}" srcOrd="6" destOrd="0" presId="urn:microsoft.com/office/officeart/2005/8/layout/lProcess2"/>
    <dgm:cxn modelId="{BF1D3246-039E-4B9B-9788-87AC7C683AA1}" type="presParOf" srcId="{CCF9DD61-F85B-4672-81A4-A1422946D27E}" destId="{529F3674-97A5-4D8B-9047-C7FC1FE83688}" srcOrd="3" destOrd="0" presId="urn:microsoft.com/office/officeart/2005/8/layout/lProcess2"/>
    <dgm:cxn modelId="{96F44067-D76E-4A2E-BD0C-49FDC2654099}" type="presParOf" srcId="{CCF9DD61-F85B-4672-81A4-A1422946D27E}" destId="{83BD711C-EEFC-427D-928C-ED17B899A45C}" srcOrd="4" destOrd="0" presId="urn:microsoft.com/office/officeart/2005/8/layout/lProcess2"/>
    <dgm:cxn modelId="{FC86CC96-EFFC-431D-9681-2DC49C83E032}" type="presParOf" srcId="{83BD711C-EEFC-427D-928C-ED17B899A45C}" destId="{49E0657D-6189-499F-A68B-847149D889A3}" srcOrd="0" destOrd="0" presId="urn:microsoft.com/office/officeart/2005/8/layout/lProcess2"/>
    <dgm:cxn modelId="{8E2FC4F0-CF0B-4D4C-8433-364FC25785BE}" type="presParOf" srcId="{83BD711C-EEFC-427D-928C-ED17B899A45C}" destId="{09A76D08-DC6A-47CD-9116-B22A5E7829A8}" srcOrd="1" destOrd="0" presId="urn:microsoft.com/office/officeart/2005/8/layout/lProcess2"/>
    <dgm:cxn modelId="{54C10410-DB7F-4C7E-803A-E3B54815A117}" type="presParOf" srcId="{83BD711C-EEFC-427D-928C-ED17B899A45C}" destId="{F42AD527-3394-4F47-81F5-9E6B00FBE663}" srcOrd="2" destOrd="0" presId="urn:microsoft.com/office/officeart/2005/8/layout/lProcess2"/>
    <dgm:cxn modelId="{EC1B349A-B71D-46BF-9CD8-2E6E65BF2EF0}" type="presParOf" srcId="{F42AD527-3394-4F47-81F5-9E6B00FBE663}" destId="{BCA9F9B8-C238-496B-B27F-3B8BB9BA29C4}" srcOrd="0" destOrd="0" presId="urn:microsoft.com/office/officeart/2005/8/layout/lProcess2"/>
    <dgm:cxn modelId="{D7B3B9B5-78D8-473D-BAC6-B7BE58160E7B}" type="presParOf" srcId="{BCA9F9B8-C238-496B-B27F-3B8BB9BA29C4}" destId="{B4A2940E-A391-4255-9C89-14A7078BC978}" srcOrd="0" destOrd="0" presId="urn:microsoft.com/office/officeart/2005/8/layout/lProcess2"/>
    <dgm:cxn modelId="{28EE6085-D61E-4428-82DA-E81C62D4D6FD}" type="presParOf" srcId="{BCA9F9B8-C238-496B-B27F-3B8BB9BA29C4}" destId="{04293D52-1642-4538-8CF8-ED7ECE29DDF1}" srcOrd="1" destOrd="0" presId="urn:microsoft.com/office/officeart/2005/8/layout/lProcess2"/>
    <dgm:cxn modelId="{07F39F35-B1F9-494C-A93E-657D5E2CD442}" type="presParOf" srcId="{BCA9F9B8-C238-496B-B27F-3B8BB9BA29C4}" destId="{00DCABA0-5E6F-45C3-A94C-98E406E9BA41}" srcOrd="2" destOrd="0" presId="urn:microsoft.com/office/officeart/2005/8/layout/lProcess2"/>
    <dgm:cxn modelId="{E5286B15-F8DE-462F-BAE9-CF85BD0212D1}" type="presParOf" srcId="{BCA9F9B8-C238-496B-B27F-3B8BB9BA29C4}" destId="{5C5B8BD5-5C74-48A3-82EC-92A4A3F9D9D8}" srcOrd="3" destOrd="0" presId="urn:microsoft.com/office/officeart/2005/8/layout/lProcess2"/>
    <dgm:cxn modelId="{3C3D9FB7-6F5A-43EB-BCF9-96627E5668B9}" type="presParOf" srcId="{BCA9F9B8-C238-496B-B27F-3B8BB9BA29C4}" destId="{09D39E48-749B-45BF-96C6-4110B7D8C3B3}" srcOrd="4" destOrd="0" presId="urn:microsoft.com/office/officeart/2005/8/layout/lProcess2"/>
    <dgm:cxn modelId="{10B75E98-D869-4AAE-8A2B-37790B18CF8B}" type="presParOf" srcId="{BCA9F9B8-C238-496B-B27F-3B8BB9BA29C4}" destId="{61BC6148-F55A-40B0-94FD-9316402602B9}" srcOrd="5" destOrd="0" presId="urn:microsoft.com/office/officeart/2005/8/layout/lProcess2"/>
    <dgm:cxn modelId="{21CC5953-B325-4790-89FC-C56D0E6D772F}" type="presParOf" srcId="{BCA9F9B8-C238-496B-B27F-3B8BB9BA29C4}" destId="{D0E0784E-5C18-4286-83E5-35F4B38CEF86}" srcOrd="6" destOrd="0" presId="urn:microsoft.com/office/officeart/2005/8/layout/lProcess2"/>
    <dgm:cxn modelId="{C597956C-1BE0-465B-8EC1-1FF2079055D2}" type="presParOf" srcId="{BCA9F9B8-C238-496B-B27F-3B8BB9BA29C4}" destId="{791D0119-CAC5-4972-BEE9-E0FFA8E19831}" srcOrd="7" destOrd="0" presId="urn:microsoft.com/office/officeart/2005/8/layout/lProcess2"/>
    <dgm:cxn modelId="{F3673072-CB77-4430-85F1-90FBA464738D}" type="presParOf" srcId="{BCA9F9B8-C238-496B-B27F-3B8BB9BA29C4}" destId="{4131B8AE-7136-4EFA-ABC7-9A1E575198CF}" srcOrd="8" destOrd="0" presId="urn:microsoft.com/office/officeart/2005/8/layout/lProcess2"/>
    <dgm:cxn modelId="{79A1A43C-AC18-442F-B183-D43B3E8C5C99}" type="presParOf" srcId="{BCA9F9B8-C238-496B-B27F-3B8BB9BA29C4}" destId="{209550DF-039B-45CC-B6DA-932FD1067BBD}" srcOrd="9" destOrd="0" presId="urn:microsoft.com/office/officeart/2005/8/layout/lProcess2"/>
    <dgm:cxn modelId="{38BCE372-5FE1-4C42-A006-64EEEB1D91F5}" type="presParOf" srcId="{BCA9F9B8-C238-496B-B27F-3B8BB9BA29C4}" destId="{160A1742-8D76-40DF-9A20-5B7B479104C7}"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82B615-F1D9-4AEB-B910-E89776D3B019}"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hu-HU"/>
        </a:p>
      </dgm:t>
    </dgm:pt>
    <dgm:pt modelId="{2968B984-E341-40BB-B000-01B541EFEFAE}">
      <dgm:prSet/>
      <dgm:spPr/>
      <dgm:t>
        <a:bodyPr/>
        <a:lstStyle/>
        <a:p>
          <a:r>
            <a:rPr lang="hu-HU" dirty="0"/>
            <a:t>Önszervezés</a:t>
          </a:r>
        </a:p>
      </dgm:t>
    </dgm:pt>
    <dgm:pt modelId="{68C9BBCB-6422-4D66-B4BB-7A85B3A8D898}" type="parTrans" cxnId="{15094CA9-348D-49C3-86F5-5EEFB223DBD5}">
      <dgm:prSet/>
      <dgm:spPr/>
      <dgm:t>
        <a:bodyPr/>
        <a:lstStyle/>
        <a:p>
          <a:endParaRPr lang="hu-HU"/>
        </a:p>
      </dgm:t>
    </dgm:pt>
    <dgm:pt modelId="{684A715B-B3F9-4FC5-8D3D-BFF281DDA1EE}" type="sibTrans" cxnId="{15094CA9-348D-49C3-86F5-5EEFB223DBD5}">
      <dgm:prSet/>
      <dgm:spPr/>
      <dgm:t>
        <a:bodyPr/>
        <a:lstStyle/>
        <a:p>
          <a:endParaRPr lang="hu-HU"/>
        </a:p>
      </dgm:t>
    </dgm:pt>
    <dgm:pt modelId="{8D927602-1E66-4DF0-8AC0-FFC1143D85A5}">
      <dgm:prSet/>
      <dgm:spPr/>
      <dgm:t>
        <a:bodyPr/>
        <a:lstStyle/>
        <a:p>
          <a:r>
            <a:rPr lang="hu-HU" dirty="0"/>
            <a:t>Vállalkozás</a:t>
          </a:r>
        </a:p>
      </dgm:t>
    </dgm:pt>
    <dgm:pt modelId="{52922D4B-AD49-4DE5-8428-D4E1FC0CEB72}" type="parTrans" cxnId="{A911635B-7992-49D9-9FA4-5C7F6BAC889E}">
      <dgm:prSet/>
      <dgm:spPr/>
      <dgm:t>
        <a:bodyPr/>
        <a:lstStyle/>
        <a:p>
          <a:endParaRPr lang="hu-HU"/>
        </a:p>
      </dgm:t>
    </dgm:pt>
    <dgm:pt modelId="{1F98ED4A-4BED-4CA6-9A5E-3CC378712DF8}" type="sibTrans" cxnId="{A911635B-7992-49D9-9FA4-5C7F6BAC889E}">
      <dgm:prSet/>
      <dgm:spPr/>
      <dgm:t>
        <a:bodyPr/>
        <a:lstStyle/>
        <a:p>
          <a:endParaRPr lang="hu-HU"/>
        </a:p>
      </dgm:t>
    </dgm:pt>
    <dgm:pt modelId="{0DBF3C42-B254-47B4-A133-B81844FAAADD}">
      <dgm:prSet/>
      <dgm:spPr/>
      <dgm:t>
        <a:bodyPr/>
        <a:lstStyle/>
        <a:p>
          <a:r>
            <a:rPr lang="hu-HU" dirty="0"/>
            <a:t>Kockázatkezelés</a:t>
          </a:r>
        </a:p>
      </dgm:t>
    </dgm:pt>
    <dgm:pt modelId="{2E0382B8-BDD7-4BFE-B791-592FFA0C95A7}" type="parTrans" cxnId="{37ED3FD1-FAC6-454C-A37C-6EE094D72BC4}">
      <dgm:prSet/>
      <dgm:spPr/>
      <dgm:t>
        <a:bodyPr/>
        <a:lstStyle/>
        <a:p>
          <a:endParaRPr lang="hu-HU"/>
        </a:p>
      </dgm:t>
    </dgm:pt>
    <dgm:pt modelId="{AFB00940-AD1C-4890-AB42-FC5E1551BA0C}" type="sibTrans" cxnId="{37ED3FD1-FAC6-454C-A37C-6EE094D72BC4}">
      <dgm:prSet/>
      <dgm:spPr/>
      <dgm:t>
        <a:bodyPr/>
        <a:lstStyle/>
        <a:p>
          <a:endParaRPr lang="hu-HU"/>
        </a:p>
      </dgm:t>
    </dgm:pt>
    <dgm:pt modelId="{17001F79-DD2A-4A50-A0B0-FBAE0A17C71B}">
      <dgm:prSet/>
      <dgm:spPr/>
      <dgm:t>
        <a:bodyPr/>
        <a:lstStyle/>
        <a:p>
          <a:r>
            <a:rPr lang="hu-HU" dirty="0"/>
            <a:t>Céltételezés</a:t>
          </a:r>
        </a:p>
      </dgm:t>
    </dgm:pt>
    <dgm:pt modelId="{EAA0E751-FE58-4232-A8D5-D99FD7385D7B}" type="parTrans" cxnId="{BEFB40AD-15FB-41BD-B7C8-FA55A18203CC}">
      <dgm:prSet/>
      <dgm:spPr/>
      <dgm:t>
        <a:bodyPr/>
        <a:lstStyle/>
        <a:p>
          <a:endParaRPr lang="hu-HU"/>
        </a:p>
      </dgm:t>
    </dgm:pt>
    <dgm:pt modelId="{84D20B7F-EE4E-4131-92D0-E6D84190E9BA}" type="sibTrans" cxnId="{BEFB40AD-15FB-41BD-B7C8-FA55A18203CC}">
      <dgm:prSet/>
      <dgm:spPr/>
      <dgm:t>
        <a:bodyPr/>
        <a:lstStyle/>
        <a:p>
          <a:endParaRPr lang="hu-HU"/>
        </a:p>
      </dgm:t>
    </dgm:pt>
    <dgm:pt modelId="{78FE4248-4078-4C05-AD25-C2DB0065514C}">
      <dgm:prSet/>
      <dgm:spPr/>
      <dgm:t>
        <a:bodyPr/>
        <a:lstStyle/>
        <a:p>
          <a:r>
            <a:rPr lang="hu-HU" dirty="0"/>
            <a:t>Döntésképesség</a:t>
          </a:r>
        </a:p>
      </dgm:t>
    </dgm:pt>
    <dgm:pt modelId="{C26B310B-6D26-499B-A21D-1322D59FF3A0}" type="parTrans" cxnId="{6054E79C-AD95-4C71-BD66-AEC064A08DDD}">
      <dgm:prSet/>
      <dgm:spPr/>
      <dgm:t>
        <a:bodyPr/>
        <a:lstStyle/>
        <a:p>
          <a:endParaRPr lang="hu-HU"/>
        </a:p>
      </dgm:t>
    </dgm:pt>
    <dgm:pt modelId="{0035D9C2-97E4-4E43-9725-172403659E02}" type="sibTrans" cxnId="{6054E79C-AD95-4C71-BD66-AEC064A08DDD}">
      <dgm:prSet/>
      <dgm:spPr/>
      <dgm:t>
        <a:bodyPr/>
        <a:lstStyle/>
        <a:p>
          <a:endParaRPr lang="hu-HU"/>
        </a:p>
      </dgm:t>
    </dgm:pt>
    <dgm:pt modelId="{19B5F226-A661-490C-B78F-4994B36DCD4D}">
      <dgm:prSet/>
      <dgm:spPr/>
      <dgm:t>
        <a:bodyPr/>
        <a:lstStyle/>
        <a:p>
          <a:r>
            <a:rPr lang="hu-HU" dirty="0"/>
            <a:t>Érzelmek tudatosítása</a:t>
          </a:r>
        </a:p>
      </dgm:t>
    </dgm:pt>
    <dgm:pt modelId="{517CDABF-036D-4FEC-AF23-1678F708BB50}" type="parTrans" cxnId="{A49EBA1A-00B5-414A-98B2-06AEEC4FCEDC}">
      <dgm:prSet/>
      <dgm:spPr/>
    </dgm:pt>
    <dgm:pt modelId="{CB2FF730-BB02-46AD-B4DE-4933745BAF4D}" type="sibTrans" cxnId="{A49EBA1A-00B5-414A-98B2-06AEEC4FCEDC}">
      <dgm:prSet/>
      <dgm:spPr/>
    </dgm:pt>
    <dgm:pt modelId="{ECFA610F-1AF1-4464-BD4E-389E25EFD07D}">
      <dgm:prSet/>
      <dgm:spPr/>
      <dgm:t>
        <a:bodyPr/>
        <a:lstStyle/>
        <a:p>
          <a:r>
            <a:rPr lang="hu-HU" dirty="0"/>
            <a:t>Önuralom</a:t>
          </a:r>
        </a:p>
      </dgm:t>
    </dgm:pt>
    <dgm:pt modelId="{1C20EAEE-4A03-4B22-BB80-2647950F6068}" type="parTrans" cxnId="{996E42B9-FA93-49A4-8105-79021F8950AE}">
      <dgm:prSet/>
      <dgm:spPr/>
    </dgm:pt>
    <dgm:pt modelId="{667F9488-4B52-4C4F-BC67-5C5628E029D3}" type="sibTrans" cxnId="{996E42B9-FA93-49A4-8105-79021F8950AE}">
      <dgm:prSet/>
      <dgm:spPr/>
    </dgm:pt>
    <dgm:pt modelId="{C07DF100-DCA8-4F0C-9C5C-B3A1E30F328D}">
      <dgm:prSet/>
      <dgm:spPr/>
      <dgm:t>
        <a:bodyPr/>
        <a:lstStyle/>
        <a:p>
          <a:r>
            <a:rPr lang="hu-HU" dirty="0"/>
            <a:t>Saját erősségek ismerete</a:t>
          </a:r>
        </a:p>
      </dgm:t>
    </dgm:pt>
    <dgm:pt modelId="{249FC98F-E583-4A89-A847-08B818EA13B2}" type="parTrans" cxnId="{2697DE1A-A739-477A-9BBC-79796565125A}">
      <dgm:prSet/>
      <dgm:spPr/>
    </dgm:pt>
    <dgm:pt modelId="{5144B918-1286-443F-ABD6-B484F02EC0ED}" type="sibTrans" cxnId="{2697DE1A-A739-477A-9BBC-79796565125A}">
      <dgm:prSet/>
      <dgm:spPr/>
    </dgm:pt>
    <dgm:pt modelId="{CE176631-E187-4519-8A5A-AB9C93CBE0EC}">
      <dgm:prSet/>
      <dgm:spPr/>
      <dgm:t>
        <a:bodyPr/>
        <a:lstStyle/>
        <a:p>
          <a:r>
            <a:rPr lang="hu-HU" dirty="0"/>
            <a:t>Integritás</a:t>
          </a:r>
        </a:p>
      </dgm:t>
    </dgm:pt>
    <dgm:pt modelId="{92F13E7F-5BF7-44D7-8BAD-CEF5B28F7E7B}" type="parTrans" cxnId="{F5B727DF-7034-4352-9AD2-3F5127A56CB5}">
      <dgm:prSet/>
      <dgm:spPr/>
    </dgm:pt>
    <dgm:pt modelId="{3AD9785A-274F-43B4-9CEB-C5555D31E912}" type="sibTrans" cxnId="{F5B727DF-7034-4352-9AD2-3F5127A56CB5}">
      <dgm:prSet/>
      <dgm:spPr/>
    </dgm:pt>
    <dgm:pt modelId="{7ED47865-B382-49A4-9B7C-C3EC6C564880}">
      <dgm:prSet/>
      <dgm:spPr/>
      <dgm:t>
        <a:bodyPr/>
        <a:lstStyle/>
        <a:p>
          <a:r>
            <a:rPr lang="hu-HU" dirty="0"/>
            <a:t>Önbizalom</a:t>
          </a:r>
        </a:p>
      </dgm:t>
    </dgm:pt>
    <dgm:pt modelId="{291E4C87-E87D-4DBC-860B-BD8B43E062BD}" type="parTrans" cxnId="{104C923A-F89E-4B2A-88D8-DE6A3DE449E9}">
      <dgm:prSet/>
      <dgm:spPr/>
    </dgm:pt>
    <dgm:pt modelId="{A36B6DEF-D986-4187-9EE3-5F0E46D0B49A}" type="sibTrans" cxnId="{104C923A-F89E-4B2A-88D8-DE6A3DE449E9}">
      <dgm:prSet/>
      <dgm:spPr/>
    </dgm:pt>
    <dgm:pt modelId="{64B4CE6A-4FBB-43FF-8C12-DFB32974B889}">
      <dgm:prSet/>
      <dgm:spPr/>
      <dgm:t>
        <a:bodyPr/>
        <a:lstStyle/>
        <a:p>
          <a:r>
            <a:rPr lang="hu-HU" dirty="0"/>
            <a:t>Önmotivációs képesség</a:t>
          </a:r>
        </a:p>
      </dgm:t>
    </dgm:pt>
    <dgm:pt modelId="{8D157972-542A-431F-95AA-1C27534DC139}" type="parTrans" cxnId="{2D3D81A9-D93A-4FA4-989A-0022F2D27D54}">
      <dgm:prSet/>
      <dgm:spPr/>
    </dgm:pt>
    <dgm:pt modelId="{EBFB6853-284B-4E25-A83D-27535C6AAC22}" type="sibTrans" cxnId="{2D3D81A9-D93A-4FA4-989A-0022F2D27D54}">
      <dgm:prSet/>
      <dgm:spPr/>
    </dgm:pt>
    <dgm:pt modelId="{DEE2F63F-6C2A-47C9-9799-FA4B53193A9C}">
      <dgm:prSet/>
      <dgm:spPr/>
      <dgm:t>
        <a:bodyPr/>
        <a:lstStyle/>
        <a:p>
          <a:r>
            <a:rPr lang="hu-HU" dirty="0"/>
            <a:t>Bátorság</a:t>
          </a:r>
        </a:p>
      </dgm:t>
    </dgm:pt>
    <dgm:pt modelId="{FB5CFEC5-9D76-4F04-9FA3-C2F9BEED77FA}" type="parTrans" cxnId="{6DBCF296-0B1F-419A-B226-61528F573448}">
      <dgm:prSet/>
      <dgm:spPr/>
    </dgm:pt>
    <dgm:pt modelId="{1370B0F6-CF8A-4407-B06E-DB1B75A026A7}" type="sibTrans" cxnId="{6DBCF296-0B1F-419A-B226-61528F573448}">
      <dgm:prSet/>
      <dgm:spPr/>
    </dgm:pt>
    <dgm:pt modelId="{BB67BBA9-9941-42D0-95C2-0F31CD5623FC}">
      <dgm:prSet/>
      <dgm:spPr/>
      <dgm:t>
        <a:bodyPr/>
        <a:lstStyle/>
        <a:p>
          <a:r>
            <a:rPr lang="hu-HU" dirty="0"/>
            <a:t>Változás kezelése</a:t>
          </a:r>
        </a:p>
      </dgm:t>
    </dgm:pt>
    <dgm:pt modelId="{4A876060-2116-42B7-B86C-A5F3F0C9FD92}" type="parTrans" cxnId="{9FFAE3B7-872A-4AFC-8846-DD94D3C632CF}">
      <dgm:prSet/>
      <dgm:spPr/>
    </dgm:pt>
    <dgm:pt modelId="{99C30541-4531-40C7-AC0B-376C4A4984A9}" type="sibTrans" cxnId="{9FFAE3B7-872A-4AFC-8846-DD94D3C632CF}">
      <dgm:prSet/>
      <dgm:spPr/>
    </dgm:pt>
    <dgm:pt modelId="{21F29DAE-F156-40B1-ADBD-9AC10A4AAA70}">
      <dgm:prSet/>
      <dgm:spPr/>
      <dgm:t>
        <a:bodyPr/>
        <a:lstStyle/>
        <a:p>
          <a:r>
            <a:rPr lang="hu-HU" dirty="0"/>
            <a:t>Szenvedély megtalálása</a:t>
          </a:r>
        </a:p>
      </dgm:t>
    </dgm:pt>
    <dgm:pt modelId="{DCD87DA8-4A2A-43F6-9269-E07879D3FA83}" type="parTrans" cxnId="{73EA2D32-4E22-4AB4-BD39-C5E7CD7FFDD8}">
      <dgm:prSet/>
      <dgm:spPr/>
    </dgm:pt>
    <dgm:pt modelId="{81260F26-0634-4C89-81FF-F9E51F698F27}" type="sibTrans" cxnId="{73EA2D32-4E22-4AB4-BD39-C5E7CD7FFDD8}">
      <dgm:prSet/>
      <dgm:spPr/>
    </dgm:pt>
    <dgm:pt modelId="{77ED36AD-B2DE-4322-9267-F29A1F5C8080}">
      <dgm:prSet/>
      <dgm:spPr/>
      <dgm:t>
        <a:bodyPr/>
        <a:lstStyle/>
        <a:p>
          <a:r>
            <a:rPr lang="hu-HU" dirty="0"/>
            <a:t>Mintakövetés elhagyásának képessége</a:t>
          </a:r>
        </a:p>
      </dgm:t>
    </dgm:pt>
    <dgm:pt modelId="{66A41F19-5B51-4E8A-8EEB-8CDC84E56E47}" type="parTrans" cxnId="{8EA972D5-640B-4C77-9B6D-AE0FD2079DEB}">
      <dgm:prSet/>
      <dgm:spPr/>
    </dgm:pt>
    <dgm:pt modelId="{674F5F49-C9A1-4F37-AC64-520224B7FB8F}" type="sibTrans" cxnId="{8EA972D5-640B-4C77-9B6D-AE0FD2079DEB}">
      <dgm:prSet/>
      <dgm:spPr/>
    </dgm:pt>
    <dgm:pt modelId="{EA403F36-EF28-4893-8289-F9D9C5164D83}">
      <dgm:prSet/>
      <dgm:spPr/>
      <dgm:t>
        <a:bodyPr/>
        <a:lstStyle/>
        <a:p>
          <a:r>
            <a:rPr lang="hu-HU" dirty="0"/>
            <a:t>Kitartás</a:t>
          </a:r>
        </a:p>
      </dgm:t>
    </dgm:pt>
    <dgm:pt modelId="{EE3B6B6E-176F-4C9A-AB84-17FEB1F2890F}" type="parTrans" cxnId="{627A46D4-EBA1-41CA-9EEC-72A250430BB2}">
      <dgm:prSet/>
      <dgm:spPr/>
    </dgm:pt>
    <dgm:pt modelId="{643485D1-6B9E-4EA5-BB5C-1AD52621BCF6}" type="sibTrans" cxnId="{627A46D4-EBA1-41CA-9EEC-72A250430BB2}">
      <dgm:prSet/>
      <dgm:spPr/>
    </dgm:pt>
    <dgm:pt modelId="{6F7A22BE-2A96-4611-A99D-8FBF098F6246}">
      <dgm:prSet/>
      <dgm:spPr/>
      <dgm:t>
        <a:bodyPr/>
        <a:lstStyle/>
        <a:p>
          <a:r>
            <a:rPr lang="hu-HU" dirty="0" err="1"/>
            <a:t>Erőfszítés</a:t>
          </a:r>
          <a:endParaRPr lang="hu-HU" dirty="0"/>
        </a:p>
      </dgm:t>
    </dgm:pt>
    <dgm:pt modelId="{AB3F1F45-DB62-44E1-B4C1-DAA426FD54FB}" type="parTrans" cxnId="{35CB9DF2-8F31-473A-B475-506FFCDD567E}">
      <dgm:prSet/>
      <dgm:spPr/>
    </dgm:pt>
    <dgm:pt modelId="{B0F9B3AB-E96C-4C08-9ECF-471984D5FFF4}" type="sibTrans" cxnId="{35CB9DF2-8F31-473A-B475-506FFCDD567E}">
      <dgm:prSet/>
      <dgm:spPr/>
    </dgm:pt>
    <dgm:pt modelId="{1331012F-DB01-49EB-9107-96D2ACA33D1A}">
      <dgm:prSet/>
      <dgm:spPr/>
      <dgm:t>
        <a:bodyPr/>
        <a:lstStyle/>
        <a:p>
          <a:r>
            <a:rPr lang="hu-HU" dirty="0"/>
            <a:t>Bizonytalanság kezelése</a:t>
          </a:r>
        </a:p>
      </dgm:t>
    </dgm:pt>
    <dgm:pt modelId="{FB685F74-52EB-4565-B08D-32049CB4862B}" type="parTrans" cxnId="{15D0AD8B-1C6F-4696-B0BB-2426DD888D70}">
      <dgm:prSet/>
      <dgm:spPr/>
    </dgm:pt>
    <dgm:pt modelId="{12E9CCD2-7794-4C94-944A-29F40AE66E7F}" type="sibTrans" cxnId="{15D0AD8B-1C6F-4696-B0BB-2426DD888D70}">
      <dgm:prSet/>
      <dgm:spPr/>
    </dgm:pt>
    <dgm:pt modelId="{BEF924A4-7262-45BB-8EBA-B7D80D933C62}">
      <dgm:prSet/>
      <dgm:spPr/>
      <dgm:t>
        <a:bodyPr/>
        <a:lstStyle/>
        <a:p>
          <a:r>
            <a:rPr lang="hu-HU" dirty="0"/>
            <a:t>Önfejlesztés</a:t>
          </a:r>
        </a:p>
      </dgm:t>
    </dgm:pt>
    <dgm:pt modelId="{C44DEC0B-09EE-4270-BAB3-6B2AD42DBE74}" type="parTrans" cxnId="{2E78943E-AEA8-4540-A50C-B38148222138}">
      <dgm:prSet/>
      <dgm:spPr/>
    </dgm:pt>
    <dgm:pt modelId="{21DAF427-3D94-4CB7-9D2F-B8278E36E520}" type="sibTrans" cxnId="{2E78943E-AEA8-4540-A50C-B38148222138}">
      <dgm:prSet/>
      <dgm:spPr/>
    </dgm:pt>
    <dgm:pt modelId="{8B75EE46-D7BE-4FFC-B644-8D4D27A6CED4}">
      <dgm:prSet/>
      <dgm:spPr/>
      <dgm:t>
        <a:bodyPr/>
        <a:lstStyle/>
        <a:p>
          <a:r>
            <a:rPr lang="hu-HU" dirty="0"/>
            <a:t>Célorientáltság</a:t>
          </a:r>
        </a:p>
      </dgm:t>
    </dgm:pt>
    <dgm:pt modelId="{2622405E-6A26-4144-96AA-AF266D28B5B1}" type="parTrans" cxnId="{4F2AB48F-E582-4C70-8D22-2ACD0A433408}">
      <dgm:prSet/>
      <dgm:spPr/>
    </dgm:pt>
    <dgm:pt modelId="{F3860E2F-D821-4911-832C-5521A43A1B51}" type="sibTrans" cxnId="{4F2AB48F-E582-4C70-8D22-2ACD0A433408}">
      <dgm:prSet/>
      <dgm:spPr/>
    </dgm:pt>
    <dgm:pt modelId="{8A166C59-7EF9-4907-9AF8-E737ED2C24EC}">
      <dgm:prSet/>
      <dgm:spPr/>
      <dgm:t>
        <a:bodyPr/>
        <a:lstStyle/>
        <a:p>
          <a:r>
            <a:rPr lang="hu-HU" dirty="0" err="1"/>
            <a:t>Tulajdonsi</a:t>
          </a:r>
          <a:r>
            <a:rPr lang="hu-HU" dirty="0"/>
            <a:t> szemlélet</a:t>
          </a:r>
        </a:p>
      </dgm:t>
    </dgm:pt>
    <dgm:pt modelId="{3A11B74C-E845-4B89-8E37-A87B5035743A}" type="parTrans" cxnId="{A7920D47-0C16-4923-A764-B00D1AE978A9}">
      <dgm:prSet/>
      <dgm:spPr/>
    </dgm:pt>
    <dgm:pt modelId="{1010C475-14E4-4C35-AB81-4B8C3564A237}" type="sibTrans" cxnId="{A7920D47-0C16-4923-A764-B00D1AE978A9}">
      <dgm:prSet/>
      <dgm:spPr/>
    </dgm:pt>
    <dgm:pt modelId="{CCF9DD61-F85B-4672-81A4-A1422946D27E}" type="pres">
      <dgm:prSet presAssocID="{BD82B615-F1D9-4AEB-B910-E89776D3B019}" presName="theList" presStyleCnt="0">
        <dgm:presLayoutVars>
          <dgm:dir/>
          <dgm:animLvl val="lvl"/>
          <dgm:resizeHandles val="exact"/>
        </dgm:presLayoutVars>
      </dgm:prSet>
      <dgm:spPr/>
    </dgm:pt>
    <dgm:pt modelId="{4AB36A97-BC01-4C13-9143-B86BA95B54E2}" type="pres">
      <dgm:prSet presAssocID="{2968B984-E341-40BB-B000-01B541EFEFAE}" presName="compNode" presStyleCnt="0"/>
      <dgm:spPr/>
    </dgm:pt>
    <dgm:pt modelId="{A84A8F81-0ABF-4777-92A5-C386701A65EA}" type="pres">
      <dgm:prSet presAssocID="{2968B984-E341-40BB-B000-01B541EFEFAE}" presName="aNode" presStyleLbl="bgShp" presStyleIdx="0" presStyleCnt="3"/>
      <dgm:spPr/>
    </dgm:pt>
    <dgm:pt modelId="{2083AE48-BF10-4094-85CE-A3FCE2B4CF05}" type="pres">
      <dgm:prSet presAssocID="{2968B984-E341-40BB-B000-01B541EFEFAE}" presName="textNode" presStyleLbl="bgShp" presStyleIdx="0" presStyleCnt="3"/>
      <dgm:spPr/>
    </dgm:pt>
    <dgm:pt modelId="{64F748E7-2214-489D-8C2B-485D5C5FC132}" type="pres">
      <dgm:prSet presAssocID="{2968B984-E341-40BB-B000-01B541EFEFAE}" presName="compChildNode" presStyleCnt="0"/>
      <dgm:spPr/>
    </dgm:pt>
    <dgm:pt modelId="{FF673CFF-D715-4DE2-A60E-43C1C12656D6}" type="pres">
      <dgm:prSet presAssocID="{2968B984-E341-40BB-B000-01B541EFEFAE}" presName="theInnerList" presStyleCnt="0"/>
      <dgm:spPr/>
    </dgm:pt>
    <dgm:pt modelId="{16C01033-6D43-4EEC-A068-79E1BAD223F0}" type="pres">
      <dgm:prSet presAssocID="{19B5F226-A661-490C-B78F-4994B36DCD4D}" presName="childNode" presStyleLbl="node1" presStyleIdx="0" presStyleCnt="18">
        <dgm:presLayoutVars>
          <dgm:bulletEnabled val="1"/>
        </dgm:presLayoutVars>
      </dgm:prSet>
      <dgm:spPr/>
    </dgm:pt>
    <dgm:pt modelId="{2DEF64CC-FE79-4E05-B1D2-8C1AC8C8382A}" type="pres">
      <dgm:prSet presAssocID="{19B5F226-A661-490C-B78F-4994B36DCD4D}" presName="aSpace2" presStyleCnt="0"/>
      <dgm:spPr/>
    </dgm:pt>
    <dgm:pt modelId="{B843C3F4-4C74-47B1-AE60-E62CED6C1F5C}" type="pres">
      <dgm:prSet presAssocID="{ECFA610F-1AF1-4464-BD4E-389E25EFD07D}" presName="childNode" presStyleLbl="node1" presStyleIdx="1" presStyleCnt="18">
        <dgm:presLayoutVars>
          <dgm:bulletEnabled val="1"/>
        </dgm:presLayoutVars>
      </dgm:prSet>
      <dgm:spPr/>
    </dgm:pt>
    <dgm:pt modelId="{7E00550F-5A32-4B2D-B7F8-F6B250901A47}" type="pres">
      <dgm:prSet presAssocID="{ECFA610F-1AF1-4464-BD4E-389E25EFD07D}" presName="aSpace2" presStyleCnt="0"/>
      <dgm:spPr/>
    </dgm:pt>
    <dgm:pt modelId="{F9F9AFFF-1C94-42C0-81D1-D18E695D5D82}" type="pres">
      <dgm:prSet presAssocID="{C07DF100-DCA8-4F0C-9C5C-B3A1E30F328D}" presName="childNode" presStyleLbl="node1" presStyleIdx="2" presStyleCnt="18">
        <dgm:presLayoutVars>
          <dgm:bulletEnabled val="1"/>
        </dgm:presLayoutVars>
      </dgm:prSet>
      <dgm:spPr/>
    </dgm:pt>
    <dgm:pt modelId="{DB867C65-9D97-493F-8559-51FEBBB7C4DE}" type="pres">
      <dgm:prSet presAssocID="{C07DF100-DCA8-4F0C-9C5C-B3A1E30F328D}" presName="aSpace2" presStyleCnt="0"/>
      <dgm:spPr/>
    </dgm:pt>
    <dgm:pt modelId="{94B2DDF2-9AAF-4E80-9008-76FCD0C6DE34}" type="pres">
      <dgm:prSet presAssocID="{CE176631-E187-4519-8A5A-AB9C93CBE0EC}" presName="childNode" presStyleLbl="node1" presStyleIdx="3" presStyleCnt="18">
        <dgm:presLayoutVars>
          <dgm:bulletEnabled val="1"/>
        </dgm:presLayoutVars>
      </dgm:prSet>
      <dgm:spPr/>
    </dgm:pt>
    <dgm:pt modelId="{A7115C43-BA74-4D52-9695-57D9736DE897}" type="pres">
      <dgm:prSet presAssocID="{CE176631-E187-4519-8A5A-AB9C93CBE0EC}" presName="aSpace2" presStyleCnt="0"/>
      <dgm:spPr/>
    </dgm:pt>
    <dgm:pt modelId="{9810E9E3-FA34-44CE-B839-DF8A850DB830}" type="pres">
      <dgm:prSet presAssocID="{7ED47865-B382-49A4-9B7C-C3EC6C564880}" presName="childNode" presStyleLbl="node1" presStyleIdx="4" presStyleCnt="18">
        <dgm:presLayoutVars>
          <dgm:bulletEnabled val="1"/>
        </dgm:presLayoutVars>
      </dgm:prSet>
      <dgm:spPr/>
    </dgm:pt>
    <dgm:pt modelId="{A09DFAE0-95DA-4567-AF9A-293C1A2D1D0F}" type="pres">
      <dgm:prSet presAssocID="{7ED47865-B382-49A4-9B7C-C3EC6C564880}" presName="aSpace2" presStyleCnt="0"/>
      <dgm:spPr/>
    </dgm:pt>
    <dgm:pt modelId="{5BF9535D-CB36-4AD6-AA95-F6B4A7B38BE5}" type="pres">
      <dgm:prSet presAssocID="{64B4CE6A-4FBB-43FF-8C12-DFB32974B889}" presName="childNode" presStyleLbl="node1" presStyleIdx="5" presStyleCnt="18">
        <dgm:presLayoutVars>
          <dgm:bulletEnabled val="1"/>
        </dgm:presLayoutVars>
      </dgm:prSet>
      <dgm:spPr/>
    </dgm:pt>
    <dgm:pt modelId="{0340A60F-0F78-4DDF-80E8-963B3AC6C21E}" type="pres">
      <dgm:prSet presAssocID="{2968B984-E341-40BB-B000-01B541EFEFAE}" presName="aSpace" presStyleCnt="0"/>
      <dgm:spPr/>
    </dgm:pt>
    <dgm:pt modelId="{BC2A1709-607D-4CA3-8C76-D3945E9ECE4E}" type="pres">
      <dgm:prSet presAssocID="{8D927602-1E66-4DF0-8AC0-FFC1143D85A5}" presName="compNode" presStyleCnt="0"/>
      <dgm:spPr/>
    </dgm:pt>
    <dgm:pt modelId="{C91E9055-5CFB-4F8A-9B8F-8D7AAB706B8E}" type="pres">
      <dgm:prSet presAssocID="{8D927602-1E66-4DF0-8AC0-FFC1143D85A5}" presName="aNode" presStyleLbl="bgShp" presStyleIdx="1" presStyleCnt="3"/>
      <dgm:spPr/>
    </dgm:pt>
    <dgm:pt modelId="{AF4B44E0-3CFB-4810-BB8B-08E44DE9196D}" type="pres">
      <dgm:prSet presAssocID="{8D927602-1E66-4DF0-8AC0-FFC1143D85A5}" presName="textNode" presStyleLbl="bgShp" presStyleIdx="1" presStyleCnt="3"/>
      <dgm:spPr/>
    </dgm:pt>
    <dgm:pt modelId="{97BC5299-C611-4A8A-800D-150662008679}" type="pres">
      <dgm:prSet presAssocID="{8D927602-1E66-4DF0-8AC0-FFC1143D85A5}" presName="compChildNode" presStyleCnt="0"/>
      <dgm:spPr/>
    </dgm:pt>
    <dgm:pt modelId="{E039DF1F-F6E3-450C-8F2E-716F0AB6ED95}" type="pres">
      <dgm:prSet presAssocID="{8D927602-1E66-4DF0-8AC0-FFC1143D85A5}" presName="theInnerList" presStyleCnt="0"/>
      <dgm:spPr/>
    </dgm:pt>
    <dgm:pt modelId="{7571F872-CD64-4A4B-B1BA-940EECCE7D1E}" type="pres">
      <dgm:prSet presAssocID="{0DBF3C42-B254-47B4-A133-B81844FAAADD}" presName="childNode" presStyleLbl="node1" presStyleIdx="6" presStyleCnt="18">
        <dgm:presLayoutVars>
          <dgm:bulletEnabled val="1"/>
        </dgm:presLayoutVars>
      </dgm:prSet>
      <dgm:spPr/>
    </dgm:pt>
    <dgm:pt modelId="{33A3FCB3-F6AA-49DC-AC93-BA922251C90F}" type="pres">
      <dgm:prSet presAssocID="{0DBF3C42-B254-47B4-A133-B81844FAAADD}" presName="aSpace2" presStyleCnt="0"/>
      <dgm:spPr/>
    </dgm:pt>
    <dgm:pt modelId="{CD8FFBB5-D484-4D58-8D36-3C3FFA0DFEE8}" type="pres">
      <dgm:prSet presAssocID="{DEE2F63F-6C2A-47C9-9799-FA4B53193A9C}" presName="childNode" presStyleLbl="node1" presStyleIdx="7" presStyleCnt="18">
        <dgm:presLayoutVars>
          <dgm:bulletEnabled val="1"/>
        </dgm:presLayoutVars>
      </dgm:prSet>
      <dgm:spPr/>
    </dgm:pt>
    <dgm:pt modelId="{3714943C-EF4E-4280-8502-4DC3B3C81E5F}" type="pres">
      <dgm:prSet presAssocID="{DEE2F63F-6C2A-47C9-9799-FA4B53193A9C}" presName="aSpace2" presStyleCnt="0"/>
      <dgm:spPr/>
    </dgm:pt>
    <dgm:pt modelId="{86144EF2-1B4F-493C-B722-A35B51E6B8DA}" type="pres">
      <dgm:prSet presAssocID="{BB67BBA9-9941-42D0-95C2-0F31CD5623FC}" presName="childNode" presStyleLbl="node1" presStyleIdx="8" presStyleCnt="18">
        <dgm:presLayoutVars>
          <dgm:bulletEnabled val="1"/>
        </dgm:presLayoutVars>
      </dgm:prSet>
      <dgm:spPr/>
    </dgm:pt>
    <dgm:pt modelId="{787D457F-6DBF-47A3-A64F-995DA58CC553}" type="pres">
      <dgm:prSet presAssocID="{BB67BBA9-9941-42D0-95C2-0F31CD5623FC}" presName="aSpace2" presStyleCnt="0"/>
      <dgm:spPr/>
    </dgm:pt>
    <dgm:pt modelId="{17250BBD-5893-4F4F-9812-07E5D073F753}" type="pres">
      <dgm:prSet presAssocID="{21F29DAE-F156-40B1-ADBD-9AC10A4AAA70}" presName="childNode" presStyleLbl="node1" presStyleIdx="9" presStyleCnt="18">
        <dgm:presLayoutVars>
          <dgm:bulletEnabled val="1"/>
        </dgm:presLayoutVars>
      </dgm:prSet>
      <dgm:spPr/>
    </dgm:pt>
    <dgm:pt modelId="{39E52206-19DF-451C-AE70-E6B0463C4745}" type="pres">
      <dgm:prSet presAssocID="{21F29DAE-F156-40B1-ADBD-9AC10A4AAA70}" presName="aSpace2" presStyleCnt="0"/>
      <dgm:spPr/>
    </dgm:pt>
    <dgm:pt modelId="{57111618-F3F4-4E26-AF4F-1DA850DD807B}" type="pres">
      <dgm:prSet presAssocID="{77ED36AD-B2DE-4322-9267-F29A1F5C8080}" presName="childNode" presStyleLbl="node1" presStyleIdx="10" presStyleCnt="18">
        <dgm:presLayoutVars>
          <dgm:bulletEnabled val="1"/>
        </dgm:presLayoutVars>
      </dgm:prSet>
      <dgm:spPr/>
    </dgm:pt>
    <dgm:pt modelId="{529F3674-97A5-4D8B-9047-C7FC1FE83688}" type="pres">
      <dgm:prSet presAssocID="{8D927602-1E66-4DF0-8AC0-FFC1143D85A5}" presName="aSpace" presStyleCnt="0"/>
      <dgm:spPr/>
    </dgm:pt>
    <dgm:pt modelId="{83BD711C-EEFC-427D-928C-ED17B899A45C}" type="pres">
      <dgm:prSet presAssocID="{17001F79-DD2A-4A50-A0B0-FBAE0A17C71B}" presName="compNode" presStyleCnt="0"/>
      <dgm:spPr/>
    </dgm:pt>
    <dgm:pt modelId="{49E0657D-6189-499F-A68B-847149D889A3}" type="pres">
      <dgm:prSet presAssocID="{17001F79-DD2A-4A50-A0B0-FBAE0A17C71B}" presName="aNode" presStyleLbl="bgShp" presStyleIdx="2" presStyleCnt="3"/>
      <dgm:spPr/>
    </dgm:pt>
    <dgm:pt modelId="{09A76D08-DC6A-47CD-9116-B22A5E7829A8}" type="pres">
      <dgm:prSet presAssocID="{17001F79-DD2A-4A50-A0B0-FBAE0A17C71B}" presName="textNode" presStyleLbl="bgShp" presStyleIdx="2" presStyleCnt="3"/>
      <dgm:spPr/>
    </dgm:pt>
    <dgm:pt modelId="{F42AD527-3394-4F47-81F5-9E6B00FBE663}" type="pres">
      <dgm:prSet presAssocID="{17001F79-DD2A-4A50-A0B0-FBAE0A17C71B}" presName="compChildNode" presStyleCnt="0"/>
      <dgm:spPr/>
    </dgm:pt>
    <dgm:pt modelId="{BCA9F9B8-C238-496B-B27F-3B8BB9BA29C4}" type="pres">
      <dgm:prSet presAssocID="{17001F79-DD2A-4A50-A0B0-FBAE0A17C71B}" presName="theInnerList" presStyleCnt="0"/>
      <dgm:spPr/>
    </dgm:pt>
    <dgm:pt modelId="{B4A2940E-A391-4255-9C89-14A7078BC978}" type="pres">
      <dgm:prSet presAssocID="{78FE4248-4078-4C05-AD25-C2DB0065514C}" presName="childNode" presStyleLbl="node1" presStyleIdx="11" presStyleCnt="18">
        <dgm:presLayoutVars>
          <dgm:bulletEnabled val="1"/>
        </dgm:presLayoutVars>
      </dgm:prSet>
      <dgm:spPr/>
    </dgm:pt>
    <dgm:pt modelId="{04293D52-1642-4538-8CF8-ED7ECE29DDF1}" type="pres">
      <dgm:prSet presAssocID="{78FE4248-4078-4C05-AD25-C2DB0065514C}" presName="aSpace2" presStyleCnt="0"/>
      <dgm:spPr/>
    </dgm:pt>
    <dgm:pt modelId="{279ABC96-5338-4C2C-808B-54C45204C736}" type="pres">
      <dgm:prSet presAssocID="{EA403F36-EF28-4893-8289-F9D9C5164D83}" presName="childNode" presStyleLbl="node1" presStyleIdx="12" presStyleCnt="18">
        <dgm:presLayoutVars>
          <dgm:bulletEnabled val="1"/>
        </dgm:presLayoutVars>
      </dgm:prSet>
      <dgm:spPr/>
    </dgm:pt>
    <dgm:pt modelId="{2C7258DF-401D-45AE-A74D-C636101EF827}" type="pres">
      <dgm:prSet presAssocID="{EA403F36-EF28-4893-8289-F9D9C5164D83}" presName="aSpace2" presStyleCnt="0"/>
      <dgm:spPr/>
    </dgm:pt>
    <dgm:pt modelId="{7AFCA182-035F-40B4-91E5-2AD7CF077B97}" type="pres">
      <dgm:prSet presAssocID="{6F7A22BE-2A96-4611-A99D-8FBF098F6246}" presName="childNode" presStyleLbl="node1" presStyleIdx="13" presStyleCnt="18">
        <dgm:presLayoutVars>
          <dgm:bulletEnabled val="1"/>
        </dgm:presLayoutVars>
      </dgm:prSet>
      <dgm:spPr/>
    </dgm:pt>
    <dgm:pt modelId="{92EAEFF8-F477-4C02-A11A-47840F8DC185}" type="pres">
      <dgm:prSet presAssocID="{6F7A22BE-2A96-4611-A99D-8FBF098F6246}" presName="aSpace2" presStyleCnt="0"/>
      <dgm:spPr/>
    </dgm:pt>
    <dgm:pt modelId="{D58D1860-96AB-4F22-8079-35BE80934033}" type="pres">
      <dgm:prSet presAssocID="{1331012F-DB01-49EB-9107-96D2ACA33D1A}" presName="childNode" presStyleLbl="node1" presStyleIdx="14" presStyleCnt="18">
        <dgm:presLayoutVars>
          <dgm:bulletEnabled val="1"/>
        </dgm:presLayoutVars>
      </dgm:prSet>
      <dgm:spPr/>
    </dgm:pt>
    <dgm:pt modelId="{7E0B08D9-6CA4-40AE-9DE8-C6A6249B1212}" type="pres">
      <dgm:prSet presAssocID="{1331012F-DB01-49EB-9107-96D2ACA33D1A}" presName="aSpace2" presStyleCnt="0"/>
      <dgm:spPr/>
    </dgm:pt>
    <dgm:pt modelId="{8E40C681-6F8D-4D78-83D0-3E9289F3E214}" type="pres">
      <dgm:prSet presAssocID="{BEF924A4-7262-45BB-8EBA-B7D80D933C62}" presName="childNode" presStyleLbl="node1" presStyleIdx="15" presStyleCnt="18">
        <dgm:presLayoutVars>
          <dgm:bulletEnabled val="1"/>
        </dgm:presLayoutVars>
      </dgm:prSet>
      <dgm:spPr/>
    </dgm:pt>
    <dgm:pt modelId="{A19DF73F-681A-47B7-BC66-958D4EA43F86}" type="pres">
      <dgm:prSet presAssocID="{BEF924A4-7262-45BB-8EBA-B7D80D933C62}" presName="aSpace2" presStyleCnt="0"/>
      <dgm:spPr/>
    </dgm:pt>
    <dgm:pt modelId="{9B1E3FA7-73BA-4D34-A710-92ADC02F74D1}" type="pres">
      <dgm:prSet presAssocID="{8B75EE46-D7BE-4FFC-B644-8D4D27A6CED4}" presName="childNode" presStyleLbl="node1" presStyleIdx="16" presStyleCnt="18">
        <dgm:presLayoutVars>
          <dgm:bulletEnabled val="1"/>
        </dgm:presLayoutVars>
      </dgm:prSet>
      <dgm:spPr/>
    </dgm:pt>
    <dgm:pt modelId="{7C6F4599-3A44-4645-89A5-73C4A73CD39D}" type="pres">
      <dgm:prSet presAssocID="{8B75EE46-D7BE-4FFC-B644-8D4D27A6CED4}" presName="aSpace2" presStyleCnt="0"/>
      <dgm:spPr/>
    </dgm:pt>
    <dgm:pt modelId="{E2B89CA7-EEBF-4FFD-9F3D-306E69798791}" type="pres">
      <dgm:prSet presAssocID="{8A166C59-7EF9-4907-9AF8-E737ED2C24EC}" presName="childNode" presStyleLbl="node1" presStyleIdx="17" presStyleCnt="18">
        <dgm:presLayoutVars>
          <dgm:bulletEnabled val="1"/>
        </dgm:presLayoutVars>
      </dgm:prSet>
      <dgm:spPr/>
    </dgm:pt>
  </dgm:ptLst>
  <dgm:cxnLst>
    <dgm:cxn modelId="{7D8FB303-EC4A-4971-8BE3-4E9659D8B435}" type="presOf" srcId="{2968B984-E341-40BB-B000-01B541EFEFAE}" destId="{2083AE48-BF10-4094-85CE-A3FCE2B4CF05}" srcOrd="1" destOrd="0" presId="urn:microsoft.com/office/officeart/2005/8/layout/lProcess2"/>
    <dgm:cxn modelId="{15612004-6D61-40A4-BAD1-928281CC6E16}" type="presOf" srcId="{DEE2F63F-6C2A-47C9-9799-FA4B53193A9C}" destId="{CD8FFBB5-D484-4D58-8D36-3C3FFA0DFEE8}" srcOrd="0" destOrd="0" presId="urn:microsoft.com/office/officeart/2005/8/layout/lProcess2"/>
    <dgm:cxn modelId="{8F0B4514-2384-4C6A-96C9-F7CD85FA7DF3}" type="presOf" srcId="{8D927602-1E66-4DF0-8AC0-FFC1143D85A5}" destId="{AF4B44E0-3CFB-4810-BB8B-08E44DE9196D}" srcOrd="1" destOrd="0" presId="urn:microsoft.com/office/officeart/2005/8/layout/lProcess2"/>
    <dgm:cxn modelId="{D559A118-6A84-4841-83B5-D19602360B43}" type="presOf" srcId="{EA403F36-EF28-4893-8289-F9D9C5164D83}" destId="{279ABC96-5338-4C2C-808B-54C45204C736}" srcOrd="0" destOrd="0" presId="urn:microsoft.com/office/officeart/2005/8/layout/lProcess2"/>
    <dgm:cxn modelId="{A49EBA1A-00B5-414A-98B2-06AEEC4FCEDC}" srcId="{2968B984-E341-40BB-B000-01B541EFEFAE}" destId="{19B5F226-A661-490C-B78F-4994B36DCD4D}" srcOrd="0" destOrd="0" parTransId="{517CDABF-036D-4FEC-AF23-1678F708BB50}" sibTransId="{CB2FF730-BB02-46AD-B4DE-4933745BAF4D}"/>
    <dgm:cxn modelId="{2697DE1A-A739-477A-9BBC-79796565125A}" srcId="{2968B984-E341-40BB-B000-01B541EFEFAE}" destId="{C07DF100-DCA8-4F0C-9C5C-B3A1E30F328D}" srcOrd="2" destOrd="0" parTransId="{249FC98F-E583-4A89-A847-08B818EA13B2}" sibTransId="{5144B918-1286-443F-ABD6-B484F02EC0ED}"/>
    <dgm:cxn modelId="{D6364C1C-3F0B-456C-A7A7-7429CD369BFE}" type="presOf" srcId="{2968B984-E341-40BB-B000-01B541EFEFAE}" destId="{A84A8F81-0ABF-4777-92A5-C386701A65EA}" srcOrd="0" destOrd="0" presId="urn:microsoft.com/office/officeart/2005/8/layout/lProcess2"/>
    <dgm:cxn modelId="{C940C223-5724-417A-8C29-1A1FF26B9415}" type="presOf" srcId="{BEF924A4-7262-45BB-8EBA-B7D80D933C62}" destId="{8E40C681-6F8D-4D78-83D0-3E9289F3E214}" srcOrd="0" destOrd="0" presId="urn:microsoft.com/office/officeart/2005/8/layout/lProcess2"/>
    <dgm:cxn modelId="{0B4E5428-9B0A-4EB6-B049-BF6446E4B066}" type="presOf" srcId="{21F29DAE-F156-40B1-ADBD-9AC10A4AAA70}" destId="{17250BBD-5893-4F4F-9812-07E5D073F753}" srcOrd="0" destOrd="0" presId="urn:microsoft.com/office/officeart/2005/8/layout/lProcess2"/>
    <dgm:cxn modelId="{A9A5F02B-706B-47FE-81F2-81959CD08C52}" type="presOf" srcId="{8B75EE46-D7BE-4FFC-B644-8D4D27A6CED4}" destId="{9B1E3FA7-73BA-4D34-A710-92ADC02F74D1}" srcOrd="0" destOrd="0" presId="urn:microsoft.com/office/officeart/2005/8/layout/lProcess2"/>
    <dgm:cxn modelId="{73EA2D32-4E22-4AB4-BD39-C5E7CD7FFDD8}" srcId="{8D927602-1E66-4DF0-8AC0-FFC1143D85A5}" destId="{21F29DAE-F156-40B1-ADBD-9AC10A4AAA70}" srcOrd="3" destOrd="0" parTransId="{DCD87DA8-4A2A-43F6-9269-E07879D3FA83}" sibTransId="{81260F26-0634-4C89-81FF-F9E51F698F27}"/>
    <dgm:cxn modelId="{2AEC6839-21E5-47D6-BEC3-B7495F0C7528}" type="presOf" srcId="{6F7A22BE-2A96-4611-A99D-8FBF098F6246}" destId="{7AFCA182-035F-40B4-91E5-2AD7CF077B97}" srcOrd="0" destOrd="0" presId="urn:microsoft.com/office/officeart/2005/8/layout/lProcess2"/>
    <dgm:cxn modelId="{A54A1D3A-F384-4532-AAFF-FE2D06B11F35}" type="presOf" srcId="{8D927602-1E66-4DF0-8AC0-FFC1143D85A5}" destId="{C91E9055-5CFB-4F8A-9B8F-8D7AAB706B8E}" srcOrd="0" destOrd="0" presId="urn:microsoft.com/office/officeart/2005/8/layout/lProcess2"/>
    <dgm:cxn modelId="{104C923A-F89E-4B2A-88D8-DE6A3DE449E9}" srcId="{2968B984-E341-40BB-B000-01B541EFEFAE}" destId="{7ED47865-B382-49A4-9B7C-C3EC6C564880}" srcOrd="4" destOrd="0" parTransId="{291E4C87-E87D-4DBC-860B-BD8B43E062BD}" sibTransId="{A36B6DEF-D986-4187-9EE3-5F0E46D0B49A}"/>
    <dgm:cxn modelId="{2E78943E-AEA8-4540-A50C-B38148222138}" srcId="{17001F79-DD2A-4A50-A0B0-FBAE0A17C71B}" destId="{BEF924A4-7262-45BB-8EBA-B7D80D933C62}" srcOrd="4" destOrd="0" parTransId="{C44DEC0B-09EE-4270-BAB3-6B2AD42DBE74}" sibTransId="{21DAF427-3D94-4CB7-9D2F-B8278E36E520}"/>
    <dgm:cxn modelId="{A911635B-7992-49D9-9FA4-5C7F6BAC889E}" srcId="{BD82B615-F1D9-4AEB-B910-E89776D3B019}" destId="{8D927602-1E66-4DF0-8AC0-FFC1143D85A5}" srcOrd="1" destOrd="0" parTransId="{52922D4B-AD49-4DE5-8428-D4E1FC0CEB72}" sibTransId="{1F98ED4A-4BED-4CA6-9A5E-3CC378712DF8}"/>
    <dgm:cxn modelId="{A7920D47-0C16-4923-A764-B00D1AE978A9}" srcId="{17001F79-DD2A-4A50-A0B0-FBAE0A17C71B}" destId="{8A166C59-7EF9-4907-9AF8-E737ED2C24EC}" srcOrd="6" destOrd="0" parTransId="{3A11B74C-E845-4B89-8E37-A87B5035743A}" sibTransId="{1010C475-14E4-4C35-AB81-4B8C3564A237}"/>
    <dgm:cxn modelId="{5B96F467-7197-494A-8E65-49D00DDDF4BD}" type="presOf" srcId="{ECFA610F-1AF1-4464-BD4E-389E25EFD07D}" destId="{B843C3F4-4C74-47B1-AE60-E62CED6C1F5C}" srcOrd="0" destOrd="0" presId="urn:microsoft.com/office/officeart/2005/8/layout/lProcess2"/>
    <dgm:cxn modelId="{EBE69B6A-AFD8-4420-A7B0-52CC434D9D33}" type="presOf" srcId="{8A166C59-7EF9-4907-9AF8-E737ED2C24EC}" destId="{E2B89CA7-EEBF-4FFD-9F3D-306E69798791}" srcOrd="0" destOrd="0" presId="urn:microsoft.com/office/officeart/2005/8/layout/lProcess2"/>
    <dgm:cxn modelId="{37753F6D-AD17-44E1-811E-94099941825A}" type="presOf" srcId="{CE176631-E187-4519-8A5A-AB9C93CBE0EC}" destId="{94B2DDF2-9AAF-4E80-9008-76FCD0C6DE34}" srcOrd="0" destOrd="0" presId="urn:microsoft.com/office/officeart/2005/8/layout/lProcess2"/>
    <dgm:cxn modelId="{20C6114E-076F-420F-A650-33AD9B385303}" type="presOf" srcId="{7ED47865-B382-49A4-9B7C-C3EC6C564880}" destId="{9810E9E3-FA34-44CE-B839-DF8A850DB830}" srcOrd="0" destOrd="0" presId="urn:microsoft.com/office/officeart/2005/8/layout/lProcess2"/>
    <dgm:cxn modelId="{BF996452-5777-4A25-A2CB-E21CC1D31B9F}" type="presOf" srcId="{BB67BBA9-9941-42D0-95C2-0F31CD5623FC}" destId="{86144EF2-1B4F-493C-B722-A35B51E6B8DA}" srcOrd="0" destOrd="0" presId="urn:microsoft.com/office/officeart/2005/8/layout/lProcess2"/>
    <dgm:cxn modelId="{777C2E58-D36D-4EFC-89BF-FC0A165DD06E}" type="presOf" srcId="{0DBF3C42-B254-47B4-A133-B81844FAAADD}" destId="{7571F872-CD64-4A4B-B1BA-940EECCE7D1E}" srcOrd="0" destOrd="0" presId="urn:microsoft.com/office/officeart/2005/8/layout/lProcess2"/>
    <dgm:cxn modelId="{E661917F-4008-4137-91FF-1D7285AB3257}" type="presOf" srcId="{BD82B615-F1D9-4AEB-B910-E89776D3B019}" destId="{CCF9DD61-F85B-4672-81A4-A1422946D27E}" srcOrd="0" destOrd="0" presId="urn:microsoft.com/office/officeart/2005/8/layout/lProcess2"/>
    <dgm:cxn modelId="{15D0AD8B-1C6F-4696-B0BB-2426DD888D70}" srcId="{17001F79-DD2A-4A50-A0B0-FBAE0A17C71B}" destId="{1331012F-DB01-49EB-9107-96D2ACA33D1A}" srcOrd="3" destOrd="0" parTransId="{FB685F74-52EB-4565-B08D-32049CB4862B}" sibTransId="{12E9CCD2-7794-4C94-944A-29F40AE66E7F}"/>
    <dgm:cxn modelId="{4F2AB48F-E582-4C70-8D22-2ACD0A433408}" srcId="{17001F79-DD2A-4A50-A0B0-FBAE0A17C71B}" destId="{8B75EE46-D7BE-4FFC-B644-8D4D27A6CED4}" srcOrd="5" destOrd="0" parTransId="{2622405E-6A26-4144-96AA-AF266D28B5B1}" sibTransId="{F3860E2F-D821-4911-832C-5521A43A1B51}"/>
    <dgm:cxn modelId="{CBC37493-2C84-48FB-B4AF-D60C5828C11D}" type="presOf" srcId="{77ED36AD-B2DE-4322-9267-F29A1F5C8080}" destId="{57111618-F3F4-4E26-AF4F-1DA850DD807B}" srcOrd="0" destOrd="0" presId="urn:microsoft.com/office/officeart/2005/8/layout/lProcess2"/>
    <dgm:cxn modelId="{6DBCF296-0B1F-419A-B226-61528F573448}" srcId="{8D927602-1E66-4DF0-8AC0-FFC1143D85A5}" destId="{DEE2F63F-6C2A-47C9-9799-FA4B53193A9C}" srcOrd="1" destOrd="0" parTransId="{FB5CFEC5-9D76-4F04-9FA3-C2F9BEED77FA}" sibTransId="{1370B0F6-CF8A-4407-B06E-DB1B75A026A7}"/>
    <dgm:cxn modelId="{2345B198-348F-4720-A9AA-534ACEF0AEE7}" type="presOf" srcId="{C07DF100-DCA8-4F0C-9C5C-B3A1E30F328D}" destId="{F9F9AFFF-1C94-42C0-81D1-D18E695D5D82}" srcOrd="0" destOrd="0" presId="urn:microsoft.com/office/officeart/2005/8/layout/lProcess2"/>
    <dgm:cxn modelId="{576A8E9B-951F-415C-975C-2E168FFBC449}" type="presOf" srcId="{78FE4248-4078-4C05-AD25-C2DB0065514C}" destId="{B4A2940E-A391-4255-9C89-14A7078BC978}" srcOrd="0" destOrd="0" presId="urn:microsoft.com/office/officeart/2005/8/layout/lProcess2"/>
    <dgm:cxn modelId="{6054E79C-AD95-4C71-BD66-AEC064A08DDD}" srcId="{17001F79-DD2A-4A50-A0B0-FBAE0A17C71B}" destId="{78FE4248-4078-4C05-AD25-C2DB0065514C}" srcOrd="0" destOrd="0" parTransId="{C26B310B-6D26-499B-A21D-1322D59FF3A0}" sibTransId="{0035D9C2-97E4-4E43-9725-172403659E02}"/>
    <dgm:cxn modelId="{458C71A4-D48C-4363-AB5B-4EBE9BF73FE1}" type="presOf" srcId="{19B5F226-A661-490C-B78F-4994B36DCD4D}" destId="{16C01033-6D43-4EEC-A068-79E1BAD223F0}" srcOrd="0" destOrd="0" presId="urn:microsoft.com/office/officeart/2005/8/layout/lProcess2"/>
    <dgm:cxn modelId="{15094CA9-348D-49C3-86F5-5EEFB223DBD5}" srcId="{BD82B615-F1D9-4AEB-B910-E89776D3B019}" destId="{2968B984-E341-40BB-B000-01B541EFEFAE}" srcOrd="0" destOrd="0" parTransId="{68C9BBCB-6422-4D66-B4BB-7A85B3A8D898}" sibTransId="{684A715B-B3F9-4FC5-8D3D-BFF281DDA1EE}"/>
    <dgm:cxn modelId="{2D3D81A9-D93A-4FA4-989A-0022F2D27D54}" srcId="{2968B984-E341-40BB-B000-01B541EFEFAE}" destId="{64B4CE6A-4FBB-43FF-8C12-DFB32974B889}" srcOrd="5" destOrd="0" parTransId="{8D157972-542A-431F-95AA-1C27534DC139}" sibTransId="{EBFB6853-284B-4E25-A83D-27535C6AAC22}"/>
    <dgm:cxn modelId="{7B3FD5AB-3ADF-49A7-98F6-F60AAE293A5A}" type="presOf" srcId="{64B4CE6A-4FBB-43FF-8C12-DFB32974B889}" destId="{5BF9535D-CB36-4AD6-AA95-F6B4A7B38BE5}" srcOrd="0" destOrd="0" presId="urn:microsoft.com/office/officeart/2005/8/layout/lProcess2"/>
    <dgm:cxn modelId="{BEFB40AD-15FB-41BD-B7C8-FA55A18203CC}" srcId="{BD82B615-F1D9-4AEB-B910-E89776D3B019}" destId="{17001F79-DD2A-4A50-A0B0-FBAE0A17C71B}" srcOrd="2" destOrd="0" parTransId="{EAA0E751-FE58-4232-A8D5-D99FD7385D7B}" sibTransId="{84D20B7F-EE4E-4131-92D0-E6D84190E9BA}"/>
    <dgm:cxn modelId="{19DD47AD-0958-46E8-8B0B-0D52F38124EC}" type="presOf" srcId="{17001F79-DD2A-4A50-A0B0-FBAE0A17C71B}" destId="{49E0657D-6189-499F-A68B-847149D889A3}" srcOrd="0" destOrd="0" presId="urn:microsoft.com/office/officeart/2005/8/layout/lProcess2"/>
    <dgm:cxn modelId="{9FFAE3B7-872A-4AFC-8846-DD94D3C632CF}" srcId="{8D927602-1E66-4DF0-8AC0-FFC1143D85A5}" destId="{BB67BBA9-9941-42D0-95C2-0F31CD5623FC}" srcOrd="2" destOrd="0" parTransId="{4A876060-2116-42B7-B86C-A5F3F0C9FD92}" sibTransId="{99C30541-4531-40C7-AC0B-376C4A4984A9}"/>
    <dgm:cxn modelId="{996E42B9-FA93-49A4-8105-79021F8950AE}" srcId="{2968B984-E341-40BB-B000-01B541EFEFAE}" destId="{ECFA610F-1AF1-4464-BD4E-389E25EFD07D}" srcOrd="1" destOrd="0" parTransId="{1C20EAEE-4A03-4B22-BB80-2647950F6068}" sibTransId="{667F9488-4B52-4C4F-BC67-5C5628E029D3}"/>
    <dgm:cxn modelId="{863305C0-A9A8-4035-B8EA-FA457DC96BE0}" type="presOf" srcId="{17001F79-DD2A-4A50-A0B0-FBAE0A17C71B}" destId="{09A76D08-DC6A-47CD-9116-B22A5E7829A8}" srcOrd="1" destOrd="0" presId="urn:microsoft.com/office/officeart/2005/8/layout/lProcess2"/>
    <dgm:cxn modelId="{37ED3FD1-FAC6-454C-A37C-6EE094D72BC4}" srcId="{8D927602-1E66-4DF0-8AC0-FFC1143D85A5}" destId="{0DBF3C42-B254-47B4-A133-B81844FAAADD}" srcOrd="0" destOrd="0" parTransId="{2E0382B8-BDD7-4BFE-B791-592FFA0C95A7}" sibTransId="{AFB00940-AD1C-4890-AB42-FC5E1551BA0C}"/>
    <dgm:cxn modelId="{627A46D4-EBA1-41CA-9EEC-72A250430BB2}" srcId="{17001F79-DD2A-4A50-A0B0-FBAE0A17C71B}" destId="{EA403F36-EF28-4893-8289-F9D9C5164D83}" srcOrd="1" destOrd="0" parTransId="{EE3B6B6E-176F-4C9A-AB84-17FEB1F2890F}" sibTransId="{643485D1-6B9E-4EA5-BB5C-1AD52621BCF6}"/>
    <dgm:cxn modelId="{8EA972D5-640B-4C77-9B6D-AE0FD2079DEB}" srcId="{8D927602-1E66-4DF0-8AC0-FFC1143D85A5}" destId="{77ED36AD-B2DE-4322-9267-F29A1F5C8080}" srcOrd="4" destOrd="0" parTransId="{66A41F19-5B51-4E8A-8EEB-8CDC84E56E47}" sibTransId="{674F5F49-C9A1-4F37-AC64-520224B7FB8F}"/>
    <dgm:cxn modelId="{F5B727DF-7034-4352-9AD2-3F5127A56CB5}" srcId="{2968B984-E341-40BB-B000-01B541EFEFAE}" destId="{CE176631-E187-4519-8A5A-AB9C93CBE0EC}" srcOrd="3" destOrd="0" parTransId="{92F13E7F-5BF7-44D7-8BAD-CEF5B28F7E7B}" sibTransId="{3AD9785A-274F-43B4-9CEB-C5555D31E912}"/>
    <dgm:cxn modelId="{35CB9DF2-8F31-473A-B475-506FFCDD567E}" srcId="{17001F79-DD2A-4A50-A0B0-FBAE0A17C71B}" destId="{6F7A22BE-2A96-4611-A99D-8FBF098F6246}" srcOrd="2" destOrd="0" parTransId="{AB3F1F45-DB62-44E1-B4C1-DAA426FD54FB}" sibTransId="{B0F9B3AB-E96C-4C08-9ECF-471984D5FFF4}"/>
    <dgm:cxn modelId="{CC2097F4-A84E-434A-AB51-09B97C25CC96}" type="presOf" srcId="{1331012F-DB01-49EB-9107-96D2ACA33D1A}" destId="{D58D1860-96AB-4F22-8079-35BE80934033}" srcOrd="0" destOrd="0" presId="urn:microsoft.com/office/officeart/2005/8/layout/lProcess2"/>
    <dgm:cxn modelId="{1EE67E5C-D21F-4386-A86B-280548D00422}" type="presParOf" srcId="{CCF9DD61-F85B-4672-81A4-A1422946D27E}" destId="{4AB36A97-BC01-4C13-9143-B86BA95B54E2}" srcOrd="0" destOrd="0" presId="urn:microsoft.com/office/officeart/2005/8/layout/lProcess2"/>
    <dgm:cxn modelId="{29A1D471-B3CE-4687-92A0-4E31778FACF9}" type="presParOf" srcId="{4AB36A97-BC01-4C13-9143-B86BA95B54E2}" destId="{A84A8F81-0ABF-4777-92A5-C386701A65EA}" srcOrd="0" destOrd="0" presId="urn:microsoft.com/office/officeart/2005/8/layout/lProcess2"/>
    <dgm:cxn modelId="{4CE42CD6-4010-4266-9C33-440C7F6A1F01}" type="presParOf" srcId="{4AB36A97-BC01-4C13-9143-B86BA95B54E2}" destId="{2083AE48-BF10-4094-85CE-A3FCE2B4CF05}" srcOrd="1" destOrd="0" presId="urn:microsoft.com/office/officeart/2005/8/layout/lProcess2"/>
    <dgm:cxn modelId="{C2261599-BAA6-4059-A5C9-E0D14E8AB99F}" type="presParOf" srcId="{4AB36A97-BC01-4C13-9143-B86BA95B54E2}" destId="{64F748E7-2214-489D-8C2B-485D5C5FC132}" srcOrd="2" destOrd="0" presId="urn:microsoft.com/office/officeart/2005/8/layout/lProcess2"/>
    <dgm:cxn modelId="{04E69ED2-941F-47B4-8E4E-9A5CD823322A}" type="presParOf" srcId="{64F748E7-2214-489D-8C2B-485D5C5FC132}" destId="{FF673CFF-D715-4DE2-A60E-43C1C12656D6}" srcOrd="0" destOrd="0" presId="urn:microsoft.com/office/officeart/2005/8/layout/lProcess2"/>
    <dgm:cxn modelId="{0C472575-3A4E-42D3-A799-F53AE38BDF6E}" type="presParOf" srcId="{FF673CFF-D715-4DE2-A60E-43C1C12656D6}" destId="{16C01033-6D43-4EEC-A068-79E1BAD223F0}" srcOrd="0" destOrd="0" presId="urn:microsoft.com/office/officeart/2005/8/layout/lProcess2"/>
    <dgm:cxn modelId="{0524C7F9-DFC8-49E4-91B1-4CC66F14D3A8}" type="presParOf" srcId="{FF673CFF-D715-4DE2-A60E-43C1C12656D6}" destId="{2DEF64CC-FE79-4E05-B1D2-8C1AC8C8382A}" srcOrd="1" destOrd="0" presId="urn:microsoft.com/office/officeart/2005/8/layout/lProcess2"/>
    <dgm:cxn modelId="{5CAD67FD-A6D3-4F38-A699-87630B60CCEA}" type="presParOf" srcId="{FF673CFF-D715-4DE2-A60E-43C1C12656D6}" destId="{B843C3F4-4C74-47B1-AE60-E62CED6C1F5C}" srcOrd="2" destOrd="0" presId="urn:microsoft.com/office/officeart/2005/8/layout/lProcess2"/>
    <dgm:cxn modelId="{BAA13C04-DE71-4227-A3F9-877C7C9AB9F3}" type="presParOf" srcId="{FF673CFF-D715-4DE2-A60E-43C1C12656D6}" destId="{7E00550F-5A32-4B2D-B7F8-F6B250901A47}" srcOrd="3" destOrd="0" presId="urn:microsoft.com/office/officeart/2005/8/layout/lProcess2"/>
    <dgm:cxn modelId="{1DA256A1-4F72-4E56-B3A3-133335B53B02}" type="presParOf" srcId="{FF673CFF-D715-4DE2-A60E-43C1C12656D6}" destId="{F9F9AFFF-1C94-42C0-81D1-D18E695D5D82}" srcOrd="4" destOrd="0" presId="urn:microsoft.com/office/officeart/2005/8/layout/lProcess2"/>
    <dgm:cxn modelId="{4418EFF4-0DBE-4A72-884D-AC74FEA8FE5B}" type="presParOf" srcId="{FF673CFF-D715-4DE2-A60E-43C1C12656D6}" destId="{DB867C65-9D97-493F-8559-51FEBBB7C4DE}" srcOrd="5" destOrd="0" presId="urn:microsoft.com/office/officeart/2005/8/layout/lProcess2"/>
    <dgm:cxn modelId="{09633BA5-BD87-412D-9E9D-0C6D802460E7}" type="presParOf" srcId="{FF673CFF-D715-4DE2-A60E-43C1C12656D6}" destId="{94B2DDF2-9AAF-4E80-9008-76FCD0C6DE34}" srcOrd="6" destOrd="0" presId="urn:microsoft.com/office/officeart/2005/8/layout/lProcess2"/>
    <dgm:cxn modelId="{3125CF89-71E1-437D-B2C7-3F7B5BF0A07D}" type="presParOf" srcId="{FF673CFF-D715-4DE2-A60E-43C1C12656D6}" destId="{A7115C43-BA74-4D52-9695-57D9736DE897}" srcOrd="7" destOrd="0" presId="urn:microsoft.com/office/officeart/2005/8/layout/lProcess2"/>
    <dgm:cxn modelId="{0FAC2E77-010D-4123-BD11-0078B9E31BDE}" type="presParOf" srcId="{FF673CFF-D715-4DE2-A60E-43C1C12656D6}" destId="{9810E9E3-FA34-44CE-B839-DF8A850DB830}" srcOrd="8" destOrd="0" presId="urn:microsoft.com/office/officeart/2005/8/layout/lProcess2"/>
    <dgm:cxn modelId="{42860A41-A33A-4015-9EC9-8E081A383578}" type="presParOf" srcId="{FF673CFF-D715-4DE2-A60E-43C1C12656D6}" destId="{A09DFAE0-95DA-4567-AF9A-293C1A2D1D0F}" srcOrd="9" destOrd="0" presId="urn:microsoft.com/office/officeart/2005/8/layout/lProcess2"/>
    <dgm:cxn modelId="{ED33C7A7-BAD4-44BA-A613-5BC27CD0BF28}" type="presParOf" srcId="{FF673CFF-D715-4DE2-A60E-43C1C12656D6}" destId="{5BF9535D-CB36-4AD6-AA95-F6B4A7B38BE5}" srcOrd="10" destOrd="0" presId="urn:microsoft.com/office/officeart/2005/8/layout/lProcess2"/>
    <dgm:cxn modelId="{A1952196-963A-415C-92A3-2A057784B9DD}" type="presParOf" srcId="{CCF9DD61-F85B-4672-81A4-A1422946D27E}" destId="{0340A60F-0F78-4DDF-80E8-963B3AC6C21E}" srcOrd="1" destOrd="0" presId="urn:microsoft.com/office/officeart/2005/8/layout/lProcess2"/>
    <dgm:cxn modelId="{F4BA2B34-4B0D-462F-94EE-8ECE03CC34B6}" type="presParOf" srcId="{CCF9DD61-F85B-4672-81A4-A1422946D27E}" destId="{BC2A1709-607D-4CA3-8C76-D3945E9ECE4E}" srcOrd="2" destOrd="0" presId="urn:microsoft.com/office/officeart/2005/8/layout/lProcess2"/>
    <dgm:cxn modelId="{3A691004-4346-4F4A-AF00-3D4FD96BC217}" type="presParOf" srcId="{BC2A1709-607D-4CA3-8C76-D3945E9ECE4E}" destId="{C91E9055-5CFB-4F8A-9B8F-8D7AAB706B8E}" srcOrd="0" destOrd="0" presId="urn:microsoft.com/office/officeart/2005/8/layout/lProcess2"/>
    <dgm:cxn modelId="{BA0DAD30-17EB-4D17-A368-68D2D279C33B}" type="presParOf" srcId="{BC2A1709-607D-4CA3-8C76-D3945E9ECE4E}" destId="{AF4B44E0-3CFB-4810-BB8B-08E44DE9196D}" srcOrd="1" destOrd="0" presId="urn:microsoft.com/office/officeart/2005/8/layout/lProcess2"/>
    <dgm:cxn modelId="{48BA35FC-6340-4473-A82E-EBB211DF93CD}" type="presParOf" srcId="{BC2A1709-607D-4CA3-8C76-D3945E9ECE4E}" destId="{97BC5299-C611-4A8A-800D-150662008679}" srcOrd="2" destOrd="0" presId="urn:microsoft.com/office/officeart/2005/8/layout/lProcess2"/>
    <dgm:cxn modelId="{F94AD2F6-F001-4F9D-B5EC-A72631DA02CF}" type="presParOf" srcId="{97BC5299-C611-4A8A-800D-150662008679}" destId="{E039DF1F-F6E3-450C-8F2E-716F0AB6ED95}" srcOrd="0" destOrd="0" presId="urn:microsoft.com/office/officeart/2005/8/layout/lProcess2"/>
    <dgm:cxn modelId="{B81EA372-DDF7-4B51-8B42-576B364CCB08}" type="presParOf" srcId="{E039DF1F-F6E3-450C-8F2E-716F0AB6ED95}" destId="{7571F872-CD64-4A4B-B1BA-940EECCE7D1E}" srcOrd="0" destOrd="0" presId="urn:microsoft.com/office/officeart/2005/8/layout/lProcess2"/>
    <dgm:cxn modelId="{2F8D6C97-65B1-464D-AAF3-D5366C978080}" type="presParOf" srcId="{E039DF1F-F6E3-450C-8F2E-716F0AB6ED95}" destId="{33A3FCB3-F6AA-49DC-AC93-BA922251C90F}" srcOrd="1" destOrd="0" presId="urn:microsoft.com/office/officeart/2005/8/layout/lProcess2"/>
    <dgm:cxn modelId="{B9847E1F-49C1-4893-85F7-4F571E17ED79}" type="presParOf" srcId="{E039DF1F-F6E3-450C-8F2E-716F0AB6ED95}" destId="{CD8FFBB5-D484-4D58-8D36-3C3FFA0DFEE8}" srcOrd="2" destOrd="0" presId="urn:microsoft.com/office/officeart/2005/8/layout/lProcess2"/>
    <dgm:cxn modelId="{8E37C31C-9728-4C86-AFF3-E79E19FB6B15}" type="presParOf" srcId="{E039DF1F-F6E3-450C-8F2E-716F0AB6ED95}" destId="{3714943C-EF4E-4280-8502-4DC3B3C81E5F}" srcOrd="3" destOrd="0" presId="urn:microsoft.com/office/officeart/2005/8/layout/lProcess2"/>
    <dgm:cxn modelId="{9206CA60-B96F-4436-8472-F827C74D6B65}" type="presParOf" srcId="{E039DF1F-F6E3-450C-8F2E-716F0AB6ED95}" destId="{86144EF2-1B4F-493C-B722-A35B51E6B8DA}" srcOrd="4" destOrd="0" presId="urn:microsoft.com/office/officeart/2005/8/layout/lProcess2"/>
    <dgm:cxn modelId="{0B5B6872-148F-4A76-8E5F-49175EAE0FF2}" type="presParOf" srcId="{E039DF1F-F6E3-450C-8F2E-716F0AB6ED95}" destId="{787D457F-6DBF-47A3-A64F-995DA58CC553}" srcOrd="5" destOrd="0" presId="urn:microsoft.com/office/officeart/2005/8/layout/lProcess2"/>
    <dgm:cxn modelId="{53E55AB6-2C9F-49FF-84F4-50E49A96F4BE}" type="presParOf" srcId="{E039DF1F-F6E3-450C-8F2E-716F0AB6ED95}" destId="{17250BBD-5893-4F4F-9812-07E5D073F753}" srcOrd="6" destOrd="0" presId="urn:microsoft.com/office/officeart/2005/8/layout/lProcess2"/>
    <dgm:cxn modelId="{2314291D-08C9-4E7D-8E9D-72C508FC3B8B}" type="presParOf" srcId="{E039DF1F-F6E3-450C-8F2E-716F0AB6ED95}" destId="{39E52206-19DF-451C-AE70-E6B0463C4745}" srcOrd="7" destOrd="0" presId="urn:microsoft.com/office/officeart/2005/8/layout/lProcess2"/>
    <dgm:cxn modelId="{93DA5BDE-C1AA-4360-B1E7-B61780044FAE}" type="presParOf" srcId="{E039DF1F-F6E3-450C-8F2E-716F0AB6ED95}" destId="{57111618-F3F4-4E26-AF4F-1DA850DD807B}" srcOrd="8" destOrd="0" presId="urn:microsoft.com/office/officeart/2005/8/layout/lProcess2"/>
    <dgm:cxn modelId="{BF1D3246-039E-4B9B-9788-87AC7C683AA1}" type="presParOf" srcId="{CCF9DD61-F85B-4672-81A4-A1422946D27E}" destId="{529F3674-97A5-4D8B-9047-C7FC1FE83688}" srcOrd="3" destOrd="0" presId="urn:microsoft.com/office/officeart/2005/8/layout/lProcess2"/>
    <dgm:cxn modelId="{96F44067-D76E-4A2E-BD0C-49FDC2654099}" type="presParOf" srcId="{CCF9DD61-F85B-4672-81A4-A1422946D27E}" destId="{83BD711C-EEFC-427D-928C-ED17B899A45C}" srcOrd="4" destOrd="0" presId="urn:microsoft.com/office/officeart/2005/8/layout/lProcess2"/>
    <dgm:cxn modelId="{FC86CC96-EFFC-431D-9681-2DC49C83E032}" type="presParOf" srcId="{83BD711C-EEFC-427D-928C-ED17B899A45C}" destId="{49E0657D-6189-499F-A68B-847149D889A3}" srcOrd="0" destOrd="0" presId="urn:microsoft.com/office/officeart/2005/8/layout/lProcess2"/>
    <dgm:cxn modelId="{8E2FC4F0-CF0B-4D4C-8433-364FC25785BE}" type="presParOf" srcId="{83BD711C-EEFC-427D-928C-ED17B899A45C}" destId="{09A76D08-DC6A-47CD-9116-B22A5E7829A8}" srcOrd="1" destOrd="0" presId="urn:microsoft.com/office/officeart/2005/8/layout/lProcess2"/>
    <dgm:cxn modelId="{54C10410-DB7F-4C7E-803A-E3B54815A117}" type="presParOf" srcId="{83BD711C-EEFC-427D-928C-ED17B899A45C}" destId="{F42AD527-3394-4F47-81F5-9E6B00FBE663}" srcOrd="2" destOrd="0" presId="urn:microsoft.com/office/officeart/2005/8/layout/lProcess2"/>
    <dgm:cxn modelId="{EC1B349A-B71D-46BF-9CD8-2E6E65BF2EF0}" type="presParOf" srcId="{F42AD527-3394-4F47-81F5-9E6B00FBE663}" destId="{BCA9F9B8-C238-496B-B27F-3B8BB9BA29C4}" srcOrd="0" destOrd="0" presId="urn:microsoft.com/office/officeart/2005/8/layout/lProcess2"/>
    <dgm:cxn modelId="{D7B3B9B5-78D8-473D-BAC6-B7BE58160E7B}" type="presParOf" srcId="{BCA9F9B8-C238-496B-B27F-3B8BB9BA29C4}" destId="{B4A2940E-A391-4255-9C89-14A7078BC978}" srcOrd="0" destOrd="0" presId="urn:microsoft.com/office/officeart/2005/8/layout/lProcess2"/>
    <dgm:cxn modelId="{28EE6085-D61E-4428-82DA-E81C62D4D6FD}" type="presParOf" srcId="{BCA9F9B8-C238-496B-B27F-3B8BB9BA29C4}" destId="{04293D52-1642-4538-8CF8-ED7ECE29DDF1}" srcOrd="1" destOrd="0" presId="urn:microsoft.com/office/officeart/2005/8/layout/lProcess2"/>
    <dgm:cxn modelId="{5FC9463A-6F9A-4A34-B8AB-DBF5415AC0FE}" type="presParOf" srcId="{BCA9F9B8-C238-496B-B27F-3B8BB9BA29C4}" destId="{279ABC96-5338-4C2C-808B-54C45204C736}" srcOrd="2" destOrd="0" presId="urn:microsoft.com/office/officeart/2005/8/layout/lProcess2"/>
    <dgm:cxn modelId="{7DA30CF0-F838-4A08-8FBB-3A64EF353DE7}" type="presParOf" srcId="{BCA9F9B8-C238-496B-B27F-3B8BB9BA29C4}" destId="{2C7258DF-401D-45AE-A74D-C636101EF827}" srcOrd="3" destOrd="0" presId="urn:microsoft.com/office/officeart/2005/8/layout/lProcess2"/>
    <dgm:cxn modelId="{252F3B91-16B3-4F76-AD66-53EADB73BCE3}" type="presParOf" srcId="{BCA9F9B8-C238-496B-B27F-3B8BB9BA29C4}" destId="{7AFCA182-035F-40B4-91E5-2AD7CF077B97}" srcOrd="4" destOrd="0" presId="urn:microsoft.com/office/officeart/2005/8/layout/lProcess2"/>
    <dgm:cxn modelId="{22B8899B-B45F-493D-9933-BE6F3CAE8421}" type="presParOf" srcId="{BCA9F9B8-C238-496B-B27F-3B8BB9BA29C4}" destId="{92EAEFF8-F477-4C02-A11A-47840F8DC185}" srcOrd="5" destOrd="0" presId="urn:microsoft.com/office/officeart/2005/8/layout/lProcess2"/>
    <dgm:cxn modelId="{AF21A4AA-9B25-49DD-AAAA-E51AF22216FC}" type="presParOf" srcId="{BCA9F9B8-C238-496B-B27F-3B8BB9BA29C4}" destId="{D58D1860-96AB-4F22-8079-35BE80934033}" srcOrd="6" destOrd="0" presId="urn:microsoft.com/office/officeart/2005/8/layout/lProcess2"/>
    <dgm:cxn modelId="{087E14C2-2887-4688-BA1B-ED6ACE387DCF}" type="presParOf" srcId="{BCA9F9B8-C238-496B-B27F-3B8BB9BA29C4}" destId="{7E0B08D9-6CA4-40AE-9DE8-C6A6249B1212}" srcOrd="7" destOrd="0" presId="urn:microsoft.com/office/officeart/2005/8/layout/lProcess2"/>
    <dgm:cxn modelId="{0107DE23-DBD8-4BAF-B045-9A96457197A5}" type="presParOf" srcId="{BCA9F9B8-C238-496B-B27F-3B8BB9BA29C4}" destId="{8E40C681-6F8D-4D78-83D0-3E9289F3E214}" srcOrd="8" destOrd="0" presId="urn:microsoft.com/office/officeart/2005/8/layout/lProcess2"/>
    <dgm:cxn modelId="{084C95D3-7943-4472-ACA4-85192358AD7C}" type="presParOf" srcId="{BCA9F9B8-C238-496B-B27F-3B8BB9BA29C4}" destId="{A19DF73F-681A-47B7-BC66-958D4EA43F86}" srcOrd="9" destOrd="0" presId="urn:microsoft.com/office/officeart/2005/8/layout/lProcess2"/>
    <dgm:cxn modelId="{5851C071-4B9D-413D-8B09-EE8CDAE79F68}" type="presParOf" srcId="{BCA9F9B8-C238-496B-B27F-3B8BB9BA29C4}" destId="{9B1E3FA7-73BA-4D34-A710-92ADC02F74D1}" srcOrd="10" destOrd="0" presId="urn:microsoft.com/office/officeart/2005/8/layout/lProcess2"/>
    <dgm:cxn modelId="{7E60773F-E436-462A-AE52-B467084DB70F}" type="presParOf" srcId="{BCA9F9B8-C238-496B-B27F-3B8BB9BA29C4}" destId="{7C6F4599-3A44-4645-89A5-73C4A73CD39D}" srcOrd="11" destOrd="0" presId="urn:microsoft.com/office/officeart/2005/8/layout/lProcess2"/>
    <dgm:cxn modelId="{52F313C4-0BAD-4BE0-A71E-F572797CEDE8}" type="presParOf" srcId="{BCA9F9B8-C238-496B-B27F-3B8BB9BA29C4}" destId="{E2B89CA7-EEBF-4FFD-9F3D-306E69798791}"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82B615-F1D9-4AEB-B910-E89776D3B019}"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hu-HU"/>
        </a:p>
      </dgm:t>
    </dgm:pt>
    <dgm:pt modelId="{2968B984-E341-40BB-B000-01B541EFEFAE}">
      <dgm:prSet/>
      <dgm:spPr/>
      <dgm:t>
        <a:bodyPr/>
        <a:lstStyle/>
        <a:p>
          <a:r>
            <a:rPr lang="hu-HU" dirty="0"/>
            <a:t>Digitális tudatosság</a:t>
          </a:r>
        </a:p>
      </dgm:t>
    </dgm:pt>
    <dgm:pt modelId="{68C9BBCB-6422-4D66-B4BB-7A85B3A8D898}" type="parTrans" cxnId="{15094CA9-348D-49C3-86F5-5EEFB223DBD5}">
      <dgm:prSet/>
      <dgm:spPr/>
      <dgm:t>
        <a:bodyPr/>
        <a:lstStyle/>
        <a:p>
          <a:endParaRPr lang="hu-HU"/>
        </a:p>
      </dgm:t>
    </dgm:pt>
    <dgm:pt modelId="{684A715B-B3F9-4FC5-8D3D-BFF281DDA1EE}" type="sibTrans" cxnId="{15094CA9-348D-49C3-86F5-5EEFB223DBD5}">
      <dgm:prSet/>
      <dgm:spPr/>
      <dgm:t>
        <a:bodyPr/>
        <a:lstStyle/>
        <a:p>
          <a:endParaRPr lang="hu-HU"/>
        </a:p>
      </dgm:t>
    </dgm:pt>
    <dgm:pt modelId="{8D927602-1E66-4DF0-8AC0-FFC1143D85A5}">
      <dgm:prSet/>
      <dgm:spPr/>
      <dgm:t>
        <a:bodyPr/>
        <a:lstStyle/>
        <a:p>
          <a:r>
            <a:rPr lang="hu-HU" dirty="0"/>
            <a:t>Kódolás</a:t>
          </a:r>
        </a:p>
      </dgm:t>
    </dgm:pt>
    <dgm:pt modelId="{52922D4B-AD49-4DE5-8428-D4E1FC0CEB72}" type="parTrans" cxnId="{A911635B-7992-49D9-9FA4-5C7F6BAC889E}">
      <dgm:prSet/>
      <dgm:spPr/>
      <dgm:t>
        <a:bodyPr/>
        <a:lstStyle/>
        <a:p>
          <a:endParaRPr lang="hu-HU"/>
        </a:p>
      </dgm:t>
    </dgm:pt>
    <dgm:pt modelId="{1F98ED4A-4BED-4CA6-9A5E-3CC378712DF8}" type="sibTrans" cxnId="{A911635B-7992-49D9-9FA4-5C7F6BAC889E}">
      <dgm:prSet/>
      <dgm:spPr/>
      <dgm:t>
        <a:bodyPr/>
        <a:lstStyle/>
        <a:p>
          <a:endParaRPr lang="hu-HU"/>
        </a:p>
      </dgm:t>
    </dgm:pt>
    <dgm:pt modelId="{0DBF3C42-B254-47B4-A133-B81844FAAADD}">
      <dgm:prSet/>
      <dgm:spPr/>
      <dgm:t>
        <a:bodyPr/>
        <a:lstStyle/>
        <a:p>
          <a:r>
            <a:rPr lang="hu-HU" dirty="0"/>
            <a:t>Programozási alapismeretek</a:t>
          </a:r>
        </a:p>
      </dgm:t>
    </dgm:pt>
    <dgm:pt modelId="{2E0382B8-BDD7-4BFE-B791-592FFA0C95A7}" type="parTrans" cxnId="{37ED3FD1-FAC6-454C-A37C-6EE094D72BC4}">
      <dgm:prSet/>
      <dgm:spPr/>
      <dgm:t>
        <a:bodyPr/>
        <a:lstStyle/>
        <a:p>
          <a:endParaRPr lang="hu-HU"/>
        </a:p>
      </dgm:t>
    </dgm:pt>
    <dgm:pt modelId="{AFB00940-AD1C-4890-AB42-FC5E1551BA0C}" type="sibTrans" cxnId="{37ED3FD1-FAC6-454C-A37C-6EE094D72BC4}">
      <dgm:prSet/>
      <dgm:spPr/>
      <dgm:t>
        <a:bodyPr/>
        <a:lstStyle/>
        <a:p>
          <a:endParaRPr lang="hu-HU"/>
        </a:p>
      </dgm:t>
    </dgm:pt>
    <dgm:pt modelId="{17001F79-DD2A-4A50-A0B0-FBAE0A17C71B}">
      <dgm:prSet/>
      <dgm:spPr/>
      <dgm:t>
        <a:bodyPr/>
        <a:lstStyle/>
        <a:p>
          <a:r>
            <a:rPr lang="hu-HU" dirty="0"/>
            <a:t>Digitális rendszerek átlátása</a:t>
          </a:r>
        </a:p>
      </dgm:t>
    </dgm:pt>
    <dgm:pt modelId="{EAA0E751-FE58-4232-A8D5-D99FD7385D7B}" type="parTrans" cxnId="{BEFB40AD-15FB-41BD-B7C8-FA55A18203CC}">
      <dgm:prSet/>
      <dgm:spPr/>
      <dgm:t>
        <a:bodyPr/>
        <a:lstStyle/>
        <a:p>
          <a:endParaRPr lang="hu-HU"/>
        </a:p>
      </dgm:t>
    </dgm:pt>
    <dgm:pt modelId="{84D20B7F-EE4E-4131-92D0-E6D84190E9BA}" type="sibTrans" cxnId="{BEFB40AD-15FB-41BD-B7C8-FA55A18203CC}">
      <dgm:prSet/>
      <dgm:spPr/>
      <dgm:t>
        <a:bodyPr/>
        <a:lstStyle/>
        <a:p>
          <a:endParaRPr lang="hu-HU"/>
        </a:p>
      </dgm:t>
    </dgm:pt>
    <dgm:pt modelId="{78FE4248-4078-4C05-AD25-C2DB0065514C}">
      <dgm:prSet/>
      <dgm:spPr/>
      <dgm:t>
        <a:bodyPr/>
        <a:lstStyle/>
        <a:p>
          <a:r>
            <a:rPr lang="hu-HU" dirty="0"/>
            <a:t>Adatkezelés</a:t>
          </a:r>
        </a:p>
      </dgm:t>
    </dgm:pt>
    <dgm:pt modelId="{C26B310B-6D26-499B-A21D-1322D59FF3A0}" type="parTrans" cxnId="{6054E79C-AD95-4C71-BD66-AEC064A08DDD}">
      <dgm:prSet/>
      <dgm:spPr/>
      <dgm:t>
        <a:bodyPr/>
        <a:lstStyle/>
        <a:p>
          <a:endParaRPr lang="hu-HU"/>
        </a:p>
      </dgm:t>
    </dgm:pt>
    <dgm:pt modelId="{0035D9C2-97E4-4E43-9725-172403659E02}" type="sibTrans" cxnId="{6054E79C-AD95-4C71-BD66-AEC064A08DDD}">
      <dgm:prSet/>
      <dgm:spPr/>
      <dgm:t>
        <a:bodyPr/>
        <a:lstStyle/>
        <a:p>
          <a:endParaRPr lang="hu-HU"/>
        </a:p>
      </dgm:t>
    </dgm:pt>
    <dgm:pt modelId="{19B5F226-A661-490C-B78F-4994B36DCD4D}">
      <dgm:prSet/>
      <dgm:spPr/>
      <dgm:t>
        <a:bodyPr/>
        <a:lstStyle/>
        <a:p>
          <a:r>
            <a:rPr lang="hu-HU" dirty="0"/>
            <a:t>Digitális tanulás</a:t>
          </a:r>
        </a:p>
      </dgm:t>
    </dgm:pt>
    <dgm:pt modelId="{517CDABF-036D-4FEC-AF23-1678F708BB50}" type="parTrans" cxnId="{A49EBA1A-00B5-414A-98B2-06AEEC4FCEDC}">
      <dgm:prSet/>
      <dgm:spPr/>
    </dgm:pt>
    <dgm:pt modelId="{CB2FF730-BB02-46AD-B4DE-4933745BAF4D}" type="sibTrans" cxnId="{A49EBA1A-00B5-414A-98B2-06AEEC4FCEDC}">
      <dgm:prSet/>
      <dgm:spPr/>
    </dgm:pt>
    <dgm:pt modelId="{0B85B6B6-B04A-4A6A-A715-89DFD2A06955}">
      <dgm:prSet/>
      <dgm:spPr/>
      <dgm:t>
        <a:bodyPr/>
        <a:lstStyle/>
        <a:p>
          <a:r>
            <a:rPr lang="hu-HU" dirty="0"/>
            <a:t>Digitális együttműködés</a:t>
          </a:r>
        </a:p>
      </dgm:t>
    </dgm:pt>
    <dgm:pt modelId="{5EF0E3E0-34F8-44AE-97B1-765162F7C457}" type="parTrans" cxnId="{C92F7169-6536-4377-B56F-E4B742A5F62F}">
      <dgm:prSet/>
      <dgm:spPr/>
    </dgm:pt>
    <dgm:pt modelId="{8C4F2920-5304-460B-9135-617158B4436F}" type="sibTrans" cxnId="{C92F7169-6536-4377-B56F-E4B742A5F62F}">
      <dgm:prSet/>
      <dgm:spPr/>
    </dgm:pt>
    <dgm:pt modelId="{B58C543B-A5A4-4D38-9843-14EB29CCE642}">
      <dgm:prSet/>
      <dgm:spPr/>
      <dgm:t>
        <a:bodyPr/>
        <a:lstStyle/>
        <a:p>
          <a:r>
            <a:rPr lang="hu-HU" dirty="0"/>
            <a:t>Digitális etika</a:t>
          </a:r>
        </a:p>
      </dgm:t>
    </dgm:pt>
    <dgm:pt modelId="{C9D8664B-32EB-48C1-8182-AA08DC89FFF6}" type="parTrans" cxnId="{8F86DD96-1B5E-4E77-AF35-C8217E19A0A7}">
      <dgm:prSet/>
      <dgm:spPr/>
    </dgm:pt>
    <dgm:pt modelId="{97AA895A-8FFC-4344-835A-60F83AB1C5D2}" type="sibTrans" cxnId="{8F86DD96-1B5E-4E77-AF35-C8217E19A0A7}">
      <dgm:prSet/>
      <dgm:spPr/>
    </dgm:pt>
    <dgm:pt modelId="{6C1F5AA1-F993-4599-8383-C4C5074CC602}">
      <dgm:prSet/>
      <dgm:spPr/>
      <dgm:t>
        <a:bodyPr/>
        <a:lstStyle/>
        <a:p>
          <a:r>
            <a:rPr lang="hu-HU" dirty="0"/>
            <a:t>Digitális eligazodás</a:t>
          </a:r>
        </a:p>
      </dgm:t>
    </dgm:pt>
    <dgm:pt modelId="{44AAD01C-EC6F-48F6-89CA-FC66EEBD6732}" type="parTrans" cxnId="{CD59F536-9735-46D6-8A14-7C96737A1C81}">
      <dgm:prSet/>
      <dgm:spPr/>
    </dgm:pt>
    <dgm:pt modelId="{7AA0744D-CFD5-4251-91D4-F48E1CECE7E1}" type="sibTrans" cxnId="{CD59F536-9735-46D6-8A14-7C96737A1C81}">
      <dgm:prSet/>
      <dgm:spPr/>
    </dgm:pt>
    <dgm:pt modelId="{5FBDAF73-9BBE-498C-B199-2EB5F1DA9684}">
      <dgm:prSet/>
      <dgm:spPr/>
      <dgm:t>
        <a:bodyPr/>
        <a:lstStyle/>
        <a:p>
          <a:r>
            <a:rPr lang="hu-HU" dirty="0"/>
            <a:t>Adatelemzés és statisztika</a:t>
          </a:r>
        </a:p>
      </dgm:t>
    </dgm:pt>
    <dgm:pt modelId="{5A7DC9FC-D73C-4742-B08C-5F6796129E91}" type="parTrans" cxnId="{17AA4B69-26EE-4116-A50B-1A168B3099CF}">
      <dgm:prSet/>
      <dgm:spPr/>
    </dgm:pt>
    <dgm:pt modelId="{F3F076F6-B5D7-4A0A-81DF-5E37B7CE2167}" type="sibTrans" cxnId="{17AA4B69-26EE-4116-A50B-1A168B3099CF}">
      <dgm:prSet/>
      <dgm:spPr/>
    </dgm:pt>
    <dgm:pt modelId="{E466744F-1592-40BB-87E9-31B1258F7FC5}">
      <dgm:prSet/>
      <dgm:spPr/>
      <dgm:t>
        <a:bodyPr/>
        <a:lstStyle/>
        <a:p>
          <a:r>
            <a:rPr lang="hu-HU" dirty="0"/>
            <a:t>Algoritmikus gondolkodás („ha-akkor”)</a:t>
          </a:r>
        </a:p>
      </dgm:t>
    </dgm:pt>
    <dgm:pt modelId="{30F7A554-3962-47FB-AB2E-D5E437FDF374}" type="parTrans" cxnId="{DE471C43-0373-415D-8AA7-5B824907E806}">
      <dgm:prSet/>
      <dgm:spPr/>
    </dgm:pt>
    <dgm:pt modelId="{46BAC7E1-8BE5-4782-9905-DB12944B8A1B}" type="sibTrans" cxnId="{DE471C43-0373-415D-8AA7-5B824907E806}">
      <dgm:prSet/>
      <dgm:spPr/>
    </dgm:pt>
    <dgm:pt modelId="{9893646D-4A32-4E94-AE12-CEF98937BF1C}">
      <dgm:prSet/>
      <dgm:spPr/>
      <dgm:t>
        <a:bodyPr/>
        <a:lstStyle/>
        <a:p>
          <a:r>
            <a:rPr lang="hu-HU" dirty="0" err="1"/>
            <a:t>Kiberbiztonsági</a:t>
          </a:r>
          <a:r>
            <a:rPr lang="hu-HU" dirty="0"/>
            <a:t> készségek</a:t>
          </a:r>
        </a:p>
      </dgm:t>
    </dgm:pt>
    <dgm:pt modelId="{EC4810DE-5044-4732-8CDB-8C3EFB440F95}" type="parTrans" cxnId="{7958BBC1-80EF-4058-AA9C-848E1F1456F0}">
      <dgm:prSet/>
      <dgm:spPr/>
    </dgm:pt>
    <dgm:pt modelId="{14C5DA56-AEC3-4A67-9E51-F382D846350C}" type="sibTrans" cxnId="{7958BBC1-80EF-4058-AA9C-848E1F1456F0}">
      <dgm:prSet/>
      <dgm:spPr/>
    </dgm:pt>
    <dgm:pt modelId="{97078764-530F-4645-BE2A-592F8B902475}">
      <dgm:prSet/>
      <dgm:spPr/>
      <dgm:t>
        <a:bodyPr/>
        <a:lstStyle/>
        <a:p>
          <a:r>
            <a:rPr lang="hu-HU" dirty="0"/>
            <a:t>Technológia tanulása</a:t>
          </a:r>
        </a:p>
      </dgm:t>
    </dgm:pt>
    <dgm:pt modelId="{E32492E8-104A-4CA0-B61B-389ED3850109}" type="parTrans" cxnId="{8E1E2D5B-EC4B-45B9-86B4-568508633C8C}">
      <dgm:prSet/>
      <dgm:spPr/>
    </dgm:pt>
    <dgm:pt modelId="{113B5EF5-CEC2-4EA5-B883-162BC832ECAD}" type="sibTrans" cxnId="{8E1E2D5B-EC4B-45B9-86B4-568508633C8C}">
      <dgm:prSet/>
      <dgm:spPr/>
    </dgm:pt>
    <dgm:pt modelId="{22F22699-C5CB-4847-9F74-C4BEEB8F1C7C}">
      <dgm:prSet/>
      <dgm:spPr/>
      <dgm:t>
        <a:bodyPr/>
        <a:lstStyle/>
        <a:p>
          <a:r>
            <a:rPr lang="hu-HU" dirty="0"/>
            <a:t>Okos rendszerek értése</a:t>
          </a:r>
        </a:p>
      </dgm:t>
    </dgm:pt>
    <dgm:pt modelId="{581D8F34-B2E2-4A26-9191-7B5CAB830E17}" type="parTrans" cxnId="{91568E40-D4B7-4E7F-B977-0F422D0EF1CC}">
      <dgm:prSet/>
      <dgm:spPr/>
    </dgm:pt>
    <dgm:pt modelId="{94528831-8E3E-4184-BB60-7A9EC9CF1405}" type="sibTrans" cxnId="{91568E40-D4B7-4E7F-B977-0F422D0EF1CC}">
      <dgm:prSet/>
      <dgm:spPr/>
    </dgm:pt>
    <dgm:pt modelId="{CCF9DD61-F85B-4672-81A4-A1422946D27E}" type="pres">
      <dgm:prSet presAssocID="{BD82B615-F1D9-4AEB-B910-E89776D3B019}" presName="theList" presStyleCnt="0">
        <dgm:presLayoutVars>
          <dgm:dir/>
          <dgm:animLvl val="lvl"/>
          <dgm:resizeHandles val="exact"/>
        </dgm:presLayoutVars>
      </dgm:prSet>
      <dgm:spPr/>
    </dgm:pt>
    <dgm:pt modelId="{4AB36A97-BC01-4C13-9143-B86BA95B54E2}" type="pres">
      <dgm:prSet presAssocID="{2968B984-E341-40BB-B000-01B541EFEFAE}" presName="compNode" presStyleCnt="0"/>
      <dgm:spPr/>
    </dgm:pt>
    <dgm:pt modelId="{A84A8F81-0ABF-4777-92A5-C386701A65EA}" type="pres">
      <dgm:prSet presAssocID="{2968B984-E341-40BB-B000-01B541EFEFAE}" presName="aNode" presStyleLbl="bgShp" presStyleIdx="0" presStyleCnt="3"/>
      <dgm:spPr/>
    </dgm:pt>
    <dgm:pt modelId="{2083AE48-BF10-4094-85CE-A3FCE2B4CF05}" type="pres">
      <dgm:prSet presAssocID="{2968B984-E341-40BB-B000-01B541EFEFAE}" presName="textNode" presStyleLbl="bgShp" presStyleIdx="0" presStyleCnt="3"/>
      <dgm:spPr/>
    </dgm:pt>
    <dgm:pt modelId="{64F748E7-2214-489D-8C2B-485D5C5FC132}" type="pres">
      <dgm:prSet presAssocID="{2968B984-E341-40BB-B000-01B541EFEFAE}" presName="compChildNode" presStyleCnt="0"/>
      <dgm:spPr/>
    </dgm:pt>
    <dgm:pt modelId="{FF673CFF-D715-4DE2-A60E-43C1C12656D6}" type="pres">
      <dgm:prSet presAssocID="{2968B984-E341-40BB-B000-01B541EFEFAE}" presName="theInnerList" presStyleCnt="0"/>
      <dgm:spPr/>
    </dgm:pt>
    <dgm:pt modelId="{16C01033-6D43-4EEC-A068-79E1BAD223F0}" type="pres">
      <dgm:prSet presAssocID="{19B5F226-A661-490C-B78F-4994B36DCD4D}" presName="childNode" presStyleLbl="node1" presStyleIdx="0" presStyleCnt="11">
        <dgm:presLayoutVars>
          <dgm:bulletEnabled val="1"/>
        </dgm:presLayoutVars>
      </dgm:prSet>
      <dgm:spPr/>
    </dgm:pt>
    <dgm:pt modelId="{78ABAC42-931F-4EB4-AE3A-A0181FD63408}" type="pres">
      <dgm:prSet presAssocID="{19B5F226-A661-490C-B78F-4994B36DCD4D}" presName="aSpace2" presStyleCnt="0"/>
      <dgm:spPr/>
    </dgm:pt>
    <dgm:pt modelId="{694CC72B-CED9-4941-88A6-CBEF705FFE4F}" type="pres">
      <dgm:prSet presAssocID="{0B85B6B6-B04A-4A6A-A715-89DFD2A06955}" presName="childNode" presStyleLbl="node1" presStyleIdx="1" presStyleCnt="11">
        <dgm:presLayoutVars>
          <dgm:bulletEnabled val="1"/>
        </dgm:presLayoutVars>
      </dgm:prSet>
      <dgm:spPr/>
    </dgm:pt>
    <dgm:pt modelId="{D0414668-AB10-478D-92A0-33E782D8F488}" type="pres">
      <dgm:prSet presAssocID="{0B85B6B6-B04A-4A6A-A715-89DFD2A06955}" presName="aSpace2" presStyleCnt="0"/>
      <dgm:spPr/>
    </dgm:pt>
    <dgm:pt modelId="{8814733C-E663-4F3D-88A3-FE005B527A45}" type="pres">
      <dgm:prSet presAssocID="{B58C543B-A5A4-4D38-9843-14EB29CCE642}" presName="childNode" presStyleLbl="node1" presStyleIdx="2" presStyleCnt="11">
        <dgm:presLayoutVars>
          <dgm:bulletEnabled val="1"/>
        </dgm:presLayoutVars>
      </dgm:prSet>
      <dgm:spPr/>
    </dgm:pt>
    <dgm:pt modelId="{F2E242DB-1CFC-47F4-B214-644FFB1D19CC}" type="pres">
      <dgm:prSet presAssocID="{B58C543B-A5A4-4D38-9843-14EB29CCE642}" presName="aSpace2" presStyleCnt="0"/>
      <dgm:spPr/>
    </dgm:pt>
    <dgm:pt modelId="{CFCC1CB2-9E6D-4DFE-93AB-761D6BC388B1}" type="pres">
      <dgm:prSet presAssocID="{6C1F5AA1-F993-4599-8383-C4C5074CC602}" presName="childNode" presStyleLbl="node1" presStyleIdx="3" presStyleCnt="11">
        <dgm:presLayoutVars>
          <dgm:bulletEnabled val="1"/>
        </dgm:presLayoutVars>
      </dgm:prSet>
      <dgm:spPr/>
    </dgm:pt>
    <dgm:pt modelId="{0340A60F-0F78-4DDF-80E8-963B3AC6C21E}" type="pres">
      <dgm:prSet presAssocID="{2968B984-E341-40BB-B000-01B541EFEFAE}" presName="aSpace" presStyleCnt="0"/>
      <dgm:spPr/>
    </dgm:pt>
    <dgm:pt modelId="{BC2A1709-607D-4CA3-8C76-D3945E9ECE4E}" type="pres">
      <dgm:prSet presAssocID="{8D927602-1E66-4DF0-8AC0-FFC1143D85A5}" presName="compNode" presStyleCnt="0"/>
      <dgm:spPr/>
    </dgm:pt>
    <dgm:pt modelId="{C91E9055-5CFB-4F8A-9B8F-8D7AAB706B8E}" type="pres">
      <dgm:prSet presAssocID="{8D927602-1E66-4DF0-8AC0-FFC1143D85A5}" presName="aNode" presStyleLbl="bgShp" presStyleIdx="1" presStyleCnt="3"/>
      <dgm:spPr/>
    </dgm:pt>
    <dgm:pt modelId="{AF4B44E0-3CFB-4810-BB8B-08E44DE9196D}" type="pres">
      <dgm:prSet presAssocID="{8D927602-1E66-4DF0-8AC0-FFC1143D85A5}" presName="textNode" presStyleLbl="bgShp" presStyleIdx="1" presStyleCnt="3"/>
      <dgm:spPr/>
    </dgm:pt>
    <dgm:pt modelId="{97BC5299-C611-4A8A-800D-150662008679}" type="pres">
      <dgm:prSet presAssocID="{8D927602-1E66-4DF0-8AC0-FFC1143D85A5}" presName="compChildNode" presStyleCnt="0"/>
      <dgm:spPr/>
    </dgm:pt>
    <dgm:pt modelId="{E039DF1F-F6E3-450C-8F2E-716F0AB6ED95}" type="pres">
      <dgm:prSet presAssocID="{8D927602-1E66-4DF0-8AC0-FFC1143D85A5}" presName="theInnerList" presStyleCnt="0"/>
      <dgm:spPr/>
    </dgm:pt>
    <dgm:pt modelId="{7571F872-CD64-4A4B-B1BA-940EECCE7D1E}" type="pres">
      <dgm:prSet presAssocID="{0DBF3C42-B254-47B4-A133-B81844FAAADD}" presName="childNode" presStyleLbl="node1" presStyleIdx="4" presStyleCnt="11">
        <dgm:presLayoutVars>
          <dgm:bulletEnabled val="1"/>
        </dgm:presLayoutVars>
      </dgm:prSet>
      <dgm:spPr/>
    </dgm:pt>
    <dgm:pt modelId="{33A3FCB3-F6AA-49DC-AC93-BA922251C90F}" type="pres">
      <dgm:prSet presAssocID="{0DBF3C42-B254-47B4-A133-B81844FAAADD}" presName="aSpace2" presStyleCnt="0"/>
      <dgm:spPr/>
    </dgm:pt>
    <dgm:pt modelId="{C859AD01-E912-457E-993F-AB77D647F665}" type="pres">
      <dgm:prSet presAssocID="{5FBDAF73-9BBE-498C-B199-2EB5F1DA9684}" presName="childNode" presStyleLbl="node1" presStyleIdx="5" presStyleCnt="11">
        <dgm:presLayoutVars>
          <dgm:bulletEnabled val="1"/>
        </dgm:presLayoutVars>
      </dgm:prSet>
      <dgm:spPr/>
    </dgm:pt>
    <dgm:pt modelId="{877615DE-F32F-48D7-AFE9-B85474091E17}" type="pres">
      <dgm:prSet presAssocID="{5FBDAF73-9BBE-498C-B199-2EB5F1DA9684}" presName="aSpace2" presStyleCnt="0"/>
      <dgm:spPr/>
    </dgm:pt>
    <dgm:pt modelId="{6DBF4767-1C1A-449B-B922-17005A29FC59}" type="pres">
      <dgm:prSet presAssocID="{E466744F-1592-40BB-87E9-31B1258F7FC5}" presName="childNode" presStyleLbl="node1" presStyleIdx="6" presStyleCnt="11">
        <dgm:presLayoutVars>
          <dgm:bulletEnabled val="1"/>
        </dgm:presLayoutVars>
      </dgm:prSet>
      <dgm:spPr/>
    </dgm:pt>
    <dgm:pt modelId="{529F3674-97A5-4D8B-9047-C7FC1FE83688}" type="pres">
      <dgm:prSet presAssocID="{8D927602-1E66-4DF0-8AC0-FFC1143D85A5}" presName="aSpace" presStyleCnt="0"/>
      <dgm:spPr/>
    </dgm:pt>
    <dgm:pt modelId="{83BD711C-EEFC-427D-928C-ED17B899A45C}" type="pres">
      <dgm:prSet presAssocID="{17001F79-DD2A-4A50-A0B0-FBAE0A17C71B}" presName="compNode" presStyleCnt="0"/>
      <dgm:spPr/>
    </dgm:pt>
    <dgm:pt modelId="{49E0657D-6189-499F-A68B-847149D889A3}" type="pres">
      <dgm:prSet presAssocID="{17001F79-DD2A-4A50-A0B0-FBAE0A17C71B}" presName="aNode" presStyleLbl="bgShp" presStyleIdx="2" presStyleCnt="3"/>
      <dgm:spPr/>
    </dgm:pt>
    <dgm:pt modelId="{09A76D08-DC6A-47CD-9116-B22A5E7829A8}" type="pres">
      <dgm:prSet presAssocID="{17001F79-DD2A-4A50-A0B0-FBAE0A17C71B}" presName="textNode" presStyleLbl="bgShp" presStyleIdx="2" presStyleCnt="3"/>
      <dgm:spPr/>
    </dgm:pt>
    <dgm:pt modelId="{F42AD527-3394-4F47-81F5-9E6B00FBE663}" type="pres">
      <dgm:prSet presAssocID="{17001F79-DD2A-4A50-A0B0-FBAE0A17C71B}" presName="compChildNode" presStyleCnt="0"/>
      <dgm:spPr/>
    </dgm:pt>
    <dgm:pt modelId="{BCA9F9B8-C238-496B-B27F-3B8BB9BA29C4}" type="pres">
      <dgm:prSet presAssocID="{17001F79-DD2A-4A50-A0B0-FBAE0A17C71B}" presName="theInnerList" presStyleCnt="0"/>
      <dgm:spPr/>
    </dgm:pt>
    <dgm:pt modelId="{B4A2940E-A391-4255-9C89-14A7078BC978}" type="pres">
      <dgm:prSet presAssocID="{78FE4248-4078-4C05-AD25-C2DB0065514C}" presName="childNode" presStyleLbl="node1" presStyleIdx="7" presStyleCnt="11">
        <dgm:presLayoutVars>
          <dgm:bulletEnabled val="1"/>
        </dgm:presLayoutVars>
      </dgm:prSet>
      <dgm:spPr/>
    </dgm:pt>
    <dgm:pt modelId="{04293D52-1642-4538-8CF8-ED7ECE29DDF1}" type="pres">
      <dgm:prSet presAssocID="{78FE4248-4078-4C05-AD25-C2DB0065514C}" presName="aSpace2" presStyleCnt="0"/>
      <dgm:spPr/>
    </dgm:pt>
    <dgm:pt modelId="{2EEFBF05-FC31-42D6-AB27-7EDBAE37D0AA}" type="pres">
      <dgm:prSet presAssocID="{9893646D-4A32-4E94-AE12-CEF98937BF1C}" presName="childNode" presStyleLbl="node1" presStyleIdx="8" presStyleCnt="11">
        <dgm:presLayoutVars>
          <dgm:bulletEnabled val="1"/>
        </dgm:presLayoutVars>
      </dgm:prSet>
      <dgm:spPr/>
    </dgm:pt>
    <dgm:pt modelId="{76105B36-71B0-4DBA-86E7-CA053F7517DB}" type="pres">
      <dgm:prSet presAssocID="{9893646D-4A32-4E94-AE12-CEF98937BF1C}" presName="aSpace2" presStyleCnt="0"/>
      <dgm:spPr/>
    </dgm:pt>
    <dgm:pt modelId="{D82BD074-72C6-4760-9448-294CF9AB6722}" type="pres">
      <dgm:prSet presAssocID="{97078764-530F-4645-BE2A-592F8B902475}" presName="childNode" presStyleLbl="node1" presStyleIdx="9" presStyleCnt="11">
        <dgm:presLayoutVars>
          <dgm:bulletEnabled val="1"/>
        </dgm:presLayoutVars>
      </dgm:prSet>
      <dgm:spPr/>
    </dgm:pt>
    <dgm:pt modelId="{D32D4AD5-FBF0-4E21-95BA-105CB49BE280}" type="pres">
      <dgm:prSet presAssocID="{97078764-530F-4645-BE2A-592F8B902475}" presName="aSpace2" presStyleCnt="0"/>
      <dgm:spPr/>
    </dgm:pt>
    <dgm:pt modelId="{626E30EE-B3AB-4AE1-86B9-52FC54B6A062}" type="pres">
      <dgm:prSet presAssocID="{22F22699-C5CB-4847-9F74-C4BEEB8F1C7C}" presName="childNode" presStyleLbl="node1" presStyleIdx="10" presStyleCnt="11">
        <dgm:presLayoutVars>
          <dgm:bulletEnabled val="1"/>
        </dgm:presLayoutVars>
      </dgm:prSet>
      <dgm:spPr/>
    </dgm:pt>
  </dgm:ptLst>
  <dgm:cxnLst>
    <dgm:cxn modelId="{7D8FB303-EC4A-4971-8BE3-4E9659D8B435}" type="presOf" srcId="{2968B984-E341-40BB-B000-01B541EFEFAE}" destId="{2083AE48-BF10-4094-85CE-A3FCE2B4CF05}" srcOrd="1" destOrd="0" presId="urn:microsoft.com/office/officeart/2005/8/layout/lProcess2"/>
    <dgm:cxn modelId="{8F0B4514-2384-4C6A-96C9-F7CD85FA7DF3}" type="presOf" srcId="{8D927602-1E66-4DF0-8AC0-FFC1143D85A5}" destId="{AF4B44E0-3CFB-4810-BB8B-08E44DE9196D}" srcOrd="1" destOrd="0" presId="urn:microsoft.com/office/officeart/2005/8/layout/lProcess2"/>
    <dgm:cxn modelId="{A49EBA1A-00B5-414A-98B2-06AEEC4FCEDC}" srcId="{2968B984-E341-40BB-B000-01B541EFEFAE}" destId="{19B5F226-A661-490C-B78F-4994B36DCD4D}" srcOrd="0" destOrd="0" parTransId="{517CDABF-036D-4FEC-AF23-1678F708BB50}" sibTransId="{CB2FF730-BB02-46AD-B4DE-4933745BAF4D}"/>
    <dgm:cxn modelId="{D6364C1C-3F0B-456C-A7A7-7429CD369BFE}" type="presOf" srcId="{2968B984-E341-40BB-B000-01B541EFEFAE}" destId="{A84A8F81-0ABF-4777-92A5-C386701A65EA}" srcOrd="0" destOrd="0" presId="urn:microsoft.com/office/officeart/2005/8/layout/lProcess2"/>
    <dgm:cxn modelId="{F13BE12E-457F-4C83-90DA-6F4716C7C5FD}" type="presOf" srcId="{5FBDAF73-9BBE-498C-B199-2EB5F1DA9684}" destId="{C859AD01-E912-457E-993F-AB77D647F665}" srcOrd="0" destOrd="0" presId="urn:microsoft.com/office/officeart/2005/8/layout/lProcess2"/>
    <dgm:cxn modelId="{CD59F536-9735-46D6-8A14-7C96737A1C81}" srcId="{2968B984-E341-40BB-B000-01B541EFEFAE}" destId="{6C1F5AA1-F993-4599-8383-C4C5074CC602}" srcOrd="3" destOrd="0" parTransId="{44AAD01C-EC6F-48F6-89CA-FC66EEBD6732}" sibTransId="{7AA0744D-CFD5-4251-91D4-F48E1CECE7E1}"/>
    <dgm:cxn modelId="{A54A1D3A-F384-4532-AAFF-FE2D06B11F35}" type="presOf" srcId="{8D927602-1E66-4DF0-8AC0-FFC1143D85A5}" destId="{C91E9055-5CFB-4F8A-9B8F-8D7AAB706B8E}" srcOrd="0" destOrd="0" presId="urn:microsoft.com/office/officeart/2005/8/layout/lProcess2"/>
    <dgm:cxn modelId="{70901E3A-CD2A-471E-9EB5-ED9D600FE06C}" type="presOf" srcId="{0B85B6B6-B04A-4A6A-A715-89DFD2A06955}" destId="{694CC72B-CED9-4941-88A6-CBEF705FFE4F}" srcOrd="0" destOrd="0" presId="urn:microsoft.com/office/officeart/2005/8/layout/lProcess2"/>
    <dgm:cxn modelId="{91568E40-D4B7-4E7F-B977-0F422D0EF1CC}" srcId="{17001F79-DD2A-4A50-A0B0-FBAE0A17C71B}" destId="{22F22699-C5CB-4847-9F74-C4BEEB8F1C7C}" srcOrd="3" destOrd="0" parTransId="{581D8F34-B2E2-4A26-9191-7B5CAB830E17}" sibTransId="{94528831-8E3E-4184-BB60-7A9EC9CF1405}"/>
    <dgm:cxn modelId="{8E1E2D5B-EC4B-45B9-86B4-568508633C8C}" srcId="{17001F79-DD2A-4A50-A0B0-FBAE0A17C71B}" destId="{97078764-530F-4645-BE2A-592F8B902475}" srcOrd="2" destOrd="0" parTransId="{E32492E8-104A-4CA0-B61B-389ED3850109}" sibTransId="{113B5EF5-CEC2-4EA5-B883-162BC832ECAD}"/>
    <dgm:cxn modelId="{A911635B-7992-49D9-9FA4-5C7F6BAC889E}" srcId="{BD82B615-F1D9-4AEB-B910-E89776D3B019}" destId="{8D927602-1E66-4DF0-8AC0-FFC1143D85A5}" srcOrd="1" destOrd="0" parTransId="{52922D4B-AD49-4DE5-8428-D4E1FC0CEB72}" sibTransId="{1F98ED4A-4BED-4CA6-9A5E-3CC378712DF8}"/>
    <dgm:cxn modelId="{DE471C43-0373-415D-8AA7-5B824907E806}" srcId="{8D927602-1E66-4DF0-8AC0-FFC1143D85A5}" destId="{E466744F-1592-40BB-87E9-31B1258F7FC5}" srcOrd="2" destOrd="0" parTransId="{30F7A554-3962-47FB-AB2E-D5E437FDF374}" sibTransId="{46BAC7E1-8BE5-4782-9905-DB12944B8A1B}"/>
    <dgm:cxn modelId="{17AA4B69-26EE-4116-A50B-1A168B3099CF}" srcId="{8D927602-1E66-4DF0-8AC0-FFC1143D85A5}" destId="{5FBDAF73-9BBE-498C-B199-2EB5F1DA9684}" srcOrd="1" destOrd="0" parTransId="{5A7DC9FC-D73C-4742-B08C-5F6796129E91}" sibTransId="{F3F076F6-B5D7-4A0A-81DF-5E37B7CE2167}"/>
    <dgm:cxn modelId="{C92F7169-6536-4377-B56F-E4B742A5F62F}" srcId="{2968B984-E341-40BB-B000-01B541EFEFAE}" destId="{0B85B6B6-B04A-4A6A-A715-89DFD2A06955}" srcOrd="1" destOrd="0" parTransId="{5EF0E3E0-34F8-44AE-97B1-765162F7C457}" sibTransId="{8C4F2920-5304-460B-9135-617158B4436F}"/>
    <dgm:cxn modelId="{777C2E58-D36D-4EFC-89BF-FC0A165DD06E}" type="presOf" srcId="{0DBF3C42-B254-47B4-A133-B81844FAAADD}" destId="{7571F872-CD64-4A4B-B1BA-940EECCE7D1E}" srcOrd="0" destOrd="0" presId="urn:microsoft.com/office/officeart/2005/8/layout/lProcess2"/>
    <dgm:cxn modelId="{E1BDB07A-6E78-47FD-8E63-0DDEAF20D6DF}" type="presOf" srcId="{9893646D-4A32-4E94-AE12-CEF98937BF1C}" destId="{2EEFBF05-FC31-42D6-AB27-7EDBAE37D0AA}" srcOrd="0" destOrd="0" presId="urn:microsoft.com/office/officeart/2005/8/layout/lProcess2"/>
    <dgm:cxn modelId="{E661917F-4008-4137-91FF-1D7285AB3257}" type="presOf" srcId="{BD82B615-F1D9-4AEB-B910-E89776D3B019}" destId="{CCF9DD61-F85B-4672-81A4-A1422946D27E}" srcOrd="0" destOrd="0" presId="urn:microsoft.com/office/officeart/2005/8/layout/lProcess2"/>
    <dgm:cxn modelId="{1AFAEE91-510A-4B1F-B62B-0431B0589422}" type="presOf" srcId="{22F22699-C5CB-4847-9F74-C4BEEB8F1C7C}" destId="{626E30EE-B3AB-4AE1-86B9-52FC54B6A062}" srcOrd="0" destOrd="0" presId="urn:microsoft.com/office/officeart/2005/8/layout/lProcess2"/>
    <dgm:cxn modelId="{BDA90D96-7EB2-4BF8-A1DF-C7556BB1154F}" type="presOf" srcId="{97078764-530F-4645-BE2A-592F8B902475}" destId="{D82BD074-72C6-4760-9448-294CF9AB6722}" srcOrd="0" destOrd="0" presId="urn:microsoft.com/office/officeart/2005/8/layout/lProcess2"/>
    <dgm:cxn modelId="{8F86DD96-1B5E-4E77-AF35-C8217E19A0A7}" srcId="{2968B984-E341-40BB-B000-01B541EFEFAE}" destId="{B58C543B-A5A4-4D38-9843-14EB29CCE642}" srcOrd="2" destOrd="0" parTransId="{C9D8664B-32EB-48C1-8182-AA08DC89FFF6}" sibTransId="{97AA895A-8FFC-4344-835A-60F83AB1C5D2}"/>
    <dgm:cxn modelId="{576A8E9B-951F-415C-975C-2E168FFBC449}" type="presOf" srcId="{78FE4248-4078-4C05-AD25-C2DB0065514C}" destId="{B4A2940E-A391-4255-9C89-14A7078BC978}" srcOrd="0" destOrd="0" presId="urn:microsoft.com/office/officeart/2005/8/layout/lProcess2"/>
    <dgm:cxn modelId="{6054E79C-AD95-4C71-BD66-AEC064A08DDD}" srcId="{17001F79-DD2A-4A50-A0B0-FBAE0A17C71B}" destId="{78FE4248-4078-4C05-AD25-C2DB0065514C}" srcOrd="0" destOrd="0" parTransId="{C26B310B-6D26-499B-A21D-1322D59FF3A0}" sibTransId="{0035D9C2-97E4-4E43-9725-172403659E02}"/>
    <dgm:cxn modelId="{458C71A4-D48C-4363-AB5B-4EBE9BF73FE1}" type="presOf" srcId="{19B5F226-A661-490C-B78F-4994B36DCD4D}" destId="{16C01033-6D43-4EEC-A068-79E1BAD223F0}" srcOrd="0" destOrd="0" presId="urn:microsoft.com/office/officeart/2005/8/layout/lProcess2"/>
    <dgm:cxn modelId="{15094CA9-348D-49C3-86F5-5EEFB223DBD5}" srcId="{BD82B615-F1D9-4AEB-B910-E89776D3B019}" destId="{2968B984-E341-40BB-B000-01B541EFEFAE}" srcOrd="0" destOrd="0" parTransId="{68C9BBCB-6422-4D66-B4BB-7A85B3A8D898}" sibTransId="{684A715B-B3F9-4FC5-8D3D-BFF281DDA1EE}"/>
    <dgm:cxn modelId="{75F820AD-C062-415A-B10F-445C9B1128C4}" type="presOf" srcId="{E466744F-1592-40BB-87E9-31B1258F7FC5}" destId="{6DBF4767-1C1A-449B-B922-17005A29FC59}" srcOrd="0" destOrd="0" presId="urn:microsoft.com/office/officeart/2005/8/layout/lProcess2"/>
    <dgm:cxn modelId="{BEFB40AD-15FB-41BD-B7C8-FA55A18203CC}" srcId="{BD82B615-F1D9-4AEB-B910-E89776D3B019}" destId="{17001F79-DD2A-4A50-A0B0-FBAE0A17C71B}" srcOrd="2" destOrd="0" parTransId="{EAA0E751-FE58-4232-A8D5-D99FD7385D7B}" sibTransId="{84D20B7F-EE4E-4131-92D0-E6D84190E9BA}"/>
    <dgm:cxn modelId="{19DD47AD-0958-46E8-8B0B-0D52F38124EC}" type="presOf" srcId="{17001F79-DD2A-4A50-A0B0-FBAE0A17C71B}" destId="{49E0657D-6189-499F-A68B-847149D889A3}" srcOrd="0" destOrd="0" presId="urn:microsoft.com/office/officeart/2005/8/layout/lProcess2"/>
    <dgm:cxn modelId="{863305C0-A9A8-4035-B8EA-FA457DC96BE0}" type="presOf" srcId="{17001F79-DD2A-4A50-A0B0-FBAE0A17C71B}" destId="{09A76D08-DC6A-47CD-9116-B22A5E7829A8}" srcOrd="1" destOrd="0" presId="urn:microsoft.com/office/officeart/2005/8/layout/lProcess2"/>
    <dgm:cxn modelId="{7958BBC1-80EF-4058-AA9C-848E1F1456F0}" srcId="{17001F79-DD2A-4A50-A0B0-FBAE0A17C71B}" destId="{9893646D-4A32-4E94-AE12-CEF98937BF1C}" srcOrd="1" destOrd="0" parTransId="{EC4810DE-5044-4732-8CDB-8C3EFB440F95}" sibTransId="{14C5DA56-AEC3-4A67-9E51-F382D846350C}"/>
    <dgm:cxn modelId="{A336B4C2-1F4A-4210-9443-C9201DC28A10}" type="presOf" srcId="{B58C543B-A5A4-4D38-9843-14EB29CCE642}" destId="{8814733C-E663-4F3D-88A3-FE005B527A45}" srcOrd="0" destOrd="0" presId="urn:microsoft.com/office/officeart/2005/8/layout/lProcess2"/>
    <dgm:cxn modelId="{37ED3FD1-FAC6-454C-A37C-6EE094D72BC4}" srcId="{8D927602-1E66-4DF0-8AC0-FFC1143D85A5}" destId="{0DBF3C42-B254-47B4-A133-B81844FAAADD}" srcOrd="0" destOrd="0" parTransId="{2E0382B8-BDD7-4BFE-B791-592FFA0C95A7}" sibTransId="{AFB00940-AD1C-4890-AB42-FC5E1551BA0C}"/>
    <dgm:cxn modelId="{34521FF0-7D62-45BC-9273-64D5D869D1A5}" type="presOf" srcId="{6C1F5AA1-F993-4599-8383-C4C5074CC602}" destId="{CFCC1CB2-9E6D-4DFE-93AB-761D6BC388B1}" srcOrd="0" destOrd="0" presId="urn:microsoft.com/office/officeart/2005/8/layout/lProcess2"/>
    <dgm:cxn modelId="{1EE67E5C-D21F-4386-A86B-280548D00422}" type="presParOf" srcId="{CCF9DD61-F85B-4672-81A4-A1422946D27E}" destId="{4AB36A97-BC01-4C13-9143-B86BA95B54E2}" srcOrd="0" destOrd="0" presId="urn:microsoft.com/office/officeart/2005/8/layout/lProcess2"/>
    <dgm:cxn modelId="{29A1D471-B3CE-4687-92A0-4E31778FACF9}" type="presParOf" srcId="{4AB36A97-BC01-4C13-9143-B86BA95B54E2}" destId="{A84A8F81-0ABF-4777-92A5-C386701A65EA}" srcOrd="0" destOrd="0" presId="urn:microsoft.com/office/officeart/2005/8/layout/lProcess2"/>
    <dgm:cxn modelId="{4CE42CD6-4010-4266-9C33-440C7F6A1F01}" type="presParOf" srcId="{4AB36A97-BC01-4C13-9143-B86BA95B54E2}" destId="{2083AE48-BF10-4094-85CE-A3FCE2B4CF05}" srcOrd="1" destOrd="0" presId="urn:microsoft.com/office/officeart/2005/8/layout/lProcess2"/>
    <dgm:cxn modelId="{C2261599-BAA6-4059-A5C9-E0D14E8AB99F}" type="presParOf" srcId="{4AB36A97-BC01-4C13-9143-B86BA95B54E2}" destId="{64F748E7-2214-489D-8C2B-485D5C5FC132}" srcOrd="2" destOrd="0" presId="urn:microsoft.com/office/officeart/2005/8/layout/lProcess2"/>
    <dgm:cxn modelId="{04E69ED2-941F-47B4-8E4E-9A5CD823322A}" type="presParOf" srcId="{64F748E7-2214-489D-8C2B-485D5C5FC132}" destId="{FF673CFF-D715-4DE2-A60E-43C1C12656D6}" srcOrd="0" destOrd="0" presId="urn:microsoft.com/office/officeart/2005/8/layout/lProcess2"/>
    <dgm:cxn modelId="{0C472575-3A4E-42D3-A799-F53AE38BDF6E}" type="presParOf" srcId="{FF673CFF-D715-4DE2-A60E-43C1C12656D6}" destId="{16C01033-6D43-4EEC-A068-79E1BAD223F0}" srcOrd="0" destOrd="0" presId="urn:microsoft.com/office/officeart/2005/8/layout/lProcess2"/>
    <dgm:cxn modelId="{C974151B-1A47-4D0A-A81D-F377ECAE443F}" type="presParOf" srcId="{FF673CFF-D715-4DE2-A60E-43C1C12656D6}" destId="{78ABAC42-931F-4EB4-AE3A-A0181FD63408}" srcOrd="1" destOrd="0" presId="urn:microsoft.com/office/officeart/2005/8/layout/lProcess2"/>
    <dgm:cxn modelId="{687217C6-0BE1-468C-85E6-2BF6F6835291}" type="presParOf" srcId="{FF673CFF-D715-4DE2-A60E-43C1C12656D6}" destId="{694CC72B-CED9-4941-88A6-CBEF705FFE4F}" srcOrd="2" destOrd="0" presId="urn:microsoft.com/office/officeart/2005/8/layout/lProcess2"/>
    <dgm:cxn modelId="{92C13279-8331-49EC-8B02-8EB8DF891ECC}" type="presParOf" srcId="{FF673CFF-D715-4DE2-A60E-43C1C12656D6}" destId="{D0414668-AB10-478D-92A0-33E782D8F488}" srcOrd="3" destOrd="0" presId="urn:microsoft.com/office/officeart/2005/8/layout/lProcess2"/>
    <dgm:cxn modelId="{336BEE06-2C78-49CF-8D36-1189261FE683}" type="presParOf" srcId="{FF673CFF-D715-4DE2-A60E-43C1C12656D6}" destId="{8814733C-E663-4F3D-88A3-FE005B527A45}" srcOrd="4" destOrd="0" presId="urn:microsoft.com/office/officeart/2005/8/layout/lProcess2"/>
    <dgm:cxn modelId="{766A4324-0E00-4A13-A876-86E1DE5218C4}" type="presParOf" srcId="{FF673CFF-D715-4DE2-A60E-43C1C12656D6}" destId="{F2E242DB-1CFC-47F4-B214-644FFB1D19CC}" srcOrd="5" destOrd="0" presId="urn:microsoft.com/office/officeart/2005/8/layout/lProcess2"/>
    <dgm:cxn modelId="{B26E56DA-2EAC-4C11-AEA6-35FAD0856BF3}" type="presParOf" srcId="{FF673CFF-D715-4DE2-A60E-43C1C12656D6}" destId="{CFCC1CB2-9E6D-4DFE-93AB-761D6BC388B1}" srcOrd="6" destOrd="0" presId="urn:microsoft.com/office/officeart/2005/8/layout/lProcess2"/>
    <dgm:cxn modelId="{A1952196-963A-415C-92A3-2A057784B9DD}" type="presParOf" srcId="{CCF9DD61-F85B-4672-81A4-A1422946D27E}" destId="{0340A60F-0F78-4DDF-80E8-963B3AC6C21E}" srcOrd="1" destOrd="0" presId="urn:microsoft.com/office/officeart/2005/8/layout/lProcess2"/>
    <dgm:cxn modelId="{F4BA2B34-4B0D-462F-94EE-8ECE03CC34B6}" type="presParOf" srcId="{CCF9DD61-F85B-4672-81A4-A1422946D27E}" destId="{BC2A1709-607D-4CA3-8C76-D3945E9ECE4E}" srcOrd="2" destOrd="0" presId="urn:microsoft.com/office/officeart/2005/8/layout/lProcess2"/>
    <dgm:cxn modelId="{3A691004-4346-4F4A-AF00-3D4FD96BC217}" type="presParOf" srcId="{BC2A1709-607D-4CA3-8C76-D3945E9ECE4E}" destId="{C91E9055-5CFB-4F8A-9B8F-8D7AAB706B8E}" srcOrd="0" destOrd="0" presId="urn:microsoft.com/office/officeart/2005/8/layout/lProcess2"/>
    <dgm:cxn modelId="{BA0DAD30-17EB-4D17-A368-68D2D279C33B}" type="presParOf" srcId="{BC2A1709-607D-4CA3-8C76-D3945E9ECE4E}" destId="{AF4B44E0-3CFB-4810-BB8B-08E44DE9196D}" srcOrd="1" destOrd="0" presId="urn:microsoft.com/office/officeart/2005/8/layout/lProcess2"/>
    <dgm:cxn modelId="{48BA35FC-6340-4473-A82E-EBB211DF93CD}" type="presParOf" srcId="{BC2A1709-607D-4CA3-8C76-D3945E9ECE4E}" destId="{97BC5299-C611-4A8A-800D-150662008679}" srcOrd="2" destOrd="0" presId="urn:microsoft.com/office/officeart/2005/8/layout/lProcess2"/>
    <dgm:cxn modelId="{F94AD2F6-F001-4F9D-B5EC-A72631DA02CF}" type="presParOf" srcId="{97BC5299-C611-4A8A-800D-150662008679}" destId="{E039DF1F-F6E3-450C-8F2E-716F0AB6ED95}" srcOrd="0" destOrd="0" presId="urn:microsoft.com/office/officeart/2005/8/layout/lProcess2"/>
    <dgm:cxn modelId="{B81EA372-DDF7-4B51-8B42-576B364CCB08}" type="presParOf" srcId="{E039DF1F-F6E3-450C-8F2E-716F0AB6ED95}" destId="{7571F872-CD64-4A4B-B1BA-940EECCE7D1E}" srcOrd="0" destOrd="0" presId="urn:microsoft.com/office/officeart/2005/8/layout/lProcess2"/>
    <dgm:cxn modelId="{2F8D6C97-65B1-464D-AAF3-D5366C978080}" type="presParOf" srcId="{E039DF1F-F6E3-450C-8F2E-716F0AB6ED95}" destId="{33A3FCB3-F6AA-49DC-AC93-BA922251C90F}" srcOrd="1" destOrd="0" presId="urn:microsoft.com/office/officeart/2005/8/layout/lProcess2"/>
    <dgm:cxn modelId="{980D532B-6199-415A-AB76-90C4FFF21919}" type="presParOf" srcId="{E039DF1F-F6E3-450C-8F2E-716F0AB6ED95}" destId="{C859AD01-E912-457E-993F-AB77D647F665}" srcOrd="2" destOrd="0" presId="urn:microsoft.com/office/officeart/2005/8/layout/lProcess2"/>
    <dgm:cxn modelId="{7CB228D8-9B8E-4540-A7FD-A7F80E0FD1C4}" type="presParOf" srcId="{E039DF1F-F6E3-450C-8F2E-716F0AB6ED95}" destId="{877615DE-F32F-48D7-AFE9-B85474091E17}" srcOrd="3" destOrd="0" presId="urn:microsoft.com/office/officeart/2005/8/layout/lProcess2"/>
    <dgm:cxn modelId="{0D12F510-0D94-49D3-B099-9A64F407A713}" type="presParOf" srcId="{E039DF1F-F6E3-450C-8F2E-716F0AB6ED95}" destId="{6DBF4767-1C1A-449B-B922-17005A29FC59}" srcOrd="4" destOrd="0" presId="urn:microsoft.com/office/officeart/2005/8/layout/lProcess2"/>
    <dgm:cxn modelId="{BF1D3246-039E-4B9B-9788-87AC7C683AA1}" type="presParOf" srcId="{CCF9DD61-F85B-4672-81A4-A1422946D27E}" destId="{529F3674-97A5-4D8B-9047-C7FC1FE83688}" srcOrd="3" destOrd="0" presId="urn:microsoft.com/office/officeart/2005/8/layout/lProcess2"/>
    <dgm:cxn modelId="{96F44067-D76E-4A2E-BD0C-49FDC2654099}" type="presParOf" srcId="{CCF9DD61-F85B-4672-81A4-A1422946D27E}" destId="{83BD711C-EEFC-427D-928C-ED17B899A45C}" srcOrd="4" destOrd="0" presId="urn:microsoft.com/office/officeart/2005/8/layout/lProcess2"/>
    <dgm:cxn modelId="{FC86CC96-EFFC-431D-9681-2DC49C83E032}" type="presParOf" srcId="{83BD711C-EEFC-427D-928C-ED17B899A45C}" destId="{49E0657D-6189-499F-A68B-847149D889A3}" srcOrd="0" destOrd="0" presId="urn:microsoft.com/office/officeart/2005/8/layout/lProcess2"/>
    <dgm:cxn modelId="{8E2FC4F0-CF0B-4D4C-8433-364FC25785BE}" type="presParOf" srcId="{83BD711C-EEFC-427D-928C-ED17B899A45C}" destId="{09A76D08-DC6A-47CD-9116-B22A5E7829A8}" srcOrd="1" destOrd="0" presId="urn:microsoft.com/office/officeart/2005/8/layout/lProcess2"/>
    <dgm:cxn modelId="{54C10410-DB7F-4C7E-803A-E3B54815A117}" type="presParOf" srcId="{83BD711C-EEFC-427D-928C-ED17B899A45C}" destId="{F42AD527-3394-4F47-81F5-9E6B00FBE663}" srcOrd="2" destOrd="0" presId="urn:microsoft.com/office/officeart/2005/8/layout/lProcess2"/>
    <dgm:cxn modelId="{EC1B349A-B71D-46BF-9CD8-2E6E65BF2EF0}" type="presParOf" srcId="{F42AD527-3394-4F47-81F5-9E6B00FBE663}" destId="{BCA9F9B8-C238-496B-B27F-3B8BB9BA29C4}" srcOrd="0" destOrd="0" presId="urn:microsoft.com/office/officeart/2005/8/layout/lProcess2"/>
    <dgm:cxn modelId="{D7B3B9B5-78D8-473D-BAC6-B7BE58160E7B}" type="presParOf" srcId="{BCA9F9B8-C238-496B-B27F-3B8BB9BA29C4}" destId="{B4A2940E-A391-4255-9C89-14A7078BC978}" srcOrd="0" destOrd="0" presId="urn:microsoft.com/office/officeart/2005/8/layout/lProcess2"/>
    <dgm:cxn modelId="{28EE6085-D61E-4428-82DA-E81C62D4D6FD}" type="presParOf" srcId="{BCA9F9B8-C238-496B-B27F-3B8BB9BA29C4}" destId="{04293D52-1642-4538-8CF8-ED7ECE29DDF1}" srcOrd="1" destOrd="0" presId="urn:microsoft.com/office/officeart/2005/8/layout/lProcess2"/>
    <dgm:cxn modelId="{450F6913-7BC9-4B0C-BD5D-19092580EEF2}" type="presParOf" srcId="{BCA9F9B8-C238-496B-B27F-3B8BB9BA29C4}" destId="{2EEFBF05-FC31-42D6-AB27-7EDBAE37D0AA}" srcOrd="2" destOrd="0" presId="urn:microsoft.com/office/officeart/2005/8/layout/lProcess2"/>
    <dgm:cxn modelId="{41B6EB39-1104-4BD2-94DC-37C7D9A3AA7C}" type="presParOf" srcId="{BCA9F9B8-C238-496B-B27F-3B8BB9BA29C4}" destId="{76105B36-71B0-4DBA-86E7-CA053F7517DB}" srcOrd="3" destOrd="0" presId="urn:microsoft.com/office/officeart/2005/8/layout/lProcess2"/>
    <dgm:cxn modelId="{00A34500-8791-48CD-985E-58430B01304F}" type="presParOf" srcId="{BCA9F9B8-C238-496B-B27F-3B8BB9BA29C4}" destId="{D82BD074-72C6-4760-9448-294CF9AB6722}" srcOrd="4" destOrd="0" presId="urn:microsoft.com/office/officeart/2005/8/layout/lProcess2"/>
    <dgm:cxn modelId="{15E6F7C8-B706-4B85-B177-B228AC355192}" type="presParOf" srcId="{BCA9F9B8-C238-496B-B27F-3B8BB9BA29C4}" destId="{D32D4AD5-FBF0-4E21-95BA-105CB49BE280}" srcOrd="5" destOrd="0" presId="urn:microsoft.com/office/officeart/2005/8/layout/lProcess2"/>
    <dgm:cxn modelId="{4A14B8EF-158D-4B0A-9269-35F42DD469CB}" type="presParOf" srcId="{BCA9F9B8-C238-496B-B27F-3B8BB9BA29C4}" destId="{626E30EE-B3AB-4AE1-86B9-52FC54B6A06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56A1E-B480-4E88-B3CD-7221A759C3FD}" type="doc">
      <dgm:prSet loTypeId="urn:diagrams.loki3.com/VaryingWidthList" loCatId="list" qsTypeId="urn:microsoft.com/office/officeart/2005/8/quickstyle/simple1" qsCatId="simple" csTypeId="urn:microsoft.com/office/officeart/2005/8/colors/colorful3" csCatId="colorful"/>
      <dgm:spPr/>
      <dgm:t>
        <a:bodyPr/>
        <a:lstStyle/>
        <a:p>
          <a:endParaRPr lang="hu-HU"/>
        </a:p>
      </dgm:t>
    </dgm:pt>
    <dgm:pt modelId="{B498BCF6-07A0-4310-BDFF-309C904FF6D4}">
      <dgm:prSet/>
      <dgm:spPr/>
      <dgm:t>
        <a:bodyPr/>
        <a:lstStyle/>
        <a:p>
          <a:r>
            <a:rPr lang="hu-HU" dirty="0"/>
            <a:t>„</a:t>
          </a:r>
          <a:r>
            <a:rPr lang="hu-HU" i="1" dirty="0"/>
            <a:t>A hagyományos közigazgatási rendszereket sosem szánták rugalmasnak.</a:t>
          </a:r>
          <a:r>
            <a:rPr lang="hu-HU" dirty="0"/>
            <a:t>” [OECD 2005: 69.]</a:t>
          </a:r>
        </a:p>
      </dgm:t>
    </dgm:pt>
    <dgm:pt modelId="{142A9C75-35F4-4F2D-831B-00494DAD88F3}" type="parTrans" cxnId="{71529A88-EE0B-4068-B9B1-463A0F311456}">
      <dgm:prSet/>
      <dgm:spPr/>
      <dgm:t>
        <a:bodyPr/>
        <a:lstStyle/>
        <a:p>
          <a:endParaRPr lang="hu-HU"/>
        </a:p>
      </dgm:t>
    </dgm:pt>
    <dgm:pt modelId="{39064262-0119-4FEA-A199-73510234787F}" type="sibTrans" cxnId="{71529A88-EE0B-4068-B9B1-463A0F311456}">
      <dgm:prSet/>
      <dgm:spPr/>
      <dgm:t>
        <a:bodyPr/>
        <a:lstStyle/>
        <a:p>
          <a:endParaRPr lang="hu-HU"/>
        </a:p>
      </dgm:t>
    </dgm:pt>
    <dgm:pt modelId="{B8191137-C750-42D4-BC07-008D9A973249}">
      <dgm:prSet/>
      <dgm:spPr/>
      <dgm:t>
        <a:bodyPr/>
        <a:lstStyle/>
        <a:p>
          <a:r>
            <a:rPr lang="hu-HU"/>
            <a:t>„</a:t>
          </a:r>
          <a:r>
            <a:rPr lang="hu-HU" i="1"/>
            <a:t>Elsajátíthatók-e azok az ismeretek, amelyek a közigazgatásban szervezői feladatokat ellátók számára szükségesek, avagy a szervezés művészet?” </a:t>
          </a:r>
          <a:r>
            <a:rPr lang="hu-HU"/>
            <a:t>[Lőrincz-Takács 2001:32,]</a:t>
          </a:r>
        </a:p>
      </dgm:t>
    </dgm:pt>
    <dgm:pt modelId="{FE2664FE-FBF2-4DAA-A261-FC06431205E9}" type="parTrans" cxnId="{F2AABEE2-1FA4-47AD-A8BC-508779370956}">
      <dgm:prSet/>
      <dgm:spPr/>
      <dgm:t>
        <a:bodyPr/>
        <a:lstStyle/>
        <a:p>
          <a:endParaRPr lang="hu-HU"/>
        </a:p>
      </dgm:t>
    </dgm:pt>
    <dgm:pt modelId="{03D43C2B-0191-435A-8F61-D5B60C85BF2A}" type="sibTrans" cxnId="{F2AABEE2-1FA4-47AD-A8BC-508779370956}">
      <dgm:prSet/>
      <dgm:spPr/>
      <dgm:t>
        <a:bodyPr/>
        <a:lstStyle/>
        <a:p>
          <a:endParaRPr lang="hu-HU"/>
        </a:p>
      </dgm:t>
    </dgm:pt>
    <dgm:pt modelId="{8BE5C10A-222F-4E4C-A2E9-B22B8E044E1D}" type="pres">
      <dgm:prSet presAssocID="{43956A1E-B480-4E88-B3CD-7221A759C3FD}" presName="Name0" presStyleCnt="0">
        <dgm:presLayoutVars>
          <dgm:resizeHandles/>
        </dgm:presLayoutVars>
      </dgm:prSet>
      <dgm:spPr/>
    </dgm:pt>
    <dgm:pt modelId="{B7539B69-3EDB-4986-B56F-3980AE4B871F}" type="pres">
      <dgm:prSet presAssocID="{B498BCF6-07A0-4310-BDFF-309C904FF6D4}" presName="text" presStyleLbl="node1" presStyleIdx="0" presStyleCnt="2">
        <dgm:presLayoutVars>
          <dgm:bulletEnabled val="1"/>
        </dgm:presLayoutVars>
      </dgm:prSet>
      <dgm:spPr/>
    </dgm:pt>
    <dgm:pt modelId="{3A039A3D-8E21-4CAC-80ED-0C991A09FE70}" type="pres">
      <dgm:prSet presAssocID="{39064262-0119-4FEA-A199-73510234787F}" presName="space" presStyleCnt="0"/>
      <dgm:spPr/>
    </dgm:pt>
    <dgm:pt modelId="{05F96D9D-BE47-4912-AAB4-2A1B4ACBD465}" type="pres">
      <dgm:prSet presAssocID="{B8191137-C750-42D4-BC07-008D9A973249}" presName="text" presStyleLbl="node1" presStyleIdx="1" presStyleCnt="2">
        <dgm:presLayoutVars>
          <dgm:bulletEnabled val="1"/>
        </dgm:presLayoutVars>
      </dgm:prSet>
      <dgm:spPr/>
    </dgm:pt>
  </dgm:ptLst>
  <dgm:cxnLst>
    <dgm:cxn modelId="{A0430F0E-A6E5-407B-87FB-CFDA0CF1981B}" type="presOf" srcId="{B8191137-C750-42D4-BC07-008D9A973249}" destId="{05F96D9D-BE47-4912-AAB4-2A1B4ACBD465}" srcOrd="0" destOrd="0" presId="urn:diagrams.loki3.com/VaryingWidthList"/>
    <dgm:cxn modelId="{85E97715-CE3F-451C-875F-394F48DBBEE1}" type="presOf" srcId="{43956A1E-B480-4E88-B3CD-7221A759C3FD}" destId="{8BE5C10A-222F-4E4C-A2E9-B22B8E044E1D}" srcOrd="0" destOrd="0" presId="urn:diagrams.loki3.com/VaryingWidthList"/>
    <dgm:cxn modelId="{814C5E26-2729-4D5E-91AA-3F9D8822C410}" type="presOf" srcId="{B498BCF6-07A0-4310-BDFF-309C904FF6D4}" destId="{B7539B69-3EDB-4986-B56F-3980AE4B871F}" srcOrd="0" destOrd="0" presId="urn:diagrams.loki3.com/VaryingWidthList"/>
    <dgm:cxn modelId="{71529A88-EE0B-4068-B9B1-463A0F311456}" srcId="{43956A1E-B480-4E88-B3CD-7221A759C3FD}" destId="{B498BCF6-07A0-4310-BDFF-309C904FF6D4}" srcOrd="0" destOrd="0" parTransId="{142A9C75-35F4-4F2D-831B-00494DAD88F3}" sibTransId="{39064262-0119-4FEA-A199-73510234787F}"/>
    <dgm:cxn modelId="{F2AABEE2-1FA4-47AD-A8BC-508779370956}" srcId="{43956A1E-B480-4E88-B3CD-7221A759C3FD}" destId="{B8191137-C750-42D4-BC07-008D9A973249}" srcOrd="1" destOrd="0" parTransId="{FE2664FE-FBF2-4DAA-A261-FC06431205E9}" sibTransId="{03D43C2B-0191-435A-8F61-D5B60C85BF2A}"/>
    <dgm:cxn modelId="{9E2EA0B8-F091-41AF-8471-7404F2B82DA1}" type="presParOf" srcId="{8BE5C10A-222F-4E4C-A2E9-B22B8E044E1D}" destId="{B7539B69-3EDB-4986-B56F-3980AE4B871F}" srcOrd="0" destOrd="0" presId="urn:diagrams.loki3.com/VaryingWidthList"/>
    <dgm:cxn modelId="{069165CB-B483-4700-B158-843A106028C2}" type="presParOf" srcId="{8BE5C10A-222F-4E4C-A2E9-B22B8E044E1D}" destId="{3A039A3D-8E21-4CAC-80ED-0C991A09FE70}" srcOrd="1" destOrd="0" presId="urn:diagrams.loki3.com/VaryingWidthList"/>
    <dgm:cxn modelId="{30683869-6F00-4450-8590-8C605E2CE492}" type="presParOf" srcId="{8BE5C10A-222F-4E4C-A2E9-B22B8E044E1D}" destId="{05F96D9D-BE47-4912-AAB4-2A1B4ACBD465}"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31569-EF64-4B73-A935-2512D25EA411}">
      <dsp:nvSpPr>
        <dsp:cNvPr id="0" name=""/>
        <dsp:cNvSpPr/>
      </dsp:nvSpPr>
      <dsp:spPr>
        <a:xfrm>
          <a:off x="837009" y="0"/>
          <a:ext cx="9486105" cy="4735105"/>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FE9B6-E00B-4982-8DDF-D7A01FAB0963}">
      <dsp:nvSpPr>
        <dsp:cNvPr id="0" name=""/>
        <dsp:cNvSpPr/>
      </dsp:nvSpPr>
      <dsp:spPr>
        <a:xfrm>
          <a:off x="5585" y="1420531"/>
          <a:ext cx="2686494" cy="1894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u-HU" sz="1800" kern="1200" dirty="0"/>
            <a:t>Ismerheti kellő mértékben?</a:t>
          </a:r>
        </a:p>
        <a:p>
          <a:pPr marL="114300" lvl="1" indent="-114300" algn="l" defTabSz="622300">
            <a:lnSpc>
              <a:spcPct val="90000"/>
            </a:lnSpc>
            <a:spcBef>
              <a:spcPct val="0"/>
            </a:spcBef>
            <a:spcAft>
              <a:spcPct val="15000"/>
            </a:spcAft>
            <a:buChar char="•"/>
          </a:pPr>
          <a:r>
            <a:rPr lang="hu-HU" sz="1400" kern="1200" dirty="0"/>
            <a:t>Mennyi az elég?</a:t>
          </a:r>
        </a:p>
      </dsp:txBody>
      <dsp:txXfrm>
        <a:off x="98045" y="1512991"/>
        <a:ext cx="2501574" cy="1709122"/>
      </dsp:txXfrm>
    </dsp:sp>
    <dsp:sp modelId="{93D7F607-2CC5-43DB-8DBA-27E7F4B97386}">
      <dsp:nvSpPr>
        <dsp:cNvPr id="0" name=""/>
        <dsp:cNvSpPr/>
      </dsp:nvSpPr>
      <dsp:spPr>
        <a:xfrm>
          <a:off x="2826404" y="1420531"/>
          <a:ext cx="2686494" cy="1894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u-HU" sz="1800" kern="1200"/>
            <a:t>Feladata egyáltalán az egyetemi stúdiumnak a jogon túl mást átadni? </a:t>
          </a:r>
        </a:p>
        <a:p>
          <a:pPr marL="114300" lvl="1" indent="-114300" algn="l" defTabSz="622300">
            <a:lnSpc>
              <a:spcPct val="90000"/>
            </a:lnSpc>
            <a:spcBef>
              <a:spcPct val="0"/>
            </a:spcBef>
            <a:spcAft>
              <a:spcPct val="15000"/>
            </a:spcAft>
            <a:buChar char="•"/>
          </a:pPr>
          <a:r>
            <a:rPr lang="hu-HU" sz="1400" kern="1200"/>
            <a:t>Van erre felhatalmazása, indíttatása, bátorsága, eszköze?</a:t>
          </a:r>
        </a:p>
      </dsp:txBody>
      <dsp:txXfrm>
        <a:off x="2918864" y="1512991"/>
        <a:ext cx="2501574" cy="1709122"/>
      </dsp:txXfrm>
    </dsp:sp>
    <dsp:sp modelId="{C5BA44D1-5E55-48BB-9708-DEF7603BC03B}">
      <dsp:nvSpPr>
        <dsp:cNvPr id="0" name=""/>
        <dsp:cNvSpPr/>
      </dsp:nvSpPr>
      <dsp:spPr>
        <a:xfrm>
          <a:off x="5647224" y="1420531"/>
          <a:ext cx="2686494" cy="1894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u-HU" sz="1800" kern="1200"/>
            <a:t>Mi a cél?</a:t>
          </a:r>
        </a:p>
        <a:p>
          <a:pPr marL="114300" lvl="1" indent="-114300" algn="l" defTabSz="622300">
            <a:lnSpc>
              <a:spcPct val="90000"/>
            </a:lnSpc>
            <a:spcBef>
              <a:spcPct val="0"/>
            </a:spcBef>
            <a:spcAft>
              <a:spcPct val="15000"/>
            </a:spcAft>
            <a:buChar char="•"/>
          </a:pPr>
          <a:r>
            <a:rPr lang="hu-HU" sz="1400" kern="1200"/>
            <a:t>Egyetemi oktatásban</a:t>
          </a:r>
        </a:p>
        <a:p>
          <a:pPr marL="114300" lvl="1" indent="-114300" algn="l" defTabSz="622300">
            <a:lnSpc>
              <a:spcPct val="90000"/>
            </a:lnSpc>
            <a:spcBef>
              <a:spcPct val="0"/>
            </a:spcBef>
            <a:spcAft>
              <a:spcPct val="15000"/>
            </a:spcAft>
            <a:buChar char="•"/>
          </a:pPr>
          <a:r>
            <a:rPr lang="hu-HU" sz="1400" kern="1200"/>
            <a:t>Közigazgatás művelésében</a:t>
          </a:r>
        </a:p>
      </dsp:txBody>
      <dsp:txXfrm>
        <a:off x="5739684" y="1512991"/>
        <a:ext cx="2501574" cy="1709122"/>
      </dsp:txXfrm>
    </dsp:sp>
    <dsp:sp modelId="{340104CA-F532-4AC1-93DE-E6AD6CD5EC36}">
      <dsp:nvSpPr>
        <dsp:cNvPr id="0" name=""/>
        <dsp:cNvSpPr/>
      </dsp:nvSpPr>
      <dsp:spPr>
        <a:xfrm>
          <a:off x="8468043" y="1420531"/>
          <a:ext cx="2686494" cy="1894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kern="1200"/>
            <a:t>Céltételezés és értéktöltet</a:t>
          </a:r>
        </a:p>
      </dsp:txBody>
      <dsp:txXfrm>
        <a:off x="8560503" y="1512991"/>
        <a:ext cx="2501574" cy="1709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71CE-BFC0-4146-9CB9-0DE031E8A610}">
      <dsp:nvSpPr>
        <dsp:cNvPr id="0" name=""/>
        <dsp:cNvSpPr/>
      </dsp:nvSpPr>
      <dsp:spPr>
        <a:xfrm>
          <a:off x="3269" y="5272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Stratégiai menedzsment</a:t>
          </a:r>
        </a:p>
      </dsp:txBody>
      <dsp:txXfrm>
        <a:off x="3269" y="527269"/>
        <a:ext cx="2593856" cy="1556314"/>
      </dsp:txXfrm>
    </dsp:sp>
    <dsp:sp modelId="{50372834-5FA7-4629-8220-257E2E487986}">
      <dsp:nvSpPr>
        <dsp:cNvPr id="0" name=""/>
        <dsp:cNvSpPr/>
      </dsp:nvSpPr>
      <dsp:spPr>
        <a:xfrm>
          <a:off x="2856512" y="5272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Üzleti tervezés</a:t>
          </a:r>
        </a:p>
      </dsp:txBody>
      <dsp:txXfrm>
        <a:off x="2856512" y="527269"/>
        <a:ext cx="2593856" cy="1556314"/>
      </dsp:txXfrm>
    </dsp:sp>
    <dsp:sp modelId="{A51AAC23-84B4-4261-82FE-E54841928261}">
      <dsp:nvSpPr>
        <dsp:cNvPr id="0" name=""/>
        <dsp:cNvSpPr/>
      </dsp:nvSpPr>
      <dsp:spPr>
        <a:xfrm>
          <a:off x="5709754" y="5272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Döntéshozatali modellek</a:t>
          </a:r>
        </a:p>
      </dsp:txBody>
      <dsp:txXfrm>
        <a:off x="5709754" y="527269"/>
        <a:ext cx="2593856" cy="1556314"/>
      </dsp:txXfrm>
    </dsp:sp>
    <dsp:sp modelId="{F0EF858D-CA66-49A8-B76A-ED61CD045C65}">
      <dsp:nvSpPr>
        <dsp:cNvPr id="0" name=""/>
        <dsp:cNvSpPr/>
      </dsp:nvSpPr>
      <dsp:spPr>
        <a:xfrm>
          <a:off x="8562997" y="5272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Delegálás</a:t>
          </a:r>
        </a:p>
      </dsp:txBody>
      <dsp:txXfrm>
        <a:off x="8562997" y="527269"/>
        <a:ext cx="2593856" cy="1556314"/>
      </dsp:txXfrm>
    </dsp:sp>
    <dsp:sp modelId="{7CA58F78-8FA1-4364-965A-CCA08C5AD7D0}">
      <dsp:nvSpPr>
        <dsp:cNvPr id="0" name=""/>
        <dsp:cNvSpPr/>
      </dsp:nvSpPr>
      <dsp:spPr>
        <a:xfrm>
          <a:off x="1429890" y="23429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Szervezetfejlesztés</a:t>
          </a:r>
        </a:p>
      </dsp:txBody>
      <dsp:txXfrm>
        <a:off x="1429890" y="2342969"/>
        <a:ext cx="2593856" cy="1556314"/>
      </dsp:txXfrm>
    </dsp:sp>
    <dsp:sp modelId="{17694BA1-3A5A-4ADE-872A-85741E6F13D1}">
      <dsp:nvSpPr>
        <dsp:cNvPr id="0" name=""/>
        <dsp:cNvSpPr/>
      </dsp:nvSpPr>
      <dsp:spPr>
        <a:xfrm>
          <a:off x="4283133" y="23429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„Asszertív” joggyakorlás</a:t>
          </a:r>
        </a:p>
      </dsp:txBody>
      <dsp:txXfrm>
        <a:off x="4283133" y="2342969"/>
        <a:ext cx="2593856" cy="1556314"/>
      </dsp:txXfrm>
    </dsp:sp>
    <dsp:sp modelId="{6D065A7A-BB30-4415-8CB8-A5C965B464BC}">
      <dsp:nvSpPr>
        <dsp:cNvPr id="0" name=""/>
        <dsp:cNvSpPr/>
      </dsp:nvSpPr>
      <dsp:spPr>
        <a:xfrm>
          <a:off x="7136376" y="2342969"/>
          <a:ext cx="2593856" cy="15563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Piaci mechanizmusok megértése</a:t>
          </a:r>
        </a:p>
      </dsp:txBody>
      <dsp:txXfrm>
        <a:off x="7136376" y="2342969"/>
        <a:ext cx="2593856" cy="15563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52C5E-F0CB-4645-8AC8-B001E516025D}">
      <dsp:nvSpPr>
        <dsp:cNvPr id="0" name=""/>
        <dsp:cNvSpPr/>
      </dsp:nvSpPr>
      <dsp:spPr>
        <a:xfrm rot="16200000">
          <a:off x="-440898" y="442261"/>
          <a:ext cx="4426554" cy="3542031"/>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t" anchorCtr="0">
          <a:noAutofit/>
        </a:bodyPr>
        <a:lstStyle/>
        <a:p>
          <a:pPr marL="0" lvl="0" indent="0" algn="l" defTabSz="977900">
            <a:lnSpc>
              <a:spcPct val="90000"/>
            </a:lnSpc>
            <a:spcBef>
              <a:spcPct val="0"/>
            </a:spcBef>
            <a:spcAft>
              <a:spcPct val="35000"/>
            </a:spcAft>
            <a:buNone/>
          </a:pPr>
          <a:r>
            <a:rPr lang="hu-HU" sz="2200" kern="1200" dirty="0"/>
            <a:t>Retorika</a:t>
          </a:r>
        </a:p>
        <a:p>
          <a:pPr marL="171450" lvl="1" indent="-171450" algn="l" defTabSz="755650">
            <a:lnSpc>
              <a:spcPct val="90000"/>
            </a:lnSpc>
            <a:spcBef>
              <a:spcPct val="0"/>
            </a:spcBef>
            <a:spcAft>
              <a:spcPct val="15000"/>
            </a:spcAft>
            <a:buChar char="•"/>
          </a:pPr>
          <a:r>
            <a:rPr lang="hu-HU" sz="1700" kern="1200" dirty="0"/>
            <a:t>Önkifejezési képesség</a:t>
          </a:r>
        </a:p>
        <a:p>
          <a:pPr marL="171450" lvl="1" indent="-171450" algn="l" defTabSz="755650">
            <a:lnSpc>
              <a:spcPct val="90000"/>
            </a:lnSpc>
            <a:spcBef>
              <a:spcPct val="0"/>
            </a:spcBef>
            <a:spcAft>
              <a:spcPct val="15000"/>
            </a:spcAft>
            <a:buChar char="•"/>
          </a:pPr>
          <a:r>
            <a:rPr lang="hu-HU" sz="1700" kern="1200" dirty="0"/>
            <a:t>Prezentáció</a:t>
          </a:r>
        </a:p>
        <a:p>
          <a:pPr marL="171450" lvl="1" indent="-171450" algn="l" defTabSz="755650">
            <a:lnSpc>
              <a:spcPct val="90000"/>
            </a:lnSpc>
            <a:spcBef>
              <a:spcPct val="0"/>
            </a:spcBef>
            <a:spcAft>
              <a:spcPct val="15000"/>
            </a:spcAft>
            <a:buChar char="•"/>
          </a:pPr>
          <a:r>
            <a:rPr lang="hu-HU" sz="1700" kern="1200" dirty="0"/>
            <a:t>Önérvényesítés</a:t>
          </a:r>
        </a:p>
        <a:p>
          <a:pPr marL="171450" lvl="1" indent="-171450" algn="l" defTabSz="755650">
            <a:lnSpc>
              <a:spcPct val="90000"/>
            </a:lnSpc>
            <a:spcBef>
              <a:spcPct val="0"/>
            </a:spcBef>
            <a:spcAft>
              <a:spcPct val="15000"/>
            </a:spcAft>
            <a:buChar char="•"/>
          </a:pPr>
          <a:r>
            <a:rPr lang="hu-HU" sz="1700" kern="1200" dirty="0"/>
            <a:t>Aszertivitás</a:t>
          </a:r>
        </a:p>
        <a:p>
          <a:pPr marL="171450" lvl="1" indent="-171450" algn="l" defTabSz="755650">
            <a:lnSpc>
              <a:spcPct val="90000"/>
            </a:lnSpc>
            <a:spcBef>
              <a:spcPct val="0"/>
            </a:spcBef>
            <a:spcAft>
              <a:spcPct val="15000"/>
            </a:spcAft>
            <a:buChar char="•"/>
          </a:pPr>
          <a:r>
            <a:rPr lang="hu-HU" sz="1700" kern="1200" dirty="0"/>
            <a:t>Ügyfélkapcsolati komfort </a:t>
          </a:r>
          <a:r>
            <a:rPr lang="hu-HU" sz="1700" kern="1200" dirty="0" err="1"/>
            <a:t>vs</a:t>
          </a:r>
          <a:r>
            <a:rPr lang="hu-HU" sz="1700" kern="1200" dirty="0"/>
            <a:t> „akta mögé bújás”</a:t>
          </a:r>
        </a:p>
      </dsp:txBody>
      <dsp:txXfrm rot="5400000">
        <a:off x="1364" y="885310"/>
        <a:ext cx="3542031" cy="2655932"/>
      </dsp:txXfrm>
    </dsp:sp>
    <dsp:sp modelId="{D8078E7A-A789-4EEA-A4C9-258D151CCAD1}">
      <dsp:nvSpPr>
        <dsp:cNvPr id="0" name=""/>
        <dsp:cNvSpPr/>
      </dsp:nvSpPr>
      <dsp:spPr>
        <a:xfrm rot="16200000">
          <a:off x="3366785" y="442261"/>
          <a:ext cx="4426554" cy="3542031"/>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t" anchorCtr="0">
          <a:noAutofit/>
        </a:bodyPr>
        <a:lstStyle/>
        <a:p>
          <a:pPr marL="0" lvl="0" indent="0" algn="l" defTabSz="977900">
            <a:lnSpc>
              <a:spcPct val="90000"/>
            </a:lnSpc>
            <a:spcBef>
              <a:spcPct val="0"/>
            </a:spcBef>
            <a:spcAft>
              <a:spcPct val="35000"/>
            </a:spcAft>
            <a:buNone/>
          </a:pPr>
          <a:r>
            <a:rPr lang="hu-HU" sz="2200" kern="1200" dirty="0"/>
            <a:t>Idegen nyelv</a:t>
          </a:r>
        </a:p>
        <a:p>
          <a:pPr marL="171450" lvl="1" indent="-171450" algn="l" defTabSz="755650">
            <a:lnSpc>
              <a:spcPct val="90000"/>
            </a:lnSpc>
            <a:spcBef>
              <a:spcPct val="0"/>
            </a:spcBef>
            <a:spcAft>
              <a:spcPct val="15000"/>
            </a:spcAft>
            <a:buChar char="•"/>
          </a:pPr>
          <a:r>
            <a:rPr lang="hu-HU" sz="1700" kern="1200" dirty="0"/>
            <a:t>Hozzáférés külföldi mintákhoz, szakirodalomhoz</a:t>
          </a:r>
        </a:p>
        <a:p>
          <a:pPr marL="171450" lvl="1" indent="-171450" algn="l" defTabSz="755650">
            <a:lnSpc>
              <a:spcPct val="90000"/>
            </a:lnSpc>
            <a:spcBef>
              <a:spcPct val="0"/>
            </a:spcBef>
            <a:spcAft>
              <a:spcPct val="15000"/>
            </a:spcAft>
            <a:buChar char="•"/>
          </a:pPr>
          <a:r>
            <a:rPr lang="hu-HU" sz="1700" kern="1200" dirty="0"/>
            <a:t>Társhatósági gyakorlat követése</a:t>
          </a:r>
        </a:p>
        <a:p>
          <a:pPr marL="171450" lvl="1" indent="-171450" algn="l" defTabSz="755650">
            <a:lnSpc>
              <a:spcPct val="90000"/>
            </a:lnSpc>
            <a:spcBef>
              <a:spcPct val="0"/>
            </a:spcBef>
            <a:spcAft>
              <a:spcPct val="15000"/>
            </a:spcAft>
            <a:buChar char="•"/>
          </a:pPr>
          <a:r>
            <a:rPr lang="hu-HU" sz="1700" kern="1200" dirty="0"/>
            <a:t>Bekapcsolódás EU-s bürokráciába</a:t>
          </a:r>
        </a:p>
        <a:p>
          <a:pPr marL="171450" lvl="1" indent="-171450" algn="l" defTabSz="755650">
            <a:lnSpc>
              <a:spcPct val="90000"/>
            </a:lnSpc>
            <a:spcBef>
              <a:spcPct val="0"/>
            </a:spcBef>
            <a:spcAft>
              <a:spcPct val="15000"/>
            </a:spcAft>
            <a:buChar char="•"/>
          </a:pPr>
          <a:r>
            <a:rPr lang="hu-HU" sz="1700" kern="1200" dirty="0"/>
            <a:t>Alap kifejezések angol, francia, német, spanyol nyelven</a:t>
          </a:r>
        </a:p>
      </dsp:txBody>
      <dsp:txXfrm rot="5400000">
        <a:off x="3809047" y="885310"/>
        <a:ext cx="3542031" cy="2655932"/>
      </dsp:txXfrm>
    </dsp:sp>
    <dsp:sp modelId="{CE2DBA43-C786-42BF-9F73-58B217A27999}">
      <dsp:nvSpPr>
        <dsp:cNvPr id="0" name=""/>
        <dsp:cNvSpPr/>
      </dsp:nvSpPr>
      <dsp:spPr>
        <a:xfrm rot="16200000">
          <a:off x="7174468" y="442261"/>
          <a:ext cx="4426554" cy="3542031"/>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t" anchorCtr="0">
          <a:noAutofit/>
        </a:bodyPr>
        <a:lstStyle/>
        <a:p>
          <a:pPr marL="0" lvl="0" indent="0" algn="l" defTabSz="977900">
            <a:lnSpc>
              <a:spcPct val="90000"/>
            </a:lnSpc>
            <a:spcBef>
              <a:spcPct val="0"/>
            </a:spcBef>
            <a:spcAft>
              <a:spcPct val="35000"/>
            </a:spcAft>
            <a:buNone/>
          </a:pPr>
          <a:r>
            <a:rPr lang="hu-HU" sz="2200" kern="1200" dirty="0"/>
            <a:t>Időgazdálkodás</a:t>
          </a:r>
        </a:p>
        <a:p>
          <a:pPr marL="171450" lvl="1" indent="-171450" algn="l" defTabSz="755650">
            <a:lnSpc>
              <a:spcPct val="90000"/>
            </a:lnSpc>
            <a:spcBef>
              <a:spcPct val="0"/>
            </a:spcBef>
            <a:spcAft>
              <a:spcPct val="15000"/>
            </a:spcAft>
            <a:buChar char="•"/>
          </a:pPr>
          <a:r>
            <a:rPr lang="hu-HU" sz="1700" kern="1200" dirty="0"/>
            <a:t>Munka-magánélet egyensúlya</a:t>
          </a:r>
        </a:p>
        <a:p>
          <a:pPr marL="171450" lvl="1" indent="-171450" algn="l" defTabSz="755650">
            <a:lnSpc>
              <a:spcPct val="90000"/>
            </a:lnSpc>
            <a:spcBef>
              <a:spcPct val="0"/>
            </a:spcBef>
            <a:spcAft>
              <a:spcPct val="15000"/>
            </a:spcAft>
            <a:buChar char="•"/>
          </a:pPr>
          <a:r>
            <a:rPr lang="hu-HU" sz="1700" kern="1200" dirty="0"/>
            <a:t>Hatékony ügykezelés</a:t>
          </a:r>
        </a:p>
        <a:p>
          <a:pPr marL="171450" lvl="1" indent="-171450" algn="l" defTabSz="755650">
            <a:lnSpc>
              <a:spcPct val="90000"/>
            </a:lnSpc>
            <a:spcBef>
              <a:spcPct val="0"/>
            </a:spcBef>
            <a:spcAft>
              <a:spcPct val="15000"/>
            </a:spcAft>
            <a:buChar char="•"/>
          </a:pPr>
          <a:r>
            <a:rPr lang="hu-HU" sz="1700" kern="1200" dirty="0"/>
            <a:t>Túlterhelés elkerülése</a:t>
          </a:r>
        </a:p>
        <a:p>
          <a:pPr marL="171450" lvl="1" indent="-171450" algn="l" defTabSz="755650">
            <a:lnSpc>
              <a:spcPct val="90000"/>
            </a:lnSpc>
            <a:spcBef>
              <a:spcPct val="0"/>
            </a:spcBef>
            <a:spcAft>
              <a:spcPct val="15000"/>
            </a:spcAft>
            <a:buChar char="•"/>
          </a:pPr>
          <a:r>
            <a:rPr lang="hu-HU" sz="1700" kern="1200" dirty="0"/>
            <a:t>Megfelelő prioritások felállítása</a:t>
          </a:r>
        </a:p>
        <a:p>
          <a:pPr marL="171450" lvl="1" indent="-171450" algn="l" defTabSz="755650">
            <a:lnSpc>
              <a:spcPct val="90000"/>
            </a:lnSpc>
            <a:spcBef>
              <a:spcPct val="0"/>
            </a:spcBef>
            <a:spcAft>
              <a:spcPct val="15000"/>
            </a:spcAft>
            <a:buChar char="•"/>
          </a:pPr>
          <a:r>
            <a:rPr lang="hu-HU" sz="1700" kern="1200" dirty="0"/>
            <a:t>Határidőkhöz egészséges viszony kialakítása</a:t>
          </a:r>
        </a:p>
      </dsp:txBody>
      <dsp:txXfrm rot="5400000">
        <a:off x="7616730" y="885310"/>
        <a:ext cx="3542031" cy="2655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9AA70-4077-4700-99BE-57D7686FF970}">
      <dsp:nvSpPr>
        <dsp:cNvPr id="0" name=""/>
        <dsp:cNvSpPr/>
      </dsp:nvSpPr>
      <dsp:spPr>
        <a:xfrm>
          <a:off x="3690062" y="2143"/>
          <a:ext cx="3780000" cy="936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hu-HU" sz="5100" kern="1200"/>
            <a:t>Elérhetőség</a:t>
          </a:r>
        </a:p>
      </dsp:txBody>
      <dsp:txXfrm>
        <a:off x="3690062" y="2143"/>
        <a:ext cx="3780000" cy="936969"/>
      </dsp:txXfrm>
    </dsp:sp>
    <dsp:sp modelId="{02D96F9F-7310-4A4E-8FA9-CAE9B4A8A170}">
      <dsp:nvSpPr>
        <dsp:cNvPr id="0" name=""/>
        <dsp:cNvSpPr/>
      </dsp:nvSpPr>
      <dsp:spPr>
        <a:xfrm>
          <a:off x="4095062" y="985960"/>
          <a:ext cx="2970000" cy="936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hu-HU" sz="5100" kern="1200"/>
            <a:t>Integritás</a:t>
          </a:r>
        </a:p>
      </dsp:txBody>
      <dsp:txXfrm>
        <a:off x="4095062" y="985960"/>
        <a:ext cx="2970000" cy="936969"/>
      </dsp:txXfrm>
    </dsp:sp>
    <dsp:sp modelId="{00152A5E-7D16-4254-B8F9-EF2594AD0A22}">
      <dsp:nvSpPr>
        <dsp:cNvPr id="0" name=""/>
        <dsp:cNvSpPr/>
      </dsp:nvSpPr>
      <dsp:spPr>
        <a:xfrm>
          <a:off x="1144708" y="1969777"/>
          <a:ext cx="8870706" cy="936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hu-HU" sz="5100" kern="1200"/>
            <a:t>Komplex rendszerek ismerete</a:t>
          </a:r>
        </a:p>
      </dsp:txBody>
      <dsp:txXfrm>
        <a:off x="1144708" y="1969777"/>
        <a:ext cx="8870706" cy="936969"/>
      </dsp:txXfrm>
    </dsp:sp>
    <dsp:sp modelId="{559F1D3F-925D-49CE-BA01-54EF11048C3A}">
      <dsp:nvSpPr>
        <dsp:cNvPr id="0" name=""/>
        <dsp:cNvSpPr/>
      </dsp:nvSpPr>
      <dsp:spPr>
        <a:xfrm>
          <a:off x="3555062" y="2953595"/>
          <a:ext cx="4050000" cy="936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hu-HU" sz="5100" kern="1200"/>
            <a:t>Humanizmus</a:t>
          </a:r>
        </a:p>
      </dsp:txBody>
      <dsp:txXfrm>
        <a:off x="3555062" y="2953595"/>
        <a:ext cx="4050000" cy="936969"/>
      </dsp:txXfrm>
    </dsp:sp>
    <dsp:sp modelId="{170875B6-2F4B-43D4-9A3B-197AD329A0E4}">
      <dsp:nvSpPr>
        <dsp:cNvPr id="0" name=""/>
        <dsp:cNvSpPr/>
      </dsp:nvSpPr>
      <dsp:spPr>
        <a:xfrm>
          <a:off x="2610061" y="3937412"/>
          <a:ext cx="5940000" cy="936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hu-HU" sz="5100" kern="1200"/>
            <a:t>Szolgálat megélése</a:t>
          </a:r>
        </a:p>
      </dsp:txBody>
      <dsp:txXfrm>
        <a:off x="2610061" y="3937412"/>
        <a:ext cx="5940000" cy="9369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C1F24-33E5-4BBC-BCEA-2BD03FF938E2}">
      <dsp:nvSpPr>
        <dsp:cNvPr id="0" name=""/>
        <dsp:cNvSpPr/>
      </dsp:nvSpPr>
      <dsp:spPr>
        <a:xfrm>
          <a:off x="4066676" y="0"/>
          <a:ext cx="3026772" cy="3026772"/>
        </a:xfrm>
        <a:prstGeom prst="triangl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u-HU" sz="1500" kern="1200" dirty="0"/>
            <a:t>Önismeret</a:t>
          </a:r>
        </a:p>
      </dsp:txBody>
      <dsp:txXfrm>
        <a:off x="4823369" y="1513386"/>
        <a:ext cx="1513386" cy="1513386"/>
      </dsp:txXfrm>
    </dsp:sp>
    <dsp:sp modelId="{018123A1-FD88-417B-A513-2DFEF7222F81}">
      <dsp:nvSpPr>
        <dsp:cNvPr id="0" name=""/>
        <dsp:cNvSpPr/>
      </dsp:nvSpPr>
      <dsp:spPr>
        <a:xfrm>
          <a:off x="2553289" y="3026772"/>
          <a:ext cx="3026772" cy="3026772"/>
        </a:xfrm>
        <a:prstGeom prst="triangl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u-HU" sz="1500" kern="1200" dirty="0"/>
            <a:t>Kommunikáció</a:t>
          </a:r>
        </a:p>
      </dsp:txBody>
      <dsp:txXfrm>
        <a:off x="3309982" y="4540158"/>
        <a:ext cx="1513386" cy="1513386"/>
      </dsp:txXfrm>
    </dsp:sp>
    <dsp:sp modelId="{1946DCC5-AEEB-437D-9B47-F22AD8A261C3}">
      <dsp:nvSpPr>
        <dsp:cNvPr id="0" name=""/>
        <dsp:cNvSpPr/>
      </dsp:nvSpPr>
      <dsp:spPr>
        <a:xfrm rot="10800000">
          <a:off x="4066676" y="3026772"/>
          <a:ext cx="3026772" cy="3026772"/>
        </a:xfrm>
        <a:prstGeom prst="triangl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u-HU" sz="1500" kern="1200" dirty="0"/>
            <a:t>Adaptivitás</a:t>
          </a:r>
        </a:p>
      </dsp:txBody>
      <dsp:txXfrm rot="10800000">
        <a:off x="4823369" y="3026772"/>
        <a:ext cx="1513386" cy="1513386"/>
      </dsp:txXfrm>
    </dsp:sp>
    <dsp:sp modelId="{18A499ED-CA49-4511-9E79-9516A978A3A8}">
      <dsp:nvSpPr>
        <dsp:cNvPr id="0" name=""/>
        <dsp:cNvSpPr/>
      </dsp:nvSpPr>
      <dsp:spPr>
        <a:xfrm>
          <a:off x="5580062" y="3026772"/>
          <a:ext cx="3026772" cy="3026772"/>
        </a:xfrm>
        <a:prstGeom prst="triangl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u-HU" sz="1500" kern="1200"/>
            <a:t>Időgazdálkodás</a:t>
          </a:r>
          <a:endParaRPr lang="hu-HU" sz="1500" kern="1200" dirty="0"/>
        </a:p>
      </dsp:txBody>
      <dsp:txXfrm>
        <a:off x="6336755" y="4540158"/>
        <a:ext cx="1513386" cy="1513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9E65F-5B7A-41C9-87FF-A45B8DD87FD7}">
      <dsp:nvSpPr>
        <dsp:cNvPr id="0" name=""/>
        <dsp:cNvSpPr/>
      </dsp:nvSpPr>
      <dsp:spPr>
        <a:xfrm>
          <a:off x="1251" y="869"/>
          <a:ext cx="4424814" cy="442481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hu-HU" sz="3900" kern="1200" dirty="0"/>
            <a:t>Szakmai felkészültség</a:t>
          </a:r>
        </a:p>
      </dsp:txBody>
      <dsp:txXfrm>
        <a:off x="649250" y="648868"/>
        <a:ext cx="3128816" cy="3128816"/>
      </dsp:txXfrm>
    </dsp:sp>
    <dsp:sp modelId="{F91093E6-C5DB-4252-84FF-D563337B099D}">
      <dsp:nvSpPr>
        <dsp:cNvPr id="0" name=""/>
        <dsp:cNvSpPr/>
      </dsp:nvSpPr>
      <dsp:spPr>
        <a:xfrm>
          <a:off x="4094708" y="-627442"/>
          <a:ext cx="2811562" cy="14933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hu-HU" sz="3100" kern="1200"/>
        </a:p>
      </dsp:txBody>
      <dsp:txXfrm>
        <a:off x="4094708" y="-328767"/>
        <a:ext cx="2363550" cy="896024"/>
      </dsp:txXfrm>
    </dsp:sp>
    <dsp:sp modelId="{E53A0C45-6D0F-4381-8A07-791490114969}">
      <dsp:nvSpPr>
        <dsp:cNvPr id="0" name=""/>
        <dsp:cNvSpPr/>
      </dsp:nvSpPr>
      <dsp:spPr>
        <a:xfrm>
          <a:off x="6734058" y="869"/>
          <a:ext cx="4424814" cy="442481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1733550">
            <a:lnSpc>
              <a:spcPct val="90000"/>
            </a:lnSpc>
            <a:spcBef>
              <a:spcPct val="0"/>
            </a:spcBef>
            <a:spcAft>
              <a:spcPct val="35000"/>
            </a:spcAft>
            <a:buNone/>
          </a:pPr>
          <a:r>
            <a:rPr lang="hu-HU" sz="3900" kern="1200"/>
            <a:t>Egyéb összetevő?</a:t>
          </a:r>
        </a:p>
        <a:p>
          <a:pPr marL="285750" lvl="1" indent="-285750" algn="l" defTabSz="1333500">
            <a:lnSpc>
              <a:spcPct val="90000"/>
            </a:lnSpc>
            <a:spcBef>
              <a:spcPct val="0"/>
            </a:spcBef>
            <a:spcAft>
              <a:spcPct val="15000"/>
            </a:spcAft>
            <a:buChar char="•"/>
          </a:pPr>
          <a:r>
            <a:rPr lang="hu-HU" sz="3000" kern="1200"/>
            <a:t>Alkalmasság</a:t>
          </a:r>
        </a:p>
        <a:p>
          <a:pPr marL="285750" lvl="1" indent="-285750" algn="l" defTabSz="1333500">
            <a:lnSpc>
              <a:spcPct val="90000"/>
            </a:lnSpc>
            <a:spcBef>
              <a:spcPct val="0"/>
            </a:spcBef>
            <a:spcAft>
              <a:spcPct val="15000"/>
            </a:spcAft>
            <a:buChar char="•"/>
          </a:pPr>
          <a:r>
            <a:rPr lang="hu-HU" sz="3000" kern="1200"/>
            <a:t>Készség</a:t>
          </a:r>
        </a:p>
        <a:p>
          <a:pPr marL="285750" lvl="1" indent="-285750" algn="l" defTabSz="1333500">
            <a:lnSpc>
              <a:spcPct val="90000"/>
            </a:lnSpc>
            <a:spcBef>
              <a:spcPct val="0"/>
            </a:spcBef>
            <a:spcAft>
              <a:spcPct val="15000"/>
            </a:spcAft>
            <a:buChar char="•"/>
          </a:pPr>
          <a:r>
            <a:rPr lang="hu-HU" sz="3000" kern="1200"/>
            <a:t>Motiváció</a:t>
          </a:r>
        </a:p>
        <a:p>
          <a:pPr marL="285750" lvl="1" indent="-285750" algn="l" defTabSz="1333500">
            <a:lnSpc>
              <a:spcPct val="90000"/>
            </a:lnSpc>
            <a:spcBef>
              <a:spcPct val="0"/>
            </a:spcBef>
            <a:spcAft>
              <a:spcPct val="15000"/>
            </a:spcAft>
            <a:buChar char="•"/>
          </a:pPr>
          <a:r>
            <a:rPr lang="hu-HU" sz="3000" kern="1200"/>
            <a:t>Képesség</a:t>
          </a:r>
        </a:p>
      </dsp:txBody>
      <dsp:txXfrm>
        <a:off x="7382057" y="648868"/>
        <a:ext cx="3128816" cy="3128816"/>
      </dsp:txXfrm>
    </dsp:sp>
    <dsp:sp modelId="{21F7FE8A-C509-45E0-9C25-9723346667D3}">
      <dsp:nvSpPr>
        <dsp:cNvPr id="0" name=""/>
        <dsp:cNvSpPr/>
      </dsp:nvSpPr>
      <dsp:spPr>
        <a:xfrm rot="10800000">
          <a:off x="4253853" y="3560621"/>
          <a:ext cx="2811562" cy="14933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hu-HU" sz="3100" kern="1200"/>
        </a:p>
      </dsp:txBody>
      <dsp:txXfrm rot="10800000">
        <a:off x="4701865" y="3859296"/>
        <a:ext cx="2363550" cy="896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8ECAA-F08A-4ECF-A78D-C44D1D9DF5E5}">
      <dsp:nvSpPr>
        <dsp:cNvPr id="0" name=""/>
        <dsp:cNvSpPr/>
      </dsp:nvSpPr>
      <dsp:spPr>
        <a:xfrm>
          <a:off x="3971080" y="67040"/>
          <a:ext cx="3217963" cy="321796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hu-HU" sz="1600" kern="1200"/>
            <a:t>Üzleti</a:t>
          </a:r>
        </a:p>
      </dsp:txBody>
      <dsp:txXfrm>
        <a:off x="4400142" y="630184"/>
        <a:ext cx="2359839" cy="1448083"/>
      </dsp:txXfrm>
    </dsp:sp>
    <dsp:sp modelId="{A61B9773-C74A-4220-A64F-6DCE1CEC0D63}">
      <dsp:nvSpPr>
        <dsp:cNvPr id="0" name=""/>
        <dsp:cNvSpPr/>
      </dsp:nvSpPr>
      <dsp:spPr>
        <a:xfrm>
          <a:off x="5132228" y="2078267"/>
          <a:ext cx="3217963" cy="321796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hu-HU" sz="1600" kern="1200"/>
            <a:t>Igazgatásszervezési</a:t>
          </a:r>
        </a:p>
      </dsp:txBody>
      <dsp:txXfrm>
        <a:off x="6116389" y="2909575"/>
        <a:ext cx="1930777" cy="1769879"/>
      </dsp:txXfrm>
    </dsp:sp>
    <dsp:sp modelId="{E5F444C6-4047-4B5E-9691-3BC0EDD1FCAE}">
      <dsp:nvSpPr>
        <dsp:cNvPr id="0" name=""/>
        <dsp:cNvSpPr/>
      </dsp:nvSpPr>
      <dsp:spPr>
        <a:xfrm>
          <a:off x="2809932" y="2078267"/>
          <a:ext cx="3217963" cy="321796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hu-HU" sz="1600" kern="1200"/>
            <a:t>Hallgatói</a:t>
          </a:r>
        </a:p>
      </dsp:txBody>
      <dsp:txXfrm>
        <a:off x="3112956" y="2909575"/>
        <a:ext cx="1930777" cy="1769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62666-0DEE-4E14-BEAA-2696663F58B1}">
      <dsp:nvSpPr>
        <dsp:cNvPr id="0" name=""/>
        <dsp:cNvSpPr/>
      </dsp:nvSpPr>
      <dsp:spPr>
        <a:xfrm>
          <a:off x="3026793" y="0"/>
          <a:ext cx="5439951" cy="5439951"/>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DC84C-8C8F-4A9B-B243-2FE32386F602}">
      <dsp:nvSpPr>
        <dsp:cNvPr id="0" name=""/>
        <dsp:cNvSpPr/>
      </dsp:nvSpPr>
      <dsp:spPr>
        <a:xfrm>
          <a:off x="3350818" y="341585"/>
          <a:ext cx="2175980" cy="21759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a:t>Kognitív</a:t>
          </a:r>
        </a:p>
      </dsp:txBody>
      <dsp:txXfrm>
        <a:off x="3457041" y="447808"/>
        <a:ext cx="1963534" cy="1963534"/>
      </dsp:txXfrm>
    </dsp:sp>
    <dsp:sp modelId="{461F8AB3-A9FA-4131-AE5A-E06DFDC0D46E}">
      <dsp:nvSpPr>
        <dsp:cNvPr id="0" name=""/>
        <dsp:cNvSpPr/>
      </dsp:nvSpPr>
      <dsp:spPr>
        <a:xfrm>
          <a:off x="5937167" y="353596"/>
          <a:ext cx="2175980" cy="21759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Interperszonális</a:t>
          </a:r>
        </a:p>
      </dsp:txBody>
      <dsp:txXfrm>
        <a:off x="6043390" y="459819"/>
        <a:ext cx="1963534" cy="1963534"/>
      </dsp:txXfrm>
    </dsp:sp>
    <dsp:sp modelId="{AE5BFF5D-F9F1-4F74-B13D-063BAB0CFB93}">
      <dsp:nvSpPr>
        <dsp:cNvPr id="0" name=""/>
        <dsp:cNvSpPr/>
      </dsp:nvSpPr>
      <dsp:spPr>
        <a:xfrm>
          <a:off x="3380390" y="2910373"/>
          <a:ext cx="2175980" cy="21759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„Önvezérlés”</a:t>
          </a:r>
        </a:p>
      </dsp:txBody>
      <dsp:txXfrm>
        <a:off x="3486613" y="3016596"/>
        <a:ext cx="1963534" cy="1963534"/>
      </dsp:txXfrm>
    </dsp:sp>
    <dsp:sp modelId="{534DA5B0-9B07-444D-AF39-01BDB2FB2864}">
      <dsp:nvSpPr>
        <dsp:cNvPr id="0" name=""/>
        <dsp:cNvSpPr/>
      </dsp:nvSpPr>
      <dsp:spPr>
        <a:xfrm>
          <a:off x="5937167" y="2910373"/>
          <a:ext cx="2175980" cy="21759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Digitális</a:t>
          </a:r>
        </a:p>
      </dsp:txBody>
      <dsp:txXfrm>
        <a:off x="6043390" y="3016596"/>
        <a:ext cx="1963534" cy="1963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A8F81-0ABF-4777-92A5-C386701A65EA}">
      <dsp:nvSpPr>
        <dsp:cNvPr id="0" name=""/>
        <dsp:cNvSpPr/>
      </dsp:nvSpPr>
      <dsp:spPr>
        <a:xfrm>
          <a:off x="2690" y="0"/>
          <a:ext cx="2640175"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a:t>Kritikus gondolkodás</a:t>
          </a:r>
        </a:p>
      </dsp:txBody>
      <dsp:txXfrm>
        <a:off x="2690" y="0"/>
        <a:ext cx="2640175" cy="1327966"/>
      </dsp:txXfrm>
    </dsp:sp>
    <dsp:sp modelId="{B9CD2A2E-AEEE-490E-A80E-3038E5247F28}">
      <dsp:nvSpPr>
        <dsp:cNvPr id="0" name=""/>
        <dsp:cNvSpPr/>
      </dsp:nvSpPr>
      <dsp:spPr>
        <a:xfrm>
          <a:off x="266708" y="1328074"/>
          <a:ext cx="2112140"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Strukturált problémamegoldás</a:t>
          </a:r>
        </a:p>
      </dsp:txBody>
      <dsp:txXfrm>
        <a:off x="285595" y="1346961"/>
        <a:ext cx="2074366" cy="607080"/>
      </dsp:txXfrm>
    </dsp:sp>
    <dsp:sp modelId="{A872CE62-EDBC-4C43-9095-62896B343D24}">
      <dsp:nvSpPr>
        <dsp:cNvPr id="0" name=""/>
        <dsp:cNvSpPr/>
      </dsp:nvSpPr>
      <dsp:spPr>
        <a:xfrm>
          <a:off x="266708" y="2072137"/>
          <a:ext cx="2112140"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Logikus érvelés</a:t>
          </a:r>
        </a:p>
      </dsp:txBody>
      <dsp:txXfrm>
        <a:off x="285595" y="2091024"/>
        <a:ext cx="2074366" cy="607080"/>
      </dsp:txXfrm>
    </dsp:sp>
    <dsp:sp modelId="{FD50ABA0-0B0A-4DB4-836B-FFC7EED3AD1B}">
      <dsp:nvSpPr>
        <dsp:cNvPr id="0" name=""/>
        <dsp:cNvSpPr/>
      </dsp:nvSpPr>
      <dsp:spPr>
        <a:xfrm>
          <a:off x="266708" y="2816200"/>
          <a:ext cx="2112140"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Elfogódottságok észlelésének képessége</a:t>
          </a:r>
        </a:p>
      </dsp:txBody>
      <dsp:txXfrm>
        <a:off x="285595" y="2835087"/>
        <a:ext cx="2074366" cy="607080"/>
      </dsp:txXfrm>
    </dsp:sp>
    <dsp:sp modelId="{85FADA1E-0EC7-4714-A3AA-5A89E3F27F70}">
      <dsp:nvSpPr>
        <dsp:cNvPr id="0" name=""/>
        <dsp:cNvSpPr/>
      </dsp:nvSpPr>
      <dsp:spPr>
        <a:xfrm>
          <a:off x="266708" y="3560263"/>
          <a:ext cx="2112140"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Releváns információk megtalálása</a:t>
          </a:r>
        </a:p>
      </dsp:txBody>
      <dsp:txXfrm>
        <a:off x="285595" y="3579150"/>
        <a:ext cx="2074366" cy="607080"/>
      </dsp:txXfrm>
    </dsp:sp>
    <dsp:sp modelId="{C91E9055-5CFB-4F8A-9B8F-8D7AAB706B8E}">
      <dsp:nvSpPr>
        <dsp:cNvPr id="0" name=""/>
        <dsp:cNvSpPr/>
      </dsp:nvSpPr>
      <dsp:spPr>
        <a:xfrm>
          <a:off x="2840879" y="0"/>
          <a:ext cx="2640175"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a:t>Kommunikáció</a:t>
          </a:r>
        </a:p>
      </dsp:txBody>
      <dsp:txXfrm>
        <a:off x="2840879" y="0"/>
        <a:ext cx="2640175" cy="1327966"/>
      </dsp:txXfrm>
    </dsp:sp>
    <dsp:sp modelId="{7571F872-CD64-4A4B-B1BA-940EECCE7D1E}">
      <dsp:nvSpPr>
        <dsp:cNvPr id="0" name=""/>
        <dsp:cNvSpPr/>
      </dsp:nvSpPr>
      <dsp:spPr>
        <a:xfrm>
          <a:off x="3104897" y="1328803"/>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dirty="0"/>
            <a:t>„</a:t>
          </a:r>
          <a:r>
            <a:rPr lang="hu-HU" sz="1400" kern="1200" dirty="0" err="1"/>
            <a:t>storytelling</a:t>
          </a:r>
          <a:r>
            <a:rPr lang="hu-HU" sz="1400" kern="1200" dirty="0"/>
            <a:t>”</a:t>
          </a:r>
        </a:p>
      </dsp:txBody>
      <dsp:txXfrm>
        <a:off x="3119896" y="1343802"/>
        <a:ext cx="2082142" cy="482092"/>
      </dsp:txXfrm>
    </dsp:sp>
    <dsp:sp modelId="{FFAA2FE8-CAAD-4E15-83CB-83938EAA56D2}">
      <dsp:nvSpPr>
        <dsp:cNvPr id="0" name=""/>
        <dsp:cNvSpPr/>
      </dsp:nvSpPr>
      <dsp:spPr>
        <a:xfrm>
          <a:off x="3104897" y="1919677"/>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Nyilvános beszéd</a:t>
          </a:r>
        </a:p>
      </dsp:txBody>
      <dsp:txXfrm>
        <a:off x="3119896" y="1934676"/>
        <a:ext cx="2082142" cy="482092"/>
      </dsp:txXfrm>
    </dsp:sp>
    <dsp:sp modelId="{98C1938D-E8AB-4B23-8AF0-1DED8500F51E}">
      <dsp:nvSpPr>
        <dsp:cNvPr id="0" name=""/>
        <dsp:cNvSpPr/>
      </dsp:nvSpPr>
      <dsp:spPr>
        <a:xfrm>
          <a:off x="3104897" y="2510551"/>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Rákérdezés képessége</a:t>
          </a:r>
        </a:p>
      </dsp:txBody>
      <dsp:txXfrm>
        <a:off x="3119896" y="2525550"/>
        <a:ext cx="2082142" cy="482092"/>
      </dsp:txXfrm>
    </dsp:sp>
    <dsp:sp modelId="{9FE3D4DB-3E1C-4385-828A-C1FDD57FC430}">
      <dsp:nvSpPr>
        <dsp:cNvPr id="0" name=""/>
        <dsp:cNvSpPr/>
      </dsp:nvSpPr>
      <dsp:spPr>
        <a:xfrm>
          <a:off x="3104897" y="3101424"/>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Szintetizálási képesség</a:t>
          </a:r>
        </a:p>
      </dsp:txBody>
      <dsp:txXfrm>
        <a:off x="3119896" y="3116423"/>
        <a:ext cx="2082142" cy="482092"/>
      </dsp:txXfrm>
    </dsp:sp>
    <dsp:sp modelId="{9D8D6BEA-BD15-4816-BC1E-6B0801855410}">
      <dsp:nvSpPr>
        <dsp:cNvPr id="0" name=""/>
        <dsp:cNvSpPr/>
      </dsp:nvSpPr>
      <dsp:spPr>
        <a:xfrm>
          <a:off x="3104897" y="3692298"/>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Aktív hallgatás, értő figyelem</a:t>
          </a:r>
        </a:p>
      </dsp:txBody>
      <dsp:txXfrm>
        <a:off x="3119896" y="3707297"/>
        <a:ext cx="2082142" cy="482092"/>
      </dsp:txXfrm>
    </dsp:sp>
    <dsp:sp modelId="{49E0657D-6189-499F-A68B-847149D889A3}">
      <dsp:nvSpPr>
        <dsp:cNvPr id="0" name=""/>
        <dsp:cNvSpPr/>
      </dsp:nvSpPr>
      <dsp:spPr>
        <a:xfrm>
          <a:off x="5679068" y="0"/>
          <a:ext cx="2640175"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dirty="0"/>
            <a:t>Tervezés</a:t>
          </a:r>
        </a:p>
      </dsp:txBody>
      <dsp:txXfrm>
        <a:off x="5679068" y="0"/>
        <a:ext cx="2640175" cy="1327966"/>
      </dsp:txXfrm>
    </dsp:sp>
    <dsp:sp modelId="{B4A2940E-A391-4255-9C89-14A7078BC978}">
      <dsp:nvSpPr>
        <dsp:cNvPr id="0" name=""/>
        <dsp:cNvSpPr/>
      </dsp:nvSpPr>
      <dsp:spPr>
        <a:xfrm>
          <a:off x="5943086" y="1328344"/>
          <a:ext cx="2112140"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Időgazdálkdás</a:t>
          </a:r>
        </a:p>
      </dsp:txBody>
      <dsp:txXfrm>
        <a:off x="5968557" y="1353815"/>
        <a:ext cx="2061198" cy="818698"/>
      </dsp:txXfrm>
    </dsp:sp>
    <dsp:sp modelId="{F13D7750-69F8-4E50-B80C-9F2F63F16756}">
      <dsp:nvSpPr>
        <dsp:cNvPr id="0" name=""/>
        <dsp:cNvSpPr/>
      </dsp:nvSpPr>
      <dsp:spPr>
        <a:xfrm>
          <a:off x="5943086" y="2331775"/>
          <a:ext cx="2112140"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Agilis gondolkodás</a:t>
          </a:r>
        </a:p>
      </dsp:txBody>
      <dsp:txXfrm>
        <a:off x="5968557" y="2357246"/>
        <a:ext cx="2061198" cy="818698"/>
      </dsp:txXfrm>
    </dsp:sp>
    <dsp:sp modelId="{A5BC2A08-E3A4-4226-80D2-A14D4B1958D4}">
      <dsp:nvSpPr>
        <dsp:cNvPr id="0" name=""/>
        <dsp:cNvSpPr/>
      </dsp:nvSpPr>
      <dsp:spPr>
        <a:xfrm>
          <a:off x="5943086" y="3335207"/>
          <a:ext cx="2112140"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Munkatervezés</a:t>
          </a:r>
        </a:p>
      </dsp:txBody>
      <dsp:txXfrm>
        <a:off x="5968557" y="3360678"/>
        <a:ext cx="2061198" cy="818698"/>
      </dsp:txXfrm>
    </dsp:sp>
    <dsp:sp modelId="{1C4F80C9-BF8B-4663-9EE3-4816F27C0221}">
      <dsp:nvSpPr>
        <dsp:cNvPr id="0" name=""/>
        <dsp:cNvSpPr/>
      </dsp:nvSpPr>
      <dsp:spPr>
        <a:xfrm>
          <a:off x="8517257" y="0"/>
          <a:ext cx="2640175"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a:t>Mentális rugalmasság</a:t>
          </a:r>
        </a:p>
      </dsp:txBody>
      <dsp:txXfrm>
        <a:off x="8517257" y="0"/>
        <a:ext cx="2640175" cy="1327966"/>
      </dsp:txXfrm>
    </dsp:sp>
    <dsp:sp modelId="{55F70243-6E86-42B3-83D9-D5C0E2B4EB9F}">
      <dsp:nvSpPr>
        <dsp:cNvPr id="0" name=""/>
        <dsp:cNvSpPr/>
      </dsp:nvSpPr>
      <dsp:spPr>
        <a:xfrm>
          <a:off x="8781275" y="1328803"/>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Kreativitás és képzelőerő</a:t>
          </a:r>
        </a:p>
      </dsp:txBody>
      <dsp:txXfrm>
        <a:off x="8796274" y="1343802"/>
        <a:ext cx="2082142" cy="482092"/>
      </dsp:txXfrm>
    </dsp:sp>
    <dsp:sp modelId="{DBAF8754-9631-4E04-88B0-BCE03356F37F}">
      <dsp:nvSpPr>
        <dsp:cNvPr id="0" name=""/>
        <dsp:cNvSpPr/>
      </dsp:nvSpPr>
      <dsp:spPr>
        <a:xfrm>
          <a:off x="8781275" y="1919677"/>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Ismeretek alkalmazása eltérő kontextusban</a:t>
          </a:r>
        </a:p>
      </dsp:txBody>
      <dsp:txXfrm>
        <a:off x="8796274" y="1934676"/>
        <a:ext cx="2082142" cy="482092"/>
      </dsp:txXfrm>
    </dsp:sp>
    <dsp:sp modelId="{D6D8F675-3F76-42D0-82C3-9439C7DBF7BE}">
      <dsp:nvSpPr>
        <dsp:cNvPr id="0" name=""/>
        <dsp:cNvSpPr/>
      </dsp:nvSpPr>
      <dsp:spPr>
        <a:xfrm>
          <a:off x="8781275" y="2510551"/>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Szemléletváltás</a:t>
          </a:r>
        </a:p>
      </dsp:txBody>
      <dsp:txXfrm>
        <a:off x="8796274" y="2525550"/>
        <a:ext cx="2082142" cy="482092"/>
      </dsp:txXfrm>
    </dsp:sp>
    <dsp:sp modelId="{48F2128A-48E7-4A45-8369-9C871A31C3C8}">
      <dsp:nvSpPr>
        <dsp:cNvPr id="0" name=""/>
        <dsp:cNvSpPr/>
      </dsp:nvSpPr>
      <dsp:spPr>
        <a:xfrm>
          <a:off x="8781275" y="3101424"/>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Alkalmazkodás</a:t>
          </a:r>
        </a:p>
      </dsp:txBody>
      <dsp:txXfrm>
        <a:off x="8796274" y="3116423"/>
        <a:ext cx="2082142" cy="482092"/>
      </dsp:txXfrm>
    </dsp:sp>
    <dsp:sp modelId="{FA417CD3-6938-49F1-B00E-522677B04C3F}">
      <dsp:nvSpPr>
        <dsp:cNvPr id="0" name=""/>
        <dsp:cNvSpPr/>
      </dsp:nvSpPr>
      <dsp:spPr>
        <a:xfrm>
          <a:off x="8781275" y="3692298"/>
          <a:ext cx="2112140"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hu-HU" sz="1400" kern="1200"/>
            <a:t>Tanulási készség</a:t>
          </a:r>
        </a:p>
      </dsp:txBody>
      <dsp:txXfrm>
        <a:off x="8796274" y="3707297"/>
        <a:ext cx="2082142" cy="482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A8F81-0ABF-4777-92A5-C386701A65EA}">
      <dsp:nvSpPr>
        <dsp:cNvPr id="0" name=""/>
        <dsp:cNvSpPr/>
      </dsp:nvSpPr>
      <dsp:spPr>
        <a:xfrm>
          <a:off x="1362"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u-HU" sz="3600" kern="1200" dirty="0"/>
            <a:t>Szervezés</a:t>
          </a:r>
        </a:p>
      </dsp:txBody>
      <dsp:txXfrm>
        <a:off x="1362" y="0"/>
        <a:ext cx="3542031" cy="1327966"/>
      </dsp:txXfrm>
    </dsp:sp>
    <dsp:sp modelId="{16C01033-6D43-4EEC-A068-79E1BAD223F0}">
      <dsp:nvSpPr>
        <dsp:cNvPr id="0" name=""/>
        <dsp:cNvSpPr/>
      </dsp:nvSpPr>
      <dsp:spPr>
        <a:xfrm>
          <a:off x="355565" y="1328074"/>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Példamutatás</a:t>
          </a:r>
        </a:p>
      </dsp:txBody>
      <dsp:txXfrm>
        <a:off x="374452" y="1346961"/>
        <a:ext cx="2795851" cy="607080"/>
      </dsp:txXfrm>
    </dsp:sp>
    <dsp:sp modelId="{EC27CCEC-8FAD-40E4-93D1-76177E39B089}">
      <dsp:nvSpPr>
        <dsp:cNvPr id="0" name=""/>
        <dsp:cNvSpPr/>
      </dsp:nvSpPr>
      <dsp:spPr>
        <a:xfrm>
          <a:off x="355565" y="2072137"/>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Kölcsönös előnyök meglátása</a:t>
          </a:r>
        </a:p>
      </dsp:txBody>
      <dsp:txXfrm>
        <a:off x="374452" y="2091024"/>
        <a:ext cx="2795851" cy="607080"/>
      </dsp:txXfrm>
    </dsp:sp>
    <dsp:sp modelId="{85CA13F9-90CE-44CB-B56E-B4DCF63E2BA0}">
      <dsp:nvSpPr>
        <dsp:cNvPr id="0" name=""/>
        <dsp:cNvSpPr/>
      </dsp:nvSpPr>
      <dsp:spPr>
        <a:xfrm>
          <a:off x="355565" y="2816200"/>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Vízió alkotása</a:t>
          </a:r>
        </a:p>
      </dsp:txBody>
      <dsp:txXfrm>
        <a:off x="374452" y="2835087"/>
        <a:ext cx="2795851" cy="607080"/>
      </dsp:txXfrm>
    </dsp:sp>
    <dsp:sp modelId="{E6CE19A4-974C-4E06-A884-E2A8BA2E6B2B}">
      <dsp:nvSpPr>
        <dsp:cNvPr id="0" name=""/>
        <dsp:cNvSpPr/>
      </dsp:nvSpPr>
      <dsp:spPr>
        <a:xfrm>
          <a:off x="355565" y="3560263"/>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Szervezeti tudatosság</a:t>
          </a:r>
        </a:p>
      </dsp:txBody>
      <dsp:txXfrm>
        <a:off x="374452" y="3579150"/>
        <a:ext cx="2795851" cy="607080"/>
      </dsp:txXfrm>
    </dsp:sp>
    <dsp:sp modelId="{C91E9055-5CFB-4F8A-9B8F-8D7AAB706B8E}">
      <dsp:nvSpPr>
        <dsp:cNvPr id="0" name=""/>
        <dsp:cNvSpPr/>
      </dsp:nvSpPr>
      <dsp:spPr>
        <a:xfrm>
          <a:off x="3809046"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u-HU" sz="3600" kern="1200" dirty="0"/>
            <a:t>Kapcsolatépítés</a:t>
          </a:r>
        </a:p>
      </dsp:txBody>
      <dsp:txXfrm>
        <a:off x="3809046" y="0"/>
        <a:ext cx="3542031" cy="1327966"/>
      </dsp:txXfrm>
    </dsp:sp>
    <dsp:sp modelId="{7571F872-CD64-4A4B-B1BA-940EECCE7D1E}">
      <dsp:nvSpPr>
        <dsp:cNvPr id="0" name=""/>
        <dsp:cNvSpPr/>
      </dsp:nvSpPr>
      <dsp:spPr>
        <a:xfrm>
          <a:off x="4163249" y="1328074"/>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Empátia</a:t>
          </a:r>
        </a:p>
      </dsp:txBody>
      <dsp:txXfrm>
        <a:off x="4182136" y="1346961"/>
        <a:ext cx="2795851" cy="607080"/>
      </dsp:txXfrm>
    </dsp:sp>
    <dsp:sp modelId="{6E7CC3A1-FDC5-40E2-BEE0-EF15D8DADBB1}">
      <dsp:nvSpPr>
        <dsp:cNvPr id="0" name=""/>
        <dsp:cNvSpPr/>
      </dsp:nvSpPr>
      <dsp:spPr>
        <a:xfrm>
          <a:off x="4163249" y="2072137"/>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Bizalomkeltés</a:t>
          </a:r>
        </a:p>
      </dsp:txBody>
      <dsp:txXfrm>
        <a:off x="4182136" y="2091024"/>
        <a:ext cx="2795851" cy="607080"/>
      </dsp:txXfrm>
    </dsp:sp>
    <dsp:sp modelId="{D5BB60E3-1CA5-4CF1-A37B-4AFABF05BC9C}">
      <dsp:nvSpPr>
        <dsp:cNvPr id="0" name=""/>
        <dsp:cNvSpPr/>
      </dsp:nvSpPr>
      <dsp:spPr>
        <a:xfrm>
          <a:off x="4163249" y="2816200"/>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Szociális nyitottság</a:t>
          </a:r>
        </a:p>
      </dsp:txBody>
      <dsp:txXfrm>
        <a:off x="4182136" y="2835087"/>
        <a:ext cx="2795851" cy="607080"/>
      </dsp:txXfrm>
    </dsp:sp>
    <dsp:sp modelId="{76BF8D0F-3D8F-4778-A827-9007CAEB2D3F}">
      <dsp:nvSpPr>
        <dsp:cNvPr id="0" name=""/>
        <dsp:cNvSpPr/>
      </dsp:nvSpPr>
      <dsp:spPr>
        <a:xfrm>
          <a:off x="4163249" y="3560263"/>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Emberség</a:t>
          </a:r>
        </a:p>
      </dsp:txBody>
      <dsp:txXfrm>
        <a:off x="4182136" y="3579150"/>
        <a:ext cx="2795851" cy="607080"/>
      </dsp:txXfrm>
    </dsp:sp>
    <dsp:sp modelId="{49E0657D-6189-499F-A68B-847149D889A3}">
      <dsp:nvSpPr>
        <dsp:cNvPr id="0" name=""/>
        <dsp:cNvSpPr/>
      </dsp:nvSpPr>
      <dsp:spPr>
        <a:xfrm>
          <a:off x="7616730"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u-HU" sz="3600" kern="1200" dirty="0"/>
            <a:t>Csapatmunka</a:t>
          </a:r>
        </a:p>
      </dsp:txBody>
      <dsp:txXfrm>
        <a:off x="7616730" y="0"/>
        <a:ext cx="3542031" cy="1327966"/>
      </dsp:txXfrm>
    </dsp:sp>
    <dsp:sp modelId="{B4A2940E-A391-4255-9C89-14A7078BC978}">
      <dsp:nvSpPr>
        <dsp:cNvPr id="0" name=""/>
        <dsp:cNvSpPr/>
      </dsp:nvSpPr>
      <dsp:spPr>
        <a:xfrm>
          <a:off x="7970933" y="1328182"/>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Befogadás, nyitottság</a:t>
          </a:r>
        </a:p>
      </dsp:txBody>
      <dsp:txXfrm>
        <a:off x="7983380" y="1340629"/>
        <a:ext cx="2808731" cy="400091"/>
      </dsp:txXfrm>
    </dsp:sp>
    <dsp:sp modelId="{00DCABA0-5E6F-45C3-A94C-98E406E9BA41}">
      <dsp:nvSpPr>
        <dsp:cNvPr id="0" name=""/>
        <dsp:cNvSpPr/>
      </dsp:nvSpPr>
      <dsp:spPr>
        <a:xfrm>
          <a:off x="7970933" y="1818550"/>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Motiválás képessége</a:t>
          </a:r>
        </a:p>
      </dsp:txBody>
      <dsp:txXfrm>
        <a:off x="7983380" y="1830997"/>
        <a:ext cx="2808731" cy="400091"/>
      </dsp:txXfrm>
    </dsp:sp>
    <dsp:sp modelId="{09D39E48-749B-45BF-96C6-4110B7D8C3B3}">
      <dsp:nvSpPr>
        <dsp:cNvPr id="0" name=""/>
        <dsp:cNvSpPr/>
      </dsp:nvSpPr>
      <dsp:spPr>
        <a:xfrm>
          <a:off x="7970933" y="2308919"/>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Konfliktuskezelés</a:t>
          </a:r>
        </a:p>
      </dsp:txBody>
      <dsp:txXfrm>
        <a:off x="7983380" y="2321366"/>
        <a:ext cx="2808731" cy="400091"/>
      </dsp:txXfrm>
    </dsp:sp>
    <dsp:sp modelId="{D0E0784E-5C18-4286-83E5-35F4B38CEF86}">
      <dsp:nvSpPr>
        <dsp:cNvPr id="0" name=""/>
        <dsp:cNvSpPr/>
      </dsp:nvSpPr>
      <dsp:spPr>
        <a:xfrm>
          <a:off x="7970933" y="2799287"/>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Együttműködés</a:t>
          </a:r>
        </a:p>
      </dsp:txBody>
      <dsp:txXfrm>
        <a:off x="7983380" y="2811734"/>
        <a:ext cx="2808731" cy="400091"/>
      </dsp:txXfrm>
    </dsp:sp>
    <dsp:sp modelId="{4131B8AE-7136-4EFA-ABC7-9A1E575198CF}">
      <dsp:nvSpPr>
        <dsp:cNvPr id="0" name=""/>
        <dsp:cNvSpPr/>
      </dsp:nvSpPr>
      <dsp:spPr>
        <a:xfrm>
          <a:off x="7970933" y="3289655"/>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a:t>Felhatalmazás („</a:t>
          </a:r>
          <a:r>
            <a:rPr lang="hu-HU" sz="1500" kern="1200" dirty="0" err="1"/>
            <a:t>empowering</a:t>
          </a:r>
          <a:r>
            <a:rPr lang="hu-HU" sz="1500" kern="1200" dirty="0"/>
            <a:t>”)</a:t>
          </a:r>
        </a:p>
      </dsp:txBody>
      <dsp:txXfrm>
        <a:off x="7983380" y="3302102"/>
        <a:ext cx="2808731" cy="400091"/>
      </dsp:txXfrm>
    </dsp:sp>
    <dsp:sp modelId="{160A1742-8D76-40DF-9A20-5B7B479104C7}">
      <dsp:nvSpPr>
        <dsp:cNvPr id="0" name=""/>
        <dsp:cNvSpPr/>
      </dsp:nvSpPr>
      <dsp:spPr>
        <a:xfrm>
          <a:off x="7970933" y="3780024"/>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dirty="0" err="1"/>
            <a:t>Coach</a:t>
          </a:r>
          <a:r>
            <a:rPr lang="hu-HU" sz="1500" kern="1200" dirty="0"/>
            <a:t> szemléletű vezetés</a:t>
          </a:r>
        </a:p>
      </dsp:txBody>
      <dsp:txXfrm>
        <a:off x="7983380" y="3792471"/>
        <a:ext cx="2808731" cy="400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A8F81-0ABF-4777-92A5-C386701A65EA}">
      <dsp:nvSpPr>
        <dsp:cNvPr id="0" name=""/>
        <dsp:cNvSpPr/>
      </dsp:nvSpPr>
      <dsp:spPr>
        <a:xfrm>
          <a:off x="1362"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hu-HU" sz="4300" kern="1200" dirty="0"/>
            <a:t>Önszervezés</a:t>
          </a:r>
        </a:p>
      </dsp:txBody>
      <dsp:txXfrm>
        <a:off x="1362" y="0"/>
        <a:ext cx="3542031" cy="1327966"/>
      </dsp:txXfrm>
    </dsp:sp>
    <dsp:sp modelId="{16C01033-6D43-4EEC-A068-79E1BAD223F0}">
      <dsp:nvSpPr>
        <dsp:cNvPr id="0" name=""/>
        <dsp:cNvSpPr/>
      </dsp:nvSpPr>
      <dsp:spPr>
        <a:xfrm>
          <a:off x="355565" y="1328182"/>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Érzelmek tudatosítása</a:t>
          </a:r>
        </a:p>
      </dsp:txBody>
      <dsp:txXfrm>
        <a:off x="368012" y="1340629"/>
        <a:ext cx="2808731" cy="400091"/>
      </dsp:txXfrm>
    </dsp:sp>
    <dsp:sp modelId="{B843C3F4-4C74-47B1-AE60-E62CED6C1F5C}">
      <dsp:nvSpPr>
        <dsp:cNvPr id="0" name=""/>
        <dsp:cNvSpPr/>
      </dsp:nvSpPr>
      <dsp:spPr>
        <a:xfrm>
          <a:off x="355565" y="1818550"/>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Önuralom</a:t>
          </a:r>
        </a:p>
      </dsp:txBody>
      <dsp:txXfrm>
        <a:off x="368012" y="1830997"/>
        <a:ext cx="2808731" cy="400091"/>
      </dsp:txXfrm>
    </dsp:sp>
    <dsp:sp modelId="{F9F9AFFF-1C94-42C0-81D1-D18E695D5D82}">
      <dsp:nvSpPr>
        <dsp:cNvPr id="0" name=""/>
        <dsp:cNvSpPr/>
      </dsp:nvSpPr>
      <dsp:spPr>
        <a:xfrm>
          <a:off x="355565" y="2308919"/>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Saját erősségek ismerete</a:t>
          </a:r>
        </a:p>
      </dsp:txBody>
      <dsp:txXfrm>
        <a:off x="368012" y="2321366"/>
        <a:ext cx="2808731" cy="400091"/>
      </dsp:txXfrm>
    </dsp:sp>
    <dsp:sp modelId="{94B2DDF2-9AAF-4E80-9008-76FCD0C6DE34}">
      <dsp:nvSpPr>
        <dsp:cNvPr id="0" name=""/>
        <dsp:cNvSpPr/>
      </dsp:nvSpPr>
      <dsp:spPr>
        <a:xfrm>
          <a:off x="355565" y="2799287"/>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Integritás</a:t>
          </a:r>
        </a:p>
      </dsp:txBody>
      <dsp:txXfrm>
        <a:off x="368012" y="2811734"/>
        <a:ext cx="2808731" cy="400091"/>
      </dsp:txXfrm>
    </dsp:sp>
    <dsp:sp modelId="{9810E9E3-FA34-44CE-B839-DF8A850DB830}">
      <dsp:nvSpPr>
        <dsp:cNvPr id="0" name=""/>
        <dsp:cNvSpPr/>
      </dsp:nvSpPr>
      <dsp:spPr>
        <a:xfrm>
          <a:off x="355565" y="3289655"/>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Önbizalom</a:t>
          </a:r>
        </a:p>
      </dsp:txBody>
      <dsp:txXfrm>
        <a:off x="368012" y="3302102"/>
        <a:ext cx="2808731" cy="400091"/>
      </dsp:txXfrm>
    </dsp:sp>
    <dsp:sp modelId="{5BF9535D-CB36-4AD6-AA95-F6B4A7B38BE5}">
      <dsp:nvSpPr>
        <dsp:cNvPr id="0" name=""/>
        <dsp:cNvSpPr/>
      </dsp:nvSpPr>
      <dsp:spPr>
        <a:xfrm>
          <a:off x="355565" y="3780024"/>
          <a:ext cx="2833625" cy="4249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Önmotivációs képesség</a:t>
          </a:r>
        </a:p>
      </dsp:txBody>
      <dsp:txXfrm>
        <a:off x="368012" y="3792471"/>
        <a:ext cx="2808731" cy="400091"/>
      </dsp:txXfrm>
    </dsp:sp>
    <dsp:sp modelId="{C91E9055-5CFB-4F8A-9B8F-8D7AAB706B8E}">
      <dsp:nvSpPr>
        <dsp:cNvPr id="0" name=""/>
        <dsp:cNvSpPr/>
      </dsp:nvSpPr>
      <dsp:spPr>
        <a:xfrm>
          <a:off x="3809046"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hu-HU" sz="4300" kern="1200" dirty="0"/>
            <a:t>Vállalkozás</a:t>
          </a:r>
        </a:p>
      </dsp:txBody>
      <dsp:txXfrm>
        <a:off x="3809046" y="0"/>
        <a:ext cx="3542031" cy="1327966"/>
      </dsp:txXfrm>
    </dsp:sp>
    <dsp:sp modelId="{7571F872-CD64-4A4B-B1BA-940EECCE7D1E}">
      <dsp:nvSpPr>
        <dsp:cNvPr id="0" name=""/>
        <dsp:cNvSpPr/>
      </dsp:nvSpPr>
      <dsp:spPr>
        <a:xfrm>
          <a:off x="4163249" y="1328803"/>
          <a:ext cx="2833625"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Kockázatkezelés</a:t>
          </a:r>
        </a:p>
      </dsp:txBody>
      <dsp:txXfrm>
        <a:off x="4178248" y="1343802"/>
        <a:ext cx="2803627" cy="482092"/>
      </dsp:txXfrm>
    </dsp:sp>
    <dsp:sp modelId="{CD8FFBB5-D484-4D58-8D36-3C3FFA0DFEE8}">
      <dsp:nvSpPr>
        <dsp:cNvPr id="0" name=""/>
        <dsp:cNvSpPr/>
      </dsp:nvSpPr>
      <dsp:spPr>
        <a:xfrm>
          <a:off x="4163249" y="1919677"/>
          <a:ext cx="2833625"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Bátorság</a:t>
          </a:r>
        </a:p>
      </dsp:txBody>
      <dsp:txXfrm>
        <a:off x="4178248" y="1934676"/>
        <a:ext cx="2803627" cy="482092"/>
      </dsp:txXfrm>
    </dsp:sp>
    <dsp:sp modelId="{86144EF2-1B4F-493C-B722-A35B51E6B8DA}">
      <dsp:nvSpPr>
        <dsp:cNvPr id="0" name=""/>
        <dsp:cNvSpPr/>
      </dsp:nvSpPr>
      <dsp:spPr>
        <a:xfrm>
          <a:off x="4163249" y="2510551"/>
          <a:ext cx="2833625"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Változás kezelése</a:t>
          </a:r>
        </a:p>
      </dsp:txBody>
      <dsp:txXfrm>
        <a:off x="4178248" y="2525550"/>
        <a:ext cx="2803627" cy="482092"/>
      </dsp:txXfrm>
    </dsp:sp>
    <dsp:sp modelId="{17250BBD-5893-4F4F-9812-07E5D073F753}">
      <dsp:nvSpPr>
        <dsp:cNvPr id="0" name=""/>
        <dsp:cNvSpPr/>
      </dsp:nvSpPr>
      <dsp:spPr>
        <a:xfrm>
          <a:off x="4163249" y="3101424"/>
          <a:ext cx="2833625"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Szenvedély megtalálása</a:t>
          </a:r>
        </a:p>
      </dsp:txBody>
      <dsp:txXfrm>
        <a:off x="4178248" y="3116423"/>
        <a:ext cx="2803627" cy="482092"/>
      </dsp:txXfrm>
    </dsp:sp>
    <dsp:sp modelId="{57111618-F3F4-4E26-AF4F-1DA850DD807B}">
      <dsp:nvSpPr>
        <dsp:cNvPr id="0" name=""/>
        <dsp:cNvSpPr/>
      </dsp:nvSpPr>
      <dsp:spPr>
        <a:xfrm>
          <a:off x="4163249" y="3692298"/>
          <a:ext cx="2833625" cy="5120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Mintakövetés elhagyásának képessége</a:t>
          </a:r>
        </a:p>
      </dsp:txBody>
      <dsp:txXfrm>
        <a:off x="4178248" y="3707297"/>
        <a:ext cx="2803627" cy="482092"/>
      </dsp:txXfrm>
    </dsp:sp>
    <dsp:sp modelId="{49E0657D-6189-499F-A68B-847149D889A3}">
      <dsp:nvSpPr>
        <dsp:cNvPr id="0" name=""/>
        <dsp:cNvSpPr/>
      </dsp:nvSpPr>
      <dsp:spPr>
        <a:xfrm>
          <a:off x="7616730"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hu-HU" sz="4300" kern="1200" dirty="0"/>
            <a:t>Céltételezés</a:t>
          </a:r>
        </a:p>
      </dsp:txBody>
      <dsp:txXfrm>
        <a:off x="7616730" y="0"/>
        <a:ext cx="3542031" cy="1327966"/>
      </dsp:txXfrm>
    </dsp:sp>
    <dsp:sp modelId="{B4A2940E-A391-4255-9C89-14A7078BC978}">
      <dsp:nvSpPr>
        <dsp:cNvPr id="0" name=""/>
        <dsp:cNvSpPr/>
      </dsp:nvSpPr>
      <dsp:spPr>
        <a:xfrm>
          <a:off x="7970933" y="1330667"/>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Döntésképesség</a:t>
          </a:r>
        </a:p>
      </dsp:txBody>
      <dsp:txXfrm>
        <a:off x="7981549" y="1341283"/>
        <a:ext cx="2812393" cy="341235"/>
      </dsp:txXfrm>
    </dsp:sp>
    <dsp:sp modelId="{279ABC96-5338-4C2C-808B-54C45204C736}">
      <dsp:nvSpPr>
        <dsp:cNvPr id="0" name=""/>
        <dsp:cNvSpPr/>
      </dsp:nvSpPr>
      <dsp:spPr>
        <a:xfrm>
          <a:off x="7970933" y="1748899"/>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Kitartás</a:t>
          </a:r>
        </a:p>
      </dsp:txBody>
      <dsp:txXfrm>
        <a:off x="7981549" y="1759515"/>
        <a:ext cx="2812393" cy="341235"/>
      </dsp:txXfrm>
    </dsp:sp>
    <dsp:sp modelId="{7AFCA182-035F-40B4-91E5-2AD7CF077B97}">
      <dsp:nvSpPr>
        <dsp:cNvPr id="0" name=""/>
        <dsp:cNvSpPr/>
      </dsp:nvSpPr>
      <dsp:spPr>
        <a:xfrm>
          <a:off x="7970933" y="2167131"/>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err="1"/>
            <a:t>Erőfszítés</a:t>
          </a:r>
          <a:endParaRPr lang="hu-HU" sz="1600" kern="1200" dirty="0"/>
        </a:p>
      </dsp:txBody>
      <dsp:txXfrm>
        <a:off x="7981549" y="2177747"/>
        <a:ext cx="2812393" cy="341235"/>
      </dsp:txXfrm>
    </dsp:sp>
    <dsp:sp modelId="{D58D1860-96AB-4F22-8079-35BE80934033}">
      <dsp:nvSpPr>
        <dsp:cNvPr id="0" name=""/>
        <dsp:cNvSpPr/>
      </dsp:nvSpPr>
      <dsp:spPr>
        <a:xfrm>
          <a:off x="7970933" y="2585362"/>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Bizonytalanság kezelése</a:t>
          </a:r>
        </a:p>
      </dsp:txBody>
      <dsp:txXfrm>
        <a:off x="7981549" y="2595978"/>
        <a:ext cx="2812393" cy="341235"/>
      </dsp:txXfrm>
    </dsp:sp>
    <dsp:sp modelId="{8E40C681-6F8D-4D78-83D0-3E9289F3E214}">
      <dsp:nvSpPr>
        <dsp:cNvPr id="0" name=""/>
        <dsp:cNvSpPr/>
      </dsp:nvSpPr>
      <dsp:spPr>
        <a:xfrm>
          <a:off x="7970933" y="3003594"/>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Önfejlesztés</a:t>
          </a:r>
        </a:p>
      </dsp:txBody>
      <dsp:txXfrm>
        <a:off x="7981549" y="3014210"/>
        <a:ext cx="2812393" cy="341235"/>
      </dsp:txXfrm>
    </dsp:sp>
    <dsp:sp modelId="{9B1E3FA7-73BA-4D34-A710-92ADC02F74D1}">
      <dsp:nvSpPr>
        <dsp:cNvPr id="0" name=""/>
        <dsp:cNvSpPr/>
      </dsp:nvSpPr>
      <dsp:spPr>
        <a:xfrm>
          <a:off x="7970933" y="3421825"/>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Célorientáltság</a:t>
          </a:r>
        </a:p>
      </dsp:txBody>
      <dsp:txXfrm>
        <a:off x="7981549" y="3432441"/>
        <a:ext cx="2812393" cy="341235"/>
      </dsp:txXfrm>
    </dsp:sp>
    <dsp:sp modelId="{E2B89CA7-EEBF-4FFD-9F3D-306E69798791}">
      <dsp:nvSpPr>
        <dsp:cNvPr id="0" name=""/>
        <dsp:cNvSpPr/>
      </dsp:nvSpPr>
      <dsp:spPr>
        <a:xfrm>
          <a:off x="7970933" y="3840057"/>
          <a:ext cx="2833625" cy="3624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err="1"/>
            <a:t>Tulajdonsi</a:t>
          </a:r>
          <a:r>
            <a:rPr lang="hu-HU" sz="1600" kern="1200" dirty="0"/>
            <a:t> szemlélet</a:t>
          </a:r>
        </a:p>
      </dsp:txBody>
      <dsp:txXfrm>
        <a:off x="7981549" y="3850673"/>
        <a:ext cx="2812393" cy="341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A8F81-0ABF-4777-92A5-C386701A65EA}">
      <dsp:nvSpPr>
        <dsp:cNvPr id="0" name=""/>
        <dsp:cNvSpPr/>
      </dsp:nvSpPr>
      <dsp:spPr>
        <a:xfrm>
          <a:off x="1362"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dirty="0"/>
            <a:t>Digitális tudatosság</a:t>
          </a:r>
        </a:p>
      </dsp:txBody>
      <dsp:txXfrm>
        <a:off x="1362" y="0"/>
        <a:ext cx="3542031" cy="1327966"/>
      </dsp:txXfrm>
    </dsp:sp>
    <dsp:sp modelId="{16C01033-6D43-4EEC-A068-79E1BAD223F0}">
      <dsp:nvSpPr>
        <dsp:cNvPr id="0" name=""/>
        <dsp:cNvSpPr/>
      </dsp:nvSpPr>
      <dsp:spPr>
        <a:xfrm>
          <a:off x="355565" y="1328074"/>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Digitális tanulás</a:t>
          </a:r>
        </a:p>
      </dsp:txBody>
      <dsp:txXfrm>
        <a:off x="374452" y="1346961"/>
        <a:ext cx="2795851" cy="607080"/>
      </dsp:txXfrm>
    </dsp:sp>
    <dsp:sp modelId="{694CC72B-CED9-4941-88A6-CBEF705FFE4F}">
      <dsp:nvSpPr>
        <dsp:cNvPr id="0" name=""/>
        <dsp:cNvSpPr/>
      </dsp:nvSpPr>
      <dsp:spPr>
        <a:xfrm>
          <a:off x="355565" y="2072137"/>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Digitális együttműködés</a:t>
          </a:r>
        </a:p>
      </dsp:txBody>
      <dsp:txXfrm>
        <a:off x="374452" y="2091024"/>
        <a:ext cx="2795851" cy="607080"/>
      </dsp:txXfrm>
    </dsp:sp>
    <dsp:sp modelId="{8814733C-E663-4F3D-88A3-FE005B527A45}">
      <dsp:nvSpPr>
        <dsp:cNvPr id="0" name=""/>
        <dsp:cNvSpPr/>
      </dsp:nvSpPr>
      <dsp:spPr>
        <a:xfrm>
          <a:off x="355565" y="2816200"/>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Digitális etika</a:t>
          </a:r>
        </a:p>
      </dsp:txBody>
      <dsp:txXfrm>
        <a:off x="374452" y="2835087"/>
        <a:ext cx="2795851" cy="607080"/>
      </dsp:txXfrm>
    </dsp:sp>
    <dsp:sp modelId="{CFCC1CB2-9E6D-4DFE-93AB-761D6BC388B1}">
      <dsp:nvSpPr>
        <dsp:cNvPr id="0" name=""/>
        <dsp:cNvSpPr/>
      </dsp:nvSpPr>
      <dsp:spPr>
        <a:xfrm>
          <a:off x="355565" y="3560263"/>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Digitális eligazodás</a:t>
          </a:r>
        </a:p>
      </dsp:txBody>
      <dsp:txXfrm>
        <a:off x="374452" y="3579150"/>
        <a:ext cx="2795851" cy="607080"/>
      </dsp:txXfrm>
    </dsp:sp>
    <dsp:sp modelId="{C91E9055-5CFB-4F8A-9B8F-8D7AAB706B8E}">
      <dsp:nvSpPr>
        <dsp:cNvPr id="0" name=""/>
        <dsp:cNvSpPr/>
      </dsp:nvSpPr>
      <dsp:spPr>
        <a:xfrm>
          <a:off x="3809046"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dirty="0"/>
            <a:t>Kódolás</a:t>
          </a:r>
        </a:p>
      </dsp:txBody>
      <dsp:txXfrm>
        <a:off x="3809046" y="0"/>
        <a:ext cx="3542031" cy="1327966"/>
      </dsp:txXfrm>
    </dsp:sp>
    <dsp:sp modelId="{7571F872-CD64-4A4B-B1BA-940EECCE7D1E}">
      <dsp:nvSpPr>
        <dsp:cNvPr id="0" name=""/>
        <dsp:cNvSpPr/>
      </dsp:nvSpPr>
      <dsp:spPr>
        <a:xfrm>
          <a:off x="4163249" y="1328344"/>
          <a:ext cx="2833625"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Programozási alapismeretek</a:t>
          </a:r>
        </a:p>
      </dsp:txBody>
      <dsp:txXfrm>
        <a:off x="4188720" y="1353815"/>
        <a:ext cx="2782683" cy="818698"/>
      </dsp:txXfrm>
    </dsp:sp>
    <dsp:sp modelId="{C859AD01-E912-457E-993F-AB77D647F665}">
      <dsp:nvSpPr>
        <dsp:cNvPr id="0" name=""/>
        <dsp:cNvSpPr/>
      </dsp:nvSpPr>
      <dsp:spPr>
        <a:xfrm>
          <a:off x="4163249" y="2331775"/>
          <a:ext cx="2833625"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Adatelemzés és statisztika</a:t>
          </a:r>
        </a:p>
      </dsp:txBody>
      <dsp:txXfrm>
        <a:off x="4188720" y="2357246"/>
        <a:ext cx="2782683" cy="818698"/>
      </dsp:txXfrm>
    </dsp:sp>
    <dsp:sp modelId="{6DBF4767-1C1A-449B-B922-17005A29FC59}">
      <dsp:nvSpPr>
        <dsp:cNvPr id="0" name=""/>
        <dsp:cNvSpPr/>
      </dsp:nvSpPr>
      <dsp:spPr>
        <a:xfrm>
          <a:off x="4163249" y="3335207"/>
          <a:ext cx="2833625" cy="86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Algoritmikus gondolkodás („ha-akkor”)</a:t>
          </a:r>
        </a:p>
      </dsp:txBody>
      <dsp:txXfrm>
        <a:off x="4188720" y="3360678"/>
        <a:ext cx="2782683" cy="818698"/>
      </dsp:txXfrm>
    </dsp:sp>
    <dsp:sp modelId="{49E0657D-6189-499F-A68B-847149D889A3}">
      <dsp:nvSpPr>
        <dsp:cNvPr id="0" name=""/>
        <dsp:cNvSpPr/>
      </dsp:nvSpPr>
      <dsp:spPr>
        <a:xfrm>
          <a:off x="7616730" y="0"/>
          <a:ext cx="3542031" cy="44265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u-HU" sz="2900" kern="1200" dirty="0"/>
            <a:t>Digitális rendszerek átlátása</a:t>
          </a:r>
        </a:p>
      </dsp:txBody>
      <dsp:txXfrm>
        <a:off x="7616730" y="0"/>
        <a:ext cx="3542031" cy="1327966"/>
      </dsp:txXfrm>
    </dsp:sp>
    <dsp:sp modelId="{B4A2940E-A391-4255-9C89-14A7078BC978}">
      <dsp:nvSpPr>
        <dsp:cNvPr id="0" name=""/>
        <dsp:cNvSpPr/>
      </dsp:nvSpPr>
      <dsp:spPr>
        <a:xfrm>
          <a:off x="7970933" y="1328074"/>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Adatkezelés</a:t>
          </a:r>
        </a:p>
      </dsp:txBody>
      <dsp:txXfrm>
        <a:off x="7989820" y="1346961"/>
        <a:ext cx="2795851" cy="607080"/>
      </dsp:txXfrm>
    </dsp:sp>
    <dsp:sp modelId="{2EEFBF05-FC31-42D6-AB27-7EDBAE37D0AA}">
      <dsp:nvSpPr>
        <dsp:cNvPr id="0" name=""/>
        <dsp:cNvSpPr/>
      </dsp:nvSpPr>
      <dsp:spPr>
        <a:xfrm>
          <a:off x="7970933" y="2072137"/>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err="1"/>
            <a:t>Kiberbiztonsági</a:t>
          </a:r>
          <a:r>
            <a:rPr lang="hu-HU" sz="1800" kern="1200" dirty="0"/>
            <a:t> készségek</a:t>
          </a:r>
        </a:p>
      </dsp:txBody>
      <dsp:txXfrm>
        <a:off x="7989820" y="2091024"/>
        <a:ext cx="2795851" cy="607080"/>
      </dsp:txXfrm>
    </dsp:sp>
    <dsp:sp modelId="{D82BD074-72C6-4760-9448-294CF9AB6722}">
      <dsp:nvSpPr>
        <dsp:cNvPr id="0" name=""/>
        <dsp:cNvSpPr/>
      </dsp:nvSpPr>
      <dsp:spPr>
        <a:xfrm>
          <a:off x="7970933" y="2816200"/>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Technológia tanulása</a:t>
          </a:r>
        </a:p>
      </dsp:txBody>
      <dsp:txXfrm>
        <a:off x="7989820" y="2835087"/>
        <a:ext cx="2795851" cy="607080"/>
      </dsp:txXfrm>
    </dsp:sp>
    <dsp:sp modelId="{626E30EE-B3AB-4AE1-86B9-52FC54B6A062}">
      <dsp:nvSpPr>
        <dsp:cNvPr id="0" name=""/>
        <dsp:cNvSpPr/>
      </dsp:nvSpPr>
      <dsp:spPr>
        <a:xfrm>
          <a:off x="7970933" y="3560263"/>
          <a:ext cx="2833625" cy="644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u-HU" sz="1800" kern="1200" dirty="0"/>
            <a:t>Okos rendszerek értése</a:t>
          </a:r>
        </a:p>
      </dsp:txBody>
      <dsp:txXfrm>
        <a:off x="7989820" y="3579150"/>
        <a:ext cx="2795851" cy="607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39B69-3EDB-4986-B56F-3980AE4B871F}">
      <dsp:nvSpPr>
        <dsp:cNvPr id="0" name=""/>
        <dsp:cNvSpPr/>
      </dsp:nvSpPr>
      <dsp:spPr>
        <a:xfrm>
          <a:off x="2340061" y="54"/>
          <a:ext cx="6480000" cy="21592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hu-HU" sz="3700" kern="1200" dirty="0"/>
            <a:t>„</a:t>
          </a:r>
          <a:r>
            <a:rPr lang="hu-HU" sz="3700" i="1" kern="1200" dirty="0"/>
            <a:t>A hagyományos közigazgatási rendszereket sosem szánták rugalmasnak.</a:t>
          </a:r>
          <a:r>
            <a:rPr lang="hu-HU" sz="3700" kern="1200" dirty="0"/>
            <a:t>” [OECD 2005: 69.]</a:t>
          </a:r>
        </a:p>
      </dsp:txBody>
      <dsp:txXfrm>
        <a:off x="2340061" y="54"/>
        <a:ext cx="6480000" cy="2159241"/>
      </dsp:txXfrm>
    </dsp:sp>
    <dsp:sp modelId="{05F96D9D-BE47-4912-AAB4-2A1B4ACBD465}">
      <dsp:nvSpPr>
        <dsp:cNvPr id="0" name=""/>
        <dsp:cNvSpPr/>
      </dsp:nvSpPr>
      <dsp:spPr>
        <a:xfrm>
          <a:off x="540061" y="2267258"/>
          <a:ext cx="10080000" cy="2159241"/>
        </a:xfrm>
        <a:prstGeom prst="rect">
          <a:avLst/>
        </a:prstGeom>
        <a:solidFill>
          <a:schemeClr val="accent3">
            <a:hueOff val="9696245"/>
            <a:satOff val="-21935"/>
            <a:lumOff val="-3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hu-HU" sz="3700" kern="1200"/>
            <a:t>„</a:t>
          </a:r>
          <a:r>
            <a:rPr lang="hu-HU" sz="3700" i="1" kern="1200"/>
            <a:t>Elsajátíthatók-e azok az ismeretek, amelyek a közigazgatásban szervezői feladatokat ellátók számára szükségesek, avagy a szervezés művészet?” </a:t>
          </a:r>
          <a:r>
            <a:rPr lang="hu-HU" sz="3700" kern="1200"/>
            <a:t>[Lőrincz-Takács 2001:32,]</a:t>
          </a:r>
        </a:p>
      </dsp:txBody>
      <dsp:txXfrm>
        <a:off x="540061" y="2267258"/>
        <a:ext cx="10080000" cy="21592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E81B6A93-809F-7948-85F3-018E324E55C7}" type="datetimeFigureOut">
              <a:rPr lang="en-US" smtClean="0"/>
              <a:t>11/10/2022</a:t>
            </a:fld>
            <a:endParaRPr lang="en-US"/>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CD3909AD-F0A8-B140-AD0A-48C42EB3EE29}" type="slidenum">
              <a:rPr lang="en-US" smtClean="0"/>
              <a:t>‹#›</a:t>
            </a:fld>
            <a:endParaRPr lang="en-US"/>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D2DCB935-B14B-9141-A5B7-B65163803703}" type="datetimeFigureOut">
              <a:rPr lang="en-US" smtClean="0"/>
              <a:t>11/10/2022</a:t>
            </a:fld>
            <a:endParaRPr lang="en-US"/>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E05EC090-49E1-4846-BBB9-5D83CB951608}" type="slidenum">
              <a:rPr lang="en-US" smtClean="0"/>
              <a:t>‹#›</a:t>
            </a:fld>
            <a:endParaRPr lang="en-US"/>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defTabSz="914400" fontAlgn="auto">
              <a:spcAft>
                <a:spcPts val="0"/>
              </a:spcAft>
              <a:buFont typeface="Arial" panose="020B0604020202020204" pitchFamily="34" charset="0"/>
              <a:buNone/>
              <a:defRPr/>
            </a:pPr>
            <a:r>
              <a:rPr lang="en-US" b="1" dirty="0">
                <a:solidFill>
                  <a:srgbClr val="FF00B1"/>
                </a:solidFill>
              </a:rPr>
              <a:t>Imagery</a:t>
            </a:r>
            <a:r>
              <a:rPr lang="en-US" dirty="0">
                <a:solidFill>
                  <a:srgbClr val="FF00B1"/>
                </a:solidFill>
              </a:rPr>
              <a:t>: Imagery is inserted in the </a:t>
            </a:r>
            <a:r>
              <a:rPr lang="en-US" b="1" dirty="0">
                <a:solidFill>
                  <a:srgbClr val="FF00B1"/>
                </a:solidFill>
              </a:rPr>
              <a:t>slide background</a:t>
            </a:r>
            <a:r>
              <a:rPr lang="en-US" dirty="0">
                <a:solidFill>
                  <a:srgbClr val="FF00B1"/>
                </a:solidFill>
              </a:rPr>
              <a:t>. Imagery should be in widescreen format (16:9 aspect ratio) or cropped to fit. Please do not stretch imagery to fit the background.</a:t>
            </a:r>
          </a:p>
          <a:p>
            <a:pPr marL="9144" indent="0" defTabSz="914377" fontAlgn="auto">
              <a:spcAft>
                <a:spcPts val="0"/>
              </a:spcAft>
              <a:buFont typeface="Arial" panose="020B0604020202020204" pitchFamily="34" charset="0"/>
              <a:buNone/>
              <a:defRPr/>
            </a:pPr>
            <a:endParaRPr lang="en-US" dirty="0">
              <a:solidFill>
                <a:srgbClr val="FF00B1"/>
              </a:solidFill>
            </a:endParaRPr>
          </a:p>
          <a:p>
            <a:pPr marL="9144" indent="0" defTabSz="914377" fontAlgn="auto">
              <a:spcAft>
                <a:spcPts val="0"/>
              </a:spcAft>
              <a:buFont typeface="Arial" panose="020B0604020202020204" pitchFamily="34" charset="0"/>
              <a:buNone/>
              <a:defRPr/>
            </a:pPr>
            <a:r>
              <a:rPr lang="en-US" b="1" dirty="0">
                <a:solidFill>
                  <a:srgbClr val="FF00B1"/>
                </a:solidFill>
              </a:rPr>
              <a:t>Adding a background image. </a:t>
            </a:r>
            <a:r>
              <a:rPr lang="en-US" dirty="0">
                <a:solidFill>
                  <a:srgbClr val="FF00B1"/>
                </a:solidFill>
              </a:rPr>
              <a:t>To insert a background image, go to Format &gt;slide background. In the Format Background pane, choose Picture or texture fill. Under Insert Picture, choose FILE if you know the desktop location of the image or CLIPBOARD if the image has been copied to the clipboard.</a:t>
            </a:r>
          </a:p>
          <a:p>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1</a:t>
            </a:fld>
            <a:endParaRPr lang="en-US"/>
          </a:p>
        </p:txBody>
      </p:sp>
    </p:spTree>
    <p:extLst>
      <p:ext uri="{BB962C8B-B14F-4D97-AF65-F5344CB8AC3E}">
        <p14:creationId xmlns:p14="http://schemas.microsoft.com/office/powerpoint/2010/main" val="74992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10</a:t>
            </a:fld>
            <a:endParaRPr lang="en-US"/>
          </a:p>
        </p:txBody>
      </p:sp>
    </p:spTree>
    <p:extLst>
      <p:ext uri="{BB962C8B-B14F-4D97-AF65-F5344CB8AC3E}">
        <p14:creationId xmlns:p14="http://schemas.microsoft.com/office/powerpoint/2010/main" val="206662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11</a:t>
            </a:fld>
            <a:endParaRPr lang="en-US"/>
          </a:p>
        </p:txBody>
      </p:sp>
    </p:spTree>
    <p:extLst>
      <p:ext uri="{BB962C8B-B14F-4D97-AF65-F5344CB8AC3E}">
        <p14:creationId xmlns:p14="http://schemas.microsoft.com/office/powerpoint/2010/main" val="341971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12</a:t>
            </a:fld>
            <a:endParaRPr lang="en-US"/>
          </a:p>
        </p:txBody>
      </p:sp>
    </p:spTree>
    <p:extLst>
      <p:ext uri="{BB962C8B-B14F-4D97-AF65-F5344CB8AC3E}">
        <p14:creationId xmlns:p14="http://schemas.microsoft.com/office/powerpoint/2010/main" val="420862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13</a:t>
            </a:fld>
            <a:endParaRPr lang="en-US"/>
          </a:p>
        </p:txBody>
      </p:sp>
    </p:spTree>
    <p:extLst>
      <p:ext uri="{BB962C8B-B14F-4D97-AF65-F5344CB8AC3E}">
        <p14:creationId xmlns:p14="http://schemas.microsoft.com/office/powerpoint/2010/main" val="31828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14</a:t>
            </a:fld>
            <a:endParaRPr lang="en-US"/>
          </a:p>
        </p:txBody>
      </p:sp>
    </p:spTree>
    <p:extLst>
      <p:ext uri="{BB962C8B-B14F-4D97-AF65-F5344CB8AC3E}">
        <p14:creationId xmlns:p14="http://schemas.microsoft.com/office/powerpoint/2010/main" val="87471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15</a:t>
            </a:fld>
            <a:endParaRPr lang="en-US"/>
          </a:p>
        </p:txBody>
      </p:sp>
    </p:spTree>
    <p:extLst>
      <p:ext uri="{BB962C8B-B14F-4D97-AF65-F5344CB8AC3E}">
        <p14:creationId xmlns:p14="http://schemas.microsoft.com/office/powerpoint/2010/main" val="320426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16</a:t>
            </a:fld>
            <a:endParaRPr lang="en-US"/>
          </a:p>
        </p:txBody>
      </p:sp>
    </p:spTree>
    <p:extLst>
      <p:ext uri="{BB962C8B-B14F-4D97-AF65-F5344CB8AC3E}">
        <p14:creationId xmlns:p14="http://schemas.microsoft.com/office/powerpoint/2010/main" val="99126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17</a:t>
            </a:fld>
            <a:endParaRPr lang="en-US"/>
          </a:p>
        </p:txBody>
      </p:sp>
    </p:spTree>
    <p:extLst>
      <p:ext uri="{BB962C8B-B14F-4D97-AF65-F5344CB8AC3E}">
        <p14:creationId xmlns:p14="http://schemas.microsoft.com/office/powerpoint/2010/main" val="220361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18</a:t>
            </a:fld>
            <a:endParaRPr lang="en-US"/>
          </a:p>
        </p:txBody>
      </p:sp>
    </p:spTree>
    <p:extLst>
      <p:ext uri="{BB962C8B-B14F-4D97-AF65-F5344CB8AC3E}">
        <p14:creationId xmlns:p14="http://schemas.microsoft.com/office/powerpoint/2010/main" val="329090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19</a:t>
            </a:fld>
            <a:endParaRPr lang="en-US"/>
          </a:p>
        </p:txBody>
      </p:sp>
    </p:spTree>
    <p:extLst>
      <p:ext uri="{BB962C8B-B14F-4D97-AF65-F5344CB8AC3E}">
        <p14:creationId xmlns:p14="http://schemas.microsoft.com/office/powerpoint/2010/main" val="312631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hu-HU" dirty="0"/>
              <a:t>Lehet olyan, hogy kellően ismeri a jogot? Mennyi az elég?</a:t>
            </a:r>
          </a:p>
          <a:p>
            <a:pPr marL="228600" indent="-228600">
              <a:buAutoNum type="arabicPeriod"/>
            </a:pPr>
            <a:r>
              <a:rPr lang="hu-HU" dirty="0"/>
              <a:t>Értékek: Ha a közigazgatásnak feladata értéktöltettel (is) rendelkeznie és a puszta jogalkalmazáson túl szolgáltatni, akkor igen.</a:t>
            </a:r>
          </a:p>
          <a:p>
            <a:pPr marL="228600" indent="-228600">
              <a:buAutoNum type="arabicPeriod"/>
            </a:pPr>
            <a:r>
              <a:rPr lang="hu-HU" dirty="0"/>
              <a:t>Az oktatás feladata a mindenkori politikai, hatalmi berendezkedésbe beilleszkedni képes, azt </a:t>
            </a:r>
            <a:r>
              <a:rPr lang="hu-HU" dirty="0" err="1"/>
              <a:t>előremozdító</a:t>
            </a:r>
            <a:r>
              <a:rPr lang="hu-HU" dirty="0"/>
              <a:t> emberfők kiművelése? – közigazgatási ethosz?</a:t>
            </a:r>
          </a:p>
          <a:p>
            <a:pPr marL="228600" indent="-228600">
              <a:buAutoNum type="arabicPeriod"/>
            </a:pPr>
            <a:r>
              <a:rPr lang="hu-HU" dirty="0"/>
              <a:t>Célok: közigazgatás mint tudomány vagy praxis? Mire nevelünk?</a:t>
            </a:r>
          </a:p>
          <a:p>
            <a:pPr marL="685800" lvl="1" indent="-228600">
              <a:buFont typeface="Arial" panose="020B0604020202020204" pitchFamily="34" charset="0"/>
              <a:buChar char="•"/>
            </a:pPr>
            <a:r>
              <a:rPr lang="hu-HU" dirty="0"/>
              <a:t>Közigazgatási jogi stúdium elsősorban a közigazgatási alrendszer értéktöltött (=szolgálat) működtetésére készít fel</a:t>
            </a:r>
          </a:p>
          <a:p>
            <a:pPr marL="228600" indent="-228600">
              <a:buAutoNum type="arabicPeriod"/>
            </a:pPr>
            <a:endParaRPr lang="hu-HU" dirty="0"/>
          </a:p>
          <a:p>
            <a:pPr marL="228600" indent="-228600">
              <a:buAutoNum type="arabicPeriod"/>
            </a:pPr>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2</a:t>
            </a:fld>
            <a:endParaRPr lang="en-US"/>
          </a:p>
        </p:txBody>
      </p:sp>
    </p:spTree>
    <p:extLst>
      <p:ext uri="{BB962C8B-B14F-4D97-AF65-F5344CB8AC3E}">
        <p14:creationId xmlns:p14="http://schemas.microsoft.com/office/powerpoint/2010/main" val="219493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20</a:t>
            </a:fld>
            <a:endParaRPr lang="en-US"/>
          </a:p>
        </p:txBody>
      </p:sp>
    </p:spTree>
    <p:extLst>
      <p:ext uri="{BB962C8B-B14F-4D97-AF65-F5344CB8AC3E}">
        <p14:creationId xmlns:p14="http://schemas.microsoft.com/office/powerpoint/2010/main" val="175441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Tavaly arról beszéltem, hogy az üzleti világból nézve, milyen kompetenciák elsajátítása lehet hasznos a közigazgatást gyakorló szakemberek számára. Akkor arra jutottam, hogy ez a tanulási folyamat egy maratonfutáshoz hasonlatos. Hosszú, nehéz, de élvezetes és progresszív folyamat. Mai témám az volt, hogy a tételes jogi tudáson túl milyen egyéb ismeretekkel érdemes felvértezni a közigazgatási stúdiumot folytató hallgatókat. Áttekintve a kérdést, gátfutás jutott eszembe. </a:t>
            </a:r>
          </a:p>
        </p:txBody>
      </p:sp>
      <p:sp>
        <p:nvSpPr>
          <p:cNvPr id="4" name="Slide Number Placeholder 3"/>
          <p:cNvSpPr>
            <a:spLocks noGrp="1"/>
          </p:cNvSpPr>
          <p:nvPr>
            <p:ph type="sldNum" sz="quarter" idx="5"/>
          </p:nvPr>
        </p:nvSpPr>
        <p:spPr/>
        <p:txBody>
          <a:bodyPr/>
          <a:lstStyle/>
          <a:p>
            <a:fld id="{E05EC090-49E1-4846-BBB9-5D83CB951608}" type="slidenum">
              <a:rPr lang="en-US" smtClean="0"/>
              <a:t>21</a:t>
            </a:fld>
            <a:endParaRPr lang="en-US"/>
          </a:p>
        </p:txBody>
      </p:sp>
    </p:spTree>
    <p:extLst>
      <p:ext uri="{BB962C8B-B14F-4D97-AF65-F5344CB8AC3E}">
        <p14:creationId xmlns:p14="http://schemas.microsoft.com/office/powerpoint/2010/main" val="141009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22</a:t>
            </a:fld>
            <a:endParaRPr lang="en-US"/>
          </a:p>
        </p:txBody>
      </p:sp>
    </p:spTree>
    <p:extLst>
      <p:ext uri="{BB962C8B-B14F-4D97-AF65-F5344CB8AC3E}">
        <p14:creationId xmlns:p14="http://schemas.microsoft.com/office/powerpoint/2010/main" val="426708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23</a:t>
            </a:fld>
            <a:endParaRPr lang="en-US"/>
          </a:p>
        </p:txBody>
      </p:sp>
    </p:spTree>
    <p:extLst>
      <p:ext uri="{BB962C8B-B14F-4D97-AF65-F5344CB8AC3E}">
        <p14:creationId xmlns:p14="http://schemas.microsoft.com/office/powerpoint/2010/main" val="47992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24</a:t>
            </a:fld>
            <a:endParaRPr lang="en-US"/>
          </a:p>
        </p:txBody>
      </p:sp>
    </p:spTree>
    <p:extLst>
      <p:ext uri="{BB962C8B-B14F-4D97-AF65-F5344CB8AC3E}">
        <p14:creationId xmlns:p14="http://schemas.microsoft.com/office/powerpoint/2010/main" val="186788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25</a:t>
            </a:fld>
            <a:endParaRPr lang="en-US"/>
          </a:p>
        </p:txBody>
      </p:sp>
    </p:spTree>
    <p:extLst>
      <p:ext uri="{BB962C8B-B14F-4D97-AF65-F5344CB8AC3E}">
        <p14:creationId xmlns:p14="http://schemas.microsoft.com/office/powerpoint/2010/main" val="1958279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26</a:t>
            </a:fld>
            <a:endParaRPr lang="en-US"/>
          </a:p>
        </p:txBody>
      </p:sp>
    </p:spTree>
    <p:extLst>
      <p:ext uri="{BB962C8B-B14F-4D97-AF65-F5344CB8AC3E}">
        <p14:creationId xmlns:p14="http://schemas.microsoft.com/office/powerpoint/2010/main" val="2544552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27</a:t>
            </a:fld>
            <a:endParaRPr lang="en-US"/>
          </a:p>
        </p:txBody>
      </p:sp>
    </p:spTree>
    <p:extLst>
      <p:ext uri="{BB962C8B-B14F-4D97-AF65-F5344CB8AC3E}">
        <p14:creationId xmlns:p14="http://schemas.microsoft.com/office/powerpoint/2010/main" val="201335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Az egyéb összetevőt keressük most</a:t>
            </a:r>
          </a:p>
        </p:txBody>
      </p:sp>
      <p:sp>
        <p:nvSpPr>
          <p:cNvPr id="4" name="Slide Number Placeholder 3"/>
          <p:cNvSpPr>
            <a:spLocks noGrp="1"/>
          </p:cNvSpPr>
          <p:nvPr>
            <p:ph type="sldNum" sz="quarter" idx="5"/>
          </p:nvPr>
        </p:nvSpPr>
        <p:spPr/>
        <p:txBody>
          <a:bodyPr/>
          <a:lstStyle/>
          <a:p>
            <a:fld id="{E05EC090-49E1-4846-BBB9-5D83CB951608}" type="slidenum">
              <a:rPr lang="en-US" smtClean="0"/>
              <a:t>3</a:t>
            </a:fld>
            <a:endParaRPr lang="en-US"/>
          </a:p>
        </p:txBody>
      </p:sp>
    </p:spTree>
    <p:extLst>
      <p:ext uri="{BB962C8B-B14F-4D97-AF65-F5344CB8AC3E}">
        <p14:creationId xmlns:p14="http://schemas.microsoft.com/office/powerpoint/2010/main" val="78861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u-HU" dirty="0"/>
              <a:t>Előzmények</a:t>
            </a:r>
          </a:p>
          <a:p>
            <a:pPr marL="171450" indent="-171450">
              <a:buFont typeface="Arial" panose="020B0604020202020204" pitchFamily="34" charset="0"/>
              <a:buChar char="•"/>
            </a:pPr>
            <a:r>
              <a:rPr lang="hu-HU" dirty="0" err="1"/>
              <a:t>Siena</a:t>
            </a:r>
            <a:r>
              <a:rPr lang="hu-HU" dirty="0"/>
              <a:t> - </a:t>
            </a:r>
            <a:r>
              <a:rPr lang="hu-HU" dirty="0" err="1"/>
              <a:t>Palazzo</a:t>
            </a:r>
            <a:r>
              <a:rPr lang="hu-HU" dirty="0"/>
              <a:t> </a:t>
            </a:r>
            <a:r>
              <a:rPr lang="hu-HU" dirty="0" err="1"/>
              <a:t>Publico</a:t>
            </a:r>
            <a:r>
              <a:rPr lang="hu-HU" dirty="0"/>
              <a:t> tanácsterme (1338-1340)</a:t>
            </a:r>
          </a:p>
          <a:p>
            <a:pPr marL="171450" indent="-171450">
              <a:buFont typeface="Arial" panose="020B0604020202020204" pitchFamily="34" charset="0"/>
              <a:buChar char="•"/>
            </a:pPr>
            <a:r>
              <a:rPr lang="hu-HU" dirty="0" err="1"/>
              <a:t>Ambrogio</a:t>
            </a:r>
            <a:r>
              <a:rPr lang="hu-HU" dirty="0"/>
              <a:t> </a:t>
            </a:r>
            <a:r>
              <a:rPr lang="hu-HU" dirty="0" err="1"/>
              <a:t>Lorenzetti</a:t>
            </a:r>
            <a:r>
              <a:rPr lang="hu-HU" dirty="0"/>
              <a:t> – A jó kormányzás allegóriája </a:t>
            </a:r>
          </a:p>
          <a:p>
            <a:pPr marL="171450" indent="-171450">
              <a:buFont typeface="Arial" panose="020B0604020202020204" pitchFamily="34" charset="0"/>
              <a:buChar char="•"/>
            </a:pPr>
            <a:r>
              <a:rPr lang="hu-HU" b="0" i="0" dirty="0">
                <a:solidFill>
                  <a:srgbClr val="0C3352"/>
                </a:solidFill>
                <a:effectLst/>
                <a:latin typeface="Helvetica Neue"/>
              </a:rPr>
              <a:t>A jó kormányzáshoz szükséges erények perszonifikációi </a:t>
            </a:r>
          </a:p>
          <a:p>
            <a:pPr marL="628650" lvl="1" indent="-171450">
              <a:buFont typeface="Arial" panose="020B0604020202020204" pitchFamily="34" charset="0"/>
              <a:buChar char="•"/>
            </a:pPr>
            <a:r>
              <a:rPr lang="hu-HU" b="0" i="0" dirty="0">
                <a:solidFill>
                  <a:srgbClr val="0C3352"/>
                </a:solidFill>
                <a:effectLst/>
                <a:latin typeface="Helvetica Neue"/>
              </a:rPr>
              <a:t>Pax - kiemelkedik</a:t>
            </a:r>
          </a:p>
          <a:p>
            <a:pPr marL="628650" lvl="1" indent="-171450">
              <a:buFont typeface="Arial" panose="020B0604020202020204" pitchFamily="34" charset="0"/>
              <a:buChar char="•"/>
            </a:pPr>
            <a:r>
              <a:rPr lang="hu-HU" b="0" i="0" dirty="0" err="1">
                <a:solidFill>
                  <a:srgbClr val="0C3352"/>
                </a:solidFill>
                <a:effectLst/>
                <a:latin typeface="Helvetica Neue"/>
              </a:rPr>
              <a:t>Fortitudo</a:t>
            </a:r>
            <a:endParaRPr lang="hu-HU" b="0" i="0" dirty="0">
              <a:solidFill>
                <a:srgbClr val="0C3352"/>
              </a:solidFill>
              <a:effectLst/>
              <a:latin typeface="Helvetica Neue"/>
            </a:endParaRPr>
          </a:p>
          <a:p>
            <a:pPr marL="628650" lvl="1" indent="-171450">
              <a:buFont typeface="Arial" panose="020B0604020202020204" pitchFamily="34" charset="0"/>
              <a:buChar char="•"/>
            </a:pPr>
            <a:r>
              <a:rPr lang="hu-HU" b="0" i="0" dirty="0" err="1">
                <a:solidFill>
                  <a:srgbClr val="0C3352"/>
                </a:solidFill>
                <a:effectLst/>
                <a:latin typeface="Helvetica Neue"/>
              </a:rPr>
              <a:t>Prudentia</a:t>
            </a:r>
            <a:endParaRPr lang="hu-HU" b="0" i="0" dirty="0">
              <a:solidFill>
                <a:srgbClr val="0C3352"/>
              </a:solidFill>
              <a:effectLst/>
              <a:latin typeface="Helvetica Neue"/>
            </a:endParaRPr>
          </a:p>
          <a:p>
            <a:pPr marL="628650" lvl="1" indent="-171450">
              <a:buFont typeface="Arial" panose="020B0604020202020204" pitchFamily="34" charset="0"/>
              <a:buChar char="•"/>
            </a:pPr>
            <a:r>
              <a:rPr lang="hu-HU" b="0" i="0" dirty="0" err="1">
                <a:solidFill>
                  <a:srgbClr val="0C3352"/>
                </a:solidFill>
                <a:effectLst/>
                <a:latin typeface="Helvetica Neue"/>
              </a:rPr>
              <a:t>Magnanimitas</a:t>
            </a:r>
            <a:endParaRPr lang="hu-HU" b="0" i="0" dirty="0">
              <a:solidFill>
                <a:srgbClr val="0C3352"/>
              </a:solidFill>
              <a:effectLst/>
              <a:latin typeface="Helvetica Neue"/>
            </a:endParaRPr>
          </a:p>
          <a:p>
            <a:pPr marL="628650" lvl="1" indent="-171450">
              <a:buFont typeface="Arial" panose="020B0604020202020204" pitchFamily="34" charset="0"/>
              <a:buChar char="•"/>
            </a:pPr>
            <a:r>
              <a:rPr lang="hu-HU" b="0" i="0" dirty="0" err="1">
                <a:solidFill>
                  <a:srgbClr val="0C3352"/>
                </a:solidFill>
                <a:effectLst/>
                <a:latin typeface="Helvetica Neue"/>
              </a:rPr>
              <a:t>Temperantia</a:t>
            </a:r>
            <a:endParaRPr lang="hu-HU" b="0" i="0" dirty="0">
              <a:solidFill>
                <a:srgbClr val="0C3352"/>
              </a:solidFill>
              <a:effectLst/>
              <a:latin typeface="Helvetica Neue"/>
            </a:endParaRPr>
          </a:p>
          <a:p>
            <a:pPr marL="628650" lvl="1" indent="-171450">
              <a:buFont typeface="Arial" panose="020B0604020202020204" pitchFamily="34" charset="0"/>
              <a:buChar char="•"/>
            </a:pPr>
            <a:r>
              <a:rPr lang="hu-HU" b="0" i="0" dirty="0" err="1">
                <a:solidFill>
                  <a:srgbClr val="0C3352"/>
                </a:solidFill>
                <a:effectLst/>
                <a:latin typeface="Helvetica Neue"/>
              </a:rPr>
              <a:t>Justitia</a:t>
            </a:r>
            <a:r>
              <a:rPr lang="hu-HU" b="0" i="0" dirty="0">
                <a:solidFill>
                  <a:srgbClr val="0C3352"/>
                </a:solidFill>
                <a:effectLst/>
                <a:latin typeface="Helvetica Neue"/>
              </a:rPr>
              <a:t> – </a:t>
            </a:r>
            <a:r>
              <a:rPr lang="hu-HU" b="0" i="0" dirty="0" err="1">
                <a:solidFill>
                  <a:srgbClr val="0C3352"/>
                </a:solidFill>
                <a:effectLst/>
                <a:latin typeface="Helvetica Neue"/>
              </a:rPr>
              <a:t>2x</a:t>
            </a:r>
            <a:r>
              <a:rPr lang="hu-HU" b="0" i="0" dirty="0">
                <a:solidFill>
                  <a:srgbClr val="0C3352"/>
                </a:solidFill>
                <a:effectLst/>
                <a:latin typeface="Helvetica Neue"/>
              </a:rPr>
              <a:t> is megjelenik (felette bölcsesség)</a:t>
            </a:r>
          </a:p>
          <a:p>
            <a:pPr marL="628650" lvl="1" indent="-171450">
              <a:buFont typeface="Arial" panose="020B0604020202020204" pitchFamily="34" charset="0"/>
              <a:buChar char="•"/>
            </a:pPr>
            <a:r>
              <a:rPr lang="hu-HU" b="0" i="0" dirty="0">
                <a:solidFill>
                  <a:srgbClr val="0C3352"/>
                </a:solidFill>
                <a:effectLst/>
                <a:latin typeface="Helvetica Neue"/>
              </a:rPr>
              <a:t>Isteni erények: </a:t>
            </a:r>
            <a:r>
              <a:rPr lang="hu-HU" b="0" i="0" dirty="0" err="1">
                <a:solidFill>
                  <a:srgbClr val="0C3352"/>
                </a:solidFill>
                <a:effectLst/>
                <a:latin typeface="Helvetica Neue"/>
              </a:rPr>
              <a:t>Fides</a:t>
            </a:r>
            <a:r>
              <a:rPr lang="hu-HU" b="0" i="0" dirty="0">
                <a:solidFill>
                  <a:srgbClr val="0C3352"/>
                </a:solidFill>
                <a:effectLst/>
                <a:latin typeface="Helvetica Neue"/>
              </a:rPr>
              <a:t>, </a:t>
            </a:r>
            <a:r>
              <a:rPr lang="hu-HU" b="0" i="0" dirty="0" err="1">
                <a:solidFill>
                  <a:srgbClr val="0C3352"/>
                </a:solidFill>
                <a:effectLst/>
                <a:latin typeface="Helvetica Neue"/>
              </a:rPr>
              <a:t>Spes</a:t>
            </a:r>
            <a:r>
              <a:rPr lang="hu-HU" b="0" i="0" dirty="0">
                <a:solidFill>
                  <a:srgbClr val="0C3352"/>
                </a:solidFill>
                <a:effectLst/>
                <a:latin typeface="Helvetica Neue"/>
              </a:rPr>
              <a:t>, </a:t>
            </a:r>
            <a:r>
              <a:rPr lang="hu-HU" b="0" i="0" dirty="0" err="1">
                <a:solidFill>
                  <a:srgbClr val="0C3352"/>
                </a:solidFill>
                <a:effectLst/>
                <a:latin typeface="Helvetica Neue"/>
              </a:rPr>
              <a:t>Caritas</a:t>
            </a:r>
            <a:endParaRPr lang="hu-HU" b="0" i="0" dirty="0">
              <a:solidFill>
                <a:srgbClr val="0C3352"/>
              </a:solidFill>
              <a:effectLst/>
              <a:latin typeface="Helvetica Neue"/>
            </a:endParaRPr>
          </a:p>
          <a:p>
            <a:pPr marL="171450" indent="-171450">
              <a:buFont typeface="Arial" panose="020B0604020202020204" pitchFamily="34" charset="0"/>
              <a:buChar char="•"/>
            </a:pPr>
            <a:r>
              <a:rPr lang="hu-HU" b="0" i="0" dirty="0">
                <a:solidFill>
                  <a:srgbClr val="0C3352"/>
                </a:solidFill>
                <a:effectLst/>
                <a:latin typeface="Helvetica Neue"/>
              </a:rPr>
              <a:t>Valami több kell, mint a jog tudása </a:t>
            </a:r>
            <a:r>
              <a:rPr lang="hu-HU" b="0" i="0" dirty="0" err="1">
                <a:solidFill>
                  <a:srgbClr val="0C3352"/>
                </a:solidFill>
                <a:effectLst/>
                <a:latin typeface="Helvetica Neue"/>
              </a:rPr>
              <a:t>tudása</a:t>
            </a:r>
            <a:r>
              <a:rPr lang="hu-HU" b="0" i="0" dirty="0">
                <a:solidFill>
                  <a:srgbClr val="0C3352"/>
                </a:solidFill>
                <a:effectLst/>
                <a:latin typeface="Helvetica Neue"/>
              </a:rPr>
              <a:t> = kiindulópont</a:t>
            </a:r>
          </a:p>
          <a:p>
            <a:pPr marL="171450" indent="-171450">
              <a:buFont typeface="Arial" panose="020B0604020202020204" pitchFamily="34" charset="0"/>
              <a:buChar char="•"/>
            </a:pPr>
            <a:r>
              <a:rPr lang="hu-HU" b="0" i="0" dirty="0">
                <a:solidFill>
                  <a:srgbClr val="0C3352"/>
                </a:solidFill>
                <a:effectLst/>
                <a:latin typeface="Helvetica Neue"/>
              </a:rPr>
              <a:t>Mi ez a több ma? – </a:t>
            </a:r>
            <a:r>
              <a:rPr lang="hu-HU" b="0" i="0" dirty="0" err="1">
                <a:solidFill>
                  <a:srgbClr val="0C3352"/>
                </a:solidFill>
                <a:effectLst/>
                <a:latin typeface="Helvetica Neue"/>
              </a:rPr>
              <a:t>Ambrogio</a:t>
            </a:r>
            <a:r>
              <a:rPr lang="hu-HU" b="0" i="0" dirty="0">
                <a:solidFill>
                  <a:srgbClr val="0C3352"/>
                </a:solidFill>
                <a:effectLst/>
                <a:latin typeface="Helvetica Neue"/>
              </a:rPr>
              <a:t> szerint leginkább igazságosság és béke</a:t>
            </a:r>
          </a:p>
          <a:p>
            <a:pPr marL="171450" indent="-171450">
              <a:buFont typeface="Arial" panose="020B0604020202020204" pitchFamily="34" charset="0"/>
              <a:buChar char="•"/>
            </a:pPr>
            <a:r>
              <a:rPr lang="hu-HU" b="0" i="0" dirty="0">
                <a:solidFill>
                  <a:srgbClr val="0C3352"/>
                </a:solidFill>
                <a:effectLst/>
                <a:latin typeface="Helvetica Neue"/>
              </a:rPr>
              <a:t>Hogyan adjuk át?</a:t>
            </a:r>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4</a:t>
            </a:fld>
            <a:endParaRPr lang="en-US"/>
          </a:p>
        </p:txBody>
      </p:sp>
    </p:spTree>
    <p:extLst>
      <p:ext uri="{BB962C8B-B14F-4D97-AF65-F5344CB8AC3E}">
        <p14:creationId xmlns:p14="http://schemas.microsoft.com/office/powerpoint/2010/main" val="340717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5</a:t>
            </a:fld>
            <a:endParaRPr lang="en-US"/>
          </a:p>
        </p:txBody>
      </p:sp>
    </p:spTree>
    <p:extLst>
      <p:ext uri="{BB962C8B-B14F-4D97-AF65-F5344CB8AC3E}">
        <p14:creationId xmlns:p14="http://schemas.microsoft.com/office/powerpoint/2010/main" val="225488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6</a:t>
            </a:fld>
            <a:endParaRPr lang="en-US"/>
          </a:p>
        </p:txBody>
      </p:sp>
    </p:spTree>
    <p:extLst>
      <p:ext uri="{BB962C8B-B14F-4D97-AF65-F5344CB8AC3E}">
        <p14:creationId xmlns:p14="http://schemas.microsoft.com/office/powerpoint/2010/main" val="151706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E05EC090-49E1-4846-BBB9-5D83CB951608}" type="slidenum">
              <a:rPr lang="en-US" smtClean="0"/>
              <a:t>7</a:t>
            </a:fld>
            <a:endParaRPr lang="en-US"/>
          </a:p>
        </p:txBody>
      </p:sp>
    </p:spTree>
    <p:extLst>
      <p:ext uri="{BB962C8B-B14F-4D97-AF65-F5344CB8AC3E}">
        <p14:creationId xmlns:p14="http://schemas.microsoft.com/office/powerpoint/2010/main" val="407351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8</a:t>
            </a:fld>
            <a:endParaRPr lang="en-US"/>
          </a:p>
        </p:txBody>
      </p:sp>
    </p:spTree>
    <p:extLst>
      <p:ext uri="{BB962C8B-B14F-4D97-AF65-F5344CB8AC3E}">
        <p14:creationId xmlns:p14="http://schemas.microsoft.com/office/powerpoint/2010/main" val="47176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05EC090-49E1-4846-BBB9-5D83CB951608}" type="slidenum">
              <a:rPr lang="en-US" smtClean="0"/>
              <a:t>9</a:t>
            </a:fld>
            <a:endParaRPr lang="en-US"/>
          </a:p>
        </p:txBody>
      </p:sp>
    </p:spTree>
    <p:extLst>
      <p:ext uri="{BB962C8B-B14F-4D97-AF65-F5344CB8AC3E}">
        <p14:creationId xmlns:p14="http://schemas.microsoft.com/office/powerpoint/2010/main" val="3427011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7733CF0D-C394-4B8B-857B-209C98DA3EC0}"/>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4">
            <a:extLst>
              <a:ext uri="{FF2B5EF4-FFF2-40B4-BE49-F238E27FC236}">
                <a16:creationId xmlns:a16="http://schemas.microsoft.com/office/drawing/2014/main" id="{A82B3E76-218E-452D-8705-818098549B23}"/>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8" name="Slide Number Placeholder 6">
            <a:extLst>
              <a:ext uri="{FF2B5EF4-FFF2-40B4-BE49-F238E27FC236}">
                <a16:creationId xmlns:a16="http://schemas.microsoft.com/office/drawing/2014/main" id="{5C28B64A-68EE-45FB-85CF-0B44E491A89A}"/>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9" name="TextBox 18">
            <a:extLst>
              <a:ext uri="{FF2B5EF4-FFF2-40B4-BE49-F238E27FC236}">
                <a16:creationId xmlns:a16="http://schemas.microsoft.com/office/drawing/2014/main" id="{914A60A8-9BD7-4384-9937-B74A21B67021}"/>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0" name="Footer Placeholder 3">
            <a:extLst>
              <a:ext uri="{FF2B5EF4-FFF2-40B4-BE49-F238E27FC236}">
                <a16:creationId xmlns:a16="http://schemas.microsoft.com/office/drawing/2014/main" id="{CB269026-FCC0-4A31-82C1-6897C8DB7D9B}"/>
              </a:ext>
            </a:extLst>
          </p:cNvPr>
          <p:cNvSpPr>
            <a:spLocks noGrp="1"/>
          </p:cNvSpPr>
          <p:nvPr>
            <p:ph type="ftr" sz="quarter" idx="17"/>
          </p:nvPr>
        </p:nvSpPr>
        <p:spPr>
          <a:xfrm>
            <a:off x="2387600" y="6596798"/>
            <a:ext cx="7416800" cy="256092"/>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a:t>Click icon to add picture</a:t>
            </a:r>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a:t>Click icon to add picture</a:t>
            </a:r>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dirty="0"/>
              <a:t>Date</a:t>
            </a:r>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en.wikipedia.org/wiki/110_metres_hurdles#/media/File:Osaka07_D8M_M110MH_Decathlon_Scene.jpg" TargetMode="Externa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www.oecd.org/governance/modernisinggovernmentthewayforward.ht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mckinsey.com/industries/public-and-social-sector/our-insights/defining-the-skills-citizens-will-need-in-the-future-world-of-work"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26.xml"/><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hyperlink" Target="mailto:develawp@dlapiper.com" TargetMode="External"/><Relationship Id="rId5" Type="http://schemas.openxmlformats.org/officeDocument/2006/relationships/image" Target="../media/image27.png"/><Relationship Id="rId15" Type="http://schemas.openxmlformats.org/officeDocument/2006/relationships/image" Target="../media/image35.svg"/><Relationship Id="rId10" Type="http://schemas.openxmlformats.org/officeDocument/2006/relationships/hyperlink" Target="https://develawp.com/" TargetMode="External"/><Relationship Id="rId4" Type="http://schemas.microsoft.com/office/2007/relationships/hdphoto" Target="../media/hdphoto1.wdp"/><Relationship Id="rId9" Type="http://schemas.openxmlformats.org/officeDocument/2006/relationships/image" Target="../media/image31.svg"/><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465294" y="6060141"/>
            <a:ext cx="7718611" cy="689451"/>
          </a:xfrm>
        </p:spPr>
        <p:txBody>
          <a:bodyPr/>
          <a:lstStyle/>
          <a:p>
            <a:r>
              <a:rPr lang="hu-HU" dirty="0"/>
              <a:t>Országos Közigazgatástudományi Találkozó | 2022. november 10.</a:t>
            </a:r>
            <a:endParaRPr lang="en-US" dirty="0"/>
          </a:p>
        </p:txBody>
      </p:sp>
      <p:sp>
        <p:nvSpPr>
          <p:cNvPr id="3" name="Title 2"/>
          <p:cNvSpPr>
            <a:spLocks noGrp="1"/>
          </p:cNvSpPr>
          <p:nvPr>
            <p:ph type="title"/>
          </p:nvPr>
        </p:nvSpPr>
        <p:spPr>
          <a:xfrm>
            <a:off x="322729" y="4853640"/>
            <a:ext cx="11528612" cy="991348"/>
          </a:xfrm>
        </p:spPr>
        <p:txBody>
          <a:bodyPr/>
          <a:lstStyle/>
          <a:p>
            <a:r>
              <a:rPr lang="hu-HU" sz="2800" dirty="0"/>
              <a:t>A közigazgatási jog emberi oldala,</a:t>
            </a:r>
            <a:br>
              <a:rPr lang="hu-HU" sz="2800" dirty="0"/>
            </a:br>
            <a:r>
              <a:rPr lang="hu-HU" sz="2800" dirty="0"/>
              <a:t>avagy mit oktassunk, ha a hallgató már ismeri a közigazgatás jogot?</a:t>
            </a:r>
            <a:br>
              <a:rPr lang="hu-HU" sz="2800" dirty="0"/>
            </a:br>
            <a:endParaRPr lang="en-US" sz="2800" dirty="0"/>
          </a:p>
        </p:txBody>
      </p:sp>
    </p:spTree>
    <p:extLst>
      <p:ext uri="{BB962C8B-B14F-4D97-AF65-F5344CB8AC3E}">
        <p14:creationId xmlns:p14="http://schemas.microsoft.com/office/powerpoint/2010/main" val="223985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8ADA-ABF9-4DA7-A7B1-D2C328EF258B}"/>
              </a:ext>
            </a:extLst>
          </p:cNvPr>
          <p:cNvSpPr>
            <a:spLocks noGrp="1"/>
          </p:cNvSpPr>
          <p:nvPr>
            <p:ph type="sldNum" sz="quarter" idx="12"/>
          </p:nvPr>
        </p:nvSpPr>
        <p:spPr/>
        <p:txBody>
          <a:bodyPr/>
          <a:lstStyle/>
          <a:p>
            <a:fld id="{F9591D4C-BB8F-AE46-BE73-C616F30BBC5B}" type="slidenum">
              <a:rPr lang="en-US" smtClean="0"/>
              <a:pPr/>
              <a:t>10</a:t>
            </a:fld>
            <a:endParaRPr lang="en-US" dirty="0"/>
          </a:p>
        </p:txBody>
      </p:sp>
      <p:sp>
        <p:nvSpPr>
          <p:cNvPr id="5" name="Text Placeholder 4">
            <a:extLst>
              <a:ext uri="{FF2B5EF4-FFF2-40B4-BE49-F238E27FC236}">
                <a16:creationId xmlns:a16="http://schemas.microsoft.com/office/drawing/2014/main" id="{7A7F732E-4C60-49A3-8EA6-2E6708C7EBC7}"/>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1C943853-93A3-48AD-877E-95A07C395A96}"/>
              </a:ext>
            </a:extLst>
          </p:cNvPr>
          <p:cNvSpPr>
            <a:spLocks noGrp="1"/>
          </p:cNvSpPr>
          <p:nvPr>
            <p:ph type="title"/>
          </p:nvPr>
        </p:nvSpPr>
        <p:spPr/>
        <p:txBody>
          <a:bodyPr/>
          <a:lstStyle/>
          <a:p>
            <a:r>
              <a:rPr lang="hu-HU" dirty="0"/>
              <a:t>„</a:t>
            </a:r>
            <a:r>
              <a:rPr lang="hu-HU" dirty="0" err="1"/>
              <a:t>VUCA</a:t>
            </a:r>
            <a:r>
              <a:rPr lang="hu-HU" dirty="0"/>
              <a:t> készségek” | Személyközi oldal</a:t>
            </a:r>
          </a:p>
        </p:txBody>
      </p:sp>
      <p:sp>
        <p:nvSpPr>
          <p:cNvPr id="8" name="TextBox 7">
            <a:extLst>
              <a:ext uri="{FF2B5EF4-FFF2-40B4-BE49-F238E27FC236}">
                <a16:creationId xmlns:a16="http://schemas.microsoft.com/office/drawing/2014/main" id="{68A82853-7E9A-4F72-AF46-F90CDD178B3C}"/>
              </a:ext>
            </a:extLst>
          </p:cNvPr>
          <p:cNvSpPr txBox="1"/>
          <p:nvPr/>
        </p:nvSpPr>
        <p:spPr>
          <a:xfrm>
            <a:off x="10409274" y="6156251"/>
            <a:ext cx="1520456" cy="230832"/>
          </a:xfrm>
          <a:prstGeom prst="rect">
            <a:avLst/>
          </a:prstGeom>
          <a:noFill/>
        </p:spPr>
        <p:txBody>
          <a:bodyPr wrap="square" rtlCol="0">
            <a:spAutoFit/>
          </a:bodyPr>
          <a:lstStyle/>
          <a:p>
            <a:r>
              <a:rPr lang="hu-HU" sz="900" dirty="0"/>
              <a:t>Forrás: </a:t>
            </a:r>
            <a:r>
              <a:rPr lang="hu-HU" sz="900" dirty="0" err="1"/>
              <a:t>McKinsey</a:t>
            </a:r>
            <a:r>
              <a:rPr lang="hu-HU" sz="900" dirty="0"/>
              <a:t> 2021</a:t>
            </a:r>
          </a:p>
        </p:txBody>
      </p:sp>
      <p:graphicFrame>
        <p:nvGraphicFramePr>
          <p:cNvPr id="19" name="Content Placeholder 18">
            <a:extLst>
              <a:ext uri="{FF2B5EF4-FFF2-40B4-BE49-F238E27FC236}">
                <a16:creationId xmlns:a16="http://schemas.microsoft.com/office/drawing/2014/main" id="{154D8136-5EDC-4F13-9637-213A7E51F320}"/>
              </a:ext>
            </a:extLst>
          </p:cNvPr>
          <p:cNvGraphicFramePr>
            <a:graphicFrameLocks noGrp="1"/>
          </p:cNvGraphicFramePr>
          <p:nvPr>
            <p:ph sz="quarter" idx="18"/>
            <p:extLst>
              <p:ext uri="{D42A27DB-BD31-4B8C-83A1-F6EECF244321}">
                <p14:modId xmlns:p14="http://schemas.microsoft.com/office/powerpoint/2010/main" val="3879545066"/>
              </p:ext>
            </p:extLst>
          </p:nvPr>
        </p:nvGraphicFramePr>
        <p:xfrm>
          <a:off x="515938" y="1476314"/>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14F21C7-CDC0-4E68-B615-6ACE30D3727A}"/>
              </a:ext>
            </a:extLst>
          </p:cNvPr>
          <p:cNvPicPr>
            <a:picLocks noChangeAspect="1"/>
          </p:cNvPicPr>
          <p:nvPr/>
        </p:nvPicPr>
        <p:blipFill>
          <a:blip r:embed="rId8"/>
          <a:stretch>
            <a:fillRect/>
          </a:stretch>
        </p:blipFill>
        <p:spPr>
          <a:xfrm>
            <a:off x="11169502" y="78457"/>
            <a:ext cx="907856" cy="847444"/>
          </a:xfrm>
          <a:prstGeom prst="rect">
            <a:avLst/>
          </a:prstGeom>
        </p:spPr>
      </p:pic>
      <p:sp>
        <p:nvSpPr>
          <p:cNvPr id="9" name="Oval 8">
            <a:extLst>
              <a:ext uri="{FF2B5EF4-FFF2-40B4-BE49-F238E27FC236}">
                <a16:creationId xmlns:a16="http://schemas.microsoft.com/office/drawing/2014/main" id="{A0822E8F-6E0E-40F3-A97E-FAFD581E338C}"/>
              </a:ext>
            </a:extLst>
          </p:cNvPr>
          <p:cNvSpPr/>
          <p:nvPr/>
        </p:nvSpPr>
        <p:spPr>
          <a:xfrm flipH="1">
            <a:off x="11623430" y="78458"/>
            <a:ext cx="453928" cy="4237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4290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8ADA-ABF9-4DA7-A7B1-D2C328EF258B}"/>
              </a:ext>
            </a:extLst>
          </p:cNvPr>
          <p:cNvSpPr>
            <a:spLocks noGrp="1"/>
          </p:cNvSpPr>
          <p:nvPr>
            <p:ph type="sldNum" sz="quarter" idx="12"/>
          </p:nvPr>
        </p:nvSpPr>
        <p:spPr/>
        <p:txBody>
          <a:bodyPr/>
          <a:lstStyle/>
          <a:p>
            <a:fld id="{F9591D4C-BB8F-AE46-BE73-C616F30BBC5B}" type="slidenum">
              <a:rPr lang="en-US" smtClean="0"/>
              <a:pPr/>
              <a:t>11</a:t>
            </a:fld>
            <a:endParaRPr lang="en-US" dirty="0"/>
          </a:p>
        </p:txBody>
      </p:sp>
      <p:sp>
        <p:nvSpPr>
          <p:cNvPr id="5" name="Text Placeholder 4">
            <a:extLst>
              <a:ext uri="{FF2B5EF4-FFF2-40B4-BE49-F238E27FC236}">
                <a16:creationId xmlns:a16="http://schemas.microsoft.com/office/drawing/2014/main" id="{7A7F732E-4C60-49A3-8EA6-2E6708C7EBC7}"/>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1C943853-93A3-48AD-877E-95A07C395A96}"/>
              </a:ext>
            </a:extLst>
          </p:cNvPr>
          <p:cNvSpPr>
            <a:spLocks noGrp="1"/>
          </p:cNvSpPr>
          <p:nvPr>
            <p:ph type="title"/>
          </p:nvPr>
        </p:nvSpPr>
        <p:spPr/>
        <p:txBody>
          <a:bodyPr/>
          <a:lstStyle/>
          <a:p>
            <a:r>
              <a:rPr lang="hu-HU" dirty="0"/>
              <a:t>„</a:t>
            </a:r>
            <a:r>
              <a:rPr lang="hu-HU" dirty="0" err="1"/>
              <a:t>VUCA</a:t>
            </a:r>
            <a:r>
              <a:rPr lang="hu-HU" dirty="0"/>
              <a:t> készségek” | Önvezérlési oldal</a:t>
            </a:r>
          </a:p>
        </p:txBody>
      </p:sp>
      <p:sp>
        <p:nvSpPr>
          <p:cNvPr id="8" name="TextBox 7">
            <a:extLst>
              <a:ext uri="{FF2B5EF4-FFF2-40B4-BE49-F238E27FC236}">
                <a16:creationId xmlns:a16="http://schemas.microsoft.com/office/drawing/2014/main" id="{68A82853-7E9A-4F72-AF46-F90CDD178B3C}"/>
              </a:ext>
            </a:extLst>
          </p:cNvPr>
          <p:cNvSpPr txBox="1"/>
          <p:nvPr/>
        </p:nvSpPr>
        <p:spPr>
          <a:xfrm>
            <a:off x="10409274" y="6156251"/>
            <a:ext cx="1520456" cy="230832"/>
          </a:xfrm>
          <a:prstGeom prst="rect">
            <a:avLst/>
          </a:prstGeom>
          <a:noFill/>
        </p:spPr>
        <p:txBody>
          <a:bodyPr wrap="square" rtlCol="0">
            <a:spAutoFit/>
          </a:bodyPr>
          <a:lstStyle/>
          <a:p>
            <a:r>
              <a:rPr lang="hu-HU" sz="900" dirty="0"/>
              <a:t>Forrás: </a:t>
            </a:r>
            <a:r>
              <a:rPr lang="hu-HU" sz="900" dirty="0" err="1"/>
              <a:t>McKinsey</a:t>
            </a:r>
            <a:r>
              <a:rPr lang="hu-HU" sz="900" dirty="0"/>
              <a:t> 2021</a:t>
            </a:r>
          </a:p>
        </p:txBody>
      </p:sp>
      <p:graphicFrame>
        <p:nvGraphicFramePr>
          <p:cNvPr id="19" name="Content Placeholder 18">
            <a:extLst>
              <a:ext uri="{FF2B5EF4-FFF2-40B4-BE49-F238E27FC236}">
                <a16:creationId xmlns:a16="http://schemas.microsoft.com/office/drawing/2014/main" id="{154D8136-5EDC-4F13-9637-213A7E51F320}"/>
              </a:ext>
            </a:extLst>
          </p:cNvPr>
          <p:cNvGraphicFramePr>
            <a:graphicFrameLocks noGrp="1"/>
          </p:cNvGraphicFramePr>
          <p:nvPr>
            <p:ph sz="quarter" idx="18"/>
            <p:extLst>
              <p:ext uri="{D42A27DB-BD31-4B8C-83A1-F6EECF244321}">
                <p14:modId xmlns:p14="http://schemas.microsoft.com/office/powerpoint/2010/main" val="3515082678"/>
              </p:ext>
            </p:extLst>
          </p:nvPr>
        </p:nvGraphicFramePr>
        <p:xfrm>
          <a:off x="515938" y="1476314"/>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4C73114B-D1FD-49F0-93D8-E367E47D4C74}"/>
              </a:ext>
            </a:extLst>
          </p:cNvPr>
          <p:cNvPicPr>
            <a:picLocks noChangeAspect="1"/>
          </p:cNvPicPr>
          <p:nvPr/>
        </p:nvPicPr>
        <p:blipFill>
          <a:blip r:embed="rId8"/>
          <a:stretch>
            <a:fillRect/>
          </a:stretch>
        </p:blipFill>
        <p:spPr>
          <a:xfrm>
            <a:off x="11191752" y="53353"/>
            <a:ext cx="907856" cy="847444"/>
          </a:xfrm>
          <a:prstGeom prst="rect">
            <a:avLst/>
          </a:prstGeom>
        </p:spPr>
      </p:pic>
      <p:sp>
        <p:nvSpPr>
          <p:cNvPr id="9" name="Oval 8">
            <a:extLst>
              <a:ext uri="{FF2B5EF4-FFF2-40B4-BE49-F238E27FC236}">
                <a16:creationId xmlns:a16="http://schemas.microsoft.com/office/drawing/2014/main" id="{29B06008-7678-4A7C-AF05-EC08C0501EFA}"/>
              </a:ext>
            </a:extLst>
          </p:cNvPr>
          <p:cNvSpPr/>
          <p:nvPr/>
        </p:nvSpPr>
        <p:spPr>
          <a:xfrm>
            <a:off x="11222135" y="470917"/>
            <a:ext cx="453928" cy="4237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5794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8ADA-ABF9-4DA7-A7B1-D2C328EF258B}"/>
              </a:ext>
            </a:extLst>
          </p:cNvPr>
          <p:cNvSpPr>
            <a:spLocks noGrp="1"/>
          </p:cNvSpPr>
          <p:nvPr>
            <p:ph type="sldNum" sz="quarter" idx="12"/>
          </p:nvPr>
        </p:nvSpPr>
        <p:spPr/>
        <p:txBody>
          <a:bodyPr/>
          <a:lstStyle/>
          <a:p>
            <a:fld id="{F9591D4C-BB8F-AE46-BE73-C616F30BBC5B}" type="slidenum">
              <a:rPr lang="en-US" smtClean="0"/>
              <a:pPr/>
              <a:t>12</a:t>
            </a:fld>
            <a:endParaRPr lang="en-US" dirty="0"/>
          </a:p>
        </p:txBody>
      </p:sp>
      <p:sp>
        <p:nvSpPr>
          <p:cNvPr id="5" name="Text Placeholder 4">
            <a:extLst>
              <a:ext uri="{FF2B5EF4-FFF2-40B4-BE49-F238E27FC236}">
                <a16:creationId xmlns:a16="http://schemas.microsoft.com/office/drawing/2014/main" id="{7A7F732E-4C60-49A3-8EA6-2E6708C7EBC7}"/>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1C943853-93A3-48AD-877E-95A07C395A96}"/>
              </a:ext>
            </a:extLst>
          </p:cNvPr>
          <p:cNvSpPr>
            <a:spLocks noGrp="1"/>
          </p:cNvSpPr>
          <p:nvPr>
            <p:ph type="title"/>
          </p:nvPr>
        </p:nvSpPr>
        <p:spPr/>
        <p:txBody>
          <a:bodyPr/>
          <a:lstStyle/>
          <a:p>
            <a:r>
              <a:rPr lang="hu-HU" dirty="0"/>
              <a:t>„</a:t>
            </a:r>
            <a:r>
              <a:rPr lang="hu-HU" dirty="0" err="1"/>
              <a:t>VUCA</a:t>
            </a:r>
            <a:r>
              <a:rPr lang="hu-HU" dirty="0"/>
              <a:t> készségek” | Digitális oldal</a:t>
            </a:r>
          </a:p>
        </p:txBody>
      </p:sp>
      <p:sp>
        <p:nvSpPr>
          <p:cNvPr id="8" name="TextBox 7">
            <a:extLst>
              <a:ext uri="{FF2B5EF4-FFF2-40B4-BE49-F238E27FC236}">
                <a16:creationId xmlns:a16="http://schemas.microsoft.com/office/drawing/2014/main" id="{68A82853-7E9A-4F72-AF46-F90CDD178B3C}"/>
              </a:ext>
            </a:extLst>
          </p:cNvPr>
          <p:cNvSpPr txBox="1"/>
          <p:nvPr/>
        </p:nvSpPr>
        <p:spPr>
          <a:xfrm>
            <a:off x="10409274" y="6156251"/>
            <a:ext cx="1520456" cy="230832"/>
          </a:xfrm>
          <a:prstGeom prst="rect">
            <a:avLst/>
          </a:prstGeom>
          <a:noFill/>
        </p:spPr>
        <p:txBody>
          <a:bodyPr wrap="square" rtlCol="0">
            <a:spAutoFit/>
          </a:bodyPr>
          <a:lstStyle/>
          <a:p>
            <a:r>
              <a:rPr lang="hu-HU" sz="900" dirty="0"/>
              <a:t>Forrás: </a:t>
            </a:r>
            <a:r>
              <a:rPr lang="hu-HU" sz="900" dirty="0" err="1"/>
              <a:t>McKinsey</a:t>
            </a:r>
            <a:r>
              <a:rPr lang="hu-HU" sz="900" dirty="0"/>
              <a:t> 2021</a:t>
            </a:r>
          </a:p>
        </p:txBody>
      </p:sp>
      <p:graphicFrame>
        <p:nvGraphicFramePr>
          <p:cNvPr id="19" name="Content Placeholder 18">
            <a:extLst>
              <a:ext uri="{FF2B5EF4-FFF2-40B4-BE49-F238E27FC236}">
                <a16:creationId xmlns:a16="http://schemas.microsoft.com/office/drawing/2014/main" id="{154D8136-5EDC-4F13-9637-213A7E51F320}"/>
              </a:ext>
            </a:extLst>
          </p:cNvPr>
          <p:cNvGraphicFramePr>
            <a:graphicFrameLocks noGrp="1"/>
          </p:cNvGraphicFramePr>
          <p:nvPr>
            <p:ph sz="quarter" idx="18"/>
            <p:extLst>
              <p:ext uri="{D42A27DB-BD31-4B8C-83A1-F6EECF244321}">
                <p14:modId xmlns:p14="http://schemas.microsoft.com/office/powerpoint/2010/main" val="2059101821"/>
              </p:ext>
            </p:extLst>
          </p:nvPr>
        </p:nvGraphicFramePr>
        <p:xfrm>
          <a:off x="515938" y="1476314"/>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6AD8F82-AA1E-4ED0-996B-EE2D4EEE3F45}"/>
              </a:ext>
            </a:extLst>
          </p:cNvPr>
          <p:cNvPicPr>
            <a:picLocks noChangeAspect="1"/>
          </p:cNvPicPr>
          <p:nvPr/>
        </p:nvPicPr>
        <p:blipFill>
          <a:blip r:embed="rId8"/>
          <a:stretch>
            <a:fillRect/>
          </a:stretch>
        </p:blipFill>
        <p:spPr>
          <a:xfrm>
            <a:off x="11169502" y="70208"/>
            <a:ext cx="907856" cy="847444"/>
          </a:xfrm>
          <a:prstGeom prst="rect">
            <a:avLst/>
          </a:prstGeom>
        </p:spPr>
      </p:pic>
      <p:sp>
        <p:nvSpPr>
          <p:cNvPr id="9" name="Oval 8">
            <a:extLst>
              <a:ext uri="{FF2B5EF4-FFF2-40B4-BE49-F238E27FC236}">
                <a16:creationId xmlns:a16="http://schemas.microsoft.com/office/drawing/2014/main" id="{893125B4-D8D8-4753-9EED-9AD360B66E5A}"/>
              </a:ext>
            </a:extLst>
          </p:cNvPr>
          <p:cNvSpPr/>
          <p:nvPr/>
        </p:nvSpPr>
        <p:spPr>
          <a:xfrm>
            <a:off x="11623430" y="464683"/>
            <a:ext cx="453928" cy="4237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2879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B4F6-1CAF-4C73-8F74-2F5BE4264E6E}"/>
              </a:ext>
            </a:extLst>
          </p:cNvPr>
          <p:cNvSpPr>
            <a:spLocks noGrp="1"/>
          </p:cNvSpPr>
          <p:nvPr>
            <p:ph type="title"/>
          </p:nvPr>
        </p:nvSpPr>
        <p:spPr/>
        <p:txBody>
          <a:bodyPr/>
          <a:lstStyle/>
          <a:p>
            <a:r>
              <a:rPr lang="hu-HU" dirty="0"/>
              <a:t>Igazgatásszervezési megközelítés</a:t>
            </a:r>
          </a:p>
        </p:txBody>
      </p:sp>
      <p:sp>
        <p:nvSpPr>
          <p:cNvPr id="3" name="Text Placeholder 2">
            <a:extLst>
              <a:ext uri="{FF2B5EF4-FFF2-40B4-BE49-F238E27FC236}">
                <a16:creationId xmlns:a16="http://schemas.microsoft.com/office/drawing/2014/main" id="{658E1E2D-3B0D-43B3-A8FB-A7ECEEC85714}"/>
              </a:ext>
            </a:extLst>
          </p:cNvPr>
          <p:cNvSpPr>
            <a:spLocks noGrp="1"/>
          </p:cNvSpPr>
          <p:nvPr>
            <p:ph type="body" sz="quarter" idx="13"/>
          </p:nvPr>
        </p:nvSpPr>
        <p:spPr/>
        <p:txBody>
          <a:bodyPr/>
          <a:lstStyle/>
          <a:p>
            <a:endParaRPr lang="hu-HU"/>
          </a:p>
        </p:txBody>
      </p:sp>
      <p:pic>
        <p:nvPicPr>
          <p:cNvPr id="7" name="Picture Placeholder 6" descr="Metallic spheres connected in mesh">
            <a:extLst>
              <a:ext uri="{FF2B5EF4-FFF2-40B4-BE49-F238E27FC236}">
                <a16:creationId xmlns:a16="http://schemas.microsoft.com/office/drawing/2014/main" id="{3F1356D0-4DC3-4CBA-A90C-A83F1C8C8550}"/>
              </a:ext>
            </a:extLst>
          </p:cNvPr>
          <p:cNvPicPr>
            <a:picLocks noGrp="1" noChangeAspect="1"/>
          </p:cNvPicPr>
          <p:nvPr>
            <p:ph type="pic" sz="quarter" idx="18"/>
          </p:nvPr>
        </p:nvPicPr>
        <p:blipFill>
          <a:blip r:embed="rId3"/>
          <a:srcRect t="30640" b="30640"/>
          <a:stretch>
            <a:fillRect/>
          </a:stretch>
        </p:blipFill>
        <p:spPr/>
      </p:pic>
      <p:sp>
        <p:nvSpPr>
          <p:cNvPr id="5" name="Slide Number Placeholder 4">
            <a:extLst>
              <a:ext uri="{FF2B5EF4-FFF2-40B4-BE49-F238E27FC236}">
                <a16:creationId xmlns:a16="http://schemas.microsoft.com/office/drawing/2014/main" id="{F992C4A9-EFF4-4BA2-8EDA-B847CAD82F7D}"/>
              </a:ext>
            </a:extLst>
          </p:cNvPr>
          <p:cNvSpPr>
            <a:spLocks noGrp="1"/>
          </p:cNvSpPr>
          <p:nvPr>
            <p:ph type="sldNum" sz="quarter" idx="12"/>
          </p:nvPr>
        </p:nvSpPr>
        <p:spPr/>
        <p:txBody>
          <a:bodyPr/>
          <a:lstStyle/>
          <a:p>
            <a:fld id="{F9591D4C-BB8F-AE46-BE73-C616F30BBC5B}" type="slidenum">
              <a:rPr lang="en-US" smtClean="0"/>
              <a:pPr/>
              <a:t>13</a:t>
            </a:fld>
            <a:endParaRPr lang="en-US" dirty="0"/>
          </a:p>
        </p:txBody>
      </p:sp>
    </p:spTree>
    <p:extLst>
      <p:ext uri="{BB962C8B-B14F-4D97-AF65-F5344CB8AC3E}">
        <p14:creationId xmlns:p14="http://schemas.microsoft.com/office/powerpoint/2010/main" val="309784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22CF428-9F6B-4DC5-853D-C768AAC8F89C}"/>
              </a:ext>
            </a:extLst>
          </p:cNvPr>
          <p:cNvGraphicFramePr>
            <a:graphicFrameLocks noGrp="1"/>
          </p:cNvGraphicFramePr>
          <p:nvPr>
            <p:ph sz="quarter" idx="18"/>
            <p:extLst>
              <p:ext uri="{D42A27DB-BD31-4B8C-83A1-F6EECF244321}">
                <p14:modId xmlns:p14="http://schemas.microsoft.com/office/powerpoint/2010/main" val="3307255188"/>
              </p:ext>
            </p:extLst>
          </p:nvPr>
        </p:nvGraphicFramePr>
        <p:xfrm>
          <a:off x="515939" y="1882171"/>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8EEB1E4-B144-4EE4-AE16-7A8EEC5EF1FC}"/>
              </a:ext>
            </a:extLst>
          </p:cNvPr>
          <p:cNvSpPr>
            <a:spLocks noGrp="1"/>
          </p:cNvSpPr>
          <p:nvPr>
            <p:ph type="sldNum" sz="quarter" idx="12"/>
          </p:nvPr>
        </p:nvSpPr>
        <p:spPr/>
        <p:txBody>
          <a:bodyPr/>
          <a:lstStyle/>
          <a:p>
            <a:fld id="{F9591D4C-BB8F-AE46-BE73-C616F30BBC5B}" type="slidenum">
              <a:rPr lang="en-US" smtClean="0"/>
              <a:pPr/>
              <a:t>14</a:t>
            </a:fld>
            <a:endParaRPr lang="en-US" dirty="0"/>
          </a:p>
        </p:txBody>
      </p:sp>
      <p:sp>
        <p:nvSpPr>
          <p:cNvPr id="5" name="Text Placeholder 4">
            <a:extLst>
              <a:ext uri="{FF2B5EF4-FFF2-40B4-BE49-F238E27FC236}">
                <a16:creationId xmlns:a16="http://schemas.microsoft.com/office/drawing/2014/main" id="{C715BFE0-EEEA-4680-8447-2C7C611F1012}"/>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F0DA1441-63D9-48B9-BAA8-E33BCAB97641}"/>
              </a:ext>
            </a:extLst>
          </p:cNvPr>
          <p:cNvSpPr>
            <a:spLocks noGrp="1"/>
          </p:cNvSpPr>
          <p:nvPr>
            <p:ph type="title"/>
          </p:nvPr>
        </p:nvSpPr>
        <p:spPr/>
        <p:txBody>
          <a:bodyPr/>
          <a:lstStyle/>
          <a:p>
            <a:r>
              <a:rPr lang="hu-HU" dirty="0"/>
              <a:t>Kiindulópont</a:t>
            </a:r>
          </a:p>
        </p:txBody>
      </p:sp>
      <p:sp>
        <p:nvSpPr>
          <p:cNvPr id="9" name="Text Placeholder 8">
            <a:extLst>
              <a:ext uri="{FF2B5EF4-FFF2-40B4-BE49-F238E27FC236}">
                <a16:creationId xmlns:a16="http://schemas.microsoft.com/office/drawing/2014/main" id="{7A35712A-667D-444D-927A-71D23303D253}"/>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20110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7539B69-3EDB-4986-B56F-3980AE4B87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5F96D9D-BE47-4912-AAB4-2A1B4ACBD4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ABF6332-2696-486E-B182-25472AF63099}"/>
              </a:ext>
            </a:extLst>
          </p:cNvPr>
          <p:cNvGraphicFramePr>
            <a:graphicFrameLocks noGrp="1"/>
          </p:cNvGraphicFramePr>
          <p:nvPr>
            <p:ph sz="quarter" idx="18"/>
            <p:extLst>
              <p:ext uri="{D42A27DB-BD31-4B8C-83A1-F6EECF244321}">
                <p14:modId xmlns:p14="http://schemas.microsoft.com/office/powerpoint/2010/main" val="4024930871"/>
              </p:ext>
            </p:extLst>
          </p:nvPr>
        </p:nvGraphicFramePr>
        <p:xfrm>
          <a:off x="515939" y="1882171"/>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52E0072-5344-45A2-A4A9-267A61EFC37A}"/>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F150D276-9D91-47EE-9A4F-AE4C8782086F}"/>
              </a:ext>
            </a:extLst>
          </p:cNvPr>
          <p:cNvSpPr>
            <a:spLocks noGrp="1"/>
          </p:cNvSpPr>
          <p:nvPr>
            <p:ph type="sldNum" sz="quarter" idx="12"/>
          </p:nvPr>
        </p:nvSpPr>
        <p:spPr/>
        <p:txBody>
          <a:bodyPr/>
          <a:lstStyle/>
          <a:p>
            <a:fld id="{F9591D4C-BB8F-AE46-BE73-C616F30BBC5B}" type="slidenum">
              <a:rPr lang="en-US" smtClean="0"/>
              <a:pPr/>
              <a:t>15</a:t>
            </a:fld>
            <a:endParaRPr lang="en-US" dirty="0"/>
          </a:p>
        </p:txBody>
      </p:sp>
      <p:sp>
        <p:nvSpPr>
          <p:cNvPr id="5" name="Text Placeholder 4">
            <a:extLst>
              <a:ext uri="{FF2B5EF4-FFF2-40B4-BE49-F238E27FC236}">
                <a16:creationId xmlns:a16="http://schemas.microsoft.com/office/drawing/2014/main" id="{C42630D9-927F-4172-8510-E5E8796DB4BA}"/>
              </a:ext>
            </a:extLst>
          </p:cNvPr>
          <p:cNvSpPr>
            <a:spLocks noGrp="1"/>
          </p:cNvSpPr>
          <p:nvPr>
            <p:ph type="body" sz="quarter" idx="15"/>
          </p:nvPr>
        </p:nvSpPr>
        <p:spPr/>
        <p:txBody>
          <a:bodyPr/>
          <a:lstStyle/>
          <a:p>
            <a:endParaRPr lang="hu-HU" dirty="0"/>
          </a:p>
        </p:txBody>
      </p:sp>
      <p:sp>
        <p:nvSpPr>
          <p:cNvPr id="6" name="Title 5">
            <a:extLst>
              <a:ext uri="{FF2B5EF4-FFF2-40B4-BE49-F238E27FC236}">
                <a16:creationId xmlns:a16="http://schemas.microsoft.com/office/drawing/2014/main" id="{DC6A8DCB-D85B-4BDD-B791-E52902F04448}"/>
              </a:ext>
            </a:extLst>
          </p:cNvPr>
          <p:cNvSpPr>
            <a:spLocks noGrp="1"/>
          </p:cNvSpPr>
          <p:nvPr>
            <p:ph type="title"/>
          </p:nvPr>
        </p:nvSpPr>
        <p:spPr/>
        <p:txBody>
          <a:bodyPr/>
          <a:lstStyle/>
          <a:p>
            <a:r>
              <a:rPr lang="hu-HU" dirty="0"/>
              <a:t>Adaptációs készségek</a:t>
            </a:r>
          </a:p>
        </p:txBody>
      </p:sp>
    </p:spTree>
    <p:extLst>
      <p:ext uri="{BB962C8B-B14F-4D97-AF65-F5344CB8AC3E}">
        <p14:creationId xmlns:p14="http://schemas.microsoft.com/office/powerpoint/2010/main" val="385166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B4F6-1CAF-4C73-8F74-2F5BE4264E6E}"/>
              </a:ext>
            </a:extLst>
          </p:cNvPr>
          <p:cNvSpPr>
            <a:spLocks noGrp="1"/>
          </p:cNvSpPr>
          <p:nvPr>
            <p:ph type="title"/>
          </p:nvPr>
        </p:nvSpPr>
        <p:spPr/>
        <p:txBody>
          <a:bodyPr/>
          <a:lstStyle/>
          <a:p>
            <a:r>
              <a:rPr lang="hu-HU" dirty="0"/>
              <a:t>Hallgatói megközelítés</a:t>
            </a:r>
          </a:p>
        </p:txBody>
      </p:sp>
      <p:sp>
        <p:nvSpPr>
          <p:cNvPr id="3" name="Text Placeholder 2">
            <a:extLst>
              <a:ext uri="{FF2B5EF4-FFF2-40B4-BE49-F238E27FC236}">
                <a16:creationId xmlns:a16="http://schemas.microsoft.com/office/drawing/2014/main" id="{658E1E2D-3B0D-43B3-A8FB-A7ECEEC85714}"/>
              </a:ext>
            </a:extLst>
          </p:cNvPr>
          <p:cNvSpPr>
            <a:spLocks noGrp="1"/>
          </p:cNvSpPr>
          <p:nvPr>
            <p:ph type="body" sz="quarter" idx="13"/>
          </p:nvPr>
        </p:nvSpPr>
        <p:spPr/>
        <p:txBody>
          <a:bodyPr/>
          <a:lstStyle/>
          <a:p>
            <a:endParaRPr lang="hu-HU"/>
          </a:p>
        </p:txBody>
      </p:sp>
      <p:pic>
        <p:nvPicPr>
          <p:cNvPr id="7" name="Picture Placeholder 6" descr="Metallic spheres connected in mesh">
            <a:extLst>
              <a:ext uri="{FF2B5EF4-FFF2-40B4-BE49-F238E27FC236}">
                <a16:creationId xmlns:a16="http://schemas.microsoft.com/office/drawing/2014/main" id="{3F1356D0-4DC3-4CBA-A90C-A83F1C8C8550}"/>
              </a:ext>
            </a:extLst>
          </p:cNvPr>
          <p:cNvPicPr>
            <a:picLocks noGrp="1" noChangeAspect="1"/>
          </p:cNvPicPr>
          <p:nvPr>
            <p:ph type="pic" sz="quarter" idx="18"/>
          </p:nvPr>
        </p:nvPicPr>
        <p:blipFill>
          <a:blip r:embed="rId3"/>
          <a:srcRect t="30640" b="30640"/>
          <a:stretch>
            <a:fillRect/>
          </a:stretch>
        </p:blipFill>
        <p:spPr/>
      </p:pic>
      <p:sp>
        <p:nvSpPr>
          <p:cNvPr id="5" name="Slide Number Placeholder 4">
            <a:extLst>
              <a:ext uri="{FF2B5EF4-FFF2-40B4-BE49-F238E27FC236}">
                <a16:creationId xmlns:a16="http://schemas.microsoft.com/office/drawing/2014/main" id="{F992C4A9-EFF4-4BA2-8EDA-B847CAD82F7D}"/>
              </a:ext>
            </a:extLst>
          </p:cNvPr>
          <p:cNvSpPr>
            <a:spLocks noGrp="1"/>
          </p:cNvSpPr>
          <p:nvPr>
            <p:ph type="sldNum" sz="quarter" idx="12"/>
          </p:nvPr>
        </p:nvSpPr>
        <p:spPr/>
        <p:txBody>
          <a:bodyPr/>
          <a:lstStyle/>
          <a:p>
            <a:fld id="{F9591D4C-BB8F-AE46-BE73-C616F30BBC5B}" type="slidenum">
              <a:rPr lang="en-US" smtClean="0"/>
              <a:pPr/>
              <a:t>16</a:t>
            </a:fld>
            <a:endParaRPr lang="en-US" dirty="0"/>
          </a:p>
        </p:txBody>
      </p:sp>
    </p:spTree>
    <p:extLst>
      <p:ext uri="{BB962C8B-B14F-4D97-AF65-F5344CB8AC3E}">
        <p14:creationId xmlns:p14="http://schemas.microsoft.com/office/powerpoint/2010/main" val="428521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EE93396-B8AA-4CA7-8463-CE7C6F4340F6}"/>
              </a:ext>
            </a:extLst>
          </p:cNvPr>
          <p:cNvGraphicFramePr>
            <a:graphicFrameLocks noGrp="1"/>
          </p:cNvGraphicFramePr>
          <p:nvPr>
            <p:ph sz="quarter" idx="18"/>
            <p:extLst>
              <p:ext uri="{D42A27DB-BD31-4B8C-83A1-F6EECF244321}">
                <p14:modId xmlns:p14="http://schemas.microsoft.com/office/powerpoint/2010/main" val="36526776"/>
              </p:ext>
            </p:extLst>
          </p:nvPr>
        </p:nvGraphicFramePr>
        <p:xfrm>
          <a:off x="515939" y="1882171"/>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487BBDE-3F4C-41B8-B279-CD3C5F767446}"/>
              </a:ext>
            </a:extLst>
          </p:cNvPr>
          <p:cNvSpPr>
            <a:spLocks noGrp="1"/>
          </p:cNvSpPr>
          <p:nvPr>
            <p:ph type="body" idx="1"/>
          </p:nvPr>
        </p:nvSpPr>
        <p:spPr/>
        <p:txBody>
          <a:bodyPr/>
          <a:lstStyle/>
          <a:p>
            <a:endParaRPr lang="hu-HU" dirty="0"/>
          </a:p>
        </p:txBody>
      </p:sp>
      <p:sp>
        <p:nvSpPr>
          <p:cNvPr id="4" name="Slide Number Placeholder 3">
            <a:extLst>
              <a:ext uri="{FF2B5EF4-FFF2-40B4-BE49-F238E27FC236}">
                <a16:creationId xmlns:a16="http://schemas.microsoft.com/office/drawing/2014/main" id="{F51EF63C-5B2C-4D0F-B101-FDA2DE4579BE}"/>
              </a:ext>
            </a:extLst>
          </p:cNvPr>
          <p:cNvSpPr>
            <a:spLocks noGrp="1"/>
          </p:cNvSpPr>
          <p:nvPr>
            <p:ph type="sldNum" sz="quarter" idx="12"/>
          </p:nvPr>
        </p:nvSpPr>
        <p:spPr/>
        <p:txBody>
          <a:bodyPr/>
          <a:lstStyle/>
          <a:p>
            <a:fld id="{F9591D4C-BB8F-AE46-BE73-C616F30BBC5B}" type="slidenum">
              <a:rPr lang="en-US" smtClean="0"/>
              <a:pPr/>
              <a:t>17</a:t>
            </a:fld>
            <a:endParaRPr lang="en-US" dirty="0"/>
          </a:p>
        </p:txBody>
      </p:sp>
      <p:sp>
        <p:nvSpPr>
          <p:cNvPr id="5" name="Text Placeholder 4">
            <a:extLst>
              <a:ext uri="{FF2B5EF4-FFF2-40B4-BE49-F238E27FC236}">
                <a16:creationId xmlns:a16="http://schemas.microsoft.com/office/drawing/2014/main" id="{DBC0E0D6-2A73-4FC1-805B-06FBDD99F1DD}"/>
              </a:ext>
            </a:extLst>
          </p:cNvPr>
          <p:cNvSpPr>
            <a:spLocks noGrp="1"/>
          </p:cNvSpPr>
          <p:nvPr>
            <p:ph type="body" sz="quarter" idx="15"/>
          </p:nvPr>
        </p:nvSpPr>
        <p:spPr/>
        <p:txBody>
          <a:bodyPr/>
          <a:lstStyle/>
          <a:p>
            <a:r>
              <a:rPr lang="hu-HU" dirty="0" err="1"/>
              <a:t>Top3</a:t>
            </a:r>
            <a:endParaRPr lang="hu-HU" dirty="0"/>
          </a:p>
        </p:txBody>
      </p:sp>
      <p:sp>
        <p:nvSpPr>
          <p:cNvPr id="6" name="Title 5">
            <a:extLst>
              <a:ext uri="{FF2B5EF4-FFF2-40B4-BE49-F238E27FC236}">
                <a16:creationId xmlns:a16="http://schemas.microsoft.com/office/drawing/2014/main" id="{289F2961-7D7C-4508-B957-B16D3AC31A42}"/>
              </a:ext>
            </a:extLst>
          </p:cNvPr>
          <p:cNvSpPr>
            <a:spLocks noGrp="1"/>
          </p:cNvSpPr>
          <p:nvPr>
            <p:ph type="title"/>
          </p:nvPr>
        </p:nvSpPr>
        <p:spPr/>
        <p:txBody>
          <a:bodyPr/>
          <a:lstStyle/>
          <a:p>
            <a:r>
              <a:rPr lang="hu-HU" dirty="0"/>
              <a:t>Ha ezt előre tudtam volna…</a:t>
            </a:r>
          </a:p>
        </p:txBody>
      </p:sp>
    </p:spTree>
    <p:extLst>
      <p:ext uri="{BB962C8B-B14F-4D97-AF65-F5344CB8AC3E}">
        <p14:creationId xmlns:p14="http://schemas.microsoft.com/office/powerpoint/2010/main" val="405109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67C9D47-AA57-4CE0-A672-ABD6033F4014}"/>
              </a:ext>
            </a:extLst>
          </p:cNvPr>
          <p:cNvGraphicFramePr>
            <a:graphicFrameLocks noGrp="1"/>
          </p:cNvGraphicFramePr>
          <p:nvPr>
            <p:ph sz="quarter" idx="18"/>
            <p:extLst>
              <p:ext uri="{D42A27DB-BD31-4B8C-83A1-F6EECF244321}">
                <p14:modId xmlns:p14="http://schemas.microsoft.com/office/powerpoint/2010/main" val="2868117921"/>
              </p:ext>
            </p:extLst>
          </p:nvPr>
        </p:nvGraphicFramePr>
        <p:xfrm>
          <a:off x="515939" y="1432200"/>
          <a:ext cx="11160124" cy="487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6496B861-F3EE-48F0-884D-5C2DEB05BA8F}"/>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BE1BB962-F0DB-47B7-ADC8-2ADC576CFB41}"/>
              </a:ext>
            </a:extLst>
          </p:cNvPr>
          <p:cNvSpPr>
            <a:spLocks noGrp="1"/>
          </p:cNvSpPr>
          <p:nvPr>
            <p:ph type="sldNum" sz="quarter" idx="12"/>
          </p:nvPr>
        </p:nvSpPr>
        <p:spPr/>
        <p:txBody>
          <a:bodyPr/>
          <a:lstStyle/>
          <a:p>
            <a:fld id="{F9591D4C-BB8F-AE46-BE73-C616F30BBC5B}" type="slidenum">
              <a:rPr lang="en-US" smtClean="0"/>
              <a:pPr/>
              <a:t>18</a:t>
            </a:fld>
            <a:endParaRPr lang="en-US" dirty="0"/>
          </a:p>
        </p:txBody>
      </p:sp>
      <p:sp>
        <p:nvSpPr>
          <p:cNvPr id="5" name="Text Placeholder 4">
            <a:extLst>
              <a:ext uri="{FF2B5EF4-FFF2-40B4-BE49-F238E27FC236}">
                <a16:creationId xmlns:a16="http://schemas.microsoft.com/office/drawing/2014/main" id="{9E425EA9-FAD1-425A-A3EB-F1D4933ACEC4}"/>
              </a:ext>
            </a:extLst>
          </p:cNvPr>
          <p:cNvSpPr>
            <a:spLocks noGrp="1"/>
          </p:cNvSpPr>
          <p:nvPr>
            <p:ph type="body" sz="quarter" idx="15"/>
          </p:nvPr>
        </p:nvSpPr>
        <p:spPr/>
        <p:txBody>
          <a:bodyPr/>
          <a:lstStyle/>
          <a:p>
            <a:r>
              <a:rPr lang="hu-HU" dirty="0"/>
              <a:t>Egyebek</a:t>
            </a:r>
          </a:p>
        </p:txBody>
      </p:sp>
      <p:sp>
        <p:nvSpPr>
          <p:cNvPr id="6" name="Title 5">
            <a:extLst>
              <a:ext uri="{FF2B5EF4-FFF2-40B4-BE49-F238E27FC236}">
                <a16:creationId xmlns:a16="http://schemas.microsoft.com/office/drawing/2014/main" id="{F53E2527-9316-443E-A4F9-DFB231CA03E2}"/>
              </a:ext>
            </a:extLst>
          </p:cNvPr>
          <p:cNvSpPr>
            <a:spLocks noGrp="1"/>
          </p:cNvSpPr>
          <p:nvPr>
            <p:ph type="title"/>
          </p:nvPr>
        </p:nvSpPr>
        <p:spPr/>
        <p:txBody>
          <a:bodyPr/>
          <a:lstStyle/>
          <a:p>
            <a:r>
              <a:rPr lang="hu-HU" dirty="0"/>
              <a:t>Ha ezt előre tudtam volna…</a:t>
            </a:r>
          </a:p>
        </p:txBody>
      </p:sp>
    </p:spTree>
    <p:extLst>
      <p:ext uri="{BB962C8B-B14F-4D97-AF65-F5344CB8AC3E}">
        <p14:creationId xmlns:p14="http://schemas.microsoft.com/office/powerpoint/2010/main" val="90136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B4F6-1CAF-4C73-8F74-2F5BE4264E6E}"/>
              </a:ext>
            </a:extLst>
          </p:cNvPr>
          <p:cNvSpPr>
            <a:spLocks noGrp="1"/>
          </p:cNvSpPr>
          <p:nvPr>
            <p:ph type="title"/>
          </p:nvPr>
        </p:nvSpPr>
        <p:spPr/>
        <p:txBody>
          <a:bodyPr/>
          <a:lstStyle/>
          <a:p>
            <a:r>
              <a:rPr lang="hu-HU" dirty="0"/>
              <a:t>Összegzés</a:t>
            </a:r>
          </a:p>
        </p:txBody>
      </p:sp>
      <p:sp>
        <p:nvSpPr>
          <p:cNvPr id="3" name="Text Placeholder 2">
            <a:extLst>
              <a:ext uri="{FF2B5EF4-FFF2-40B4-BE49-F238E27FC236}">
                <a16:creationId xmlns:a16="http://schemas.microsoft.com/office/drawing/2014/main" id="{658E1E2D-3B0D-43B3-A8FB-A7ECEEC85714}"/>
              </a:ext>
            </a:extLst>
          </p:cNvPr>
          <p:cNvSpPr>
            <a:spLocks noGrp="1"/>
          </p:cNvSpPr>
          <p:nvPr>
            <p:ph type="body" sz="quarter" idx="13"/>
          </p:nvPr>
        </p:nvSpPr>
        <p:spPr/>
        <p:txBody>
          <a:bodyPr/>
          <a:lstStyle/>
          <a:p>
            <a:endParaRPr lang="hu-HU"/>
          </a:p>
        </p:txBody>
      </p:sp>
      <p:pic>
        <p:nvPicPr>
          <p:cNvPr id="7" name="Picture Placeholder 6" descr="Metallic spheres connected in mesh">
            <a:extLst>
              <a:ext uri="{FF2B5EF4-FFF2-40B4-BE49-F238E27FC236}">
                <a16:creationId xmlns:a16="http://schemas.microsoft.com/office/drawing/2014/main" id="{3F1356D0-4DC3-4CBA-A90C-A83F1C8C8550}"/>
              </a:ext>
            </a:extLst>
          </p:cNvPr>
          <p:cNvPicPr>
            <a:picLocks noGrp="1" noChangeAspect="1"/>
          </p:cNvPicPr>
          <p:nvPr>
            <p:ph type="pic" sz="quarter" idx="18"/>
          </p:nvPr>
        </p:nvPicPr>
        <p:blipFill>
          <a:blip r:embed="rId3"/>
          <a:srcRect t="30640" b="30640"/>
          <a:stretch>
            <a:fillRect/>
          </a:stretch>
        </p:blipFill>
        <p:spPr/>
      </p:pic>
      <p:sp>
        <p:nvSpPr>
          <p:cNvPr id="5" name="Slide Number Placeholder 4">
            <a:extLst>
              <a:ext uri="{FF2B5EF4-FFF2-40B4-BE49-F238E27FC236}">
                <a16:creationId xmlns:a16="http://schemas.microsoft.com/office/drawing/2014/main" id="{F992C4A9-EFF4-4BA2-8EDA-B847CAD82F7D}"/>
              </a:ext>
            </a:extLst>
          </p:cNvPr>
          <p:cNvSpPr>
            <a:spLocks noGrp="1"/>
          </p:cNvSpPr>
          <p:nvPr>
            <p:ph type="sldNum" sz="quarter" idx="12"/>
          </p:nvPr>
        </p:nvSpPr>
        <p:spPr/>
        <p:txBody>
          <a:bodyPr/>
          <a:lstStyle/>
          <a:p>
            <a:fld id="{F9591D4C-BB8F-AE46-BE73-C616F30BBC5B}" type="slidenum">
              <a:rPr lang="en-US" smtClean="0"/>
              <a:pPr/>
              <a:t>19</a:t>
            </a:fld>
            <a:endParaRPr lang="en-US" dirty="0"/>
          </a:p>
        </p:txBody>
      </p:sp>
    </p:spTree>
    <p:extLst>
      <p:ext uri="{BB962C8B-B14F-4D97-AF65-F5344CB8AC3E}">
        <p14:creationId xmlns:p14="http://schemas.microsoft.com/office/powerpoint/2010/main" val="115098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831C59E-AC6C-4EB7-887B-4598DEB4D5BB}"/>
              </a:ext>
            </a:extLst>
          </p:cNvPr>
          <p:cNvGraphicFramePr>
            <a:graphicFrameLocks noGrp="1"/>
          </p:cNvGraphicFramePr>
          <p:nvPr>
            <p:ph sz="quarter" idx="18"/>
            <p:extLst>
              <p:ext uri="{D42A27DB-BD31-4B8C-83A1-F6EECF244321}">
                <p14:modId xmlns:p14="http://schemas.microsoft.com/office/powerpoint/2010/main" val="2057281879"/>
              </p:ext>
            </p:extLst>
          </p:nvPr>
        </p:nvGraphicFramePr>
        <p:xfrm>
          <a:off x="515939" y="1573619"/>
          <a:ext cx="11160124" cy="473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F4988B5A-105A-4138-BD32-E6DA5B6DD786}"/>
              </a:ext>
            </a:extLst>
          </p:cNvPr>
          <p:cNvSpPr>
            <a:spLocks noGrp="1"/>
          </p:cNvSpPr>
          <p:nvPr>
            <p:ph type="body" idx="1"/>
          </p:nvPr>
        </p:nvSpPr>
        <p:spPr/>
        <p:txBody>
          <a:bodyPr/>
          <a:lstStyle/>
          <a:p>
            <a:r>
              <a:rPr lang="hu-HU" dirty="0"/>
              <a:t>kiindulópontok</a:t>
            </a:r>
          </a:p>
        </p:txBody>
      </p:sp>
      <p:sp>
        <p:nvSpPr>
          <p:cNvPr id="2" name="Slide Number Placeholder 1">
            <a:extLst>
              <a:ext uri="{FF2B5EF4-FFF2-40B4-BE49-F238E27FC236}">
                <a16:creationId xmlns:a16="http://schemas.microsoft.com/office/drawing/2014/main" id="{664FBAA7-1B5C-4B59-85F1-51D5364AC73B}"/>
              </a:ext>
            </a:extLst>
          </p:cNvPr>
          <p:cNvSpPr>
            <a:spLocks noGrp="1"/>
          </p:cNvSpPr>
          <p:nvPr>
            <p:ph type="sldNum" sz="quarter" idx="12"/>
          </p:nvPr>
        </p:nvSpPr>
        <p:spPr/>
        <p:txBody>
          <a:bodyPr/>
          <a:lstStyle/>
          <a:p>
            <a:fld id="{F9591D4C-BB8F-AE46-BE73-C616F30BBC5B}" type="slidenum">
              <a:rPr lang="en-US" smtClean="0"/>
              <a:pPr/>
              <a:t>2</a:t>
            </a:fld>
            <a:endParaRPr lang="en-US" dirty="0"/>
          </a:p>
        </p:txBody>
      </p:sp>
      <p:sp>
        <p:nvSpPr>
          <p:cNvPr id="7" name="Text Placeholder 6">
            <a:extLst>
              <a:ext uri="{FF2B5EF4-FFF2-40B4-BE49-F238E27FC236}">
                <a16:creationId xmlns:a16="http://schemas.microsoft.com/office/drawing/2014/main" id="{BA604A06-CECE-4C05-A0C4-DE6F3A5520AC}"/>
              </a:ext>
            </a:extLst>
          </p:cNvPr>
          <p:cNvSpPr>
            <a:spLocks noGrp="1"/>
          </p:cNvSpPr>
          <p:nvPr>
            <p:ph type="body" sz="quarter" idx="15"/>
          </p:nvPr>
        </p:nvSpPr>
        <p:spPr/>
        <p:txBody>
          <a:bodyPr/>
          <a:lstStyle/>
          <a:p>
            <a:endParaRPr lang="hu-HU" dirty="0"/>
          </a:p>
        </p:txBody>
      </p:sp>
      <p:sp>
        <p:nvSpPr>
          <p:cNvPr id="5" name="Title 4">
            <a:extLst>
              <a:ext uri="{FF2B5EF4-FFF2-40B4-BE49-F238E27FC236}">
                <a16:creationId xmlns:a16="http://schemas.microsoft.com/office/drawing/2014/main" id="{F2237EF6-4B2E-4B4D-8514-4E15BCAC805E}"/>
              </a:ext>
            </a:extLst>
          </p:cNvPr>
          <p:cNvSpPr>
            <a:spLocks noGrp="1"/>
          </p:cNvSpPr>
          <p:nvPr>
            <p:ph type="title"/>
          </p:nvPr>
        </p:nvSpPr>
        <p:spPr/>
        <p:txBody>
          <a:bodyPr/>
          <a:lstStyle/>
          <a:p>
            <a:r>
              <a:rPr lang="hu-HU" dirty="0"/>
              <a:t>… ha a hallgató már ismeri…?</a:t>
            </a:r>
          </a:p>
        </p:txBody>
      </p:sp>
    </p:spTree>
    <p:extLst>
      <p:ext uri="{BB962C8B-B14F-4D97-AF65-F5344CB8AC3E}">
        <p14:creationId xmlns:p14="http://schemas.microsoft.com/office/powerpoint/2010/main" val="226538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E71FFFB-65B3-40CA-A215-DAA24E08C01A}"/>
              </a:ext>
            </a:extLst>
          </p:cNvPr>
          <p:cNvGraphicFramePr>
            <a:graphicFrameLocks noGrp="1"/>
          </p:cNvGraphicFramePr>
          <p:nvPr>
            <p:ph sz="quarter" idx="18"/>
            <p:extLst>
              <p:ext uri="{D42A27DB-BD31-4B8C-83A1-F6EECF244321}">
                <p14:modId xmlns:p14="http://schemas.microsoft.com/office/powerpoint/2010/main" val="3986022315"/>
              </p:ext>
            </p:extLst>
          </p:nvPr>
        </p:nvGraphicFramePr>
        <p:xfrm>
          <a:off x="515939" y="436156"/>
          <a:ext cx="11160124" cy="605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19E0799-6F28-4D60-9D1D-5C74766E588A}"/>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95DB2049-FA26-4503-99AB-8D9E20225E60}"/>
              </a:ext>
            </a:extLst>
          </p:cNvPr>
          <p:cNvSpPr>
            <a:spLocks noGrp="1"/>
          </p:cNvSpPr>
          <p:nvPr>
            <p:ph type="sldNum" sz="quarter" idx="12"/>
          </p:nvPr>
        </p:nvSpPr>
        <p:spPr/>
        <p:txBody>
          <a:bodyPr/>
          <a:lstStyle/>
          <a:p>
            <a:fld id="{F9591D4C-BB8F-AE46-BE73-C616F30BBC5B}" type="slidenum">
              <a:rPr lang="en-US" smtClean="0"/>
              <a:pPr/>
              <a:t>20</a:t>
            </a:fld>
            <a:endParaRPr lang="en-US" dirty="0"/>
          </a:p>
        </p:txBody>
      </p:sp>
      <p:sp>
        <p:nvSpPr>
          <p:cNvPr id="5" name="Text Placeholder 4">
            <a:extLst>
              <a:ext uri="{FF2B5EF4-FFF2-40B4-BE49-F238E27FC236}">
                <a16:creationId xmlns:a16="http://schemas.microsoft.com/office/drawing/2014/main" id="{7094EEC1-CB63-4CB3-9FB0-B9EB064448D0}"/>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8E5AA351-70CD-4630-BC50-C09BAE5B79C6}"/>
              </a:ext>
            </a:extLst>
          </p:cNvPr>
          <p:cNvSpPr>
            <a:spLocks noGrp="1"/>
          </p:cNvSpPr>
          <p:nvPr>
            <p:ph type="title"/>
          </p:nvPr>
        </p:nvSpPr>
        <p:spPr/>
        <p:txBody>
          <a:bodyPr/>
          <a:lstStyle/>
          <a:p>
            <a:r>
              <a:rPr lang="hu-HU" dirty="0"/>
              <a:t>Metszetek</a:t>
            </a:r>
          </a:p>
        </p:txBody>
      </p:sp>
    </p:spTree>
    <p:extLst>
      <p:ext uri="{BB962C8B-B14F-4D97-AF65-F5344CB8AC3E}">
        <p14:creationId xmlns:p14="http://schemas.microsoft.com/office/powerpoint/2010/main" val="203178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4FD72-0C35-4DE3-8313-121D87E11AC6}"/>
              </a:ext>
            </a:extLst>
          </p:cNvPr>
          <p:cNvSpPr>
            <a:spLocks noGrp="1"/>
          </p:cNvSpPr>
          <p:nvPr>
            <p:ph type="sldNum" sz="quarter" idx="12"/>
          </p:nvPr>
        </p:nvSpPr>
        <p:spPr/>
        <p:txBody>
          <a:bodyPr/>
          <a:lstStyle/>
          <a:p>
            <a:fld id="{F9591D4C-BB8F-AE46-BE73-C616F30BBC5B}" type="slidenum">
              <a:rPr lang="en-US" smtClean="0"/>
              <a:pPr/>
              <a:t>21</a:t>
            </a:fld>
            <a:endParaRPr lang="en-US" dirty="0"/>
          </a:p>
        </p:txBody>
      </p:sp>
      <p:sp>
        <p:nvSpPr>
          <p:cNvPr id="3" name="Text Placeholder 2">
            <a:extLst>
              <a:ext uri="{FF2B5EF4-FFF2-40B4-BE49-F238E27FC236}">
                <a16:creationId xmlns:a16="http://schemas.microsoft.com/office/drawing/2014/main" id="{CBD3658A-6461-4790-A1C2-58845B2D0E46}"/>
              </a:ext>
            </a:extLst>
          </p:cNvPr>
          <p:cNvSpPr>
            <a:spLocks noGrp="1"/>
          </p:cNvSpPr>
          <p:nvPr>
            <p:ph type="body" sz="quarter" idx="15"/>
          </p:nvPr>
        </p:nvSpPr>
        <p:spPr/>
        <p:txBody>
          <a:bodyPr/>
          <a:lstStyle/>
          <a:p>
            <a:endParaRPr lang="hu-HU"/>
          </a:p>
        </p:txBody>
      </p:sp>
      <p:sp>
        <p:nvSpPr>
          <p:cNvPr id="4" name="Title 3">
            <a:extLst>
              <a:ext uri="{FF2B5EF4-FFF2-40B4-BE49-F238E27FC236}">
                <a16:creationId xmlns:a16="http://schemas.microsoft.com/office/drawing/2014/main" id="{BC8706B1-7272-498B-B7C0-ACF121FA8D4F}"/>
              </a:ext>
            </a:extLst>
          </p:cNvPr>
          <p:cNvSpPr>
            <a:spLocks noGrp="1"/>
          </p:cNvSpPr>
          <p:nvPr>
            <p:ph type="title"/>
          </p:nvPr>
        </p:nvSpPr>
        <p:spPr/>
        <p:txBody>
          <a:bodyPr/>
          <a:lstStyle/>
          <a:p>
            <a:r>
              <a:rPr lang="hu-HU" dirty="0"/>
              <a:t>Akkor és most</a:t>
            </a:r>
          </a:p>
        </p:txBody>
      </p:sp>
      <p:pic>
        <p:nvPicPr>
          <p:cNvPr id="9" name="Picture 2">
            <a:extLst>
              <a:ext uri="{FF2B5EF4-FFF2-40B4-BE49-F238E27FC236}">
                <a16:creationId xmlns:a16="http://schemas.microsoft.com/office/drawing/2014/main" id="{7823A0B9-1FFD-4FC5-8C31-6CF9908312EB}"/>
              </a:ext>
            </a:extLst>
          </p:cNvPr>
          <p:cNvPicPr>
            <a:picLocks noChangeAspect="1" noChangeArrowheads="1"/>
          </p:cNvPicPr>
          <p:nvPr/>
        </p:nvPicPr>
        <p:blipFill>
          <a:blip r:embed="rId3"/>
          <a:srcRect/>
          <a:stretch>
            <a:fillRect/>
          </a:stretch>
        </p:blipFill>
        <p:spPr>
          <a:xfrm>
            <a:off x="212652" y="2060735"/>
            <a:ext cx="5253321" cy="30348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FC6913F9-DD5C-4DCE-814B-FB25B315ECAF}"/>
              </a:ext>
            </a:extLst>
          </p:cNvPr>
          <p:cNvPicPr>
            <a:picLocks noChangeAspect="1"/>
          </p:cNvPicPr>
          <p:nvPr/>
        </p:nvPicPr>
        <p:blipFill>
          <a:blip r:embed="rId4"/>
          <a:stretch>
            <a:fillRect/>
          </a:stretch>
        </p:blipFill>
        <p:spPr>
          <a:xfrm>
            <a:off x="4344461" y="1312783"/>
            <a:ext cx="7213129" cy="453074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67E4832-A3E6-4D86-9409-F3BBFFB707B5}"/>
              </a:ext>
            </a:extLst>
          </p:cNvPr>
          <p:cNvSpPr txBox="1"/>
          <p:nvPr/>
        </p:nvSpPr>
        <p:spPr>
          <a:xfrm>
            <a:off x="7953153" y="6177516"/>
            <a:ext cx="4114799" cy="215444"/>
          </a:xfrm>
          <a:prstGeom prst="rect">
            <a:avLst/>
          </a:prstGeom>
          <a:noFill/>
        </p:spPr>
        <p:txBody>
          <a:bodyPr wrap="square" rtlCol="0">
            <a:spAutoFit/>
          </a:bodyPr>
          <a:lstStyle/>
          <a:p>
            <a:r>
              <a:rPr lang="hu-HU" sz="800" dirty="0"/>
              <a:t>Forrás: </a:t>
            </a:r>
            <a:r>
              <a:rPr lang="hu-HU" sz="800" dirty="0" err="1">
                <a:hlinkClick r:id="rId5"/>
              </a:rPr>
              <a:t>Osaka07</a:t>
            </a:r>
            <a:r>
              <a:rPr lang="hu-HU" sz="800" dirty="0">
                <a:hlinkClick r:id="rId5"/>
              </a:rPr>
              <a:t> </a:t>
            </a:r>
            <a:r>
              <a:rPr lang="hu-HU" sz="800" dirty="0" err="1">
                <a:hlinkClick r:id="rId5"/>
              </a:rPr>
              <a:t>D8M</a:t>
            </a:r>
            <a:r>
              <a:rPr lang="hu-HU" sz="800" dirty="0">
                <a:hlinkClick r:id="rId5"/>
              </a:rPr>
              <a:t> </a:t>
            </a:r>
            <a:r>
              <a:rPr lang="hu-HU" sz="800" dirty="0" err="1">
                <a:hlinkClick r:id="rId5"/>
              </a:rPr>
              <a:t>M110MH</a:t>
            </a:r>
            <a:r>
              <a:rPr lang="hu-HU" sz="800" dirty="0">
                <a:hlinkClick r:id="rId5"/>
              </a:rPr>
              <a:t> </a:t>
            </a:r>
            <a:r>
              <a:rPr lang="hu-HU" sz="800" dirty="0" err="1">
                <a:hlinkClick r:id="rId5"/>
              </a:rPr>
              <a:t>Decathlon</a:t>
            </a:r>
            <a:r>
              <a:rPr lang="hu-HU" sz="800" dirty="0">
                <a:hlinkClick r:id="rId5"/>
              </a:rPr>
              <a:t> </a:t>
            </a:r>
            <a:r>
              <a:rPr lang="hu-HU" sz="800" dirty="0" err="1">
                <a:hlinkClick r:id="rId5"/>
              </a:rPr>
              <a:t>Scene</a:t>
            </a:r>
            <a:r>
              <a:rPr lang="hu-HU" sz="800" dirty="0">
                <a:hlinkClick r:id="rId5"/>
              </a:rPr>
              <a:t> - 110 </a:t>
            </a:r>
            <a:r>
              <a:rPr lang="hu-HU" sz="800" dirty="0" err="1">
                <a:hlinkClick r:id="rId5"/>
              </a:rPr>
              <a:t>metres</a:t>
            </a:r>
            <a:r>
              <a:rPr lang="hu-HU" sz="800" dirty="0">
                <a:hlinkClick r:id="rId5"/>
              </a:rPr>
              <a:t> </a:t>
            </a:r>
            <a:r>
              <a:rPr lang="hu-HU" sz="800" dirty="0" err="1">
                <a:hlinkClick r:id="rId5"/>
              </a:rPr>
              <a:t>hurdles</a:t>
            </a:r>
            <a:r>
              <a:rPr lang="hu-HU" sz="800" dirty="0">
                <a:hlinkClick r:id="rId5"/>
              </a:rPr>
              <a:t> - Wikipedia</a:t>
            </a:r>
            <a:endParaRPr lang="hu-HU" sz="800" dirty="0"/>
          </a:p>
        </p:txBody>
      </p:sp>
    </p:spTree>
    <p:extLst>
      <p:ext uri="{BB962C8B-B14F-4D97-AF65-F5344CB8AC3E}">
        <p14:creationId xmlns:p14="http://schemas.microsoft.com/office/powerpoint/2010/main" val="1539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452407B-EC9B-46C4-BBE0-AAE2D1FDD2D7}"/>
              </a:ext>
            </a:extLst>
          </p:cNvPr>
          <p:cNvPicPr>
            <a:picLocks noGrp="1" noChangeAspect="1"/>
          </p:cNvPicPr>
          <p:nvPr>
            <p:ph sz="quarter" idx="18"/>
          </p:nvPr>
        </p:nvPicPr>
        <p:blipFill>
          <a:blip r:embed="rId3"/>
          <a:stretch>
            <a:fillRect/>
          </a:stretch>
        </p:blipFill>
        <p:spPr>
          <a:xfrm>
            <a:off x="-58724" y="-586239"/>
            <a:ext cx="12250722" cy="8167148"/>
          </a:xfrm>
        </p:spPr>
      </p:pic>
      <p:sp>
        <p:nvSpPr>
          <p:cNvPr id="3" name="Text Placeholder 2">
            <a:extLst>
              <a:ext uri="{FF2B5EF4-FFF2-40B4-BE49-F238E27FC236}">
                <a16:creationId xmlns:a16="http://schemas.microsoft.com/office/drawing/2014/main" id="{84DF99A5-3544-4BF1-8C0F-DF812BD16D42}"/>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77E07054-785C-4475-B68F-389EFA1C621F}"/>
              </a:ext>
            </a:extLst>
          </p:cNvPr>
          <p:cNvSpPr>
            <a:spLocks noGrp="1"/>
          </p:cNvSpPr>
          <p:nvPr>
            <p:ph type="sldNum" sz="quarter" idx="12"/>
          </p:nvPr>
        </p:nvSpPr>
        <p:spPr/>
        <p:txBody>
          <a:bodyPr/>
          <a:lstStyle/>
          <a:p>
            <a:fld id="{F9591D4C-BB8F-AE46-BE73-C616F30BBC5B}" type="slidenum">
              <a:rPr lang="en-US" smtClean="0"/>
              <a:pPr/>
              <a:t>22</a:t>
            </a:fld>
            <a:endParaRPr lang="en-US" dirty="0"/>
          </a:p>
        </p:txBody>
      </p:sp>
      <p:sp>
        <p:nvSpPr>
          <p:cNvPr id="5" name="Text Placeholder 4">
            <a:extLst>
              <a:ext uri="{FF2B5EF4-FFF2-40B4-BE49-F238E27FC236}">
                <a16:creationId xmlns:a16="http://schemas.microsoft.com/office/drawing/2014/main" id="{A515BCC2-0C13-4F87-85B8-9E6962694312}"/>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9A72BC7C-CF0E-421C-9BD1-F4F77A442280}"/>
              </a:ext>
            </a:extLst>
          </p:cNvPr>
          <p:cNvSpPr>
            <a:spLocks noGrp="1"/>
          </p:cNvSpPr>
          <p:nvPr>
            <p:ph type="title"/>
          </p:nvPr>
        </p:nvSpPr>
        <p:spPr/>
        <p:txBody>
          <a:bodyPr/>
          <a:lstStyle/>
          <a:p>
            <a:endParaRPr lang="hu-HU" dirty="0"/>
          </a:p>
        </p:txBody>
      </p:sp>
    </p:spTree>
    <p:extLst>
      <p:ext uri="{BB962C8B-B14F-4D97-AF65-F5344CB8AC3E}">
        <p14:creationId xmlns:p14="http://schemas.microsoft.com/office/powerpoint/2010/main" val="248243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hu-HU" dirty="0"/>
              <a:t>Köszönöm a figyelmet!</a:t>
            </a:r>
            <a:endParaRPr lang="en-US" dirty="0"/>
          </a:p>
        </p:txBody>
      </p:sp>
      <p:sp>
        <p:nvSpPr>
          <p:cNvPr id="4" name="Text Placeholder 3"/>
          <p:cNvSpPr>
            <a:spLocks noGrp="1"/>
          </p:cNvSpPr>
          <p:nvPr>
            <p:ph type="body" sz="quarter" idx="13"/>
          </p:nvPr>
        </p:nvSpPr>
        <p:spPr/>
        <p:txBody>
          <a:bodyPr/>
          <a:lstStyle/>
          <a:p>
            <a:endParaRPr lang="en-US"/>
          </a:p>
        </p:txBody>
      </p:sp>
      <p:sp>
        <p:nvSpPr>
          <p:cNvPr id="7" name="Slide Number Placeholder 6"/>
          <p:cNvSpPr>
            <a:spLocks noGrp="1"/>
          </p:cNvSpPr>
          <p:nvPr>
            <p:ph type="sldNum" sz="quarter" idx="4"/>
          </p:nvPr>
        </p:nvSpPr>
        <p:spPr/>
        <p:txBody>
          <a:bodyPr/>
          <a:lstStyle/>
          <a:p>
            <a:fld id="{F9591D4C-BB8F-AE46-BE73-C616F30BBC5B}" type="slidenum">
              <a:rPr lang="en-US" smtClean="0"/>
              <a:pPr/>
              <a:t>23</a:t>
            </a:fld>
            <a:endParaRPr lang="en-US" dirty="0"/>
          </a:p>
        </p:txBody>
      </p:sp>
      <p:pic>
        <p:nvPicPr>
          <p:cNvPr id="5" name="Picture 4">
            <a:extLst>
              <a:ext uri="{FF2B5EF4-FFF2-40B4-BE49-F238E27FC236}">
                <a16:creationId xmlns:a16="http://schemas.microsoft.com/office/drawing/2014/main" id="{D248A8A5-4E62-476E-B841-43D6454D3239}"/>
              </a:ext>
            </a:extLst>
          </p:cNvPr>
          <p:cNvPicPr>
            <a:picLocks noChangeAspect="1"/>
          </p:cNvPicPr>
          <p:nvPr/>
        </p:nvPicPr>
        <p:blipFill>
          <a:blip r:embed="rId3"/>
          <a:stretch>
            <a:fillRect/>
          </a:stretch>
        </p:blipFill>
        <p:spPr>
          <a:xfrm>
            <a:off x="515938" y="2634844"/>
            <a:ext cx="1522587" cy="2283362"/>
          </a:xfrm>
          <a:prstGeom prst="rect">
            <a:avLst/>
          </a:prstGeom>
        </p:spPr>
      </p:pic>
      <p:grpSp>
        <p:nvGrpSpPr>
          <p:cNvPr id="8" name="Group 7">
            <a:extLst>
              <a:ext uri="{FF2B5EF4-FFF2-40B4-BE49-F238E27FC236}">
                <a16:creationId xmlns:a16="http://schemas.microsoft.com/office/drawing/2014/main" id="{B551A9F8-A0CD-4129-A5D3-001E918D30D1}"/>
              </a:ext>
            </a:extLst>
          </p:cNvPr>
          <p:cNvGrpSpPr/>
          <p:nvPr/>
        </p:nvGrpSpPr>
        <p:grpSpPr>
          <a:xfrm>
            <a:off x="2301564" y="2634844"/>
            <a:ext cx="6096000" cy="1731146"/>
            <a:chOff x="3777672" y="2583934"/>
            <a:chExt cx="6096000" cy="1731146"/>
          </a:xfrm>
        </p:grpSpPr>
        <p:sp>
          <p:nvSpPr>
            <p:cNvPr id="9" name="Rectangle 8">
              <a:extLst>
                <a:ext uri="{FF2B5EF4-FFF2-40B4-BE49-F238E27FC236}">
                  <a16:creationId xmlns:a16="http://schemas.microsoft.com/office/drawing/2014/main" id="{85251893-17C3-4F9D-AF19-BF3BD2913607}"/>
                </a:ext>
              </a:extLst>
            </p:cNvPr>
            <p:cNvSpPr/>
            <p:nvPr/>
          </p:nvSpPr>
          <p:spPr>
            <a:xfrm>
              <a:off x="3777672" y="2583934"/>
              <a:ext cx="217283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FBBD04"/>
                  </a:solidFill>
                  <a:effectLst/>
                  <a:uLnTx/>
                  <a:uFillTx/>
                  <a:latin typeface="Arial" panose="020B0604020202020204"/>
                  <a:ea typeface="+mn-ea"/>
                  <a:cs typeface="+mn-cs"/>
                </a:rPr>
                <a:t>PAPP GÁBOR</a:t>
              </a:r>
            </a:p>
          </p:txBody>
        </p:sp>
        <p:sp>
          <p:nvSpPr>
            <p:cNvPr id="10" name="Rectangle 9">
              <a:extLst>
                <a:ext uri="{FF2B5EF4-FFF2-40B4-BE49-F238E27FC236}">
                  <a16:creationId xmlns:a16="http://schemas.microsoft.com/office/drawing/2014/main" id="{E8F063DF-60BE-41FF-A90C-651566637FB2}"/>
                </a:ext>
              </a:extLst>
            </p:cNvPr>
            <p:cNvSpPr/>
            <p:nvPr/>
          </p:nvSpPr>
          <p:spPr>
            <a:xfrm>
              <a:off x="3777672" y="3114751"/>
              <a:ext cx="6096000" cy="1200329"/>
            </a:xfrm>
            <a:prstGeom prst="rect">
              <a:avLst/>
            </a:prstGeom>
          </p:spPr>
          <p:txBody>
            <a:bodyPr>
              <a:spAutoFit/>
            </a:bodyPr>
            <a:lstStyle/>
            <a:p>
              <a:pPr lvl="0">
                <a:defRPr/>
              </a:pPr>
              <a:r>
                <a:rPr lang="hu-HU" dirty="0">
                  <a:solidFill>
                    <a:srgbClr val="FFFFFF"/>
                  </a:solidFill>
                  <a:latin typeface="arial" panose="020B0604020202020204" pitchFamily="34" charset="0"/>
                </a:rPr>
                <a:t>Szakmai fejlesztési vezető, vezető ügyvéd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DLA Piper Hungary</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a:solidFill>
                    <a:srgbClr val="FFFFFF"/>
                  </a:solidFill>
                  <a:latin typeface="Arial" panose="020B0604020202020204"/>
                </a:rPr>
                <a:t>gabor.papp</a:t>
              </a:r>
              <a:r>
                <a:rPr kumimoji="0" lang="hu-HU" sz="18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hu-HU" sz="1800" b="0" i="0" u="none" strike="noStrike" kern="1200" cap="none" spc="0" normalizeH="0" baseline="0" noProof="0" dirty="0" err="1">
                  <a:ln>
                    <a:noFill/>
                  </a:ln>
                  <a:solidFill>
                    <a:srgbClr val="FFFFFF"/>
                  </a:solidFill>
                  <a:effectLst/>
                  <a:uLnTx/>
                  <a:uFillTx/>
                  <a:latin typeface="Arial" panose="020B0604020202020204"/>
                  <a:ea typeface="+mn-ea"/>
                  <a:cs typeface="+mn-cs"/>
                </a:rPr>
                <a:t>dlapiper.com</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7710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7A530-55DD-4CC1-93FE-538DF0BBB3D4}"/>
              </a:ext>
            </a:extLst>
          </p:cNvPr>
          <p:cNvSpPr>
            <a:spLocks noGrp="1"/>
          </p:cNvSpPr>
          <p:nvPr>
            <p:ph sz="quarter" idx="18"/>
          </p:nvPr>
        </p:nvSpPr>
        <p:spPr/>
        <p:txBody>
          <a:bodyPr/>
          <a:lstStyle/>
          <a:p>
            <a:r>
              <a:rPr lang="hu-HU" i="1" dirty="0" err="1"/>
              <a:t>Modernising</a:t>
            </a:r>
            <a:r>
              <a:rPr lang="hu-HU" i="1" dirty="0"/>
              <a:t> </a:t>
            </a:r>
            <a:r>
              <a:rPr lang="hu-HU" i="1" dirty="0" err="1"/>
              <a:t>Government</a:t>
            </a:r>
            <a:r>
              <a:rPr lang="hu-HU" i="1" dirty="0"/>
              <a:t>: The </a:t>
            </a:r>
            <a:r>
              <a:rPr lang="hu-HU" i="1" dirty="0" err="1"/>
              <a:t>Way</a:t>
            </a:r>
            <a:r>
              <a:rPr lang="hu-HU" i="1" dirty="0"/>
              <a:t> </a:t>
            </a:r>
            <a:r>
              <a:rPr lang="hu-HU" i="1" dirty="0" err="1"/>
              <a:t>Forward</a:t>
            </a:r>
            <a:r>
              <a:rPr lang="hu-HU" dirty="0"/>
              <a:t>. 2005. OECD. Elérhető </a:t>
            </a:r>
            <a:r>
              <a:rPr lang="hu-HU" dirty="0">
                <a:hlinkClick r:id="rId3"/>
              </a:rPr>
              <a:t>ide kattintva</a:t>
            </a:r>
            <a:r>
              <a:rPr lang="hu-HU" dirty="0"/>
              <a:t>. </a:t>
            </a:r>
          </a:p>
          <a:p>
            <a:r>
              <a:rPr lang="hu-HU" dirty="0"/>
              <a:t>Lőrincz Lajos – Takács Albert: </a:t>
            </a:r>
            <a:r>
              <a:rPr lang="hu-HU" i="1" dirty="0"/>
              <a:t>A közigazgatás-tudomány alapjai</a:t>
            </a:r>
            <a:r>
              <a:rPr lang="hu-HU" dirty="0"/>
              <a:t>. 2001. Rejtjel Kiadó, Budapest.</a:t>
            </a:r>
          </a:p>
          <a:p>
            <a:r>
              <a:rPr lang="hu-HU" dirty="0" err="1"/>
              <a:t>Dondi</a:t>
            </a:r>
            <a:r>
              <a:rPr lang="hu-HU" dirty="0"/>
              <a:t>, Marco – </a:t>
            </a:r>
            <a:r>
              <a:rPr lang="hu-HU" dirty="0" err="1"/>
              <a:t>Klier</a:t>
            </a:r>
            <a:r>
              <a:rPr lang="hu-HU" dirty="0"/>
              <a:t>, Julia - </a:t>
            </a:r>
            <a:r>
              <a:rPr lang="hu-HU" dirty="0" err="1"/>
              <a:t>Panier</a:t>
            </a:r>
            <a:r>
              <a:rPr lang="hu-HU" dirty="0"/>
              <a:t>, </a:t>
            </a:r>
            <a:r>
              <a:rPr lang="hu-HU" dirty="0" err="1"/>
              <a:t>Frédéric</a:t>
            </a:r>
            <a:r>
              <a:rPr lang="hu-HU" dirty="0"/>
              <a:t> – Schubert, Jörg: </a:t>
            </a:r>
            <a:r>
              <a:rPr lang="en-US" i="1" dirty="0"/>
              <a:t>Defining the skills citizens will need in the future world of work</a:t>
            </a:r>
            <a:r>
              <a:rPr lang="hu-HU" dirty="0"/>
              <a:t>. 25 </a:t>
            </a:r>
            <a:r>
              <a:rPr lang="hu-HU" dirty="0" err="1"/>
              <a:t>June</a:t>
            </a:r>
            <a:r>
              <a:rPr lang="hu-HU" dirty="0"/>
              <a:t> 2021. </a:t>
            </a:r>
            <a:r>
              <a:rPr lang="hu-HU" dirty="0" err="1"/>
              <a:t>McKinsey</a:t>
            </a:r>
            <a:r>
              <a:rPr lang="hu-HU" dirty="0"/>
              <a:t> &amp; </a:t>
            </a:r>
            <a:r>
              <a:rPr lang="hu-HU" dirty="0" err="1"/>
              <a:t>Company</a:t>
            </a:r>
            <a:r>
              <a:rPr lang="hu-HU" dirty="0"/>
              <a:t>. Elérhető </a:t>
            </a:r>
            <a:r>
              <a:rPr lang="hu-HU" dirty="0">
                <a:hlinkClick r:id="rId4"/>
              </a:rPr>
              <a:t>ide kattintva</a:t>
            </a:r>
            <a:r>
              <a:rPr lang="hu-HU" dirty="0"/>
              <a:t>.</a:t>
            </a:r>
          </a:p>
          <a:p>
            <a:r>
              <a:rPr lang="hu-HU" dirty="0"/>
              <a:t>Public </a:t>
            </a:r>
            <a:r>
              <a:rPr lang="hu-HU" dirty="0" err="1"/>
              <a:t>Employment</a:t>
            </a:r>
            <a:r>
              <a:rPr lang="hu-HU" dirty="0"/>
              <a:t> and Management 2021: The </a:t>
            </a:r>
            <a:r>
              <a:rPr lang="hu-HU" dirty="0" err="1"/>
              <a:t>Future</a:t>
            </a:r>
            <a:r>
              <a:rPr lang="hu-HU" dirty="0"/>
              <a:t> of </a:t>
            </a:r>
            <a:r>
              <a:rPr lang="hu-HU" dirty="0" err="1"/>
              <a:t>the</a:t>
            </a:r>
            <a:r>
              <a:rPr lang="hu-HU" dirty="0"/>
              <a:t> Public Service. 2021. OECD.</a:t>
            </a:r>
          </a:p>
          <a:p>
            <a:endParaRPr lang="hu-HU" dirty="0"/>
          </a:p>
          <a:p>
            <a:r>
              <a:rPr lang="en-US" b="0" i="0" dirty="0">
                <a:solidFill>
                  <a:srgbClr val="FFFFFF"/>
                </a:solidFill>
                <a:effectLst/>
                <a:latin typeface="Bower"/>
              </a:rPr>
              <a:t>Defining the skills citizens will need in the future world of work</a:t>
            </a:r>
          </a:p>
          <a:p>
            <a:endParaRPr lang="hu-HU" dirty="0"/>
          </a:p>
          <a:p>
            <a:endParaRPr lang="hu-HU" dirty="0"/>
          </a:p>
        </p:txBody>
      </p:sp>
      <p:sp>
        <p:nvSpPr>
          <p:cNvPr id="3" name="Text Placeholder 2">
            <a:extLst>
              <a:ext uri="{FF2B5EF4-FFF2-40B4-BE49-F238E27FC236}">
                <a16:creationId xmlns:a16="http://schemas.microsoft.com/office/drawing/2014/main" id="{438584B6-0A87-4AC4-8444-30B4B641C8C8}"/>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54893FBA-161E-452E-831B-4C8F2043BBD3}"/>
              </a:ext>
            </a:extLst>
          </p:cNvPr>
          <p:cNvSpPr>
            <a:spLocks noGrp="1"/>
          </p:cNvSpPr>
          <p:nvPr>
            <p:ph type="sldNum" sz="quarter" idx="12"/>
          </p:nvPr>
        </p:nvSpPr>
        <p:spPr/>
        <p:txBody>
          <a:bodyPr/>
          <a:lstStyle/>
          <a:p>
            <a:fld id="{F9591D4C-BB8F-AE46-BE73-C616F30BBC5B}" type="slidenum">
              <a:rPr lang="en-US" smtClean="0"/>
              <a:pPr/>
              <a:t>24</a:t>
            </a:fld>
            <a:endParaRPr lang="en-US" dirty="0"/>
          </a:p>
        </p:txBody>
      </p:sp>
      <p:sp>
        <p:nvSpPr>
          <p:cNvPr id="5" name="Text Placeholder 4">
            <a:extLst>
              <a:ext uri="{FF2B5EF4-FFF2-40B4-BE49-F238E27FC236}">
                <a16:creationId xmlns:a16="http://schemas.microsoft.com/office/drawing/2014/main" id="{838EB4F5-F53F-4EBF-B76D-E47651ED01DB}"/>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5D9A455F-6E81-474C-98D8-E345025FB76F}"/>
              </a:ext>
            </a:extLst>
          </p:cNvPr>
          <p:cNvSpPr>
            <a:spLocks noGrp="1"/>
          </p:cNvSpPr>
          <p:nvPr>
            <p:ph type="title"/>
          </p:nvPr>
        </p:nvSpPr>
        <p:spPr/>
        <p:txBody>
          <a:bodyPr/>
          <a:lstStyle/>
          <a:p>
            <a:r>
              <a:rPr lang="hu-HU" dirty="0"/>
              <a:t>Források</a:t>
            </a:r>
          </a:p>
        </p:txBody>
      </p:sp>
    </p:spTree>
    <p:extLst>
      <p:ext uri="{BB962C8B-B14F-4D97-AF65-F5344CB8AC3E}">
        <p14:creationId xmlns:p14="http://schemas.microsoft.com/office/powerpoint/2010/main" val="34368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a16="http://schemas.microsoft.com/office/drawing/2014/main" id="{00BF6A4D-A926-46A8-887D-C3AC0D357A7E}"/>
              </a:ext>
            </a:extLst>
          </p:cNvPr>
          <p:cNvGrpSpPr/>
          <p:nvPr/>
        </p:nvGrpSpPr>
        <p:grpSpPr>
          <a:xfrm>
            <a:off x="1385289" y="924064"/>
            <a:ext cx="6075216" cy="3834631"/>
            <a:chOff x="-8520639" y="1714883"/>
            <a:chExt cx="7811381" cy="4884993"/>
          </a:xfrm>
        </p:grpSpPr>
        <p:sp>
          <p:nvSpPr>
            <p:cNvPr id="242" name="Freeform 5">
              <a:extLst>
                <a:ext uri="{FF2B5EF4-FFF2-40B4-BE49-F238E27FC236}">
                  <a16:creationId xmlns:a16="http://schemas.microsoft.com/office/drawing/2014/main" id="{976233AA-CF31-45C8-88DA-E15A83426AB1}"/>
                </a:ext>
              </a:extLst>
            </p:cNvPr>
            <p:cNvSpPr>
              <a:spLocks noEditPoints="1"/>
            </p:cNvSpPr>
            <p:nvPr/>
          </p:nvSpPr>
          <p:spPr bwMode="auto">
            <a:xfrm>
              <a:off x="-5503522" y="2661062"/>
              <a:ext cx="1634572" cy="1875077"/>
            </a:xfrm>
            <a:custGeom>
              <a:avLst/>
              <a:gdLst>
                <a:gd name="T0" fmla="*/ 1910 w 1985"/>
                <a:gd name="T1" fmla="*/ 1937 h 2277"/>
                <a:gd name="T2" fmla="*/ 1964 w 1985"/>
                <a:gd name="T3" fmla="*/ 1790 h 2277"/>
                <a:gd name="T4" fmla="*/ 1887 w 1985"/>
                <a:gd name="T5" fmla="*/ 1677 h 2277"/>
                <a:gd name="T6" fmla="*/ 1820 w 1985"/>
                <a:gd name="T7" fmla="*/ 1508 h 2277"/>
                <a:gd name="T8" fmla="*/ 1726 w 1985"/>
                <a:gd name="T9" fmla="*/ 1392 h 2277"/>
                <a:gd name="T10" fmla="*/ 1637 w 1985"/>
                <a:gd name="T11" fmla="*/ 1329 h 2277"/>
                <a:gd name="T12" fmla="*/ 1535 w 1985"/>
                <a:gd name="T13" fmla="*/ 1222 h 2277"/>
                <a:gd name="T14" fmla="*/ 1483 w 1985"/>
                <a:gd name="T15" fmla="*/ 1075 h 2277"/>
                <a:gd name="T16" fmla="*/ 1327 w 1985"/>
                <a:gd name="T17" fmla="*/ 1021 h 2277"/>
                <a:gd name="T18" fmla="*/ 1296 w 1985"/>
                <a:gd name="T19" fmla="*/ 843 h 2277"/>
                <a:gd name="T20" fmla="*/ 1254 w 1985"/>
                <a:gd name="T21" fmla="*/ 704 h 2277"/>
                <a:gd name="T22" fmla="*/ 1118 w 1985"/>
                <a:gd name="T23" fmla="*/ 695 h 2277"/>
                <a:gd name="T24" fmla="*/ 1048 w 1985"/>
                <a:gd name="T25" fmla="*/ 704 h 2277"/>
                <a:gd name="T26" fmla="*/ 1000 w 1985"/>
                <a:gd name="T27" fmla="*/ 586 h 2277"/>
                <a:gd name="T28" fmla="*/ 955 w 1985"/>
                <a:gd name="T29" fmla="*/ 490 h 2277"/>
                <a:gd name="T30" fmla="*/ 772 w 1985"/>
                <a:gd name="T31" fmla="*/ 478 h 2277"/>
                <a:gd name="T32" fmla="*/ 576 w 1985"/>
                <a:gd name="T33" fmla="*/ 437 h 2277"/>
                <a:gd name="T34" fmla="*/ 453 w 1985"/>
                <a:gd name="T35" fmla="*/ 348 h 2277"/>
                <a:gd name="T36" fmla="*/ 342 w 1985"/>
                <a:gd name="T37" fmla="*/ 234 h 2277"/>
                <a:gd name="T38" fmla="*/ 424 w 1985"/>
                <a:gd name="T39" fmla="*/ 98 h 2277"/>
                <a:gd name="T40" fmla="*/ 337 w 1985"/>
                <a:gd name="T41" fmla="*/ 27 h 2277"/>
                <a:gd name="T42" fmla="*/ 172 w 1985"/>
                <a:gd name="T43" fmla="*/ 117 h 2277"/>
                <a:gd name="T44" fmla="*/ 157 w 1985"/>
                <a:gd name="T45" fmla="*/ 405 h 2277"/>
                <a:gd name="T46" fmla="*/ 300 w 1985"/>
                <a:gd name="T47" fmla="*/ 567 h 2277"/>
                <a:gd name="T48" fmla="*/ 313 w 1985"/>
                <a:gd name="T49" fmla="*/ 721 h 2277"/>
                <a:gd name="T50" fmla="*/ 240 w 1985"/>
                <a:gd name="T51" fmla="*/ 793 h 2277"/>
                <a:gd name="T52" fmla="*/ 102 w 1985"/>
                <a:gd name="T53" fmla="*/ 813 h 2277"/>
                <a:gd name="T54" fmla="*/ 62 w 1985"/>
                <a:gd name="T55" fmla="*/ 916 h 2277"/>
                <a:gd name="T56" fmla="*/ 0 w 1985"/>
                <a:gd name="T57" fmla="*/ 1050 h 2277"/>
                <a:gd name="T58" fmla="*/ 58 w 1985"/>
                <a:gd name="T59" fmla="*/ 1152 h 2277"/>
                <a:gd name="T60" fmla="*/ 97 w 1985"/>
                <a:gd name="T61" fmla="*/ 1339 h 2277"/>
                <a:gd name="T62" fmla="*/ 185 w 1985"/>
                <a:gd name="T63" fmla="*/ 1458 h 2277"/>
                <a:gd name="T64" fmla="*/ 275 w 1985"/>
                <a:gd name="T65" fmla="*/ 1595 h 2277"/>
                <a:gd name="T66" fmla="*/ 264 w 1985"/>
                <a:gd name="T67" fmla="*/ 1771 h 2277"/>
                <a:gd name="T68" fmla="*/ 292 w 1985"/>
                <a:gd name="T69" fmla="*/ 2007 h 2277"/>
                <a:gd name="T70" fmla="*/ 441 w 1985"/>
                <a:gd name="T71" fmla="*/ 2052 h 2277"/>
                <a:gd name="T72" fmla="*/ 551 w 1985"/>
                <a:gd name="T73" fmla="*/ 2066 h 2277"/>
                <a:gd name="T74" fmla="*/ 818 w 1985"/>
                <a:gd name="T75" fmla="*/ 1899 h 2277"/>
                <a:gd name="T76" fmla="*/ 863 w 1985"/>
                <a:gd name="T77" fmla="*/ 2067 h 2277"/>
                <a:gd name="T78" fmla="*/ 1017 w 1985"/>
                <a:gd name="T79" fmla="*/ 2040 h 2277"/>
                <a:gd name="T80" fmla="*/ 1148 w 1985"/>
                <a:gd name="T81" fmla="*/ 1920 h 2277"/>
                <a:gd name="T82" fmla="*/ 1306 w 1985"/>
                <a:gd name="T83" fmla="*/ 2013 h 2277"/>
                <a:gd name="T84" fmla="*/ 1521 w 1985"/>
                <a:gd name="T85" fmla="*/ 2257 h 2277"/>
                <a:gd name="T86" fmla="*/ 1643 w 1985"/>
                <a:gd name="T87" fmla="*/ 2184 h 2277"/>
                <a:gd name="T88" fmla="*/ 1810 w 1985"/>
                <a:gd name="T89" fmla="*/ 2181 h 2277"/>
                <a:gd name="T90" fmla="*/ 1976 w 1985"/>
                <a:gd name="T91" fmla="*/ 2118 h 2277"/>
                <a:gd name="T92" fmla="*/ 804 w 1985"/>
                <a:gd name="T93" fmla="*/ 1282 h 2277"/>
                <a:gd name="T94" fmla="*/ 753 w 1985"/>
                <a:gd name="T95" fmla="*/ 1342 h 2277"/>
                <a:gd name="T96" fmla="*/ 571 w 1985"/>
                <a:gd name="T97" fmla="*/ 1413 h 2277"/>
                <a:gd name="T98" fmla="*/ 530 w 1985"/>
                <a:gd name="T99" fmla="*/ 1349 h 2277"/>
                <a:gd name="T100" fmla="*/ 404 w 1985"/>
                <a:gd name="T101" fmla="*/ 1392 h 2277"/>
                <a:gd name="T102" fmla="*/ 371 w 1985"/>
                <a:gd name="T103" fmla="*/ 1294 h 2277"/>
                <a:gd name="T104" fmla="*/ 338 w 1985"/>
                <a:gd name="T105" fmla="*/ 1140 h 2277"/>
                <a:gd name="T106" fmla="*/ 321 w 1985"/>
                <a:gd name="T107" fmla="*/ 986 h 2277"/>
                <a:gd name="T108" fmla="*/ 461 w 1985"/>
                <a:gd name="T109" fmla="*/ 935 h 2277"/>
                <a:gd name="T110" fmla="*/ 539 w 1985"/>
                <a:gd name="T111" fmla="*/ 928 h 2277"/>
                <a:gd name="T112" fmla="*/ 614 w 1985"/>
                <a:gd name="T113" fmla="*/ 936 h 2277"/>
                <a:gd name="T114" fmla="*/ 694 w 1985"/>
                <a:gd name="T115" fmla="*/ 1053 h 2277"/>
                <a:gd name="T116" fmla="*/ 803 w 1985"/>
                <a:gd name="T117" fmla="*/ 1115 h 2277"/>
                <a:gd name="T118" fmla="*/ 901 w 1985"/>
                <a:gd name="T119" fmla="*/ 1196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5" h="2277">
                  <a:moveTo>
                    <a:pt x="1984" y="2087"/>
                  </a:moveTo>
                  <a:cubicBezTo>
                    <a:pt x="1982" y="2085"/>
                    <a:pt x="1981" y="2085"/>
                    <a:pt x="1978" y="2085"/>
                  </a:cubicBezTo>
                  <a:cubicBezTo>
                    <a:pt x="1974" y="2084"/>
                    <a:pt x="1968" y="2083"/>
                    <a:pt x="1961" y="2079"/>
                  </a:cubicBezTo>
                  <a:cubicBezTo>
                    <a:pt x="1947" y="2071"/>
                    <a:pt x="1948" y="2061"/>
                    <a:pt x="1948" y="2053"/>
                  </a:cubicBezTo>
                  <a:cubicBezTo>
                    <a:pt x="1948" y="2051"/>
                    <a:pt x="1948" y="2049"/>
                    <a:pt x="1948" y="2046"/>
                  </a:cubicBezTo>
                  <a:cubicBezTo>
                    <a:pt x="1947" y="2040"/>
                    <a:pt x="1948" y="2036"/>
                    <a:pt x="1948" y="2033"/>
                  </a:cubicBezTo>
                  <a:cubicBezTo>
                    <a:pt x="1948" y="2030"/>
                    <a:pt x="1948" y="2027"/>
                    <a:pt x="1948" y="2021"/>
                  </a:cubicBezTo>
                  <a:cubicBezTo>
                    <a:pt x="1947" y="2012"/>
                    <a:pt x="1944" y="2007"/>
                    <a:pt x="1941" y="2000"/>
                  </a:cubicBezTo>
                  <a:cubicBezTo>
                    <a:pt x="1940" y="1998"/>
                    <a:pt x="1939" y="1995"/>
                    <a:pt x="1938" y="1993"/>
                  </a:cubicBezTo>
                  <a:cubicBezTo>
                    <a:pt x="1937" y="1989"/>
                    <a:pt x="1932" y="1986"/>
                    <a:pt x="1927" y="1983"/>
                  </a:cubicBezTo>
                  <a:cubicBezTo>
                    <a:pt x="1923" y="1979"/>
                    <a:pt x="1919" y="1977"/>
                    <a:pt x="1916" y="1973"/>
                  </a:cubicBezTo>
                  <a:cubicBezTo>
                    <a:pt x="1916" y="1972"/>
                    <a:pt x="1916" y="1972"/>
                    <a:pt x="1916" y="1972"/>
                  </a:cubicBezTo>
                  <a:cubicBezTo>
                    <a:pt x="1911" y="1965"/>
                    <a:pt x="1904" y="1955"/>
                    <a:pt x="1909" y="1945"/>
                  </a:cubicBezTo>
                  <a:cubicBezTo>
                    <a:pt x="1912" y="1939"/>
                    <a:pt x="1911" y="1938"/>
                    <a:pt x="1910" y="1937"/>
                  </a:cubicBezTo>
                  <a:cubicBezTo>
                    <a:pt x="1909" y="1935"/>
                    <a:pt x="1908" y="1934"/>
                    <a:pt x="1906" y="1933"/>
                  </a:cubicBezTo>
                  <a:cubicBezTo>
                    <a:pt x="1902" y="1929"/>
                    <a:pt x="1897" y="1924"/>
                    <a:pt x="1893" y="1911"/>
                  </a:cubicBezTo>
                  <a:cubicBezTo>
                    <a:pt x="1889" y="1899"/>
                    <a:pt x="1893" y="1893"/>
                    <a:pt x="1898" y="1889"/>
                  </a:cubicBezTo>
                  <a:cubicBezTo>
                    <a:pt x="1898" y="1889"/>
                    <a:pt x="1899" y="1889"/>
                    <a:pt x="1899" y="1888"/>
                  </a:cubicBezTo>
                  <a:cubicBezTo>
                    <a:pt x="1899" y="1888"/>
                    <a:pt x="1899" y="1888"/>
                    <a:pt x="1899" y="1887"/>
                  </a:cubicBezTo>
                  <a:cubicBezTo>
                    <a:pt x="1899" y="1878"/>
                    <a:pt x="1900" y="1876"/>
                    <a:pt x="1901" y="1870"/>
                  </a:cubicBezTo>
                  <a:cubicBezTo>
                    <a:pt x="1901" y="1867"/>
                    <a:pt x="1902" y="1863"/>
                    <a:pt x="1903" y="1856"/>
                  </a:cubicBezTo>
                  <a:cubicBezTo>
                    <a:pt x="1906" y="1838"/>
                    <a:pt x="1914" y="1835"/>
                    <a:pt x="1923" y="1834"/>
                  </a:cubicBezTo>
                  <a:cubicBezTo>
                    <a:pt x="1924" y="1834"/>
                    <a:pt x="1925" y="1834"/>
                    <a:pt x="1925" y="1833"/>
                  </a:cubicBezTo>
                  <a:cubicBezTo>
                    <a:pt x="1927" y="1831"/>
                    <a:pt x="1929" y="1829"/>
                    <a:pt x="1932" y="1826"/>
                  </a:cubicBezTo>
                  <a:cubicBezTo>
                    <a:pt x="1938" y="1819"/>
                    <a:pt x="1944" y="1812"/>
                    <a:pt x="1951" y="1805"/>
                  </a:cubicBezTo>
                  <a:cubicBezTo>
                    <a:pt x="1953" y="1803"/>
                    <a:pt x="1954" y="1801"/>
                    <a:pt x="1956" y="1800"/>
                  </a:cubicBezTo>
                  <a:cubicBezTo>
                    <a:pt x="1960" y="1795"/>
                    <a:pt x="1963" y="1792"/>
                    <a:pt x="1964" y="1790"/>
                  </a:cubicBezTo>
                  <a:cubicBezTo>
                    <a:pt x="1964" y="1790"/>
                    <a:pt x="1964" y="1790"/>
                    <a:pt x="1964" y="1790"/>
                  </a:cubicBezTo>
                  <a:cubicBezTo>
                    <a:pt x="1962" y="1787"/>
                    <a:pt x="1958" y="1783"/>
                    <a:pt x="1956" y="1777"/>
                  </a:cubicBezTo>
                  <a:cubicBezTo>
                    <a:pt x="1953" y="1769"/>
                    <a:pt x="1953" y="1765"/>
                    <a:pt x="1954" y="1760"/>
                  </a:cubicBezTo>
                  <a:cubicBezTo>
                    <a:pt x="1955" y="1760"/>
                    <a:pt x="1955" y="1760"/>
                    <a:pt x="1955" y="1760"/>
                  </a:cubicBezTo>
                  <a:cubicBezTo>
                    <a:pt x="1955" y="1760"/>
                    <a:pt x="1955" y="1759"/>
                    <a:pt x="1954" y="1757"/>
                  </a:cubicBezTo>
                  <a:cubicBezTo>
                    <a:pt x="1952" y="1753"/>
                    <a:pt x="1951" y="1752"/>
                    <a:pt x="1949" y="1751"/>
                  </a:cubicBezTo>
                  <a:cubicBezTo>
                    <a:pt x="1946" y="1749"/>
                    <a:pt x="1941" y="1747"/>
                    <a:pt x="1939" y="1741"/>
                  </a:cubicBezTo>
                  <a:cubicBezTo>
                    <a:pt x="1936" y="1733"/>
                    <a:pt x="1937" y="1727"/>
                    <a:pt x="1938" y="1720"/>
                  </a:cubicBezTo>
                  <a:cubicBezTo>
                    <a:pt x="1938" y="1719"/>
                    <a:pt x="1938" y="1717"/>
                    <a:pt x="1938" y="1716"/>
                  </a:cubicBezTo>
                  <a:cubicBezTo>
                    <a:pt x="1934" y="1715"/>
                    <a:pt x="1928" y="1712"/>
                    <a:pt x="1920" y="1706"/>
                  </a:cubicBezTo>
                  <a:cubicBezTo>
                    <a:pt x="1915" y="1702"/>
                    <a:pt x="1912" y="1700"/>
                    <a:pt x="1911" y="1700"/>
                  </a:cubicBezTo>
                  <a:cubicBezTo>
                    <a:pt x="1905" y="1697"/>
                    <a:pt x="1904" y="1694"/>
                    <a:pt x="1902" y="1688"/>
                  </a:cubicBezTo>
                  <a:cubicBezTo>
                    <a:pt x="1901" y="1683"/>
                    <a:pt x="1901" y="1683"/>
                    <a:pt x="1894" y="1679"/>
                  </a:cubicBezTo>
                  <a:cubicBezTo>
                    <a:pt x="1894" y="1678"/>
                    <a:pt x="1894" y="1678"/>
                    <a:pt x="1894" y="1678"/>
                  </a:cubicBezTo>
                  <a:cubicBezTo>
                    <a:pt x="1893" y="1678"/>
                    <a:pt x="1890" y="1677"/>
                    <a:pt x="1887" y="1677"/>
                  </a:cubicBezTo>
                  <a:cubicBezTo>
                    <a:pt x="1881" y="1676"/>
                    <a:pt x="1873" y="1675"/>
                    <a:pt x="1866" y="1669"/>
                  </a:cubicBezTo>
                  <a:cubicBezTo>
                    <a:pt x="1863" y="1666"/>
                    <a:pt x="1858" y="1666"/>
                    <a:pt x="1850" y="1665"/>
                  </a:cubicBezTo>
                  <a:cubicBezTo>
                    <a:pt x="1845" y="1665"/>
                    <a:pt x="1839" y="1665"/>
                    <a:pt x="1833" y="1664"/>
                  </a:cubicBezTo>
                  <a:cubicBezTo>
                    <a:pt x="1813" y="1661"/>
                    <a:pt x="1812" y="1646"/>
                    <a:pt x="1812" y="1636"/>
                  </a:cubicBezTo>
                  <a:cubicBezTo>
                    <a:pt x="1812" y="1633"/>
                    <a:pt x="1811" y="1630"/>
                    <a:pt x="1811" y="1628"/>
                  </a:cubicBezTo>
                  <a:cubicBezTo>
                    <a:pt x="1809" y="1615"/>
                    <a:pt x="1812" y="1608"/>
                    <a:pt x="1815" y="1601"/>
                  </a:cubicBezTo>
                  <a:cubicBezTo>
                    <a:pt x="1815" y="1599"/>
                    <a:pt x="1816" y="1597"/>
                    <a:pt x="1817" y="1595"/>
                  </a:cubicBezTo>
                  <a:cubicBezTo>
                    <a:pt x="1819" y="1588"/>
                    <a:pt x="1823" y="1582"/>
                    <a:pt x="1828" y="1575"/>
                  </a:cubicBezTo>
                  <a:cubicBezTo>
                    <a:pt x="1833" y="1568"/>
                    <a:pt x="1838" y="1560"/>
                    <a:pt x="1841" y="1552"/>
                  </a:cubicBezTo>
                  <a:cubicBezTo>
                    <a:pt x="1842" y="1550"/>
                    <a:pt x="1842" y="1549"/>
                    <a:pt x="1842" y="1548"/>
                  </a:cubicBezTo>
                  <a:cubicBezTo>
                    <a:pt x="1842" y="1548"/>
                    <a:pt x="1842" y="1548"/>
                    <a:pt x="1842" y="1548"/>
                  </a:cubicBezTo>
                  <a:cubicBezTo>
                    <a:pt x="1839" y="1545"/>
                    <a:pt x="1836" y="1540"/>
                    <a:pt x="1835" y="1532"/>
                  </a:cubicBezTo>
                  <a:cubicBezTo>
                    <a:pt x="1834" y="1524"/>
                    <a:pt x="1831" y="1521"/>
                    <a:pt x="1826" y="1515"/>
                  </a:cubicBezTo>
                  <a:cubicBezTo>
                    <a:pt x="1824" y="1513"/>
                    <a:pt x="1822" y="1510"/>
                    <a:pt x="1820" y="1508"/>
                  </a:cubicBezTo>
                  <a:cubicBezTo>
                    <a:pt x="1819" y="1507"/>
                    <a:pt x="1819" y="1507"/>
                    <a:pt x="1819" y="1507"/>
                  </a:cubicBezTo>
                  <a:cubicBezTo>
                    <a:pt x="1811" y="1497"/>
                    <a:pt x="1806" y="1491"/>
                    <a:pt x="1804" y="1481"/>
                  </a:cubicBezTo>
                  <a:cubicBezTo>
                    <a:pt x="1803" y="1476"/>
                    <a:pt x="1803" y="1472"/>
                    <a:pt x="1804" y="1468"/>
                  </a:cubicBezTo>
                  <a:cubicBezTo>
                    <a:pt x="1804" y="1464"/>
                    <a:pt x="1804" y="1461"/>
                    <a:pt x="1803" y="1458"/>
                  </a:cubicBezTo>
                  <a:cubicBezTo>
                    <a:pt x="1801" y="1455"/>
                    <a:pt x="1800" y="1455"/>
                    <a:pt x="1797" y="1453"/>
                  </a:cubicBezTo>
                  <a:cubicBezTo>
                    <a:pt x="1793" y="1452"/>
                    <a:pt x="1789" y="1449"/>
                    <a:pt x="1785" y="1445"/>
                  </a:cubicBezTo>
                  <a:cubicBezTo>
                    <a:pt x="1780" y="1436"/>
                    <a:pt x="1784" y="1429"/>
                    <a:pt x="1786" y="1426"/>
                  </a:cubicBezTo>
                  <a:cubicBezTo>
                    <a:pt x="1786" y="1424"/>
                    <a:pt x="1787" y="1422"/>
                    <a:pt x="1788" y="1420"/>
                  </a:cubicBezTo>
                  <a:cubicBezTo>
                    <a:pt x="1786" y="1419"/>
                    <a:pt x="1780" y="1416"/>
                    <a:pt x="1777" y="1414"/>
                  </a:cubicBezTo>
                  <a:cubicBezTo>
                    <a:pt x="1774" y="1412"/>
                    <a:pt x="1770" y="1411"/>
                    <a:pt x="1767" y="1409"/>
                  </a:cubicBezTo>
                  <a:cubicBezTo>
                    <a:pt x="1766" y="1407"/>
                    <a:pt x="1765" y="1407"/>
                    <a:pt x="1765" y="1407"/>
                  </a:cubicBezTo>
                  <a:cubicBezTo>
                    <a:pt x="1765" y="1407"/>
                    <a:pt x="1764" y="1407"/>
                    <a:pt x="1763" y="1408"/>
                  </a:cubicBezTo>
                  <a:cubicBezTo>
                    <a:pt x="1760" y="1408"/>
                    <a:pt x="1756" y="1409"/>
                    <a:pt x="1749" y="1408"/>
                  </a:cubicBezTo>
                  <a:cubicBezTo>
                    <a:pt x="1734" y="1408"/>
                    <a:pt x="1729" y="1402"/>
                    <a:pt x="1726" y="1392"/>
                  </a:cubicBezTo>
                  <a:cubicBezTo>
                    <a:pt x="1726" y="1390"/>
                    <a:pt x="1725" y="1387"/>
                    <a:pt x="1724" y="1385"/>
                  </a:cubicBezTo>
                  <a:cubicBezTo>
                    <a:pt x="1722" y="1382"/>
                    <a:pt x="1721" y="1381"/>
                    <a:pt x="1721" y="1380"/>
                  </a:cubicBezTo>
                  <a:cubicBezTo>
                    <a:pt x="1720" y="1380"/>
                    <a:pt x="1719" y="1380"/>
                    <a:pt x="1718" y="1380"/>
                  </a:cubicBezTo>
                  <a:cubicBezTo>
                    <a:pt x="1716" y="1380"/>
                    <a:pt x="1713" y="1380"/>
                    <a:pt x="1710" y="1380"/>
                  </a:cubicBezTo>
                  <a:cubicBezTo>
                    <a:pt x="1707" y="1380"/>
                    <a:pt x="1705" y="1380"/>
                    <a:pt x="1703" y="1380"/>
                  </a:cubicBezTo>
                  <a:cubicBezTo>
                    <a:pt x="1697" y="1381"/>
                    <a:pt x="1695" y="1380"/>
                    <a:pt x="1690" y="1377"/>
                  </a:cubicBezTo>
                  <a:cubicBezTo>
                    <a:pt x="1689" y="1376"/>
                    <a:pt x="1688" y="1376"/>
                    <a:pt x="1687" y="1375"/>
                  </a:cubicBezTo>
                  <a:cubicBezTo>
                    <a:pt x="1685" y="1374"/>
                    <a:pt x="1684" y="1373"/>
                    <a:pt x="1682" y="1371"/>
                  </a:cubicBezTo>
                  <a:cubicBezTo>
                    <a:pt x="1675" y="1367"/>
                    <a:pt x="1666" y="1361"/>
                    <a:pt x="1655" y="1352"/>
                  </a:cubicBezTo>
                  <a:cubicBezTo>
                    <a:pt x="1646" y="1344"/>
                    <a:pt x="1644" y="1338"/>
                    <a:pt x="1644" y="1332"/>
                  </a:cubicBezTo>
                  <a:cubicBezTo>
                    <a:pt x="1644" y="1332"/>
                    <a:pt x="1644" y="1332"/>
                    <a:pt x="1644" y="1332"/>
                  </a:cubicBezTo>
                  <a:cubicBezTo>
                    <a:pt x="1644" y="1332"/>
                    <a:pt x="1644" y="1331"/>
                    <a:pt x="1644" y="1331"/>
                  </a:cubicBezTo>
                  <a:cubicBezTo>
                    <a:pt x="1643" y="1330"/>
                    <a:pt x="1642" y="1329"/>
                    <a:pt x="1642" y="1329"/>
                  </a:cubicBezTo>
                  <a:cubicBezTo>
                    <a:pt x="1640" y="1329"/>
                    <a:pt x="1639" y="1329"/>
                    <a:pt x="1637" y="1329"/>
                  </a:cubicBezTo>
                  <a:cubicBezTo>
                    <a:pt x="1634" y="1329"/>
                    <a:pt x="1632" y="1329"/>
                    <a:pt x="1631" y="1329"/>
                  </a:cubicBezTo>
                  <a:cubicBezTo>
                    <a:pt x="1623" y="1330"/>
                    <a:pt x="1619" y="1329"/>
                    <a:pt x="1608" y="1323"/>
                  </a:cubicBezTo>
                  <a:cubicBezTo>
                    <a:pt x="1600" y="1317"/>
                    <a:pt x="1597" y="1312"/>
                    <a:pt x="1597" y="1306"/>
                  </a:cubicBezTo>
                  <a:cubicBezTo>
                    <a:pt x="1597" y="1304"/>
                    <a:pt x="1596" y="1303"/>
                    <a:pt x="1593" y="1300"/>
                  </a:cubicBezTo>
                  <a:cubicBezTo>
                    <a:pt x="1593" y="1299"/>
                    <a:pt x="1592" y="1299"/>
                    <a:pt x="1592" y="1299"/>
                  </a:cubicBezTo>
                  <a:cubicBezTo>
                    <a:pt x="1586" y="1303"/>
                    <a:pt x="1579" y="1303"/>
                    <a:pt x="1572" y="1297"/>
                  </a:cubicBezTo>
                  <a:cubicBezTo>
                    <a:pt x="1561" y="1287"/>
                    <a:pt x="1565" y="1277"/>
                    <a:pt x="1567" y="1272"/>
                  </a:cubicBezTo>
                  <a:cubicBezTo>
                    <a:pt x="1567" y="1270"/>
                    <a:pt x="1568" y="1269"/>
                    <a:pt x="1568" y="1268"/>
                  </a:cubicBezTo>
                  <a:cubicBezTo>
                    <a:pt x="1565" y="1267"/>
                    <a:pt x="1561" y="1264"/>
                    <a:pt x="1558" y="1258"/>
                  </a:cubicBezTo>
                  <a:cubicBezTo>
                    <a:pt x="1553" y="1249"/>
                    <a:pt x="1553" y="1244"/>
                    <a:pt x="1553" y="1239"/>
                  </a:cubicBezTo>
                  <a:cubicBezTo>
                    <a:pt x="1553" y="1236"/>
                    <a:pt x="1552" y="1234"/>
                    <a:pt x="1552" y="1230"/>
                  </a:cubicBezTo>
                  <a:cubicBezTo>
                    <a:pt x="1552" y="1230"/>
                    <a:pt x="1552" y="1229"/>
                    <a:pt x="1552" y="1229"/>
                  </a:cubicBezTo>
                  <a:cubicBezTo>
                    <a:pt x="1552" y="1229"/>
                    <a:pt x="1551" y="1229"/>
                    <a:pt x="1551" y="1229"/>
                  </a:cubicBezTo>
                  <a:cubicBezTo>
                    <a:pt x="1548" y="1228"/>
                    <a:pt x="1543" y="1226"/>
                    <a:pt x="1535" y="1222"/>
                  </a:cubicBezTo>
                  <a:cubicBezTo>
                    <a:pt x="1530" y="1219"/>
                    <a:pt x="1530" y="1219"/>
                    <a:pt x="1530" y="1219"/>
                  </a:cubicBezTo>
                  <a:cubicBezTo>
                    <a:pt x="1516" y="1211"/>
                    <a:pt x="1510" y="1208"/>
                    <a:pt x="1502" y="1196"/>
                  </a:cubicBezTo>
                  <a:cubicBezTo>
                    <a:pt x="1497" y="1188"/>
                    <a:pt x="1497" y="1188"/>
                    <a:pt x="1483" y="1185"/>
                  </a:cubicBezTo>
                  <a:cubicBezTo>
                    <a:pt x="1479" y="1185"/>
                    <a:pt x="1476" y="1184"/>
                    <a:pt x="1474" y="1184"/>
                  </a:cubicBezTo>
                  <a:cubicBezTo>
                    <a:pt x="1468" y="1183"/>
                    <a:pt x="1467" y="1182"/>
                    <a:pt x="1461" y="1178"/>
                  </a:cubicBezTo>
                  <a:cubicBezTo>
                    <a:pt x="1458" y="1176"/>
                    <a:pt x="1458" y="1176"/>
                    <a:pt x="1458" y="1176"/>
                  </a:cubicBezTo>
                  <a:cubicBezTo>
                    <a:pt x="1453" y="1172"/>
                    <a:pt x="1450" y="1168"/>
                    <a:pt x="1450" y="1163"/>
                  </a:cubicBezTo>
                  <a:cubicBezTo>
                    <a:pt x="1450" y="1154"/>
                    <a:pt x="1457" y="1150"/>
                    <a:pt x="1463" y="1146"/>
                  </a:cubicBezTo>
                  <a:cubicBezTo>
                    <a:pt x="1466" y="1144"/>
                    <a:pt x="1470" y="1141"/>
                    <a:pt x="1472" y="1138"/>
                  </a:cubicBezTo>
                  <a:cubicBezTo>
                    <a:pt x="1481" y="1128"/>
                    <a:pt x="1502" y="1102"/>
                    <a:pt x="1509" y="1090"/>
                  </a:cubicBezTo>
                  <a:cubicBezTo>
                    <a:pt x="1514" y="1080"/>
                    <a:pt x="1515" y="1079"/>
                    <a:pt x="1515" y="1074"/>
                  </a:cubicBezTo>
                  <a:cubicBezTo>
                    <a:pt x="1513" y="1074"/>
                    <a:pt x="1510" y="1075"/>
                    <a:pt x="1508" y="1076"/>
                  </a:cubicBezTo>
                  <a:cubicBezTo>
                    <a:pt x="1507" y="1076"/>
                    <a:pt x="1507" y="1076"/>
                    <a:pt x="1507" y="1076"/>
                  </a:cubicBezTo>
                  <a:cubicBezTo>
                    <a:pt x="1496" y="1079"/>
                    <a:pt x="1491" y="1078"/>
                    <a:pt x="1483" y="1075"/>
                  </a:cubicBezTo>
                  <a:cubicBezTo>
                    <a:pt x="1481" y="1075"/>
                    <a:pt x="1480" y="1075"/>
                    <a:pt x="1478" y="1074"/>
                  </a:cubicBezTo>
                  <a:cubicBezTo>
                    <a:pt x="1471" y="1072"/>
                    <a:pt x="1466" y="1072"/>
                    <a:pt x="1452" y="1078"/>
                  </a:cubicBezTo>
                  <a:cubicBezTo>
                    <a:pt x="1444" y="1081"/>
                    <a:pt x="1438" y="1089"/>
                    <a:pt x="1432" y="1096"/>
                  </a:cubicBezTo>
                  <a:cubicBezTo>
                    <a:pt x="1428" y="1101"/>
                    <a:pt x="1424" y="1106"/>
                    <a:pt x="1419" y="1109"/>
                  </a:cubicBezTo>
                  <a:cubicBezTo>
                    <a:pt x="1415" y="1112"/>
                    <a:pt x="1410" y="1116"/>
                    <a:pt x="1404" y="1115"/>
                  </a:cubicBezTo>
                  <a:cubicBezTo>
                    <a:pt x="1398" y="1114"/>
                    <a:pt x="1396" y="1110"/>
                    <a:pt x="1394" y="1108"/>
                  </a:cubicBezTo>
                  <a:cubicBezTo>
                    <a:pt x="1394" y="1106"/>
                    <a:pt x="1393" y="1105"/>
                    <a:pt x="1392" y="1104"/>
                  </a:cubicBezTo>
                  <a:cubicBezTo>
                    <a:pt x="1386" y="1097"/>
                    <a:pt x="1379" y="1089"/>
                    <a:pt x="1373" y="1077"/>
                  </a:cubicBezTo>
                  <a:cubicBezTo>
                    <a:pt x="1371" y="1073"/>
                    <a:pt x="1369" y="1073"/>
                    <a:pt x="1363" y="1071"/>
                  </a:cubicBezTo>
                  <a:cubicBezTo>
                    <a:pt x="1360" y="1070"/>
                    <a:pt x="1356" y="1068"/>
                    <a:pt x="1351" y="1066"/>
                  </a:cubicBezTo>
                  <a:cubicBezTo>
                    <a:pt x="1349" y="1064"/>
                    <a:pt x="1347" y="1064"/>
                    <a:pt x="1346" y="1063"/>
                  </a:cubicBezTo>
                  <a:cubicBezTo>
                    <a:pt x="1338" y="1059"/>
                    <a:pt x="1337" y="1056"/>
                    <a:pt x="1334" y="1048"/>
                  </a:cubicBezTo>
                  <a:cubicBezTo>
                    <a:pt x="1332" y="1042"/>
                    <a:pt x="1331" y="1038"/>
                    <a:pt x="1330" y="1034"/>
                  </a:cubicBezTo>
                  <a:cubicBezTo>
                    <a:pt x="1330" y="1031"/>
                    <a:pt x="1329" y="1027"/>
                    <a:pt x="1327" y="1021"/>
                  </a:cubicBezTo>
                  <a:cubicBezTo>
                    <a:pt x="1324" y="1010"/>
                    <a:pt x="1325" y="1005"/>
                    <a:pt x="1329" y="999"/>
                  </a:cubicBezTo>
                  <a:cubicBezTo>
                    <a:pt x="1330" y="998"/>
                    <a:pt x="1330" y="997"/>
                    <a:pt x="1331" y="996"/>
                  </a:cubicBezTo>
                  <a:cubicBezTo>
                    <a:pt x="1332" y="993"/>
                    <a:pt x="1333" y="990"/>
                    <a:pt x="1334" y="987"/>
                  </a:cubicBezTo>
                  <a:cubicBezTo>
                    <a:pt x="1338" y="980"/>
                    <a:pt x="1342" y="971"/>
                    <a:pt x="1343" y="958"/>
                  </a:cubicBezTo>
                  <a:cubicBezTo>
                    <a:pt x="1344" y="949"/>
                    <a:pt x="1342" y="946"/>
                    <a:pt x="1339" y="941"/>
                  </a:cubicBezTo>
                  <a:cubicBezTo>
                    <a:pt x="1337" y="937"/>
                    <a:pt x="1335" y="932"/>
                    <a:pt x="1334" y="926"/>
                  </a:cubicBezTo>
                  <a:cubicBezTo>
                    <a:pt x="1333" y="918"/>
                    <a:pt x="1333" y="915"/>
                    <a:pt x="1333" y="911"/>
                  </a:cubicBezTo>
                  <a:cubicBezTo>
                    <a:pt x="1333" y="909"/>
                    <a:pt x="1334" y="908"/>
                    <a:pt x="1333" y="904"/>
                  </a:cubicBezTo>
                  <a:cubicBezTo>
                    <a:pt x="1333" y="903"/>
                    <a:pt x="1333" y="903"/>
                    <a:pt x="1333" y="903"/>
                  </a:cubicBezTo>
                  <a:cubicBezTo>
                    <a:pt x="1329" y="901"/>
                    <a:pt x="1325" y="898"/>
                    <a:pt x="1319" y="891"/>
                  </a:cubicBezTo>
                  <a:cubicBezTo>
                    <a:pt x="1307" y="875"/>
                    <a:pt x="1305" y="870"/>
                    <a:pt x="1306" y="849"/>
                  </a:cubicBezTo>
                  <a:cubicBezTo>
                    <a:pt x="1306" y="849"/>
                    <a:pt x="1306" y="849"/>
                    <a:pt x="1306" y="849"/>
                  </a:cubicBezTo>
                  <a:cubicBezTo>
                    <a:pt x="1304" y="849"/>
                    <a:pt x="1303" y="848"/>
                    <a:pt x="1302" y="847"/>
                  </a:cubicBezTo>
                  <a:cubicBezTo>
                    <a:pt x="1300" y="846"/>
                    <a:pt x="1298" y="845"/>
                    <a:pt x="1296" y="843"/>
                  </a:cubicBezTo>
                  <a:cubicBezTo>
                    <a:pt x="1290" y="840"/>
                    <a:pt x="1283" y="835"/>
                    <a:pt x="1274" y="825"/>
                  </a:cubicBezTo>
                  <a:cubicBezTo>
                    <a:pt x="1271" y="822"/>
                    <a:pt x="1271" y="822"/>
                    <a:pt x="1271" y="822"/>
                  </a:cubicBezTo>
                  <a:cubicBezTo>
                    <a:pt x="1264" y="815"/>
                    <a:pt x="1261" y="811"/>
                    <a:pt x="1263" y="803"/>
                  </a:cubicBezTo>
                  <a:cubicBezTo>
                    <a:pt x="1263" y="802"/>
                    <a:pt x="1263" y="801"/>
                    <a:pt x="1263" y="799"/>
                  </a:cubicBezTo>
                  <a:cubicBezTo>
                    <a:pt x="1263" y="793"/>
                    <a:pt x="1263" y="793"/>
                    <a:pt x="1256" y="785"/>
                  </a:cubicBezTo>
                  <a:cubicBezTo>
                    <a:pt x="1253" y="783"/>
                    <a:pt x="1252" y="781"/>
                    <a:pt x="1250" y="780"/>
                  </a:cubicBezTo>
                  <a:cubicBezTo>
                    <a:pt x="1245" y="775"/>
                    <a:pt x="1243" y="772"/>
                    <a:pt x="1240" y="761"/>
                  </a:cubicBezTo>
                  <a:cubicBezTo>
                    <a:pt x="1239" y="755"/>
                    <a:pt x="1238" y="749"/>
                    <a:pt x="1241" y="744"/>
                  </a:cubicBezTo>
                  <a:cubicBezTo>
                    <a:pt x="1244" y="740"/>
                    <a:pt x="1248" y="738"/>
                    <a:pt x="1250" y="738"/>
                  </a:cubicBezTo>
                  <a:cubicBezTo>
                    <a:pt x="1250" y="737"/>
                    <a:pt x="1250" y="736"/>
                    <a:pt x="1250" y="736"/>
                  </a:cubicBezTo>
                  <a:cubicBezTo>
                    <a:pt x="1250" y="732"/>
                    <a:pt x="1251" y="727"/>
                    <a:pt x="1252" y="721"/>
                  </a:cubicBezTo>
                  <a:cubicBezTo>
                    <a:pt x="1253" y="714"/>
                    <a:pt x="1254" y="711"/>
                    <a:pt x="1255" y="710"/>
                  </a:cubicBezTo>
                  <a:cubicBezTo>
                    <a:pt x="1254" y="709"/>
                    <a:pt x="1254" y="706"/>
                    <a:pt x="1254" y="705"/>
                  </a:cubicBezTo>
                  <a:cubicBezTo>
                    <a:pt x="1254" y="704"/>
                    <a:pt x="1254" y="704"/>
                    <a:pt x="1254" y="704"/>
                  </a:cubicBezTo>
                  <a:cubicBezTo>
                    <a:pt x="1251" y="703"/>
                    <a:pt x="1248" y="702"/>
                    <a:pt x="1244" y="699"/>
                  </a:cubicBezTo>
                  <a:cubicBezTo>
                    <a:pt x="1236" y="694"/>
                    <a:pt x="1234" y="688"/>
                    <a:pt x="1234" y="682"/>
                  </a:cubicBezTo>
                  <a:cubicBezTo>
                    <a:pt x="1234" y="682"/>
                    <a:pt x="1234" y="681"/>
                    <a:pt x="1234" y="681"/>
                  </a:cubicBezTo>
                  <a:cubicBezTo>
                    <a:pt x="1234" y="681"/>
                    <a:pt x="1234" y="680"/>
                    <a:pt x="1234" y="680"/>
                  </a:cubicBezTo>
                  <a:cubicBezTo>
                    <a:pt x="1229" y="673"/>
                    <a:pt x="1216" y="663"/>
                    <a:pt x="1205" y="657"/>
                  </a:cubicBezTo>
                  <a:cubicBezTo>
                    <a:pt x="1195" y="652"/>
                    <a:pt x="1190" y="652"/>
                    <a:pt x="1179" y="651"/>
                  </a:cubicBezTo>
                  <a:cubicBezTo>
                    <a:pt x="1176" y="651"/>
                    <a:pt x="1176" y="651"/>
                    <a:pt x="1176" y="651"/>
                  </a:cubicBezTo>
                  <a:cubicBezTo>
                    <a:pt x="1176" y="651"/>
                    <a:pt x="1176" y="651"/>
                    <a:pt x="1175" y="651"/>
                  </a:cubicBezTo>
                  <a:cubicBezTo>
                    <a:pt x="1175" y="652"/>
                    <a:pt x="1175" y="653"/>
                    <a:pt x="1174" y="654"/>
                  </a:cubicBezTo>
                  <a:cubicBezTo>
                    <a:pt x="1173" y="657"/>
                    <a:pt x="1171" y="661"/>
                    <a:pt x="1168" y="666"/>
                  </a:cubicBezTo>
                  <a:cubicBezTo>
                    <a:pt x="1161" y="678"/>
                    <a:pt x="1158" y="680"/>
                    <a:pt x="1148" y="684"/>
                  </a:cubicBezTo>
                  <a:cubicBezTo>
                    <a:pt x="1146" y="684"/>
                    <a:pt x="1144" y="685"/>
                    <a:pt x="1140" y="687"/>
                  </a:cubicBezTo>
                  <a:cubicBezTo>
                    <a:pt x="1131" y="691"/>
                    <a:pt x="1127" y="692"/>
                    <a:pt x="1125" y="693"/>
                  </a:cubicBezTo>
                  <a:cubicBezTo>
                    <a:pt x="1123" y="694"/>
                    <a:pt x="1121" y="694"/>
                    <a:pt x="1118" y="695"/>
                  </a:cubicBezTo>
                  <a:cubicBezTo>
                    <a:pt x="1118" y="696"/>
                    <a:pt x="1117" y="696"/>
                    <a:pt x="1117" y="697"/>
                  </a:cubicBezTo>
                  <a:cubicBezTo>
                    <a:pt x="1117" y="697"/>
                    <a:pt x="1117" y="698"/>
                    <a:pt x="1118" y="700"/>
                  </a:cubicBezTo>
                  <a:cubicBezTo>
                    <a:pt x="1119" y="702"/>
                    <a:pt x="1124" y="706"/>
                    <a:pt x="1127" y="709"/>
                  </a:cubicBezTo>
                  <a:cubicBezTo>
                    <a:pt x="1135" y="716"/>
                    <a:pt x="1145" y="725"/>
                    <a:pt x="1144" y="736"/>
                  </a:cubicBezTo>
                  <a:cubicBezTo>
                    <a:pt x="1143" y="751"/>
                    <a:pt x="1130" y="752"/>
                    <a:pt x="1124" y="752"/>
                  </a:cubicBezTo>
                  <a:cubicBezTo>
                    <a:pt x="1121" y="752"/>
                    <a:pt x="1118" y="752"/>
                    <a:pt x="1114" y="753"/>
                  </a:cubicBezTo>
                  <a:cubicBezTo>
                    <a:pt x="1108" y="754"/>
                    <a:pt x="1106" y="755"/>
                    <a:pt x="1104" y="756"/>
                  </a:cubicBezTo>
                  <a:cubicBezTo>
                    <a:pt x="1101" y="757"/>
                    <a:pt x="1098" y="759"/>
                    <a:pt x="1092" y="761"/>
                  </a:cubicBezTo>
                  <a:cubicBezTo>
                    <a:pt x="1080" y="764"/>
                    <a:pt x="1074" y="761"/>
                    <a:pt x="1070" y="750"/>
                  </a:cubicBezTo>
                  <a:cubicBezTo>
                    <a:pt x="1070" y="747"/>
                    <a:pt x="1069" y="745"/>
                    <a:pt x="1066" y="741"/>
                  </a:cubicBezTo>
                  <a:cubicBezTo>
                    <a:pt x="1059" y="730"/>
                    <a:pt x="1057" y="726"/>
                    <a:pt x="1057" y="718"/>
                  </a:cubicBezTo>
                  <a:cubicBezTo>
                    <a:pt x="1057" y="716"/>
                    <a:pt x="1057" y="713"/>
                    <a:pt x="1057" y="710"/>
                  </a:cubicBezTo>
                  <a:cubicBezTo>
                    <a:pt x="1057" y="710"/>
                    <a:pt x="1057" y="710"/>
                    <a:pt x="1057" y="709"/>
                  </a:cubicBezTo>
                  <a:cubicBezTo>
                    <a:pt x="1054" y="709"/>
                    <a:pt x="1051" y="707"/>
                    <a:pt x="1048" y="704"/>
                  </a:cubicBezTo>
                  <a:cubicBezTo>
                    <a:pt x="1043" y="700"/>
                    <a:pt x="1039" y="693"/>
                    <a:pt x="1034" y="686"/>
                  </a:cubicBezTo>
                  <a:cubicBezTo>
                    <a:pt x="1031" y="681"/>
                    <a:pt x="1027" y="676"/>
                    <a:pt x="1023" y="670"/>
                  </a:cubicBezTo>
                  <a:cubicBezTo>
                    <a:pt x="1013" y="657"/>
                    <a:pt x="1015" y="648"/>
                    <a:pt x="1017" y="640"/>
                  </a:cubicBezTo>
                  <a:cubicBezTo>
                    <a:pt x="1018" y="636"/>
                    <a:pt x="1019" y="633"/>
                    <a:pt x="1019" y="628"/>
                  </a:cubicBezTo>
                  <a:cubicBezTo>
                    <a:pt x="1020" y="613"/>
                    <a:pt x="1027" y="609"/>
                    <a:pt x="1033" y="605"/>
                  </a:cubicBezTo>
                  <a:cubicBezTo>
                    <a:pt x="1035" y="604"/>
                    <a:pt x="1036" y="604"/>
                    <a:pt x="1037" y="602"/>
                  </a:cubicBezTo>
                  <a:cubicBezTo>
                    <a:pt x="1037" y="602"/>
                    <a:pt x="1037" y="602"/>
                    <a:pt x="1037" y="602"/>
                  </a:cubicBezTo>
                  <a:cubicBezTo>
                    <a:pt x="1037" y="602"/>
                    <a:pt x="1036" y="601"/>
                    <a:pt x="1035" y="601"/>
                  </a:cubicBezTo>
                  <a:cubicBezTo>
                    <a:pt x="1035" y="601"/>
                    <a:pt x="1035" y="601"/>
                    <a:pt x="1035" y="601"/>
                  </a:cubicBezTo>
                  <a:cubicBezTo>
                    <a:pt x="1032" y="602"/>
                    <a:pt x="1027" y="603"/>
                    <a:pt x="1019" y="601"/>
                  </a:cubicBezTo>
                  <a:cubicBezTo>
                    <a:pt x="1010" y="599"/>
                    <a:pt x="1007" y="595"/>
                    <a:pt x="1004" y="589"/>
                  </a:cubicBezTo>
                  <a:cubicBezTo>
                    <a:pt x="1004" y="588"/>
                    <a:pt x="1004" y="588"/>
                    <a:pt x="1002" y="586"/>
                  </a:cubicBezTo>
                  <a:cubicBezTo>
                    <a:pt x="1002" y="586"/>
                    <a:pt x="1002" y="586"/>
                    <a:pt x="1001" y="586"/>
                  </a:cubicBezTo>
                  <a:cubicBezTo>
                    <a:pt x="1001" y="586"/>
                    <a:pt x="1001" y="586"/>
                    <a:pt x="1000" y="586"/>
                  </a:cubicBezTo>
                  <a:cubicBezTo>
                    <a:pt x="992" y="586"/>
                    <a:pt x="987" y="580"/>
                    <a:pt x="987" y="571"/>
                  </a:cubicBezTo>
                  <a:cubicBezTo>
                    <a:pt x="987" y="562"/>
                    <a:pt x="991" y="558"/>
                    <a:pt x="995" y="554"/>
                  </a:cubicBezTo>
                  <a:cubicBezTo>
                    <a:pt x="996" y="552"/>
                    <a:pt x="998" y="551"/>
                    <a:pt x="1000" y="547"/>
                  </a:cubicBezTo>
                  <a:cubicBezTo>
                    <a:pt x="1001" y="545"/>
                    <a:pt x="1001" y="544"/>
                    <a:pt x="1002" y="544"/>
                  </a:cubicBezTo>
                  <a:cubicBezTo>
                    <a:pt x="1002" y="544"/>
                    <a:pt x="1002" y="544"/>
                    <a:pt x="1002" y="544"/>
                  </a:cubicBezTo>
                  <a:cubicBezTo>
                    <a:pt x="1001" y="540"/>
                    <a:pt x="1000" y="536"/>
                    <a:pt x="1003" y="528"/>
                  </a:cubicBezTo>
                  <a:cubicBezTo>
                    <a:pt x="1007" y="513"/>
                    <a:pt x="1014" y="511"/>
                    <a:pt x="1024" y="511"/>
                  </a:cubicBezTo>
                  <a:cubicBezTo>
                    <a:pt x="1025" y="510"/>
                    <a:pt x="1026" y="510"/>
                    <a:pt x="1027" y="510"/>
                  </a:cubicBezTo>
                  <a:cubicBezTo>
                    <a:pt x="1026" y="510"/>
                    <a:pt x="1026" y="509"/>
                    <a:pt x="1025" y="509"/>
                  </a:cubicBezTo>
                  <a:cubicBezTo>
                    <a:pt x="1022" y="504"/>
                    <a:pt x="1020" y="500"/>
                    <a:pt x="1000" y="501"/>
                  </a:cubicBezTo>
                  <a:cubicBezTo>
                    <a:pt x="986" y="502"/>
                    <a:pt x="979" y="501"/>
                    <a:pt x="974" y="492"/>
                  </a:cubicBezTo>
                  <a:cubicBezTo>
                    <a:pt x="973" y="491"/>
                    <a:pt x="973" y="490"/>
                    <a:pt x="970" y="488"/>
                  </a:cubicBezTo>
                  <a:cubicBezTo>
                    <a:pt x="966" y="485"/>
                    <a:pt x="966" y="485"/>
                    <a:pt x="960" y="488"/>
                  </a:cubicBezTo>
                  <a:cubicBezTo>
                    <a:pt x="958" y="488"/>
                    <a:pt x="957" y="489"/>
                    <a:pt x="955" y="490"/>
                  </a:cubicBezTo>
                  <a:cubicBezTo>
                    <a:pt x="953" y="491"/>
                    <a:pt x="951" y="493"/>
                    <a:pt x="950" y="494"/>
                  </a:cubicBezTo>
                  <a:cubicBezTo>
                    <a:pt x="946" y="498"/>
                    <a:pt x="942" y="501"/>
                    <a:pt x="932" y="500"/>
                  </a:cubicBezTo>
                  <a:cubicBezTo>
                    <a:pt x="923" y="498"/>
                    <a:pt x="919" y="493"/>
                    <a:pt x="917" y="491"/>
                  </a:cubicBezTo>
                  <a:cubicBezTo>
                    <a:pt x="917" y="491"/>
                    <a:pt x="917" y="491"/>
                    <a:pt x="916" y="491"/>
                  </a:cubicBezTo>
                  <a:cubicBezTo>
                    <a:pt x="903" y="490"/>
                    <a:pt x="900" y="487"/>
                    <a:pt x="893" y="476"/>
                  </a:cubicBezTo>
                  <a:cubicBezTo>
                    <a:pt x="892" y="475"/>
                    <a:pt x="891" y="473"/>
                    <a:pt x="890" y="471"/>
                  </a:cubicBezTo>
                  <a:cubicBezTo>
                    <a:pt x="886" y="464"/>
                    <a:pt x="885" y="464"/>
                    <a:pt x="877" y="462"/>
                  </a:cubicBezTo>
                  <a:cubicBezTo>
                    <a:pt x="876" y="462"/>
                    <a:pt x="874" y="462"/>
                    <a:pt x="872" y="461"/>
                  </a:cubicBezTo>
                  <a:cubicBezTo>
                    <a:pt x="863" y="460"/>
                    <a:pt x="863" y="460"/>
                    <a:pt x="856" y="464"/>
                  </a:cubicBezTo>
                  <a:cubicBezTo>
                    <a:pt x="853" y="466"/>
                    <a:pt x="853" y="466"/>
                    <a:pt x="853" y="466"/>
                  </a:cubicBezTo>
                  <a:cubicBezTo>
                    <a:pt x="852" y="466"/>
                    <a:pt x="851" y="467"/>
                    <a:pt x="850" y="468"/>
                  </a:cubicBezTo>
                  <a:cubicBezTo>
                    <a:pt x="841" y="473"/>
                    <a:pt x="834" y="476"/>
                    <a:pt x="813" y="477"/>
                  </a:cubicBezTo>
                  <a:cubicBezTo>
                    <a:pt x="803" y="477"/>
                    <a:pt x="797" y="478"/>
                    <a:pt x="792" y="478"/>
                  </a:cubicBezTo>
                  <a:cubicBezTo>
                    <a:pt x="785" y="478"/>
                    <a:pt x="781" y="478"/>
                    <a:pt x="772" y="478"/>
                  </a:cubicBezTo>
                  <a:cubicBezTo>
                    <a:pt x="767" y="478"/>
                    <a:pt x="764" y="479"/>
                    <a:pt x="761" y="479"/>
                  </a:cubicBezTo>
                  <a:cubicBezTo>
                    <a:pt x="753" y="480"/>
                    <a:pt x="746" y="480"/>
                    <a:pt x="734" y="476"/>
                  </a:cubicBezTo>
                  <a:cubicBezTo>
                    <a:pt x="729" y="474"/>
                    <a:pt x="721" y="471"/>
                    <a:pt x="720" y="463"/>
                  </a:cubicBezTo>
                  <a:cubicBezTo>
                    <a:pt x="720" y="463"/>
                    <a:pt x="720" y="462"/>
                    <a:pt x="719" y="462"/>
                  </a:cubicBezTo>
                  <a:cubicBezTo>
                    <a:pt x="709" y="454"/>
                    <a:pt x="707" y="451"/>
                    <a:pt x="701" y="443"/>
                  </a:cubicBezTo>
                  <a:cubicBezTo>
                    <a:pt x="700" y="442"/>
                    <a:pt x="698" y="440"/>
                    <a:pt x="696" y="437"/>
                  </a:cubicBezTo>
                  <a:cubicBezTo>
                    <a:pt x="694" y="434"/>
                    <a:pt x="692" y="432"/>
                    <a:pt x="691" y="431"/>
                  </a:cubicBezTo>
                  <a:cubicBezTo>
                    <a:pt x="691" y="431"/>
                    <a:pt x="690" y="431"/>
                    <a:pt x="689" y="431"/>
                  </a:cubicBezTo>
                  <a:cubicBezTo>
                    <a:pt x="686" y="431"/>
                    <a:pt x="683" y="431"/>
                    <a:pt x="679" y="430"/>
                  </a:cubicBezTo>
                  <a:cubicBezTo>
                    <a:pt x="678" y="430"/>
                    <a:pt x="677" y="430"/>
                    <a:pt x="677" y="430"/>
                  </a:cubicBezTo>
                  <a:cubicBezTo>
                    <a:pt x="675" y="433"/>
                    <a:pt x="672" y="438"/>
                    <a:pt x="664" y="442"/>
                  </a:cubicBezTo>
                  <a:cubicBezTo>
                    <a:pt x="654" y="448"/>
                    <a:pt x="646" y="447"/>
                    <a:pt x="640" y="438"/>
                  </a:cubicBezTo>
                  <a:cubicBezTo>
                    <a:pt x="638" y="436"/>
                    <a:pt x="638" y="435"/>
                    <a:pt x="635" y="434"/>
                  </a:cubicBezTo>
                  <a:cubicBezTo>
                    <a:pt x="627" y="431"/>
                    <a:pt x="594" y="432"/>
                    <a:pt x="576" y="437"/>
                  </a:cubicBezTo>
                  <a:cubicBezTo>
                    <a:pt x="569" y="439"/>
                    <a:pt x="565" y="440"/>
                    <a:pt x="562" y="442"/>
                  </a:cubicBezTo>
                  <a:cubicBezTo>
                    <a:pt x="557" y="444"/>
                    <a:pt x="553" y="446"/>
                    <a:pt x="543" y="446"/>
                  </a:cubicBezTo>
                  <a:cubicBezTo>
                    <a:pt x="528" y="446"/>
                    <a:pt x="522" y="442"/>
                    <a:pt x="519" y="430"/>
                  </a:cubicBezTo>
                  <a:cubicBezTo>
                    <a:pt x="519" y="429"/>
                    <a:pt x="518" y="428"/>
                    <a:pt x="518" y="427"/>
                  </a:cubicBezTo>
                  <a:cubicBezTo>
                    <a:pt x="517" y="423"/>
                    <a:pt x="517" y="421"/>
                    <a:pt x="517" y="419"/>
                  </a:cubicBezTo>
                  <a:cubicBezTo>
                    <a:pt x="516" y="418"/>
                    <a:pt x="516" y="417"/>
                    <a:pt x="516" y="417"/>
                  </a:cubicBezTo>
                  <a:cubicBezTo>
                    <a:pt x="516" y="417"/>
                    <a:pt x="516" y="416"/>
                    <a:pt x="511" y="412"/>
                  </a:cubicBezTo>
                  <a:cubicBezTo>
                    <a:pt x="508" y="410"/>
                    <a:pt x="507" y="410"/>
                    <a:pt x="504" y="410"/>
                  </a:cubicBezTo>
                  <a:cubicBezTo>
                    <a:pt x="497" y="410"/>
                    <a:pt x="490" y="409"/>
                    <a:pt x="482" y="400"/>
                  </a:cubicBezTo>
                  <a:cubicBezTo>
                    <a:pt x="472" y="389"/>
                    <a:pt x="474" y="379"/>
                    <a:pt x="475" y="373"/>
                  </a:cubicBezTo>
                  <a:cubicBezTo>
                    <a:pt x="476" y="369"/>
                    <a:pt x="476" y="366"/>
                    <a:pt x="475" y="362"/>
                  </a:cubicBezTo>
                  <a:cubicBezTo>
                    <a:pt x="475" y="360"/>
                    <a:pt x="474" y="359"/>
                    <a:pt x="474" y="359"/>
                  </a:cubicBezTo>
                  <a:cubicBezTo>
                    <a:pt x="474" y="359"/>
                    <a:pt x="473" y="359"/>
                    <a:pt x="472" y="358"/>
                  </a:cubicBezTo>
                  <a:cubicBezTo>
                    <a:pt x="468" y="357"/>
                    <a:pt x="461" y="355"/>
                    <a:pt x="453" y="348"/>
                  </a:cubicBezTo>
                  <a:cubicBezTo>
                    <a:pt x="449" y="344"/>
                    <a:pt x="448" y="343"/>
                    <a:pt x="448" y="343"/>
                  </a:cubicBezTo>
                  <a:cubicBezTo>
                    <a:pt x="447" y="343"/>
                    <a:pt x="447" y="343"/>
                    <a:pt x="446" y="343"/>
                  </a:cubicBezTo>
                  <a:cubicBezTo>
                    <a:pt x="441" y="343"/>
                    <a:pt x="436" y="342"/>
                    <a:pt x="426" y="338"/>
                  </a:cubicBezTo>
                  <a:cubicBezTo>
                    <a:pt x="409" y="330"/>
                    <a:pt x="407" y="322"/>
                    <a:pt x="410" y="310"/>
                  </a:cubicBezTo>
                  <a:cubicBezTo>
                    <a:pt x="411" y="307"/>
                    <a:pt x="412" y="305"/>
                    <a:pt x="412" y="301"/>
                  </a:cubicBezTo>
                  <a:cubicBezTo>
                    <a:pt x="412" y="300"/>
                    <a:pt x="412" y="300"/>
                    <a:pt x="411" y="299"/>
                  </a:cubicBezTo>
                  <a:cubicBezTo>
                    <a:pt x="409" y="299"/>
                    <a:pt x="406" y="298"/>
                    <a:pt x="402" y="297"/>
                  </a:cubicBezTo>
                  <a:cubicBezTo>
                    <a:pt x="397" y="294"/>
                    <a:pt x="394" y="291"/>
                    <a:pt x="392" y="289"/>
                  </a:cubicBezTo>
                  <a:cubicBezTo>
                    <a:pt x="390" y="286"/>
                    <a:pt x="388" y="285"/>
                    <a:pt x="383" y="282"/>
                  </a:cubicBezTo>
                  <a:cubicBezTo>
                    <a:pt x="372" y="276"/>
                    <a:pt x="370" y="272"/>
                    <a:pt x="368" y="264"/>
                  </a:cubicBezTo>
                  <a:cubicBezTo>
                    <a:pt x="367" y="261"/>
                    <a:pt x="367" y="259"/>
                    <a:pt x="365" y="255"/>
                  </a:cubicBezTo>
                  <a:cubicBezTo>
                    <a:pt x="365" y="254"/>
                    <a:pt x="365" y="254"/>
                    <a:pt x="364" y="253"/>
                  </a:cubicBezTo>
                  <a:cubicBezTo>
                    <a:pt x="361" y="253"/>
                    <a:pt x="356" y="253"/>
                    <a:pt x="351" y="249"/>
                  </a:cubicBezTo>
                  <a:cubicBezTo>
                    <a:pt x="345" y="244"/>
                    <a:pt x="343" y="238"/>
                    <a:pt x="342" y="234"/>
                  </a:cubicBezTo>
                  <a:cubicBezTo>
                    <a:pt x="341" y="230"/>
                    <a:pt x="340" y="227"/>
                    <a:pt x="336" y="221"/>
                  </a:cubicBezTo>
                  <a:cubicBezTo>
                    <a:pt x="329" y="212"/>
                    <a:pt x="327" y="204"/>
                    <a:pt x="336" y="195"/>
                  </a:cubicBezTo>
                  <a:cubicBezTo>
                    <a:pt x="337" y="194"/>
                    <a:pt x="338" y="192"/>
                    <a:pt x="339" y="190"/>
                  </a:cubicBezTo>
                  <a:cubicBezTo>
                    <a:pt x="344" y="179"/>
                    <a:pt x="352" y="177"/>
                    <a:pt x="358" y="176"/>
                  </a:cubicBezTo>
                  <a:cubicBezTo>
                    <a:pt x="361" y="175"/>
                    <a:pt x="363" y="174"/>
                    <a:pt x="365" y="173"/>
                  </a:cubicBezTo>
                  <a:cubicBezTo>
                    <a:pt x="376" y="163"/>
                    <a:pt x="388" y="157"/>
                    <a:pt x="398" y="156"/>
                  </a:cubicBezTo>
                  <a:cubicBezTo>
                    <a:pt x="402" y="156"/>
                    <a:pt x="404" y="156"/>
                    <a:pt x="406" y="153"/>
                  </a:cubicBezTo>
                  <a:cubicBezTo>
                    <a:pt x="406" y="153"/>
                    <a:pt x="405" y="152"/>
                    <a:pt x="404" y="151"/>
                  </a:cubicBezTo>
                  <a:cubicBezTo>
                    <a:pt x="402" y="149"/>
                    <a:pt x="401" y="144"/>
                    <a:pt x="403" y="137"/>
                  </a:cubicBezTo>
                  <a:cubicBezTo>
                    <a:pt x="407" y="124"/>
                    <a:pt x="418" y="124"/>
                    <a:pt x="422" y="124"/>
                  </a:cubicBezTo>
                  <a:cubicBezTo>
                    <a:pt x="422" y="124"/>
                    <a:pt x="422" y="124"/>
                    <a:pt x="422" y="124"/>
                  </a:cubicBezTo>
                  <a:cubicBezTo>
                    <a:pt x="422" y="123"/>
                    <a:pt x="422" y="122"/>
                    <a:pt x="422" y="121"/>
                  </a:cubicBezTo>
                  <a:cubicBezTo>
                    <a:pt x="422" y="119"/>
                    <a:pt x="422" y="117"/>
                    <a:pt x="422" y="114"/>
                  </a:cubicBezTo>
                  <a:cubicBezTo>
                    <a:pt x="422" y="107"/>
                    <a:pt x="423" y="102"/>
                    <a:pt x="424" y="98"/>
                  </a:cubicBezTo>
                  <a:cubicBezTo>
                    <a:pt x="425" y="95"/>
                    <a:pt x="426" y="92"/>
                    <a:pt x="426" y="89"/>
                  </a:cubicBezTo>
                  <a:cubicBezTo>
                    <a:pt x="427" y="89"/>
                    <a:pt x="427" y="89"/>
                    <a:pt x="427" y="89"/>
                  </a:cubicBezTo>
                  <a:cubicBezTo>
                    <a:pt x="426" y="88"/>
                    <a:pt x="426" y="88"/>
                    <a:pt x="426" y="88"/>
                  </a:cubicBezTo>
                  <a:cubicBezTo>
                    <a:pt x="424" y="86"/>
                    <a:pt x="422" y="84"/>
                    <a:pt x="420" y="79"/>
                  </a:cubicBezTo>
                  <a:cubicBezTo>
                    <a:pt x="417" y="75"/>
                    <a:pt x="415" y="71"/>
                    <a:pt x="416" y="66"/>
                  </a:cubicBezTo>
                  <a:cubicBezTo>
                    <a:pt x="414" y="65"/>
                    <a:pt x="411" y="65"/>
                    <a:pt x="407" y="64"/>
                  </a:cubicBezTo>
                  <a:cubicBezTo>
                    <a:pt x="407" y="64"/>
                    <a:pt x="407" y="64"/>
                    <a:pt x="407" y="64"/>
                  </a:cubicBezTo>
                  <a:cubicBezTo>
                    <a:pt x="405" y="65"/>
                    <a:pt x="403" y="67"/>
                    <a:pt x="399" y="69"/>
                  </a:cubicBezTo>
                  <a:cubicBezTo>
                    <a:pt x="385" y="75"/>
                    <a:pt x="377" y="66"/>
                    <a:pt x="372" y="60"/>
                  </a:cubicBezTo>
                  <a:cubicBezTo>
                    <a:pt x="371" y="59"/>
                    <a:pt x="371" y="59"/>
                    <a:pt x="371" y="58"/>
                  </a:cubicBezTo>
                  <a:cubicBezTo>
                    <a:pt x="368" y="59"/>
                    <a:pt x="363" y="60"/>
                    <a:pt x="357" y="59"/>
                  </a:cubicBezTo>
                  <a:cubicBezTo>
                    <a:pt x="340" y="55"/>
                    <a:pt x="342" y="43"/>
                    <a:pt x="343" y="39"/>
                  </a:cubicBezTo>
                  <a:cubicBezTo>
                    <a:pt x="343" y="37"/>
                    <a:pt x="343" y="36"/>
                    <a:pt x="343" y="35"/>
                  </a:cubicBezTo>
                  <a:cubicBezTo>
                    <a:pt x="343" y="33"/>
                    <a:pt x="343" y="32"/>
                    <a:pt x="337" y="27"/>
                  </a:cubicBezTo>
                  <a:cubicBezTo>
                    <a:pt x="335" y="25"/>
                    <a:pt x="333" y="23"/>
                    <a:pt x="330" y="20"/>
                  </a:cubicBezTo>
                  <a:cubicBezTo>
                    <a:pt x="327" y="16"/>
                    <a:pt x="325" y="15"/>
                    <a:pt x="321" y="14"/>
                  </a:cubicBezTo>
                  <a:cubicBezTo>
                    <a:pt x="317" y="13"/>
                    <a:pt x="311" y="12"/>
                    <a:pt x="304" y="7"/>
                  </a:cubicBezTo>
                  <a:cubicBezTo>
                    <a:pt x="304" y="6"/>
                    <a:pt x="304" y="6"/>
                    <a:pt x="304" y="6"/>
                  </a:cubicBezTo>
                  <a:cubicBezTo>
                    <a:pt x="302" y="7"/>
                    <a:pt x="300" y="8"/>
                    <a:pt x="297" y="8"/>
                  </a:cubicBezTo>
                  <a:cubicBezTo>
                    <a:pt x="288" y="8"/>
                    <a:pt x="278" y="0"/>
                    <a:pt x="273" y="1"/>
                  </a:cubicBezTo>
                  <a:cubicBezTo>
                    <a:pt x="268" y="2"/>
                    <a:pt x="258" y="13"/>
                    <a:pt x="250" y="12"/>
                  </a:cubicBezTo>
                  <a:cubicBezTo>
                    <a:pt x="242" y="10"/>
                    <a:pt x="250" y="12"/>
                    <a:pt x="244" y="6"/>
                  </a:cubicBezTo>
                  <a:cubicBezTo>
                    <a:pt x="237" y="1"/>
                    <a:pt x="224" y="4"/>
                    <a:pt x="212" y="4"/>
                  </a:cubicBezTo>
                  <a:cubicBezTo>
                    <a:pt x="200" y="4"/>
                    <a:pt x="194" y="13"/>
                    <a:pt x="185" y="20"/>
                  </a:cubicBezTo>
                  <a:cubicBezTo>
                    <a:pt x="176" y="26"/>
                    <a:pt x="192" y="32"/>
                    <a:pt x="189" y="45"/>
                  </a:cubicBezTo>
                  <a:cubicBezTo>
                    <a:pt x="186" y="58"/>
                    <a:pt x="177" y="57"/>
                    <a:pt x="172" y="64"/>
                  </a:cubicBezTo>
                  <a:cubicBezTo>
                    <a:pt x="166" y="70"/>
                    <a:pt x="166" y="82"/>
                    <a:pt x="170" y="89"/>
                  </a:cubicBezTo>
                  <a:cubicBezTo>
                    <a:pt x="174" y="96"/>
                    <a:pt x="173" y="109"/>
                    <a:pt x="172" y="117"/>
                  </a:cubicBezTo>
                  <a:cubicBezTo>
                    <a:pt x="170" y="125"/>
                    <a:pt x="160" y="133"/>
                    <a:pt x="153" y="136"/>
                  </a:cubicBezTo>
                  <a:cubicBezTo>
                    <a:pt x="146" y="138"/>
                    <a:pt x="122" y="134"/>
                    <a:pt x="114" y="136"/>
                  </a:cubicBezTo>
                  <a:cubicBezTo>
                    <a:pt x="106" y="137"/>
                    <a:pt x="98" y="150"/>
                    <a:pt x="93" y="156"/>
                  </a:cubicBezTo>
                  <a:cubicBezTo>
                    <a:pt x="88" y="161"/>
                    <a:pt x="85" y="168"/>
                    <a:pt x="86" y="176"/>
                  </a:cubicBezTo>
                  <a:cubicBezTo>
                    <a:pt x="88" y="184"/>
                    <a:pt x="116" y="190"/>
                    <a:pt x="114" y="200"/>
                  </a:cubicBezTo>
                  <a:cubicBezTo>
                    <a:pt x="113" y="209"/>
                    <a:pt x="106" y="214"/>
                    <a:pt x="106" y="221"/>
                  </a:cubicBezTo>
                  <a:cubicBezTo>
                    <a:pt x="106" y="228"/>
                    <a:pt x="114" y="236"/>
                    <a:pt x="113" y="242"/>
                  </a:cubicBezTo>
                  <a:cubicBezTo>
                    <a:pt x="112" y="249"/>
                    <a:pt x="93" y="265"/>
                    <a:pt x="92" y="273"/>
                  </a:cubicBezTo>
                  <a:cubicBezTo>
                    <a:pt x="90" y="281"/>
                    <a:pt x="96" y="297"/>
                    <a:pt x="96" y="297"/>
                  </a:cubicBezTo>
                  <a:cubicBezTo>
                    <a:pt x="96" y="297"/>
                    <a:pt x="88" y="313"/>
                    <a:pt x="84" y="316"/>
                  </a:cubicBezTo>
                  <a:cubicBezTo>
                    <a:pt x="80" y="318"/>
                    <a:pt x="94" y="326"/>
                    <a:pt x="96" y="336"/>
                  </a:cubicBezTo>
                  <a:cubicBezTo>
                    <a:pt x="97" y="345"/>
                    <a:pt x="94" y="362"/>
                    <a:pt x="100" y="372"/>
                  </a:cubicBezTo>
                  <a:cubicBezTo>
                    <a:pt x="105" y="381"/>
                    <a:pt x="132" y="398"/>
                    <a:pt x="132" y="398"/>
                  </a:cubicBezTo>
                  <a:cubicBezTo>
                    <a:pt x="132" y="398"/>
                    <a:pt x="146" y="405"/>
                    <a:pt x="157" y="405"/>
                  </a:cubicBezTo>
                  <a:cubicBezTo>
                    <a:pt x="168" y="405"/>
                    <a:pt x="176" y="412"/>
                    <a:pt x="178" y="418"/>
                  </a:cubicBezTo>
                  <a:cubicBezTo>
                    <a:pt x="181" y="425"/>
                    <a:pt x="184" y="452"/>
                    <a:pt x="193" y="458"/>
                  </a:cubicBezTo>
                  <a:cubicBezTo>
                    <a:pt x="202" y="465"/>
                    <a:pt x="216" y="469"/>
                    <a:pt x="218" y="474"/>
                  </a:cubicBezTo>
                  <a:cubicBezTo>
                    <a:pt x="220" y="477"/>
                    <a:pt x="219" y="480"/>
                    <a:pt x="217" y="483"/>
                  </a:cubicBezTo>
                  <a:cubicBezTo>
                    <a:pt x="221" y="485"/>
                    <a:pt x="224" y="486"/>
                    <a:pt x="227" y="487"/>
                  </a:cubicBezTo>
                  <a:cubicBezTo>
                    <a:pt x="231" y="489"/>
                    <a:pt x="234" y="490"/>
                    <a:pt x="238" y="492"/>
                  </a:cubicBezTo>
                  <a:cubicBezTo>
                    <a:pt x="249" y="497"/>
                    <a:pt x="253" y="497"/>
                    <a:pt x="260" y="498"/>
                  </a:cubicBezTo>
                  <a:cubicBezTo>
                    <a:pt x="261" y="498"/>
                    <a:pt x="263" y="498"/>
                    <a:pt x="265" y="498"/>
                  </a:cubicBezTo>
                  <a:cubicBezTo>
                    <a:pt x="267" y="499"/>
                    <a:pt x="270" y="499"/>
                    <a:pt x="272" y="499"/>
                  </a:cubicBezTo>
                  <a:cubicBezTo>
                    <a:pt x="278" y="499"/>
                    <a:pt x="288" y="499"/>
                    <a:pt x="293" y="510"/>
                  </a:cubicBezTo>
                  <a:cubicBezTo>
                    <a:pt x="293" y="510"/>
                    <a:pt x="293" y="510"/>
                    <a:pt x="293" y="510"/>
                  </a:cubicBezTo>
                  <a:cubicBezTo>
                    <a:pt x="301" y="515"/>
                    <a:pt x="303" y="522"/>
                    <a:pt x="301" y="535"/>
                  </a:cubicBezTo>
                  <a:cubicBezTo>
                    <a:pt x="300" y="538"/>
                    <a:pt x="300" y="541"/>
                    <a:pt x="299" y="544"/>
                  </a:cubicBezTo>
                  <a:cubicBezTo>
                    <a:pt x="297" y="554"/>
                    <a:pt x="297" y="557"/>
                    <a:pt x="300" y="567"/>
                  </a:cubicBezTo>
                  <a:cubicBezTo>
                    <a:pt x="304" y="581"/>
                    <a:pt x="304" y="581"/>
                    <a:pt x="312" y="590"/>
                  </a:cubicBezTo>
                  <a:cubicBezTo>
                    <a:pt x="312" y="591"/>
                    <a:pt x="312" y="591"/>
                    <a:pt x="312" y="591"/>
                  </a:cubicBezTo>
                  <a:cubicBezTo>
                    <a:pt x="314" y="593"/>
                    <a:pt x="317" y="595"/>
                    <a:pt x="320" y="596"/>
                  </a:cubicBezTo>
                  <a:cubicBezTo>
                    <a:pt x="326" y="599"/>
                    <a:pt x="338" y="605"/>
                    <a:pt x="332" y="622"/>
                  </a:cubicBezTo>
                  <a:cubicBezTo>
                    <a:pt x="330" y="631"/>
                    <a:pt x="328" y="635"/>
                    <a:pt x="326" y="638"/>
                  </a:cubicBezTo>
                  <a:cubicBezTo>
                    <a:pt x="326" y="639"/>
                    <a:pt x="326" y="640"/>
                    <a:pt x="325" y="640"/>
                  </a:cubicBezTo>
                  <a:cubicBezTo>
                    <a:pt x="325" y="641"/>
                    <a:pt x="325" y="642"/>
                    <a:pt x="325" y="643"/>
                  </a:cubicBezTo>
                  <a:cubicBezTo>
                    <a:pt x="324" y="646"/>
                    <a:pt x="322" y="652"/>
                    <a:pt x="324" y="658"/>
                  </a:cubicBezTo>
                  <a:cubicBezTo>
                    <a:pt x="325" y="661"/>
                    <a:pt x="328" y="664"/>
                    <a:pt x="332" y="668"/>
                  </a:cubicBezTo>
                  <a:cubicBezTo>
                    <a:pt x="335" y="670"/>
                    <a:pt x="338" y="673"/>
                    <a:pt x="341" y="677"/>
                  </a:cubicBezTo>
                  <a:cubicBezTo>
                    <a:pt x="351" y="689"/>
                    <a:pt x="350" y="698"/>
                    <a:pt x="344" y="708"/>
                  </a:cubicBezTo>
                  <a:cubicBezTo>
                    <a:pt x="344" y="709"/>
                    <a:pt x="343" y="710"/>
                    <a:pt x="343" y="711"/>
                  </a:cubicBezTo>
                  <a:cubicBezTo>
                    <a:pt x="341" y="716"/>
                    <a:pt x="337" y="723"/>
                    <a:pt x="330" y="725"/>
                  </a:cubicBezTo>
                  <a:cubicBezTo>
                    <a:pt x="324" y="727"/>
                    <a:pt x="319" y="725"/>
                    <a:pt x="313" y="721"/>
                  </a:cubicBezTo>
                  <a:cubicBezTo>
                    <a:pt x="309" y="719"/>
                    <a:pt x="306" y="717"/>
                    <a:pt x="303" y="715"/>
                  </a:cubicBezTo>
                  <a:cubicBezTo>
                    <a:pt x="298" y="711"/>
                    <a:pt x="293" y="707"/>
                    <a:pt x="290" y="707"/>
                  </a:cubicBezTo>
                  <a:cubicBezTo>
                    <a:pt x="285" y="707"/>
                    <a:pt x="281" y="706"/>
                    <a:pt x="278" y="705"/>
                  </a:cubicBezTo>
                  <a:cubicBezTo>
                    <a:pt x="274" y="703"/>
                    <a:pt x="272" y="702"/>
                    <a:pt x="265" y="706"/>
                  </a:cubicBezTo>
                  <a:cubicBezTo>
                    <a:pt x="262" y="707"/>
                    <a:pt x="262" y="707"/>
                    <a:pt x="262" y="707"/>
                  </a:cubicBezTo>
                  <a:cubicBezTo>
                    <a:pt x="247" y="715"/>
                    <a:pt x="240" y="718"/>
                    <a:pt x="230" y="720"/>
                  </a:cubicBezTo>
                  <a:cubicBezTo>
                    <a:pt x="229" y="720"/>
                    <a:pt x="227" y="720"/>
                    <a:pt x="226" y="720"/>
                  </a:cubicBezTo>
                  <a:cubicBezTo>
                    <a:pt x="226" y="720"/>
                    <a:pt x="226" y="720"/>
                    <a:pt x="226" y="720"/>
                  </a:cubicBezTo>
                  <a:cubicBezTo>
                    <a:pt x="226" y="730"/>
                    <a:pt x="226" y="737"/>
                    <a:pt x="227" y="741"/>
                  </a:cubicBezTo>
                  <a:cubicBezTo>
                    <a:pt x="227" y="743"/>
                    <a:pt x="227" y="745"/>
                    <a:pt x="227" y="746"/>
                  </a:cubicBezTo>
                  <a:cubicBezTo>
                    <a:pt x="227" y="748"/>
                    <a:pt x="227" y="750"/>
                    <a:pt x="227" y="751"/>
                  </a:cubicBezTo>
                  <a:cubicBezTo>
                    <a:pt x="226" y="754"/>
                    <a:pt x="226" y="756"/>
                    <a:pt x="229" y="762"/>
                  </a:cubicBezTo>
                  <a:cubicBezTo>
                    <a:pt x="231" y="765"/>
                    <a:pt x="232" y="766"/>
                    <a:pt x="233" y="768"/>
                  </a:cubicBezTo>
                  <a:cubicBezTo>
                    <a:pt x="238" y="774"/>
                    <a:pt x="241" y="779"/>
                    <a:pt x="240" y="793"/>
                  </a:cubicBezTo>
                  <a:cubicBezTo>
                    <a:pt x="238" y="808"/>
                    <a:pt x="238" y="811"/>
                    <a:pt x="235" y="821"/>
                  </a:cubicBezTo>
                  <a:cubicBezTo>
                    <a:pt x="235" y="822"/>
                    <a:pt x="235" y="822"/>
                    <a:pt x="235" y="822"/>
                  </a:cubicBezTo>
                  <a:cubicBezTo>
                    <a:pt x="230" y="839"/>
                    <a:pt x="213" y="838"/>
                    <a:pt x="204" y="837"/>
                  </a:cubicBezTo>
                  <a:cubicBezTo>
                    <a:pt x="202" y="837"/>
                    <a:pt x="202" y="837"/>
                    <a:pt x="202" y="837"/>
                  </a:cubicBezTo>
                  <a:cubicBezTo>
                    <a:pt x="200" y="837"/>
                    <a:pt x="197" y="837"/>
                    <a:pt x="195" y="837"/>
                  </a:cubicBezTo>
                  <a:cubicBezTo>
                    <a:pt x="183" y="837"/>
                    <a:pt x="169" y="837"/>
                    <a:pt x="162" y="828"/>
                  </a:cubicBezTo>
                  <a:cubicBezTo>
                    <a:pt x="157" y="823"/>
                    <a:pt x="151" y="817"/>
                    <a:pt x="141" y="814"/>
                  </a:cubicBezTo>
                  <a:cubicBezTo>
                    <a:pt x="139" y="813"/>
                    <a:pt x="136" y="812"/>
                    <a:pt x="134" y="810"/>
                  </a:cubicBezTo>
                  <a:cubicBezTo>
                    <a:pt x="134" y="810"/>
                    <a:pt x="134" y="810"/>
                    <a:pt x="134" y="810"/>
                  </a:cubicBezTo>
                  <a:cubicBezTo>
                    <a:pt x="130" y="810"/>
                    <a:pt x="127" y="809"/>
                    <a:pt x="124" y="808"/>
                  </a:cubicBezTo>
                  <a:cubicBezTo>
                    <a:pt x="119" y="806"/>
                    <a:pt x="116" y="805"/>
                    <a:pt x="110" y="809"/>
                  </a:cubicBezTo>
                  <a:cubicBezTo>
                    <a:pt x="107" y="810"/>
                    <a:pt x="105" y="811"/>
                    <a:pt x="103" y="812"/>
                  </a:cubicBezTo>
                  <a:cubicBezTo>
                    <a:pt x="102" y="812"/>
                    <a:pt x="102" y="812"/>
                    <a:pt x="101" y="813"/>
                  </a:cubicBezTo>
                  <a:cubicBezTo>
                    <a:pt x="101" y="813"/>
                    <a:pt x="102" y="813"/>
                    <a:pt x="102" y="813"/>
                  </a:cubicBezTo>
                  <a:cubicBezTo>
                    <a:pt x="105" y="814"/>
                    <a:pt x="111" y="816"/>
                    <a:pt x="114" y="823"/>
                  </a:cubicBezTo>
                  <a:cubicBezTo>
                    <a:pt x="118" y="828"/>
                    <a:pt x="117" y="833"/>
                    <a:pt x="116" y="836"/>
                  </a:cubicBezTo>
                  <a:cubicBezTo>
                    <a:pt x="118" y="837"/>
                    <a:pt x="120" y="838"/>
                    <a:pt x="122" y="839"/>
                  </a:cubicBezTo>
                  <a:cubicBezTo>
                    <a:pt x="126" y="840"/>
                    <a:pt x="132" y="842"/>
                    <a:pt x="134" y="849"/>
                  </a:cubicBezTo>
                  <a:cubicBezTo>
                    <a:pt x="136" y="853"/>
                    <a:pt x="135" y="856"/>
                    <a:pt x="134" y="858"/>
                  </a:cubicBezTo>
                  <a:cubicBezTo>
                    <a:pt x="132" y="863"/>
                    <a:pt x="127" y="864"/>
                    <a:pt x="124" y="865"/>
                  </a:cubicBezTo>
                  <a:cubicBezTo>
                    <a:pt x="123" y="865"/>
                    <a:pt x="121" y="866"/>
                    <a:pt x="119" y="867"/>
                  </a:cubicBezTo>
                  <a:cubicBezTo>
                    <a:pt x="114" y="870"/>
                    <a:pt x="109" y="870"/>
                    <a:pt x="106" y="870"/>
                  </a:cubicBezTo>
                  <a:cubicBezTo>
                    <a:pt x="103" y="869"/>
                    <a:pt x="103" y="869"/>
                    <a:pt x="101" y="872"/>
                  </a:cubicBezTo>
                  <a:cubicBezTo>
                    <a:pt x="95" y="879"/>
                    <a:pt x="87" y="883"/>
                    <a:pt x="81" y="886"/>
                  </a:cubicBezTo>
                  <a:cubicBezTo>
                    <a:pt x="79" y="887"/>
                    <a:pt x="76" y="888"/>
                    <a:pt x="74" y="889"/>
                  </a:cubicBezTo>
                  <a:cubicBezTo>
                    <a:pt x="74" y="890"/>
                    <a:pt x="75" y="890"/>
                    <a:pt x="75" y="891"/>
                  </a:cubicBezTo>
                  <a:cubicBezTo>
                    <a:pt x="76" y="895"/>
                    <a:pt x="79" y="900"/>
                    <a:pt x="76" y="906"/>
                  </a:cubicBezTo>
                  <a:cubicBezTo>
                    <a:pt x="73" y="912"/>
                    <a:pt x="66" y="915"/>
                    <a:pt x="62" y="916"/>
                  </a:cubicBezTo>
                  <a:cubicBezTo>
                    <a:pt x="56" y="918"/>
                    <a:pt x="50" y="918"/>
                    <a:pt x="46" y="918"/>
                  </a:cubicBezTo>
                  <a:cubicBezTo>
                    <a:pt x="45" y="918"/>
                    <a:pt x="43" y="918"/>
                    <a:pt x="42" y="919"/>
                  </a:cubicBezTo>
                  <a:cubicBezTo>
                    <a:pt x="42" y="921"/>
                    <a:pt x="42" y="924"/>
                    <a:pt x="42" y="926"/>
                  </a:cubicBezTo>
                  <a:cubicBezTo>
                    <a:pt x="43" y="933"/>
                    <a:pt x="43" y="941"/>
                    <a:pt x="38" y="951"/>
                  </a:cubicBezTo>
                  <a:cubicBezTo>
                    <a:pt x="33" y="959"/>
                    <a:pt x="27" y="965"/>
                    <a:pt x="22" y="971"/>
                  </a:cubicBezTo>
                  <a:cubicBezTo>
                    <a:pt x="19" y="974"/>
                    <a:pt x="16" y="976"/>
                    <a:pt x="14" y="979"/>
                  </a:cubicBezTo>
                  <a:cubicBezTo>
                    <a:pt x="12" y="982"/>
                    <a:pt x="9" y="984"/>
                    <a:pt x="7" y="985"/>
                  </a:cubicBezTo>
                  <a:cubicBezTo>
                    <a:pt x="7" y="985"/>
                    <a:pt x="8" y="985"/>
                    <a:pt x="8" y="985"/>
                  </a:cubicBezTo>
                  <a:cubicBezTo>
                    <a:pt x="12" y="989"/>
                    <a:pt x="19" y="996"/>
                    <a:pt x="17" y="1010"/>
                  </a:cubicBezTo>
                  <a:cubicBezTo>
                    <a:pt x="15" y="1020"/>
                    <a:pt x="12" y="1024"/>
                    <a:pt x="7" y="1027"/>
                  </a:cubicBezTo>
                  <a:cubicBezTo>
                    <a:pt x="7" y="1027"/>
                    <a:pt x="6" y="1027"/>
                    <a:pt x="6" y="1028"/>
                  </a:cubicBezTo>
                  <a:cubicBezTo>
                    <a:pt x="6" y="1028"/>
                    <a:pt x="5" y="1029"/>
                    <a:pt x="5" y="1033"/>
                  </a:cubicBezTo>
                  <a:cubicBezTo>
                    <a:pt x="4" y="1041"/>
                    <a:pt x="2" y="1046"/>
                    <a:pt x="1" y="1049"/>
                  </a:cubicBezTo>
                  <a:cubicBezTo>
                    <a:pt x="1" y="1049"/>
                    <a:pt x="0" y="1050"/>
                    <a:pt x="0" y="1050"/>
                  </a:cubicBezTo>
                  <a:cubicBezTo>
                    <a:pt x="1" y="1051"/>
                    <a:pt x="1" y="1052"/>
                    <a:pt x="2" y="1053"/>
                  </a:cubicBezTo>
                  <a:cubicBezTo>
                    <a:pt x="5" y="1056"/>
                    <a:pt x="5" y="1056"/>
                    <a:pt x="5" y="1056"/>
                  </a:cubicBezTo>
                  <a:cubicBezTo>
                    <a:pt x="12" y="1065"/>
                    <a:pt x="14" y="1068"/>
                    <a:pt x="13" y="1080"/>
                  </a:cubicBezTo>
                  <a:cubicBezTo>
                    <a:pt x="13" y="1083"/>
                    <a:pt x="12" y="1085"/>
                    <a:pt x="12" y="1087"/>
                  </a:cubicBezTo>
                  <a:cubicBezTo>
                    <a:pt x="12" y="1088"/>
                    <a:pt x="11" y="1090"/>
                    <a:pt x="12" y="1090"/>
                  </a:cubicBezTo>
                  <a:cubicBezTo>
                    <a:pt x="12" y="1090"/>
                    <a:pt x="12" y="1091"/>
                    <a:pt x="14" y="1093"/>
                  </a:cubicBezTo>
                  <a:cubicBezTo>
                    <a:pt x="14" y="1093"/>
                    <a:pt x="15" y="1094"/>
                    <a:pt x="15" y="1094"/>
                  </a:cubicBezTo>
                  <a:cubicBezTo>
                    <a:pt x="15" y="1094"/>
                    <a:pt x="15" y="1094"/>
                    <a:pt x="16" y="1094"/>
                  </a:cubicBezTo>
                  <a:cubicBezTo>
                    <a:pt x="25" y="1094"/>
                    <a:pt x="31" y="1099"/>
                    <a:pt x="35" y="1111"/>
                  </a:cubicBezTo>
                  <a:cubicBezTo>
                    <a:pt x="36" y="1118"/>
                    <a:pt x="37" y="1122"/>
                    <a:pt x="38" y="1125"/>
                  </a:cubicBezTo>
                  <a:cubicBezTo>
                    <a:pt x="39" y="1131"/>
                    <a:pt x="39" y="1132"/>
                    <a:pt x="45" y="1138"/>
                  </a:cubicBezTo>
                  <a:cubicBezTo>
                    <a:pt x="50" y="1143"/>
                    <a:pt x="52" y="1148"/>
                    <a:pt x="54" y="1151"/>
                  </a:cubicBezTo>
                  <a:cubicBezTo>
                    <a:pt x="54" y="1151"/>
                    <a:pt x="55" y="1152"/>
                    <a:pt x="55" y="1152"/>
                  </a:cubicBezTo>
                  <a:cubicBezTo>
                    <a:pt x="55" y="1152"/>
                    <a:pt x="56" y="1152"/>
                    <a:pt x="58" y="1152"/>
                  </a:cubicBezTo>
                  <a:cubicBezTo>
                    <a:pt x="63" y="1153"/>
                    <a:pt x="66" y="1152"/>
                    <a:pt x="69" y="1151"/>
                  </a:cubicBezTo>
                  <a:cubicBezTo>
                    <a:pt x="73" y="1150"/>
                    <a:pt x="79" y="1149"/>
                    <a:pt x="86" y="1153"/>
                  </a:cubicBezTo>
                  <a:cubicBezTo>
                    <a:pt x="96" y="1159"/>
                    <a:pt x="99" y="1164"/>
                    <a:pt x="99" y="1176"/>
                  </a:cubicBezTo>
                  <a:cubicBezTo>
                    <a:pt x="99" y="1185"/>
                    <a:pt x="103" y="1188"/>
                    <a:pt x="104" y="1189"/>
                  </a:cubicBezTo>
                  <a:cubicBezTo>
                    <a:pt x="106" y="1191"/>
                    <a:pt x="108" y="1192"/>
                    <a:pt x="111" y="1194"/>
                  </a:cubicBezTo>
                  <a:cubicBezTo>
                    <a:pt x="118" y="1198"/>
                    <a:pt x="125" y="1203"/>
                    <a:pt x="130" y="1210"/>
                  </a:cubicBezTo>
                  <a:cubicBezTo>
                    <a:pt x="131" y="1211"/>
                    <a:pt x="131" y="1211"/>
                    <a:pt x="131" y="1211"/>
                  </a:cubicBezTo>
                  <a:cubicBezTo>
                    <a:pt x="137" y="1220"/>
                    <a:pt x="139" y="1225"/>
                    <a:pt x="139" y="1243"/>
                  </a:cubicBezTo>
                  <a:cubicBezTo>
                    <a:pt x="139" y="1247"/>
                    <a:pt x="139" y="1252"/>
                    <a:pt x="139" y="1257"/>
                  </a:cubicBezTo>
                  <a:cubicBezTo>
                    <a:pt x="140" y="1274"/>
                    <a:pt x="140" y="1292"/>
                    <a:pt x="136" y="1302"/>
                  </a:cubicBezTo>
                  <a:cubicBezTo>
                    <a:pt x="131" y="1316"/>
                    <a:pt x="115" y="1325"/>
                    <a:pt x="109" y="1326"/>
                  </a:cubicBezTo>
                  <a:cubicBezTo>
                    <a:pt x="108" y="1327"/>
                    <a:pt x="107" y="1327"/>
                    <a:pt x="106" y="1327"/>
                  </a:cubicBezTo>
                  <a:cubicBezTo>
                    <a:pt x="103" y="1328"/>
                    <a:pt x="102" y="1328"/>
                    <a:pt x="100" y="1333"/>
                  </a:cubicBezTo>
                  <a:cubicBezTo>
                    <a:pt x="99" y="1335"/>
                    <a:pt x="98" y="1338"/>
                    <a:pt x="97" y="1339"/>
                  </a:cubicBezTo>
                  <a:cubicBezTo>
                    <a:pt x="97" y="1340"/>
                    <a:pt x="97" y="1341"/>
                    <a:pt x="96" y="1342"/>
                  </a:cubicBezTo>
                  <a:cubicBezTo>
                    <a:pt x="96" y="1342"/>
                    <a:pt x="97" y="1343"/>
                    <a:pt x="98" y="1345"/>
                  </a:cubicBezTo>
                  <a:cubicBezTo>
                    <a:pt x="100" y="1349"/>
                    <a:pt x="102" y="1350"/>
                    <a:pt x="106" y="1353"/>
                  </a:cubicBezTo>
                  <a:cubicBezTo>
                    <a:pt x="107" y="1354"/>
                    <a:pt x="109" y="1355"/>
                    <a:pt x="112" y="1357"/>
                  </a:cubicBezTo>
                  <a:cubicBezTo>
                    <a:pt x="113" y="1358"/>
                    <a:pt x="115" y="1359"/>
                    <a:pt x="116" y="1360"/>
                  </a:cubicBezTo>
                  <a:cubicBezTo>
                    <a:pt x="123" y="1364"/>
                    <a:pt x="128" y="1369"/>
                    <a:pt x="130" y="1383"/>
                  </a:cubicBezTo>
                  <a:cubicBezTo>
                    <a:pt x="131" y="1394"/>
                    <a:pt x="133" y="1397"/>
                    <a:pt x="139" y="1402"/>
                  </a:cubicBezTo>
                  <a:cubicBezTo>
                    <a:pt x="141" y="1403"/>
                    <a:pt x="142" y="1404"/>
                    <a:pt x="143" y="1405"/>
                  </a:cubicBezTo>
                  <a:cubicBezTo>
                    <a:pt x="150" y="1410"/>
                    <a:pt x="155" y="1414"/>
                    <a:pt x="159" y="1425"/>
                  </a:cubicBezTo>
                  <a:cubicBezTo>
                    <a:pt x="159" y="1425"/>
                    <a:pt x="159" y="1426"/>
                    <a:pt x="159" y="1426"/>
                  </a:cubicBezTo>
                  <a:cubicBezTo>
                    <a:pt x="160" y="1426"/>
                    <a:pt x="160" y="1426"/>
                    <a:pt x="160" y="1426"/>
                  </a:cubicBezTo>
                  <a:cubicBezTo>
                    <a:pt x="164" y="1428"/>
                    <a:pt x="168" y="1432"/>
                    <a:pt x="170" y="1442"/>
                  </a:cubicBezTo>
                  <a:cubicBezTo>
                    <a:pt x="171" y="1447"/>
                    <a:pt x="172" y="1447"/>
                    <a:pt x="176" y="1450"/>
                  </a:cubicBezTo>
                  <a:cubicBezTo>
                    <a:pt x="178" y="1452"/>
                    <a:pt x="181" y="1454"/>
                    <a:pt x="185" y="1458"/>
                  </a:cubicBezTo>
                  <a:cubicBezTo>
                    <a:pt x="188" y="1461"/>
                    <a:pt x="190" y="1464"/>
                    <a:pt x="192" y="1465"/>
                  </a:cubicBezTo>
                  <a:cubicBezTo>
                    <a:pt x="194" y="1468"/>
                    <a:pt x="194" y="1469"/>
                    <a:pt x="202" y="1473"/>
                  </a:cubicBezTo>
                  <a:cubicBezTo>
                    <a:pt x="207" y="1474"/>
                    <a:pt x="209" y="1475"/>
                    <a:pt x="212" y="1475"/>
                  </a:cubicBezTo>
                  <a:cubicBezTo>
                    <a:pt x="220" y="1477"/>
                    <a:pt x="224" y="1479"/>
                    <a:pt x="229" y="1491"/>
                  </a:cubicBezTo>
                  <a:cubicBezTo>
                    <a:pt x="231" y="1494"/>
                    <a:pt x="233" y="1497"/>
                    <a:pt x="235" y="1500"/>
                  </a:cubicBezTo>
                  <a:cubicBezTo>
                    <a:pt x="238" y="1505"/>
                    <a:pt x="242" y="1511"/>
                    <a:pt x="241" y="1522"/>
                  </a:cubicBezTo>
                  <a:cubicBezTo>
                    <a:pt x="240" y="1531"/>
                    <a:pt x="239" y="1535"/>
                    <a:pt x="237" y="1540"/>
                  </a:cubicBezTo>
                  <a:cubicBezTo>
                    <a:pt x="237" y="1540"/>
                    <a:pt x="237" y="1540"/>
                    <a:pt x="237" y="1541"/>
                  </a:cubicBezTo>
                  <a:cubicBezTo>
                    <a:pt x="252" y="1538"/>
                    <a:pt x="258" y="1545"/>
                    <a:pt x="260" y="1551"/>
                  </a:cubicBezTo>
                  <a:cubicBezTo>
                    <a:pt x="261" y="1552"/>
                    <a:pt x="261" y="1552"/>
                    <a:pt x="261" y="1552"/>
                  </a:cubicBezTo>
                  <a:cubicBezTo>
                    <a:pt x="261" y="1552"/>
                    <a:pt x="261" y="1552"/>
                    <a:pt x="261" y="1553"/>
                  </a:cubicBezTo>
                  <a:cubicBezTo>
                    <a:pt x="268" y="1557"/>
                    <a:pt x="270" y="1563"/>
                    <a:pt x="267" y="1574"/>
                  </a:cubicBezTo>
                  <a:cubicBezTo>
                    <a:pt x="266" y="1580"/>
                    <a:pt x="263" y="1585"/>
                    <a:pt x="261" y="1588"/>
                  </a:cubicBezTo>
                  <a:cubicBezTo>
                    <a:pt x="265" y="1592"/>
                    <a:pt x="271" y="1594"/>
                    <a:pt x="275" y="1595"/>
                  </a:cubicBezTo>
                  <a:cubicBezTo>
                    <a:pt x="275" y="1595"/>
                    <a:pt x="275" y="1595"/>
                    <a:pt x="275" y="1596"/>
                  </a:cubicBezTo>
                  <a:cubicBezTo>
                    <a:pt x="276" y="1595"/>
                    <a:pt x="278" y="1595"/>
                    <a:pt x="279" y="1595"/>
                  </a:cubicBezTo>
                  <a:cubicBezTo>
                    <a:pt x="290" y="1592"/>
                    <a:pt x="310" y="1588"/>
                    <a:pt x="318" y="1602"/>
                  </a:cubicBezTo>
                  <a:cubicBezTo>
                    <a:pt x="319" y="1604"/>
                    <a:pt x="320" y="1606"/>
                    <a:pt x="321" y="1607"/>
                  </a:cubicBezTo>
                  <a:cubicBezTo>
                    <a:pt x="326" y="1615"/>
                    <a:pt x="326" y="1619"/>
                    <a:pt x="323" y="1631"/>
                  </a:cubicBezTo>
                  <a:cubicBezTo>
                    <a:pt x="320" y="1639"/>
                    <a:pt x="318" y="1642"/>
                    <a:pt x="316" y="1645"/>
                  </a:cubicBezTo>
                  <a:cubicBezTo>
                    <a:pt x="315" y="1646"/>
                    <a:pt x="314" y="1647"/>
                    <a:pt x="312" y="1655"/>
                  </a:cubicBezTo>
                  <a:cubicBezTo>
                    <a:pt x="310" y="1667"/>
                    <a:pt x="309" y="1673"/>
                    <a:pt x="309" y="1679"/>
                  </a:cubicBezTo>
                  <a:cubicBezTo>
                    <a:pt x="308" y="1681"/>
                    <a:pt x="308" y="1683"/>
                    <a:pt x="308" y="1686"/>
                  </a:cubicBezTo>
                  <a:cubicBezTo>
                    <a:pt x="307" y="1692"/>
                    <a:pt x="305" y="1695"/>
                    <a:pt x="303" y="1698"/>
                  </a:cubicBezTo>
                  <a:cubicBezTo>
                    <a:pt x="302" y="1700"/>
                    <a:pt x="301" y="1701"/>
                    <a:pt x="300" y="1707"/>
                  </a:cubicBezTo>
                  <a:cubicBezTo>
                    <a:pt x="299" y="1723"/>
                    <a:pt x="296" y="1729"/>
                    <a:pt x="284" y="1738"/>
                  </a:cubicBezTo>
                  <a:cubicBezTo>
                    <a:pt x="266" y="1751"/>
                    <a:pt x="263" y="1756"/>
                    <a:pt x="262" y="1758"/>
                  </a:cubicBezTo>
                  <a:cubicBezTo>
                    <a:pt x="262" y="1762"/>
                    <a:pt x="263" y="1767"/>
                    <a:pt x="264" y="1771"/>
                  </a:cubicBezTo>
                  <a:cubicBezTo>
                    <a:pt x="265" y="1777"/>
                    <a:pt x="266" y="1783"/>
                    <a:pt x="266" y="1789"/>
                  </a:cubicBezTo>
                  <a:cubicBezTo>
                    <a:pt x="265" y="1796"/>
                    <a:pt x="261" y="1800"/>
                    <a:pt x="259" y="1803"/>
                  </a:cubicBezTo>
                  <a:cubicBezTo>
                    <a:pt x="256" y="1806"/>
                    <a:pt x="256" y="1807"/>
                    <a:pt x="256" y="1810"/>
                  </a:cubicBezTo>
                  <a:cubicBezTo>
                    <a:pt x="257" y="1816"/>
                    <a:pt x="257" y="1825"/>
                    <a:pt x="257" y="1836"/>
                  </a:cubicBezTo>
                  <a:cubicBezTo>
                    <a:pt x="256" y="1849"/>
                    <a:pt x="255" y="1869"/>
                    <a:pt x="259" y="1876"/>
                  </a:cubicBezTo>
                  <a:cubicBezTo>
                    <a:pt x="261" y="1880"/>
                    <a:pt x="263" y="1881"/>
                    <a:pt x="264" y="1883"/>
                  </a:cubicBezTo>
                  <a:cubicBezTo>
                    <a:pt x="270" y="1889"/>
                    <a:pt x="271" y="1893"/>
                    <a:pt x="271" y="1908"/>
                  </a:cubicBezTo>
                  <a:cubicBezTo>
                    <a:pt x="271" y="1918"/>
                    <a:pt x="269" y="1926"/>
                    <a:pt x="266" y="1932"/>
                  </a:cubicBezTo>
                  <a:cubicBezTo>
                    <a:pt x="264" y="1941"/>
                    <a:pt x="263" y="1945"/>
                    <a:pt x="266" y="1950"/>
                  </a:cubicBezTo>
                  <a:cubicBezTo>
                    <a:pt x="270" y="1957"/>
                    <a:pt x="274" y="1961"/>
                    <a:pt x="276" y="1965"/>
                  </a:cubicBezTo>
                  <a:cubicBezTo>
                    <a:pt x="280" y="1970"/>
                    <a:pt x="284" y="1974"/>
                    <a:pt x="285" y="1981"/>
                  </a:cubicBezTo>
                  <a:cubicBezTo>
                    <a:pt x="286" y="1982"/>
                    <a:pt x="286" y="1982"/>
                    <a:pt x="287" y="1983"/>
                  </a:cubicBezTo>
                  <a:cubicBezTo>
                    <a:pt x="290" y="1987"/>
                    <a:pt x="292" y="1991"/>
                    <a:pt x="292" y="2002"/>
                  </a:cubicBezTo>
                  <a:cubicBezTo>
                    <a:pt x="292" y="2004"/>
                    <a:pt x="292" y="2006"/>
                    <a:pt x="292" y="2007"/>
                  </a:cubicBezTo>
                  <a:cubicBezTo>
                    <a:pt x="292" y="2015"/>
                    <a:pt x="292" y="2015"/>
                    <a:pt x="296" y="2018"/>
                  </a:cubicBezTo>
                  <a:cubicBezTo>
                    <a:pt x="298" y="2020"/>
                    <a:pt x="299" y="2020"/>
                    <a:pt x="302" y="2020"/>
                  </a:cubicBezTo>
                  <a:cubicBezTo>
                    <a:pt x="308" y="2021"/>
                    <a:pt x="313" y="2023"/>
                    <a:pt x="320" y="2033"/>
                  </a:cubicBezTo>
                  <a:cubicBezTo>
                    <a:pt x="322" y="2038"/>
                    <a:pt x="337" y="2054"/>
                    <a:pt x="349" y="2066"/>
                  </a:cubicBezTo>
                  <a:cubicBezTo>
                    <a:pt x="360" y="2078"/>
                    <a:pt x="367" y="2086"/>
                    <a:pt x="372" y="2091"/>
                  </a:cubicBezTo>
                  <a:cubicBezTo>
                    <a:pt x="374" y="2090"/>
                    <a:pt x="376" y="2090"/>
                    <a:pt x="376" y="2089"/>
                  </a:cubicBezTo>
                  <a:cubicBezTo>
                    <a:pt x="376" y="2089"/>
                    <a:pt x="377" y="2086"/>
                    <a:pt x="376" y="2084"/>
                  </a:cubicBezTo>
                  <a:cubicBezTo>
                    <a:pt x="374" y="2083"/>
                    <a:pt x="373" y="2082"/>
                    <a:pt x="372" y="2080"/>
                  </a:cubicBezTo>
                  <a:cubicBezTo>
                    <a:pt x="365" y="2074"/>
                    <a:pt x="357" y="2065"/>
                    <a:pt x="356" y="2056"/>
                  </a:cubicBezTo>
                  <a:cubicBezTo>
                    <a:pt x="355" y="2052"/>
                    <a:pt x="354" y="2045"/>
                    <a:pt x="358" y="2040"/>
                  </a:cubicBezTo>
                  <a:cubicBezTo>
                    <a:pt x="363" y="2035"/>
                    <a:pt x="369" y="2034"/>
                    <a:pt x="375" y="2034"/>
                  </a:cubicBezTo>
                  <a:cubicBezTo>
                    <a:pt x="388" y="2034"/>
                    <a:pt x="398" y="2040"/>
                    <a:pt x="406" y="2046"/>
                  </a:cubicBezTo>
                  <a:cubicBezTo>
                    <a:pt x="412" y="2051"/>
                    <a:pt x="414" y="2052"/>
                    <a:pt x="430" y="2052"/>
                  </a:cubicBezTo>
                  <a:cubicBezTo>
                    <a:pt x="435" y="2053"/>
                    <a:pt x="438" y="2052"/>
                    <a:pt x="441" y="2052"/>
                  </a:cubicBezTo>
                  <a:cubicBezTo>
                    <a:pt x="450" y="2052"/>
                    <a:pt x="457" y="2052"/>
                    <a:pt x="462" y="2060"/>
                  </a:cubicBezTo>
                  <a:cubicBezTo>
                    <a:pt x="469" y="2070"/>
                    <a:pt x="469" y="2070"/>
                    <a:pt x="469" y="2070"/>
                  </a:cubicBezTo>
                  <a:cubicBezTo>
                    <a:pt x="469" y="2070"/>
                    <a:pt x="469" y="2070"/>
                    <a:pt x="469" y="2070"/>
                  </a:cubicBezTo>
                  <a:cubicBezTo>
                    <a:pt x="470" y="2070"/>
                    <a:pt x="470" y="2070"/>
                    <a:pt x="470" y="2070"/>
                  </a:cubicBezTo>
                  <a:cubicBezTo>
                    <a:pt x="473" y="2071"/>
                    <a:pt x="475" y="2071"/>
                    <a:pt x="477" y="2070"/>
                  </a:cubicBezTo>
                  <a:cubicBezTo>
                    <a:pt x="484" y="2069"/>
                    <a:pt x="490" y="2069"/>
                    <a:pt x="501" y="2078"/>
                  </a:cubicBezTo>
                  <a:cubicBezTo>
                    <a:pt x="506" y="2081"/>
                    <a:pt x="508" y="2084"/>
                    <a:pt x="510" y="2086"/>
                  </a:cubicBezTo>
                  <a:cubicBezTo>
                    <a:pt x="511" y="2087"/>
                    <a:pt x="511" y="2087"/>
                    <a:pt x="512" y="2087"/>
                  </a:cubicBezTo>
                  <a:cubicBezTo>
                    <a:pt x="513" y="2087"/>
                    <a:pt x="517" y="2087"/>
                    <a:pt x="518" y="2086"/>
                  </a:cubicBezTo>
                  <a:cubicBezTo>
                    <a:pt x="528" y="2085"/>
                    <a:pt x="529" y="2084"/>
                    <a:pt x="533" y="2082"/>
                  </a:cubicBezTo>
                  <a:cubicBezTo>
                    <a:pt x="534" y="2081"/>
                    <a:pt x="536" y="2080"/>
                    <a:pt x="539" y="2078"/>
                  </a:cubicBezTo>
                  <a:cubicBezTo>
                    <a:pt x="543" y="2076"/>
                    <a:pt x="547" y="2075"/>
                    <a:pt x="550" y="2075"/>
                  </a:cubicBezTo>
                  <a:cubicBezTo>
                    <a:pt x="550" y="2075"/>
                    <a:pt x="551" y="2075"/>
                    <a:pt x="551" y="2075"/>
                  </a:cubicBezTo>
                  <a:cubicBezTo>
                    <a:pt x="552" y="2072"/>
                    <a:pt x="552" y="2070"/>
                    <a:pt x="551" y="2066"/>
                  </a:cubicBezTo>
                  <a:cubicBezTo>
                    <a:pt x="550" y="2060"/>
                    <a:pt x="549" y="2051"/>
                    <a:pt x="557" y="2041"/>
                  </a:cubicBezTo>
                  <a:cubicBezTo>
                    <a:pt x="567" y="2030"/>
                    <a:pt x="576" y="2028"/>
                    <a:pt x="585" y="2026"/>
                  </a:cubicBezTo>
                  <a:cubicBezTo>
                    <a:pt x="588" y="2025"/>
                    <a:pt x="591" y="2024"/>
                    <a:pt x="593" y="2023"/>
                  </a:cubicBezTo>
                  <a:cubicBezTo>
                    <a:pt x="603" y="2021"/>
                    <a:pt x="615" y="2008"/>
                    <a:pt x="626" y="1997"/>
                  </a:cubicBezTo>
                  <a:cubicBezTo>
                    <a:pt x="631" y="1993"/>
                    <a:pt x="631" y="1993"/>
                    <a:pt x="631" y="1993"/>
                  </a:cubicBezTo>
                  <a:cubicBezTo>
                    <a:pt x="634" y="1989"/>
                    <a:pt x="635" y="1986"/>
                    <a:pt x="636" y="1983"/>
                  </a:cubicBezTo>
                  <a:cubicBezTo>
                    <a:pt x="639" y="1975"/>
                    <a:pt x="643" y="1969"/>
                    <a:pt x="658" y="1968"/>
                  </a:cubicBezTo>
                  <a:cubicBezTo>
                    <a:pt x="668" y="1968"/>
                    <a:pt x="679" y="1968"/>
                    <a:pt x="690" y="1967"/>
                  </a:cubicBezTo>
                  <a:cubicBezTo>
                    <a:pt x="700" y="1967"/>
                    <a:pt x="710" y="1967"/>
                    <a:pt x="716" y="1966"/>
                  </a:cubicBezTo>
                  <a:cubicBezTo>
                    <a:pt x="732" y="1965"/>
                    <a:pt x="732" y="1961"/>
                    <a:pt x="732" y="1958"/>
                  </a:cubicBezTo>
                  <a:cubicBezTo>
                    <a:pt x="732" y="1954"/>
                    <a:pt x="731" y="1951"/>
                    <a:pt x="730" y="1947"/>
                  </a:cubicBezTo>
                  <a:cubicBezTo>
                    <a:pt x="729" y="1938"/>
                    <a:pt x="726" y="1924"/>
                    <a:pt x="740" y="1914"/>
                  </a:cubicBezTo>
                  <a:cubicBezTo>
                    <a:pt x="753" y="1904"/>
                    <a:pt x="776" y="1891"/>
                    <a:pt x="785" y="1888"/>
                  </a:cubicBezTo>
                  <a:cubicBezTo>
                    <a:pt x="793" y="1885"/>
                    <a:pt x="805" y="1885"/>
                    <a:pt x="818" y="1899"/>
                  </a:cubicBezTo>
                  <a:cubicBezTo>
                    <a:pt x="824" y="1905"/>
                    <a:pt x="839" y="1910"/>
                    <a:pt x="851" y="1914"/>
                  </a:cubicBezTo>
                  <a:cubicBezTo>
                    <a:pt x="853" y="1915"/>
                    <a:pt x="853" y="1915"/>
                    <a:pt x="853" y="1915"/>
                  </a:cubicBezTo>
                  <a:cubicBezTo>
                    <a:pt x="857" y="1916"/>
                    <a:pt x="861" y="1916"/>
                    <a:pt x="865" y="1916"/>
                  </a:cubicBezTo>
                  <a:cubicBezTo>
                    <a:pt x="871" y="1915"/>
                    <a:pt x="885" y="1915"/>
                    <a:pt x="888" y="1930"/>
                  </a:cubicBezTo>
                  <a:cubicBezTo>
                    <a:pt x="890" y="1941"/>
                    <a:pt x="898" y="1957"/>
                    <a:pt x="903" y="1963"/>
                  </a:cubicBezTo>
                  <a:cubicBezTo>
                    <a:pt x="905" y="1965"/>
                    <a:pt x="907" y="1967"/>
                    <a:pt x="909" y="1968"/>
                  </a:cubicBezTo>
                  <a:cubicBezTo>
                    <a:pt x="914" y="1972"/>
                    <a:pt x="924" y="1980"/>
                    <a:pt x="919" y="1992"/>
                  </a:cubicBezTo>
                  <a:cubicBezTo>
                    <a:pt x="915" y="1999"/>
                    <a:pt x="909" y="2002"/>
                    <a:pt x="903" y="2005"/>
                  </a:cubicBezTo>
                  <a:cubicBezTo>
                    <a:pt x="901" y="2006"/>
                    <a:pt x="899" y="2007"/>
                    <a:pt x="898" y="2008"/>
                  </a:cubicBezTo>
                  <a:cubicBezTo>
                    <a:pt x="896" y="2011"/>
                    <a:pt x="895" y="2013"/>
                    <a:pt x="894" y="2015"/>
                  </a:cubicBezTo>
                  <a:cubicBezTo>
                    <a:pt x="893" y="2017"/>
                    <a:pt x="892" y="2019"/>
                    <a:pt x="890" y="2021"/>
                  </a:cubicBezTo>
                  <a:cubicBezTo>
                    <a:pt x="888" y="2025"/>
                    <a:pt x="884" y="2026"/>
                    <a:pt x="881" y="2026"/>
                  </a:cubicBezTo>
                  <a:cubicBezTo>
                    <a:pt x="879" y="2027"/>
                    <a:pt x="879" y="2027"/>
                    <a:pt x="878" y="2028"/>
                  </a:cubicBezTo>
                  <a:cubicBezTo>
                    <a:pt x="876" y="2032"/>
                    <a:pt x="868" y="2054"/>
                    <a:pt x="863" y="2067"/>
                  </a:cubicBezTo>
                  <a:cubicBezTo>
                    <a:pt x="857" y="2083"/>
                    <a:pt x="855" y="2089"/>
                    <a:pt x="854" y="2091"/>
                  </a:cubicBezTo>
                  <a:cubicBezTo>
                    <a:pt x="853" y="2093"/>
                    <a:pt x="851" y="2095"/>
                    <a:pt x="850" y="2096"/>
                  </a:cubicBezTo>
                  <a:cubicBezTo>
                    <a:pt x="850" y="2097"/>
                    <a:pt x="849" y="2098"/>
                    <a:pt x="848" y="2099"/>
                  </a:cubicBezTo>
                  <a:cubicBezTo>
                    <a:pt x="848" y="2099"/>
                    <a:pt x="848" y="2099"/>
                    <a:pt x="848" y="2099"/>
                  </a:cubicBezTo>
                  <a:cubicBezTo>
                    <a:pt x="850" y="2101"/>
                    <a:pt x="851" y="2103"/>
                    <a:pt x="853" y="2105"/>
                  </a:cubicBezTo>
                  <a:cubicBezTo>
                    <a:pt x="858" y="2112"/>
                    <a:pt x="865" y="2121"/>
                    <a:pt x="871" y="2125"/>
                  </a:cubicBezTo>
                  <a:cubicBezTo>
                    <a:pt x="874" y="2126"/>
                    <a:pt x="874" y="2126"/>
                    <a:pt x="874" y="2126"/>
                  </a:cubicBezTo>
                  <a:cubicBezTo>
                    <a:pt x="875" y="2126"/>
                    <a:pt x="876" y="2127"/>
                    <a:pt x="876" y="2127"/>
                  </a:cubicBezTo>
                  <a:cubicBezTo>
                    <a:pt x="877" y="2126"/>
                    <a:pt x="877" y="2126"/>
                    <a:pt x="878" y="2125"/>
                  </a:cubicBezTo>
                  <a:cubicBezTo>
                    <a:pt x="879" y="2122"/>
                    <a:pt x="880" y="2120"/>
                    <a:pt x="880" y="2118"/>
                  </a:cubicBezTo>
                  <a:cubicBezTo>
                    <a:pt x="882" y="2107"/>
                    <a:pt x="890" y="2106"/>
                    <a:pt x="898" y="2106"/>
                  </a:cubicBezTo>
                  <a:cubicBezTo>
                    <a:pt x="905" y="2106"/>
                    <a:pt x="918" y="2103"/>
                    <a:pt x="933" y="2096"/>
                  </a:cubicBezTo>
                  <a:cubicBezTo>
                    <a:pt x="946" y="2090"/>
                    <a:pt x="967" y="2078"/>
                    <a:pt x="972" y="2073"/>
                  </a:cubicBezTo>
                  <a:cubicBezTo>
                    <a:pt x="979" y="2065"/>
                    <a:pt x="1004" y="2044"/>
                    <a:pt x="1017" y="2040"/>
                  </a:cubicBezTo>
                  <a:cubicBezTo>
                    <a:pt x="1018" y="2039"/>
                    <a:pt x="1018" y="2039"/>
                    <a:pt x="1020" y="2037"/>
                  </a:cubicBezTo>
                  <a:cubicBezTo>
                    <a:pt x="1028" y="2029"/>
                    <a:pt x="1036" y="2032"/>
                    <a:pt x="1045" y="2038"/>
                  </a:cubicBezTo>
                  <a:cubicBezTo>
                    <a:pt x="1053" y="2044"/>
                    <a:pt x="1075" y="2050"/>
                    <a:pt x="1088" y="2053"/>
                  </a:cubicBezTo>
                  <a:cubicBezTo>
                    <a:pt x="1090" y="2052"/>
                    <a:pt x="1091" y="2051"/>
                    <a:pt x="1091" y="2051"/>
                  </a:cubicBezTo>
                  <a:cubicBezTo>
                    <a:pt x="1091" y="2051"/>
                    <a:pt x="1092" y="2050"/>
                    <a:pt x="1092" y="2046"/>
                  </a:cubicBezTo>
                  <a:cubicBezTo>
                    <a:pt x="1092" y="2043"/>
                    <a:pt x="1092" y="2043"/>
                    <a:pt x="1092" y="2043"/>
                  </a:cubicBezTo>
                  <a:cubicBezTo>
                    <a:pt x="1092" y="2033"/>
                    <a:pt x="1092" y="2023"/>
                    <a:pt x="1100" y="2013"/>
                  </a:cubicBezTo>
                  <a:cubicBezTo>
                    <a:pt x="1102" y="2010"/>
                    <a:pt x="1104" y="1996"/>
                    <a:pt x="1104" y="1984"/>
                  </a:cubicBezTo>
                  <a:cubicBezTo>
                    <a:pt x="1104" y="1981"/>
                    <a:pt x="1104" y="1981"/>
                    <a:pt x="1104" y="1981"/>
                  </a:cubicBezTo>
                  <a:cubicBezTo>
                    <a:pt x="1106" y="1979"/>
                    <a:pt x="1106" y="1979"/>
                    <a:pt x="1106" y="1979"/>
                  </a:cubicBezTo>
                  <a:cubicBezTo>
                    <a:pt x="1106" y="1979"/>
                    <a:pt x="1112" y="1968"/>
                    <a:pt x="1114" y="1959"/>
                  </a:cubicBezTo>
                  <a:cubicBezTo>
                    <a:pt x="1115" y="1955"/>
                    <a:pt x="1115" y="1952"/>
                    <a:pt x="1116" y="1948"/>
                  </a:cubicBezTo>
                  <a:cubicBezTo>
                    <a:pt x="1117" y="1942"/>
                    <a:pt x="1118" y="1936"/>
                    <a:pt x="1121" y="1931"/>
                  </a:cubicBezTo>
                  <a:cubicBezTo>
                    <a:pt x="1124" y="1927"/>
                    <a:pt x="1131" y="1916"/>
                    <a:pt x="1148" y="1920"/>
                  </a:cubicBezTo>
                  <a:cubicBezTo>
                    <a:pt x="1150" y="1920"/>
                    <a:pt x="1154" y="1921"/>
                    <a:pt x="1158" y="1921"/>
                  </a:cubicBezTo>
                  <a:cubicBezTo>
                    <a:pt x="1170" y="1923"/>
                    <a:pt x="1187" y="1925"/>
                    <a:pt x="1200" y="1931"/>
                  </a:cubicBezTo>
                  <a:cubicBezTo>
                    <a:pt x="1206" y="1933"/>
                    <a:pt x="1210" y="1936"/>
                    <a:pt x="1213" y="1938"/>
                  </a:cubicBezTo>
                  <a:cubicBezTo>
                    <a:pt x="1215" y="1939"/>
                    <a:pt x="1216" y="1940"/>
                    <a:pt x="1218" y="1941"/>
                  </a:cubicBezTo>
                  <a:cubicBezTo>
                    <a:pt x="1218" y="1941"/>
                    <a:pt x="1218" y="1941"/>
                    <a:pt x="1218" y="1941"/>
                  </a:cubicBezTo>
                  <a:cubicBezTo>
                    <a:pt x="1220" y="1938"/>
                    <a:pt x="1222" y="1936"/>
                    <a:pt x="1224" y="1933"/>
                  </a:cubicBezTo>
                  <a:cubicBezTo>
                    <a:pt x="1231" y="1926"/>
                    <a:pt x="1236" y="1920"/>
                    <a:pt x="1242" y="1918"/>
                  </a:cubicBezTo>
                  <a:cubicBezTo>
                    <a:pt x="1254" y="1913"/>
                    <a:pt x="1264" y="1918"/>
                    <a:pt x="1271" y="1930"/>
                  </a:cubicBezTo>
                  <a:cubicBezTo>
                    <a:pt x="1272" y="1933"/>
                    <a:pt x="1273" y="1934"/>
                    <a:pt x="1276" y="1937"/>
                  </a:cubicBezTo>
                  <a:cubicBezTo>
                    <a:pt x="1279" y="1940"/>
                    <a:pt x="1283" y="1945"/>
                    <a:pt x="1289" y="1955"/>
                  </a:cubicBezTo>
                  <a:cubicBezTo>
                    <a:pt x="1294" y="1961"/>
                    <a:pt x="1297" y="1965"/>
                    <a:pt x="1300" y="1968"/>
                  </a:cubicBezTo>
                  <a:cubicBezTo>
                    <a:pt x="1306" y="1973"/>
                    <a:pt x="1312" y="1979"/>
                    <a:pt x="1309" y="1992"/>
                  </a:cubicBezTo>
                  <a:cubicBezTo>
                    <a:pt x="1309" y="1996"/>
                    <a:pt x="1309" y="1996"/>
                    <a:pt x="1309" y="1996"/>
                  </a:cubicBezTo>
                  <a:cubicBezTo>
                    <a:pt x="1307" y="2003"/>
                    <a:pt x="1305" y="2010"/>
                    <a:pt x="1306" y="2013"/>
                  </a:cubicBezTo>
                  <a:cubicBezTo>
                    <a:pt x="1306" y="2014"/>
                    <a:pt x="1308" y="2017"/>
                    <a:pt x="1309" y="2020"/>
                  </a:cubicBezTo>
                  <a:cubicBezTo>
                    <a:pt x="1315" y="2030"/>
                    <a:pt x="1319" y="2038"/>
                    <a:pt x="1320" y="2046"/>
                  </a:cubicBezTo>
                  <a:cubicBezTo>
                    <a:pt x="1320" y="2049"/>
                    <a:pt x="1321" y="2051"/>
                    <a:pt x="1321" y="2054"/>
                  </a:cubicBezTo>
                  <a:cubicBezTo>
                    <a:pt x="1323" y="2058"/>
                    <a:pt x="1325" y="2064"/>
                    <a:pt x="1325" y="2073"/>
                  </a:cubicBezTo>
                  <a:cubicBezTo>
                    <a:pt x="1326" y="2084"/>
                    <a:pt x="1334" y="2100"/>
                    <a:pt x="1340" y="2108"/>
                  </a:cubicBezTo>
                  <a:cubicBezTo>
                    <a:pt x="1343" y="2111"/>
                    <a:pt x="1347" y="2117"/>
                    <a:pt x="1352" y="2122"/>
                  </a:cubicBezTo>
                  <a:cubicBezTo>
                    <a:pt x="1362" y="2134"/>
                    <a:pt x="1370" y="2143"/>
                    <a:pt x="1373" y="2148"/>
                  </a:cubicBezTo>
                  <a:cubicBezTo>
                    <a:pt x="1376" y="2154"/>
                    <a:pt x="1387" y="2165"/>
                    <a:pt x="1399" y="2173"/>
                  </a:cubicBezTo>
                  <a:cubicBezTo>
                    <a:pt x="1405" y="2178"/>
                    <a:pt x="1417" y="2183"/>
                    <a:pt x="1428" y="2187"/>
                  </a:cubicBezTo>
                  <a:cubicBezTo>
                    <a:pt x="1438" y="2192"/>
                    <a:pt x="1448" y="2196"/>
                    <a:pt x="1454" y="2200"/>
                  </a:cubicBezTo>
                  <a:cubicBezTo>
                    <a:pt x="1455" y="2201"/>
                    <a:pt x="1456" y="2202"/>
                    <a:pt x="1457" y="2202"/>
                  </a:cubicBezTo>
                  <a:cubicBezTo>
                    <a:pt x="1467" y="2209"/>
                    <a:pt x="1472" y="2212"/>
                    <a:pt x="1481" y="2226"/>
                  </a:cubicBezTo>
                  <a:cubicBezTo>
                    <a:pt x="1486" y="2234"/>
                    <a:pt x="1498" y="2241"/>
                    <a:pt x="1507" y="2247"/>
                  </a:cubicBezTo>
                  <a:cubicBezTo>
                    <a:pt x="1512" y="2251"/>
                    <a:pt x="1517" y="2254"/>
                    <a:pt x="1521" y="2257"/>
                  </a:cubicBezTo>
                  <a:cubicBezTo>
                    <a:pt x="1524" y="2259"/>
                    <a:pt x="1524" y="2259"/>
                    <a:pt x="1524" y="2259"/>
                  </a:cubicBezTo>
                  <a:cubicBezTo>
                    <a:pt x="1526" y="2261"/>
                    <a:pt x="1528" y="2263"/>
                    <a:pt x="1529" y="2264"/>
                  </a:cubicBezTo>
                  <a:cubicBezTo>
                    <a:pt x="1530" y="2263"/>
                    <a:pt x="1532" y="2262"/>
                    <a:pt x="1534" y="2261"/>
                  </a:cubicBezTo>
                  <a:cubicBezTo>
                    <a:pt x="1541" y="2256"/>
                    <a:pt x="1549" y="2250"/>
                    <a:pt x="1557" y="2251"/>
                  </a:cubicBezTo>
                  <a:cubicBezTo>
                    <a:pt x="1565" y="2252"/>
                    <a:pt x="1574" y="2258"/>
                    <a:pt x="1581" y="2265"/>
                  </a:cubicBezTo>
                  <a:cubicBezTo>
                    <a:pt x="1582" y="2265"/>
                    <a:pt x="1582" y="2265"/>
                    <a:pt x="1582" y="2265"/>
                  </a:cubicBezTo>
                  <a:cubicBezTo>
                    <a:pt x="1584" y="2266"/>
                    <a:pt x="1585" y="2268"/>
                    <a:pt x="1587" y="2270"/>
                  </a:cubicBezTo>
                  <a:cubicBezTo>
                    <a:pt x="1593" y="2275"/>
                    <a:pt x="1596" y="2277"/>
                    <a:pt x="1597" y="2277"/>
                  </a:cubicBezTo>
                  <a:cubicBezTo>
                    <a:pt x="1598" y="2277"/>
                    <a:pt x="1598" y="2276"/>
                    <a:pt x="1599" y="2276"/>
                  </a:cubicBezTo>
                  <a:cubicBezTo>
                    <a:pt x="1599" y="2276"/>
                    <a:pt x="1599" y="2276"/>
                    <a:pt x="1599" y="2276"/>
                  </a:cubicBezTo>
                  <a:cubicBezTo>
                    <a:pt x="1601" y="2273"/>
                    <a:pt x="1603" y="2270"/>
                    <a:pt x="1610" y="2268"/>
                  </a:cubicBezTo>
                  <a:cubicBezTo>
                    <a:pt x="1612" y="2267"/>
                    <a:pt x="1614" y="2266"/>
                    <a:pt x="1615" y="2266"/>
                  </a:cubicBezTo>
                  <a:cubicBezTo>
                    <a:pt x="1615" y="2266"/>
                    <a:pt x="1615" y="2266"/>
                    <a:pt x="1615" y="2266"/>
                  </a:cubicBezTo>
                  <a:cubicBezTo>
                    <a:pt x="1616" y="2266"/>
                    <a:pt x="1635" y="2195"/>
                    <a:pt x="1643" y="2184"/>
                  </a:cubicBezTo>
                  <a:cubicBezTo>
                    <a:pt x="1644" y="2183"/>
                    <a:pt x="1644" y="2182"/>
                    <a:pt x="1645" y="2180"/>
                  </a:cubicBezTo>
                  <a:cubicBezTo>
                    <a:pt x="1649" y="2174"/>
                    <a:pt x="1657" y="2160"/>
                    <a:pt x="1672" y="2168"/>
                  </a:cubicBezTo>
                  <a:cubicBezTo>
                    <a:pt x="1673" y="2169"/>
                    <a:pt x="1676" y="2170"/>
                    <a:pt x="1678" y="2171"/>
                  </a:cubicBezTo>
                  <a:cubicBezTo>
                    <a:pt x="1686" y="2174"/>
                    <a:pt x="1696" y="2178"/>
                    <a:pt x="1700" y="2188"/>
                  </a:cubicBezTo>
                  <a:cubicBezTo>
                    <a:pt x="1703" y="2195"/>
                    <a:pt x="1704" y="2195"/>
                    <a:pt x="1706" y="2195"/>
                  </a:cubicBezTo>
                  <a:cubicBezTo>
                    <a:pt x="1708" y="2195"/>
                    <a:pt x="1710" y="2195"/>
                    <a:pt x="1712" y="2195"/>
                  </a:cubicBezTo>
                  <a:cubicBezTo>
                    <a:pt x="1716" y="2194"/>
                    <a:pt x="1720" y="2194"/>
                    <a:pt x="1726" y="2196"/>
                  </a:cubicBezTo>
                  <a:cubicBezTo>
                    <a:pt x="1731" y="2199"/>
                    <a:pt x="1735" y="2205"/>
                    <a:pt x="1738" y="2212"/>
                  </a:cubicBezTo>
                  <a:cubicBezTo>
                    <a:pt x="1739" y="2213"/>
                    <a:pt x="1740" y="2215"/>
                    <a:pt x="1741" y="2217"/>
                  </a:cubicBezTo>
                  <a:cubicBezTo>
                    <a:pt x="1745" y="2217"/>
                    <a:pt x="1753" y="2218"/>
                    <a:pt x="1765" y="2218"/>
                  </a:cubicBezTo>
                  <a:cubicBezTo>
                    <a:pt x="1776" y="2218"/>
                    <a:pt x="1790" y="2223"/>
                    <a:pt x="1799" y="2231"/>
                  </a:cubicBezTo>
                  <a:cubicBezTo>
                    <a:pt x="1800" y="2231"/>
                    <a:pt x="1801" y="2232"/>
                    <a:pt x="1801" y="2232"/>
                  </a:cubicBezTo>
                  <a:cubicBezTo>
                    <a:pt x="1799" y="2228"/>
                    <a:pt x="1798" y="2223"/>
                    <a:pt x="1798" y="2215"/>
                  </a:cubicBezTo>
                  <a:cubicBezTo>
                    <a:pt x="1796" y="2194"/>
                    <a:pt x="1799" y="2186"/>
                    <a:pt x="1810" y="2181"/>
                  </a:cubicBezTo>
                  <a:cubicBezTo>
                    <a:pt x="1811" y="2180"/>
                    <a:pt x="1812" y="2180"/>
                    <a:pt x="1813" y="2179"/>
                  </a:cubicBezTo>
                  <a:cubicBezTo>
                    <a:pt x="1816" y="2176"/>
                    <a:pt x="1819" y="2171"/>
                    <a:pt x="1821" y="2167"/>
                  </a:cubicBezTo>
                  <a:cubicBezTo>
                    <a:pt x="1824" y="2163"/>
                    <a:pt x="1826" y="2159"/>
                    <a:pt x="1829" y="2157"/>
                  </a:cubicBezTo>
                  <a:cubicBezTo>
                    <a:pt x="1831" y="2155"/>
                    <a:pt x="1836" y="2151"/>
                    <a:pt x="1862" y="2146"/>
                  </a:cubicBezTo>
                  <a:cubicBezTo>
                    <a:pt x="1865" y="2145"/>
                    <a:pt x="1867" y="2145"/>
                    <a:pt x="1869" y="2145"/>
                  </a:cubicBezTo>
                  <a:cubicBezTo>
                    <a:pt x="1875" y="2144"/>
                    <a:pt x="1877" y="2144"/>
                    <a:pt x="1880" y="2140"/>
                  </a:cubicBezTo>
                  <a:cubicBezTo>
                    <a:pt x="1888" y="2131"/>
                    <a:pt x="1891" y="2129"/>
                    <a:pt x="1901" y="2127"/>
                  </a:cubicBezTo>
                  <a:cubicBezTo>
                    <a:pt x="1902" y="2127"/>
                    <a:pt x="1904" y="2127"/>
                    <a:pt x="1907" y="2126"/>
                  </a:cubicBezTo>
                  <a:cubicBezTo>
                    <a:pt x="1910" y="2125"/>
                    <a:pt x="1911" y="2124"/>
                    <a:pt x="1913" y="2122"/>
                  </a:cubicBezTo>
                  <a:cubicBezTo>
                    <a:pt x="1916" y="2119"/>
                    <a:pt x="1922" y="2112"/>
                    <a:pt x="1935" y="2118"/>
                  </a:cubicBezTo>
                  <a:cubicBezTo>
                    <a:pt x="1947" y="2123"/>
                    <a:pt x="1953" y="2127"/>
                    <a:pt x="1963" y="2134"/>
                  </a:cubicBezTo>
                  <a:cubicBezTo>
                    <a:pt x="1964" y="2135"/>
                    <a:pt x="1965" y="2136"/>
                    <a:pt x="1966" y="2137"/>
                  </a:cubicBezTo>
                  <a:cubicBezTo>
                    <a:pt x="1969" y="2133"/>
                    <a:pt x="1971" y="2130"/>
                    <a:pt x="1972" y="2128"/>
                  </a:cubicBezTo>
                  <a:cubicBezTo>
                    <a:pt x="1973" y="2125"/>
                    <a:pt x="1974" y="2121"/>
                    <a:pt x="1976" y="2118"/>
                  </a:cubicBezTo>
                  <a:cubicBezTo>
                    <a:pt x="1978" y="2111"/>
                    <a:pt x="1982" y="2103"/>
                    <a:pt x="1982" y="2098"/>
                  </a:cubicBezTo>
                  <a:cubicBezTo>
                    <a:pt x="1983" y="2094"/>
                    <a:pt x="1984" y="2091"/>
                    <a:pt x="1985" y="2088"/>
                  </a:cubicBezTo>
                  <a:cubicBezTo>
                    <a:pt x="1985" y="2088"/>
                    <a:pt x="1985" y="2088"/>
                    <a:pt x="1985" y="2088"/>
                  </a:cubicBezTo>
                  <a:cubicBezTo>
                    <a:pt x="1985" y="2088"/>
                    <a:pt x="1985" y="2087"/>
                    <a:pt x="1984" y="2087"/>
                  </a:cubicBezTo>
                  <a:close/>
                  <a:moveTo>
                    <a:pt x="893" y="1236"/>
                  </a:moveTo>
                  <a:cubicBezTo>
                    <a:pt x="885" y="1240"/>
                    <a:pt x="875" y="1240"/>
                    <a:pt x="866" y="1240"/>
                  </a:cubicBezTo>
                  <a:cubicBezTo>
                    <a:pt x="859" y="1240"/>
                    <a:pt x="859" y="1240"/>
                    <a:pt x="859" y="1240"/>
                  </a:cubicBezTo>
                  <a:cubicBezTo>
                    <a:pt x="857" y="1240"/>
                    <a:pt x="856" y="1240"/>
                    <a:pt x="855" y="1240"/>
                  </a:cubicBezTo>
                  <a:cubicBezTo>
                    <a:pt x="849" y="1241"/>
                    <a:pt x="846" y="1242"/>
                    <a:pt x="842" y="1248"/>
                  </a:cubicBezTo>
                  <a:cubicBezTo>
                    <a:pt x="840" y="1252"/>
                    <a:pt x="838" y="1255"/>
                    <a:pt x="837" y="1257"/>
                  </a:cubicBezTo>
                  <a:cubicBezTo>
                    <a:pt x="834" y="1261"/>
                    <a:pt x="833" y="1262"/>
                    <a:pt x="833" y="1265"/>
                  </a:cubicBezTo>
                  <a:cubicBezTo>
                    <a:pt x="832" y="1273"/>
                    <a:pt x="831" y="1289"/>
                    <a:pt x="816" y="1289"/>
                  </a:cubicBezTo>
                  <a:cubicBezTo>
                    <a:pt x="816" y="1289"/>
                    <a:pt x="815" y="1289"/>
                    <a:pt x="815" y="1289"/>
                  </a:cubicBezTo>
                  <a:cubicBezTo>
                    <a:pt x="809" y="1288"/>
                    <a:pt x="806" y="1285"/>
                    <a:pt x="804" y="1282"/>
                  </a:cubicBezTo>
                  <a:cubicBezTo>
                    <a:pt x="800" y="1285"/>
                    <a:pt x="799" y="1288"/>
                    <a:pt x="799" y="1290"/>
                  </a:cubicBezTo>
                  <a:cubicBezTo>
                    <a:pt x="798" y="1291"/>
                    <a:pt x="798" y="1292"/>
                    <a:pt x="798" y="1293"/>
                  </a:cubicBezTo>
                  <a:cubicBezTo>
                    <a:pt x="795" y="1299"/>
                    <a:pt x="790" y="1301"/>
                    <a:pt x="788" y="1302"/>
                  </a:cubicBezTo>
                  <a:cubicBezTo>
                    <a:pt x="786" y="1302"/>
                    <a:pt x="785" y="1303"/>
                    <a:pt x="785" y="1303"/>
                  </a:cubicBezTo>
                  <a:cubicBezTo>
                    <a:pt x="784" y="1304"/>
                    <a:pt x="783" y="1305"/>
                    <a:pt x="783" y="1307"/>
                  </a:cubicBezTo>
                  <a:cubicBezTo>
                    <a:pt x="781" y="1309"/>
                    <a:pt x="779" y="1313"/>
                    <a:pt x="774" y="1316"/>
                  </a:cubicBezTo>
                  <a:cubicBezTo>
                    <a:pt x="772" y="1318"/>
                    <a:pt x="768" y="1319"/>
                    <a:pt x="764" y="1319"/>
                  </a:cubicBezTo>
                  <a:cubicBezTo>
                    <a:pt x="759" y="1319"/>
                    <a:pt x="756" y="1317"/>
                    <a:pt x="750" y="1314"/>
                  </a:cubicBezTo>
                  <a:cubicBezTo>
                    <a:pt x="747" y="1313"/>
                    <a:pt x="744" y="1312"/>
                    <a:pt x="741" y="1312"/>
                  </a:cubicBezTo>
                  <a:cubicBezTo>
                    <a:pt x="741" y="1313"/>
                    <a:pt x="740" y="1314"/>
                    <a:pt x="739" y="1314"/>
                  </a:cubicBezTo>
                  <a:cubicBezTo>
                    <a:pt x="742" y="1317"/>
                    <a:pt x="745" y="1319"/>
                    <a:pt x="748" y="1320"/>
                  </a:cubicBezTo>
                  <a:cubicBezTo>
                    <a:pt x="750" y="1321"/>
                    <a:pt x="750" y="1321"/>
                    <a:pt x="750" y="1321"/>
                  </a:cubicBezTo>
                  <a:cubicBezTo>
                    <a:pt x="751" y="1323"/>
                    <a:pt x="751" y="1323"/>
                    <a:pt x="751" y="1323"/>
                  </a:cubicBezTo>
                  <a:cubicBezTo>
                    <a:pt x="754" y="1327"/>
                    <a:pt x="756" y="1334"/>
                    <a:pt x="753" y="1342"/>
                  </a:cubicBezTo>
                  <a:cubicBezTo>
                    <a:pt x="750" y="1350"/>
                    <a:pt x="740" y="1360"/>
                    <a:pt x="729" y="1360"/>
                  </a:cubicBezTo>
                  <a:cubicBezTo>
                    <a:pt x="728" y="1360"/>
                    <a:pt x="726" y="1360"/>
                    <a:pt x="724" y="1359"/>
                  </a:cubicBezTo>
                  <a:cubicBezTo>
                    <a:pt x="719" y="1372"/>
                    <a:pt x="710" y="1388"/>
                    <a:pt x="706" y="1395"/>
                  </a:cubicBezTo>
                  <a:cubicBezTo>
                    <a:pt x="700" y="1407"/>
                    <a:pt x="688" y="1426"/>
                    <a:pt x="680" y="1433"/>
                  </a:cubicBezTo>
                  <a:cubicBezTo>
                    <a:pt x="675" y="1437"/>
                    <a:pt x="665" y="1441"/>
                    <a:pt x="653" y="1445"/>
                  </a:cubicBezTo>
                  <a:cubicBezTo>
                    <a:pt x="650" y="1446"/>
                    <a:pt x="647" y="1447"/>
                    <a:pt x="645" y="1448"/>
                  </a:cubicBezTo>
                  <a:cubicBezTo>
                    <a:pt x="645" y="1448"/>
                    <a:pt x="645" y="1448"/>
                    <a:pt x="645" y="1448"/>
                  </a:cubicBezTo>
                  <a:cubicBezTo>
                    <a:pt x="643" y="1452"/>
                    <a:pt x="638" y="1461"/>
                    <a:pt x="628" y="1461"/>
                  </a:cubicBezTo>
                  <a:cubicBezTo>
                    <a:pt x="625" y="1461"/>
                    <a:pt x="621" y="1459"/>
                    <a:pt x="618" y="1457"/>
                  </a:cubicBezTo>
                  <a:cubicBezTo>
                    <a:pt x="613" y="1453"/>
                    <a:pt x="610" y="1449"/>
                    <a:pt x="607" y="1446"/>
                  </a:cubicBezTo>
                  <a:cubicBezTo>
                    <a:pt x="605" y="1442"/>
                    <a:pt x="602" y="1439"/>
                    <a:pt x="597" y="1436"/>
                  </a:cubicBezTo>
                  <a:cubicBezTo>
                    <a:pt x="593" y="1433"/>
                    <a:pt x="590" y="1432"/>
                    <a:pt x="587" y="1432"/>
                  </a:cubicBezTo>
                  <a:cubicBezTo>
                    <a:pt x="582" y="1430"/>
                    <a:pt x="574" y="1428"/>
                    <a:pt x="571" y="1416"/>
                  </a:cubicBezTo>
                  <a:cubicBezTo>
                    <a:pt x="571" y="1415"/>
                    <a:pt x="571" y="1414"/>
                    <a:pt x="571" y="1413"/>
                  </a:cubicBezTo>
                  <a:cubicBezTo>
                    <a:pt x="571" y="1413"/>
                    <a:pt x="570" y="1412"/>
                    <a:pt x="570" y="1412"/>
                  </a:cubicBezTo>
                  <a:cubicBezTo>
                    <a:pt x="570" y="1412"/>
                    <a:pt x="570" y="1412"/>
                    <a:pt x="569" y="1412"/>
                  </a:cubicBezTo>
                  <a:cubicBezTo>
                    <a:pt x="567" y="1411"/>
                    <a:pt x="567" y="1411"/>
                    <a:pt x="567" y="1411"/>
                  </a:cubicBezTo>
                  <a:cubicBezTo>
                    <a:pt x="566" y="1410"/>
                    <a:pt x="564" y="1410"/>
                    <a:pt x="563" y="1410"/>
                  </a:cubicBezTo>
                  <a:cubicBezTo>
                    <a:pt x="560" y="1409"/>
                    <a:pt x="555" y="1409"/>
                    <a:pt x="552" y="1403"/>
                  </a:cubicBezTo>
                  <a:cubicBezTo>
                    <a:pt x="549" y="1397"/>
                    <a:pt x="552" y="1391"/>
                    <a:pt x="554" y="1388"/>
                  </a:cubicBezTo>
                  <a:cubicBezTo>
                    <a:pt x="556" y="1385"/>
                    <a:pt x="558" y="1382"/>
                    <a:pt x="560" y="1381"/>
                  </a:cubicBezTo>
                  <a:cubicBezTo>
                    <a:pt x="560" y="1381"/>
                    <a:pt x="560" y="1381"/>
                    <a:pt x="560" y="1381"/>
                  </a:cubicBezTo>
                  <a:cubicBezTo>
                    <a:pt x="559" y="1379"/>
                    <a:pt x="558" y="1378"/>
                    <a:pt x="558" y="1377"/>
                  </a:cubicBezTo>
                  <a:cubicBezTo>
                    <a:pt x="558" y="1377"/>
                    <a:pt x="557" y="1377"/>
                    <a:pt x="557" y="1377"/>
                  </a:cubicBezTo>
                  <a:cubicBezTo>
                    <a:pt x="556" y="1376"/>
                    <a:pt x="553" y="1375"/>
                    <a:pt x="551" y="1373"/>
                  </a:cubicBezTo>
                  <a:cubicBezTo>
                    <a:pt x="544" y="1368"/>
                    <a:pt x="542" y="1365"/>
                    <a:pt x="538" y="1359"/>
                  </a:cubicBezTo>
                  <a:cubicBezTo>
                    <a:pt x="538" y="1357"/>
                    <a:pt x="537" y="1356"/>
                    <a:pt x="536" y="1354"/>
                  </a:cubicBezTo>
                  <a:cubicBezTo>
                    <a:pt x="534" y="1351"/>
                    <a:pt x="532" y="1349"/>
                    <a:pt x="530" y="1349"/>
                  </a:cubicBezTo>
                  <a:cubicBezTo>
                    <a:pt x="529" y="1349"/>
                    <a:pt x="528" y="1349"/>
                    <a:pt x="527" y="1350"/>
                  </a:cubicBezTo>
                  <a:cubicBezTo>
                    <a:pt x="525" y="1351"/>
                    <a:pt x="523" y="1352"/>
                    <a:pt x="522" y="1353"/>
                  </a:cubicBezTo>
                  <a:cubicBezTo>
                    <a:pt x="524" y="1359"/>
                    <a:pt x="524" y="1365"/>
                    <a:pt x="522" y="1369"/>
                  </a:cubicBezTo>
                  <a:cubicBezTo>
                    <a:pt x="519" y="1374"/>
                    <a:pt x="513" y="1376"/>
                    <a:pt x="506" y="1375"/>
                  </a:cubicBezTo>
                  <a:cubicBezTo>
                    <a:pt x="505" y="1380"/>
                    <a:pt x="502" y="1390"/>
                    <a:pt x="492" y="1390"/>
                  </a:cubicBezTo>
                  <a:cubicBezTo>
                    <a:pt x="490" y="1390"/>
                    <a:pt x="488" y="1390"/>
                    <a:pt x="486" y="1389"/>
                  </a:cubicBezTo>
                  <a:cubicBezTo>
                    <a:pt x="486" y="1389"/>
                    <a:pt x="485" y="1389"/>
                    <a:pt x="485" y="1389"/>
                  </a:cubicBezTo>
                  <a:cubicBezTo>
                    <a:pt x="482" y="1392"/>
                    <a:pt x="476" y="1397"/>
                    <a:pt x="471" y="1397"/>
                  </a:cubicBezTo>
                  <a:cubicBezTo>
                    <a:pt x="465" y="1397"/>
                    <a:pt x="459" y="1393"/>
                    <a:pt x="458" y="1385"/>
                  </a:cubicBezTo>
                  <a:cubicBezTo>
                    <a:pt x="458" y="1383"/>
                    <a:pt x="458" y="1382"/>
                    <a:pt x="458" y="1381"/>
                  </a:cubicBezTo>
                  <a:cubicBezTo>
                    <a:pt x="457" y="1381"/>
                    <a:pt x="455" y="1381"/>
                    <a:pt x="454" y="1381"/>
                  </a:cubicBezTo>
                  <a:cubicBezTo>
                    <a:pt x="449" y="1381"/>
                    <a:pt x="442" y="1380"/>
                    <a:pt x="435" y="1380"/>
                  </a:cubicBezTo>
                  <a:cubicBezTo>
                    <a:pt x="423" y="1380"/>
                    <a:pt x="418" y="1381"/>
                    <a:pt x="415" y="1382"/>
                  </a:cubicBezTo>
                  <a:cubicBezTo>
                    <a:pt x="412" y="1386"/>
                    <a:pt x="408" y="1389"/>
                    <a:pt x="404" y="1392"/>
                  </a:cubicBezTo>
                  <a:cubicBezTo>
                    <a:pt x="400" y="1395"/>
                    <a:pt x="397" y="1397"/>
                    <a:pt x="393" y="1400"/>
                  </a:cubicBezTo>
                  <a:cubicBezTo>
                    <a:pt x="392" y="1402"/>
                    <a:pt x="390" y="1403"/>
                    <a:pt x="389" y="1405"/>
                  </a:cubicBezTo>
                  <a:cubicBezTo>
                    <a:pt x="382" y="1411"/>
                    <a:pt x="378" y="1416"/>
                    <a:pt x="371" y="1416"/>
                  </a:cubicBezTo>
                  <a:cubicBezTo>
                    <a:pt x="369" y="1416"/>
                    <a:pt x="361" y="1415"/>
                    <a:pt x="358" y="1404"/>
                  </a:cubicBezTo>
                  <a:cubicBezTo>
                    <a:pt x="358" y="1403"/>
                    <a:pt x="357" y="1401"/>
                    <a:pt x="357" y="1399"/>
                  </a:cubicBezTo>
                  <a:cubicBezTo>
                    <a:pt x="355" y="1392"/>
                    <a:pt x="353" y="1386"/>
                    <a:pt x="351" y="1383"/>
                  </a:cubicBezTo>
                  <a:cubicBezTo>
                    <a:pt x="346" y="1375"/>
                    <a:pt x="346" y="1365"/>
                    <a:pt x="350" y="1358"/>
                  </a:cubicBezTo>
                  <a:cubicBezTo>
                    <a:pt x="352" y="1354"/>
                    <a:pt x="356" y="1351"/>
                    <a:pt x="361" y="1351"/>
                  </a:cubicBezTo>
                  <a:cubicBezTo>
                    <a:pt x="362" y="1351"/>
                    <a:pt x="363" y="1351"/>
                    <a:pt x="364" y="1351"/>
                  </a:cubicBezTo>
                  <a:cubicBezTo>
                    <a:pt x="365" y="1348"/>
                    <a:pt x="364" y="1347"/>
                    <a:pt x="363" y="1343"/>
                  </a:cubicBezTo>
                  <a:cubicBezTo>
                    <a:pt x="362" y="1341"/>
                    <a:pt x="361" y="1339"/>
                    <a:pt x="360" y="1337"/>
                  </a:cubicBezTo>
                  <a:cubicBezTo>
                    <a:pt x="360" y="1335"/>
                    <a:pt x="359" y="1334"/>
                    <a:pt x="359" y="1332"/>
                  </a:cubicBezTo>
                  <a:cubicBezTo>
                    <a:pt x="355" y="1325"/>
                    <a:pt x="351" y="1313"/>
                    <a:pt x="363" y="1301"/>
                  </a:cubicBezTo>
                  <a:cubicBezTo>
                    <a:pt x="366" y="1298"/>
                    <a:pt x="368" y="1296"/>
                    <a:pt x="371" y="1294"/>
                  </a:cubicBezTo>
                  <a:cubicBezTo>
                    <a:pt x="378" y="1288"/>
                    <a:pt x="385" y="1281"/>
                    <a:pt x="385" y="1276"/>
                  </a:cubicBezTo>
                  <a:cubicBezTo>
                    <a:pt x="385" y="1273"/>
                    <a:pt x="385" y="1270"/>
                    <a:pt x="385" y="1268"/>
                  </a:cubicBezTo>
                  <a:cubicBezTo>
                    <a:pt x="385" y="1261"/>
                    <a:pt x="385" y="1257"/>
                    <a:pt x="384" y="1255"/>
                  </a:cubicBezTo>
                  <a:cubicBezTo>
                    <a:pt x="384" y="1254"/>
                    <a:pt x="384" y="1254"/>
                    <a:pt x="383" y="1253"/>
                  </a:cubicBezTo>
                  <a:cubicBezTo>
                    <a:pt x="381" y="1251"/>
                    <a:pt x="377" y="1247"/>
                    <a:pt x="378" y="1239"/>
                  </a:cubicBezTo>
                  <a:cubicBezTo>
                    <a:pt x="379" y="1233"/>
                    <a:pt x="383" y="1225"/>
                    <a:pt x="385" y="1221"/>
                  </a:cubicBezTo>
                  <a:cubicBezTo>
                    <a:pt x="386" y="1218"/>
                    <a:pt x="386" y="1210"/>
                    <a:pt x="383" y="1203"/>
                  </a:cubicBezTo>
                  <a:cubicBezTo>
                    <a:pt x="382" y="1200"/>
                    <a:pt x="381" y="1197"/>
                    <a:pt x="380" y="1195"/>
                  </a:cubicBezTo>
                  <a:cubicBezTo>
                    <a:pt x="378" y="1189"/>
                    <a:pt x="378" y="1189"/>
                    <a:pt x="375" y="1188"/>
                  </a:cubicBezTo>
                  <a:cubicBezTo>
                    <a:pt x="369" y="1185"/>
                    <a:pt x="362" y="1184"/>
                    <a:pt x="357" y="1184"/>
                  </a:cubicBezTo>
                  <a:cubicBezTo>
                    <a:pt x="354" y="1184"/>
                    <a:pt x="354" y="1184"/>
                    <a:pt x="354" y="1184"/>
                  </a:cubicBezTo>
                  <a:cubicBezTo>
                    <a:pt x="348" y="1183"/>
                    <a:pt x="332" y="1176"/>
                    <a:pt x="327" y="1165"/>
                  </a:cubicBezTo>
                  <a:cubicBezTo>
                    <a:pt x="325" y="1160"/>
                    <a:pt x="325" y="1155"/>
                    <a:pt x="328" y="1150"/>
                  </a:cubicBezTo>
                  <a:cubicBezTo>
                    <a:pt x="331" y="1145"/>
                    <a:pt x="335" y="1142"/>
                    <a:pt x="338" y="1140"/>
                  </a:cubicBezTo>
                  <a:cubicBezTo>
                    <a:pt x="337" y="1139"/>
                    <a:pt x="336" y="1138"/>
                    <a:pt x="335" y="1138"/>
                  </a:cubicBezTo>
                  <a:cubicBezTo>
                    <a:pt x="330" y="1134"/>
                    <a:pt x="324" y="1130"/>
                    <a:pt x="324" y="1122"/>
                  </a:cubicBezTo>
                  <a:cubicBezTo>
                    <a:pt x="324" y="1117"/>
                    <a:pt x="326" y="1114"/>
                    <a:pt x="327" y="1111"/>
                  </a:cubicBezTo>
                  <a:cubicBezTo>
                    <a:pt x="324" y="1110"/>
                    <a:pt x="319" y="1109"/>
                    <a:pt x="317" y="1105"/>
                  </a:cubicBezTo>
                  <a:cubicBezTo>
                    <a:pt x="311" y="1096"/>
                    <a:pt x="316" y="1086"/>
                    <a:pt x="317" y="1083"/>
                  </a:cubicBezTo>
                  <a:cubicBezTo>
                    <a:pt x="320" y="1077"/>
                    <a:pt x="320" y="1077"/>
                    <a:pt x="320" y="1077"/>
                  </a:cubicBezTo>
                  <a:cubicBezTo>
                    <a:pt x="327" y="1077"/>
                    <a:pt x="327" y="1077"/>
                    <a:pt x="327" y="1077"/>
                  </a:cubicBezTo>
                  <a:cubicBezTo>
                    <a:pt x="326" y="1071"/>
                    <a:pt x="326" y="1065"/>
                    <a:pt x="326" y="1062"/>
                  </a:cubicBezTo>
                  <a:cubicBezTo>
                    <a:pt x="316" y="1057"/>
                    <a:pt x="317" y="1049"/>
                    <a:pt x="318" y="1047"/>
                  </a:cubicBezTo>
                  <a:cubicBezTo>
                    <a:pt x="320" y="1040"/>
                    <a:pt x="326" y="1034"/>
                    <a:pt x="330" y="1031"/>
                  </a:cubicBezTo>
                  <a:cubicBezTo>
                    <a:pt x="332" y="1028"/>
                    <a:pt x="333" y="1024"/>
                    <a:pt x="334" y="1023"/>
                  </a:cubicBezTo>
                  <a:cubicBezTo>
                    <a:pt x="334" y="1022"/>
                    <a:pt x="333" y="1019"/>
                    <a:pt x="332" y="1017"/>
                  </a:cubicBezTo>
                  <a:cubicBezTo>
                    <a:pt x="325" y="1014"/>
                    <a:pt x="316" y="1009"/>
                    <a:pt x="314" y="1001"/>
                  </a:cubicBezTo>
                  <a:cubicBezTo>
                    <a:pt x="314" y="998"/>
                    <a:pt x="313" y="992"/>
                    <a:pt x="321" y="986"/>
                  </a:cubicBezTo>
                  <a:cubicBezTo>
                    <a:pt x="333" y="977"/>
                    <a:pt x="338" y="973"/>
                    <a:pt x="349" y="973"/>
                  </a:cubicBezTo>
                  <a:cubicBezTo>
                    <a:pt x="351" y="973"/>
                    <a:pt x="353" y="973"/>
                    <a:pt x="356" y="972"/>
                  </a:cubicBezTo>
                  <a:cubicBezTo>
                    <a:pt x="359" y="972"/>
                    <a:pt x="362" y="971"/>
                    <a:pt x="366" y="971"/>
                  </a:cubicBezTo>
                  <a:cubicBezTo>
                    <a:pt x="371" y="971"/>
                    <a:pt x="376" y="972"/>
                    <a:pt x="380" y="975"/>
                  </a:cubicBezTo>
                  <a:cubicBezTo>
                    <a:pt x="382" y="976"/>
                    <a:pt x="385" y="977"/>
                    <a:pt x="388" y="977"/>
                  </a:cubicBezTo>
                  <a:cubicBezTo>
                    <a:pt x="390" y="977"/>
                    <a:pt x="393" y="976"/>
                    <a:pt x="395" y="976"/>
                  </a:cubicBezTo>
                  <a:cubicBezTo>
                    <a:pt x="392" y="973"/>
                    <a:pt x="388" y="969"/>
                    <a:pt x="389" y="964"/>
                  </a:cubicBezTo>
                  <a:cubicBezTo>
                    <a:pt x="390" y="957"/>
                    <a:pt x="396" y="954"/>
                    <a:pt x="398" y="953"/>
                  </a:cubicBezTo>
                  <a:cubicBezTo>
                    <a:pt x="403" y="950"/>
                    <a:pt x="409" y="949"/>
                    <a:pt x="415" y="949"/>
                  </a:cubicBezTo>
                  <a:cubicBezTo>
                    <a:pt x="425" y="949"/>
                    <a:pt x="429" y="954"/>
                    <a:pt x="430" y="958"/>
                  </a:cubicBezTo>
                  <a:cubicBezTo>
                    <a:pt x="433" y="957"/>
                    <a:pt x="436" y="956"/>
                    <a:pt x="437" y="956"/>
                  </a:cubicBezTo>
                  <a:cubicBezTo>
                    <a:pt x="441" y="952"/>
                    <a:pt x="447" y="946"/>
                    <a:pt x="457" y="946"/>
                  </a:cubicBezTo>
                  <a:cubicBezTo>
                    <a:pt x="459" y="946"/>
                    <a:pt x="461" y="946"/>
                    <a:pt x="462" y="946"/>
                  </a:cubicBezTo>
                  <a:cubicBezTo>
                    <a:pt x="461" y="942"/>
                    <a:pt x="460" y="938"/>
                    <a:pt x="461" y="935"/>
                  </a:cubicBezTo>
                  <a:cubicBezTo>
                    <a:pt x="462" y="933"/>
                    <a:pt x="462" y="932"/>
                    <a:pt x="463" y="931"/>
                  </a:cubicBezTo>
                  <a:cubicBezTo>
                    <a:pt x="463" y="930"/>
                    <a:pt x="464" y="929"/>
                    <a:pt x="464" y="929"/>
                  </a:cubicBezTo>
                  <a:cubicBezTo>
                    <a:pt x="464" y="929"/>
                    <a:pt x="464" y="928"/>
                    <a:pt x="463" y="927"/>
                  </a:cubicBezTo>
                  <a:cubicBezTo>
                    <a:pt x="462" y="925"/>
                    <a:pt x="461" y="923"/>
                    <a:pt x="460" y="922"/>
                  </a:cubicBezTo>
                  <a:cubicBezTo>
                    <a:pt x="457" y="916"/>
                    <a:pt x="453" y="910"/>
                    <a:pt x="457" y="903"/>
                  </a:cubicBezTo>
                  <a:cubicBezTo>
                    <a:pt x="458" y="902"/>
                    <a:pt x="461" y="898"/>
                    <a:pt x="468" y="898"/>
                  </a:cubicBezTo>
                  <a:cubicBezTo>
                    <a:pt x="470" y="898"/>
                    <a:pt x="470" y="898"/>
                    <a:pt x="470" y="898"/>
                  </a:cubicBezTo>
                  <a:cubicBezTo>
                    <a:pt x="487" y="898"/>
                    <a:pt x="488" y="909"/>
                    <a:pt x="488" y="914"/>
                  </a:cubicBezTo>
                  <a:cubicBezTo>
                    <a:pt x="488" y="915"/>
                    <a:pt x="488" y="916"/>
                    <a:pt x="488" y="917"/>
                  </a:cubicBezTo>
                  <a:cubicBezTo>
                    <a:pt x="493" y="917"/>
                    <a:pt x="498" y="915"/>
                    <a:pt x="500" y="915"/>
                  </a:cubicBezTo>
                  <a:cubicBezTo>
                    <a:pt x="501" y="914"/>
                    <a:pt x="508" y="913"/>
                    <a:pt x="515" y="913"/>
                  </a:cubicBezTo>
                  <a:cubicBezTo>
                    <a:pt x="526" y="913"/>
                    <a:pt x="531" y="917"/>
                    <a:pt x="533" y="921"/>
                  </a:cubicBezTo>
                  <a:cubicBezTo>
                    <a:pt x="534" y="924"/>
                    <a:pt x="535" y="926"/>
                    <a:pt x="536" y="929"/>
                  </a:cubicBezTo>
                  <a:cubicBezTo>
                    <a:pt x="537" y="928"/>
                    <a:pt x="538" y="928"/>
                    <a:pt x="539" y="928"/>
                  </a:cubicBezTo>
                  <a:cubicBezTo>
                    <a:pt x="540" y="927"/>
                    <a:pt x="540" y="926"/>
                    <a:pt x="540" y="925"/>
                  </a:cubicBezTo>
                  <a:cubicBezTo>
                    <a:pt x="541" y="923"/>
                    <a:pt x="542" y="921"/>
                    <a:pt x="542" y="919"/>
                  </a:cubicBezTo>
                  <a:cubicBezTo>
                    <a:pt x="544" y="913"/>
                    <a:pt x="547" y="903"/>
                    <a:pt x="558" y="903"/>
                  </a:cubicBezTo>
                  <a:cubicBezTo>
                    <a:pt x="560" y="903"/>
                    <a:pt x="560" y="903"/>
                    <a:pt x="560" y="903"/>
                  </a:cubicBezTo>
                  <a:cubicBezTo>
                    <a:pt x="566" y="903"/>
                    <a:pt x="572" y="904"/>
                    <a:pt x="579" y="912"/>
                  </a:cubicBezTo>
                  <a:cubicBezTo>
                    <a:pt x="583" y="916"/>
                    <a:pt x="584" y="919"/>
                    <a:pt x="585" y="921"/>
                  </a:cubicBezTo>
                  <a:cubicBezTo>
                    <a:pt x="585" y="921"/>
                    <a:pt x="585" y="922"/>
                    <a:pt x="585" y="922"/>
                  </a:cubicBezTo>
                  <a:cubicBezTo>
                    <a:pt x="585" y="922"/>
                    <a:pt x="585" y="922"/>
                    <a:pt x="586" y="923"/>
                  </a:cubicBezTo>
                  <a:cubicBezTo>
                    <a:pt x="588" y="924"/>
                    <a:pt x="588" y="924"/>
                    <a:pt x="588" y="924"/>
                  </a:cubicBezTo>
                  <a:cubicBezTo>
                    <a:pt x="589" y="924"/>
                    <a:pt x="589" y="923"/>
                    <a:pt x="589" y="923"/>
                  </a:cubicBezTo>
                  <a:cubicBezTo>
                    <a:pt x="590" y="923"/>
                    <a:pt x="591" y="923"/>
                    <a:pt x="591" y="923"/>
                  </a:cubicBezTo>
                  <a:cubicBezTo>
                    <a:pt x="599" y="923"/>
                    <a:pt x="603" y="929"/>
                    <a:pt x="606" y="933"/>
                  </a:cubicBezTo>
                  <a:cubicBezTo>
                    <a:pt x="608" y="937"/>
                    <a:pt x="609" y="937"/>
                    <a:pt x="612" y="937"/>
                  </a:cubicBezTo>
                  <a:cubicBezTo>
                    <a:pt x="613" y="937"/>
                    <a:pt x="614" y="937"/>
                    <a:pt x="614" y="936"/>
                  </a:cubicBezTo>
                  <a:cubicBezTo>
                    <a:pt x="616" y="936"/>
                    <a:pt x="618" y="935"/>
                    <a:pt x="621" y="935"/>
                  </a:cubicBezTo>
                  <a:cubicBezTo>
                    <a:pt x="631" y="935"/>
                    <a:pt x="635" y="946"/>
                    <a:pt x="636" y="949"/>
                  </a:cubicBezTo>
                  <a:cubicBezTo>
                    <a:pt x="637" y="953"/>
                    <a:pt x="639" y="954"/>
                    <a:pt x="642" y="956"/>
                  </a:cubicBezTo>
                  <a:cubicBezTo>
                    <a:pt x="644" y="957"/>
                    <a:pt x="647" y="959"/>
                    <a:pt x="649" y="963"/>
                  </a:cubicBezTo>
                  <a:cubicBezTo>
                    <a:pt x="653" y="970"/>
                    <a:pt x="650" y="979"/>
                    <a:pt x="645" y="985"/>
                  </a:cubicBezTo>
                  <a:cubicBezTo>
                    <a:pt x="648" y="985"/>
                    <a:pt x="651" y="986"/>
                    <a:pt x="655" y="988"/>
                  </a:cubicBezTo>
                  <a:cubicBezTo>
                    <a:pt x="658" y="989"/>
                    <a:pt x="661" y="990"/>
                    <a:pt x="664" y="991"/>
                  </a:cubicBezTo>
                  <a:cubicBezTo>
                    <a:pt x="670" y="993"/>
                    <a:pt x="677" y="996"/>
                    <a:pt x="679" y="1003"/>
                  </a:cubicBezTo>
                  <a:cubicBezTo>
                    <a:pt x="683" y="1015"/>
                    <a:pt x="672" y="1020"/>
                    <a:pt x="667" y="1022"/>
                  </a:cubicBezTo>
                  <a:cubicBezTo>
                    <a:pt x="668" y="1023"/>
                    <a:pt x="668" y="1023"/>
                    <a:pt x="669" y="1024"/>
                  </a:cubicBezTo>
                  <a:cubicBezTo>
                    <a:pt x="673" y="1026"/>
                    <a:pt x="679" y="1030"/>
                    <a:pt x="681" y="1038"/>
                  </a:cubicBezTo>
                  <a:cubicBezTo>
                    <a:pt x="682" y="1042"/>
                    <a:pt x="681" y="1045"/>
                    <a:pt x="680" y="1048"/>
                  </a:cubicBezTo>
                  <a:cubicBezTo>
                    <a:pt x="685" y="1051"/>
                    <a:pt x="690" y="1052"/>
                    <a:pt x="693" y="1053"/>
                  </a:cubicBezTo>
                  <a:cubicBezTo>
                    <a:pt x="693" y="1053"/>
                    <a:pt x="693" y="1053"/>
                    <a:pt x="694" y="1053"/>
                  </a:cubicBezTo>
                  <a:cubicBezTo>
                    <a:pt x="697" y="1052"/>
                    <a:pt x="701" y="1050"/>
                    <a:pt x="707" y="1050"/>
                  </a:cubicBezTo>
                  <a:cubicBezTo>
                    <a:pt x="711" y="1050"/>
                    <a:pt x="714" y="1051"/>
                    <a:pt x="718" y="1053"/>
                  </a:cubicBezTo>
                  <a:cubicBezTo>
                    <a:pt x="722" y="1055"/>
                    <a:pt x="725" y="1058"/>
                    <a:pt x="727" y="1061"/>
                  </a:cubicBezTo>
                  <a:cubicBezTo>
                    <a:pt x="730" y="1064"/>
                    <a:pt x="730" y="1064"/>
                    <a:pt x="731" y="1064"/>
                  </a:cubicBezTo>
                  <a:cubicBezTo>
                    <a:pt x="734" y="1064"/>
                    <a:pt x="737" y="1064"/>
                    <a:pt x="739" y="1064"/>
                  </a:cubicBezTo>
                  <a:cubicBezTo>
                    <a:pt x="740" y="1064"/>
                    <a:pt x="741" y="1064"/>
                    <a:pt x="741" y="1064"/>
                  </a:cubicBezTo>
                  <a:cubicBezTo>
                    <a:pt x="742" y="1064"/>
                    <a:pt x="743" y="1064"/>
                    <a:pt x="744" y="1063"/>
                  </a:cubicBezTo>
                  <a:cubicBezTo>
                    <a:pt x="746" y="1062"/>
                    <a:pt x="746" y="1061"/>
                    <a:pt x="747" y="1060"/>
                  </a:cubicBezTo>
                  <a:cubicBezTo>
                    <a:pt x="748" y="1058"/>
                    <a:pt x="752" y="1053"/>
                    <a:pt x="759" y="1053"/>
                  </a:cubicBezTo>
                  <a:cubicBezTo>
                    <a:pt x="763" y="1053"/>
                    <a:pt x="767" y="1055"/>
                    <a:pt x="770" y="1058"/>
                  </a:cubicBezTo>
                  <a:cubicBezTo>
                    <a:pt x="778" y="1063"/>
                    <a:pt x="782" y="1070"/>
                    <a:pt x="787" y="1077"/>
                  </a:cubicBezTo>
                  <a:cubicBezTo>
                    <a:pt x="789" y="1079"/>
                    <a:pt x="790" y="1082"/>
                    <a:pt x="793" y="1085"/>
                  </a:cubicBezTo>
                  <a:cubicBezTo>
                    <a:pt x="797" y="1092"/>
                    <a:pt x="798" y="1099"/>
                    <a:pt x="799" y="1105"/>
                  </a:cubicBezTo>
                  <a:cubicBezTo>
                    <a:pt x="800" y="1110"/>
                    <a:pt x="801" y="1112"/>
                    <a:pt x="803" y="1115"/>
                  </a:cubicBezTo>
                  <a:cubicBezTo>
                    <a:pt x="804" y="1116"/>
                    <a:pt x="806" y="1117"/>
                    <a:pt x="807" y="1118"/>
                  </a:cubicBezTo>
                  <a:cubicBezTo>
                    <a:pt x="809" y="1117"/>
                    <a:pt x="812" y="1117"/>
                    <a:pt x="817" y="1116"/>
                  </a:cubicBezTo>
                  <a:cubicBezTo>
                    <a:pt x="817" y="1116"/>
                    <a:pt x="817" y="1116"/>
                    <a:pt x="817" y="1116"/>
                  </a:cubicBezTo>
                  <a:cubicBezTo>
                    <a:pt x="830" y="1116"/>
                    <a:pt x="830" y="1116"/>
                    <a:pt x="839" y="1111"/>
                  </a:cubicBezTo>
                  <a:cubicBezTo>
                    <a:pt x="852" y="1105"/>
                    <a:pt x="865" y="1104"/>
                    <a:pt x="872" y="1109"/>
                  </a:cubicBezTo>
                  <a:cubicBezTo>
                    <a:pt x="873" y="1109"/>
                    <a:pt x="873" y="1109"/>
                    <a:pt x="873" y="1109"/>
                  </a:cubicBezTo>
                  <a:cubicBezTo>
                    <a:pt x="875" y="1109"/>
                    <a:pt x="880" y="1110"/>
                    <a:pt x="883" y="1115"/>
                  </a:cubicBezTo>
                  <a:cubicBezTo>
                    <a:pt x="886" y="1121"/>
                    <a:pt x="883" y="1127"/>
                    <a:pt x="881" y="1130"/>
                  </a:cubicBezTo>
                  <a:cubicBezTo>
                    <a:pt x="879" y="1135"/>
                    <a:pt x="875" y="1139"/>
                    <a:pt x="872" y="1141"/>
                  </a:cubicBezTo>
                  <a:cubicBezTo>
                    <a:pt x="874" y="1144"/>
                    <a:pt x="877" y="1148"/>
                    <a:pt x="879" y="1152"/>
                  </a:cubicBezTo>
                  <a:cubicBezTo>
                    <a:pt x="881" y="1155"/>
                    <a:pt x="883" y="1158"/>
                    <a:pt x="886" y="1161"/>
                  </a:cubicBezTo>
                  <a:cubicBezTo>
                    <a:pt x="887" y="1163"/>
                    <a:pt x="889" y="1166"/>
                    <a:pt x="890" y="1168"/>
                  </a:cubicBezTo>
                  <a:cubicBezTo>
                    <a:pt x="895" y="1175"/>
                    <a:pt x="900" y="1182"/>
                    <a:pt x="900" y="1190"/>
                  </a:cubicBezTo>
                  <a:cubicBezTo>
                    <a:pt x="900" y="1191"/>
                    <a:pt x="901" y="1194"/>
                    <a:pt x="901" y="1196"/>
                  </a:cubicBezTo>
                  <a:cubicBezTo>
                    <a:pt x="903" y="1209"/>
                    <a:pt x="906" y="1229"/>
                    <a:pt x="893" y="123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3" name="Freeform 6">
              <a:extLst>
                <a:ext uri="{FF2B5EF4-FFF2-40B4-BE49-F238E27FC236}">
                  <a16:creationId xmlns:a16="http://schemas.microsoft.com/office/drawing/2014/main" id="{11D326B7-237A-4F6E-B5FF-B7DF68208947}"/>
                </a:ext>
              </a:extLst>
            </p:cNvPr>
            <p:cNvSpPr>
              <a:spLocks/>
            </p:cNvSpPr>
            <p:nvPr/>
          </p:nvSpPr>
          <p:spPr bwMode="auto">
            <a:xfrm>
              <a:off x="-6311447" y="4697436"/>
              <a:ext cx="1163642" cy="1263013"/>
            </a:xfrm>
            <a:custGeom>
              <a:avLst/>
              <a:gdLst>
                <a:gd name="T0" fmla="*/ 1231 w 1414"/>
                <a:gd name="T1" fmla="*/ 10 h 1534"/>
                <a:gd name="T2" fmla="*/ 1206 w 1414"/>
                <a:gd name="T3" fmla="*/ 84 h 1534"/>
                <a:gd name="T4" fmla="*/ 1120 w 1414"/>
                <a:gd name="T5" fmla="*/ 177 h 1534"/>
                <a:gd name="T6" fmla="*/ 1026 w 1414"/>
                <a:gd name="T7" fmla="*/ 202 h 1534"/>
                <a:gd name="T8" fmla="*/ 988 w 1414"/>
                <a:gd name="T9" fmla="*/ 300 h 1534"/>
                <a:gd name="T10" fmla="*/ 924 w 1414"/>
                <a:gd name="T11" fmla="*/ 348 h 1534"/>
                <a:gd name="T12" fmla="*/ 863 w 1414"/>
                <a:gd name="T13" fmla="*/ 271 h 1534"/>
                <a:gd name="T14" fmla="*/ 808 w 1414"/>
                <a:gd name="T15" fmla="*/ 219 h 1534"/>
                <a:gd name="T16" fmla="*/ 765 w 1414"/>
                <a:gd name="T17" fmla="*/ 156 h 1534"/>
                <a:gd name="T18" fmla="*/ 682 w 1414"/>
                <a:gd name="T19" fmla="*/ 234 h 1534"/>
                <a:gd name="T20" fmla="*/ 594 w 1414"/>
                <a:gd name="T21" fmla="*/ 232 h 1534"/>
                <a:gd name="T22" fmla="*/ 544 w 1414"/>
                <a:gd name="T23" fmla="*/ 160 h 1534"/>
                <a:gd name="T24" fmla="*/ 470 w 1414"/>
                <a:gd name="T25" fmla="*/ 146 h 1534"/>
                <a:gd name="T26" fmla="*/ 425 w 1414"/>
                <a:gd name="T27" fmla="*/ 87 h 1534"/>
                <a:gd name="T28" fmla="*/ 363 w 1414"/>
                <a:gd name="T29" fmla="*/ 139 h 1534"/>
                <a:gd name="T30" fmla="*/ 282 w 1414"/>
                <a:gd name="T31" fmla="*/ 162 h 1534"/>
                <a:gd name="T32" fmla="*/ 238 w 1414"/>
                <a:gd name="T33" fmla="*/ 237 h 1534"/>
                <a:gd name="T34" fmla="*/ 170 w 1414"/>
                <a:gd name="T35" fmla="*/ 275 h 1534"/>
                <a:gd name="T36" fmla="*/ 150 w 1414"/>
                <a:gd name="T37" fmla="*/ 414 h 1534"/>
                <a:gd name="T38" fmla="*/ 102 w 1414"/>
                <a:gd name="T39" fmla="*/ 477 h 1534"/>
                <a:gd name="T40" fmla="*/ 116 w 1414"/>
                <a:gd name="T41" fmla="*/ 543 h 1534"/>
                <a:gd name="T42" fmla="*/ 49 w 1414"/>
                <a:gd name="T43" fmla="*/ 615 h 1534"/>
                <a:gd name="T44" fmla="*/ 47 w 1414"/>
                <a:gd name="T45" fmla="*/ 721 h 1534"/>
                <a:gd name="T46" fmla="*/ 69 w 1414"/>
                <a:gd name="T47" fmla="*/ 811 h 1534"/>
                <a:gd name="T48" fmla="*/ 42 w 1414"/>
                <a:gd name="T49" fmla="*/ 902 h 1534"/>
                <a:gd name="T50" fmla="*/ 31 w 1414"/>
                <a:gd name="T51" fmla="*/ 945 h 1534"/>
                <a:gd name="T52" fmla="*/ 103 w 1414"/>
                <a:gd name="T53" fmla="*/ 1016 h 1534"/>
                <a:gd name="T54" fmla="*/ 90 w 1414"/>
                <a:gd name="T55" fmla="*/ 1117 h 1534"/>
                <a:gd name="T56" fmla="*/ 190 w 1414"/>
                <a:gd name="T57" fmla="*/ 1095 h 1534"/>
                <a:gd name="T58" fmla="*/ 247 w 1414"/>
                <a:gd name="T59" fmla="*/ 1020 h 1534"/>
                <a:gd name="T60" fmla="*/ 332 w 1414"/>
                <a:gd name="T61" fmla="*/ 915 h 1534"/>
                <a:gd name="T62" fmla="*/ 404 w 1414"/>
                <a:gd name="T63" fmla="*/ 907 h 1534"/>
                <a:gd name="T64" fmla="*/ 478 w 1414"/>
                <a:gd name="T65" fmla="*/ 1001 h 1534"/>
                <a:gd name="T66" fmla="*/ 519 w 1414"/>
                <a:gd name="T67" fmla="*/ 1091 h 1534"/>
                <a:gd name="T68" fmla="*/ 580 w 1414"/>
                <a:gd name="T69" fmla="*/ 1185 h 1534"/>
                <a:gd name="T70" fmla="*/ 545 w 1414"/>
                <a:gd name="T71" fmla="*/ 1272 h 1534"/>
                <a:gd name="T72" fmla="*/ 520 w 1414"/>
                <a:gd name="T73" fmla="*/ 1305 h 1534"/>
                <a:gd name="T74" fmla="*/ 604 w 1414"/>
                <a:gd name="T75" fmla="*/ 1249 h 1534"/>
                <a:gd name="T76" fmla="*/ 653 w 1414"/>
                <a:gd name="T77" fmla="*/ 1202 h 1534"/>
                <a:gd name="T78" fmla="*/ 684 w 1414"/>
                <a:gd name="T79" fmla="*/ 1152 h 1534"/>
                <a:gd name="T80" fmla="*/ 756 w 1414"/>
                <a:gd name="T81" fmla="*/ 1260 h 1534"/>
                <a:gd name="T82" fmla="*/ 808 w 1414"/>
                <a:gd name="T83" fmla="*/ 1310 h 1534"/>
                <a:gd name="T84" fmla="*/ 830 w 1414"/>
                <a:gd name="T85" fmla="*/ 1368 h 1534"/>
                <a:gd name="T86" fmla="*/ 937 w 1414"/>
                <a:gd name="T87" fmla="*/ 1455 h 1534"/>
                <a:gd name="T88" fmla="*/ 1049 w 1414"/>
                <a:gd name="T89" fmla="*/ 1523 h 1534"/>
                <a:gd name="T90" fmla="*/ 1143 w 1414"/>
                <a:gd name="T91" fmla="*/ 1496 h 1534"/>
                <a:gd name="T92" fmla="*/ 1167 w 1414"/>
                <a:gd name="T93" fmla="*/ 1403 h 1534"/>
                <a:gd name="T94" fmla="*/ 1203 w 1414"/>
                <a:gd name="T95" fmla="*/ 1338 h 1534"/>
                <a:gd name="T96" fmla="*/ 1154 w 1414"/>
                <a:gd name="T97" fmla="*/ 1308 h 1534"/>
                <a:gd name="T98" fmla="*/ 1200 w 1414"/>
                <a:gd name="T99" fmla="*/ 1222 h 1534"/>
                <a:gd name="T100" fmla="*/ 1272 w 1414"/>
                <a:gd name="T101" fmla="*/ 1187 h 1534"/>
                <a:gd name="T102" fmla="*/ 1258 w 1414"/>
                <a:gd name="T103" fmla="*/ 1082 h 1534"/>
                <a:gd name="T104" fmla="*/ 1230 w 1414"/>
                <a:gd name="T105" fmla="*/ 943 h 1534"/>
                <a:gd name="T106" fmla="*/ 1276 w 1414"/>
                <a:gd name="T107" fmla="*/ 843 h 1534"/>
                <a:gd name="T108" fmla="*/ 1261 w 1414"/>
                <a:gd name="T109" fmla="*/ 712 h 1534"/>
                <a:gd name="T110" fmla="*/ 1252 w 1414"/>
                <a:gd name="T111" fmla="*/ 639 h 1534"/>
                <a:gd name="T112" fmla="*/ 1202 w 1414"/>
                <a:gd name="T113" fmla="*/ 535 h 1534"/>
                <a:gd name="T114" fmla="*/ 1247 w 1414"/>
                <a:gd name="T115" fmla="*/ 426 h 1534"/>
                <a:gd name="T116" fmla="*/ 1333 w 1414"/>
                <a:gd name="T117" fmla="*/ 413 h 1534"/>
                <a:gd name="T118" fmla="*/ 1410 w 1414"/>
                <a:gd name="T119" fmla="*/ 307 h 1534"/>
                <a:gd name="T120" fmla="*/ 1352 w 1414"/>
                <a:gd name="T121" fmla="*/ 167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4" h="1534">
                  <a:moveTo>
                    <a:pt x="1284" y="69"/>
                  </a:moveTo>
                  <a:cubicBezTo>
                    <a:pt x="1282" y="65"/>
                    <a:pt x="1282" y="59"/>
                    <a:pt x="1283" y="32"/>
                  </a:cubicBezTo>
                  <a:cubicBezTo>
                    <a:pt x="1284" y="23"/>
                    <a:pt x="1285" y="14"/>
                    <a:pt x="1285" y="9"/>
                  </a:cubicBezTo>
                  <a:cubicBezTo>
                    <a:pt x="1285" y="7"/>
                    <a:pt x="1285" y="6"/>
                    <a:pt x="1285" y="5"/>
                  </a:cubicBezTo>
                  <a:cubicBezTo>
                    <a:pt x="1281" y="3"/>
                    <a:pt x="1277" y="1"/>
                    <a:pt x="1274" y="0"/>
                  </a:cubicBezTo>
                  <a:cubicBezTo>
                    <a:pt x="1271" y="2"/>
                    <a:pt x="1267" y="6"/>
                    <a:pt x="1258" y="10"/>
                  </a:cubicBezTo>
                  <a:cubicBezTo>
                    <a:pt x="1245" y="15"/>
                    <a:pt x="1239" y="13"/>
                    <a:pt x="1233" y="11"/>
                  </a:cubicBezTo>
                  <a:cubicBezTo>
                    <a:pt x="1232" y="11"/>
                    <a:pt x="1231" y="10"/>
                    <a:pt x="1231" y="10"/>
                  </a:cubicBezTo>
                  <a:cubicBezTo>
                    <a:pt x="1230" y="10"/>
                    <a:pt x="1229" y="11"/>
                    <a:pt x="1228" y="11"/>
                  </a:cubicBezTo>
                  <a:cubicBezTo>
                    <a:pt x="1229" y="12"/>
                    <a:pt x="1229" y="12"/>
                    <a:pt x="1229" y="13"/>
                  </a:cubicBezTo>
                  <a:cubicBezTo>
                    <a:pt x="1233" y="19"/>
                    <a:pt x="1237" y="26"/>
                    <a:pt x="1238" y="33"/>
                  </a:cubicBezTo>
                  <a:cubicBezTo>
                    <a:pt x="1239" y="41"/>
                    <a:pt x="1234" y="48"/>
                    <a:pt x="1229" y="54"/>
                  </a:cubicBezTo>
                  <a:cubicBezTo>
                    <a:pt x="1226" y="57"/>
                    <a:pt x="1223" y="60"/>
                    <a:pt x="1223" y="62"/>
                  </a:cubicBezTo>
                  <a:cubicBezTo>
                    <a:pt x="1222" y="64"/>
                    <a:pt x="1222" y="65"/>
                    <a:pt x="1222" y="67"/>
                  </a:cubicBezTo>
                  <a:cubicBezTo>
                    <a:pt x="1220" y="72"/>
                    <a:pt x="1219" y="77"/>
                    <a:pt x="1212" y="81"/>
                  </a:cubicBezTo>
                  <a:cubicBezTo>
                    <a:pt x="1210" y="82"/>
                    <a:pt x="1208" y="83"/>
                    <a:pt x="1206" y="84"/>
                  </a:cubicBezTo>
                  <a:cubicBezTo>
                    <a:pt x="1201" y="86"/>
                    <a:pt x="1196" y="88"/>
                    <a:pt x="1190" y="93"/>
                  </a:cubicBezTo>
                  <a:cubicBezTo>
                    <a:pt x="1183" y="98"/>
                    <a:pt x="1173" y="113"/>
                    <a:pt x="1162" y="132"/>
                  </a:cubicBezTo>
                  <a:cubicBezTo>
                    <a:pt x="1154" y="147"/>
                    <a:pt x="1144" y="146"/>
                    <a:pt x="1137" y="143"/>
                  </a:cubicBezTo>
                  <a:cubicBezTo>
                    <a:pt x="1136" y="143"/>
                    <a:pt x="1135" y="142"/>
                    <a:pt x="1134" y="142"/>
                  </a:cubicBezTo>
                  <a:cubicBezTo>
                    <a:pt x="1127" y="143"/>
                    <a:pt x="1125" y="144"/>
                    <a:pt x="1122" y="150"/>
                  </a:cubicBezTo>
                  <a:cubicBezTo>
                    <a:pt x="1122" y="150"/>
                    <a:pt x="1122" y="150"/>
                    <a:pt x="1122" y="150"/>
                  </a:cubicBezTo>
                  <a:cubicBezTo>
                    <a:pt x="1123" y="152"/>
                    <a:pt x="1124" y="154"/>
                    <a:pt x="1124" y="157"/>
                  </a:cubicBezTo>
                  <a:cubicBezTo>
                    <a:pt x="1126" y="164"/>
                    <a:pt x="1128" y="172"/>
                    <a:pt x="1120" y="177"/>
                  </a:cubicBezTo>
                  <a:cubicBezTo>
                    <a:pt x="1115" y="188"/>
                    <a:pt x="1103" y="187"/>
                    <a:pt x="1096" y="186"/>
                  </a:cubicBezTo>
                  <a:cubicBezTo>
                    <a:pt x="1094" y="186"/>
                    <a:pt x="1091" y="185"/>
                    <a:pt x="1091" y="185"/>
                  </a:cubicBezTo>
                  <a:cubicBezTo>
                    <a:pt x="1087" y="186"/>
                    <a:pt x="1083" y="186"/>
                    <a:pt x="1079" y="186"/>
                  </a:cubicBezTo>
                  <a:cubicBezTo>
                    <a:pt x="1074" y="186"/>
                    <a:pt x="1070" y="187"/>
                    <a:pt x="1065" y="187"/>
                  </a:cubicBezTo>
                  <a:cubicBezTo>
                    <a:pt x="1063" y="188"/>
                    <a:pt x="1062" y="189"/>
                    <a:pt x="1059" y="192"/>
                  </a:cubicBezTo>
                  <a:cubicBezTo>
                    <a:pt x="1056" y="195"/>
                    <a:pt x="1052" y="198"/>
                    <a:pt x="1047" y="202"/>
                  </a:cubicBezTo>
                  <a:cubicBezTo>
                    <a:pt x="1043" y="205"/>
                    <a:pt x="1038" y="207"/>
                    <a:pt x="1033" y="206"/>
                  </a:cubicBezTo>
                  <a:cubicBezTo>
                    <a:pt x="1029" y="205"/>
                    <a:pt x="1027" y="203"/>
                    <a:pt x="1026" y="202"/>
                  </a:cubicBezTo>
                  <a:cubicBezTo>
                    <a:pt x="1024" y="203"/>
                    <a:pt x="1021" y="207"/>
                    <a:pt x="1019" y="213"/>
                  </a:cubicBezTo>
                  <a:cubicBezTo>
                    <a:pt x="1019" y="214"/>
                    <a:pt x="1020" y="215"/>
                    <a:pt x="1020" y="215"/>
                  </a:cubicBezTo>
                  <a:cubicBezTo>
                    <a:pt x="1023" y="219"/>
                    <a:pt x="1027" y="223"/>
                    <a:pt x="1027" y="229"/>
                  </a:cubicBezTo>
                  <a:cubicBezTo>
                    <a:pt x="1028" y="235"/>
                    <a:pt x="1029" y="243"/>
                    <a:pt x="1032" y="254"/>
                  </a:cubicBezTo>
                  <a:cubicBezTo>
                    <a:pt x="1036" y="267"/>
                    <a:pt x="1031" y="273"/>
                    <a:pt x="1025" y="278"/>
                  </a:cubicBezTo>
                  <a:cubicBezTo>
                    <a:pt x="1023" y="279"/>
                    <a:pt x="1022" y="280"/>
                    <a:pt x="1020" y="282"/>
                  </a:cubicBezTo>
                  <a:cubicBezTo>
                    <a:pt x="1012" y="289"/>
                    <a:pt x="1011" y="290"/>
                    <a:pt x="1001" y="294"/>
                  </a:cubicBezTo>
                  <a:cubicBezTo>
                    <a:pt x="998" y="296"/>
                    <a:pt x="994" y="297"/>
                    <a:pt x="988" y="300"/>
                  </a:cubicBezTo>
                  <a:cubicBezTo>
                    <a:pt x="984" y="302"/>
                    <a:pt x="982" y="304"/>
                    <a:pt x="981" y="304"/>
                  </a:cubicBezTo>
                  <a:cubicBezTo>
                    <a:pt x="981" y="305"/>
                    <a:pt x="981" y="305"/>
                    <a:pt x="981" y="305"/>
                  </a:cubicBezTo>
                  <a:cubicBezTo>
                    <a:pt x="981" y="309"/>
                    <a:pt x="982" y="315"/>
                    <a:pt x="977" y="323"/>
                  </a:cubicBezTo>
                  <a:cubicBezTo>
                    <a:pt x="970" y="333"/>
                    <a:pt x="964" y="335"/>
                    <a:pt x="957" y="336"/>
                  </a:cubicBezTo>
                  <a:cubicBezTo>
                    <a:pt x="955" y="336"/>
                    <a:pt x="953" y="337"/>
                    <a:pt x="951" y="338"/>
                  </a:cubicBezTo>
                  <a:cubicBezTo>
                    <a:pt x="945" y="340"/>
                    <a:pt x="942" y="341"/>
                    <a:pt x="939" y="341"/>
                  </a:cubicBezTo>
                  <a:cubicBezTo>
                    <a:pt x="936" y="342"/>
                    <a:pt x="934" y="342"/>
                    <a:pt x="930" y="344"/>
                  </a:cubicBezTo>
                  <a:cubicBezTo>
                    <a:pt x="926" y="346"/>
                    <a:pt x="925" y="346"/>
                    <a:pt x="924" y="348"/>
                  </a:cubicBezTo>
                  <a:cubicBezTo>
                    <a:pt x="922" y="350"/>
                    <a:pt x="919" y="352"/>
                    <a:pt x="913" y="355"/>
                  </a:cubicBezTo>
                  <a:cubicBezTo>
                    <a:pt x="897" y="363"/>
                    <a:pt x="886" y="356"/>
                    <a:pt x="878" y="351"/>
                  </a:cubicBezTo>
                  <a:cubicBezTo>
                    <a:pt x="867" y="343"/>
                    <a:pt x="870" y="334"/>
                    <a:pt x="872" y="329"/>
                  </a:cubicBezTo>
                  <a:cubicBezTo>
                    <a:pt x="872" y="327"/>
                    <a:pt x="873" y="325"/>
                    <a:pt x="873" y="323"/>
                  </a:cubicBezTo>
                  <a:cubicBezTo>
                    <a:pt x="873" y="320"/>
                    <a:pt x="872" y="320"/>
                    <a:pt x="871" y="317"/>
                  </a:cubicBezTo>
                  <a:cubicBezTo>
                    <a:pt x="869" y="314"/>
                    <a:pt x="867" y="310"/>
                    <a:pt x="865" y="304"/>
                  </a:cubicBezTo>
                  <a:cubicBezTo>
                    <a:pt x="864" y="302"/>
                    <a:pt x="863" y="300"/>
                    <a:pt x="863" y="299"/>
                  </a:cubicBezTo>
                  <a:cubicBezTo>
                    <a:pt x="859" y="289"/>
                    <a:pt x="858" y="284"/>
                    <a:pt x="863" y="271"/>
                  </a:cubicBezTo>
                  <a:cubicBezTo>
                    <a:pt x="862" y="270"/>
                    <a:pt x="860" y="269"/>
                    <a:pt x="858" y="267"/>
                  </a:cubicBezTo>
                  <a:cubicBezTo>
                    <a:pt x="852" y="261"/>
                    <a:pt x="849" y="258"/>
                    <a:pt x="850" y="249"/>
                  </a:cubicBezTo>
                  <a:cubicBezTo>
                    <a:pt x="850" y="248"/>
                    <a:pt x="850" y="247"/>
                    <a:pt x="850" y="245"/>
                  </a:cubicBezTo>
                  <a:cubicBezTo>
                    <a:pt x="850" y="242"/>
                    <a:pt x="850" y="242"/>
                    <a:pt x="850" y="242"/>
                  </a:cubicBezTo>
                  <a:cubicBezTo>
                    <a:pt x="850" y="240"/>
                    <a:pt x="850" y="237"/>
                    <a:pt x="850" y="235"/>
                  </a:cubicBezTo>
                  <a:cubicBezTo>
                    <a:pt x="847" y="236"/>
                    <a:pt x="841" y="237"/>
                    <a:pt x="835" y="234"/>
                  </a:cubicBezTo>
                  <a:cubicBezTo>
                    <a:pt x="831" y="232"/>
                    <a:pt x="829" y="230"/>
                    <a:pt x="828" y="228"/>
                  </a:cubicBezTo>
                  <a:cubicBezTo>
                    <a:pt x="820" y="228"/>
                    <a:pt x="814" y="224"/>
                    <a:pt x="808" y="219"/>
                  </a:cubicBezTo>
                  <a:cubicBezTo>
                    <a:pt x="807" y="218"/>
                    <a:pt x="805" y="217"/>
                    <a:pt x="804" y="216"/>
                  </a:cubicBezTo>
                  <a:cubicBezTo>
                    <a:pt x="795" y="210"/>
                    <a:pt x="793" y="205"/>
                    <a:pt x="793" y="199"/>
                  </a:cubicBezTo>
                  <a:cubicBezTo>
                    <a:pt x="793" y="197"/>
                    <a:pt x="793" y="197"/>
                    <a:pt x="793" y="197"/>
                  </a:cubicBezTo>
                  <a:cubicBezTo>
                    <a:pt x="792" y="196"/>
                    <a:pt x="789" y="193"/>
                    <a:pt x="787" y="191"/>
                  </a:cubicBezTo>
                  <a:cubicBezTo>
                    <a:pt x="782" y="185"/>
                    <a:pt x="775" y="179"/>
                    <a:pt x="772" y="170"/>
                  </a:cubicBezTo>
                  <a:cubicBezTo>
                    <a:pt x="770" y="165"/>
                    <a:pt x="769" y="162"/>
                    <a:pt x="769" y="160"/>
                  </a:cubicBezTo>
                  <a:cubicBezTo>
                    <a:pt x="768" y="158"/>
                    <a:pt x="768" y="156"/>
                    <a:pt x="767" y="154"/>
                  </a:cubicBezTo>
                  <a:cubicBezTo>
                    <a:pt x="767" y="155"/>
                    <a:pt x="766" y="156"/>
                    <a:pt x="765" y="156"/>
                  </a:cubicBezTo>
                  <a:cubicBezTo>
                    <a:pt x="761" y="161"/>
                    <a:pt x="753" y="166"/>
                    <a:pt x="742" y="173"/>
                  </a:cubicBezTo>
                  <a:cubicBezTo>
                    <a:pt x="740" y="175"/>
                    <a:pt x="737" y="176"/>
                    <a:pt x="736" y="177"/>
                  </a:cubicBezTo>
                  <a:cubicBezTo>
                    <a:pt x="735" y="178"/>
                    <a:pt x="733" y="179"/>
                    <a:pt x="730" y="181"/>
                  </a:cubicBezTo>
                  <a:cubicBezTo>
                    <a:pt x="719" y="187"/>
                    <a:pt x="717" y="190"/>
                    <a:pt x="716" y="192"/>
                  </a:cubicBezTo>
                  <a:cubicBezTo>
                    <a:pt x="716" y="194"/>
                    <a:pt x="717" y="197"/>
                    <a:pt x="719" y="201"/>
                  </a:cubicBezTo>
                  <a:cubicBezTo>
                    <a:pt x="720" y="206"/>
                    <a:pt x="723" y="212"/>
                    <a:pt x="722" y="220"/>
                  </a:cubicBezTo>
                  <a:cubicBezTo>
                    <a:pt x="720" y="238"/>
                    <a:pt x="698" y="236"/>
                    <a:pt x="688" y="234"/>
                  </a:cubicBezTo>
                  <a:cubicBezTo>
                    <a:pt x="686" y="234"/>
                    <a:pt x="684" y="234"/>
                    <a:pt x="682" y="234"/>
                  </a:cubicBezTo>
                  <a:cubicBezTo>
                    <a:pt x="678" y="233"/>
                    <a:pt x="675" y="233"/>
                    <a:pt x="672" y="232"/>
                  </a:cubicBezTo>
                  <a:cubicBezTo>
                    <a:pt x="668" y="232"/>
                    <a:pt x="668" y="232"/>
                    <a:pt x="666" y="232"/>
                  </a:cubicBezTo>
                  <a:cubicBezTo>
                    <a:pt x="664" y="233"/>
                    <a:pt x="663" y="236"/>
                    <a:pt x="660" y="239"/>
                  </a:cubicBezTo>
                  <a:cubicBezTo>
                    <a:pt x="658" y="242"/>
                    <a:pt x="656" y="245"/>
                    <a:pt x="652" y="248"/>
                  </a:cubicBezTo>
                  <a:cubicBezTo>
                    <a:pt x="641" y="258"/>
                    <a:pt x="631" y="253"/>
                    <a:pt x="624" y="249"/>
                  </a:cubicBezTo>
                  <a:cubicBezTo>
                    <a:pt x="622" y="248"/>
                    <a:pt x="621" y="247"/>
                    <a:pt x="619" y="247"/>
                  </a:cubicBezTo>
                  <a:cubicBezTo>
                    <a:pt x="613" y="244"/>
                    <a:pt x="609" y="241"/>
                    <a:pt x="604" y="238"/>
                  </a:cubicBezTo>
                  <a:cubicBezTo>
                    <a:pt x="601" y="236"/>
                    <a:pt x="598" y="234"/>
                    <a:pt x="594" y="232"/>
                  </a:cubicBezTo>
                  <a:cubicBezTo>
                    <a:pt x="580" y="224"/>
                    <a:pt x="573" y="211"/>
                    <a:pt x="573" y="194"/>
                  </a:cubicBezTo>
                  <a:cubicBezTo>
                    <a:pt x="574" y="182"/>
                    <a:pt x="580" y="176"/>
                    <a:pt x="583" y="172"/>
                  </a:cubicBezTo>
                  <a:cubicBezTo>
                    <a:pt x="585" y="170"/>
                    <a:pt x="586" y="169"/>
                    <a:pt x="587" y="167"/>
                  </a:cubicBezTo>
                  <a:cubicBezTo>
                    <a:pt x="586" y="166"/>
                    <a:pt x="582" y="163"/>
                    <a:pt x="580" y="162"/>
                  </a:cubicBezTo>
                  <a:cubicBezTo>
                    <a:pt x="578" y="161"/>
                    <a:pt x="577" y="160"/>
                    <a:pt x="575" y="158"/>
                  </a:cubicBezTo>
                  <a:cubicBezTo>
                    <a:pt x="574" y="160"/>
                    <a:pt x="572" y="162"/>
                    <a:pt x="569" y="165"/>
                  </a:cubicBezTo>
                  <a:cubicBezTo>
                    <a:pt x="565" y="168"/>
                    <a:pt x="561" y="170"/>
                    <a:pt x="557" y="169"/>
                  </a:cubicBezTo>
                  <a:cubicBezTo>
                    <a:pt x="550" y="168"/>
                    <a:pt x="547" y="164"/>
                    <a:pt x="544" y="160"/>
                  </a:cubicBezTo>
                  <a:cubicBezTo>
                    <a:pt x="542" y="157"/>
                    <a:pt x="540" y="154"/>
                    <a:pt x="537" y="152"/>
                  </a:cubicBezTo>
                  <a:cubicBezTo>
                    <a:pt x="531" y="149"/>
                    <a:pt x="527" y="146"/>
                    <a:pt x="526" y="141"/>
                  </a:cubicBezTo>
                  <a:cubicBezTo>
                    <a:pt x="524" y="143"/>
                    <a:pt x="522" y="144"/>
                    <a:pt x="519" y="146"/>
                  </a:cubicBezTo>
                  <a:cubicBezTo>
                    <a:pt x="519" y="147"/>
                    <a:pt x="518" y="147"/>
                    <a:pt x="518" y="148"/>
                  </a:cubicBezTo>
                  <a:cubicBezTo>
                    <a:pt x="517" y="150"/>
                    <a:pt x="517" y="154"/>
                    <a:pt x="514" y="158"/>
                  </a:cubicBezTo>
                  <a:cubicBezTo>
                    <a:pt x="507" y="167"/>
                    <a:pt x="500" y="169"/>
                    <a:pt x="492" y="164"/>
                  </a:cubicBezTo>
                  <a:cubicBezTo>
                    <a:pt x="490" y="163"/>
                    <a:pt x="489" y="162"/>
                    <a:pt x="486" y="161"/>
                  </a:cubicBezTo>
                  <a:cubicBezTo>
                    <a:pt x="475" y="158"/>
                    <a:pt x="472" y="150"/>
                    <a:pt x="470" y="146"/>
                  </a:cubicBezTo>
                  <a:cubicBezTo>
                    <a:pt x="470" y="145"/>
                    <a:pt x="469" y="144"/>
                    <a:pt x="469" y="143"/>
                  </a:cubicBezTo>
                  <a:cubicBezTo>
                    <a:pt x="468" y="143"/>
                    <a:pt x="467" y="143"/>
                    <a:pt x="466" y="144"/>
                  </a:cubicBezTo>
                  <a:cubicBezTo>
                    <a:pt x="462" y="144"/>
                    <a:pt x="457" y="146"/>
                    <a:pt x="450" y="145"/>
                  </a:cubicBezTo>
                  <a:cubicBezTo>
                    <a:pt x="431" y="143"/>
                    <a:pt x="428" y="128"/>
                    <a:pt x="426" y="118"/>
                  </a:cubicBezTo>
                  <a:cubicBezTo>
                    <a:pt x="425" y="115"/>
                    <a:pt x="425" y="115"/>
                    <a:pt x="425" y="115"/>
                  </a:cubicBezTo>
                  <a:cubicBezTo>
                    <a:pt x="423" y="106"/>
                    <a:pt x="425" y="100"/>
                    <a:pt x="426" y="95"/>
                  </a:cubicBezTo>
                  <a:cubicBezTo>
                    <a:pt x="427" y="92"/>
                    <a:pt x="428" y="91"/>
                    <a:pt x="427" y="89"/>
                  </a:cubicBezTo>
                  <a:cubicBezTo>
                    <a:pt x="427" y="88"/>
                    <a:pt x="426" y="87"/>
                    <a:pt x="425" y="87"/>
                  </a:cubicBezTo>
                  <a:cubicBezTo>
                    <a:pt x="424" y="86"/>
                    <a:pt x="422" y="87"/>
                    <a:pt x="422" y="87"/>
                  </a:cubicBezTo>
                  <a:cubicBezTo>
                    <a:pt x="415" y="90"/>
                    <a:pt x="398" y="99"/>
                    <a:pt x="384" y="106"/>
                  </a:cubicBezTo>
                  <a:cubicBezTo>
                    <a:pt x="382" y="106"/>
                    <a:pt x="381" y="107"/>
                    <a:pt x="381" y="107"/>
                  </a:cubicBezTo>
                  <a:cubicBezTo>
                    <a:pt x="381" y="108"/>
                    <a:pt x="381" y="108"/>
                    <a:pt x="381" y="109"/>
                  </a:cubicBezTo>
                  <a:cubicBezTo>
                    <a:pt x="381" y="110"/>
                    <a:pt x="382" y="112"/>
                    <a:pt x="382" y="115"/>
                  </a:cubicBezTo>
                  <a:cubicBezTo>
                    <a:pt x="383" y="128"/>
                    <a:pt x="372" y="133"/>
                    <a:pt x="367" y="136"/>
                  </a:cubicBezTo>
                  <a:cubicBezTo>
                    <a:pt x="366" y="137"/>
                    <a:pt x="365" y="137"/>
                    <a:pt x="363" y="138"/>
                  </a:cubicBezTo>
                  <a:cubicBezTo>
                    <a:pt x="363" y="138"/>
                    <a:pt x="363" y="139"/>
                    <a:pt x="363" y="139"/>
                  </a:cubicBezTo>
                  <a:cubicBezTo>
                    <a:pt x="363" y="142"/>
                    <a:pt x="363" y="147"/>
                    <a:pt x="358" y="150"/>
                  </a:cubicBezTo>
                  <a:cubicBezTo>
                    <a:pt x="354" y="153"/>
                    <a:pt x="349" y="153"/>
                    <a:pt x="344" y="153"/>
                  </a:cubicBezTo>
                  <a:cubicBezTo>
                    <a:pt x="340" y="153"/>
                    <a:pt x="336" y="153"/>
                    <a:pt x="331" y="154"/>
                  </a:cubicBezTo>
                  <a:cubicBezTo>
                    <a:pt x="329" y="154"/>
                    <a:pt x="328" y="155"/>
                    <a:pt x="326" y="155"/>
                  </a:cubicBezTo>
                  <a:cubicBezTo>
                    <a:pt x="320" y="160"/>
                    <a:pt x="314" y="160"/>
                    <a:pt x="306" y="155"/>
                  </a:cubicBezTo>
                  <a:cubicBezTo>
                    <a:pt x="303" y="152"/>
                    <a:pt x="302" y="153"/>
                    <a:pt x="299" y="153"/>
                  </a:cubicBezTo>
                  <a:cubicBezTo>
                    <a:pt x="299" y="154"/>
                    <a:pt x="298" y="154"/>
                    <a:pt x="297" y="154"/>
                  </a:cubicBezTo>
                  <a:cubicBezTo>
                    <a:pt x="294" y="159"/>
                    <a:pt x="289" y="161"/>
                    <a:pt x="282" y="162"/>
                  </a:cubicBezTo>
                  <a:cubicBezTo>
                    <a:pt x="281" y="162"/>
                    <a:pt x="281" y="162"/>
                    <a:pt x="281" y="162"/>
                  </a:cubicBezTo>
                  <a:cubicBezTo>
                    <a:pt x="274" y="162"/>
                    <a:pt x="272" y="162"/>
                    <a:pt x="263" y="169"/>
                  </a:cubicBezTo>
                  <a:cubicBezTo>
                    <a:pt x="255" y="174"/>
                    <a:pt x="251" y="175"/>
                    <a:pt x="247" y="175"/>
                  </a:cubicBezTo>
                  <a:cubicBezTo>
                    <a:pt x="245" y="176"/>
                    <a:pt x="243" y="176"/>
                    <a:pt x="238" y="178"/>
                  </a:cubicBezTo>
                  <a:cubicBezTo>
                    <a:pt x="234" y="180"/>
                    <a:pt x="234" y="180"/>
                    <a:pt x="239" y="195"/>
                  </a:cubicBezTo>
                  <a:cubicBezTo>
                    <a:pt x="239" y="196"/>
                    <a:pt x="239" y="196"/>
                    <a:pt x="239" y="196"/>
                  </a:cubicBezTo>
                  <a:cubicBezTo>
                    <a:pt x="245" y="212"/>
                    <a:pt x="246" y="215"/>
                    <a:pt x="244" y="226"/>
                  </a:cubicBezTo>
                  <a:cubicBezTo>
                    <a:pt x="243" y="232"/>
                    <a:pt x="240" y="235"/>
                    <a:pt x="238" y="237"/>
                  </a:cubicBezTo>
                  <a:cubicBezTo>
                    <a:pt x="232" y="241"/>
                    <a:pt x="225" y="240"/>
                    <a:pt x="218" y="239"/>
                  </a:cubicBezTo>
                  <a:cubicBezTo>
                    <a:pt x="216" y="238"/>
                    <a:pt x="214" y="238"/>
                    <a:pt x="212" y="238"/>
                  </a:cubicBezTo>
                  <a:cubicBezTo>
                    <a:pt x="205" y="237"/>
                    <a:pt x="202" y="234"/>
                    <a:pt x="199" y="231"/>
                  </a:cubicBezTo>
                  <a:cubicBezTo>
                    <a:pt x="196" y="235"/>
                    <a:pt x="192" y="240"/>
                    <a:pt x="184" y="245"/>
                  </a:cubicBezTo>
                  <a:cubicBezTo>
                    <a:pt x="178" y="249"/>
                    <a:pt x="174" y="250"/>
                    <a:pt x="172" y="251"/>
                  </a:cubicBezTo>
                  <a:cubicBezTo>
                    <a:pt x="170" y="252"/>
                    <a:pt x="168" y="253"/>
                    <a:pt x="164" y="256"/>
                  </a:cubicBezTo>
                  <a:cubicBezTo>
                    <a:pt x="165" y="256"/>
                    <a:pt x="166" y="257"/>
                    <a:pt x="166" y="258"/>
                  </a:cubicBezTo>
                  <a:cubicBezTo>
                    <a:pt x="171" y="265"/>
                    <a:pt x="171" y="270"/>
                    <a:pt x="170" y="275"/>
                  </a:cubicBezTo>
                  <a:cubicBezTo>
                    <a:pt x="169" y="276"/>
                    <a:pt x="169" y="277"/>
                    <a:pt x="169" y="279"/>
                  </a:cubicBezTo>
                  <a:cubicBezTo>
                    <a:pt x="169" y="281"/>
                    <a:pt x="170" y="281"/>
                    <a:pt x="171" y="283"/>
                  </a:cubicBezTo>
                  <a:cubicBezTo>
                    <a:pt x="173" y="285"/>
                    <a:pt x="177" y="289"/>
                    <a:pt x="178" y="296"/>
                  </a:cubicBezTo>
                  <a:cubicBezTo>
                    <a:pt x="180" y="306"/>
                    <a:pt x="185" y="350"/>
                    <a:pt x="173" y="371"/>
                  </a:cubicBezTo>
                  <a:cubicBezTo>
                    <a:pt x="165" y="383"/>
                    <a:pt x="155" y="388"/>
                    <a:pt x="149" y="392"/>
                  </a:cubicBezTo>
                  <a:cubicBezTo>
                    <a:pt x="148" y="392"/>
                    <a:pt x="146" y="393"/>
                    <a:pt x="145" y="394"/>
                  </a:cubicBezTo>
                  <a:cubicBezTo>
                    <a:pt x="145" y="395"/>
                    <a:pt x="146" y="399"/>
                    <a:pt x="147" y="401"/>
                  </a:cubicBezTo>
                  <a:cubicBezTo>
                    <a:pt x="148" y="405"/>
                    <a:pt x="150" y="409"/>
                    <a:pt x="150" y="414"/>
                  </a:cubicBezTo>
                  <a:cubicBezTo>
                    <a:pt x="150" y="425"/>
                    <a:pt x="140" y="429"/>
                    <a:pt x="131" y="433"/>
                  </a:cubicBezTo>
                  <a:cubicBezTo>
                    <a:pt x="127" y="435"/>
                    <a:pt x="124" y="437"/>
                    <a:pt x="120" y="439"/>
                  </a:cubicBezTo>
                  <a:cubicBezTo>
                    <a:pt x="122" y="443"/>
                    <a:pt x="124" y="448"/>
                    <a:pt x="125" y="455"/>
                  </a:cubicBezTo>
                  <a:cubicBezTo>
                    <a:pt x="125" y="460"/>
                    <a:pt x="125" y="465"/>
                    <a:pt x="121" y="470"/>
                  </a:cubicBezTo>
                  <a:cubicBezTo>
                    <a:pt x="116" y="474"/>
                    <a:pt x="111" y="474"/>
                    <a:pt x="108" y="473"/>
                  </a:cubicBezTo>
                  <a:cubicBezTo>
                    <a:pt x="106" y="473"/>
                    <a:pt x="105" y="473"/>
                    <a:pt x="103" y="474"/>
                  </a:cubicBezTo>
                  <a:cubicBezTo>
                    <a:pt x="103" y="474"/>
                    <a:pt x="102" y="474"/>
                    <a:pt x="102" y="474"/>
                  </a:cubicBezTo>
                  <a:cubicBezTo>
                    <a:pt x="102" y="475"/>
                    <a:pt x="102" y="476"/>
                    <a:pt x="102" y="477"/>
                  </a:cubicBezTo>
                  <a:cubicBezTo>
                    <a:pt x="101" y="480"/>
                    <a:pt x="100" y="483"/>
                    <a:pt x="98" y="488"/>
                  </a:cubicBezTo>
                  <a:cubicBezTo>
                    <a:pt x="100" y="489"/>
                    <a:pt x="101" y="491"/>
                    <a:pt x="103" y="493"/>
                  </a:cubicBezTo>
                  <a:cubicBezTo>
                    <a:pt x="104" y="495"/>
                    <a:pt x="105" y="496"/>
                    <a:pt x="105" y="497"/>
                  </a:cubicBezTo>
                  <a:cubicBezTo>
                    <a:pt x="108" y="500"/>
                    <a:pt x="108" y="501"/>
                    <a:pt x="111" y="509"/>
                  </a:cubicBezTo>
                  <a:cubicBezTo>
                    <a:pt x="113" y="514"/>
                    <a:pt x="113" y="514"/>
                    <a:pt x="113" y="514"/>
                  </a:cubicBezTo>
                  <a:cubicBezTo>
                    <a:pt x="114" y="518"/>
                    <a:pt x="115" y="521"/>
                    <a:pt x="116" y="522"/>
                  </a:cubicBezTo>
                  <a:cubicBezTo>
                    <a:pt x="118" y="529"/>
                    <a:pt x="119" y="531"/>
                    <a:pt x="117" y="538"/>
                  </a:cubicBezTo>
                  <a:cubicBezTo>
                    <a:pt x="117" y="539"/>
                    <a:pt x="116" y="541"/>
                    <a:pt x="116" y="543"/>
                  </a:cubicBezTo>
                  <a:cubicBezTo>
                    <a:pt x="114" y="552"/>
                    <a:pt x="110" y="557"/>
                    <a:pt x="107" y="560"/>
                  </a:cubicBezTo>
                  <a:cubicBezTo>
                    <a:pt x="105" y="562"/>
                    <a:pt x="105" y="562"/>
                    <a:pt x="105" y="564"/>
                  </a:cubicBezTo>
                  <a:cubicBezTo>
                    <a:pt x="105" y="566"/>
                    <a:pt x="105" y="568"/>
                    <a:pt x="105" y="569"/>
                  </a:cubicBezTo>
                  <a:cubicBezTo>
                    <a:pt x="106" y="578"/>
                    <a:pt x="105" y="583"/>
                    <a:pt x="98" y="595"/>
                  </a:cubicBezTo>
                  <a:cubicBezTo>
                    <a:pt x="96" y="598"/>
                    <a:pt x="95" y="600"/>
                    <a:pt x="94" y="602"/>
                  </a:cubicBezTo>
                  <a:cubicBezTo>
                    <a:pt x="90" y="609"/>
                    <a:pt x="87" y="612"/>
                    <a:pt x="75" y="617"/>
                  </a:cubicBezTo>
                  <a:cubicBezTo>
                    <a:pt x="63" y="622"/>
                    <a:pt x="55" y="618"/>
                    <a:pt x="50" y="615"/>
                  </a:cubicBezTo>
                  <a:cubicBezTo>
                    <a:pt x="49" y="615"/>
                    <a:pt x="49" y="615"/>
                    <a:pt x="49" y="615"/>
                  </a:cubicBezTo>
                  <a:cubicBezTo>
                    <a:pt x="49" y="617"/>
                    <a:pt x="49" y="619"/>
                    <a:pt x="49" y="622"/>
                  </a:cubicBezTo>
                  <a:cubicBezTo>
                    <a:pt x="49" y="636"/>
                    <a:pt x="42" y="643"/>
                    <a:pt x="34" y="650"/>
                  </a:cubicBezTo>
                  <a:cubicBezTo>
                    <a:pt x="31" y="652"/>
                    <a:pt x="32" y="662"/>
                    <a:pt x="33" y="671"/>
                  </a:cubicBezTo>
                  <a:cubicBezTo>
                    <a:pt x="33" y="674"/>
                    <a:pt x="33" y="678"/>
                    <a:pt x="33" y="681"/>
                  </a:cubicBezTo>
                  <a:cubicBezTo>
                    <a:pt x="33" y="684"/>
                    <a:pt x="34" y="686"/>
                    <a:pt x="34" y="686"/>
                  </a:cubicBezTo>
                  <a:cubicBezTo>
                    <a:pt x="34" y="687"/>
                    <a:pt x="34" y="687"/>
                    <a:pt x="35" y="687"/>
                  </a:cubicBezTo>
                  <a:cubicBezTo>
                    <a:pt x="37" y="688"/>
                    <a:pt x="41" y="691"/>
                    <a:pt x="45" y="697"/>
                  </a:cubicBezTo>
                  <a:cubicBezTo>
                    <a:pt x="52" y="708"/>
                    <a:pt x="49" y="715"/>
                    <a:pt x="47" y="721"/>
                  </a:cubicBezTo>
                  <a:cubicBezTo>
                    <a:pt x="45" y="724"/>
                    <a:pt x="44" y="728"/>
                    <a:pt x="43" y="734"/>
                  </a:cubicBezTo>
                  <a:cubicBezTo>
                    <a:pt x="43" y="735"/>
                    <a:pt x="43" y="736"/>
                    <a:pt x="43" y="737"/>
                  </a:cubicBezTo>
                  <a:cubicBezTo>
                    <a:pt x="45" y="738"/>
                    <a:pt x="48" y="740"/>
                    <a:pt x="50" y="744"/>
                  </a:cubicBezTo>
                  <a:cubicBezTo>
                    <a:pt x="57" y="754"/>
                    <a:pt x="56" y="760"/>
                    <a:pt x="55" y="765"/>
                  </a:cubicBezTo>
                  <a:cubicBezTo>
                    <a:pt x="54" y="767"/>
                    <a:pt x="54" y="768"/>
                    <a:pt x="54" y="770"/>
                  </a:cubicBezTo>
                  <a:cubicBezTo>
                    <a:pt x="54" y="773"/>
                    <a:pt x="56" y="775"/>
                    <a:pt x="59" y="780"/>
                  </a:cubicBezTo>
                  <a:cubicBezTo>
                    <a:pt x="61" y="783"/>
                    <a:pt x="63" y="787"/>
                    <a:pt x="66" y="792"/>
                  </a:cubicBezTo>
                  <a:cubicBezTo>
                    <a:pt x="70" y="801"/>
                    <a:pt x="70" y="806"/>
                    <a:pt x="69" y="811"/>
                  </a:cubicBezTo>
                  <a:cubicBezTo>
                    <a:pt x="69" y="813"/>
                    <a:pt x="68" y="815"/>
                    <a:pt x="69" y="819"/>
                  </a:cubicBezTo>
                  <a:cubicBezTo>
                    <a:pt x="69" y="824"/>
                    <a:pt x="72" y="831"/>
                    <a:pt x="76" y="838"/>
                  </a:cubicBezTo>
                  <a:cubicBezTo>
                    <a:pt x="79" y="845"/>
                    <a:pt x="82" y="851"/>
                    <a:pt x="84" y="857"/>
                  </a:cubicBezTo>
                  <a:cubicBezTo>
                    <a:pt x="87" y="870"/>
                    <a:pt x="84" y="875"/>
                    <a:pt x="79" y="882"/>
                  </a:cubicBezTo>
                  <a:cubicBezTo>
                    <a:pt x="78" y="883"/>
                    <a:pt x="77" y="885"/>
                    <a:pt x="76" y="886"/>
                  </a:cubicBezTo>
                  <a:cubicBezTo>
                    <a:pt x="71" y="894"/>
                    <a:pt x="67" y="896"/>
                    <a:pt x="59" y="897"/>
                  </a:cubicBezTo>
                  <a:cubicBezTo>
                    <a:pt x="57" y="897"/>
                    <a:pt x="54" y="898"/>
                    <a:pt x="50" y="899"/>
                  </a:cubicBezTo>
                  <a:cubicBezTo>
                    <a:pt x="46" y="900"/>
                    <a:pt x="44" y="901"/>
                    <a:pt x="42" y="902"/>
                  </a:cubicBezTo>
                  <a:cubicBezTo>
                    <a:pt x="40" y="902"/>
                    <a:pt x="39" y="902"/>
                    <a:pt x="39" y="903"/>
                  </a:cubicBezTo>
                  <a:cubicBezTo>
                    <a:pt x="38" y="903"/>
                    <a:pt x="37" y="904"/>
                    <a:pt x="36" y="906"/>
                  </a:cubicBezTo>
                  <a:cubicBezTo>
                    <a:pt x="35" y="907"/>
                    <a:pt x="35" y="907"/>
                    <a:pt x="35" y="907"/>
                  </a:cubicBezTo>
                  <a:cubicBezTo>
                    <a:pt x="31" y="911"/>
                    <a:pt x="26" y="915"/>
                    <a:pt x="21" y="918"/>
                  </a:cubicBezTo>
                  <a:cubicBezTo>
                    <a:pt x="15" y="922"/>
                    <a:pt x="9" y="927"/>
                    <a:pt x="2" y="935"/>
                  </a:cubicBezTo>
                  <a:cubicBezTo>
                    <a:pt x="1" y="936"/>
                    <a:pt x="1" y="937"/>
                    <a:pt x="0" y="937"/>
                  </a:cubicBezTo>
                  <a:cubicBezTo>
                    <a:pt x="3" y="939"/>
                    <a:pt x="6" y="942"/>
                    <a:pt x="7" y="946"/>
                  </a:cubicBezTo>
                  <a:cubicBezTo>
                    <a:pt x="12" y="948"/>
                    <a:pt x="25" y="946"/>
                    <a:pt x="31" y="945"/>
                  </a:cubicBezTo>
                  <a:cubicBezTo>
                    <a:pt x="39" y="944"/>
                    <a:pt x="46" y="944"/>
                    <a:pt x="51" y="945"/>
                  </a:cubicBezTo>
                  <a:cubicBezTo>
                    <a:pt x="66" y="947"/>
                    <a:pt x="71" y="958"/>
                    <a:pt x="75" y="968"/>
                  </a:cubicBezTo>
                  <a:cubicBezTo>
                    <a:pt x="76" y="970"/>
                    <a:pt x="76" y="971"/>
                    <a:pt x="77" y="973"/>
                  </a:cubicBezTo>
                  <a:cubicBezTo>
                    <a:pt x="81" y="981"/>
                    <a:pt x="81" y="985"/>
                    <a:pt x="81" y="989"/>
                  </a:cubicBezTo>
                  <a:cubicBezTo>
                    <a:pt x="80" y="990"/>
                    <a:pt x="80" y="991"/>
                    <a:pt x="81" y="993"/>
                  </a:cubicBezTo>
                  <a:cubicBezTo>
                    <a:pt x="84" y="993"/>
                    <a:pt x="89" y="993"/>
                    <a:pt x="94" y="996"/>
                  </a:cubicBezTo>
                  <a:cubicBezTo>
                    <a:pt x="103" y="1002"/>
                    <a:pt x="102" y="1009"/>
                    <a:pt x="102" y="1013"/>
                  </a:cubicBezTo>
                  <a:cubicBezTo>
                    <a:pt x="102" y="1014"/>
                    <a:pt x="102" y="1014"/>
                    <a:pt x="103" y="1016"/>
                  </a:cubicBezTo>
                  <a:cubicBezTo>
                    <a:pt x="110" y="1025"/>
                    <a:pt x="109" y="1037"/>
                    <a:pt x="109" y="1050"/>
                  </a:cubicBezTo>
                  <a:cubicBezTo>
                    <a:pt x="109" y="1054"/>
                    <a:pt x="109" y="1058"/>
                    <a:pt x="109" y="1062"/>
                  </a:cubicBezTo>
                  <a:cubicBezTo>
                    <a:pt x="110" y="1077"/>
                    <a:pt x="107" y="1082"/>
                    <a:pt x="103" y="1088"/>
                  </a:cubicBezTo>
                  <a:cubicBezTo>
                    <a:pt x="102" y="1089"/>
                    <a:pt x="101" y="1090"/>
                    <a:pt x="100" y="1091"/>
                  </a:cubicBezTo>
                  <a:cubicBezTo>
                    <a:pt x="99" y="1093"/>
                    <a:pt x="98" y="1095"/>
                    <a:pt x="96" y="1097"/>
                  </a:cubicBezTo>
                  <a:cubicBezTo>
                    <a:pt x="92" y="1102"/>
                    <a:pt x="89" y="1106"/>
                    <a:pt x="89" y="1112"/>
                  </a:cubicBezTo>
                  <a:cubicBezTo>
                    <a:pt x="89" y="1114"/>
                    <a:pt x="90" y="1116"/>
                    <a:pt x="90" y="1117"/>
                  </a:cubicBezTo>
                  <a:cubicBezTo>
                    <a:pt x="90" y="1117"/>
                    <a:pt x="90" y="1117"/>
                    <a:pt x="90" y="1117"/>
                  </a:cubicBezTo>
                  <a:cubicBezTo>
                    <a:pt x="103" y="1128"/>
                    <a:pt x="103" y="1128"/>
                    <a:pt x="103" y="1128"/>
                  </a:cubicBezTo>
                  <a:cubicBezTo>
                    <a:pt x="110" y="1125"/>
                    <a:pt x="115" y="1126"/>
                    <a:pt x="119" y="1127"/>
                  </a:cubicBezTo>
                  <a:cubicBezTo>
                    <a:pt x="116" y="1119"/>
                    <a:pt x="118" y="1114"/>
                    <a:pt x="122" y="1109"/>
                  </a:cubicBezTo>
                  <a:cubicBezTo>
                    <a:pt x="123" y="1107"/>
                    <a:pt x="124" y="1106"/>
                    <a:pt x="125" y="1104"/>
                  </a:cubicBezTo>
                  <a:cubicBezTo>
                    <a:pt x="130" y="1097"/>
                    <a:pt x="134" y="1095"/>
                    <a:pt x="140" y="1094"/>
                  </a:cubicBezTo>
                  <a:cubicBezTo>
                    <a:pt x="141" y="1094"/>
                    <a:pt x="141" y="1093"/>
                    <a:pt x="143" y="1093"/>
                  </a:cubicBezTo>
                  <a:cubicBezTo>
                    <a:pt x="148" y="1089"/>
                    <a:pt x="159" y="1082"/>
                    <a:pt x="173" y="1090"/>
                  </a:cubicBezTo>
                  <a:cubicBezTo>
                    <a:pt x="179" y="1093"/>
                    <a:pt x="181" y="1094"/>
                    <a:pt x="190" y="1095"/>
                  </a:cubicBezTo>
                  <a:cubicBezTo>
                    <a:pt x="197" y="1096"/>
                    <a:pt x="202" y="1095"/>
                    <a:pt x="208" y="1087"/>
                  </a:cubicBezTo>
                  <a:cubicBezTo>
                    <a:pt x="216" y="1076"/>
                    <a:pt x="219" y="1075"/>
                    <a:pt x="232" y="1070"/>
                  </a:cubicBezTo>
                  <a:cubicBezTo>
                    <a:pt x="235" y="1069"/>
                    <a:pt x="238" y="1068"/>
                    <a:pt x="243" y="1066"/>
                  </a:cubicBezTo>
                  <a:cubicBezTo>
                    <a:pt x="246" y="1065"/>
                    <a:pt x="248" y="1064"/>
                    <a:pt x="249" y="1064"/>
                  </a:cubicBezTo>
                  <a:cubicBezTo>
                    <a:pt x="249" y="1061"/>
                    <a:pt x="249" y="1057"/>
                    <a:pt x="251" y="1052"/>
                  </a:cubicBezTo>
                  <a:cubicBezTo>
                    <a:pt x="251" y="1051"/>
                    <a:pt x="251" y="1051"/>
                    <a:pt x="251" y="1051"/>
                  </a:cubicBezTo>
                  <a:cubicBezTo>
                    <a:pt x="255" y="1041"/>
                    <a:pt x="255" y="1041"/>
                    <a:pt x="252" y="1029"/>
                  </a:cubicBezTo>
                  <a:cubicBezTo>
                    <a:pt x="250" y="1023"/>
                    <a:pt x="249" y="1022"/>
                    <a:pt x="247" y="1020"/>
                  </a:cubicBezTo>
                  <a:cubicBezTo>
                    <a:pt x="244" y="1018"/>
                    <a:pt x="240" y="1015"/>
                    <a:pt x="235" y="1007"/>
                  </a:cubicBezTo>
                  <a:cubicBezTo>
                    <a:pt x="226" y="994"/>
                    <a:pt x="229" y="984"/>
                    <a:pt x="232" y="977"/>
                  </a:cubicBezTo>
                  <a:cubicBezTo>
                    <a:pt x="233" y="973"/>
                    <a:pt x="234" y="969"/>
                    <a:pt x="234" y="964"/>
                  </a:cubicBezTo>
                  <a:cubicBezTo>
                    <a:pt x="234" y="947"/>
                    <a:pt x="236" y="941"/>
                    <a:pt x="244" y="935"/>
                  </a:cubicBezTo>
                  <a:cubicBezTo>
                    <a:pt x="245" y="933"/>
                    <a:pt x="245" y="933"/>
                    <a:pt x="245" y="933"/>
                  </a:cubicBezTo>
                  <a:cubicBezTo>
                    <a:pt x="252" y="926"/>
                    <a:pt x="274" y="916"/>
                    <a:pt x="277" y="914"/>
                  </a:cubicBezTo>
                  <a:cubicBezTo>
                    <a:pt x="285" y="911"/>
                    <a:pt x="294" y="915"/>
                    <a:pt x="299" y="918"/>
                  </a:cubicBezTo>
                  <a:cubicBezTo>
                    <a:pt x="320" y="910"/>
                    <a:pt x="328" y="912"/>
                    <a:pt x="332" y="915"/>
                  </a:cubicBezTo>
                  <a:cubicBezTo>
                    <a:pt x="340" y="918"/>
                    <a:pt x="347" y="920"/>
                    <a:pt x="353" y="919"/>
                  </a:cubicBezTo>
                  <a:cubicBezTo>
                    <a:pt x="354" y="918"/>
                    <a:pt x="354" y="918"/>
                    <a:pt x="354" y="918"/>
                  </a:cubicBezTo>
                  <a:cubicBezTo>
                    <a:pt x="354" y="918"/>
                    <a:pt x="355" y="916"/>
                    <a:pt x="356" y="915"/>
                  </a:cubicBezTo>
                  <a:cubicBezTo>
                    <a:pt x="357" y="912"/>
                    <a:pt x="359" y="907"/>
                    <a:pt x="364" y="903"/>
                  </a:cubicBezTo>
                  <a:cubicBezTo>
                    <a:pt x="375" y="895"/>
                    <a:pt x="385" y="901"/>
                    <a:pt x="392" y="905"/>
                  </a:cubicBezTo>
                  <a:cubicBezTo>
                    <a:pt x="395" y="907"/>
                    <a:pt x="398" y="909"/>
                    <a:pt x="401" y="909"/>
                  </a:cubicBezTo>
                  <a:cubicBezTo>
                    <a:pt x="401" y="910"/>
                    <a:pt x="402" y="910"/>
                    <a:pt x="402" y="910"/>
                  </a:cubicBezTo>
                  <a:cubicBezTo>
                    <a:pt x="402" y="909"/>
                    <a:pt x="403" y="908"/>
                    <a:pt x="404" y="907"/>
                  </a:cubicBezTo>
                  <a:cubicBezTo>
                    <a:pt x="406" y="904"/>
                    <a:pt x="409" y="900"/>
                    <a:pt x="413" y="897"/>
                  </a:cubicBezTo>
                  <a:cubicBezTo>
                    <a:pt x="426" y="889"/>
                    <a:pt x="441" y="899"/>
                    <a:pt x="452" y="907"/>
                  </a:cubicBezTo>
                  <a:cubicBezTo>
                    <a:pt x="454" y="909"/>
                    <a:pt x="454" y="909"/>
                    <a:pt x="454" y="909"/>
                  </a:cubicBezTo>
                  <a:cubicBezTo>
                    <a:pt x="466" y="917"/>
                    <a:pt x="468" y="923"/>
                    <a:pt x="472" y="933"/>
                  </a:cubicBezTo>
                  <a:cubicBezTo>
                    <a:pt x="476" y="945"/>
                    <a:pt x="475" y="957"/>
                    <a:pt x="467" y="974"/>
                  </a:cubicBezTo>
                  <a:cubicBezTo>
                    <a:pt x="466" y="975"/>
                    <a:pt x="466" y="976"/>
                    <a:pt x="466" y="977"/>
                  </a:cubicBezTo>
                  <a:cubicBezTo>
                    <a:pt x="468" y="979"/>
                    <a:pt x="470" y="982"/>
                    <a:pt x="471" y="988"/>
                  </a:cubicBezTo>
                  <a:cubicBezTo>
                    <a:pt x="472" y="994"/>
                    <a:pt x="474" y="997"/>
                    <a:pt x="478" y="1001"/>
                  </a:cubicBezTo>
                  <a:cubicBezTo>
                    <a:pt x="480" y="1003"/>
                    <a:pt x="482" y="1006"/>
                    <a:pt x="484" y="1009"/>
                  </a:cubicBezTo>
                  <a:cubicBezTo>
                    <a:pt x="486" y="1011"/>
                    <a:pt x="487" y="1012"/>
                    <a:pt x="493" y="1012"/>
                  </a:cubicBezTo>
                  <a:cubicBezTo>
                    <a:pt x="497" y="1013"/>
                    <a:pt x="502" y="1013"/>
                    <a:pt x="506" y="1016"/>
                  </a:cubicBezTo>
                  <a:cubicBezTo>
                    <a:pt x="513" y="1019"/>
                    <a:pt x="522" y="1025"/>
                    <a:pt x="533" y="1036"/>
                  </a:cubicBezTo>
                  <a:cubicBezTo>
                    <a:pt x="543" y="1047"/>
                    <a:pt x="541" y="1055"/>
                    <a:pt x="538" y="1064"/>
                  </a:cubicBezTo>
                  <a:cubicBezTo>
                    <a:pt x="538" y="1065"/>
                    <a:pt x="537" y="1067"/>
                    <a:pt x="537" y="1068"/>
                  </a:cubicBezTo>
                  <a:cubicBezTo>
                    <a:pt x="535" y="1076"/>
                    <a:pt x="532" y="1079"/>
                    <a:pt x="528" y="1082"/>
                  </a:cubicBezTo>
                  <a:cubicBezTo>
                    <a:pt x="526" y="1084"/>
                    <a:pt x="523" y="1086"/>
                    <a:pt x="519" y="1091"/>
                  </a:cubicBezTo>
                  <a:cubicBezTo>
                    <a:pt x="514" y="1098"/>
                    <a:pt x="517" y="1119"/>
                    <a:pt x="519" y="1131"/>
                  </a:cubicBezTo>
                  <a:cubicBezTo>
                    <a:pt x="520" y="1135"/>
                    <a:pt x="520" y="1139"/>
                    <a:pt x="520" y="1142"/>
                  </a:cubicBezTo>
                  <a:cubicBezTo>
                    <a:pt x="524" y="1142"/>
                    <a:pt x="528" y="1143"/>
                    <a:pt x="532" y="1146"/>
                  </a:cubicBezTo>
                  <a:cubicBezTo>
                    <a:pt x="540" y="1151"/>
                    <a:pt x="543" y="1156"/>
                    <a:pt x="544" y="1161"/>
                  </a:cubicBezTo>
                  <a:cubicBezTo>
                    <a:pt x="547" y="1161"/>
                    <a:pt x="552" y="1161"/>
                    <a:pt x="554" y="1161"/>
                  </a:cubicBezTo>
                  <a:cubicBezTo>
                    <a:pt x="555" y="1161"/>
                    <a:pt x="556" y="1161"/>
                    <a:pt x="557" y="1161"/>
                  </a:cubicBezTo>
                  <a:cubicBezTo>
                    <a:pt x="565" y="1161"/>
                    <a:pt x="573" y="1168"/>
                    <a:pt x="579" y="1183"/>
                  </a:cubicBezTo>
                  <a:cubicBezTo>
                    <a:pt x="580" y="1185"/>
                    <a:pt x="580" y="1185"/>
                    <a:pt x="580" y="1185"/>
                  </a:cubicBezTo>
                  <a:cubicBezTo>
                    <a:pt x="579" y="1189"/>
                    <a:pt x="579" y="1189"/>
                    <a:pt x="579" y="1189"/>
                  </a:cubicBezTo>
                  <a:cubicBezTo>
                    <a:pt x="579" y="1190"/>
                    <a:pt x="577" y="1197"/>
                    <a:pt x="569" y="1204"/>
                  </a:cubicBezTo>
                  <a:cubicBezTo>
                    <a:pt x="570" y="1206"/>
                    <a:pt x="571" y="1209"/>
                    <a:pt x="571" y="1213"/>
                  </a:cubicBezTo>
                  <a:cubicBezTo>
                    <a:pt x="571" y="1220"/>
                    <a:pt x="568" y="1224"/>
                    <a:pt x="566" y="1229"/>
                  </a:cubicBezTo>
                  <a:cubicBezTo>
                    <a:pt x="564" y="1233"/>
                    <a:pt x="562" y="1238"/>
                    <a:pt x="562" y="1248"/>
                  </a:cubicBezTo>
                  <a:cubicBezTo>
                    <a:pt x="562" y="1257"/>
                    <a:pt x="561" y="1263"/>
                    <a:pt x="557" y="1268"/>
                  </a:cubicBezTo>
                  <a:cubicBezTo>
                    <a:pt x="553" y="1272"/>
                    <a:pt x="548" y="1272"/>
                    <a:pt x="545" y="1272"/>
                  </a:cubicBezTo>
                  <a:cubicBezTo>
                    <a:pt x="545" y="1272"/>
                    <a:pt x="545" y="1272"/>
                    <a:pt x="545" y="1272"/>
                  </a:cubicBezTo>
                  <a:cubicBezTo>
                    <a:pt x="540" y="1276"/>
                    <a:pt x="531" y="1280"/>
                    <a:pt x="522" y="1285"/>
                  </a:cubicBezTo>
                  <a:cubicBezTo>
                    <a:pt x="517" y="1288"/>
                    <a:pt x="517" y="1288"/>
                    <a:pt x="517" y="1288"/>
                  </a:cubicBezTo>
                  <a:cubicBezTo>
                    <a:pt x="508" y="1293"/>
                    <a:pt x="505" y="1295"/>
                    <a:pt x="498" y="1299"/>
                  </a:cubicBezTo>
                  <a:cubicBezTo>
                    <a:pt x="495" y="1301"/>
                    <a:pt x="495" y="1301"/>
                    <a:pt x="495" y="1301"/>
                  </a:cubicBezTo>
                  <a:cubicBezTo>
                    <a:pt x="496" y="1302"/>
                    <a:pt x="496" y="1303"/>
                    <a:pt x="497" y="1304"/>
                  </a:cubicBezTo>
                  <a:cubicBezTo>
                    <a:pt x="498" y="1305"/>
                    <a:pt x="499" y="1307"/>
                    <a:pt x="500" y="1309"/>
                  </a:cubicBezTo>
                  <a:cubicBezTo>
                    <a:pt x="500" y="1310"/>
                    <a:pt x="503" y="1312"/>
                    <a:pt x="512" y="1315"/>
                  </a:cubicBezTo>
                  <a:cubicBezTo>
                    <a:pt x="514" y="1316"/>
                    <a:pt x="518" y="1312"/>
                    <a:pt x="520" y="1305"/>
                  </a:cubicBezTo>
                  <a:cubicBezTo>
                    <a:pt x="524" y="1294"/>
                    <a:pt x="536" y="1291"/>
                    <a:pt x="542" y="1289"/>
                  </a:cubicBezTo>
                  <a:cubicBezTo>
                    <a:pt x="543" y="1289"/>
                    <a:pt x="544" y="1288"/>
                    <a:pt x="544" y="1288"/>
                  </a:cubicBezTo>
                  <a:cubicBezTo>
                    <a:pt x="548" y="1282"/>
                    <a:pt x="556" y="1273"/>
                    <a:pt x="569" y="1269"/>
                  </a:cubicBezTo>
                  <a:cubicBezTo>
                    <a:pt x="571" y="1268"/>
                    <a:pt x="575" y="1267"/>
                    <a:pt x="575" y="1266"/>
                  </a:cubicBezTo>
                  <a:cubicBezTo>
                    <a:pt x="576" y="1266"/>
                    <a:pt x="577" y="1264"/>
                    <a:pt x="577" y="1262"/>
                  </a:cubicBezTo>
                  <a:cubicBezTo>
                    <a:pt x="578" y="1260"/>
                    <a:pt x="578" y="1260"/>
                    <a:pt x="578" y="1260"/>
                  </a:cubicBezTo>
                  <a:cubicBezTo>
                    <a:pt x="584" y="1247"/>
                    <a:pt x="594" y="1248"/>
                    <a:pt x="598" y="1249"/>
                  </a:cubicBezTo>
                  <a:cubicBezTo>
                    <a:pt x="601" y="1249"/>
                    <a:pt x="602" y="1249"/>
                    <a:pt x="604" y="1249"/>
                  </a:cubicBezTo>
                  <a:cubicBezTo>
                    <a:pt x="604" y="1249"/>
                    <a:pt x="604" y="1249"/>
                    <a:pt x="604" y="1249"/>
                  </a:cubicBezTo>
                  <a:cubicBezTo>
                    <a:pt x="605" y="1246"/>
                    <a:pt x="606" y="1244"/>
                    <a:pt x="608" y="1240"/>
                  </a:cubicBezTo>
                  <a:cubicBezTo>
                    <a:pt x="614" y="1233"/>
                    <a:pt x="619" y="1231"/>
                    <a:pt x="623" y="1231"/>
                  </a:cubicBezTo>
                  <a:cubicBezTo>
                    <a:pt x="623" y="1230"/>
                    <a:pt x="623" y="1230"/>
                    <a:pt x="623" y="1230"/>
                  </a:cubicBezTo>
                  <a:cubicBezTo>
                    <a:pt x="623" y="1230"/>
                    <a:pt x="624" y="1230"/>
                    <a:pt x="624" y="1229"/>
                  </a:cubicBezTo>
                  <a:cubicBezTo>
                    <a:pt x="629" y="1221"/>
                    <a:pt x="638" y="1214"/>
                    <a:pt x="646" y="1208"/>
                  </a:cubicBezTo>
                  <a:cubicBezTo>
                    <a:pt x="648" y="1206"/>
                    <a:pt x="651" y="1204"/>
                    <a:pt x="653" y="1203"/>
                  </a:cubicBezTo>
                  <a:cubicBezTo>
                    <a:pt x="653" y="1202"/>
                    <a:pt x="653" y="1202"/>
                    <a:pt x="653" y="1202"/>
                  </a:cubicBezTo>
                  <a:cubicBezTo>
                    <a:pt x="652" y="1201"/>
                    <a:pt x="651" y="1198"/>
                    <a:pt x="651" y="1195"/>
                  </a:cubicBezTo>
                  <a:cubicBezTo>
                    <a:pt x="649" y="1186"/>
                    <a:pt x="651" y="1182"/>
                    <a:pt x="652" y="1178"/>
                  </a:cubicBezTo>
                  <a:cubicBezTo>
                    <a:pt x="653" y="1176"/>
                    <a:pt x="653" y="1175"/>
                    <a:pt x="653" y="1173"/>
                  </a:cubicBezTo>
                  <a:cubicBezTo>
                    <a:pt x="652" y="1163"/>
                    <a:pt x="653" y="1159"/>
                    <a:pt x="659" y="1153"/>
                  </a:cubicBezTo>
                  <a:cubicBezTo>
                    <a:pt x="660" y="1152"/>
                    <a:pt x="660" y="1152"/>
                    <a:pt x="660" y="1152"/>
                  </a:cubicBezTo>
                  <a:cubicBezTo>
                    <a:pt x="661" y="1151"/>
                    <a:pt x="665" y="1147"/>
                    <a:pt x="671" y="1148"/>
                  </a:cubicBezTo>
                  <a:cubicBezTo>
                    <a:pt x="675" y="1148"/>
                    <a:pt x="678" y="1151"/>
                    <a:pt x="679" y="1152"/>
                  </a:cubicBezTo>
                  <a:cubicBezTo>
                    <a:pt x="680" y="1152"/>
                    <a:pt x="682" y="1152"/>
                    <a:pt x="684" y="1152"/>
                  </a:cubicBezTo>
                  <a:cubicBezTo>
                    <a:pt x="689" y="1151"/>
                    <a:pt x="696" y="1150"/>
                    <a:pt x="705" y="1152"/>
                  </a:cubicBezTo>
                  <a:cubicBezTo>
                    <a:pt x="715" y="1154"/>
                    <a:pt x="720" y="1158"/>
                    <a:pt x="721" y="1167"/>
                  </a:cubicBezTo>
                  <a:cubicBezTo>
                    <a:pt x="721" y="1169"/>
                    <a:pt x="721" y="1171"/>
                    <a:pt x="723" y="1174"/>
                  </a:cubicBezTo>
                  <a:cubicBezTo>
                    <a:pt x="729" y="1184"/>
                    <a:pt x="730" y="1188"/>
                    <a:pt x="729" y="1193"/>
                  </a:cubicBezTo>
                  <a:cubicBezTo>
                    <a:pt x="729" y="1194"/>
                    <a:pt x="729" y="1194"/>
                    <a:pt x="729" y="1194"/>
                  </a:cubicBezTo>
                  <a:cubicBezTo>
                    <a:pt x="731" y="1195"/>
                    <a:pt x="733" y="1196"/>
                    <a:pt x="734" y="1197"/>
                  </a:cubicBezTo>
                  <a:cubicBezTo>
                    <a:pt x="740" y="1200"/>
                    <a:pt x="748" y="1203"/>
                    <a:pt x="752" y="1211"/>
                  </a:cubicBezTo>
                  <a:cubicBezTo>
                    <a:pt x="758" y="1223"/>
                    <a:pt x="759" y="1247"/>
                    <a:pt x="756" y="1260"/>
                  </a:cubicBezTo>
                  <a:cubicBezTo>
                    <a:pt x="753" y="1271"/>
                    <a:pt x="747" y="1274"/>
                    <a:pt x="743" y="1277"/>
                  </a:cubicBezTo>
                  <a:cubicBezTo>
                    <a:pt x="741" y="1278"/>
                    <a:pt x="740" y="1279"/>
                    <a:pt x="738" y="1281"/>
                  </a:cubicBezTo>
                  <a:cubicBezTo>
                    <a:pt x="740" y="1282"/>
                    <a:pt x="742" y="1284"/>
                    <a:pt x="744" y="1286"/>
                  </a:cubicBezTo>
                  <a:cubicBezTo>
                    <a:pt x="745" y="1287"/>
                    <a:pt x="745" y="1287"/>
                    <a:pt x="749" y="1288"/>
                  </a:cubicBezTo>
                  <a:cubicBezTo>
                    <a:pt x="753" y="1289"/>
                    <a:pt x="758" y="1289"/>
                    <a:pt x="764" y="1293"/>
                  </a:cubicBezTo>
                  <a:cubicBezTo>
                    <a:pt x="768" y="1296"/>
                    <a:pt x="771" y="1299"/>
                    <a:pt x="773" y="1301"/>
                  </a:cubicBezTo>
                  <a:cubicBezTo>
                    <a:pt x="782" y="1298"/>
                    <a:pt x="793" y="1294"/>
                    <a:pt x="801" y="1299"/>
                  </a:cubicBezTo>
                  <a:cubicBezTo>
                    <a:pt x="806" y="1303"/>
                    <a:pt x="807" y="1307"/>
                    <a:pt x="808" y="1310"/>
                  </a:cubicBezTo>
                  <a:cubicBezTo>
                    <a:pt x="808" y="1317"/>
                    <a:pt x="803" y="1322"/>
                    <a:pt x="798" y="1327"/>
                  </a:cubicBezTo>
                  <a:cubicBezTo>
                    <a:pt x="796" y="1329"/>
                    <a:pt x="794" y="1331"/>
                    <a:pt x="792" y="1334"/>
                  </a:cubicBezTo>
                  <a:cubicBezTo>
                    <a:pt x="791" y="1334"/>
                    <a:pt x="791" y="1334"/>
                    <a:pt x="791" y="1334"/>
                  </a:cubicBezTo>
                  <a:cubicBezTo>
                    <a:pt x="792" y="1335"/>
                    <a:pt x="793" y="1336"/>
                    <a:pt x="793" y="1337"/>
                  </a:cubicBezTo>
                  <a:cubicBezTo>
                    <a:pt x="795" y="1339"/>
                    <a:pt x="797" y="1341"/>
                    <a:pt x="799" y="1343"/>
                  </a:cubicBezTo>
                  <a:cubicBezTo>
                    <a:pt x="799" y="1344"/>
                    <a:pt x="799" y="1344"/>
                    <a:pt x="799" y="1344"/>
                  </a:cubicBezTo>
                  <a:cubicBezTo>
                    <a:pt x="804" y="1344"/>
                    <a:pt x="810" y="1344"/>
                    <a:pt x="819" y="1351"/>
                  </a:cubicBezTo>
                  <a:cubicBezTo>
                    <a:pt x="827" y="1357"/>
                    <a:pt x="830" y="1362"/>
                    <a:pt x="830" y="1368"/>
                  </a:cubicBezTo>
                  <a:cubicBezTo>
                    <a:pt x="834" y="1366"/>
                    <a:pt x="838" y="1366"/>
                    <a:pt x="842" y="1366"/>
                  </a:cubicBezTo>
                  <a:cubicBezTo>
                    <a:pt x="848" y="1368"/>
                    <a:pt x="854" y="1371"/>
                    <a:pt x="857" y="1376"/>
                  </a:cubicBezTo>
                  <a:cubicBezTo>
                    <a:pt x="857" y="1377"/>
                    <a:pt x="858" y="1378"/>
                    <a:pt x="858" y="1380"/>
                  </a:cubicBezTo>
                  <a:cubicBezTo>
                    <a:pt x="860" y="1383"/>
                    <a:pt x="860" y="1384"/>
                    <a:pt x="867" y="1384"/>
                  </a:cubicBezTo>
                  <a:cubicBezTo>
                    <a:pt x="883" y="1382"/>
                    <a:pt x="888" y="1388"/>
                    <a:pt x="894" y="1396"/>
                  </a:cubicBezTo>
                  <a:cubicBezTo>
                    <a:pt x="896" y="1399"/>
                    <a:pt x="898" y="1402"/>
                    <a:pt x="902" y="1406"/>
                  </a:cubicBezTo>
                  <a:cubicBezTo>
                    <a:pt x="912" y="1415"/>
                    <a:pt x="922" y="1432"/>
                    <a:pt x="930" y="1444"/>
                  </a:cubicBezTo>
                  <a:cubicBezTo>
                    <a:pt x="932" y="1449"/>
                    <a:pt x="935" y="1453"/>
                    <a:pt x="937" y="1455"/>
                  </a:cubicBezTo>
                  <a:cubicBezTo>
                    <a:pt x="940" y="1459"/>
                    <a:pt x="942" y="1464"/>
                    <a:pt x="945" y="1469"/>
                  </a:cubicBezTo>
                  <a:cubicBezTo>
                    <a:pt x="948" y="1474"/>
                    <a:pt x="951" y="1480"/>
                    <a:pt x="956" y="1487"/>
                  </a:cubicBezTo>
                  <a:cubicBezTo>
                    <a:pt x="959" y="1493"/>
                    <a:pt x="961" y="1492"/>
                    <a:pt x="969" y="1492"/>
                  </a:cubicBezTo>
                  <a:cubicBezTo>
                    <a:pt x="973" y="1492"/>
                    <a:pt x="978" y="1492"/>
                    <a:pt x="984" y="1494"/>
                  </a:cubicBezTo>
                  <a:cubicBezTo>
                    <a:pt x="988" y="1495"/>
                    <a:pt x="991" y="1497"/>
                    <a:pt x="993" y="1498"/>
                  </a:cubicBezTo>
                  <a:cubicBezTo>
                    <a:pt x="1005" y="1492"/>
                    <a:pt x="1014" y="1501"/>
                    <a:pt x="1026" y="1511"/>
                  </a:cubicBezTo>
                  <a:cubicBezTo>
                    <a:pt x="1027" y="1512"/>
                    <a:pt x="1027" y="1512"/>
                    <a:pt x="1027" y="1512"/>
                  </a:cubicBezTo>
                  <a:cubicBezTo>
                    <a:pt x="1036" y="1521"/>
                    <a:pt x="1045" y="1524"/>
                    <a:pt x="1049" y="1523"/>
                  </a:cubicBezTo>
                  <a:cubicBezTo>
                    <a:pt x="1062" y="1521"/>
                    <a:pt x="1078" y="1521"/>
                    <a:pt x="1088" y="1530"/>
                  </a:cubicBezTo>
                  <a:cubicBezTo>
                    <a:pt x="1090" y="1533"/>
                    <a:pt x="1091" y="1533"/>
                    <a:pt x="1096" y="1533"/>
                  </a:cubicBezTo>
                  <a:cubicBezTo>
                    <a:pt x="1098" y="1533"/>
                    <a:pt x="1099" y="1533"/>
                    <a:pt x="1101" y="1533"/>
                  </a:cubicBezTo>
                  <a:cubicBezTo>
                    <a:pt x="1107" y="1534"/>
                    <a:pt x="1110" y="1533"/>
                    <a:pt x="1130" y="1527"/>
                  </a:cubicBezTo>
                  <a:cubicBezTo>
                    <a:pt x="1127" y="1523"/>
                    <a:pt x="1123" y="1513"/>
                    <a:pt x="1132" y="1506"/>
                  </a:cubicBezTo>
                  <a:cubicBezTo>
                    <a:pt x="1135" y="1503"/>
                    <a:pt x="1138" y="1501"/>
                    <a:pt x="1140" y="1499"/>
                  </a:cubicBezTo>
                  <a:cubicBezTo>
                    <a:pt x="1141" y="1499"/>
                    <a:pt x="1142" y="1498"/>
                    <a:pt x="1142" y="1497"/>
                  </a:cubicBezTo>
                  <a:cubicBezTo>
                    <a:pt x="1142" y="1497"/>
                    <a:pt x="1143" y="1497"/>
                    <a:pt x="1143" y="1496"/>
                  </a:cubicBezTo>
                  <a:cubicBezTo>
                    <a:pt x="1143" y="1485"/>
                    <a:pt x="1146" y="1481"/>
                    <a:pt x="1154" y="1472"/>
                  </a:cubicBezTo>
                  <a:cubicBezTo>
                    <a:pt x="1155" y="1470"/>
                    <a:pt x="1157" y="1468"/>
                    <a:pt x="1159" y="1466"/>
                  </a:cubicBezTo>
                  <a:cubicBezTo>
                    <a:pt x="1163" y="1459"/>
                    <a:pt x="1164" y="1457"/>
                    <a:pt x="1164" y="1457"/>
                  </a:cubicBezTo>
                  <a:cubicBezTo>
                    <a:pt x="1164" y="1457"/>
                    <a:pt x="1163" y="1456"/>
                    <a:pt x="1163" y="1456"/>
                  </a:cubicBezTo>
                  <a:cubicBezTo>
                    <a:pt x="1163" y="1454"/>
                    <a:pt x="1162" y="1452"/>
                    <a:pt x="1162" y="1449"/>
                  </a:cubicBezTo>
                  <a:cubicBezTo>
                    <a:pt x="1162" y="1445"/>
                    <a:pt x="1162" y="1439"/>
                    <a:pt x="1163" y="1431"/>
                  </a:cubicBezTo>
                  <a:cubicBezTo>
                    <a:pt x="1163" y="1427"/>
                    <a:pt x="1163" y="1423"/>
                    <a:pt x="1163" y="1419"/>
                  </a:cubicBezTo>
                  <a:cubicBezTo>
                    <a:pt x="1164" y="1410"/>
                    <a:pt x="1166" y="1406"/>
                    <a:pt x="1167" y="1403"/>
                  </a:cubicBezTo>
                  <a:cubicBezTo>
                    <a:pt x="1168" y="1401"/>
                    <a:pt x="1168" y="1401"/>
                    <a:pt x="1167" y="1398"/>
                  </a:cubicBezTo>
                  <a:cubicBezTo>
                    <a:pt x="1166" y="1385"/>
                    <a:pt x="1171" y="1380"/>
                    <a:pt x="1177" y="1376"/>
                  </a:cubicBezTo>
                  <a:cubicBezTo>
                    <a:pt x="1180" y="1375"/>
                    <a:pt x="1182" y="1373"/>
                    <a:pt x="1185" y="1370"/>
                  </a:cubicBezTo>
                  <a:cubicBezTo>
                    <a:pt x="1191" y="1363"/>
                    <a:pt x="1195" y="1361"/>
                    <a:pt x="1198" y="1360"/>
                  </a:cubicBezTo>
                  <a:cubicBezTo>
                    <a:pt x="1199" y="1359"/>
                    <a:pt x="1199" y="1359"/>
                    <a:pt x="1199" y="1359"/>
                  </a:cubicBezTo>
                  <a:cubicBezTo>
                    <a:pt x="1199" y="1359"/>
                    <a:pt x="1199" y="1359"/>
                    <a:pt x="1200" y="1358"/>
                  </a:cubicBezTo>
                  <a:cubicBezTo>
                    <a:pt x="1202" y="1356"/>
                    <a:pt x="1204" y="1348"/>
                    <a:pt x="1203" y="1338"/>
                  </a:cubicBezTo>
                  <a:cubicBezTo>
                    <a:pt x="1203" y="1338"/>
                    <a:pt x="1203" y="1338"/>
                    <a:pt x="1203" y="1338"/>
                  </a:cubicBezTo>
                  <a:cubicBezTo>
                    <a:pt x="1203" y="1338"/>
                    <a:pt x="1202" y="1338"/>
                    <a:pt x="1202" y="1338"/>
                  </a:cubicBezTo>
                  <a:cubicBezTo>
                    <a:pt x="1201" y="1338"/>
                    <a:pt x="1201" y="1338"/>
                    <a:pt x="1201" y="1338"/>
                  </a:cubicBezTo>
                  <a:cubicBezTo>
                    <a:pt x="1196" y="1339"/>
                    <a:pt x="1192" y="1341"/>
                    <a:pt x="1188" y="1344"/>
                  </a:cubicBezTo>
                  <a:cubicBezTo>
                    <a:pt x="1184" y="1346"/>
                    <a:pt x="1180" y="1349"/>
                    <a:pt x="1176" y="1350"/>
                  </a:cubicBezTo>
                  <a:cubicBezTo>
                    <a:pt x="1166" y="1353"/>
                    <a:pt x="1162" y="1350"/>
                    <a:pt x="1155" y="1346"/>
                  </a:cubicBezTo>
                  <a:cubicBezTo>
                    <a:pt x="1154" y="1345"/>
                    <a:pt x="1153" y="1344"/>
                    <a:pt x="1152" y="1343"/>
                  </a:cubicBezTo>
                  <a:cubicBezTo>
                    <a:pt x="1138" y="1334"/>
                    <a:pt x="1146" y="1321"/>
                    <a:pt x="1150" y="1315"/>
                  </a:cubicBezTo>
                  <a:cubicBezTo>
                    <a:pt x="1151" y="1313"/>
                    <a:pt x="1152" y="1311"/>
                    <a:pt x="1154" y="1308"/>
                  </a:cubicBezTo>
                  <a:cubicBezTo>
                    <a:pt x="1158" y="1298"/>
                    <a:pt x="1166" y="1292"/>
                    <a:pt x="1176" y="1285"/>
                  </a:cubicBezTo>
                  <a:cubicBezTo>
                    <a:pt x="1179" y="1283"/>
                    <a:pt x="1182" y="1281"/>
                    <a:pt x="1185" y="1278"/>
                  </a:cubicBezTo>
                  <a:cubicBezTo>
                    <a:pt x="1194" y="1271"/>
                    <a:pt x="1200" y="1269"/>
                    <a:pt x="1204" y="1268"/>
                  </a:cubicBezTo>
                  <a:cubicBezTo>
                    <a:pt x="1207" y="1267"/>
                    <a:pt x="1207" y="1267"/>
                    <a:pt x="1208" y="1266"/>
                  </a:cubicBezTo>
                  <a:cubicBezTo>
                    <a:pt x="1211" y="1263"/>
                    <a:pt x="1211" y="1263"/>
                    <a:pt x="1210" y="1257"/>
                  </a:cubicBezTo>
                  <a:cubicBezTo>
                    <a:pt x="1209" y="1255"/>
                    <a:pt x="1209" y="1252"/>
                    <a:pt x="1209" y="1249"/>
                  </a:cubicBezTo>
                  <a:cubicBezTo>
                    <a:pt x="1208" y="1245"/>
                    <a:pt x="1207" y="1242"/>
                    <a:pt x="1205" y="1239"/>
                  </a:cubicBezTo>
                  <a:cubicBezTo>
                    <a:pt x="1203" y="1235"/>
                    <a:pt x="1200" y="1230"/>
                    <a:pt x="1200" y="1222"/>
                  </a:cubicBezTo>
                  <a:cubicBezTo>
                    <a:pt x="1200" y="1210"/>
                    <a:pt x="1205" y="1206"/>
                    <a:pt x="1215" y="1204"/>
                  </a:cubicBezTo>
                  <a:cubicBezTo>
                    <a:pt x="1217" y="1203"/>
                    <a:pt x="1219" y="1203"/>
                    <a:pt x="1223" y="1202"/>
                  </a:cubicBezTo>
                  <a:cubicBezTo>
                    <a:pt x="1239" y="1196"/>
                    <a:pt x="1250" y="1213"/>
                    <a:pt x="1255" y="1222"/>
                  </a:cubicBezTo>
                  <a:cubicBezTo>
                    <a:pt x="1255" y="1222"/>
                    <a:pt x="1255" y="1222"/>
                    <a:pt x="1255" y="1222"/>
                  </a:cubicBezTo>
                  <a:cubicBezTo>
                    <a:pt x="1258" y="1217"/>
                    <a:pt x="1263" y="1210"/>
                    <a:pt x="1269" y="1203"/>
                  </a:cubicBezTo>
                  <a:cubicBezTo>
                    <a:pt x="1271" y="1201"/>
                    <a:pt x="1272" y="1200"/>
                    <a:pt x="1272" y="1199"/>
                  </a:cubicBezTo>
                  <a:cubicBezTo>
                    <a:pt x="1272" y="1197"/>
                    <a:pt x="1271" y="1195"/>
                    <a:pt x="1271" y="1192"/>
                  </a:cubicBezTo>
                  <a:cubicBezTo>
                    <a:pt x="1271" y="1190"/>
                    <a:pt x="1272" y="1189"/>
                    <a:pt x="1272" y="1187"/>
                  </a:cubicBezTo>
                  <a:cubicBezTo>
                    <a:pt x="1272" y="1177"/>
                    <a:pt x="1273" y="1163"/>
                    <a:pt x="1278" y="1152"/>
                  </a:cubicBezTo>
                  <a:cubicBezTo>
                    <a:pt x="1279" y="1150"/>
                    <a:pt x="1280" y="1148"/>
                    <a:pt x="1281" y="1146"/>
                  </a:cubicBezTo>
                  <a:cubicBezTo>
                    <a:pt x="1285" y="1139"/>
                    <a:pt x="1287" y="1135"/>
                    <a:pt x="1287" y="1126"/>
                  </a:cubicBezTo>
                  <a:cubicBezTo>
                    <a:pt x="1287" y="1117"/>
                    <a:pt x="1283" y="1114"/>
                    <a:pt x="1280" y="1112"/>
                  </a:cubicBezTo>
                  <a:cubicBezTo>
                    <a:pt x="1278" y="1111"/>
                    <a:pt x="1278" y="1111"/>
                    <a:pt x="1278" y="1111"/>
                  </a:cubicBezTo>
                  <a:cubicBezTo>
                    <a:pt x="1278" y="1111"/>
                    <a:pt x="1276" y="1110"/>
                    <a:pt x="1275" y="1109"/>
                  </a:cubicBezTo>
                  <a:cubicBezTo>
                    <a:pt x="1271" y="1108"/>
                    <a:pt x="1266" y="1106"/>
                    <a:pt x="1262" y="1101"/>
                  </a:cubicBezTo>
                  <a:cubicBezTo>
                    <a:pt x="1255" y="1095"/>
                    <a:pt x="1257" y="1087"/>
                    <a:pt x="1258" y="1082"/>
                  </a:cubicBezTo>
                  <a:cubicBezTo>
                    <a:pt x="1258" y="1080"/>
                    <a:pt x="1259" y="1078"/>
                    <a:pt x="1258" y="1077"/>
                  </a:cubicBezTo>
                  <a:cubicBezTo>
                    <a:pt x="1258" y="1074"/>
                    <a:pt x="1255" y="1071"/>
                    <a:pt x="1253" y="1068"/>
                  </a:cubicBezTo>
                  <a:cubicBezTo>
                    <a:pt x="1250" y="1065"/>
                    <a:pt x="1247" y="1061"/>
                    <a:pt x="1246" y="1056"/>
                  </a:cubicBezTo>
                  <a:cubicBezTo>
                    <a:pt x="1243" y="1046"/>
                    <a:pt x="1244" y="1007"/>
                    <a:pt x="1245" y="995"/>
                  </a:cubicBezTo>
                  <a:cubicBezTo>
                    <a:pt x="1245" y="993"/>
                    <a:pt x="1245" y="992"/>
                    <a:pt x="1245" y="992"/>
                  </a:cubicBezTo>
                  <a:cubicBezTo>
                    <a:pt x="1245" y="992"/>
                    <a:pt x="1245" y="992"/>
                    <a:pt x="1245" y="992"/>
                  </a:cubicBezTo>
                  <a:cubicBezTo>
                    <a:pt x="1242" y="990"/>
                    <a:pt x="1238" y="987"/>
                    <a:pt x="1234" y="981"/>
                  </a:cubicBezTo>
                  <a:cubicBezTo>
                    <a:pt x="1228" y="971"/>
                    <a:pt x="1229" y="956"/>
                    <a:pt x="1230" y="943"/>
                  </a:cubicBezTo>
                  <a:cubicBezTo>
                    <a:pt x="1230" y="937"/>
                    <a:pt x="1231" y="931"/>
                    <a:pt x="1230" y="927"/>
                  </a:cubicBezTo>
                  <a:cubicBezTo>
                    <a:pt x="1228" y="915"/>
                    <a:pt x="1233" y="905"/>
                    <a:pt x="1238" y="897"/>
                  </a:cubicBezTo>
                  <a:cubicBezTo>
                    <a:pt x="1240" y="895"/>
                    <a:pt x="1241" y="892"/>
                    <a:pt x="1242" y="889"/>
                  </a:cubicBezTo>
                  <a:cubicBezTo>
                    <a:pt x="1247" y="880"/>
                    <a:pt x="1255" y="877"/>
                    <a:pt x="1260" y="875"/>
                  </a:cubicBezTo>
                  <a:cubicBezTo>
                    <a:pt x="1264" y="874"/>
                    <a:pt x="1267" y="873"/>
                    <a:pt x="1270" y="870"/>
                  </a:cubicBezTo>
                  <a:cubicBezTo>
                    <a:pt x="1274" y="865"/>
                    <a:pt x="1274" y="864"/>
                    <a:pt x="1273" y="862"/>
                  </a:cubicBezTo>
                  <a:cubicBezTo>
                    <a:pt x="1273" y="860"/>
                    <a:pt x="1272" y="858"/>
                    <a:pt x="1272" y="856"/>
                  </a:cubicBezTo>
                  <a:cubicBezTo>
                    <a:pt x="1272" y="851"/>
                    <a:pt x="1274" y="847"/>
                    <a:pt x="1276" y="843"/>
                  </a:cubicBezTo>
                  <a:cubicBezTo>
                    <a:pt x="1277" y="840"/>
                    <a:pt x="1280" y="836"/>
                    <a:pt x="1282" y="829"/>
                  </a:cubicBezTo>
                  <a:cubicBezTo>
                    <a:pt x="1285" y="821"/>
                    <a:pt x="1283" y="808"/>
                    <a:pt x="1283" y="799"/>
                  </a:cubicBezTo>
                  <a:cubicBezTo>
                    <a:pt x="1282" y="792"/>
                    <a:pt x="1281" y="787"/>
                    <a:pt x="1282" y="783"/>
                  </a:cubicBezTo>
                  <a:cubicBezTo>
                    <a:pt x="1283" y="777"/>
                    <a:pt x="1283" y="765"/>
                    <a:pt x="1281" y="755"/>
                  </a:cubicBezTo>
                  <a:cubicBezTo>
                    <a:pt x="1280" y="753"/>
                    <a:pt x="1280" y="753"/>
                    <a:pt x="1277" y="752"/>
                  </a:cubicBezTo>
                  <a:cubicBezTo>
                    <a:pt x="1273" y="750"/>
                    <a:pt x="1268" y="747"/>
                    <a:pt x="1263" y="741"/>
                  </a:cubicBezTo>
                  <a:cubicBezTo>
                    <a:pt x="1256" y="733"/>
                    <a:pt x="1255" y="727"/>
                    <a:pt x="1259" y="719"/>
                  </a:cubicBezTo>
                  <a:cubicBezTo>
                    <a:pt x="1260" y="717"/>
                    <a:pt x="1261" y="715"/>
                    <a:pt x="1261" y="712"/>
                  </a:cubicBezTo>
                  <a:cubicBezTo>
                    <a:pt x="1261" y="708"/>
                    <a:pt x="1260" y="707"/>
                    <a:pt x="1256" y="704"/>
                  </a:cubicBezTo>
                  <a:cubicBezTo>
                    <a:pt x="1253" y="701"/>
                    <a:pt x="1249" y="698"/>
                    <a:pt x="1245" y="691"/>
                  </a:cubicBezTo>
                  <a:cubicBezTo>
                    <a:pt x="1238" y="677"/>
                    <a:pt x="1243" y="668"/>
                    <a:pt x="1247" y="661"/>
                  </a:cubicBezTo>
                  <a:cubicBezTo>
                    <a:pt x="1248" y="659"/>
                    <a:pt x="1249" y="657"/>
                    <a:pt x="1250" y="655"/>
                  </a:cubicBezTo>
                  <a:cubicBezTo>
                    <a:pt x="1252" y="652"/>
                    <a:pt x="1253" y="649"/>
                    <a:pt x="1254" y="647"/>
                  </a:cubicBezTo>
                  <a:cubicBezTo>
                    <a:pt x="1255" y="646"/>
                    <a:pt x="1256" y="644"/>
                    <a:pt x="1256" y="644"/>
                  </a:cubicBezTo>
                  <a:cubicBezTo>
                    <a:pt x="1256" y="643"/>
                    <a:pt x="1256" y="643"/>
                    <a:pt x="1255" y="643"/>
                  </a:cubicBezTo>
                  <a:cubicBezTo>
                    <a:pt x="1255" y="641"/>
                    <a:pt x="1254" y="640"/>
                    <a:pt x="1252" y="639"/>
                  </a:cubicBezTo>
                  <a:cubicBezTo>
                    <a:pt x="1248" y="632"/>
                    <a:pt x="1244" y="626"/>
                    <a:pt x="1244" y="612"/>
                  </a:cubicBezTo>
                  <a:cubicBezTo>
                    <a:pt x="1244" y="597"/>
                    <a:pt x="1244" y="597"/>
                    <a:pt x="1241" y="587"/>
                  </a:cubicBezTo>
                  <a:cubicBezTo>
                    <a:pt x="1241" y="586"/>
                    <a:pt x="1241" y="586"/>
                    <a:pt x="1241" y="586"/>
                  </a:cubicBezTo>
                  <a:cubicBezTo>
                    <a:pt x="1239" y="579"/>
                    <a:pt x="1237" y="578"/>
                    <a:pt x="1234" y="577"/>
                  </a:cubicBezTo>
                  <a:cubicBezTo>
                    <a:pt x="1234" y="576"/>
                    <a:pt x="1233" y="576"/>
                    <a:pt x="1233" y="576"/>
                  </a:cubicBezTo>
                  <a:cubicBezTo>
                    <a:pt x="1233" y="576"/>
                    <a:pt x="1232" y="576"/>
                    <a:pt x="1232" y="576"/>
                  </a:cubicBezTo>
                  <a:cubicBezTo>
                    <a:pt x="1228" y="574"/>
                    <a:pt x="1222" y="572"/>
                    <a:pt x="1210" y="563"/>
                  </a:cubicBezTo>
                  <a:cubicBezTo>
                    <a:pt x="1195" y="552"/>
                    <a:pt x="1200" y="540"/>
                    <a:pt x="1202" y="535"/>
                  </a:cubicBezTo>
                  <a:cubicBezTo>
                    <a:pt x="1203" y="533"/>
                    <a:pt x="1204" y="532"/>
                    <a:pt x="1204" y="531"/>
                  </a:cubicBezTo>
                  <a:cubicBezTo>
                    <a:pt x="1203" y="529"/>
                    <a:pt x="1203" y="528"/>
                    <a:pt x="1200" y="526"/>
                  </a:cubicBezTo>
                  <a:cubicBezTo>
                    <a:pt x="1197" y="523"/>
                    <a:pt x="1193" y="520"/>
                    <a:pt x="1190" y="512"/>
                  </a:cubicBezTo>
                  <a:cubicBezTo>
                    <a:pt x="1184" y="496"/>
                    <a:pt x="1195" y="491"/>
                    <a:pt x="1199" y="490"/>
                  </a:cubicBezTo>
                  <a:cubicBezTo>
                    <a:pt x="1202" y="489"/>
                    <a:pt x="1204" y="487"/>
                    <a:pt x="1207" y="484"/>
                  </a:cubicBezTo>
                  <a:cubicBezTo>
                    <a:pt x="1216" y="474"/>
                    <a:pt x="1216" y="474"/>
                    <a:pt x="1218" y="467"/>
                  </a:cubicBezTo>
                  <a:cubicBezTo>
                    <a:pt x="1220" y="459"/>
                    <a:pt x="1223" y="449"/>
                    <a:pt x="1233" y="435"/>
                  </a:cubicBezTo>
                  <a:cubicBezTo>
                    <a:pt x="1235" y="433"/>
                    <a:pt x="1240" y="427"/>
                    <a:pt x="1247" y="426"/>
                  </a:cubicBezTo>
                  <a:cubicBezTo>
                    <a:pt x="1255" y="426"/>
                    <a:pt x="1260" y="431"/>
                    <a:pt x="1264" y="436"/>
                  </a:cubicBezTo>
                  <a:cubicBezTo>
                    <a:pt x="1266" y="438"/>
                    <a:pt x="1268" y="440"/>
                    <a:pt x="1271" y="442"/>
                  </a:cubicBezTo>
                  <a:cubicBezTo>
                    <a:pt x="1272" y="443"/>
                    <a:pt x="1274" y="443"/>
                    <a:pt x="1281" y="436"/>
                  </a:cubicBezTo>
                  <a:cubicBezTo>
                    <a:pt x="1282" y="435"/>
                    <a:pt x="1283" y="434"/>
                    <a:pt x="1284" y="433"/>
                  </a:cubicBezTo>
                  <a:cubicBezTo>
                    <a:pt x="1290" y="428"/>
                    <a:pt x="1296" y="427"/>
                    <a:pt x="1299" y="427"/>
                  </a:cubicBezTo>
                  <a:cubicBezTo>
                    <a:pt x="1300" y="427"/>
                    <a:pt x="1300" y="427"/>
                    <a:pt x="1301" y="427"/>
                  </a:cubicBezTo>
                  <a:cubicBezTo>
                    <a:pt x="1301" y="427"/>
                    <a:pt x="1301" y="427"/>
                    <a:pt x="1301" y="427"/>
                  </a:cubicBezTo>
                  <a:cubicBezTo>
                    <a:pt x="1307" y="422"/>
                    <a:pt x="1317" y="413"/>
                    <a:pt x="1333" y="413"/>
                  </a:cubicBezTo>
                  <a:cubicBezTo>
                    <a:pt x="1344" y="413"/>
                    <a:pt x="1345" y="413"/>
                    <a:pt x="1354" y="404"/>
                  </a:cubicBezTo>
                  <a:cubicBezTo>
                    <a:pt x="1363" y="396"/>
                    <a:pt x="1363" y="394"/>
                    <a:pt x="1367" y="387"/>
                  </a:cubicBezTo>
                  <a:cubicBezTo>
                    <a:pt x="1369" y="383"/>
                    <a:pt x="1369" y="383"/>
                    <a:pt x="1369" y="383"/>
                  </a:cubicBezTo>
                  <a:cubicBezTo>
                    <a:pt x="1374" y="373"/>
                    <a:pt x="1380" y="362"/>
                    <a:pt x="1384" y="351"/>
                  </a:cubicBezTo>
                  <a:cubicBezTo>
                    <a:pt x="1387" y="342"/>
                    <a:pt x="1395" y="339"/>
                    <a:pt x="1400" y="336"/>
                  </a:cubicBezTo>
                  <a:cubicBezTo>
                    <a:pt x="1404" y="334"/>
                    <a:pt x="1407" y="333"/>
                    <a:pt x="1410" y="329"/>
                  </a:cubicBezTo>
                  <a:cubicBezTo>
                    <a:pt x="1414" y="323"/>
                    <a:pt x="1413" y="318"/>
                    <a:pt x="1411" y="310"/>
                  </a:cubicBezTo>
                  <a:cubicBezTo>
                    <a:pt x="1410" y="309"/>
                    <a:pt x="1410" y="308"/>
                    <a:pt x="1410" y="307"/>
                  </a:cubicBezTo>
                  <a:cubicBezTo>
                    <a:pt x="1406" y="305"/>
                    <a:pt x="1401" y="302"/>
                    <a:pt x="1396" y="295"/>
                  </a:cubicBezTo>
                  <a:cubicBezTo>
                    <a:pt x="1392" y="288"/>
                    <a:pt x="1390" y="283"/>
                    <a:pt x="1388" y="280"/>
                  </a:cubicBezTo>
                  <a:cubicBezTo>
                    <a:pt x="1387" y="277"/>
                    <a:pt x="1386" y="275"/>
                    <a:pt x="1384" y="272"/>
                  </a:cubicBezTo>
                  <a:cubicBezTo>
                    <a:pt x="1379" y="265"/>
                    <a:pt x="1379" y="258"/>
                    <a:pt x="1380" y="252"/>
                  </a:cubicBezTo>
                  <a:cubicBezTo>
                    <a:pt x="1380" y="250"/>
                    <a:pt x="1380" y="247"/>
                    <a:pt x="1380" y="246"/>
                  </a:cubicBezTo>
                  <a:cubicBezTo>
                    <a:pt x="1369" y="224"/>
                    <a:pt x="1368" y="216"/>
                    <a:pt x="1368" y="212"/>
                  </a:cubicBezTo>
                  <a:cubicBezTo>
                    <a:pt x="1368" y="206"/>
                    <a:pt x="1368" y="202"/>
                    <a:pt x="1362" y="194"/>
                  </a:cubicBezTo>
                  <a:cubicBezTo>
                    <a:pt x="1355" y="182"/>
                    <a:pt x="1352" y="175"/>
                    <a:pt x="1352" y="167"/>
                  </a:cubicBezTo>
                  <a:cubicBezTo>
                    <a:pt x="1352" y="166"/>
                    <a:pt x="1350" y="161"/>
                    <a:pt x="1339" y="146"/>
                  </a:cubicBezTo>
                  <a:cubicBezTo>
                    <a:pt x="1334" y="140"/>
                    <a:pt x="1333" y="136"/>
                    <a:pt x="1331" y="132"/>
                  </a:cubicBezTo>
                  <a:cubicBezTo>
                    <a:pt x="1329" y="129"/>
                    <a:pt x="1327" y="125"/>
                    <a:pt x="1322" y="116"/>
                  </a:cubicBezTo>
                  <a:cubicBezTo>
                    <a:pt x="1315" y="105"/>
                    <a:pt x="1312" y="103"/>
                    <a:pt x="1309" y="100"/>
                  </a:cubicBezTo>
                  <a:cubicBezTo>
                    <a:pt x="1307" y="99"/>
                    <a:pt x="1304" y="97"/>
                    <a:pt x="1301" y="94"/>
                  </a:cubicBezTo>
                  <a:cubicBezTo>
                    <a:pt x="1293" y="85"/>
                    <a:pt x="1286" y="73"/>
                    <a:pt x="1284" y="69"/>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4" name="Freeform 7">
              <a:extLst>
                <a:ext uri="{FF2B5EF4-FFF2-40B4-BE49-F238E27FC236}">
                  <a16:creationId xmlns:a16="http://schemas.microsoft.com/office/drawing/2014/main" id="{45D25111-66A3-4CD9-8092-8BEBA56EE712}"/>
                </a:ext>
              </a:extLst>
            </p:cNvPr>
            <p:cNvSpPr>
              <a:spLocks/>
            </p:cNvSpPr>
            <p:nvPr/>
          </p:nvSpPr>
          <p:spPr bwMode="auto">
            <a:xfrm>
              <a:off x="-7384359" y="3615883"/>
              <a:ext cx="1337900" cy="1229889"/>
            </a:xfrm>
            <a:custGeom>
              <a:avLst/>
              <a:gdLst>
                <a:gd name="T0" fmla="*/ 1587 w 1626"/>
                <a:gd name="T1" fmla="*/ 1027 h 1493"/>
                <a:gd name="T2" fmla="*/ 1605 w 1626"/>
                <a:gd name="T3" fmla="*/ 933 h 1493"/>
                <a:gd name="T4" fmla="*/ 1600 w 1626"/>
                <a:gd name="T5" fmla="*/ 818 h 1493"/>
                <a:gd name="T6" fmla="*/ 1600 w 1626"/>
                <a:gd name="T7" fmla="*/ 739 h 1493"/>
                <a:gd name="T8" fmla="*/ 1609 w 1626"/>
                <a:gd name="T9" fmla="*/ 646 h 1493"/>
                <a:gd name="T10" fmla="*/ 1604 w 1626"/>
                <a:gd name="T11" fmla="*/ 551 h 1493"/>
                <a:gd name="T12" fmla="*/ 1538 w 1626"/>
                <a:gd name="T13" fmla="*/ 502 h 1493"/>
                <a:gd name="T14" fmla="*/ 1465 w 1626"/>
                <a:gd name="T15" fmla="*/ 502 h 1493"/>
                <a:gd name="T16" fmla="*/ 1402 w 1626"/>
                <a:gd name="T17" fmla="*/ 435 h 1493"/>
                <a:gd name="T18" fmla="*/ 1357 w 1626"/>
                <a:gd name="T19" fmla="*/ 345 h 1493"/>
                <a:gd name="T20" fmla="*/ 1274 w 1626"/>
                <a:gd name="T21" fmla="*/ 315 h 1493"/>
                <a:gd name="T22" fmla="*/ 1219 w 1626"/>
                <a:gd name="T23" fmla="*/ 233 h 1493"/>
                <a:gd name="T24" fmla="*/ 1152 w 1626"/>
                <a:gd name="T25" fmla="*/ 216 h 1493"/>
                <a:gd name="T26" fmla="*/ 1074 w 1626"/>
                <a:gd name="T27" fmla="*/ 255 h 1493"/>
                <a:gd name="T28" fmla="*/ 1060 w 1626"/>
                <a:gd name="T29" fmla="*/ 328 h 1493"/>
                <a:gd name="T30" fmla="*/ 999 w 1626"/>
                <a:gd name="T31" fmla="*/ 347 h 1493"/>
                <a:gd name="T32" fmla="*/ 967 w 1626"/>
                <a:gd name="T33" fmla="*/ 448 h 1493"/>
                <a:gd name="T34" fmla="*/ 913 w 1626"/>
                <a:gd name="T35" fmla="*/ 320 h 1493"/>
                <a:gd name="T36" fmla="*/ 967 w 1626"/>
                <a:gd name="T37" fmla="*/ 222 h 1493"/>
                <a:gd name="T38" fmla="*/ 1002 w 1626"/>
                <a:gd name="T39" fmla="*/ 156 h 1493"/>
                <a:gd name="T40" fmla="*/ 976 w 1626"/>
                <a:gd name="T41" fmla="*/ 65 h 1493"/>
                <a:gd name="T42" fmla="*/ 937 w 1626"/>
                <a:gd name="T43" fmla="*/ 35 h 1493"/>
                <a:gd name="T44" fmla="*/ 898 w 1626"/>
                <a:gd name="T45" fmla="*/ 50 h 1493"/>
                <a:gd name="T46" fmla="*/ 836 w 1626"/>
                <a:gd name="T47" fmla="*/ 64 h 1493"/>
                <a:gd name="T48" fmla="*/ 720 w 1626"/>
                <a:gd name="T49" fmla="*/ 38 h 1493"/>
                <a:gd name="T50" fmla="*/ 649 w 1626"/>
                <a:gd name="T51" fmla="*/ 51 h 1493"/>
                <a:gd name="T52" fmla="*/ 608 w 1626"/>
                <a:gd name="T53" fmla="*/ 106 h 1493"/>
                <a:gd name="T54" fmla="*/ 528 w 1626"/>
                <a:gd name="T55" fmla="*/ 114 h 1493"/>
                <a:gd name="T56" fmla="*/ 478 w 1626"/>
                <a:gd name="T57" fmla="*/ 4 h 1493"/>
                <a:gd name="T58" fmla="*/ 433 w 1626"/>
                <a:gd name="T59" fmla="*/ 71 h 1493"/>
                <a:gd name="T60" fmla="*/ 304 w 1626"/>
                <a:gd name="T61" fmla="*/ 108 h 1493"/>
                <a:gd name="T62" fmla="*/ 175 w 1626"/>
                <a:gd name="T63" fmla="*/ 82 h 1493"/>
                <a:gd name="T64" fmla="*/ 183 w 1626"/>
                <a:gd name="T65" fmla="*/ 187 h 1493"/>
                <a:gd name="T66" fmla="*/ 256 w 1626"/>
                <a:gd name="T67" fmla="*/ 258 h 1493"/>
                <a:gd name="T68" fmla="*/ 306 w 1626"/>
                <a:gd name="T69" fmla="*/ 325 h 1493"/>
                <a:gd name="T70" fmla="*/ 218 w 1626"/>
                <a:gd name="T71" fmla="*/ 369 h 1493"/>
                <a:gd name="T72" fmla="*/ 187 w 1626"/>
                <a:gd name="T73" fmla="*/ 429 h 1493"/>
                <a:gd name="T74" fmla="*/ 206 w 1626"/>
                <a:gd name="T75" fmla="*/ 521 h 1493"/>
                <a:gd name="T76" fmla="*/ 200 w 1626"/>
                <a:gd name="T77" fmla="*/ 601 h 1493"/>
                <a:gd name="T78" fmla="*/ 180 w 1626"/>
                <a:gd name="T79" fmla="*/ 663 h 1493"/>
                <a:gd name="T80" fmla="*/ 200 w 1626"/>
                <a:gd name="T81" fmla="*/ 759 h 1493"/>
                <a:gd name="T82" fmla="*/ 157 w 1626"/>
                <a:gd name="T83" fmla="*/ 861 h 1493"/>
                <a:gd name="T84" fmla="*/ 94 w 1626"/>
                <a:gd name="T85" fmla="*/ 821 h 1493"/>
                <a:gd name="T86" fmla="*/ 16 w 1626"/>
                <a:gd name="T87" fmla="*/ 860 h 1493"/>
                <a:gd name="T88" fmla="*/ 35 w 1626"/>
                <a:gd name="T89" fmla="*/ 910 h 1493"/>
                <a:gd name="T90" fmla="*/ 95 w 1626"/>
                <a:gd name="T91" fmla="*/ 974 h 1493"/>
                <a:gd name="T92" fmla="*/ 175 w 1626"/>
                <a:gd name="T93" fmla="*/ 967 h 1493"/>
                <a:gd name="T94" fmla="*/ 238 w 1626"/>
                <a:gd name="T95" fmla="*/ 1040 h 1493"/>
                <a:gd name="T96" fmla="*/ 218 w 1626"/>
                <a:gd name="T97" fmla="*/ 1111 h 1493"/>
                <a:gd name="T98" fmla="*/ 298 w 1626"/>
                <a:gd name="T99" fmla="*/ 1153 h 1493"/>
                <a:gd name="T100" fmla="*/ 343 w 1626"/>
                <a:gd name="T101" fmla="*/ 1242 h 1493"/>
                <a:gd name="T102" fmla="*/ 351 w 1626"/>
                <a:gd name="T103" fmla="*/ 1300 h 1493"/>
                <a:gd name="T104" fmla="*/ 377 w 1626"/>
                <a:gd name="T105" fmla="*/ 1359 h 1493"/>
                <a:gd name="T106" fmla="*/ 433 w 1626"/>
                <a:gd name="T107" fmla="*/ 1446 h 1493"/>
                <a:gd name="T108" fmla="*/ 548 w 1626"/>
                <a:gd name="T109" fmla="*/ 1484 h 1493"/>
                <a:gd name="T110" fmla="*/ 673 w 1626"/>
                <a:gd name="T111" fmla="*/ 1437 h 1493"/>
                <a:gd name="T112" fmla="*/ 884 w 1626"/>
                <a:gd name="T113" fmla="*/ 1333 h 1493"/>
                <a:gd name="T114" fmla="*/ 1041 w 1626"/>
                <a:gd name="T115" fmla="*/ 1260 h 1493"/>
                <a:gd name="T116" fmla="*/ 1140 w 1626"/>
                <a:gd name="T117" fmla="*/ 1244 h 1493"/>
                <a:gd name="T118" fmla="*/ 1243 w 1626"/>
                <a:gd name="T119" fmla="*/ 1124 h 1493"/>
                <a:gd name="T120" fmla="*/ 1373 w 1626"/>
                <a:gd name="T121" fmla="*/ 1067 h 1493"/>
                <a:gd name="T122" fmla="*/ 1522 w 1626"/>
                <a:gd name="T123" fmla="*/ 108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493">
                  <a:moveTo>
                    <a:pt x="1566" y="1086"/>
                  </a:moveTo>
                  <a:cubicBezTo>
                    <a:pt x="1567" y="1085"/>
                    <a:pt x="1569" y="1084"/>
                    <a:pt x="1570" y="1084"/>
                  </a:cubicBezTo>
                  <a:cubicBezTo>
                    <a:pt x="1570" y="1084"/>
                    <a:pt x="1570" y="1083"/>
                    <a:pt x="1570" y="1082"/>
                  </a:cubicBezTo>
                  <a:cubicBezTo>
                    <a:pt x="1571" y="1079"/>
                    <a:pt x="1571" y="1076"/>
                    <a:pt x="1571" y="1074"/>
                  </a:cubicBezTo>
                  <a:cubicBezTo>
                    <a:pt x="1571" y="1067"/>
                    <a:pt x="1572" y="1062"/>
                    <a:pt x="1575" y="1055"/>
                  </a:cubicBezTo>
                  <a:cubicBezTo>
                    <a:pt x="1577" y="1052"/>
                    <a:pt x="1577" y="1051"/>
                    <a:pt x="1578" y="1049"/>
                  </a:cubicBezTo>
                  <a:cubicBezTo>
                    <a:pt x="1579" y="1046"/>
                    <a:pt x="1580" y="1042"/>
                    <a:pt x="1584" y="1033"/>
                  </a:cubicBezTo>
                  <a:cubicBezTo>
                    <a:pt x="1585" y="1031"/>
                    <a:pt x="1586" y="1029"/>
                    <a:pt x="1587" y="1027"/>
                  </a:cubicBezTo>
                  <a:cubicBezTo>
                    <a:pt x="1592" y="1019"/>
                    <a:pt x="1594" y="1015"/>
                    <a:pt x="1595" y="1009"/>
                  </a:cubicBezTo>
                  <a:cubicBezTo>
                    <a:pt x="1597" y="997"/>
                    <a:pt x="1604" y="994"/>
                    <a:pt x="1609" y="993"/>
                  </a:cubicBezTo>
                  <a:cubicBezTo>
                    <a:pt x="1611" y="992"/>
                    <a:pt x="1613" y="991"/>
                    <a:pt x="1615" y="989"/>
                  </a:cubicBezTo>
                  <a:cubicBezTo>
                    <a:pt x="1622" y="984"/>
                    <a:pt x="1624" y="976"/>
                    <a:pt x="1624" y="972"/>
                  </a:cubicBezTo>
                  <a:cubicBezTo>
                    <a:pt x="1624" y="969"/>
                    <a:pt x="1625" y="967"/>
                    <a:pt x="1626" y="965"/>
                  </a:cubicBezTo>
                  <a:cubicBezTo>
                    <a:pt x="1625" y="964"/>
                    <a:pt x="1624" y="962"/>
                    <a:pt x="1623" y="960"/>
                  </a:cubicBezTo>
                  <a:cubicBezTo>
                    <a:pt x="1614" y="949"/>
                    <a:pt x="1611" y="944"/>
                    <a:pt x="1609" y="939"/>
                  </a:cubicBezTo>
                  <a:cubicBezTo>
                    <a:pt x="1608" y="937"/>
                    <a:pt x="1607" y="935"/>
                    <a:pt x="1605" y="933"/>
                  </a:cubicBezTo>
                  <a:cubicBezTo>
                    <a:pt x="1604" y="931"/>
                    <a:pt x="1602" y="930"/>
                    <a:pt x="1600" y="929"/>
                  </a:cubicBezTo>
                  <a:cubicBezTo>
                    <a:pt x="1595" y="926"/>
                    <a:pt x="1587" y="922"/>
                    <a:pt x="1586" y="911"/>
                  </a:cubicBezTo>
                  <a:cubicBezTo>
                    <a:pt x="1585" y="906"/>
                    <a:pt x="1586" y="900"/>
                    <a:pt x="1586" y="894"/>
                  </a:cubicBezTo>
                  <a:cubicBezTo>
                    <a:pt x="1587" y="888"/>
                    <a:pt x="1587" y="880"/>
                    <a:pt x="1586" y="877"/>
                  </a:cubicBezTo>
                  <a:cubicBezTo>
                    <a:pt x="1586" y="876"/>
                    <a:pt x="1585" y="875"/>
                    <a:pt x="1583" y="873"/>
                  </a:cubicBezTo>
                  <a:cubicBezTo>
                    <a:pt x="1579" y="868"/>
                    <a:pt x="1572" y="860"/>
                    <a:pt x="1580" y="845"/>
                  </a:cubicBezTo>
                  <a:cubicBezTo>
                    <a:pt x="1582" y="841"/>
                    <a:pt x="1583" y="839"/>
                    <a:pt x="1584" y="837"/>
                  </a:cubicBezTo>
                  <a:cubicBezTo>
                    <a:pt x="1588" y="829"/>
                    <a:pt x="1591" y="824"/>
                    <a:pt x="1600" y="818"/>
                  </a:cubicBezTo>
                  <a:cubicBezTo>
                    <a:pt x="1602" y="816"/>
                    <a:pt x="1604" y="815"/>
                    <a:pt x="1606" y="814"/>
                  </a:cubicBezTo>
                  <a:cubicBezTo>
                    <a:pt x="1610" y="811"/>
                    <a:pt x="1612" y="810"/>
                    <a:pt x="1613" y="809"/>
                  </a:cubicBezTo>
                  <a:cubicBezTo>
                    <a:pt x="1613" y="807"/>
                    <a:pt x="1614" y="805"/>
                    <a:pt x="1615" y="804"/>
                  </a:cubicBezTo>
                  <a:cubicBezTo>
                    <a:pt x="1616" y="802"/>
                    <a:pt x="1617" y="801"/>
                    <a:pt x="1613" y="792"/>
                  </a:cubicBezTo>
                  <a:cubicBezTo>
                    <a:pt x="1607" y="776"/>
                    <a:pt x="1606" y="767"/>
                    <a:pt x="1606" y="759"/>
                  </a:cubicBezTo>
                  <a:cubicBezTo>
                    <a:pt x="1606" y="758"/>
                    <a:pt x="1606" y="757"/>
                    <a:pt x="1606" y="756"/>
                  </a:cubicBezTo>
                  <a:cubicBezTo>
                    <a:pt x="1605" y="752"/>
                    <a:pt x="1604" y="750"/>
                    <a:pt x="1603" y="746"/>
                  </a:cubicBezTo>
                  <a:cubicBezTo>
                    <a:pt x="1602" y="744"/>
                    <a:pt x="1601" y="742"/>
                    <a:pt x="1600" y="739"/>
                  </a:cubicBezTo>
                  <a:cubicBezTo>
                    <a:pt x="1598" y="734"/>
                    <a:pt x="1599" y="728"/>
                    <a:pt x="1600" y="724"/>
                  </a:cubicBezTo>
                  <a:cubicBezTo>
                    <a:pt x="1601" y="718"/>
                    <a:pt x="1602" y="715"/>
                    <a:pt x="1600" y="712"/>
                  </a:cubicBezTo>
                  <a:cubicBezTo>
                    <a:pt x="1598" y="709"/>
                    <a:pt x="1597" y="708"/>
                    <a:pt x="1596" y="707"/>
                  </a:cubicBezTo>
                  <a:cubicBezTo>
                    <a:pt x="1592" y="703"/>
                    <a:pt x="1591" y="699"/>
                    <a:pt x="1590" y="691"/>
                  </a:cubicBezTo>
                  <a:cubicBezTo>
                    <a:pt x="1590" y="689"/>
                    <a:pt x="1590" y="687"/>
                    <a:pt x="1589" y="685"/>
                  </a:cubicBezTo>
                  <a:cubicBezTo>
                    <a:pt x="1588" y="678"/>
                    <a:pt x="1586" y="668"/>
                    <a:pt x="1596" y="658"/>
                  </a:cubicBezTo>
                  <a:cubicBezTo>
                    <a:pt x="1599" y="656"/>
                    <a:pt x="1601" y="653"/>
                    <a:pt x="1603" y="651"/>
                  </a:cubicBezTo>
                  <a:cubicBezTo>
                    <a:pt x="1605" y="649"/>
                    <a:pt x="1608" y="647"/>
                    <a:pt x="1609" y="646"/>
                  </a:cubicBezTo>
                  <a:cubicBezTo>
                    <a:pt x="1609" y="644"/>
                    <a:pt x="1609" y="638"/>
                    <a:pt x="1605" y="631"/>
                  </a:cubicBezTo>
                  <a:cubicBezTo>
                    <a:pt x="1599" y="618"/>
                    <a:pt x="1602" y="611"/>
                    <a:pt x="1605" y="603"/>
                  </a:cubicBezTo>
                  <a:cubicBezTo>
                    <a:pt x="1606" y="602"/>
                    <a:pt x="1606" y="601"/>
                    <a:pt x="1607" y="599"/>
                  </a:cubicBezTo>
                  <a:cubicBezTo>
                    <a:pt x="1609" y="593"/>
                    <a:pt x="1609" y="589"/>
                    <a:pt x="1609" y="584"/>
                  </a:cubicBezTo>
                  <a:cubicBezTo>
                    <a:pt x="1608" y="582"/>
                    <a:pt x="1608" y="580"/>
                    <a:pt x="1608" y="578"/>
                  </a:cubicBezTo>
                  <a:cubicBezTo>
                    <a:pt x="1608" y="575"/>
                    <a:pt x="1609" y="573"/>
                    <a:pt x="1609" y="572"/>
                  </a:cubicBezTo>
                  <a:cubicBezTo>
                    <a:pt x="1609" y="571"/>
                    <a:pt x="1609" y="567"/>
                    <a:pt x="1606" y="557"/>
                  </a:cubicBezTo>
                  <a:cubicBezTo>
                    <a:pt x="1605" y="554"/>
                    <a:pt x="1605" y="552"/>
                    <a:pt x="1604" y="551"/>
                  </a:cubicBezTo>
                  <a:cubicBezTo>
                    <a:pt x="1602" y="551"/>
                    <a:pt x="1599" y="552"/>
                    <a:pt x="1596" y="551"/>
                  </a:cubicBezTo>
                  <a:cubicBezTo>
                    <a:pt x="1594" y="551"/>
                    <a:pt x="1593" y="551"/>
                    <a:pt x="1592" y="551"/>
                  </a:cubicBezTo>
                  <a:cubicBezTo>
                    <a:pt x="1576" y="550"/>
                    <a:pt x="1559" y="550"/>
                    <a:pt x="1553" y="538"/>
                  </a:cubicBezTo>
                  <a:cubicBezTo>
                    <a:pt x="1552" y="537"/>
                    <a:pt x="1552" y="537"/>
                    <a:pt x="1550" y="536"/>
                  </a:cubicBezTo>
                  <a:cubicBezTo>
                    <a:pt x="1548" y="534"/>
                    <a:pt x="1544" y="531"/>
                    <a:pt x="1540" y="523"/>
                  </a:cubicBezTo>
                  <a:cubicBezTo>
                    <a:pt x="1535" y="515"/>
                    <a:pt x="1537" y="508"/>
                    <a:pt x="1538" y="504"/>
                  </a:cubicBezTo>
                  <a:cubicBezTo>
                    <a:pt x="1538" y="503"/>
                    <a:pt x="1539" y="503"/>
                    <a:pt x="1539" y="502"/>
                  </a:cubicBezTo>
                  <a:cubicBezTo>
                    <a:pt x="1539" y="502"/>
                    <a:pt x="1539" y="502"/>
                    <a:pt x="1538" y="502"/>
                  </a:cubicBezTo>
                  <a:cubicBezTo>
                    <a:pt x="1537" y="500"/>
                    <a:pt x="1537" y="500"/>
                    <a:pt x="1536" y="499"/>
                  </a:cubicBezTo>
                  <a:cubicBezTo>
                    <a:pt x="1532" y="496"/>
                    <a:pt x="1529" y="493"/>
                    <a:pt x="1526" y="484"/>
                  </a:cubicBezTo>
                  <a:cubicBezTo>
                    <a:pt x="1524" y="478"/>
                    <a:pt x="1524" y="474"/>
                    <a:pt x="1523" y="471"/>
                  </a:cubicBezTo>
                  <a:cubicBezTo>
                    <a:pt x="1523" y="471"/>
                    <a:pt x="1523" y="471"/>
                    <a:pt x="1523" y="471"/>
                  </a:cubicBezTo>
                  <a:cubicBezTo>
                    <a:pt x="1519" y="468"/>
                    <a:pt x="1509" y="467"/>
                    <a:pt x="1501" y="473"/>
                  </a:cubicBezTo>
                  <a:cubicBezTo>
                    <a:pt x="1497" y="476"/>
                    <a:pt x="1493" y="481"/>
                    <a:pt x="1489" y="485"/>
                  </a:cubicBezTo>
                  <a:cubicBezTo>
                    <a:pt x="1482" y="493"/>
                    <a:pt x="1475" y="501"/>
                    <a:pt x="1466" y="502"/>
                  </a:cubicBezTo>
                  <a:cubicBezTo>
                    <a:pt x="1465" y="502"/>
                    <a:pt x="1465" y="502"/>
                    <a:pt x="1465" y="502"/>
                  </a:cubicBezTo>
                  <a:cubicBezTo>
                    <a:pt x="1455" y="503"/>
                    <a:pt x="1447" y="504"/>
                    <a:pt x="1439" y="496"/>
                  </a:cubicBezTo>
                  <a:cubicBezTo>
                    <a:pt x="1434" y="496"/>
                    <a:pt x="1430" y="494"/>
                    <a:pt x="1425" y="487"/>
                  </a:cubicBezTo>
                  <a:cubicBezTo>
                    <a:pt x="1420" y="479"/>
                    <a:pt x="1422" y="472"/>
                    <a:pt x="1423" y="468"/>
                  </a:cubicBezTo>
                  <a:cubicBezTo>
                    <a:pt x="1423" y="467"/>
                    <a:pt x="1423" y="467"/>
                    <a:pt x="1423" y="466"/>
                  </a:cubicBezTo>
                  <a:cubicBezTo>
                    <a:pt x="1420" y="466"/>
                    <a:pt x="1415" y="464"/>
                    <a:pt x="1411" y="458"/>
                  </a:cubicBezTo>
                  <a:cubicBezTo>
                    <a:pt x="1410" y="457"/>
                    <a:pt x="1410" y="457"/>
                    <a:pt x="1410" y="457"/>
                  </a:cubicBezTo>
                  <a:cubicBezTo>
                    <a:pt x="1407" y="454"/>
                    <a:pt x="1406" y="453"/>
                    <a:pt x="1406" y="449"/>
                  </a:cubicBezTo>
                  <a:cubicBezTo>
                    <a:pt x="1405" y="447"/>
                    <a:pt x="1405" y="444"/>
                    <a:pt x="1402" y="435"/>
                  </a:cubicBezTo>
                  <a:cubicBezTo>
                    <a:pt x="1400" y="436"/>
                    <a:pt x="1399" y="438"/>
                    <a:pt x="1397" y="439"/>
                  </a:cubicBezTo>
                  <a:cubicBezTo>
                    <a:pt x="1396" y="440"/>
                    <a:pt x="1396" y="440"/>
                    <a:pt x="1396" y="440"/>
                  </a:cubicBezTo>
                  <a:cubicBezTo>
                    <a:pt x="1390" y="444"/>
                    <a:pt x="1384" y="448"/>
                    <a:pt x="1377" y="446"/>
                  </a:cubicBezTo>
                  <a:cubicBezTo>
                    <a:pt x="1370" y="443"/>
                    <a:pt x="1369" y="435"/>
                    <a:pt x="1368" y="430"/>
                  </a:cubicBezTo>
                  <a:cubicBezTo>
                    <a:pt x="1366" y="422"/>
                    <a:pt x="1362" y="381"/>
                    <a:pt x="1364" y="372"/>
                  </a:cubicBezTo>
                  <a:cubicBezTo>
                    <a:pt x="1366" y="364"/>
                    <a:pt x="1371" y="358"/>
                    <a:pt x="1376" y="353"/>
                  </a:cubicBezTo>
                  <a:cubicBezTo>
                    <a:pt x="1375" y="353"/>
                    <a:pt x="1375" y="353"/>
                    <a:pt x="1374" y="353"/>
                  </a:cubicBezTo>
                  <a:cubicBezTo>
                    <a:pt x="1364" y="350"/>
                    <a:pt x="1360" y="349"/>
                    <a:pt x="1357" y="345"/>
                  </a:cubicBezTo>
                  <a:cubicBezTo>
                    <a:pt x="1355" y="341"/>
                    <a:pt x="1355" y="338"/>
                    <a:pt x="1355" y="329"/>
                  </a:cubicBezTo>
                  <a:cubicBezTo>
                    <a:pt x="1356" y="326"/>
                    <a:pt x="1356" y="321"/>
                    <a:pt x="1356" y="318"/>
                  </a:cubicBezTo>
                  <a:cubicBezTo>
                    <a:pt x="1353" y="316"/>
                    <a:pt x="1348" y="315"/>
                    <a:pt x="1343" y="313"/>
                  </a:cubicBezTo>
                  <a:cubicBezTo>
                    <a:pt x="1332" y="313"/>
                    <a:pt x="1319" y="313"/>
                    <a:pt x="1315" y="314"/>
                  </a:cubicBezTo>
                  <a:cubicBezTo>
                    <a:pt x="1315" y="315"/>
                    <a:pt x="1315" y="315"/>
                    <a:pt x="1315" y="315"/>
                  </a:cubicBezTo>
                  <a:cubicBezTo>
                    <a:pt x="1308" y="320"/>
                    <a:pt x="1297" y="330"/>
                    <a:pt x="1287" y="323"/>
                  </a:cubicBezTo>
                  <a:cubicBezTo>
                    <a:pt x="1283" y="320"/>
                    <a:pt x="1281" y="317"/>
                    <a:pt x="1281" y="314"/>
                  </a:cubicBezTo>
                  <a:cubicBezTo>
                    <a:pt x="1279" y="314"/>
                    <a:pt x="1276" y="315"/>
                    <a:pt x="1274" y="315"/>
                  </a:cubicBezTo>
                  <a:cubicBezTo>
                    <a:pt x="1269" y="316"/>
                    <a:pt x="1263" y="317"/>
                    <a:pt x="1257" y="316"/>
                  </a:cubicBezTo>
                  <a:cubicBezTo>
                    <a:pt x="1257" y="315"/>
                    <a:pt x="1256" y="315"/>
                    <a:pt x="1255" y="315"/>
                  </a:cubicBezTo>
                  <a:cubicBezTo>
                    <a:pt x="1244" y="314"/>
                    <a:pt x="1242" y="306"/>
                    <a:pt x="1242" y="299"/>
                  </a:cubicBezTo>
                  <a:cubicBezTo>
                    <a:pt x="1241" y="296"/>
                    <a:pt x="1242" y="292"/>
                    <a:pt x="1243" y="289"/>
                  </a:cubicBezTo>
                  <a:cubicBezTo>
                    <a:pt x="1244" y="283"/>
                    <a:pt x="1244" y="283"/>
                    <a:pt x="1240" y="280"/>
                  </a:cubicBezTo>
                  <a:cubicBezTo>
                    <a:pt x="1236" y="278"/>
                    <a:pt x="1232" y="276"/>
                    <a:pt x="1229" y="275"/>
                  </a:cubicBezTo>
                  <a:cubicBezTo>
                    <a:pt x="1223" y="274"/>
                    <a:pt x="1216" y="272"/>
                    <a:pt x="1212" y="261"/>
                  </a:cubicBezTo>
                  <a:cubicBezTo>
                    <a:pt x="1208" y="250"/>
                    <a:pt x="1211" y="239"/>
                    <a:pt x="1219" y="233"/>
                  </a:cubicBezTo>
                  <a:cubicBezTo>
                    <a:pt x="1220" y="232"/>
                    <a:pt x="1222" y="231"/>
                    <a:pt x="1224" y="230"/>
                  </a:cubicBezTo>
                  <a:cubicBezTo>
                    <a:pt x="1224" y="230"/>
                    <a:pt x="1224" y="230"/>
                    <a:pt x="1224" y="230"/>
                  </a:cubicBezTo>
                  <a:cubicBezTo>
                    <a:pt x="1223" y="225"/>
                    <a:pt x="1220" y="217"/>
                    <a:pt x="1218" y="214"/>
                  </a:cubicBezTo>
                  <a:cubicBezTo>
                    <a:pt x="1217" y="213"/>
                    <a:pt x="1215" y="213"/>
                    <a:pt x="1214" y="212"/>
                  </a:cubicBezTo>
                  <a:cubicBezTo>
                    <a:pt x="1211" y="210"/>
                    <a:pt x="1210" y="209"/>
                    <a:pt x="1202" y="209"/>
                  </a:cubicBezTo>
                  <a:cubicBezTo>
                    <a:pt x="1198" y="209"/>
                    <a:pt x="1196" y="211"/>
                    <a:pt x="1193" y="213"/>
                  </a:cubicBezTo>
                  <a:cubicBezTo>
                    <a:pt x="1190" y="215"/>
                    <a:pt x="1185" y="218"/>
                    <a:pt x="1178" y="219"/>
                  </a:cubicBezTo>
                  <a:cubicBezTo>
                    <a:pt x="1170" y="221"/>
                    <a:pt x="1160" y="221"/>
                    <a:pt x="1152" y="216"/>
                  </a:cubicBezTo>
                  <a:cubicBezTo>
                    <a:pt x="1152" y="216"/>
                    <a:pt x="1152" y="217"/>
                    <a:pt x="1151" y="217"/>
                  </a:cubicBezTo>
                  <a:cubicBezTo>
                    <a:pt x="1151" y="218"/>
                    <a:pt x="1151" y="219"/>
                    <a:pt x="1150" y="220"/>
                  </a:cubicBezTo>
                  <a:cubicBezTo>
                    <a:pt x="1149" y="225"/>
                    <a:pt x="1145" y="235"/>
                    <a:pt x="1131" y="235"/>
                  </a:cubicBezTo>
                  <a:cubicBezTo>
                    <a:pt x="1126" y="235"/>
                    <a:pt x="1121" y="234"/>
                    <a:pt x="1117" y="232"/>
                  </a:cubicBezTo>
                  <a:cubicBezTo>
                    <a:pt x="1113" y="231"/>
                    <a:pt x="1108" y="229"/>
                    <a:pt x="1107" y="230"/>
                  </a:cubicBezTo>
                  <a:cubicBezTo>
                    <a:pt x="1103" y="234"/>
                    <a:pt x="1098" y="238"/>
                    <a:pt x="1092" y="241"/>
                  </a:cubicBezTo>
                  <a:cubicBezTo>
                    <a:pt x="1089" y="244"/>
                    <a:pt x="1083" y="248"/>
                    <a:pt x="1081" y="250"/>
                  </a:cubicBezTo>
                  <a:cubicBezTo>
                    <a:pt x="1080" y="251"/>
                    <a:pt x="1078" y="254"/>
                    <a:pt x="1074" y="255"/>
                  </a:cubicBezTo>
                  <a:cubicBezTo>
                    <a:pt x="1073" y="258"/>
                    <a:pt x="1073" y="261"/>
                    <a:pt x="1073" y="262"/>
                  </a:cubicBezTo>
                  <a:cubicBezTo>
                    <a:pt x="1074" y="262"/>
                    <a:pt x="1074" y="263"/>
                    <a:pt x="1075" y="264"/>
                  </a:cubicBezTo>
                  <a:cubicBezTo>
                    <a:pt x="1076" y="265"/>
                    <a:pt x="1077" y="266"/>
                    <a:pt x="1078" y="268"/>
                  </a:cubicBezTo>
                  <a:cubicBezTo>
                    <a:pt x="1079" y="270"/>
                    <a:pt x="1081" y="271"/>
                    <a:pt x="1082" y="272"/>
                  </a:cubicBezTo>
                  <a:cubicBezTo>
                    <a:pt x="1087" y="279"/>
                    <a:pt x="1090" y="284"/>
                    <a:pt x="1084" y="294"/>
                  </a:cubicBezTo>
                  <a:cubicBezTo>
                    <a:pt x="1081" y="299"/>
                    <a:pt x="1076" y="303"/>
                    <a:pt x="1072" y="307"/>
                  </a:cubicBezTo>
                  <a:cubicBezTo>
                    <a:pt x="1068" y="311"/>
                    <a:pt x="1064" y="314"/>
                    <a:pt x="1062" y="318"/>
                  </a:cubicBezTo>
                  <a:cubicBezTo>
                    <a:pt x="1061" y="322"/>
                    <a:pt x="1060" y="325"/>
                    <a:pt x="1060" y="328"/>
                  </a:cubicBezTo>
                  <a:cubicBezTo>
                    <a:pt x="1059" y="329"/>
                    <a:pt x="1059" y="331"/>
                    <a:pt x="1058" y="333"/>
                  </a:cubicBezTo>
                  <a:cubicBezTo>
                    <a:pt x="1059" y="334"/>
                    <a:pt x="1059" y="334"/>
                    <a:pt x="1059" y="335"/>
                  </a:cubicBezTo>
                  <a:cubicBezTo>
                    <a:pt x="1059" y="343"/>
                    <a:pt x="1052" y="345"/>
                    <a:pt x="1047" y="346"/>
                  </a:cubicBezTo>
                  <a:cubicBezTo>
                    <a:pt x="1036" y="349"/>
                    <a:pt x="1026" y="349"/>
                    <a:pt x="1016" y="346"/>
                  </a:cubicBezTo>
                  <a:cubicBezTo>
                    <a:pt x="1012" y="345"/>
                    <a:pt x="1009" y="343"/>
                    <a:pt x="1007" y="341"/>
                  </a:cubicBezTo>
                  <a:cubicBezTo>
                    <a:pt x="1006" y="341"/>
                    <a:pt x="1005" y="342"/>
                    <a:pt x="1004" y="342"/>
                  </a:cubicBezTo>
                  <a:cubicBezTo>
                    <a:pt x="1002" y="344"/>
                    <a:pt x="999" y="345"/>
                    <a:pt x="999" y="346"/>
                  </a:cubicBezTo>
                  <a:cubicBezTo>
                    <a:pt x="999" y="346"/>
                    <a:pt x="999" y="346"/>
                    <a:pt x="999" y="347"/>
                  </a:cubicBezTo>
                  <a:cubicBezTo>
                    <a:pt x="1000" y="352"/>
                    <a:pt x="1001" y="358"/>
                    <a:pt x="1001" y="363"/>
                  </a:cubicBezTo>
                  <a:cubicBezTo>
                    <a:pt x="1002" y="368"/>
                    <a:pt x="1003" y="371"/>
                    <a:pt x="1003" y="373"/>
                  </a:cubicBezTo>
                  <a:cubicBezTo>
                    <a:pt x="1003" y="373"/>
                    <a:pt x="1004" y="375"/>
                    <a:pt x="1004" y="377"/>
                  </a:cubicBezTo>
                  <a:cubicBezTo>
                    <a:pt x="1010" y="403"/>
                    <a:pt x="1013" y="421"/>
                    <a:pt x="1007" y="430"/>
                  </a:cubicBezTo>
                  <a:cubicBezTo>
                    <a:pt x="1001" y="439"/>
                    <a:pt x="995" y="441"/>
                    <a:pt x="990" y="442"/>
                  </a:cubicBezTo>
                  <a:cubicBezTo>
                    <a:pt x="990" y="442"/>
                    <a:pt x="990" y="442"/>
                    <a:pt x="989" y="442"/>
                  </a:cubicBezTo>
                  <a:cubicBezTo>
                    <a:pt x="986" y="446"/>
                    <a:pt x="979" y="449"/>
                    <a:pt x="973" y="449"/>
                  </a:cubicBezTo>
                  <a:cubicBezTo>
                    <a:pt x="971" y="449"/>
                    <a:pt x="969" y="449"/>
                    <a:pt x="967" y="448"/>
                  </a:cubicBezTo>
                  <a:cubicBezTo>
                    <a:pt x="963" y="446"/>
                    <a:pt x="960" y="442"/>
                    <a:pt x="960" y="437"/>
                  </a:cubicBezTo>
                  <a:cubicBezTo>
                    <a:pt x="960" y="435"/>
                    <a:pt x="960" y="432"/>
                    <a:pt x="969" y="420"/>
                  </a:cubicBezTo>
                  <a:cubicBezTo>
                    <a:pt x="964" y="413"/>
                    <a:pt x="963" y="410"/>
                    <a:pt x="963" y="409"/>
                  </a:cubicBezTo>
                  <a:cubicBezTo>
                    <a:pt x="962" y="407"/>
                    <a:pt x="962" y="406"/>
                    <a:pt x="962" y="396"/>
                  </a:cubicBezTo>
                  <a:cubicBezTo>
                    <a:pt x="961" y="388"/>
                    <a:pt x="960" y="369"/>
                    <a:pt x="959" y="364"/>
                  </a:cubicBezTo>
                  <a:cubicBezTo>
                    <a:pt x="957" y="362"/>
                    <a:pt x="948" y="356"/>
                    <a:pt x="940" y="353"/>
                  </a:cubicBezTo>
                  <a:cubicBezTo>
                    <a:pt x="935" y="352"/>
                    <a:pt x="924" y="351"/>
                    <a:pt x="917" y="345"/>
                  </a:cubicBezTo>
                  <a:cubicBezTo>
                    <a:pt x="910" y="338"/>
                    <a:pt x="910" y="328"/>
                    <a:pt x="913" y="320"/>
                  </a:cubicBezTo>
                  <a:cubicBezTo>
                    <a:pt x="911" y="316"/>
                    <a:pt x="908" y="311"/>
                    <a:pt x="906" y="305"/>
                  </a:cubicBezTo>
                  <a:cubicBezTo>
                    <a:pt x="902" y="299"/>
                    <a:pt x="894" y="283"/>
                    <a:pt x="907" y="275"/>
                  </a:cubicBezTo>
                  <a:cubicBezTo>
                    <a:pt x="908" y="275"/>
                    <a:pt x="909" y="274"/>
                    <a:pt x="910" y="274"/>
                  </a:cubicBezTo>
                  <a:cubicBezTo>
                    <a:pt x="911" y="261"/>
                    <a:pt x="916" y="253"/>
                    <a:pt x="925" y="251"/>
                  </a:cubicBezTo>
                  <a:cubicBezTo>
                    <a:pt x="928" y="250"/>
                    <a:pt x="932" y="250"/>
                    <a:pt x="935" y="250"/>
                  </a:cubicBezTo>
                  <a:cubicBezTo>
                    <a:pt x="938" y="250"/>
                    <a:pt x="939" y="250"/>
                    <a:pt x="941" y="250"/>
                  </a:cubicBezTo>
                  <a:cubicBezTo>
                    <a:pt x="946" y="247"/>
                    <a:pt x="963" y="233"/>
                    <a:pt x="965" y="228"/>
                  </a:cubicBezTo>
                  <a:cubicBezTo>
                    <a:pt x="966" y="226"/>
                    <a:pt x="967" y="224"/>
                    <a:pt x="967" y="222"/>
                  </a:cubicBezTo>
                  <a:cubicBezTo>
                    <a:pt x="973" y="208"/>
                    <a:pt x="975" y="202"/>
                    <a:pt x="981" y="200"/>
                  </a:cubicBezTo>
                  <a:cubicBezTo>
                    <a:pt x="983" y="199"/>
                    <a:pt x="990" y="196"/>
                    <a:pt x="996" y="194"/>
                  </a:cubicBezTo>
                  <a:cubicBezTo>
                    <a:pt x="995" y="191"/>
                    <a:pt x="994" y="190"/>
                    <a:pt x="994" y="189"/>
                  </a:cubicBezTo>
                  <a:cubicBezTo>
                    <a:pt x="990" y="180"/>
                    <a:pt x="992" y="176"/>
                    <a:pt x="997" y="169"/>
                  </a:cubicBezTo>
                  <a:cubicBezTo>
                    <a:pt x="998" y="167"/>
                    <a:pt x="1000" y="165"/>
                    <a:pt x="1001" y="163"/>
                  </a:cubicBezTo>
                  <a:cubicBezTo>
                    <a:pt x="1002" y="162"/>
                    <a:pt x="1003" y="161"/>
                    <a:pt x="1003" y="161"/>
                  </a:cubicBezTo>
                  <a:cubicBezTo>
                    <a:pt x="1003" y="161"/>
                    <a:pt x="1003" y="161"/>
                    <a:pt x="1003" y="161"/>
                  </a:cubicBezTo>
                  <a:cubicBezTo>
                    <a:pt x="1003" y="161"/>
                    <a:pt x="1003" y="160"/>
                    <a:pt x="1002" y="156"/>
                  </a:cubicBezTo>
                  <a:cubicBezTo>
                    <a:pt x="1000" y="148"/>
                    <a:pt x="1001" y="143"/>
                    <a:pt x="1002" y="140"/>
                  </a:cubicBezTo>
                  <a:cubicBezTo>
                    <a:pt x="1002" y="140"/>
                    <a:pt x="1002" y="140"/>
                    <a:pt x="1002" y="140"/>
                  </a:cubicBezTo>
                  <a:cubicBezTo>
                    <a:pt x="1001" y="139"/>
                    <a:pt x="1000" y="138"/>
                    <a:pt x="997" y="136"/>
                  </a:cubicBezTo>
                  <a:cubicBezTo>
                    <a:pt x="994" y="133"/>
                    <a:pt x="990" y="130"/>
                    <a:pt x="987" y="127"/>
                  </a:cubicBezTo>
                  <a:cubicBezTo>
                    <a:pt x="976" y="120"/>
                    <a:pt x="968" y="114"/>
                    <a:pt x="965" y="104"/>
                  </a:cubicBezTo>
                  <a:cubicBezTo>
                    <a:pt x="962" y="96"/>
                    <a:pt x="964" y="88"/>
                    <a:pt x="965" y="83"/>
                  </a:cubicBezTo>
                  <a:cubicBezTo>
                    <a:pt x="961" y="78"/>
                    <a:pt x="961" y="78"/>
                    <a:pt x="961" y="78"/>
                  </a:cubicBezTo>
                  <a:cubicBezTo>
                    <a:pt x="976" y="65"/>
                    <a:pt x="976" y="65"/>
                    <a:pt x="976" y="65"/>
                  </a:cubicBezTo>
                  <a:cubicBezTo>
                    <a:pt x="976" y="64"/>
                    <a:pt x="973" y="63"/>
                    <a:pt x="969" y="64"/>
                  </a:cubicBezTo>
                  <a:cubicBezTo>
                    <a:pt x="966" y="65"/>
                    <a:pt x="964" y="68"/>
                    <a:pt x="964" y="69"/>
                  </a:cubicBezTo>
                  <a:cubicBezTo>
                    <a:pt x="964" y="69"/>
                    <a:pt x="964" y="67"/>
                    <a:pt x="963" y="60"/>
                  </a:cubicBezTo>
                  <a:cubicBezTo>
                    <a:pt x="960" y="49"/>
                    <a:pt x="957" y="49"/>
                    <a:pt x="953" y="48"/>
                  </a:cubicBezTo>
                  <a:cubicBezTo>
                    <a:pt x="950" y="48"/>
                    <a:pt x="945" y="48"/>
                    <a:pt x="942" y="43"/>
                  </a:cubicBezTo>
                  <a:cubicBezTo>
                    <a:pt x="940" y="41"/>
                    <a:pt x="940" y="38"/>
                    <a:pt x="939" y="35"/>
                  </a:cubicBezTo>
                  <a:cubicBezTo>
                    <a:pt x="939" y="35"/>
                    <a:pt x="939" y="35"/>
                    <a:pt x="939" y="35"/>
                  </a:cubicBezTo>
                  <a:cubicBezTo>
                    <a:pt x="938" y="35"/>
                    <a:pt x="937" y="35"/>
                    <a:pt x="937" y="35"/>
                  </a:cubicBezTo>
                  <a:cubicBezTo>
                    <a:pt x="935" y="37"/>
                    <a:pt x="933" y="39"/>
                    <a:pt x="931" y="40"/>
                  </a:cubicBezTo>
                  <a:cubicBezTo>
                    <a:pt x="931" y="40"/>
                    <a:pt x="931" y="40"/>
                    <a:pt x="931" y="40"/>
                  </a:cubicBezTo>
                  <a:cubicBezTo>
                    <a:pt x="934" y="50"/>
                    <a:pt x="934" y="62"/>
                    <a:pt x="930" y="68"/>
                  </a:cubicBezTo>
                  <a:cubicBezTo>
                    <a:pt x="927" y="71"/>
                    <a:pt x="924" y="73"/>
                    <a:pt x="920" y="73"/>
                  </a:cubicBezTo>
                  <a:cubicBezTo>
                    <a:pt x="919" y="73"/>
                    <a:pt x="919" y="73"/>
                    <a:pt x="919" y="73"/>
                  </a:cubicBezTo>
                  <a:cubicBezTo>
                    <a:pt x="912" y="74"/>
                    <a:pt x="904" y="73"/>
                    <a:pt x="899" y="68"/>
                  </a:cubicBezTo>
                  <a:cubicBezTo>
                    <a:pt x="897" y="66"/>
                    <a:pt x="896" y="63"/>
                    <a:pt x="896" y="59"/>
                  </a:cubicBezTo>
                  <a:cubicBezTo>
                    <a:pt x="896" y="56"/>
                    <a:pt x="897" y="53"/>
                    <a:pt x="898" y="50"/>
                  </a:cubicBezTo>
                  <a:cubicBezTo>
                    <a:pt x="898" y="49"/>
                    <a:pt x="899" y="46"/>
                    <a:pt x="899" y="45"/>
                  </a:cubicBezTo>
                  <a:cubicBezTo>
                    <a:pt x="897" y="43"/>
                    <a:pt x="889" y="40"/>
                    <a:pt x="886" y="41"/>
                  </a:cubicBezTo>
                  <a:cubicBezTo>
                    <a:pt x="880" y="44"/>
                    <a:pt x="869" y="50"/>
                    <a:pt x="858" y="42"/>
                  </a:cubicBezTo>
                  <a:cubicBezTo>
                    <a:pt x="857" y="40"/>
                    <a:pt x="855" y="39"/>
                    <a:pt x="854" y="37"/>
                  </a:cubicBezTo>
                  <a:cubicBezTo>
                    <a:pt x="853" y="36"/>
                    <a:pt x="851" y="34"/>
                    <a:pt x="850" y="33"/>
                  </a:cubicBezTo>
                  <a:cubicBezTo>
                    <a:pt x="849" y="33"/>
                    <a:pt x="849" y="33"/>
                    <a:pt x="848" y="33"/>
                  </a:cubicBezTo>
                  <a:cubicBezTo>
                    <a:pt x="848" y="34"/>
                    <a:pt x="848" y="35"/>
                    <a:pt x="848" y="36"/>
                  </a:cubicBezTo>
                  <a:cubicBezTo>
                    <a:pt x="850" y="43"/>
                    <a:pt x="853" y="59"/>
                    <a:pt x="836" y="64"/>
                  </a:cubicBezTo>
                  <a:cubicBezTo>
                    <a:pt x="827" y="67"/>
                    <a:pt x="821" y="69"/>
                    <a:pt x="818" y="71"/>
                  </a:cubicBezTo>
                  <a:cubicBezTo>
                    <a:pt x="816" y="71"/>
                    <a:pt x="816" y="71"/>
                    <a:pt x="816" y="71"/>
                  </a:cubicBezTo>
                  <a:cubicBezTo>
                    <a:pt x="805" y="76"/>
                    <a:pt x="793" y="63"/>
                    <a:pt x="789" y="59"/>
                  </a:cubicBezTo>
                  <a:cubicBezTo>
                    <a:pt x="785" y="54"/>
                    <a:pt x="779" y="50"/>
                    <a:pt x="777" y="49"/>
                  </a:cubicBezTo>
                  <a:cubicBezTo>
                    <a:pt x="776" y="49"/>
                    <a:pt x="775" y="50"/>
                    <a:pt x="774" y="50"/>
                  </a:cubicBezTo>
                  <a:cubicBezTo>
                    <a:pt x="769" y="53"/>
                    <a:pt x="757" y="61"/>
                    <a:pt x="744" y="49"/>
                  </a:cubicBezTo>
                  <a:cubicBezTo>
                    <a:pt x="739" y="45"/>
                    <a:pt x="736" y="39"/>
                    <a:pt x="735" y="36"/>
                  </a:cubicBezTo>
                  <a:cubicBezTo>
                    <a:pt x="729" y="38"/>
                    <a:pt x="724" y="38"/>
                    <a:pt x="720" y="38"/>
                  </a:cubicBezTo>
                  <a:cubicBezTo>
                    <a:pt x="720" y="42"/>
                    <a:pt x="720" y="44"/>
                    <a:pt x="719" y="47"/>
                  </a:cubicBezTo>
                  <a:cubicBezTo>
                    <a:pt x="719" y="50"/>
                    <a:pt x="719" y="52"/>
                    <a:pt x="718" y="57"/>
                  </a:cubicBezTo>
                  <a:cubicBezTo>
                    <a:pt x="718" y="67"/>
                    <a:pt x="711" y="80"/>
                    <a:pt x="703" y="86"/>
                  </a:cubicBezTo>
                  <a:cubicBezTo>
                    <a:pt x="697" y="89"/>
                    <a:pt x="692" y="88"/>
                    <a:pt x="689" y="87"/>
                  </a:cubicBezTo>
                  <a:cubicBezTo>
                    <a:pt x="683" y="85"/>
                    <a:pt x="676" y="80"/>
                    <a:pt x="667" y="73"/>
                  </a:cubicBezTo>
                  <a:cubicBezTo>
                    <a:pt x="665" y="72"/>
                    <a:pt x="664" y="72"/>
                    <a:pt x="662" y="71"/>
                  </a:cubicBezTo>
                  <a:cubicBezTo>
                    <a:pt x="659" y="70"/>
                    <a:pt x="653" y="69"/>
                    <a:pt x="650" y="60"/>
                  </a:cubicBezTo>
                  <a:cubicBezTo>
                    <a:pt x="649" y="56"/>
                    <a:pt x="649" y="53"/>
                    <a:pt x="649" y="51"/>
                  </a:cubicBezTo>
                  <a:cubicBezTo>
                    <a:pt x="649" y="47"/>
                    <a:pt x="649" y="46"/>
                    <a:pt x="647" y="44"/>
                  </a:cubicBezTo>
                  <a:cubicBezTo>
                    <a:pt x="645" y="43"/>
                    <a:pt x="643" y="41"/>
                    <a:pt x="641" y="40"/>
                  </a:cubicBezTo>
                  <a:cubicBezTo>
                    <a:pt x="641" y="39"/>
                    <a:pt x="641" y="39"/>
                    <a:pt x="640" y="38"/>
                  </a:cubicBezTo>
                  <a:cubicBezTo>
                    <a:pt x="637" y="43"/>
                    <a:pt x="633" y="46"/>
                    <a:pt x="630" y="48"/>
                  </a:cubicBezTo>
                  <a:cubicBezTo>
                    <a:pt x="626" y="51"/>
                    <a:pt x="625" y="52"/>
                    <a:pt x="625" y="55"/>
                  </a:cubicBezTo>
                  <a:cubicBezTo>
                    <a:pt x="623" y="65"/>
                    <a:pt x="624" y="68"/>
                    <a:pt x="624" y="74"/>
                  </a:cubicBezTo>
                  <a:cubicBezTo>
                    <a:pt x="624" y="78"/>
                    <a:pt x="624" y="78"/>
                    <a:pt x="624" y="78"/>
                  </a:cubicBezTo>
                  <a:cubicBezTo>
                    <a:pt x="625" y="85"/>
                    <a:pt x="627" y="102"/>
                    <a:pt x="608" y="106"/>
                  </a:cubicBezTo>
                  <a:cubicBezTo>
                    <a:pt x="604" y="107"/>
                    <a:pt x="600" y="106"/>
                    <a:pt x="597" y="105"/>
                  </a:cubicBezTo>
                  <a:cubicBezTo>
                    <a:pt x="597" y="106"/>
                    <a:pt x="597" y="107"/>
                    <a:pt x="597" y="108"/>
                  </a:cubicBezTo>
                  <a:cubicBezTo>
                    <a:pt x="595" y="115"/>
                    <a:pt x="592" y="127"/>
                    <a:pt x="578" y="127"/>
                  </a:cubicBezTo>
                  <a:cubicBezTo>
                    <a:pt x="572" y="127"/>
                    <a:pt x="568" y="125"/>
                    <a:pt x="565" y="124"/>
                  </a:cubicBezTo>
                  <a:cubicBezTo>
                    <a:pt x="564" y="122"/>
                    <a:pt x="563" y="122"/>
                    <a:pt x="558" y="122"/>
                  </a:cubicBezTo>
                  <a:cubicBezTo>
                    <a:pt x="554" y="122"/>
                    <a:pt x="552" y="123"/>
                    <a:pt x="550" y="123"/>
                  </a:cubicBezTo>
                  <a:cubicBezTo>
                    <a:pt x="542" y="125"/>
                    <a:pt x="536" y="125"/>
                    <a:pt x="530" y="116"/>
                  </a:cubicBezTo>
                  <a:cubicBezTo>
                    <a:pt x="529" y="114"/>
                    <a:pt x="529" y="114"/>
                    <a:pt x="528" y="114"/>
                  </a:cubicBezTo>
                  <a:cubicBezTo>
                    <a:pt x="523" y="111"/>
                    <a:pt x="521" y="106"/>
                    <a:pt x="520" y="99"/>
                  </a:cubicBezTo>
                  <a:cubicBezTo>
                    <a:pt x="519" y="95"/>
                    <a:pt x="519" y="92"/>
                    <a:pt x="518" y="89"/>
                  </a:cubicBezTo>
                  <a:cubicBezTo>
                    <a:pt x="518" y="84"/>
                    <a:pt x="518" y="81"/>
                    <a:pt x="516" y="76"/>
                  </a:cubicBezTo>
                  <a:cubicBezTo>
                    <a:pt x="513" y="70"/>
                    <a:pt x="506" y="61"/>
                    <a:pt x="501" y="53"/>
                  </a:cubicBezTo>
                  <a:cubicBezTo>
                    <a:pt x="500" y="51"/>
                    <a:pt x="498" y="49"/>
                    <a:pt x="497" y="47"/>
                  </a:cubicBezTo>
                  <a:cubicBezTo>
                    <a:pt x="490" y="37"/>
                    <a:pt x="487" y="30"/>
                    <a:pt x="486" y="19"/>
                  </a:cubicBezTo>
                  <a:cubicBezTo>
                    <a:pt x="486" y="15"/>
                    <a:pt x="487" y="12"/>
                    <a:pt x="488" y="9"/>
                  </a:cubicBezTo>
                  <a:cubicBezTo>
                    <a:pt x="484" y="8"/>
                    <a:pt x="481" y="5"/>
                    <a:pt x="478" y="4"/>
                  </a:cubicBezTo>
                  <a:cubicBezTo>
                    <a:pt x="476" y="2"/>
                    <a:pt x="473" y="0"/>
                    <a:pt x="471" y="0"/>
                  </a:cubicBezTo>
                  <a:cubicBezTo>
                    <a:pt x="471" y="0"/>
                    <a:pt x="471" y="0"/>
                    <a:pt x="470" y="1"/>
                  </a:cubicBezTo>
                  <a:cubicBezTo>
                    <a:pt x="466" y="5"/>
                    <a:pt x="462" y="7"/>
                    <a:pt x="458" y="8"/>
                  </a:cubicBezTo>
                  <a:cubicBezTo>
                    <a:pt x="458" y="12"/>
                    <a:pt x="459" y="14"/>
                    <a:pt x="459" y="17"/>
                  </a:cubicBezTo>
                  <a:cubicBezTo>
                    <a:pt x="461" y="23"/>
                    <a:pt x="461" y="28"/>
                    <a:pt x="456" y="37"/>
                  </a:cubicBezTo>
                  <a:cubicBezTo>
                    <a:pt x="450" y="48"/>
                    <a:pt x="449" y="52"/>
                    <a:pt x="449" y="53"/>
                  </a:cubicBezTo>
                  <a:cubicBezTo>
                    <a:pt x="449" y="59"/>
                    <a:pt x="444" y="62"/>
                    <a:pt x="441" y="65"/>
                  </a:cubicBezTo>
                  <a:cubicBezTo>
                    <a:pt x="439" y="66"/>
                    <a:pt x="436" y="68"/>
                    <a:pt x="433" y="71"/>
                  </a:cubicBezTo>
                  <a:cubicBezTo>
                    <a:pt x="432" y="72"/>
                    <a:pt x="432" y="72"/>
                    <a:pt x="432" y="74"/>
                  </a:cubicBezTo>
                  <a:cubicBezTo>
                    <a:pt x="429" y="83"/>
                    <a:pt x="424" y="87"/>
                    <a:pt x="412" y="88"/>
                  </a:cubicBezTo>
                  <a:cubicBezTo>
                    <a:pt x="399" y="89"/>
                    <a:pt x="376" y="90"/>
                    <a:pt x="368" y="90"/>
                  </a:cubicBezTo>
                  <a:cubicBezTo>
                    <a:pt x="366" y="92"/>
                    <a:pt x="361" y="95"/>
                    <a:pt x="357" y="97"/>
                  </a:cubicBezTo>
                  <a:cubicBezTo>
                    <a:pt x="351" y="100"/>
                    <a:pt x="343" y="100"/>
                    <a:pt x="336" y="99"/>
                  </a:cubicBezTo>
                  <a:cubicBezTo>
                    <a:pt x="335" y="99"/>
                    <a:pt x="334" y="99"/>
                    <a:pt x="333" y="99"/>
                  </a:cubicBezTo>
                  <a:cubicBezTo>
                    <a:pt x="328" y="103"/>
                    <a:pt x="321" y="110"/>
                    <a:pt x="312" y="108"/>
                  </a:cubicBezTo>
                  <a:cubicBezTo>
                    <a:pt x="311" y="108"/>
                    <a:pt x="307" y="108"/>
                    <a:pt x="304" y="108"/>
                  </a:cubicBezTo>
                  <a:cubicBezTo>
                    <a:pt x="285" y="110"/>
                    <a:pt x="269" y="111"/>
                    <a:pt x="261" y="102"/>
                  </a:cubicBezTo>
                  <a:cubicBezTo>
                    <a:pt x="255" y="96"/>
                    <a:pt x="255" y="96"/>
                    <a:pt x="245" y="97"/>
                  </a:cubicBezTo>
                  <a:cubicBezTo>
                    <a:pt x="240" y="97"/>
                    <a:pt x="236" y="98"/>
                    <a:pt x="232" y="99"/>
                  </a:cubicBezTo>
                  <a:cubicBezTo>
                    <a:pt x="224" y="101"/>
                    <a:pt x="216" y="103"/>
                    <a:pt x="209" y="98"/>
                  </a:cubicBezTo>
                  <a:cubicBezTo>
                    <a:pt x="205" y="95"/>
                    <a:pt x="193" y="91"/>
                    <a:pt x="186" y="88"/>
                  </a:cubicBezTo>
                  <a:cubicBezTo>
                    <a:pt x="184" y="88"/>
                    <a:pt x="184" y="88"/>
                    <a:pt x="184" y="88"/>
                  </a:cubicBezTo>
                  <a:cubicBezTo>
                    <a:pt x="183" y="87"/>
                    <a:pt x="183" y="87"/>
                    <a:pt x="183" y="87"/>
                  </a:cubicBezTo>
                  <a:cubicBezTo>
                    <a:pt x="180" y="85"/>
                    <a:pt x="177" y="83"/>
                    <a:pt x="175" y="82"/>
                  </a:cubicBezTo>
                  <a:cubicBezTo>
                    <a:pt x="172" y="84"/>
                    <a:pt x="167" y="86"/>
                    <a:pt x="162" y="88"/>
                  </a:cubicBezTo>
                  <a:cubicBezTo>
                    <a:pt x="164" y="95"/>
                    <a:pt x="166" y="104"/>
                    <a:pt x="166" y="110"/>
                  </a:cubicBezTo>
                  <a:cubicBezTo>
                    <a:pt x="166" y="112"/>
                    <a:pt x="167" y="118"/>
                    <a:pt x="177" y="136"/>
                  </a:cubicBezTo>
                  <a:cubicBezTo>
                    <a:pt x="178" y="137"/>
                    <a:pt x="178" y="137"/>
                    <a:pt x="178" y="137"/>
                  </a:cubicBezTo>
                  <a:cubicBezTo>
                    <a:pt x="180" y="141"/>
                    <a:pt x="188" y="150"/>
                    <a:pt x="192" y="153"/>
                  </a:cubicBezTo>
                  <a:cubicBezTo>
                    <a:pt x="199" y="159"/>
                    <a:pt x="198" y="168"/>
                    <a:pt x="191" y="179"/>
                  </a:cubicBezTo>
                  <a:cubicBezTo>
                    <a:pt x="191" y="180"/>
                    <a:pt x="190" y="180"/>
                    <a:pt x="190" y="181"/>
                  </a:cubicBezTo>
                  <a:cubicBezTo>
                    <a:pt x="188" y="184"/>
                    <a:pt x="185" y="186"/>
                    <a:pt x="183" y="187"/>
                  </a:cubicBezTo>
                  <a:cubicBezTo>
                    <a:pt x="182" y="187"/>
                    <a:pt x="181" y="188"/>
                    <a:pt x="180" y="188"/>
                  </a:cubicBezTo>
                  <a:cubicBezTo>
                    <a:pt x="181" y="192"/>
                    <a:pt x="185" y="195"/>
                    <a:pt x="189" y="199"/>
                  </a:cubicBezTo>
                  <a:cubicBezTo>
                    <a:pt x="193" y="202"/>
                    <a:pt x="196" y="207"/>
                    <a:pt x="199" y="212"/>
                  </a:cubicBezTo>
                  <a:cubicBezTo>
                    <a:pt x="202" y="217"/>
                    <a:pt x="206" y="223"/>
                    <a:pt x="210" y="227"/>
                  </a:cubicBezTo>
                  <a:cubicBezTo>
                    <a:pt x="213" y="231"/>
                    <a:pt x="215" y="234"/>
                    <a:pt x="217" y="237"/>
                  </a:cubicBezTo>
                  <a:cubicBezTo>
                    <a:pt x="219" y="240"/>
                    <a:pt x="220" y="241"/>
                    <a:pt x="225" y="243"/>
                  </a:cubicBezTo>
                  <a:cubicBezTo>
                    <a:pt x="228" y="244"/>
                    <a:pt x="231" y="244"/>
                    <a:pt x="233" y="245"/>
                  </a:cubicBezTo>
                  <a:cubicBezTo>
                    <a:pt x="241" y="246"/>
                    <a:pt x="248" y="247"/>
                    <a:pt x="256" y="258"/>
                  </a:cubicBezTo>
                  <a:cubicBezTo>
                    <a:pt x="262" y="267"/>
                    <a:pt x="266" y="267"/>
                    <a:pt x="268" y="267"/>
                  </a:cubicBezTo>
                  <a:cubicBezTo>
                    <a:pt x="268" y="267"/>
                    <a:pt x="269" y="267"/>
                    <a:pt x="269" y="267"/>
                  </a:cubicBezTo>
                  <a:cubicBezTo>
                    <a:pt x="276" y="265"/>
                    <a:pt x="285" y="264"/>
                    <a:pt x="294" y="276"/>
                  </a:cubicBezTo>
                  <a:cubicBezTo>
                    <a:pt x="296" y="279"/>
                    <a:pt x="299" y="281"/>
                    <a:pt x="302" y="283"/>
                  </a:cubicBezTo>
                  <a:cubicBezTo>
                    <a:pt x="307" y="285"/>
                    <a:pt x="314" y="289"/>
                    <a:pt x="316" y="299"/>
                  </a:cubicBezTo>
                  <a:cubicBezTo>
                    <a:pt x="318" y="311"/>
                    <a:pt x="311" y="318"/>
                    <a:pt x="307" y="323"/>
                  </a:cubicBezTo>
                  <a:cubicBezTo>
                    <a:pt x="307" y="324"/>
                    <a:pt x="307" y="324"/>
                    <a:pt x="307" y="324"/>
                  </a:cubicBezTo>
                  <a:cubicBezTo>
                    <a:pt x="306" y="324"/>
                    <a:pt x="306" y="325"/>
                    <a:pt x="306" y="325"/>
                  </a:cubicBezTo>
                  <a:cubicBezTo>
                    <a:pt x="301" y="335"/>
                    <a:pt x="293" y="338"/>
                    <a:pt x="280" y="335"/>
                  </a:cubicBezTo>
                  <a:cubicBezTo>
                    <a:pt x="264" y="332"/>
                    <a:pt x="255" y="333"/>
                    <a:pt x="253" y="334"/>
                  </a:cubicBezTo>
                  <a:cubicBezTo>
                    <a:pt x="252" y="334"/>
                    <a:pt x="251" y="334"/>
                    <a:pt x="251" y="335"/>
                  </a:cubicBezTo>
                  <a:cubicBezTo>
                    <a:pt x="246" y="337"/>
                    <a:pt x="239" y="340"/>
                    <a:pt x="235" y="346"/>
                  </a:cubicBezTo>
                  <a:cubicBezTo>
                    <a:pt x="233" y="349"/>
                    <a:pt x="233" y="350"/>
                    <a:pt x="233" y="352"/>
                  </a:cubicBezTo>
                  <a:cubicBezTo>
                    <a:pt x="232" y="355"/>
                    <a:pt x="232" y="359"/>
                    <a:pt x="229" y="363"/>
                  </a:cubicBezTo>
                  <a:cubicBezTo>
                    <a:pt x="225" y="368"/>
                    <a:pt x="220" y="368"/>
                    <a:pt x="218" y="369"/>
                  </a:cubicBezTo>
                  <a:cubicBezTo>
                    <a:pt x="218" y="369"/>
                    <a:pt x="218" y="369"/>
                    <a:pt x="218" y="369"/>
                  </a:cubicBezTo>
                  <a:cubicBezTo>
                    <a:pt x="217" y="369"/>
                    <a:pt x="217" y="369"/>
                    <a:pt x="216" y="370"/>
                  </a:cubicBezTo>
                  <a:cubicBezTo>
                    <a:pt x="214" y="373"/>
                    <a:pt x="214" y="377"/>
                    <a:pt x="215" y="382"/>
                  </a:cubicBezTo>
                  <a:cubicBezTo>
                    <a:pt x="215" y="384"/>
                    <a:pt x="216" y="386"/>
                    <a:pt x="216" y="388"/>
                  </a:cubicBezTo>
                  <a:cubicBezTo>
                    <a:pt x="216" y="399"/>
                    <a:pt x="201" y="414"/>
                    <a:pt x="199" y="416"/>
                  </a:cubicBezTo>
                  <a:cubicBezTo>
                    <a:pt x="195" y="418"/>
                    <a:pt x="192" y="418"/>
                    <a:pt x="190" y="418"/>
                  </a:cubicBezTo>
                  <a:cubicBezTo>
                    <a:pt x="189" y="418"/>
                    <a:pt x="189" y="418"/>
                    <a:pt x="188" y="418"/>
                  </a:cubicBezTo>
                  <a:cubicBezTo>
                    <a:pt x="188" y="421"/>
                    <a:pt x="188" y="424"/>
                    <a:pt x="187" y="426"/>
                  </a:cubicBezTo>
                  <a:cubicBezTo>
                    <a:pt x="187" y="427"/>
                    <a:pt x="187" y="429"/>
                    <a:pt x="187" y="429"/>
                  </a:cubicBezTo>
                  <a:cubicBezTo>
                    <a:pt x="187" y="429"/>
                    <a:pt x="187" y="430"/>
                    <a:pt x="189" y="431"/>
                  </a:cubicBezTo>
                  <a:cubicBezTo>
                    <a:pt x="190" y="432"/>
                    <a:pt x="190" y="432"/>
                    <a:pt x="190" y="432"/>
                  </a:cubicBezTo>
                  <a:cubicBezTo>
                    <a:pt x="197" y="438"/>
                    <a:pt x="198" y="440"/>
                    <a:pt x="199" y="449"/>
                  </a:cubicBezTo>
                  <a:cubicBezTo>
                    <a:pt x="200" y="451"/>
                    <a:pt x="200" y="454"/>
                    <a:pt x="201" y="459"/>
                  </a:cubicBezTo>
                  <a:cubicBezTo>
                    <a:pt x="203" y="469"/>
                    <a:pt x="206" y="478"/>
                    <a:pt x="208" y="483"/>
                  </a:cubicBezTo>
                  <a:cubicBezTo>
                    <a:pt x="210" y="488"/>
                    <a:pt x="211" y="491"/>
                    <a:pt x="211" y="493"/>
                  </a:cubicBezTo>
                  <a:cubicBezTo>
                    <a:pt x="211" y="496"/>
                    <a:pt x="210" y="498"/>
                    <a:pt x="210" y="501"/>
                  </a:cubicBezTo>
                  <a:cubicBezTo>
                    <a:pt x="208" y="506"/>
                    <a:pt x="206" y="514"/>
                    <a:pt x="206" y="521"/>
                  </a:cubicBezTo>
                  <a:cubicBezTo>
                    <a:pt x="206" y="530"/>
                    <a:pt x="203" y="536"/>
                    <a:pt x="201" y="541"/>
                  </a:cubicBezTo>
                  <a:cubicBezTo>
                    <a:pt x="201" y="541"/>
                    <a:pt x="201" y="542"/>
                    <a:pt x="201" y="542"/>
                  </a:cubicBezTo>
                  <a:cubicBezTo>
                    <a:pt x="207" y="546"/>
                    <a:pt x="213" y="551"/>
                    <a:pt x="211" y="559"/>
                  </a:cubicBezTo>
                  <a:cubicBezTo>
                    <a:pt x="210" y="565"/>
                    <a:pt x="205" y="568"/>
                    <a:pt x="201" y="570"/>
                  </a:cubicBezTo>
                  <a:cubicBezTo>
                    <a:pt x="200" y="570"/>
                    <a:pt x="199" y="571"/>
                    <a:pt x="198" y="571"/>
                  </a:cubicBezTo>
                  <a:cubicBezTo>
                    <a:pt x="198" y="572"/>
                    <a:pt x="198" y="572"/>
                    <a:pt x="198" y="572"/>
                  </a:cubicBezTo>
                  <a:cubicBezTo>
                    <a:pt x="196" y="575"/>
                    <a:pt x="196" y="575"/>
                    <a:pt x="196" y="579"/>
                  </a:cubicBezTo>
                  <a:cubicBezTo>
                    <a:pt x="196" y="586"/>
                    <a:pt x="198" y="596"/>
                    <a:pt x="200" y="601"/>
                  </a:cubicBezTo>
                  <a:cubicBezTo>
                    <a:pt x="201" y="602"/>
                    <a:pt x="201" y="603"/>
                    <a:pt x="202" y="604"/>
                  </a:cubicBezTo>
                  <a:cubicBezTo>
                    <a:pt x="205" y="611"/>
                    <a:pt x="208" y="618"/>
                    <a:pt x="199" y="629"/>
                  </a:cubicBezTo>
                  <a:cubicBezTo>
                    <a:pt x="194" y="636"/>
                    <a:pt x="188" y="638"/>
                    <a:pt x="183" y="640"/>
                  </a:cubicBezTo>
                  <a:cubicBezTo>
                    <a:pt x="179" y="641"/>
                    <a:pt x="179" y="642"/>
                    <a:pt x="178" y="643"/>
                  </a:cubicBezTo>
                  <a:cubicBezTo>
                    <a:pt x="177" y="647"/>
                    <a:pt x="175" y="650"/>
                    <a:pt x="174" y="652"/>
                  </a:cubicBezTo>
                  <a:cubicBezTo>
                    <a:pt x="173" y="653"/>
                    <a:pt x="173" y="653"/>
                    <a:pt x="173" y="654"/>
                  </a:cubicBezTo>
                  <a:cubicBezTo>
                    <a:pt x="173" y="654"/>
                    <a:pt x="173" y="655"/>
                    <a:pt x="174" y="656"/>
                  </a:cubicBezTo>
                  <a:cubicBezTo>
                    <a:pt x="176" y="659"/>
                    <a:pt x="178" y="661"/>
                    <a:pt x="180" y="663"/>
                  </a:cubicBezTo>
                  <a:cubicBezTo>
                    <a:pt x="183" y="667"/>
                    <a:pt x="187" y="671"/>
                    <a:pt x="190" y="681"/>
                  </a:cubicBezTo>
                  <a:cubicBezTo>
                    <a:pt x="192" y="689"/>
                    <a:pt x="191" y="693"/>
                    <a:pt x="190" y="697"/>
                  </a:cubicBezTo>
                  <a:cubicBezTo>
                    <a:pt x="189" y="699"/>
                    <a:pt x="189" y="701"/>
                    <a:pt x="190" y="707"/>
                  </a:cubicBezTo>
                  <a:cubicBezTo>
                    <a:pt x="193" y="719"/>
                    <a:pt x="195" y="723"/>
                    <a:pt x="197" y="727"/>
                  </a:cubicBezTo>
                  <a:cubicBezTo>
                    <a:pt x="197" y="727"/>
                    <a:pt x="198" y="728"/>
                    <a:pt x="198" y="729"/>
                  </a:cubicBezTo>
                  <a:cubicBezTo>
                    <a:pt x="198" y="729"/>
                    <a:pt x="198" y="730"/>
                    <a:pt x="199" y="730"/>
                  </a:cubicBezTo>
                  <a:cubicBezTo>
                    <a:pt x="201" y="735"/>
                    <a:pt x="206" y="744"/>
                    <a:pt x="201" y="756"/>
                  </a:cubicBezTo>
                  <a:cubicBezTo>
                    <a:pt x="200" y="759"/>
                    <a:pt x="200" y="759"/>
                    <a:pt x="200" y="759"/>
                  </a:cubicBezTo>
                  <a:cubicBezTo>
                    <a:pt x="197" y="765"/>
                    <a:pt x="195" y="769"/>
                    <a:pt x="196" y="771"/>
                  </a:cubicBezTo>
                  <a:cubicBezTo>
                    <a:pt x="197" y="773"/>
                    <a:pt x="200" y="774"/>
                    <a:pt x="202" y="776"/>
                  </a:cubicBezTo>
                  <a:cubicBezTo>
                    <a:pt x="207" y="780"/>
                    <a:pt x="213" y="784"/>
                    <a:pt x="213" y="792"/>
                  </a:cubicBezTo>
                  <a:cubicBezTo>
                    <a:pt x="213" y="800"/>
                    <a:pt x="207" y="815"/>
                    <a:pt x="205" y="819"/>
                  </a:cubicBezTo>
                  <a:cubicBezTo>
                    <a:pt x="203" y="821"/>
                    <a:pt x="201" y="823"/>
                    <a:pt x="195" y="827"/>
                  </a:cubicBezTo>
                  <a:cubicBezTo>
                    <a:pt x="189" y="831"/>
                    <a:pt x="177" y="839"/>
                    <a:pt x="173" y="845"/>
                  </a:cubicBezTo>
                  <a:cubicBezTo>
                    <a:pt x="172" y="847"/>
                    <a:pt x="170" y="849"/>
                    <a:pt x="169" y="851"/>
                  </a:cubicBezTo>
                  <a:cubicBezTo>
                    <a:pt x="167" y="855"/>
                    <a:pt x="163" y="861"/>
                    <a:pt x="157" y="861"/>
                  </a:cubicBezTo>
                  <a:cubicBezTo>
                    <a:pt x="150" y="862"/>
                    <a:pt x="145" y="857"/>
                    <a:pt x="143" y="855"/>
                  </a:cubicBezTo>
                  <a:cubicBezTo>
                    <a:pt x="139" y="851"/>
                    <a:pt x="137" y="848"/>
                    <a:pt x="136" y="845"/>
                  </a:cubicBezTo>
                  <a:cubicBezTo>
                    <a:pt x="136" y="845"/>
                    <a:pt x="136" y="845"/>
                    <a:pt x="136" y="845"/>
                  </a:cubicBezTo>
                  <a:cubicBezTo>
                    <a:pt x="123" y="844"/>
                    <a:pt x="110" y="830"/>
                    <a:pt x="107" y="828"/>
                  </a:cubicBezTo>
                  <a:cubicBezTo>
                    <a:pt x="106" y="826"/>
                    <a:pt x="106" y="826"/>
                    <a:pt x="106" y="826"/>
                  </a:cubicBezTo>
                  <a:cubicBezTo>
                    <a:pt x="105" y="824"/>
                    <a:pt x="105" y="824"/>
                    <a:pt x="105" y="824"/>
                  </a:cubicBezTo>
                  <a:cubicBezTo>
                    <a:pt x="104" y="822"/>
                    <a:pt x="103" y="821"/>
                    <a:pt x="103" y="819"/>
                  </a:cubicBezTo>
                  <a:cubicBezTo>
                    <a:pt x="99" y="821"/>
                    <a:pt x="96" y="821"/>
                    <a:pt x="94" y="821"/>
                  </a:cubicBezTo>
                  <a:cubicBezTo>
                    <a:pt x="90" y="821"/>
                    <a:pt x="89" y="821"/>
                    <a:pt x="87" y="824"/>
                  </a:cubicBezTo>
                  <a:cubicBezTo>
                    <a:pt x="79" y="834"/>
                    <a:pt x="70" y="838"/>
                    <a:pt x="65" y="840"/>
                  </a:cubicBezTo>
                  <a:cubicBezTo>
                    <a:pt x="63" y="840"/>
                    <a:pt x="56" y="845"/>
                    <a:pt x="52" y="848"/>
                  </a:cubicBezTo>
                  <a:cubicBezTo>
                    <a:pt x="46" y="853"/>
                    <a:pt x="40" y="850"/>
                    <a:pt x="37" y="849"/>
                  </a:cubicBezTo>
                  <a:cubicBezTo>
                    <a:pt x="36" y="849"/>
                    <a:pt x="35" y="849"/>
                    <a:pt x="35" y="848"/>
                  </a:cubicBezTo>
                  <a:cubicBezTo>
                    <a:pt x="35" y="848"/>
                    <a:pt x="35" y="849"/>
                    <a:pt x="35" y="849"/>
                  </a:cubicBezTo>
                  <a:cubicBezTo>
                    <a:pt x="33" y="850"/>
                    <a:pt x="32" y="851"/>
                    <a:pt x="31" y="852"/>
                  </a:cubicBezTo>
                  <a:cubicBezTo>
                    <a:pt x="28" y="855"/>
                    <a:pt x="24" y="859"/>
                    <a:pt x="16" y="860"/>
                  </a:cubicBezTo>
                  <a:cubicBezTo>
                    <a:pt x="11" y="861"/>
                    <a:pt x="5" y="860"/>
                    <a:pt x="1" y="859"/>
                  </a:cubicBezTo>
                  <a:cubicBezTo>
                    <a:pt x="1" y="859"/>
                    <a:pt x="1" y="859"/>
                    <a:pt x="1" y="859"/>
                  </a:cubicBezTo>
                  <a:cubicBezTo>
                    <a:pt x="0" y="864"/>
                    <a:pt x="0" y="869"/>
                    <a:pt x="3" y="875"/>
                  </a:cubicBezTo>
                  <a:cubicBezTo>
                    <a:pt x="4" y="876"/>
                    <a:pt x="4" y="878"/>
                    <a:pt x="5" y="880"/>
                  </a:cubicBezTo>
                  <a:cubicBezTo>
                    <a:pt x="6" y="880"/>
                    <a:pt x="8" y="881"/>
                    <a:pt x="10" y="882"/>
                  </a:cubicBezTo>
                  <a:cubicBezTo>
                    <a:pt x="11" y="882"/>
                    <a:pt x="12" y="883"/>
                    <a:pt x="13" y="883"/>
                  </a:cubicBezTo>
                  <a:cubicBezTo>
                    <a:pt x="17" y="885"/>
                    <a:pt x="23" y="887"/>
                    <a:pt x="27" y="895"/>
                  </a:cubicBezTo>
                  <a:cubicBezTo>
                    <a:pt x="29" y="902"/>
                    <a:pt x="31" y="907"/>
                    <a:pt x="35" y="910"/>
                  </a:cubicBezTo>
                  <a:cubicBezTo>
                    <a:pt x="37" y="911"/>
                    <a:pt x="40" y="914"/>
                    <a:pt x="44" y="916"/>
                  </a:cubicBezTo>
                  <a:cubicBezTo>
                    <a:pt x="50" y="921"/>
                    <a:pt x="57" y="926"/>
                    <a:pt x="61" y="930"/>
                  </a:cubicBezTo>
                  <a:cubicBezTo>
                    <a:pt x="63" y="933"/>
                    <a:pt x="65" y="935"/>
                    <a:pt x="66" y="938"/>
                  </a:cubicBezTo>
                  <a:cubicBezTo>
                    <a:pt x="67" y="939"/>
                    <a:pt x="68" y="942"/>
                    <a:pt x="69" y="942"/>
                  </a:cubicBezTo>
                  <a:cubicBezTo>
                    <a:pt x="70" y="943"/>
                    <a:pt x="72" y="943"/>
                    <a:pt x="74" y="943"/>
                  </a:cubicBezTo>
                  <a:cubicBezTo>
                    <a:pt x="80" y="944"/>
                    <a:pt x="86" y="944"/>
                    <a:pt x="90" y="950"/>
                  </a:cubicBezTo>
                  <a:cubicBezTo>
                    <a:pt x="95" y="956"/>
                    <a:pt x="96" y="967"/>
                    <a:pt x="96" y="973"/>
                  </a:cubicBezTo>
                  <a:cubicBezTo>
                    <a:pt x="96" y="974"/>
                    <a:pt x="95" y="974"/>
                    <a:pt x="95" y="974"/>
                  </a:cubicBezTo>
                  <a:cubicBezTo>
                    <a:pt x="102" y="976"/>
                    <a:pt x="114" y="976"/>
                    <a:pt x="117" y="975"/>
                  </a:cubicBezTo>
                  <a:cubicBezTo>
                    <a:pt x="121" y="972"/>
                    <a:pt x="125" y="971"/>
                    <a:pt x="130" y="972"/>
                  </a:cubicBezTo>
                  <a:cubicBezTo>
                    <a:pt x="136" y="973"/>
                    <a:pt x="139" y="979"/>
                    <a:pt x="140" y="982"/>
                  </a:cubicBezTo>
                  <a:cubicBezTo>
                    <a:pt x="141" y="983"/>
                    <a:pt x="141" y="984"/>
                    <a:pt x="142" y="985"/>
                  </a:cubicBezTo>
                  <a:cubicBezTo>
                    <a:pt x="142" y="984"/>
                    <a:pt x="142" y="984"/>
                    <a:pt x="143" y="984"/>
                  </a:cubicBezTo>
                  <a:cubicBezTo>
                    <a:pt x="145" y="983"/>
                    <a:pt x="146" y="983"/>
                    <a:pt x="148" y="979"/>
                  </a:cubicBezTo>
                  <a:cubicBezTo>
                    <a:pt x="149" y="979"/>
                    <a:pt x="150" y="978"/>
                    <a:pt x="151" y="977"/>
                  </a:cubicBezTo>
                  <a:cubicBezTo>
                    <a:pt x="154" y="973"/>
                    <a:pt x="163" y="964"/>
                    <a:pt x="175" y="967"/>
                  </a:cubicBezTo>
                  <a:cubicBezTo>
                    <a:pt x="182" y="968"/>
                    <a:pt x="190" y="971"/>
                    <a:pt x="198" y="982"/>
                  </a:cubicBezTo>
                  <a:cubicBezTo>
                    <a:pt x="201" y="985"/>
                    <a:pt x="204" y="988"/>
                    <a:pt x="207" y="991"/>
                  </a:cubicBezTo>
                  <a:cubicBezTo>
                    <a:pt x="212" y="995"/>
                    <a:pt x="216" y="999"/>
                    <a:pt x="218" y="1004"/>
                  </a:cubicBezTo>
                  <a:cubicBezTo>
                    <a:pt x="220" y="1008"/>
                    <a:pt x="220" y="1012"/>
                    <a:pt x="220" y="1014"/>
                  </a:cubicBezTo>
                  <a:cubicBezTo>
                    <a:pt x="220" y="1016"/>
                    <a:pt x="220" y="1017"/>
                    <a:pt x="221" y="1020"/>
                  </a:cubicBezTo>
                  <a:cubicBezTo>
                    <a:pt x="222" y="1023"/>
                    <a:pt x="227" y="1028"/>
                    <a:pt x="230" y="1031"/>
                  </a:cubicBezTo>
                  <a:cubicBezTo>
                    <a:pt x="233" y="1034"/>
                    <a:pt x="235" y="1036"/>
                    <a:pt x="237" y="1038"/>
                  </a:cubicBezTo>
                  <a:cubicBezTo>
                    <a:pt x="237" y="1039"/>
                    <a:pt x="237" y="1039"/>
                    <a:pt x="238" y="1040"/>
                  </a:cubicBezTo>
                  <a:cubicBezTo>
                    <a:pt x="240" y="1044"/>
                    <a:pt x="242" y="1047"/>
                    <a:pt x="242" y="1056"/>
                  </a:cubicBezTo>
                  <a:cubicBezTo>
                    <a:pt x="242" y="1063"/>
                    <a:pt x="238" y="1068"/>
                    <a:pt x="236" y="1071"/>
                  </a:cubicBezTo>
                  <a:cubicBezTo>
                    <a:pt x="235" y="1073"/>
                    <a:pt x="233" y="1075"/>
                    <a:pt x="233" y="1076"/>
                  </a:cubicBezTo>
                  <a:cubicBezTo>
                    <a:pt x="233" y="1079"/>
                    <a:pt x="232" y="1082"/>
                    <a:pt x="232" y="1084"/>
                  </a:cubicBezTo>
                  <a:cubicBezTo>
                    <a:pt x="232" y="1087"/>
                    <a:pt x="231" y="1089"/>
                    <a:pt x="231" y="1092"/>
                  </a:cubicBezTo>
                  <a:cubicBezTo>
                    <a:pt x="230" y="1098"/>
                    <a:pt x="226" y="1101"/>
                    <a:pt x="223" y="1104"/>
                  </a:cubicBezTo>
                  <a:cubicBezTo>
                    <a:pt x="221" y="1106"/>
                    <a:pt x="219" y="1107"/>
                    <a:pt x="218" y="1110"/>
                  </a:cubicBezTo>
                  <a:cubicBezTo>
                    <a:pt x="218" y="1111"/>
                    <a:pt x="218" y="1111"/>
                    <a:pt x="218" y="1111"/>
                  </a:cubicBezTo>
                  <a:cubicBezTo>
                    <a:pt x="214" y="1119"/>
                    <a:pt x="212" y="1123"/>
                    <a:pt x="213" y="1127"/>
                  </a:cubicBezTo>
                  <a:cubicBezTo>
                    <a:pt x="214" y="1130"/>
                    <a:pt x="223" y="1142"/>
                    <a:pt x="229" y="1145"/>
                  </a:cubicBezTo>
                  <a:cubicBezTo>
                    <a:pt x="235" y="1148"/>
                    <a:pt x="240" y="1147"/>
                    <a:pt x="247" y="1147"/>
                  </a:cubicBezTo>
                  <a:cubicBezTo>
                    <a:pt x="248" y="1147"/>
                    <a:pt x="248" y="1147"/>
                    <a:pt x="248" y="1147"/>
                  </a:cubicBezTo>
                  <a:cubicBezTo>
                    <a:pt x="251" y="1146"/>
                    <a:pt x="252" y="1146"/>
                    <a:pt x="254" y="1146"/>
                  </a:cubicBezTo>
                  <a:cubicBezTo>
                    <a:pt x="256" y="1145"/>
                    <a:pt x="259" y="1145"/>
                    <a:pt x="264" y="1144"/>
                  </a:cubicBezTo>
                  <a:cubicBezTo>
                    <a:pt x="277" y="1142"/>
                    <a:pt x="289" y="1145"/>
                    <a:pt x="295" y="1150"/>
                  </a:cubicBezTo>
                  <a:cubicBezTo>
                    <a:pt x="295" y="1151"/>
                    <a:pt x="297" y="1152"/>
                    <a:pt x="298" y="1153"/>
                  </a:cubicBezTo>
                  <a:cubicBezTo>
                    <a:pt x="305" y="1157"/>
                    <a:pt x="313" y="1163"/>
                    <a:pt x="317" y="1171"/>
                  </a:cubicBezTo>
                  <a:cubicBezTo>
                    <a:pt x="321" y="1179"/>
                    <a:pt x="321" y="1186"/>
                    <a:pt x="321" y="1191"/>
                  </a:cubicBezTo>
                  <a:cubicBezTo>
                    <a:pt x="321" y="1192"/>
                    <a:pt x="321" y="1192"/>
                    <a:pt x="321" y="1193"/>
                  </a:cubicBezTo>
                  <a:cubicBezTo>
                    <a:pt x="322" y="1193"/>
                    <a:pt x="322" y="1193"/>
                    <a:pt x="322" y="1193"/>
                  </a:cubicBezTo>
                  <a:cubicBezTo>
                    <a:pt x="324" y="1194"/>
                    <a:pt x="326" y="1194"/>
                    <a:pt x="328" y="1195"/>
                  </a:cubicBezTo>
                  <a:cubicBezTo>
                    <a:pt x="338" y="1199"/>
                    <a:pt x="347" y="1208"/>
                    <a:pt x="349" y="1217"/>
                  </a:cubicBezTo>
                  <a:cubicBezTo>
                    <a:pt x="352" y="1227"/>
                    <a:pt x="350" y="1232"/>
                    <a:pt x="345" y="1239"/>
                  </a:cubicBezTo>
                  <a:cubicBezTo>
                    <a:pt x="344" y="1240"/>
                    <a:pt x="343" y="1242"/>
                    <a:pt x="343" y="1242"/>
                  </a:cubicBezTo>
                  <a:cubicBezTo>
                    <a:pt x="343" y="1242"/>
                    <a:pt x="343" y="1244"/>
                    <a:pt x="346" y="1248"/>
                  </a:cubicBezTo>
                  <a:cubicBezTo>
                    <a:pt x="347" y="1250"/>
                    <a:pt x="348" y="1251"/>
                    <a:pt x="350" y="1252"/>
                  </a:cubicBezTo>
                  <a:cubicBezTo>
                    <a:pt x="353" y="1255"/>
                    <a:pt x="357" y="1258"/>
                    <a:pt x="359" y="1266"/>
                  </a:cubicBezTo>
                  <a:cubicBezTo>
                    <a:pt x="359" y="1269"/>
                    <a:pt x="360" y="1271"/>
                    <a:pt x="361" y="1273"/>
                  </a:cubicBezTo>
                  <a:cubicBezTo>
                    <a:pt x="363" y="1277"/>
                    <a:pt x="366" y="1286"/>
                    <a:pt x="359" y="1294"/>
                  </a:cubicBezTo>
                  <a:cubicBezTo>
                    <a:pt x="356" y="1296"/>
                    <a:pt x="353" y="1298"/>
                    <a:pt x="352" y="1299"/>
                  </a:cubicBezTo>
                  <a:cubicBezTo>
                    <a:pt x="352" y="1299"/>
                    <a:pt x="352" y="1299"/>
                    <a:pt x="351" y="1299"/>
                  </a:cubicBezTo>
                  <a:cubicBezTo>
                    <a:pt x="351" y="1299"/>
                    <a:pt x="351" y="1300"/>
                    <a:pt x="351" y="1300"/>
                  </a:cubicBezTo>
                  <a:cubicBezTo>
                    <a:pt x="351" y="1306"/>
                    <a:pt x="350" y="1311"/>
                    <a:pt x="349" y="1316"/>
                  </a:cubicBezTo>
                  <a:cubicBezTo>
                    <a:pt x="348" y="1320"/>
                    <a:pt x="347" y="1325"/>
                    <a:pt x="347" y="1328"/>
                  </a:cubicBezTo>
                  <a:cubicBezTo>
                    <a:pt x="348" y="1330"/>
                    <a:pt x="348" y="1332"/>
                    <a:pt x="348" y="1334"/>
                  </a:cubicBezTo>
                  <a:cubicBezTo>
                    <a:pt x="348" y="1334"/>
                    <a:pt x="348" y="1334"/>
                    <a:pt x="349" y="1334"/>
                  </a:cubicBezTo>
                  <a:cubicBezTo>
                    <a:pt x="349" y="1335"/>
                    <a:pt x="350" y="1335"/>
                    <a:pt x="352" y="1337"/>
                  </a:cubicBezTo>
                  <a:cubicBezTo>
                    <a:pt x="354" y="1338"/>
                    <a:pt x="354" y="1338"/>
                    <a:pt x="354" y="1338"/>
                  </a:cubicBezTo>
                  <a:cubicBezTo>
                    <a:pt x="362" y="1343"/>
                    <a:pt x="365" y="1345"/>
                    <a:pt x="372" y="1353"/>
                  </a:cubicBezTo>
                  <a:cubicBezTo>
                    <a:pt x="373" y="1355"/>
                    <a:pt x="375" y="1357"/>
                    <a:pt x="377" y="1359"/>
                  </a:cubicBezTo>
                  <a:cubicBezTo>
                    <a:pt x="381" y="1361"/>
                    <a:pt x="385" y="1365"/>
                    <a:pt x="389" y="1372"/>
                  </a:cubicBezTo>
                  <a:cubicBezTo>
                    <a:pt x="392" y="1380"/>
                    <a:pt x="392" y="1386"/>
                    <a:pt x="392" y="1390"/>
                  </a:cubicBezTo>
                  <a:cubicBezTo>
                    <a:pt x="392" y="1393"/>
                    <a:pt x="392" y="1395"/>
                    <a:pt x="392" y="1398"/>
                  </a:cubicBezTo>
                  <a:cubicBezTo>
                    <a:pt x="393" y="1401"/>
                    <a:pt x="393" y="1401"/>
                    <a:pt x="393" y="1401"/>
                  </a:cubicBezTo>
                  <a:cubicBezTo>
                    <a:pt x="394" y="1409"/>
                    <a:pt x="394" y="1410"/>
                    <a:pt x="398" y="1415"/>
                  </a:cubicBezTo>
                  <a:cubicBezTo>
                    <a:pt x="403" y="1421"/>
                    <a:pt x="408" y="1425"/>
                    <a:pt x="416" y="1432"/>
                  </a:cubicBezTo>
                  <a:cubicBezTo>
                    <a:pt x="422" y="1437"/>
                    <a:pt x="422" y="1437"/>
                    <a:pt x="422" y="1437"/>
                  </a:cubicBezTo>
                  <a:cubicBezTo>
                    <a:pt x="426" y="1441"/>
                    <a:pt x="430" y="1443"/>
                    <a:pt x="433" y="1446"/>
                  </a:cubicBezTo>
                  <a:cubicBezTo>
                    <a:pt x="439" y="1450"/>
                    <a:pt x="444" y="1453"/>
                    <a:pt x="451" y="1461"/>
                  </a:cubicBezTo>
                  <a:cubicBezTo>
                    <a:pt x="456" y="1467"/>
                    <a:pt x="459" y="1470"/>
                    <a:pt x="462" y="1473"/>
                  </a:cubicBezTo>
                  <a:cubicBezTo>
                    <a:pt x="464" y="1474"/>
                    <a:pt x="466" y="1476"/>
                    <a:pt x="468" y="1479"/>
                  </a:cubicBezTo>
                  <a:cubicBezTo>
                    <a:pt x="472" y="1483"/>
                    <a:pt x="474" y="1488"/>
                    <a:pt x="476" y="1493"/>
                  </a:cubicBezTo>
                  <a:cubicBezTo>
                    <a:pt x="482" y="1492"/>
                    <a:pt x="490" y="1492"/>
                    <a:pt x="500" y="1492"/>
                  </a:cubicBezTo>
                  <a:cubicBezTo>
                    <a:pt x="507" y="1492"/>
                    <a:pt x="508" y="1491"/>
                    <a:pt x="509" y="1490"/>
                  </a:cubicBezTo>
                  <a:cubicBezTo>
                    <a:pt x="513" y="1488"/>
                    <a:pt x="517" y="1485"/>
                    <a:pt x="525" y="1484"/>
                  </a:cubicBezTo>
                  <a:cubicBezTo>
                    <a:pt x="533" y="1483"/>
                    <a:pt x="541" y="1484"/>
                    <a:pt x="548" y="1484"/>
                  </a:cubicBezTo>
                  <a:cubicBezTo>
                    <a:pt x="556" y="1485"/>
                    <a:pt x="564" y="1485"/>
                    <a:pt x="569" y="1484"/>
                  </a:cubicBezTo>
                  <a:cubicBezTo>
                    <a:pt x="574" y="1483"/>
                    <a:pt x="575" y="1483"/>
                    <a:pt x="576" y="1481"/>
                  </a:cubicBezTo>
                  <a:cubicBezTo>
                    <a:pt x="579" y="1479"/>
                    <a:pt x="583" y="1477"/>
                    <a:pt x="589" y="1475"/>
                  </a:cubicBezTo>
                  <a:cubicBezTo>
                    <a:pt x="594" y="1474"/>
                    <a:pt x="599" y="1474"/>
                    <a:pt x="603" y="1477"/>
                  </a:cubicBezTo>
                  <a:cubicBezTo>
                    <a:pt x="604" y="1474"/>
                    <a:pt x="606" y="1472"/>
                    <a:pt x="607" y="1469"/>
                  </a:cubicBezTo>
                  <a:cubicBezTo>
                    <a:pt x="609" y="1464"/>
                    <a:pt x="613" y="1457"/>
                    <a:pt x="624" y="1450"/>
                  </a:cubicBezTo>
                  <a:cubicBezTo>
                    <a:pt x="634" y="1443"/>
                    <a:pt x="649" y="1441"/>
                    <a:pt x="660" y="1439"/>
                  </a:cubicBezTo>
                  <a:cubicBezTo>
                    <a:pt x="665" y="1439"/>
                    <a:pt x="671" y="1438"/>
                    <a:pt x="673" y="1437"/>
                  </a:cubicBezTo>
                  <a:cubicBezTo>
                    <a:pt x="674" y="1436"/>
                    <a:pt x="680" y="1434"/>
                    <a:pt x="688" y="1430"/>
                  </a:cubicBezTo>
                  <a:cubicBezTo>
                    <a:pt x="714" y="1418"/>
                    <a:pt x="790" y="1381"/>
                    <a:pt x="798" y="1375"/>
                  </a:cubicBezTo>
                  <a:cubicBezTo>
                    <a:pt x="800" y="1374"/>
                    <a:pt x="803" y="1371"/>
                    <a:pt x="805" y="1370"/>
                  </a:cubicBezTo>
                  <a:cubicBezTo>
                    <a:pt x="805" y="1370"/>
                    <a:pt x="805" y="1370"/>
                    <a:pt x="805" y="1369"/>
                  </a:cubicBezTo>
                  <a:cubicBezTo>
                    <a:pt x="803" y="1362"/>
                    <a:pt x="807" y="1358"/>
                    <a:pt x="810" y="1357"/>
                  </a:cubicBezTo>
                  <a:cubicBezTo>
                    <a:pt x="817" y="1354"/>
                    <a:pt x="822" y="1357"/>
                    <a:pt x="826" y="1363"/>
                  </a:cubicBezTo>
                  <a:cubicBezTo>
                    <a:pt x="829" y="1361"/>
                    <a:pt x="832" y="1360"/>
                    <a:pt x="836" y="1358"/>
                  </a:cubicBezTo>
                  <a:cubicBezTo>
                    <a:pt x="871" y="1342"/>
                    <a:pt x="881" y="1335"/>
                    <a:pt x="884" y="1333"/>
                  </a:cubicBezTo>
                  <a:cubicBezTo>
                    <a:pt x="891" y="1327"/>
                    <a:pt x="897" y="1322"/>
                    <a:pt x="903" y="1319"/>
                  </a:cubicBezTo>
                  <a:cubicBezTo>
                    <a:pt x="904" y="1317"/>
                    <a:pt x="906" y="1316"/>
                    <a:pt x="907" y="1315"/>
                  </a:cubicBezTo>
                  <a:cubicBezTo>
                    <a:pt x="913" y="1311"/>
                    <a:pt x="920" y="1311"/>
                    <a:pt x="926" y="1312"/>
                  </a:cubicBezTo>
                  <a:cubicBezTo>
                    <a:pt x="927" y="1312"/>
                    <a:pt x="929" y="1312"/>
                    <a:pt x="930" y="1312"/>
                  </a:cubicBezTo>
                  <a:cubicBezTo>
                    <a:pt x="935" y="1308"/>
                    <a:pt x="946" y="1301"/>
                    <a:pt x="966" y="1300"/>
                  </a:cubicBezTo>
                  <a:cubicBezTo>
                    <a:pt x="969" y="1300"/>
                    <a:pt x="972" y="1300"/>
                    <a:pt x="975" y="1300"/>
                  </a:cubicBezTo>
                  <a:cubicBezTo>
                    <a:pt x="986" y="1299"/>
                    <a:pt x="988" y="1299"/>
                    <a:pt x="999" y="1290"/>
                  </a:cubicBezTo>
                  <a:cubicBezTo>
                    <a:pt x="1015" y="1277"/>
                    <a:pt x="1022" y="1271"/>
                    <a:pt x="1041" y="1260"/>
                  </a:cubicBezTo>
                  <a:cubicBezTo>
                    <a:pt x="1047" y="1257"/>
                    <a:pt x="1052" y="1253"/>
                    <a:pt x="1057" y="1250"/>
                  </a:cubicBezTo>
                  <a:cubicBezTo>
                    <a:pt x="1067" y="1243"/>
                    <a:pt x="1076" y="1236"/>
                    <a:pt x="1087" y="1239"/>
                  </a:cubicBezTo>
                  <a:cubicBezTo>
                    <a:pt x="1096" y="1241"/>
                    <a:pt x="1099" y="1247"/>
                    <a:pt x="1101" y="1250"/>
                  </a:cubicBezTo>
                  <a:cubicBezTo>
                    <a:pt x="1101" y="1250"/>
                    <a:pt x="1101" y="1250"/>
                    <a:pt x="1101" y="1250"/>
                  </a:cubicBezTo>
                  <a:cubicBezTo>
                    <a:pt x="1102" y="1251"/>
                    <a:pt x="1103" y="1251"/>
                    <a:pt x="1105" y="1251"/>
                  </a:cubicBezTo>
                  <a:cubicBezTo>
                    <a:pt x="1112" y="1251"/>
                    <a:pt x="1116" y="1251"/>
                    <a:pt x="1118" y="1252"/>
                  </a:cubicBezTo>
                  <a:cubicBezTo>
                    <a:pt x="1120" y="1251"/>
                    <a:pt x="1122" y="1249"/>
                    <a:pt x="1123" y="1249"/>
                  </a:cubicBezTo>
                  <a:cubicBezTo>
                    <a:pt x="1130" y="1244"/>
                    <a:pt x="1135" y="1243"/>
                    <a:pt x="1140" y="1244"/>
                  </a:cubicBezTo>
                  <a:cubicBezTo>
                    <a:pt x="1140" y="1243"/>
                    <a:pt x="1142" y="1242"/>
                    <a:pt x="1143" y="1240"/>
                  </a:cubicBezTo>
                  <a:cubicBezTo>
                    <a:pt x="1156" y="1227"/>
                    <a:pt x="1165" y="1217"/>
                    <a:pt x="1166" y="1205"/>
                  </a:cubicBezTo>
                  <a:cubicBezTo>
                    <a:pt x="1166" y="1199"/>
                    <a:pt x="1165" y="1196"/>
                    <a:pt x="1162" y="1192"/>
                  </a:cubicBezTo>
                  <a:cubicBezTo>
                    <a:pt x="1161" y="1189"/>
                    <a:pt x="1159" y="1185"/>
                    <a:pt x="1158" y="1179"/>
                  </a:cubicBezTo>
                  <a:cubicBezTo>
                    <a:pt x="1157" y="1171"/>
                    <a:pt x="1158" y="1156"/>
                    <a:pt x="1185" y="1148"/>
                  </a:cubicBezTo>
                  <a:cubicBezTo>
                    <a:pt x="1193" y="1146"/>
                    <a:pt x="1196" y="1145"/>
                    <a:pt x="1202" y="1143"/>
                  </a:cubicBezTo>
                  <a:cubicBezTo>
                    <a:pt x="1205" y="1141"/>
                    <a:pt x="1210" y="1139"/>
                    <a:pt x="1218" y="1137"/>
                  </a:cubicBezTo>
                  <a:cubicBezTo>
                    <a:pt x="1230" y="1132"/>
                    <a:pt x="1236" y="1128"/>
                    <a:pt x="1243" y="1124"/>
                  </a:cubicBezTo>
                  <a:cubicBezTo>
                    <a:pt x="1245" y="1122"/>
                    <a:pt x="1248" y="1120"/>
                    <a:pt x="1251" y="1119"/>
                  </a:cubicBezTo>
                  <a:cubicBezTo>
                    <a:pt x="1260" y="1113"/>
                    <a:pt x="1266" y="1110"/>
                    <a:pt x="1288" y="1102"/>
                  </a:cubicBezTo>
                  <a:cubicBezTo>
                    <a:pt x="1292" y="1100"/>
                    <a:pt x="1296" y="1099"/>
                    <a:pt x="1299" y="1098"/>
                  </a:cubicBezTo>
                  <a:cubicBezTo>
                    <a:pt x="1315" y="1092"/>
                    <a:pt x="1325" y="1088"/>
                    <a:pt x="1333" y="1088"/>
                  </a:cubicBezTo>
                  <a:cubicBezTo>
                    <a:pt x="1336" y="1088"/>
                    <a:pt x="1338" y="1088"/>
                    <a:pt x="1341" y="1089"/>
                  </a:cubicBezTo>
                  <a:cubicBezTo>
                    <a:pt x="1346" y="1090"/>
                    <a:pt x="1348" y="1090"/>
                    <a:pt x="1353" y="1086"/>
                  </a:cubicBezTo>
                  <a:cubicBezTo>
                    <a:pt x="1356" y="1082"/>
                    <a:pt x="1357" y="1080"/>
                    <a:pt x="1358" y="1078"/>
                  </a:cubicBezTo>
                  <a:cubicBezTo>
                    <a:pt x="1361" y="1073"/>
                    <a:pt x="1364" y="1069"/>
                    <a:pt x="1373" y="1067"/>
                  </a:cubicBezTo>
                  <a:cubicBezTo>
                    <a:pt x="1382" y="1065"/>
                    <a:pt x="1393" y="1059"/>
                    <a:pt x="1393" y="1059"/>
                  </a:cubicBezTo>
                  <a:cubicBezTo>
                    <a:pt x="1395" y="1058"/>
                    <a:pt x="1395" y="1058"/>
                    <a:pt x="1395" y="1058"/>
                  </a:cubicBezTo>
                  <a:cubicBezTo>
                    <a:pt x="1397" y="1057"/>
                    <a:pt x="1397" y="1057"/>
                    <a:pt x="1397" y="1057"/>
                  </a:cubicBezTo>
                  <a:cubicBezTo>
                    <a:pt x="1398" y="1057"/>
                    <a:pt x="1411" y="1056"/>
                    <a:pt x="1432" y="1063"/>
                  </a:cubicBezTo>
                  <a:cubicBezTo>
                    <a:pt x="1439" y="1065"/>
                    <a:pt x="1446" y="1068"/>
                    <a:pt x="1454" y="1071"/>
                  </a:cubicBezTo>
                  <a:cubicBezTo>
                    <a:pt x="1469" y="1076"/>
                    <a:pt x="1486" y="1083"/>
                    <a:pt x="1495" y="1084"/>
                  </a:cubicBezTo>
                  <a:cubicBezTo>
                    <a:pt x="1500" y="1085"/>
                    <a:pt x="1502" y="1084"/>
                    <a:pt x="1506" y="1082"/>
                  </a:cubicBezTo>
                  <a:cubicBezTo>
                    <a:pt x="1509" y="1081"/>
                    <a:pt x="1515" y="1078"/>
                    <a:pt x="1522" y="1081"/>
                  </a:cubicBezTo>
                  <a:cubicBezTo>
                    <a:pt x="1529" y="1084"/>
                    <a:pt x="1536" y="1090"/>
                    <a:pt x="1541" y="1099"/>
                  </a:cubicBezTo>
                  <a:cubicBezTo>
                    <a:pt x="1542" y="1098"/>
                    <a:pt x="1544" y="1097"/>
                    <a:pt x="1545" y="1095"/>
                  </a:cubicBezTo>
                  <a:cubicBezTo>
                    <a:pt x="1551" y="1090"/>
                    <a:pt x="1557" y="1088"/>
                    <a:pt x="1561" y="1087"/>
                  </a:cubicBezTo>
                  <a:cubicBezTo>
                    <a:pt x="1563" y="1087"/>
                    <a:pt x="1564" y="1086"/>
                    <a:pt x="1566" y="108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5" name="Freeform 8">
              <a:extLst>
                <a:ext uri="{FF2B5EF4-FFF2-40B4-BE49-F238E27FC236}">
                  <a16:creationId xmlns:a16="http://schemas.microsoft.com/office/drawing/2014/main" id="{5C655492-A7B6-4207-A188-AA68E6DA97BD}"/>
                </a:ext>
              </a:extLst>
            </p:cNvPr>
            <p:cNvSpPr>
              <a:spLocks/>
            </p:cNvSpPr>
            <p:nvPr/>
          </p:nvSpPr>
          <p:spPr bwMode="auto">
            <a:xfrm>
              <a:off x="-3059586" y="2789236"/>
              <a:ext cx="1503518" cy="1705139"/>
            </a:xfrm>
            <a:custGeom>
              <a:avLst/>
              <a:gdLst>
                <a:gd name="T0" fmla="*/ 1785 w 1825"/>
                <a:gd name="T1" fmla="*/ 625 h 2069"/>
                <a:gd name="T2" fmla="*/ 1737 w 1825"/>
                <a:gd name="T3" fmla="*/ 573 h 2069"/>
                <a:gd name="T4" fmla="*/ 1677 w 1825"/>
                <a:gd name="T5" fmla="*/ 664 h 2069"/>
                <a:gd name="T6" fmla="*/ 1642 w 1825"/>
                <a:gd name="T7" fmla="*/ 583 h 2069"/>
                <a:gd name="T8" fmla="*/ 1603 w 1825"/>
                <a:gd name="T9" fmla="*/ 505 h 2069"/>
                <a:gd name="T10" fmla="*/ 1545 w 1825"/>
                <a:gd name="T11" fmla="*/ 458 h 2069"/>
                <a:gd name="T12" fmla="*/ 1480 w 1825"/>
                <a:gd name="T13" fmla="*/ 511 h 2069"/>
                <a:gd name="T14" fmla="*/ 1409 w 1825"/>
                <a:gd name="T15" fmla="*/ 577 h 2069"/>
                <a:gd name="T16" fmla="*/ 1306 w 1825"/>
                <a:gd name="T17" fmla="*/ 536 h 2069"/>
                <a:gd name="T18" fmla="*/ 1222 w 1825"/>
                <a:gd name="T19" fmla="*/ 474 h 2069"/>
                <a:gd name="T20" fmla="*/ 1150 w 1825"/>
                <a:gd name="T21" fmla="*/ 465 h 2069"/>
                <a:gd name="T22" fmla="*/ 1080 w 1825"/>
                <a:gd name="T23" fmla="*/ 399 h 2069"/>
                <a:gd name="T24" fmla="*/ 978 w 1825"/>
                <a:gd name="T25" fmla="*/ 283 h 2069"/>
                <a:gd name="T26" fmla="*/ 998 w 1825"/>
                <a:gd name="T27" fmla="*/ 156 h 2069"/>
                <a:gd name="T28" fmla="*/ 994 w 1825"/>
                <a:gd name="T29" fmla="*/ 66 h 2069"/>
                <a:gd name="T30" fmla="*/ 949 w 1825"/>
                <a:gd name="T31" fmla="*/ 32 h 2069"/>
                <a:gd name="T32" fmla="*/ 831 w 1825"/>
                <a:gd name="T33" fmla="*/ 63 h 2069"/>
                <a:gd name="T34" fmla="*/ 670 w 1825"/>
                <a:gd name="T35" fmla="*/ 89 h 2069"/>
                <a:gd name="T36" fmla="*/ 580 w 1825"/>
                <a:gd name="T37" fmla="*/ 77 h 2069"/>
                <a:gd name="T38" fmla="*/ 511 w 1825"/>
                <a:gd name="T39" fmla="*/ 31 h 2069"/>
                <a:gd name="T40" fmla="*/ 442 w 1825"/>
                <a:gd name="T41" fmla="*/ 5 h 2069"/>
                <a:gd name="T42" fmla="*/ 374 w 1825"/>
                <a:gd name="T43" fmla="*/ 72 h 2069"/>
                <a:gd name="T44" fmla="*/ 394 w 1825"/>
                <a:gd name="T45" fmla="*/ 116 h 2069"/>
                <a:gd name="T46" fmla="*/ 350 w 1825"/>
                <a:gd name="T47" fmla="*/ 209 h 2069"/>
                <a:gd name="T48" fmla="*/ 327 w 1825"/>
                <a:gd name="T49" fmla="*/ 249 h 2069"/>
                <a:gd name="T50" fmla="*/ 337 w 1825"/>
                <a:gd name="T51" fmla="*/ 327 h 2069"/>
                <a:gd name="T52" fmla="*/ 294 w 1825"/>
                <a:gd name="T53" fmla="*/ 449 h 2069"/>
                <a:gd name="T54" fmla="*/ 241 w 1825"/>
                <a:gd name="T55" fmla="*/ 501 h 2069"/>
                <a:gd name="T56" fmla="*/ 157 w 1825"/>
                <a:gd name="T57" fmla="*/ 551 h 2069"/>
                <a:gd name="T58" fmla="*/ 54 w 1825"/>
                <a:gd name="T59" fmla="*/ 608 h 2069"/>
                <a:gd name="T60" fmla="*/ 77 w 1825"/>
                <a:gd name="T61" fmla="*/ 644 h 2069"/>
                <a:gd name="T62" fmla="*/ 23 w 1825"/>
                <a:gd name="T63" fmla="*/ 639 h 2069"/>
                <a:gd name="T64" fmla="*/ 10 w 1825"/>
                <a:gd name="T65" fmla="*/ 699 h 2069"/>
                <a:gd name="T66" fmla="*/ 64 w 1825"/>
                <a:gd name="T67" fmla="*/ 766 h 2069"/>
                <a:gd name="T68" fmla="*/ 146 w 1825"/>
                <a:gd name="T69" fmla="*/ 760 h 2069"/>
                <a:gd name="T70" fmla="*/ 250 w 1825"/>
                <a:gd name="T71" fmla="*/ 834 h 2069"/>
                <a:gd name="T72" fmla="*/ 241 w 1825"/>
                <a:gd name="T73" fmla="*/ 931 h 2069"/>
                <a:gd name="T74" fmla="*/ 255 w 1825"/>
                <a:gd name="T75" fmla="*/ 1030 h 2069"/>
                <a:gd name="T76" fmla="*/ 280 w 1825"/>
                <a:gd name="T77" fmla="*/ 1131 h 2069"/>
                <a:gd name="T78" fmla="*/ 293 w 1825"/>
                <a:gd name="T79" fmla="*/ 1208 h 2069"/>
                <a:gd name="T80" fmla="*/ 293 w 1825"/>
                <a:gd name="T81" fmla="*/ 1481 h 2069"/>
                <a:gd name="T82" fmla="*/ 353 w 1825"/>
                <a:gd name="T83" fmla="*/ 1566 h 2069"/>
                <a:gd name="T84" fmla="*/ 560 w 1825"/>
                <a:gd name="T85" fmla="*/ 1626 h 2069"/>
                <a:gd name="T86" fmla="*/ 675 w 1825"/>
                <a:gd name="T87" fmla="*/ 1654 h 2069"/>
                <a:gd name="T88" fmla="*/ 694 w 1825"/>
                <a:gd name="T89" fmla="*/ 1760 h 2069"/>
                <a:gd name="T90" fmla="*/ 607 w 1825"/>
                <a:gd name="T91" fmla="*/ 1852 h 2069"/>
                <a:gd name="T92" fmla="*/ 617 w 1825"/>
                <a:gd name="T93" fmla="*/ 1920 h 2069"/>
                <a:gd name="T94" fmla="*/ 677 w 1825"/>
                <a:gd name="T95" fmla="*/ 1959 h 2069"/>
                <a:gd name="T96" fmla="*/ 863 w 1825"/>
                <a:gd name="T97" fmla="*/ 2008 h 2069"/>
                <a:gd name="T98" fmla="*/ 943 w 1825"/>
                <a:gd name="T99" fmla="*/ 2065 h 2069"/>
                <a:gd name="T100" fmla="*/ 1063 w 1825"/>
                <a:gd name="T101" fmla="*/ 2039 h 2069"/>
                <a:gd name="T102" fmla="*/ 1074 w 1825"/>
                <a:gd name="T103" fmla="*/ 1969 h 2069"/>
                <a:gd name="T104" fmla="*/ 1190 w 1825"/>
                <a:gd name="T105" fmla="*/ 1900 h 2069"/>
                <a:gd name="T106" fmla="*/ 1280 w 1825"/>
                <a:gd name="T107" fmla="*/ 1778 h 2069"/>
                <a:gd name="T108" fmla="*/ 1468 w 1825"/>
                <a:gd name="T109" fmla="*/ 1506 h 2069"/>
                <a:gd name="T110" fmla="*/ 1508 w 1825"/>
                <a:gd name="T111" fmla="*/ 1333 h 2069"/>
                <a:gd name="T112" fmla="*/ 1572 w 1825"/>
                <a:gd name="T113" fmla="*/ 1194 h 2069"/>
                <a:gd name="T114" fmla="*/ 1701 w 1825"/>
                <a:gd name="T115" fmla="*/ 1065 h 2069"/>
                <a:gd name="T116" fmla="*/ 1676 w 1825"/>
                <a:gd name="T117" fmla="*/ 885 h 2069"/>
                <a:gd name="T118" fmla="*/ 1780 w 1825"/>
                <a:gd name="T119" fmla="*/ 774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5" h="2069">
                  <a:moveTo>
                    <a:pt x="1809" y="702"/>
                  </a:moveTo>
                  <a:cubicBezTo>
                    <a:pt x="1806" y="700"/>
                    <a:pt x="1802" y="697"/>
                    <a:pt x="1799" y="692"/>
                  </a:cubicBezTo>
                  <a:cubicBezTo>
                    <a:pt x="1797" y="688"/>
                    <a:pt x="1798" y="683"/>
                    <a:pt x="1798" y="679"/>
                  </a:cubicBezTo>
                  <a:cubicBezTo>
                    <a:pt x="1799" y="678"/>
                    <a:pt x="1799" y="676"/>
                    <a:pt x="1799" y="676"/>
                  </a:cubicBezTo>
                  <a:cubicBezTo>
                    <a:pt x="1799" y="676"/>
                    <a:pt x="1798" y="675"/>
                    <a:pt x="1798" y="675"/>
                  </a:cubicBezTo>
                  <a:cubicBezTo>
                    <a:pt x="1795" y="672"/>
                    <a:pt x="1791" y="668"/>
                    <a:pt x="1786" y="655"/>
                  </a:cubicBezTo>
                  <a:cubicBezTo>
                    <a:pt x="1780" y="642"/>
                    <a:pt x="1780" y="635"/>
                    <a:pt x="1784" y="628"/>
                  </a:cubicBezTo>
                  <a:cubicBezTo>
                    <a:pt x="1785" y="626"/>
                    <a:pt x="1785" y="626"/>
                    <a:pt x="1785" y="625"/>
                  </a:cubicBezTo>
                  <a:cubicBezTo>
                    <a:pt x="1785" y="624"/>
                    <a:pt x="1785" y="624"/>
                    <a:pt x="1785" y="624"/>
                  </a:cubicBezTo>
                  <a:cubicBezTo>
                    <a:pt x="1784" y="623"/>
                    <a:pt x="1782" y="622"/>
                    <a:pt x="1781" y="621"/>
                  </a:cubicBezTo>
                  <a:cubicBezTo>
                    <a:pt x="1779" y="620"/>
                    <a:pt x="1777" y="619"/>
                    <a:pt x="1774" y="617"/>
                  </a:cubicBezTo>
                  <a:cubicBezTo>
                    <a:pt x="1766" y="610"/>
                    <a:pt x="1764" y="601"/>
                    <a:pt x="1763" y="591"/>
                  </a:cubicBezTo>
                  <a:cubicBezTo>
                    <a:pt x="1763" y="589"/>
                    <a:pt x="1762" y="586"/>
                    <a:pt x="1762" y="583"/>
                  </a:cubicBezTo>
                  <a:cubicBezTo>
                    <a:pt x="1760" y="575"/>
                    <a:pt x="1756" y="573"/>
                    <a:pt x="1751" y="571"/>
                  </a:cubicBezTo>
                  <a:cubicBezTo>
                    <a:pt x="1749" y="570"/>
                    <a:pt x="1743" y="570"/>
                    <a:pt x="1737" y="571"/>
                  </a:cubicBezTo>
                  <a:cubicBezTo>
                    <a:pt x="1737" y="572"/>
                    <a:pt x="1737" y="572"/>
                    <a:pt x="1737" y="573"/>
                  </a:cubicBezTo>
                  <a:cubicBezTo>
                    <a:pt x="1737" y="575"/>
                    <a:pt x="1737" y="578"/>
                    <a:pt x="1737" y="581"/>
                  </a:cubicBezTo>
                  <a:cubicBezTo>
                    <a:pt x="1736" y="592"/>
                    <a:pt x="1730" y="597"/>
                    <a:pt x="1726" y="601"/>
                  </a:cubicBezTo>
                  <a:cubicBezTo>
                    <a:pt x="1725" y="602"/>
                    <a:pt x="1724" y="602"/>
                    <a:pt x="1724" y="603"/>
                  </a:cubicBezTo>
                  <a:cubicBezTo>
                    <a:pt x="1722" y="605"/>
                    <a:pt x="1717" y="615"/>
                    <a:pt x="1715" y="623"/>
                  </a:cubicBezTo>
                  <a:cubicBezTo>
                    <a:pt x="1712" y="635"/>
                    <a:pt x="1697" y="644"/>
                    <a:pt x="1688" y="648"/>
                  </a:cubicBezTo>
                  <a:cubicBezTo>
                    <a:pt x="1688" y="648"/>
                    <a:pt x="1688" y="648"/>
                    <a:pt x="1688" y="648"/>
                  </a:cubicBezTo>
                  <a:cubicBezTo>
                    <a:pt x="1688" y="650"/>
                    <a:pt x="1688" y="652"/>
                    <a:pt x="1687" y="654"/>
                  </a:cubicBezTo>
                  <a:cubicBezTo>
                    <a:pt x="1686" y="657"/>
                    <a:pt x="1683" y="663"/>
                    <a:pt x="1677" y="664"/>
                  </a:cubicBezTo>
                  <a:cubicBezTo>
                    <a:pt x="1671" y="665"/>
                    <a:pt x="1667" y="662"/>
                    <a:pt x="1665" y="660"/>
                  </a:cubicBezTo>
                  <a:cubicBezTo>
                    <a:pt x="1664" y="660"/>
                    <a:pt x="1664" y="659"/>
                    <a:pt x="1663" y="659"/>
                  </a:cubicBezTo>
                  <a:cubicBezTo>
                    <a:pt x="1662" y="658"/>
                    <a:pt x="1661" y="658"/>
                    <a:pt x="1660" y="657"/>
                  </a:cubicBezTo>
                  <a:cubicBezTo>
                    <a:pt x="1654" y="656"/>
                    <a:pt x="1646" y="652"/>
                    <a:pt x="1644" y="643"/>
                  </a:cubicBezTo>
                  <a:cubicBezTo>
                    <a:pt x="1643" y="642"/>
                    <a:pt x="1643" y="642"/>
                    <a:pt x="1643" y="642"/>
                  </a:cubicBezTo>
                  <a:cubicBezTo>
                    <a:pt x="1642" y="637"/>
                    <a:pt x="1641" y="632"/>
                    <a:pt x="1638" y="627"/>
                  </a:cubicBezTo>
                  <a:cubicBezTo>
                    <a:pt x="1631" y="619"/>
                    <a:pt x="1629" y="610"/>
                    <a:pt x="1631" y="600"/>
                  </a:cubicBezTo>
                  <a:cubicBezTo>
                    <a:pt x="1632" y="594"/>
                    <a:pt x="1637" y="588"/>
                    <a:pt x="1642" y="583"/>
                  </a:cubicBezTo>
                  <a:cubicBezTo>
                    <a:pt x="1643" y="581"/>
                    <a:pt x="1645" y="579"/>
                    <a:pt x="1646" y="577"/>
                  </a:cubicBezTo>
                  <a:cubicBezTo>
                    <a:pt x="1640" y="577"/>
                    <a:pt x="1632" y="576"/>
                    <a:pt x="1627" y="570"/>
                  </a:cubicBezTo>
                  <a:cubicBezTo>
                    <a:pt x="1623" y="565"/>
                    <a:pt x="1621" y="562"/>
                    <a:pt x="1621" y="559"/>
                  </a:cubicBezTo>
                  <a:cubicBezTo>
                    <a:pt x="1620" y="558"/>
                    <a:pt x="1619" y="558"/>
                    <a:pt x="1619" y="558"/>
                  </a:cubicBezTo>
                  <a:cubicBezTo>
                    <a:pt x="1617" y="557"/>
                    <a:pt x="1614" y="556"/>
                    <a:pt x="1611" y="555"/>
                  </a:cubicBezTo>
                  <a:cubicBezTo>
                    <a:pt x="1601" y="550"/>
                    <a:pt x="1599" y="542"/>
                    <a:pt x="1597" y="534"/>
                  </a:cubicBezTo>
                  <a:cubicBezTo>
                    <a:pt x="1596" y="533"/>
                    <a:pt x="1596" y="532"/>
                    <a:pt x="1596" y="530"/>
                  </a:cubicBezTo>
                  <a:cubicBezTo>
                    <a:pt x="1592" y="517"/>
                    <a:pt x="1599" y="509"/>
                    <a:pt x="1603" y="505"/>
                  </a:cubicBezTo>
                  <a:cubicBezTo>
                    <a:pt x="1603" y="505"/>
                    <a:pt x="1604" y="504"/>
                    <a:pt x="1604" y="503"/>
                  </a:cubicBezTo>
                  <a:cubicBezTo>
                    <a:pt x="1605" y="502"/>
                    <a:pt x="1607" y="499"/>
                    <a:pt x="1608" y="496"/>
                  </a:cubicBezTo>
                  <a:cubicBezTo>
                    <a:pt x="1607" y="496"/>
                    <a:pt x="1607" y="496"/>
                    <a:pt x="1606" y="496"/>
                  </a:cubicBezTo>
                  <a:cubicBezTo>
                    <a:pt x="1605" y="496"/>
                    <a:pt x="1602" y="497"/>
                    <a:pt x="1600" y="497"/>
                  </a:cubicBezTo>
                  <a:cubicBezTo>
                    <a:pt x="1589" y="498"/>
                    <a:pt x="1582" y="498"/>
                    <a:pt x="1577" y="496"/>
                  </a:cubicBezTo>
                  <a:cubicBezTo>
                    <a:pt x="1568" y="492"/>
                    <a:pt x="1564" y="478"/>
                    <a:pt x="1563" y="465"/>
                  </a:cubicBezTo>
                  <a:cubicBezTo>
                    <a:pt x="1561" y="465"/>
                    <a:pt x="1559" y="464"/>
                    <a:pt x="1557" y="463"/>
                  </a:cubicBezTo>
                  <a:cubicBezTo>
                    <a:pt x="1553" y="462"/>
                    <a:pt x="1548" y="461"/>
                    <a:pt x="1545" y="458"/>
                  </a:cubicBezTo>
                  <a:cubicBezTo>
                    <a:pt x="1540" y="455"/>
                    <a:pt x="1531" y="449"/>
                    <a:pt x="1524" y="446"/>
                  </a:cubicBezTo>
                  <a:cubicBezTo>
                    <a:pt x="1522" y="445"/>
                    <a:pt x="1513" y="450"/>
                    <a:pt x="1510" y="452"/>
                  </a:cubicBezTo>
                  <a:cubicBezTo>
                    <a:pt x="1500" y="457"/>
                    <a:pt x="1493" y="457"/>
                    <a:pt x="1487" y="457"/>
                  </a:cubicBezTo>
                  <a:cubicBezTo>
                    <a:pt x="1487" y="457"/>
                    <a:pt x="1486" y="457"/>
                    <a:pt x="1485" y="457"/>
                  </a:cubicBezTo>
                  <a:cubicBezTo>
                    <a:pt x="1485" y="459"/>
                    <a:pt x="1485" y="461"/>
                    <a:pt x="1484" y="463"/>
                  </a:cubicBezTo>
                  <a:cubicBezTo>
                    <a:pt x="1484" y="465"/>
                    <a:pt x="1484" y="467"/>
                    <a:pt x="1483" y="469"/>
                  </a:cubicBezTo>
                  <a:cubicBezTo>
                    <a:pt x="1482" y="475"/>
                    <a:pt x="1481" y="491"/>
                    <a:pt x="1480" y="502"/>
                  </a:cubicBezTo>
                  <a:cubicBezTo>
                    <a:pt x="1480" y="505"/>
                    <a:pt x="1480" y="508"/>
                    <a:pt x="1480" y="511"/>
                  </a:cubicBezTo>
                  <a:cubicBezTo>
                    <a:pt x="1479" y="523"/>
                    <a:pt x="1470" y="529"/>
                    <a:pt x="1464" y="534"/>
                  </a:cubicBezTo>
                  <a:cubicBezTo>
                    <a:pt x="1462" y="535"/>
                    <a:pt x="1459" y="537"/>
                    <a:pt x="1457" y="538"/>
                  </a:cubicBezTo>
                  <a:cubicBezTo>
                    <a:pt x="1450" y="546"/>
                    <a:pt x="1445" y="547"/>
                    <a:pt x="1437" y="550"/>
                  </a:cubicBezTo>
                  <a:cubicBezTo>
                    <a:pt x="1436" y="550"/>
                    <a:pt x="1435" y="551"/>
                    <a:pt x="1433" y="551"/>
                  </a:cubicBezTo>
                  <a:cubicBezTo>
                    <a:pt x="1434" y="554"/>
                    <a:pt x="1434" y="557"/>
                    <a:pt x="1433" y="561"/>
                  </a:cubicBezTo>
                  <a:cubicBezTo>
                    <a:pt x="1432" y="567"/>
                    <a:pt x="1431" y="572"/>
                    <a:pt x="1426" y="576"/>
                  </a:cubicBezTo>
                  <a:cubicBezTo>
                    <a:pt x="1422" y="579"/>
                    <a:pt x="1417" y="578"/>
                    <a:pt x="1414" y="578"/>
                  </a:cubicBezTo>
                  <a:cubicBezTo>
                    <a:pt x="1412" y="577"/>
                    <a:pt x="1410" y="577"/>
                    <a:pt x="1409" y="577"/>
                  </a:cubicBezTo>
                  <a:cubicBezTo>
                    <a:pt x="1397" y="580"/>
                    <a:pt x="1392" y="577"/>
                    <a:pt x="1386" y="574"/>
                  </a:cubicBezTo>
                  <a:cubicBezTo>
                    <a:pt x="1386" y="574"/>
                    <a:pt x="1385" y="573"/>
                    <a:pt x="1384" y="573"/>
                  </a:cubicBezTo>
                  <a:cubicBezTo>
                    <a:pt x="1382" y="572"/>
                    <a:pt x="1380" y="572"/>
                    <a:pt x="1377" y="572"/>
                  </a:cubicBezTo>
                  <a:cubicBezTo>
                    <a:pt x="1373" y="571"/>
                    <a:pt x="1367" y="571"/>
                    <a:pt x="1361" y="568"/>
                  </a:cubicBezTo>
                  <a:cubicBezTo>
                    <a:pt x="1350" y="563"/>
                    <a:pt x="1347" y="557"/>
                    <a:pt x="1347" y="548"/>
                  </a:cubicBezTo>
                  <a:cubicBezTo>
                    <a:pt x="1344" y="548"/>
                    <a:pt x="1340" y="547"/>
                    <a:pt x="1336" y="546"/>
                  </a:cubicBezTo>
                  <a:cubicBezTo>
                    <a:pt x="1332" y="545"/>
                    <a:pt x="1329" y="544"/>
                    <a:pt x="1327" y="544"/>
                  </a:cubicBezTo>
                  <a:cubicBezTo>
                    <a:pt x="1319" y="542"/>
                    <a:pt x="1314" y="541"/>
                    <a:pt x="1306" y="536"/>
                  </a:cubicBezTo>
                  <a:cubicBezTo>
                    <a:pt x="1292" y="528"/>
                    <a:pt x="1296" y="515"/>
                    <a:pt x="1298" y="510"/>
                  </a:cubicBezTo>
                  <a:cubicBezTo>
                    <a:pt x="1299" y="507"/>
                    <a:pt x="1300" y="505"/>
                    <a:pt x="1300" y="504"/>
                  </a:cubicBezTo>
                  <a:cubicBezTo>
                    <a:pt x="1298" y="503"/>
                    <a:pt x="1296" y="502"/>
                    <a:pt x="1293" y="501"/>
                  </a:cubicBezTo>
                  <a:cubicBezTo>
                    <a:pt x="1291" y="500"/>
                    <a:pt x="1286" y="501"/>
                    <a:pt x="1280" y="502"/>
                  </a:cubicBezTo>
                  <a:cubicBezTo>
                    <a:pt x="1274" y="503"/>
                    <a:pt x="1265" y="504"/>
                    <a:pt x="1256" y="504"/>
                  </a:cubicBezTo>
                  <a:cubicBezTo>
                    <a:pt x="1245" y="503"/>
                    <a:pt x="1233" y="503"/>
                    <a:pt x="1231" y="490"/>
                  </a:cubicBezTo>
                  <a:cubicBezTo>
                    <a:pt x="1231" y="490"/>
                    <a:pt x="1231" y="490"/>
                    <a:pt x="1231" y="490"/>
                  </a:cubicBezTo>
                  <a:cubicBezTo>
                    <a:pt x="1229" y="487"/>
                    <a:pt x="1225" y="481"/>
                    <a:pt x="1222" y="474"/>
                  </a:cubicBezTo>
                  <a:cubicBezTo>
                    <a:pt x="1218" y="469"/>
                    <a:pt x="1214" y="463"/>
                    <a:pt x="1212" y="458"/>
                  </a:cubicBezTo>
                  <a:cubicBezTo>
                    <a:pt x="1210" y="458"/>
                    <a:pt x="1209" y="459"/>
                    <a:pt x="1207" y="459"/>
                  </a:cubicBezTo>
                  <a:cubicBezTo>
                    <a:pt x="1202" y="461"/>
                    <a:pt x="1197" y="463"/>
                    <a:pt x="1190" y="462"/>
                  </a:cubicBezTo>
                  <a:cubicBezTo>
                    <a:pt x="1189" y="462"/>
                    <a:pt x="1189" y="462"/>
                    <a:pt x="1189" y="462"/>
                  </a:cubicBezTo>
                  <a:cubicBezTo>
                    <a:pt x="1189" y="462"/>
                    <a:pt x="1188" y="463"/>
                    <a:pt x="1188" y="464"/>
                  </a:cubicBezTo>
                  <a:cubicBezTo>
                    <a:pt x="1186" y="466"/>
                    <a:pt x="1184" y="469"/>
                    <a:pt x="1180" y="471"/>
                  </a:cubicBezTo>
                  <a:cubicBezTo>
                    <a:pt x="1179" y="471"/>
                    <a:pt x="1179" y="471"/>
                    <a:pt x="1179" y="471"/>
                  </a:cubicBezTo>
                  <a:cubicBezTo>
                    <a:pt x="1172" y="475"/>
                    <a:pt x="1163" y="478"/>
                    <a:pt x="1150" y="465"/>
                  </a:cubicBezTo>
                  <a:cubicBezTo>
                    <a:pt x="1146" y="461"/>
                    <a:pt x="1142" y="461"/>
                    <a:pt x="1135" y="461"/>
                  </a:cubicBezTo>
                  <a:cubicBezTo>
                    <a:pt x="1134" y="461"/>
                    <a:pt x="1133" y="461"/>
                    <a:pt x="1132" y="461"/>
                  </a:cubicBezTo>
                  <a:cubicBezTo>
                    <a:pt x="1124" y="461"/>
                    <a:pt x="1106" y="461"/>
                    <a:pt x="1103" y="443"/>
                  </a:cubicBezTo>
                  <a:cubicBezTo>
                    <a:pt x="1103" y="439"/>
                    <a:pt x="1103" y="439"/>
                    <a:pt x="1101" y="437"/>
                  </a:cubicBezTo>
                  <a:cubicBezTo>
                    <a:pt x="1100" y="436"/>
                    <a:pt x="1099" y="435"/>
                    <a:pt x="1098" y="434"/>
                  </a:cubicBezTo>
                  <a:cubicBezTo>
                    <a:pt x="1097" y="433"/>
                    <a:pt x="1095" y="432"/>
                    <a:pt x="1094" y="431"/>
                  </a:cubicBezTo>
                  <a:cubicBezTo>
                    <a:pt x="1089" y="426"/>
                    <a:pt x="1081" y="419"/>
                    <a:pt x="1080" y="408"/>
                  </a:cubicBezTo>
                  <a:cubicBezTo>
                    <a:pt x="1080" y="404"/>
                    <a:pt x="1080" y="401"/>
                    <a:pt x="1080" y="399"/>
                  </a:cubicBezTo>
                  <a:cubicBezTo>
                    <a:pt x="1080" y="395"/>
                    <a:pt x="1080" y="392"/>
                    <a:pt x="1079" y="389"/>
                  </a:cubicBezTo>
                  <a:cubicBezTo>
                    <a:pt x="1077" y="387"/>
                    <a:pt x="1071" y="384"/>
                    <a:pt x="1067" y="382"/>
                  </a:cubicBezTo>
                  <a:cubicBezTo>
                    <a:pt x="1063" y="379"/>
                    <a:pt x="1059" y="377"/>
                    <a:pt x="1056" y="374"/>
                  </a:cubicBezTo>
                  <a:cubicBezTo>
                    <a:pt x="1053" y="372"/>
                    <a:pt x="1041" y="367"/>
                    <a:pt x="1033" y="364"/>
                  </a:cubicBezTo>
                  <a:cubicBezTo>
                    <a:pt x="1017" y="356"/>
                    <a:pt x="1007" y="352"/>
                    <a:pt x="1002" y="348"/>
                  </a:cubicBezTo>
                  <a:cubicBezTo>
                    <a:pt x="1000" y="346"/>
                    <a:pt x="998" y="345"/>
                    <a:pt x="995" y="344"/>
                  </a:cubicBezTo>
                  <a:cubicBezTo>
                    <a:pt x="991" y="342"/>
                    <a:pt x="985" y="340"/>
                    <a:pt x="980" y="334"/>
                  </a:cubicBezTo>
                  <a:cubicBezTo>
                    <a:pt x="973" y="327"/>
                    <a:pt x="974" y="314"/>
                    <a:pt x="978" y="283"/>
                  </a:cubicBezTo>
                  <a:cubicBezTo>
                    <a:pt x="979" y="273"/>
                    <a:pt x="980" y="261"/>
                    <a:pt x="980" y="257"/>
                  </a:cubicBezTo>
                  <a:cubicBezTo>
                    <a:pt x="979" y="245"/>
                    <a:pt x="982" y="238"/>
                    <a:pt x="984" y="232"/>
                  </a:cubicBezTo>
                  <a:cubicBezTo>
                    <a:pt x="985" y="229"/>
                    <a:pt x="986" y="226"/>
                    <a:pt x="987" y="223"/>
                  </a:cubicBezTo>
                  <a:cubicBezTo>
                    <a:pt x="988" y="216"/>
                    <a:pt x="987" y="210"/>
                    <a:pt x="987" y="201"/>
                  </a:cubicBezTo>
                  <a:cubicBezTo>
                    <a:pt x="986" y="197"/>
                    <a:pt x="986" y="193"/>
                    <a:pt x="985" y="188"/>
                  </a:cubicBezTo>
                  <a:cubicBezTo>
                    <a:pt x="985" y="183"/>
                    <a:pt x="985" y="176"/>
                    <a:pt x="989" y="171"/>
                  </a:cubicBezTo>
                  <a:cubicBezTo>
                    <a:pt x="992" y="168"/>
                    <a:pt x="995" y="167"/>
                    <a:pt x="997" y="167"/>
                  </a:cubicBezTo>
                  <a:cubicBezTo>
                    <a:pt x="998" y="164"/>
                    <a:pt x="998" y="159"/>
                    <a:pt x="998" y="156"/>
                  </a:cubicBezTo>
                  <a:cubicBezTo>
                    <a:pt x="998" y="151"/>
                    <a:pt x="999" y="146"/>
                    <a:pt x="1000" y="142"/>
                  </a:cubicBezTo>
                  <a:cubicBezTo>
                    <a:pt x="1000" y="141"/>
                    <a:pt x="1001" y="138"/>
                    <a:pt x="1001" y="136"/>
                  </a:cubicBezTo>
                  <a:cubicBezTo>
                    <a:pt x="997" y="134"/>
                    <a:pt x="993" y="131"/>
                    <a:pt x="990" y="124"/>
                  </a:cubicBezTo>
                  <a:cubicBezTo>
                    <a:pt x="987" y="118"/>
                    <a:pt x="987" y="111"/>
                    <a:pt x="988" y="104"/>
                  </a:cubicBezTo>
                  <a:cubicBezTo>
                    <a:pt x="988" y="101"/>
                    <a:pt x="989" y="97"/>
                    <a:pt x="989" y="94"/>
                  </a:cubicBezTo>
                  <a:cubicBezTo>
                    <a:pt x="989" y="85"/>
                    <a:pt x="989" y="81"/>
                    <a:pt x="991" y="77"/>
                  </a:cubicBezTo>
                  <a:cubicBezTo>
                    <a:pt x="991" y="76"/>
                    <a:pt x="991" y="76"/>
                    <a:pt x="992" y="74"/>
                  </a:cubicBezTo>
                  <a:cubicBezTo>
                    <a:pt x="992" y="72"/>
                    <a:pt x="993" y="69"/>
                    <a:pt x="994" y="66"/>
                  </a:cubicBezTo>
                  <a:cubicBezTo>
                    <a:pt x="995" y="61"/>
                    <a:pt x="997" y="55"/>
                    <a:pt x="997" y="51"/>
                  </a:cubicBezTo>
                  <a:cubicBezTo>
                    <a:pt x="998" y="47"/>
                    <a:pt x="997" y="46"/>
                    <a:pt x="997" y="45"/>
                  </a:cubicBezTo>
                  <a:cubicBezTo>
                    <a:pt x="997" y="45"/>
                    <a:pt x="997" y="44"/>
                    <a:pt x="997" y="43"/>
                  </a:cubicBezTo>
                  <a:cubicBezTo>
                    <a:pt x="995" y="42"/>
                    <a:pt x="992" y="41"/>
                    <a:pt x="988" y="41"/>
                  </a:cubicBezTo>
                  <a:cubicBezTo>
                    <a:pt x="987" y="41"/>
                    <a:pt x="986" y="41"/>
                    <a:pt x="984" y="41"/>
                  </a:cubicBezTo>
                  <a:cubicBezTo>
                    <a:pt x="979" y="41"/>
                    <a:pt x="973" y="42"/>
                    <a:pt x="964" y="39"/>
                  </a:cubicBezTo>
                  <a:cubicBezTo>
                    <a:pt x="956" y="37"/>
                    <a:pt x="952" y="35"/>
                    <a:pt x="950" y="33"/>
                  </a:cubicBezTo>
                  <a:cubicBezTo>
                    <a:pt x="949" y="32"/>
                    <a:pt x="949" y="32"/>
                    <a:pt x="949" y="32"/>
                  </a:cubicBezTo>
                  <a:cubicBezTo>
                    <a:pt x="948" y="32"/>
                    <a:pt x="947" y="33"/>
                    <a:pt x="946" y="35"/>
                  </a:cubicBezTo>
                  <a:cubicBezTo>
                    <a:pt x="945" y="37"/>
                    <a:pt x="944" y="38"/>
                    <a:pt x="943" y="40"/>
                  </a:cubicBezTo>
                  <a:cubicBezTo>
                    <a:pt x="941" y="44"/>
                    <a:pt x="938" y="51"/>
                    <a:pt x="929" y="53"/>
                  </a:cubicBezTo>
                  <a:cubicBezTo>
                    <a:pt x="926" y="53"/>
                    <a:pt x="924" y="54"/>
                    <a:pt x="922" y="54"/>
                  </a:cubicBezTo>
                  <a:cubicBezTo>
                    <a:pt x="917" y="55"/>
                    <a:pt x="913" y="55"/>
                    <a:pt x="909" y="57"/>
                  </a:cubicBezTo>
                  <a:cubicBezTo>
                    <a:pt x="901" y="60"/>
                    <a:pt x="884" y="61"/>
                    <a:pt x="857" y="60"/>
                  </a:cubicBezTo>
                  <a:cubicBezTo>
                    <a:pt x="852" y="60"/>
                    <a:pt x="852" y="60"/>
                    <a:pt x="852" y="60"/>
                  </a:cubicBezTo>
                  <a:cubicBezTo>
                    <a:pt x="841" y="60"/>
                    <a:pt x="834" y="62"/>
                    <a:pt x="831" y="63"/>
                  </a:cubicBezTo>
                  <a:cubicBezTo>
                    <a:pt x="830" y="63"/>
                    <a:pt x="830" y="63"/>
                    <a:pt x="830" y="64"/>
                  </a:cubicBezTo>
                  <a:cubicBezTo>
                    <a:pt x="829" y="66"/>
                    <a:pt x="827" y="69"/>
                    <a:pt x="823" y="71"/>
                  </a:cubicBezTo>
                  <a:cubicBezTo>
                    <a:pt x="821" y="72"/>
                    <a:pt x="820" y="73"/>
                    <a:pt x="819" y="73"/>
                  </a:cubicBezTo>
                  <a:cubicBezTo>
                    <a:pt x="819" y="73"/>
                    <a:pt x="818" y="73"/>
                    <a:pt x="818" y="74"/>
                  </a:cubicBezTo>
                  <a:cubicBezTo>
                    <a:pt x="810" y="84"/>
                    <a:pt x="797" y="84"/>
                    <a:pt x="790" y="84"/>
                  </a:cubicBezTo>
                  <a:cubicBezTo>
                    <a:pt x="785" y="84"/>
                    <a:pt x="760" y="84"/>
                    <a:pt x="733" y="83"/>
                  </a:cubicBezTo>
                  <a:cubicBezTo>
                    <a:pt x="709" y="83"/>
                    <a:pt x="684" y="82"/>
                    <a:pt x="681" y="82"/>
                  </a:cubicBezTo>
                  <a:cubicBezTo>
                    <a:pt x="678" y="82"/>
                    <a:pt x="674" y="86"/>
                    <a:pt x="670" y="89"/>
                  </a:cubicBezTo>
                  <a:cubicBezTo>
                    <a:pt x="669" y="90"/>
                    <a:pt x="668" y="91"/>
                    <a:pt x="666" y="92"/>
                  </a:cubicBezTo>
                  <a:cubicBezTo>
                    <a:pt x="658" y="99"/>
                    <a:pt x="644" y="104"/>
                    <a:pt x="636" y="105"/>
                  </a:cubicBezTo>
                  <a:cubicBezTo>
                    <a:pt x="635" y="105"/>
                    <a:pt x="634" y="105"/>
                    <a:pt x="631" y="108"/>
                  </a:cubicBezTo>
                  <a:cubicBezTo>
                    <a:pt x="629" y="109"/>
                    <a:pt x="626" y="110"/>
                    <a:pt x="623" y="112"/>
                  </a:cubicBezTo>
                  <a:cubicBezTo>
                    <a:pt x="609" y="120"/>
                    <a:pt x="599" y="113"/>
                    <a:pt x="593" y="109"/>
                  </a:cubicBezTo>
                  <a:cubicBezTo>
                    <a:pt x="583" y="102"/>
                    <a:pt x="585" y="91"/>
                    <a:pt x="585" y="84"/>
                  </a:cubicBezTo>
                  <a:cubicBezTo>
                    <a:pt x="586" y="82"/>
                    <a:pt x="586" y="81"/>
                    <a:pt x="586" y="79"/>
                  </a:cubicBezTo>
                  <a:cubicBezTo>
                    <a:pt x="584" y="78"/>
                    <a:pt x="582" y="78"/>
                    <a:pt x="580" y="77"/>
                  </a:cubicBezTo>
                  <a:cubicBezTo>
                    <a:pt x="574" y="74"/>
                    <a:pt x="572" y="70"/>
                    <a:pt x="571" y="68"/>
                  </a:cubicBezTo>
                  <a:cubicBezTo>
                    <a:pt x="571" y="68"/>
                    <a:pt x="571" y="68"/>
                    <a:pt x="571" y="67"/>
                  </a:cubicBezTo>
                  <a:cubicBezTo>
                    <a:pt x="569" y="67"/>
                    <a:pt x="567" y="67"/>
                    <a:pt x="566" y="66"/>
                  </a:cubicBezTo>
                  <a:cubicBezTo>
                    <a:pt x="560" y="65"/>
                    <a:pt x="553" y="64"/>
                    <a:pt x="547" y="58"/>
                  </a:cubicBezTo>
                  <a:cubicBezTo>
                    <a:pt x="542" y="52"/>
                    <a:pt x="542" y="46"/>
                    <a:pt x="542" y="43"/>
                  </a:cubicBezTo>
                  <a:cubicBezTo>
                    <a:pt x="541" y="43"/>
                    <a:pt x="539" y="43"/>
                    <a:pt x="537" y="42"/>
                  </a:cubicBezTo>
                  <a:cubicBezTo>
                    <a:pt x="535" y="42"/>
                    <a:pt x="535" y="42"/>
                    <a:pt x="535" y="42"/>
                  </a:cubicBezTo>
                  <a:cubicBezTo>
                    <a:pt x="524" y="41"/>
                    <a:pt x="517" y="36"/>
                    <a:pt x="511" y="31"/>
                  </a:cubicBezTo>
                  <a:cubicBezTo>
                    <a:pt x="509" y="30"/>
                    <a:pt x="509" y="30"/>
                    <a:pt x="509" y="30"/>
                  </a:cubicBezTo>
                  <a:cubicBezTo>
                    <a:pt x="507" y="28"/>
                    <a:pt x="504" y="25"/>
                    <a:pt x="502" y="23"/>
                  </a:cubicBezTo>
                  <a:cubicBezTo>
                    <a:pt x="498" y="19"/>
                    <a:pt x="495" y="16"/>
                    <a:pt x="490" y="13"/>
                  </a:cubicBezTo>
                  <a:cubicBezTo>
                    <a:pt x="486" y="12"/>
                    <a:pt x="484" y="12"/>
                    <a:pt x="480" y="12"/>
                  </a:cubicBezTo>
                  <a:cubicBezTo>
                    <a:pt x="477" y="12"/>
                    <a:pt x="474" y="12"/>
                    <a:pt x="470" y="12"/>
                  </a:cubicBezTo>
                  <a:cubicBezTo>
                    <a:pt x="462" y="10"/>
                    <a:pt x="458" y="4"/>
                    <a:pt x="456" y="0"/>
                  </a:cubicBezTo>
                  <a:cubicBezTo>
                    <a:pt x="453" y="0"/>
                    <a:pt x="448" y="0"/>
                    <a:pt x="444" y="2"/>
                  </a:cubicBezTo>
                  <a:cubicBezTo>
                    <a:pt x="442" y="3"/>
                    <a:pt x="442" y="3"/>
                    <a:pt x="442" y="5"/>
                  </a:cubicBezTo>
                  <a:cubicBezTo>
                    <a:pt x="441" y="8"/>
                    <a:pt x="439" y="12"/>
                    <a:pt x="435" y="16"/>
                  </a:cubicBezTo>
                  <a:cubicBezTo>
                    <a:pt x="429" y="21"/>
                    <a:pt x="420" y="24"/>
                    <a:pt x="409" y="12"/>
                  </a:cubicBezTo>
                  <a:cubicBezTo>
                    <a:pt x="409" y="12"/>
                    <a:pt x="408" y="11"/>
                    <a:pt x="408" y="11"/>
                  </a:cubicBezTo>
                  <a:cubicBezTo>
                    <a:pt x="405" y="9"/>
                    <a:pt x="403" y="8"/>
                    <a:pt x="402" y="8"/>
                  </a:cubicBezTo>
                  <a:cubicBezTo>
                    <a:pt x="401" y="10"/>
                    <a:pt x="400" y="17"/>
                    <a:pt x="399" y="21"/>
                  </a:cubicBezTo>
                  <a:cubicBezTo>
                    <a:pt x="399" y="22"/>
                    <a:pt x="398" y="24"/>
                    <a:pt x="398" y="26"/>
                  </a:cubicBezTo>
                  <a:cubicBezTo>
                    <a:pt x="395" y="36"/>
                    <a:pt x="387" y="54"/>
                    <a:pt x="379" y="65"/>
                  </a:cubicBezTo>
                  <a:cubicBezTo>
                    <a:pt x="377" y="69"/>
                    <a:pt x="375" y="71"/>
                    <a:pt x="374" y="72"/>
                  </a:cubicBezTo>
                  <a:cubicBezTo>
                    <a:pt x="373" y="73"/>
                    <a:pt x="373" y="74"/>
                    <a:pt x="372" y="74"/>
                  </a:cubicBezTo>
                  <a:cubicBezTo>
                    <a:pt x="372" y="74"/>
                    <a:pt x="372" y="75"/>
                    <a:pt x="372" y="75"/>
                  </a:cubicBezTo>
                  <a:cubicBezTo>
                    <a:pt x="376" y="76"/>
                    <a:pt x="382" y="76"/>
                    <a:pt x="386" y="76"/>
                  </a:cubicBezTo>
                  <a:cubicBezTo>
                    <a:pt x="389" y="76"/>
                    <a:pt x="392" y="76"/>
                    <a:pt x="394" y="76"/>
                  </a:cubicBezTo>
                  <a:cubicBezTo>
                    <a:pt x="401" y="77"/>
                    <a:pt x="408" y="77"/>
                    <a:pt x="411" y="84"/>
                  </a:cubicBezTo>
                  <a:cubicBezTo>
                    <a:pt x="413" y="90"/>
                    <a:pt x="409" y="95"/>
                    <a:pt x="408" y="96"/>
                  </a:cubicBezTo>
                  <a:cubicBezTo>
                    <a:pt x="408" y="97"/>
                    <a:pt x="408" y="97"/>
                    <a:pt x="407" y="97"/>
                  </a:cubicBezTo>
                  <a:cubicBezTo>
                    <a:pt x="408" y="109"/>
                    <a:pt x="400" y="113"/>
                    <a:pt x="394" y="116"/>
                  </a:cubicBezTo>
                  <a:cubicBezTo>
                    <a:pt x="392" y="117"/>
                    <a:pt x="389" y="118"/>
                    <a:pt x="387" y="119"/>
                  </a:cubicBezTo>
                  <a:cubicBezTo>
                    <a:pt x="380" y="124"/>
                    <a:pt x="374" y="126"/>
                    <a:pt x="368" y="123"/>
                  </a:cubicBezTo>
                  <a:cubicBezTo>
                    <a:pt x="368" y="123"/>
                    <a:pt x="368" y="123"/>
                    <a:pt x="368" y="123"/>
                  </a:cubicBezTo>
                  <a:cubicBezTo>
                    <a:pt x="367" y="123"/>
                    <a:pt x="365" y="126"/>
                    <a:pt x="363" y="130"/>
                  </a:cubicBezTo>
                  <a:cubicBezTo>
                    <a:pt x="361" y="132"/>
                    <a:pt x="360" y="135"/>
                    <a:pt x="358" y="138"/>
                  </a:cubicBezTo>
                  <a:cubicBezTo>
                    <a:pt x="354" y="143"/>
                    <a:pt x="356" y="171"/>
                    <a:pt x="356" y="181"/>
                  </a:cubicBezTo>
                  <a:cubicBezTo>
                    <a:pt x="356" y="186"/>
                    <a:pt x="357" y="191"/>
                    <a:pt x="357" y="194"/>
                  </a:cubicBezTo>
                  <a:cubicBezTo>
                    <a:pt x="357" y="200"/>
                    <a:pt x="357" y="206"/>
                    <a:pt x="350" y="209"/>
                  </a:cubicBezTo>
                  <a:cubicBezTo>
                    <a:pt x="349" y="209"/>
                    <a:pt x="345" y="211"/>
                    <a:pt x="341" y="208"/>
                  </a:cubicBezTo>
                  <a:cubicBezTo>
                    <a:pt x="340" y="208"/>
                    <a:pt x="340" y="208"/>
                    <a:pt x="340" y="208"/>
                  </a:cubicBezTo>
                  <a:cubicBezTo>
                    <a:pt x="340" y="208"/>
                    <a:pt x="340" y="208"/>
                    <a:pt x="340" y="208"/>
                  </a:cubicBezTo>
                  <a:cubicBezTo>
                    <a:pt x="339" y="217"/>
                    <a:pt x="332" y="218"/>
                    <a:pt x="330" y="218"/>
                  </a:cubicBezTo>
                  <a:cubicBezTo>
                    <a:pt x="329" y="218"/>
                    <a:pt x="326" y="219"/>
                    <a:pt x="323" y="224"/>
                  </a:cubicBezTo>
                  <a:cubicBezTo>
                    <a:pt x="319" y="229"/>
                    <a:pt x="325" y="243"/>
                    <a:pt x="327" y="248"/>
                  </a:cubicBezTo>
                  <a:cubicBezTo>
                    <a:pt x="327" y="248"/>
                    <a:pt x="327" y="249"/>
                    <a:pt x="327" y="249"/>
                  </a:cubicBezTo>
                  <a:cubicBezTo>
                    <a:pt x="327" y="249"/>
                    <a:pt x="327" y="249"/>
                    <a:pt x="327" y="249"/>
                  </a:cubicBezTo>
                  <a:cubicBezTo>
                    <a:pt x="330" y="249"/>
                    <a:pt x="335" y="250"/>
                    <a:pt x="339" y="253"/>
                  </a:cubicBezTo>
                  <a:cubicBezTo>
                    <a:pt x="347" y="260"/>
                    <a:pt x="345" y="268"/>
                    <a:pt x="344" y="272"/>
                  </a:cubicBezTo>
                  <a:cubicBezTo>
                    <a:pt x="344" y="272"/>
                    <a:pt x="344" y="273"/>
                    <a:pt x="344" y="273"/>
                  </a:cubicBezTo>
                  <a:cubicBezTo>
                    <a:pt x="347" y="275"/>
                    <a:pt x="349" y="278"/>
                    <a:pt x="351" y="282"/>
                  </a:cubicBezTo>
                  <a:cubicBezTo>
                    <a:pt x="354" y="289"/>
                    <a:pt x="356" y="293"/>
                    <a:pt x="354" y="298"/>
                  </a:cubicBezTo>
                  <a:cubicBezTo>
                    <a:pt x="354" y="298"/>
                    <a:pt x="354" y="298"/>
                    <a:pt x="354" y="298"/>
                  </a:cubicBezTo>
                  <a:cubicBezTo>
                    <a:pt x="356" y="308"/>
                    <a:pt x="349" y="314"/>
                    <a:pt x="344" y="320"/>
                  </a:cubicBezTo>
                  <a:cubicBezTo>
                    <a:pt x="342" y="322"/>
                    <a:pt x="339" y="324"/>
                    <a:pt x="337" y="327"/>
                  </a:cubicBezTo>
                  <a:cubicBezTo>
                    <a:pt x="335" y="330"/>
                    <a:pt x="335" y="331"/>
                    <a:pt x="337" y="337"/>
                  </a:cubicBezTo>
                  <a:cubicBezTo>
                    <a:pt x="337" y="340"/>
                    <a:pt x="338" y="343"/>
                    <a:pt x="338" y="347"/>
                  </a:cubicBezTo>
                  <a:cubicBezTo>
                    <a:pt x="339" y="358"/>
                    <a:pt x="331" y="364"/>
                    <a:pt x="327" y="368"/>
                  </a:cubicBezTo>
                  <a:cubicBezTo>
                    <a:pt x="325" y="369"/>
                    <a:pt x="323" y="371"/>
                    <a:pt x="323" y="372"/>
                  </a:cubicBezTo>
                  <a:cubicBezTo>
                    <a:pt x="322" y="375"/>
                    <a:pt x="321" y="378"/>
                    <a:pt x="319" y="383"/>
                  </a:cubicBezTo>
                  <a:cubicBezTo>
                    <a:pt x="314" y="394"/>
                    <a:pt x="305" y="415"/>
                    <a:pt x="307" y="424"/>
                  </a:cubicBezTo>
                  <a:cubicBezTo>
                    <a:pt x="308" y="432"/>
                    <a:pt x="309" y="444"/>
                    <a:pt x="296" y="448"/>
                  </a:cubicBezTo>
                  <a:cubicBezTo>
                    <a:pt x="295" y="448"/>
                    <a:pt x="294" y="448"/>
                    <a:pt x="294" y="449"/>
                  </a:cubicBezTo>
                  <a:cubicBezTo>
                    <a:pt x="292" y="450"/>
                    <a:pt x="287" y="453"/>
                    <a:pt x="281" y="452"/>
                  </a:cubicBezTo>
                  <a:cubicBezTo>
                    <a:pt x="275" y="451"/>
                    <a:pt x="272" y="446"/>
                    <a:pt x="270" y="443"/>
                  </a:cubicBezTo>
                  <a:cubicBezTo>
                    <a:pt x="270" y="443"/>
                    <a:pt x="270" y="442"/>
                    <a:pt x="269" y="441"/>
                  </a:cubicBezTo>
                  <a:cubicBezTo>
                    <a:pt x="267" y="438"/>
                    <a:pt x="263" y="433"/>
                    <a:pt x="261" y="433"/>
                  </a:cubicBezTo>
                  <a:cubicBezTo>
                    <a:pt x="256" y="432"/>
                    <a:pt x="248" y="432"/>
                    <a:pt x="242" y="434"/>
                  </a:cubicBezTo>
                  <a:cubicBezTo>
                    <a:pt x="241" y="436"/>
                    <a:pt x="242" y="441"/>
                    <a:pt x="242" y="444"/>
                  </a:cubicBezTo>
                  <a:cubicBezTo>
                    <a:pt x="242" y="446"/>
                    <a:pt x="242" y="446"/>
                    <a:pt x="242" y="446"/>
                  </a:cubicBezTo>
                  <a:cubicBezTo>
                    <a:pt x="243" y="459"/>
                    <a:pt x="243" y="489"/>
                    <a:pt x="241" y="501"/>
                  </a:cubicBezTo>
                  <a:cubicBezTo>
                    <a:pt x="241" y="505"/>
                    <a:pt x="240" y="510"/>
                    <a:pt x="235" y="513"/>
                  </a:cubicBezTo>
                  <a:cubicBezTo>
                    <a:pt x="231" y="517"/>
                    <a:pt x="226" y="516"/>
                    <a:pt x="222" y="515"/>
                  </a:cubicBezTo>
                  <a:cubicBezTo>
                    <a:pt x="220" y="515"/>
                    <a:pt x="217" y="514"/>
                    <a:pt x="214" y="515"/>
                  </a:cubicBezTo>
                  <a:cubicBezTo>
                    <a:pt x="201" y="517"/>
                    <a:pt x="195" y="514"/>
                    <a:pt x="190" y="510"/>
                  </a:cubicBezTo>
                  <a:cubicBezTo>
                    <a:pt x="190" y="510"/>
                    <a:pt x="189" y="510"/>
                    <a:pt x="189" y="509"/>
                  </a:cubicBezTo>
                  <a:cubicBezTo>
                    <a:pt x="188" y="510"/>
                    <a:pt x="188" y="510"/>
                    <a:pt x="188" y="510"/>
                  </a:cubicBezTo>
                  <a:cubicBezTo>
                    <a:pt x="186" y="511"/>
                    <a:pt x="184" y="513"/>
                    <a:pt x="182" y="514"/>
                  </a:cubicBezTo>
                  <a:cubicBezTo>
                    <a:pt x="177" y="517"/>
                    <a:pt x="164" y="536"/>
                    <a:pt x="157" y="551"/>
                  </a:cubicBezTo>
                  <a:cubicBezTo>
                    <a:pt x="151" y="563"/>
                    <a:pt x="139" y="566"/>
                    <a:pt x="132" y="568"/>
                  </a:cubicBezTo>
                  <a:cubicBezTo>
                    <a:pt x="129" y="568"/>
                    <a:pt x="126" y="569"/>
                    <a:pt x="124" y="570"/>
                  </a:cubicBezTo>
                  <a:cubicBezTo>
                    <a:pt x="122" y="572"/>
                    <a:pt x="122" y="572"/>
                    <a:pt x="122" y="572"/>
                  </a:cubicBezTo>
                  <a:cubicBezTo>
                    <a:pt x="115" y="576"/>
                    <a:pt x="112" y="579"/>
                    <a:pt x="104" y="586"/>
                  </a:cubicBezTo>
                  <a:cubicBezTo>
                    <a:pt x="101" y="589"/>
                    <a:pt x="100" y="591"/>
                    <a:pt x="98" y="594"/>
                  </a:cubicBezTo>
                  <a:cubicBezTo>
                    <a:pt x="97" y="598"/>
                    <a:pt x="95" y="603"/>
                    <a:pt x="89" y="606"/>
                  </a:cubicBezTo>
                  <a:cubicBezTo>
                    <a:pt x="83" y="609"/>
                    <a:pt x="75" y="609"/>
                    <a:pt x="67" y="608"/>
                  </a:cubicBezTo>
                  <a:cubicBezTo>
                    <a:pt x="63" y="608"/>
                    <a:pt x="57" y="607"/>
                    <a:pt x="54" y="608"/>
                  </a:cubicBezTo>
                  <a:cubicBezTo>
                    <a:pt x="53" y="608"/>
                    <a:pt x="52" y="609"/>
                    <a:pt x="52" y="609"/>
                  </a:cubicBezTo>
                  <a:cubicBezTo>
                    <a:pt x="51" y="610"/>
                    <a:pt x="51" y="615"/>
                    <a:pt x="51" y="616"/>
                  </a:cubicBezTo>
                  <a:cubicBezTo>
                    <a:pt x="51" y="618"/>
                    <a:pt x="51" y="619"/>
                    <a:pt x="52" y="620"/>
                  </a:cubicBezTo>
                  <a:cubicBezTo>
                    <a:pt x="52" y="620"/>
                    <a:pt x="53" y="621"/>
                    <a:pt x="53" y="621"/>
                  </a:cubicBezTo>
                  <a:cubicBezTo>
                    <a:pt x="55" y="622"/>
                    <a:pt x="57" y="623"/>
                    <a:pt x="59" y="625"/>
                  </a:cubicBezTo>
                  <a:cubicBezTo>
                    <a:pt x="60" y="626"/>
                    <a:pt x="60" y="626"/>
                    <a:pt x="60" y="626"/>
                  </a:cubicBezTo>
                  <a:cubicBezTo>
                    <a:pt x="68" y="632"/>
                    <a:pt x="68" y="633"/>
                    <a:pt x="75" y="641"/>
                  </a:cubicBezTo>
                  <a:cubicBezTo>
                    <a:pt x="77" y="644"/>
                    <a:pt x="77" y="644"/>
                    <a:pt x="77" y="644"/>
                  </a:cubicBezTo>
                  <a:cubicBezTo>
                    <a:pt x="79" y="647"/>
                    <a:pt x="84" y="653"/>
                    <a:pt x="81" y="660"/>
                  </a:cubicBezTo>
                  <a:cubicBezTo>
                    <a:pt x="79" y="667"/>
                    <a:pt x="72" y="668"/>
                    <a:pt x="69" y="668"/>
                  </a:cubicBezTo>
                  <a:cubicBezTo>
                    <a:pt x="68" y="669"/>
                    <a:pt x="66" y="669"/>
                    <a:pt x="66" y="669"/>
                  </a:cubicBezTo>
                  <a:cubicBezTo>
                    <a:pt x="57" y="676"/>
                    <a:pt x="51" y="673"/>
                    <a:pt x="45" y="669"/>
                  </a:cubicBezTo>
                  <a:cubicBezTo>
                    <a:pt x="43" y="668"/>
                    <a:pt x="41" y="666"/>
                    <a:pt x="37" y="665"/>
                  </a:cubicBezTo>
                  <a:cubicBezTo>
                    <a:pt x="25" y="659"/>
                    <a:pt x="23" y="653"/>
                    <a:pt x="24" y="644"/>
                  </a:cubicBezTo>
                  <a:cubicBezTo>
                    <a:pt x="24" y="642"/>
                    <a:pt x="24" y="641"/>
                    <a:pt x="23" y="639"/>
                  </a:cubicBezTo>
                  <a:cubicBezTo>
                    <a:pt x="23" y="639"/>
                    <a:pt x="23" y="639"/>
                    <a:pt x="23" y="639"/>
                  </a:cubicBezTo>
                  <a:cubicBezTo>
                    <a:pt x="23" y="639"/>
                    <a:pt x="23" y="639"/>
                    <a:pt x="23" y="639"/>
                  </a:cubicBezTo>
                  <a:cubicBezTo>
                    <a:pt x="20" y="639"/>
                    <a:pt x="16" y="639"/>
                    <a:pt x="12" y="639"/>
                  </a:cubicBezTo>
                  <a:cubicBezTo>
                    <a:pt x="9" y="639"/>
                    <a:pt x="9" y="639"/>
                    <a:pt x="5" y="644"/>
                  </a:cubicBezTo>
                  <a:cubicBezTo>
                    <a:pt x="4" y="645"/>
                    <a:pt x="3" y="647"/>
                    <a:pt x="2" y="648"/>
                  </a:cubicBezTo>
                  <a:cubicBezTo>
                    <a:pt x="0" y="650"/>
                    <a:pt x="1" y="661"/>
                    <a:pt x="1" y="667"/>
                  </a:cubicBezTo>
                  <a:cubicBezTo>
                    <a:pt x="1" y="675"/>
                    <a:pt x="1" y="684"/>
                    <a:pt x="0" y="691"/>
                  </a:cubicBezTo>
                  <a:cubicBezTo>
                    <a:pt x="0" y="691"/>
                    <a:pt x="0" y="691"/>
                    <a:pt x="0" y="691"/>
                  </a:cubicBezTo>
                  <a:cubicBezTo>
                    <a:pt x="3" y="692"/>
                    <a:pt x="8" y="694"/>
                    <a:pt x="10" y="699"/>
                  </a:cubicBezTo>
                  <a:cubicBezTo>
                    <a:pt x="13" y="704"/>
                    <a:pt x="12" y="709"/>
                    <a:pt x="12" y="713"/>
                  </a:cubicBezTo>
                  <a:cubicBezTo>
                    <a:pt x="12" y="717"/>
                    <a:pt x="11" y="719"/>
                    <a:pt x="12" y="722"/>
                  </a:cubicBezTo>
                  <a:cubicBezTo>
                    <a:pt x="13" y="724"/>
                    <a:pt x="13" y="724"/>
                    <a:pt x="15" y="726"/>
                  </a:cubicBezTo>
                  <a:cubicBezTo>
                    <a:pt x="17" y="727"/>
                    <a:pt x="20" y="729"/>
                    <a:pt x="24" y="733"/>
                  </a:cubicBezTo>
                  <a:cubicBezTo>
                    <a:pt x="31" y="740"/>
                    <a:pt x="32" y="748"/>
                    <a:pt x="32" y="753"/>
                  </a:cubicBezTo>
                  <a:cubicBezTo>
                    <a:pt x="32" y="753"/>
                    <a:pt x="33" y="754"/>
                    <a:pt x="33" y="754"/>
                  </a:cubicBezTo>
                  <a:cubicBezTo>
                    <a:pt x="34" y="755"/>
                    <a:pt x="36" y="755"/>
                    <a:pt x="38" y="756"/>
                  </a:cubicBezTo>
                  <a:cubicBezTo>
                    <a:pt x="45" y="758"/>
                    <a:pt x="54" y="760"/>
                    <a:pt x="64" y="766"/>
                  </a:cubicBezTo>
                  <a:cubicBezTo>
                    <a:pt x="73" y="771"/>
                    <a:pt x="77" y="774"/>
                    <a:pt x="79" y="778"/>
                  </a:cubicBezTo>
                  <a:cubicBezTo>
                    <a:pt x="79" y="779"/>
                    <a:pt x="79" y="779"/>
                    <a:pt x="80" y="779"/>
                  </a:cubicBezTo>
                  <a:cubicBezTo>
                    <a:pt x="82" y="781"/>
                    <a:pt x="92" y="780"/>
                    <a:pt x="107" y="776"/>
                  </a:cubicBezTo>
                  <a:cubicBezTo>
                    <a:pt x="109" y="776"/>
                    <a:pt x="111" y="775"/>
                    <a:pt x="113" y="775"/>
                  </a:cubicBezTo>
                  <a:cubicBezTo>
                    <a:pt x="117" y="774"/>
                    <a:pt x="119" y="773"/>
                    <a:pt x="122" y="770"/>
                  </a:cubicBezTo>
                  <a:cubicBezTo>
                    <a:pt x="123" y="769"/>
                    <a:pt x="123" y="769"/>
                    <a:pt x="124" y="768"/>
                  </a:cubicBezTo>
                  <a:cubicBezTo>
                    <a:pt x="128" y="765"/>
                    <a:pt x="134" y="763"/>
                    <a:pt x="139" y="762"/>
                  </a:cubicBezTo>
                  <a:cubicBezTo>
                    <a:pt x="141" y="762"/>
                    <a:pt x="144" y="761"/>
                    <a:pt x="146" y="760"/>
                  </a:cubicBezTo>
                  <a:cubicBezTo>
                    <a:pt x="152" y="753"/>
                    <a:pt x="163" y="748"/>
                    <a:pt x="171" y="749"/>
                  </a:cubicBezTo>
                  <a:cubicBezTo>
                    <a:pt x="175" y="750"/>
                    <a:pt x="178" y="752"/>
                    <a:pt x="181" y="753"/>
                  </a:cubicBezTo>
                  <a:cubicBezTo>
                    <a:pt x="183" y="754"/>
                    <a:pt x="183" y="754"/>
                    <a:pt x="184" y="754"/>
                  </a:cubicBezTo>
                  <a:cubicBezTo>
                    <a:pt x="195" y="753"/>
                    <a:pt x="208" y="761"/>
                    <a:pt x="215" y="769"/>
                  </a:cubicBezTo>
                  <a:cubicBezTo>
                    <a:pt x="221" y="776"/>
                    <a:pt x="234" y="791"/>
                    <a:pt x="242" y="804"/>
                  </a:cubicBezTo>
                  <a:cubicBezTo>
                    <a:pt x="243" y="806"/>
                    <a:pt x="244" y="808"/>
                    <a:pt x="245" y="809"/>
                  </a:cubicBezTo>
                  <a:cubicBezTo>
                    <a:pt x="250" y="818"/>
                    <a:pt x="252" y="820"/>
                    <a:pt x="251" y="828"/>
                  </a:cubicBezTo>
                  <a:cubicBezTo>
                    <a:pt x="250" y="830"/>
                    <a:pt x="250" y="832"/>
                    <a:pt x="250" y="834"/>
                  </a:cubicBezTo>
                  <a:cubicBezTo>
                    <a:pt x="249" y="839"/>
                    <a:pt x="248" y="844"/>
                    <a:pt x="247" y="855"/>
                  </a:cubicBezTo>
                  <a:cubicBezTo>
                    <a:pt x="247" y="861"/>
                    <a:pt x="249" y="864"/>
                    <a:pt x="251" y="868"/>
                  </a:cubicBezTo>
                  <a:cubicBezTo>
                    <a:pt x="253" y="871"/>
                    <a:pt x="255" y="875"/>
                    <a:pt x="256" y="881"/>
                  </a:cubicBezTo>
                  <a:cubicBezTo>
                    <a:pt x="259" y="894"/>
                    <a:pt x="249" y="901"/>
                    <a:pt x="243" y="907"/>
                  </a:cubicBezTo>
                  <a:cubicBezTo>
                    <a:pt x="239" y="909"/>
                    <a:pt x="236" y="912"/>
                    <a:pt x="233" y="915"/>
                  </a:cubicBezTo>
                  <a:cubicBezTo>
                    <a:pt x="233" y="916"/>
                    <a:pt x="232" y="916"/>
                    <a:pt x="232" y="917"/>
                  </a:cubicBezTo>
                  <a:cubicBezTo>
                    <a:pt x="233" y="919"/>
                    <a:pt x="236" y="922"/>
                    <a:pt x="237" y="926"/>
                  </a:cubicBezTo>
                  <a:cubicBezTo>
                    <a:pt x="238" y="928"/>
                    <a:pt x="239" y="929"/>
                    <a:pt x="241" y="931"/>
                  </a:cubicBezTo>
                  <a:cubicBezTo>
                    <a:pt x="243" y="933"/>
                    <a:pt x="246" y="936"/>
                    <a:pt x="248" y="941"/>
                  </a:cubicBezTo>
                  <a:cubicBezTo>
                    <a:pt x="249" y="944"/>
                    <a:pt x="249" y="948"/>
                    <a:pt x="250" y="951"/>
                  </a:cubicBezTo>
                  <a:cubicBezTo>
                    <a:pt x="250" y="952"/>
                    <a:pt x="250" y="954"/>
                    <a:pt x="250" y="954"/>
                  </a:cubicBezTo>
                  <a:cubicBezTo>
                    <a:pt x="250" y="954"/>
                    <a:pt x="252" y="955"/>
                    <a:pt x="253" y="955"/>
                  </a:cubicBezTo>
                  <a:cubicBezTo>
                    <a:pt x="257" y="957"/>
                    <a:pt x="263" y="959"/>
                    <a:pt x="267" y="965"/>
                  </a:cubicBezTo>
                  <a:cubicBezTo>
                    <a:pt x="272" y="975"/>
                    <a:pt x="265" y="984"/>
                    <a:pt x="259" y="992"/>
                  </a:cubicBezTo>
                  <a:cubicBezTo>
                    <a:pt x="256" y="995"/>
                    <a:pt x="253" y="998"/>
                    <a:pt x="252" y="1001"/>
                  </a:cubicBezTo>
                  <a:cubicBezTo>
                    <a:pt x="249" y="1007"/>
                    <a:pt x="252" y="1023"/>
                    <a:pt x="255" y="1030"/>
                  </a:cubicBezTo>
                  <a:cubicBezTo>
                    <a:pt x="256" y="1032"/>
                    <a:pt x="256" y="1032"/>
                    <a:pt x="257" y="1033"/>
                  </a:cubicBezTo>
                  <a:cubicBezTo>
                    <a:pt x="259" y="1036"/>
                    <a:pt x="261" y="1039"/>
                    <a:pt x="263" y="1046"/>
                  </a:cubicBezTo>
                  <a:cubicBezTo>
                    <a:pt x="266" y="1055"/>
                    <a:pt x="265" y="1061"/>
                    <a:pt x="264" y="1067"/>
                  </a:cubicBezTo>
                  <a:cubicBezTo>
                    <a:pt x="264" y="1071"/>
                    <a:pt x="263" y="1074"/>
                    <a:pt x="263" y="1079"/>
                  </a:cubicBezTo>
                  <a:cubicBezTo>
                    <a:pt x="263" y="1081"/>
                    <a:pt x="263" y="1083"/>
                    <a:pt x="264" y="1083"/>
                  </a:cubicBezTo>
                  <a:cubicBezTo>
                    <a:pt x="266" y="1085"/>
                    <a:pt x="268" y="1088"/>
                    <a:pt x="271" y="1093"/>
                  </a:cubicBezTo>
                  <a:cubicBezTo>
                    <a:pt x="276" y="1103"/>
                    <a:pt x="277" y="1108"/>
                    <a:pt x="277" y="1120"/>
                  </a:cubicBezTo>
                  <a:cubicBezTo>
                    <a:pt x="276" y="1124"/>
                    <a:pt x="277" y="1125"/>
                    <a:pt x="280" y="1131"/>
                  </a:cubicBezTo>
                  <a:cubicBezTo>
                    <a:pt x="281" y="1132"/>
                    <a:pt x="282" y="1135"/>
                    <a:pt x="283" y="1137"/>
                  </a:cubicBezTo>
                  <a:cubicBezTo>
                    <a:pt x="288" y="1147"/>
                    <a:pt x="288" y="1150"/>
                    <a:pt x="288" y="1158"/>
                  </a:cubicBezTo>
                  <a:cubicBezTo>
                    <a:pt x="288" y="1159"/>
                    <a:pt x="288" y="1160"/>
                    <a:pt x="288" y="1162"/>
                  </a:cubicBezTo>
                  <a:cubicBezTo>
                    <a:pt x="288" y="1167"/>
                    <a:pt x="288" y="1170"/>
                    <a:pt x="287" y="1172"/>
                  </a:cubicBezTo>
                  <a:cubicBezTo>
                    <a:pt x="287" y="1176"/>
                    <a:pt x="287" y="1176"/>
                    <a:pt x="288" y="1178"/>
                  </a:cubicBezTo>
                  <a:cubicBezTo>
                    <a:pt x="289" y="1180"/>
                    <a:pt x="289" y="1181"/>
                    <a:pt x="290" y="1182"/>
                  </a:cubicBezTo>
                  <a:cubicBezTo>
                    <a:pt x="292" y="1186"/>
                    <a:pt x="293" y="1188"/>
                    <a:pt x="293" y="1195"/>
                  </a:cubicBezTo>
                  <a:cubicBezTo>
                    <a:pt x="294" y="1198"/>
                    <a:pt x="294" y="1203"/>
                    <a:pt x="293" y="1208"/>
                  </a:cubicBezTo>
                  <a:cubicBezTo>
                    <a:pt x="293" y="1213"/>
                    <a:pt x="293" y="1219"/>
                    <a:pt x="294" y="1222"/>
                  </a:cubicBezTo>
                  <a:cubicBezTo>
                    <a:pt x="294" y="1223"/>
                    <a:pt x="295" y="1224"/>
                    <a:pt x="299" y="1227"/>
                  </a:cubicBezTo>
                  <a:cubicBezTo>
                    <a:pt x="301" y="1230"/>
                    <a:pt x="304" y="1232"/>
                    <a:pt x="307" y="1236"/>
                  </a:cubicBezTo>
                  <a:cubicBezTo>
                    <a:pt x="314" y="1244"/>
                    <a:pt x="313" y="1261"/>
                    <a:pt x="306" y="1314"/>
                  </a:cubicBezTo>
                  <a:cubicBezTo>
                    <a:pt x="306" y="1321"/>
                    <a:pt x="305" y="1326"/>
                    <a:pt x="305" y="1328"/>
                  </a:cubicBezTo>
                  <a:cubicBezTo>
                    <a:pt x="304" y="1339"/>
                    <a:pt x="302" y="1446"/>
                    <a:pt x="302" y="1458"/>
                  </a:cubicBezTo>
                  <a:cubicBezTo>
                    <a:pt x="302" y="1470"/>
                    <a:pt x="302" y="1474"/>
                    <a:pt x="295" y="1480"/>
                  </a:cubicBezTo>
                  <a:cubicBezTo>
                    <a:pt x="294" y="1480"/>
                    <a:pt x="294" y="1481"/>
                    <a:pt x="293" y="1481"/>
                  </a:cubicBezTo>
                  <a:cubicBezTo>
                    <a:pt x="289" y="1485"/>
                    <a:pt x="283" y="1487"/>
                    <a:pt x="274" y="1491"/>
                  </a:cubicBezTo>
                  <a:cubicBezTo>
                    <a:pt x="274" y="1491"/>
                    <a:pt x="273" y="1491"/>
                    <a:pt x="273" y="1491"/>
                  </a:cubicBezTo>
                  <a:cubicBezTo>
                    <a:pt x="283" y="1494"/>
                    <a:pt x="293" y="1503"/>
                    <a:pt x="297" y="1511"/>
                  </a:cubicBezTo>
                  <a:cubicBezTo>
                    <a:pt x="300" y="1516"/>
                    <a:pt x="302" y="1518"/>
                    <a:pt x="306" y="1522"/>
                  </a:cubicBezTo>
                  <a:cubicBezTo>
                    <a:pt x="308" y="1524"/>
                    <a:pt x="310" y="1525"/>
                    <a:pt x="312" y="1528"/>
                  </a:cubicBezTo>
                  <a:cubicBezTo>
                    <a:pt x="326" y="1542"/>
                    <a:pt x="334" y="1554"/>
                    <a:pt x="336" y="1564"/>
                  </a:cubicBezTo>
                  <a:cubicBezTo>
                    <a:pt x="336" y="1568"/>
                    <a:pt x="337" y="1570"/>
                    <a:pt x="337" y="1573"/>
                  </a:cubicBezTo>
                  <a:cubicBezTo>
                    <a:pt x="344" y="1571"/>
                    <a:pt x="351" y="1568"/>
                    <a:pt x="353" y="1566"/>
                  </a:cubicBezTo>
                  <a:cubicBezTo>
                    <a:pt x="353" y="1565"/>
                    <a:pt x="354" y="1564"/>
                    <a:pt x="354" y="1564"/>
                  </a:cubicBezTo>
                  <a:cubicBezTo>
                    <a:pt x="361" y="1554"/>
                    <a:pt x="368" y="1553"/>
                    <a:pt x="379" y="1560"/>
                  </a:cubicBezTo>
                  <a:cubicBezTo>
                    <a:pt x="383" y="1562"/>
                    <a:pt x="390" y="1567"/>
                    <a:pt x="402" y="1576"/>
                  </a:cubicBezTo>
                  <a:cubicBezTo>
                    <a:pt x="415" y="1586"/>
                    <a:pt x="434" y="1599"/>
                    <a:pt x="440" y="1602"/>
                  </a:cubicBezTo>
                  <a:cubicBezTo>
                    <a:pt x="448" y="1606"/>
                    <a:pt x="477" y="1611"/>
                    <a:pt x="494" y="1614"/>
                  </a:cubicBezTo>
                  <a:cubicBezTo>
                    <a:pt x="503" y="1615"/>
                    <a:pt x="510" y="1616"/>
                    <a:pt x="514" y="1617"/>
                  </a:cubicBezTo>
                  <a:cubicBezTo>
                    <a:pt x="522" y="1619"/>
                    <a:pt x="541" y="1623"/>
                    <a:pt x="552" y="1624"/>
                  </a:cubicBezTo>
                  <a:cubicBezTo>
                    <a:pt x="555" y="1625"/>
                    <a:pt x="558" y="1626"/>
                    <a:pt x="560" y="1626"/>
                  </a:cubicBezTo>
                  <a:cubicBezTo>
                    <a:pt x="571" y="1628"/>
                    <a:pt x="576" y="1633"/>
                    <a:pt x="582" y="1641"/>
                  </a:cubicBezTo>
                  <a:cubicBezTo>
                    <a:pt x="584" y="1644"/>
                    <a:pt x="584" y="1644"/>
                    <a:pt x="584" y="1644"/>
                  </a:cubicBezTo>
                  <a:cubicBezTo>
                    <a:pt x="586" y="1646"/>
                    <a:pt x="589" y="1651"/>
                    <a:pt x="592" y="1654"/>
                  </a:cubicBezTo>
                  <a:cubicBezTo>
                    <a:pt x="595" y="1649"/>
                    <a:pt x="601" y="1647"/>
                    <a:pt x="607" y="1648"/>
                  </a:cubicBezTo>
                  <a:cubicBezTo>
                    <a:pt x="613" y="1649"/>
                    <a:pt x="616" y="1651"/>
                    <a:pt x="619" y="1653"/>
                  </a:cubicBezTo>
                  <a:cubicBezTo>
                    <a:pt x="620" y="1654"/>
                    <a:pt x="621" y="1655"/>
                    <a:pt x="625" y="1656"/>
                  </a:cubicBezTo>
                  <a:cubicBezTo>
                    <a:pt x="629" y="1657"/>
                    <a:pt x="640" y="1658"/>
                    <a:pt x="672" y="1655"/>
                  </a:cubicBezTo>
                  <a:cubicBezTo>
                    <a:pt x="675" y="1654"/>
                    <a:pt x="675" y="1654"/>
                    <a:pt x="675" y="1654"/>
                  </a:cubicBezTo>
                  <a:cubicBezTo>
                    <a:pt x="680" y="1654"/>
                    <a:pt x="693" y="1655"/>
                    <a:pt x="695" y="1672"/>
                  </a:cubicBezTo>
                  <a:cubicBezTo>
                    <a:pt x="696" y="1675"/>
                    <a:pt x="696" y="1678"/>
                    <a:pt x="695" y="1682"/>
                  </a:cubicBezTo>
                  <a:cubicBezTo>
                    <a:pt x="695" y="1685"/>
                    <a:pt x="695" y="1690"/>
                    <a:pt x="696" y="1693"/>
                  </a:cubicBezTo>
                  <a:cubicBezTo>
                    <a:pt x="696" y="1697"/>
                    <a:pt x="699" y="1700"/>
                    <a:pt x="701" y="1704"/>
                  </a:cubicBezTo>
                  <a:cubicBezTo>
                    <a:pt x="702" y="1705"/>
                    <a:pt x="704" y="1707"/>
                    <a:pt x="704" y="1708"/>
                  </a:cubicBezTo>
                  <a:cubicBezTo>
                    <a:pt x="710" y="1717"/>
                    <a:pt x="711" y="1728"/>
                    <a:pt x="709" y="1738"/>
                  </a:cubicBezTo>
                  <a:cubicBezTo>
                    <a:pt x="707" y="1744"/>
                    <a:pt x="703" y="1749"/>
                    <a:pt x="700" y="1752"/>
                  </a:cubicBezTo>
                  <a:cubicBezTo>
                    <a:pt x="696" y="1755"/>
                    <a:pt x="694" y="1757"/>
                    <a:pt x="694" y="1760"/>
                  </a:cubicBezTo>
                  <a:cubicBezTo>
                    <a:pt x="693" y="1764"/>
                    <a:pt x="694" y="1765"/>
                    <a:pt x="696" y="1768"/>
                  </a:cubicBezTo>
                  <a:cubicBezTo>
                    <a:pt x="697" y="1771"/>
                    <a:pt x="698" y="1774"/>
                    <a:pt x="699" y="1779"/>
                  </a:cubicBezTo>
                  <a:cubicBezTo>
                    <a:pt x="699" y="1788"/>
                    <a:pt x="694" y="1801"/>
                    <a:pt x="693" y="1805"/>
                  </a:cubicBezTo>
                  <a:cubicBezTo>
                    <a:pt x="691" y="1808"/>
                    <a:pt x="691" y="1808"/>
                    <a:pt x="691" y="1808"/>
                  </a:cubicBezTo>
                  <a:cubicBezTo>
                    <a:pt x="689" y="1809"/>
                    <a:pt x="689" y="1809"/>
                    <a:pt x="689" y="1809"/>
                  </a:cubicBezTo>
                  <a:cubicBezTo>
                    <a:pt x="688" y="1810"/>
                    <a:pt x="687" y="1811"/>
                    <a:pt x="670" y="1819"/>
                  </a:cubicBezTo>
                  <a:cubicBezTo>
                    <a:pt x="654" y="1828"/>
                    <a:pt x="622" y="1843"/>
                    <a:pt x="618" y="1847"/>
                  </a:cubicBezTo>
                  <a:cubicBezTo>
                    <a:pt x="614" y="1849"/>
                    <a:pt x="610" y="1851"/>
                    <a:pt x="607" y="1852"/>
                  </a:cubicBezTo>
                  <a:cubicBezTo>
                    <a:pt x="609" y="1855"/>
                    <a:pt x="612" y="1859"/>
                    <a:pt x="615" y="1862"/>
                  </a:cubicBezTo>
                  <a:cubicBezTo>
                    <a:pt x="619" y="1866"/>
                    <a:pt x="619" y="1866"/>
                    <a:pt x="619" y="1866"/>
                  </a:cubicBezTo>
                  <a:cubicBezTo>
                    <a:pt x="618" y="1871"/>
                    <a:pt x="618" y="1871"/>
                    <a:pt x="618" y="1871"/>
                  </a:cubicBezTo>
                  <a:cubicBezTo>
                    <a:pt x="618" y="1871"/>
                    <a:pt x="616" y="1878"/>
                    <a:pt x="615" y="1883"/>
                  </a:cubicBezTo>
                  <a:cubicBezTo>
                    <a:pt x="616" y="1883"/>
                    <a:pt x="616" y="1883"/>
                    <a:pt x="616" y="1884"/>
                  </a:cubicBezTo>
                  <a:cubicBezTo>
                    <a:pt x="618" y="1886"/>
                    <a:pt x="621" y="1891"/>
                    <a:pt x="622" y="1898"/>
                  </a:cubicBezTo>
                  <a:cubicBezTo>
                    <a:pt x="623" y="1905"/>
                    <a:pt x="620" y="1910"/>
                    <a:pt x="619" y="1914"/>
                  </a:cubicBezTo>
                  <a:cubicBezTo>
                    <a:pt x="617" y="1916"/>
                    <a:pt x="617" y="1917"/>
                    <a:pt x="617" y="1920"/>
                  </a:cubicBezTo>
                  <a:cubicBezTo>
                    <a:pt x="617" y="1923"/>
                    <a:pt x="616" y="1926"/>
                    <a:pt x="616" y="1928"/>
                  </a:cubicBezTo>
                  <a:cubicBezTo>
                    <a:pt x="615" y="1932"/>
                    <a:pt x="615" y="1932"/>
                    <a:pt x="617" y="1935"/>
                  </a:cubicBezTo>
                  <a:cubicBezTo>
                    <a:pt x="619" y="1938"/>
                    <a:pt x="621" y="1942"/>
                    <a:pt x="622" y="1945"/>
                  </a:cubicBezTo>
                  <a:cubicBezTo>
                    <a:pt x="623" y="1949"/>
                    <a:pt x="623" y="1949"/>
                    <a:pt x="626" y="1950"/>
                  </a:cubicBezTo>
                  <a:cubicBezTo>
                    <a:pt x="631" y="1951"/>
                    <a:pt x="634" y="1951"/>
                    <a:pt x="638" y="1950"/>
                  </a:cubicBezTo>
                  <a:cubicBezTo>
                    <a:pt x="641" y="1950"/>
                    <a:pt x="645" y="1950"/>
                    <a:pt x="650" y="1950"/>
                  </a:cubicBezTo>
                  <a:cubicBezTo>
                    <a:pt x="658" y="1952"/>
                    <a:pt x="662" y="1956"/>
                    <a:pt x="664" y="1959"/>
                  </a:cubicBezTo>
                  <a:cubicBezTo>
                    <a:pt x="667" y="1958"/>
                    <a:pt x="672" y="1957"/>
                    <a:pt x="677" y="1959"/>
                  </a:cubicBezTo>
                  <a:cubicBezTo>
                    <a:pt x="683" y="1960"/>
                    <a:pt x="688" y="1965"/>
                    <a:pt x="694" y="1971"/>
                  </a:cubicBezTo>
                  <a:cubicBezTo>
                    <a:pt x="696" y="1974"/>
                    <a:pt x="702" y="1979"/>
                    <a:pt x="704" y="1980"/>
                  </a:cubicBezTo>
                  <a:cubicBezTo>
                    <a:pt x="705" y="1980"/>
                    <a:pt x="707" y="1979"/>
                    <a:pt x="709" y="1978"/>
                  </a:cubicBezTo>
                  <a:cubicBezTo>
                    <a:pt x="714" y="1976"/>
                    <a:pt x="721" y="1972"/>
                    <a:pt x="729" y="1976"/>
                  </a:cubicBezTo>
                  <a:cubicBezTo>
                    <a:pt x="735" y="1979"/>
                    <a:pt x="758" y="1991"/>
                    <a:pt x="780" y="2003"/>
                  </a:cubicBezTo>
                  <a:cubicBezTo>
                    <a:pt x="784" y="2005"/>
                    <a:pt x="784" y="2005"/>
                    <a:pt x="784" y="2005"/>
                  </a:cubicBezTo>
                  <a:cubicBezTo>
                    <a:pt x="786" y="2006"/>
                    <a:pt x="798" y="2008"/>
                    <a:pt x="860" y="2008"/>
                  </a:cubicBezTo>
                  <a:cubicBezTo>
                    <a:pt x="863" y="2008"/>
                    <a:pt x="863" y="2008"/>
                    <a:pt x="863" y="2008"/>
                  </a:cubicBezTo>
                  <a:cubicBezTo>
                    <a:pt x="870" y="2008"/>
                    <a:pt x="874" y="2011"/>
                    <a:pt x="878" y="2014"/>
                  </a:cubicBezTo>
                  <a:cubicBezTo>
                    <a:pt x="879" y="2015"/>
                    <a:pt x="880" y="2017"/>
                    <a:pt x="881" y="2018"/>
                  </a:cubicBezTo>
                  <a:cubicBezTo>
                    <a:pt x="882" y="2018"/>
                    <a:pt x="883" y="2018"/>
                    <a:pt x="884" y="2018"/>
                  </a:cubicBezTo>
                  <a:cubicBezTo>
                    <a:pt x="888" y="2018"/>
                    <a:pt x="895" y="2017"/>
                    <a:pt x="901" y="2023"/>
                  </a:cubicBezTo>
                  <a:cubicBezTo>
                    <a:pt x="909" y="2032"/>
                    <a:pt x="909" y="2043"/>
                    <a:pt x="908" y="2051"/>
                  </a:cubicBezTo>
                  <a:cubicBezTo>
                    <a:pt x="909" y="2051"/>
                    <a:pt x="910" y="2051"/>
                    <a:pt x="911" y="2051"/>
                  </a:cubicBezTo>
                  <a:cubicBezTo>
                    <a:pt x="918" y="2050"/>
                    <a:pt x="925" y="2050"/>
                    <a:pt x="935" y="2058"/>
                  </a:cubicBezTo>
                  <a:cubicBezTo>
                    <a:pt x="939" y="2061"/>
                    <a:pt x="941" y="2063"/>
                    <a:pt x="943" y="2065"/>
                  </a:cubicBezTo>
                  <a:cubicBezTo>
                    <a:pt x="947" y="2069"/>
                    <a:pt x="947" y="2069"/>
                    <a:pt x="951" y="2068"/>
                  </a:cubicBezTo>
                  <a:cubicBezTo>
                    <a:pt x="958" y="2067"/>
                    <a:pt x="961" y="2066"/>
                    <a:pt x="965" y="2064"/>
                  </a:cubicBezTo>
                  <a:cubicBezTo>
                    <a:pt x="967" y="2063"/>
                    <a:pt x="970" y="2061"/>
                    <a:pt x="973" y="2060"/>
                  </a:cubicBezTo>
                  <a:cubicBezTo>
                    <a:pt x="982" y="2056"/>
                    <a:pt x="993" y="2053"/>
                    <a:pt x="1002" y="2051"/>
                  </a:cubicBezTo>
                  <a:cubicBezTo>
                    <a:pt x="1005" y="2050"/>
                    <a:pt x="1009" y="2049"/>
                    <a:pt x="1011" y="2048"/>
                  </a:cubicBezTo>
                  <a:cubicBezTo>
                    <a:pt x="1014" y="2047"/>
                    <a:pt x="1016" y="2046"/>
                    <a:pt x="1018" y="2045"/>
                  </a:cubicBezTo>
                  <a:cubicBezTo>
                    <a:pt x="1024" y="2042"/>
                    <a:pt x="1030" y="2039"/>
                    <a:pt x="1038" y="2039"/>
                  </a:cubicBezTo>
                  <a:cubicBezTo>
                    <a:pt x="1045" y="2039"/>
                    <a:pt x="1057" y="2039"/>
                    <a:pt x="1063" y="2039"/>
                  </a:cubicBezTo>
                  <a:cubicBezTo>
                    <a:pt x="1063" y="2038"/>
                    <a:pt x="1064" y="2036"/>
                    <a:pt x="1063" y="2034"/>
                  </a:cubicBezTo>
                  <a:cubicBezTo>
                    <a:pt x="1063" y="2034"/>
                    <a:pt x="1063" y="2033"/>
                    <a:pt x="1063" y="2033"/>
                  </a:cubicBezTo>
                  <a:cubicBezTo>
                    <a:pt x="1063" y="2033"/>
                    <a:pt x="1062" y="2032"/>
                    <a:pt x="1062" y="2032"/>
                  </a:cubicBezTo>
                  <a:cubicBezTo>
                    <a:pt x="1059" y="2029"/>
                    <a:pt x="1056" y="2026"/>
                    <a:pt x="1054" y="2019"/>
                  </a:cubicBezTo>
                  <a:cubicBezTo>
                    <a:pt x="1054" y="2019"/>
                    <a:pt x="1054" y="2018"/>
                    <a:pt x="1053" y="2017"/>
                  </a:cubicBezTo>
                  <a:cubicBezTo>
                    <a:pt x="1044" y="2008"/>
                    <a:pt x="1049" y="2000"/>
                    <a:pt x="1053" y="1996"/>
                  </a:cubicBezTo>
                  <a:cubicBezTo>
                    <a:pt x="1056" y="1993"/>
                    <a:pt x="1061" y="1986"/>
                    <a:pt x="1065" y="1980"/>
                  </a:cubicBezTo>
                  <a:cubicBezTo>
                    <a:pt x="1069" y="1976"/>
                    <a:pt x="1072" y="1972"/>
                    <a:pt x="1074" y="1969"/>
                  </a:cubicBezTo>
                  <a:cubicBezTo>
                    <a:pt x="1081" y="1960"/>
                    <a:pt x="1091" y="1959"/>
                    <a:pt x="1100" y="1958"/>
                  </a:cubicBezTo>
                  <a:cubicBezTo>
                    <a:pt x="1104" y="1958"/>
                    <a:pt x="1108" y="1959"/>
                    <a:pt x="1112" y="1959"/>
                  </a:cubicBezTo>
                  <a:cubicBezTo>
                    <a:pt x="1117" y="1960"/>
                    <a:pt x="1123" y="1960"/>
                    <a:pt x="1125" y="1958"/>
                  </a:cubicBezTo>
                  <a:cubicBezTo>
                    <a:pt x="1133" y="1953"/>
                    <a:pt x="1138" y="1946"/>
                    <a:pt x="1145" y="1935"/>
                  </a:cubicBezTo>
                  <a:cubicBezTo>
                    <a:pt x="1147" y="1932"/>
                    <a:pt x="1147" y="1930"/>
                    <a:pt x="1147" y="1927"/>
                  </a:cubicBezTo>
                  <a:cubicBezTo>
                    <a:pt x="1148" y="1920"/>
                    <a:pt x="1151" y="1913"/>
                    <a:pt x="1164" y="1908"/>
                  </a:cubicBezTo>
                  <a:cubicBezTo>
                    <a:pt x="1170" y="1906"/>
                    <a:pt x="1172" y="1905"/>
                    <a:pt x="1175" y="1904"/>
                  </a:cubicBezTo>
                  <a:cubicBezTo>
                    <a:pt x="1179" y="1902"/>
                    <a:pt x="1182" y="1901"/>
                    <a:pt x="1190" y="1900"/>
                  </a:cubicBezTo>
                  <a:cubicBezTo>
                    <a:pt x="1191" y="1900"/>
                    <a:pt x="1193" y="1899"/>
                    <a:pt x="1194" y="1899"/>
                  </a:cubicBezTo>
                  <a:cubicBezTo>
                    <a:pt x="1194" y="1898"/>
                    <a:pt x="1194" y="1898"/>
                    <a:pt x="1193" y="1897"/>
                  </a:cubicBezTo>
                  <a:cubicBezTo>
                    <a:pt x="1189" y="1889"/>
                    <a:pt x="1196" y="1886"/>
                    <a:pt x="1203" y="1876"/>
                  </a:cubicBezTo>
                  <a:cubicBezTo>
                    <a:pt x="1209" y="1865"/>
                    <a:pt x="1217" y="1866"/>
                    <a:pt x="1232" y="1866"/>
                  </a:cubicBezTo>
                  <a:cubicBezTo>
                    <a:pt x="1247" y="1866"/>
                    <a:pt x="1239" y="1860"/>
                    <a:pt x="1248" y="1849"/>
                  </a:cubicBezTo>
                  <a:cubicBezTo>
                    <a:pt x="1257" y="1838"/>
                    <a:pt x="1260" y="1837"/>
                    <a:pt x="1260" y="1833"/>
                  </a:cubicBezTo>
                  <a:cubicBezTo>
                    <a:pt x="1260" y="1829"/>
                    <a:pt x="1257" y="1813"/>
                    <a:pt x="1269" y="1805"/>
                  </a:cubicBezTo>
                  <a:cubicBezTo>
                    <a:pt x="1281" y="1797"/>
                    <a:pt x="1273" y="1792"/>
                    <a:pt x="1280" y="1778"/>
                  </a:cubicBezTo>
                  <a:cubicBezTo>
                    <a:pt x="1287" y="1765"/>
                    <a:pt x="1319" y="1741"/>
                    <a:pt x="1329" y="1732"/>
                  </a:cubicBezTo>
                  <a:cubicBezTo>
                    <a:pt x="1340" y="1722"/>
                    <a:pt x="1371" y="1729"/>
                    <a:pt x="1380" y="1725"/>
                  </a:cubicBezTo>
                  <a:cubicBezTo>
                    <a:pt x="1389" y="1721"/>
                    <a:pt x="1389" y="1714"/>
                    <a:pt x="1395" y="1700"/>
                  </a:cubicBezTo>
                  <a:cubicBezTo>
                    <a:pt x="1400" y="1685"/>
                    <a:pt x="1401" y="1678"/>
                    <a:pt x="1401" y="1662"/>
                  </a:cubicBezTo>
                  <a:cubicBezTo>
                    <a:pt x="1401" y="1646"/>
                    <a:pt x="1403" y="1649"/>
                    <a:pt x="1404" y="1634"/>
                  </a:cubicBezTo>
                  <a:cubicBezTo>
                    <a:pt x="1405" y="1620"/>
                    <a:pt x="1413" y="1608"/>
                    <a:pt x="1423" y="1600"/>
                  </a:cubicBezTo>
                  <a:cubicBezTo>
                    <a:pt x="1432" y="1592"/>
                    <a:pt x="1464" y="1577"/>
                    <a:pt x="1471" y="1564"/>
                  </a:cubicBezTo>
                  <a:cubicBezTo>
                    <a:pt x="1477" y="1550"/>
                    <a:pt x="1477" y="1526"/>
                    <a:pt x="1468" y="1506"/>
                  </a:cubicBezTo>
                  <a:cubicBezTo>
                    <a:pt x="1459" y="1486"/>
                    <a:pt x="1468" y="1506"/>
                    <a:pt x="1459" y="1490"/>
                  </a:cubicBezTo>
                  <a:cubicBezTo>
                    <a:pt x="1449" y="1474"/>
                    <a:pt x="1464" y="1481"/>
                    <a:pt x="1463" y="1464"/>
                  </a:cubicBezTo>
                  <a:cubicBezTo>
                    <a:pt x="1461" y="1446"/>
                    <a:pt x="1467" y="1452"/>
                    <a:pt x="1471" y="1440"/>
                  </a:cubicBezTo>
                  <a:cubicBezTo>
                    <a:pt x="1475" y="1428"/>
                    <a:pt x="1483" y="1417"/>
                    <a:pt x="1488" y="1409"/>
                  </a:cubicBezTo>
                  <a:cubicBezTo>
                    <a:pt x="1493" y="1401"/>
                    <a:pt x="1500" y="1402"/>
                    <a:pt x="1508" y="1396"/>
                  </a:cubicBezTo>
                  <a:cubicBezTo>
                    <a:pt x="1516" y="1389"/>
                    <a:pt x="1509" y="1385"/>
                    <a:pt x="1507" y="1374"/>
                  </a:cubicBezTo>
                  <a:cubicBezTo>
                    <a:pt x="1504" y="1364"/>
                    <a:pt x="1500" y="1364"/>
                    <a:pt x="1493" y="1349"/>
                  </a:cubicBezTo>
                  <a:cubicBezTo>
                    <a:pt x="1487" y="1334"/>
                    <a:pt x="1501" y="1341"/>
                    <a:pt x="1508" y="1333"/>
                  </a:cubicBezTo>
                  <a:cubicBezTo>
                    <a:pt x="1515" y="1325"/>
                    <a:pt x="1515" y="1332"/>
                    <a:pt x="1512" y="1317"/>
                  </a:cubicBezTo>
                  <a:cubicBezTo>
                    <a:pt x="1511" y="1312"/>
                    <a:pt x="1509" y="1310"/>
                    <a:pt x="1509" y="1310"/>
                  </a:cubicBezTo>
                  <a:cubicBezTo>
                    <a:pt x="1508" y="1310"/>
                    <a:pt x="1508" y="1309"/>
                    <a:pt x="1509" y="1310"/>
                  </a:cubicBezTo>
                  <a:cubicBezTo>
                    <a:pt x="1510" y="1310"/>
                    <a:pt x="1512" y="1309"/>
                    <a:pt x="1517" y="1305"/>
                  </a:cubicBezTo>
                  <a:cubicBezTo>
                    <a:pt x="1532" y="1294"/>
                    <a:pt x="1524" y="1297"/>
                    <a:pt x="1531" y="1280"/>
                  </a:cubicBezTo>
                  <a:cubicBezTo>
                    <a:pt x="1537" y="1262"/>
                    <a:pt x="1541" y="1266"/>
                    <a:pt x="1549" y="1252"/>
                  </a:cubicBezTo>
                  <a:cubicBezTo>
                    <a:pt x="1557" y="1237"/>
                    <a:pt x="1552" y="1237"/>
                    <a:pt x="1555" y="1221"/>
                  </a:cubicBezTo>
                  <a:cubicBezTo>
                    <a:pt x="1557" y="1205"/>
                    <a:pt x="1568" y="1204"/>
                    <a:pt x="1572" y="1194"/>
                  </a:cubicBezTo>
                  <a:cubicBezTo>
                    <a:pt x="1576" y="1185"/>
                    <a:pt x="1575" y="1177"/>
                    <a:pt x="1584" y="1177"/>
                  </a:cubicBezTo>
                  <a:cubicBezTo>
                    <a:pt x="1593" y="1177"/>
                    <a:pt x="1601" y="1168"/>
                    <a:pt x="1611" y="1157"/>
                  </a:cubicBezTo>
                  <a:cubicBezTo>
                    <a:pt x="1620" y="1146"/>
                    <a:pt x="1627" y="1154"/>
                    <a:pt x="1639" y="1152"/>
                  </a:cubicBezTo>
                  <a:cubicBezTo>
                    <a:pt x="1651" y="1149"/>
                    <a:pt x="1647" y="1150"/>
                    <a:pt x="1652" y="1162"/>
                  </a:cubicBezTo>
                  <a:cubicBezTo>
                    <a:pt x="1657" y="1174"/>
                    <a:pt x="1665" y="1162"/>
                    <a:pt x="1677" y="1162"/>
                  </a:cubicBezTo>
                  <a:cubicBezTo>
                    <a:pt x="1689" y="1162"/>
                    <a:pt x="1685" y="1153"/>
                    <a:pt x="1688" y="1141"/>
                  </a:cubicBezTo>
                  <a:cubicBezTo>
                    <a:pt x="1691" y="1129"/>
                    <a:pt x="1700" y="1124"/>
                    <a:pt x="1700" y="1108"/>
                  </a:cubicBezTo>
                  <a:cubicBezTo>
                    <a:pt x="1700" y="1092"/>
                    <a:pt x="1701" y="1077"/>
                    <a:pt x="1701" y="1065"/>
                  </a:cubicBezTo>
                  <a:cubicBezTo>
                    <a:pt x="1701" y="1053"/>
                    <a:pt x="1700" y="1045"/>
                    <a:pt x="1696" y="1026"/>
                  </a:cubicBezTo>
                  <a:cubicBezTo>
                    <a:pt x="1692" y="1008"/>
                    <a:pt x="1696" y="1026"/>
                    <a:pt x="1697" y="1017"/>
                  </a:cubicBezTo>
                  <a:cubicBezTo>
                    <a:pt x="1699" y="1008"/>
                    <a:pt x="1688" y="1008"/>
                    <a:pt x="1683" y="1004"/>
                  </a:cubicBezTo>
                  <a:cubicBezTo>
                    <a:pt x="1677" y="1000"/>
                    <a:pt x="1679" y="994"/>
                    <a:pt x="1671" y="984"/>
                  </a:cubicBezTo>
                  <a:cubicBezTo>
                    <a:pt x="1663" y="973"/>
                    <a:pt x="1663" y="964"/>
                    <a:pt x="1660" y="952"/>
                  </a:cubicBezTo>
                  <a:cubicBezTo>
                    <a:pt x="1657" y="940"/>
                    <a:pt x="1663" y="942"/>
                    <a:pt x="1667" y="934"/>
                  </a:cubicBezTo>
                  <a:cubicBezTo>
                    <a:pt x="1671" y="926"/>
                    <a:pt x="1657" y="908"/>
                    <a:pt x="1660" y="900"/>
                  </a:cubicBezTo>
                  <a:cubicBezTo>
                    <a:pt x="1663" y="892"/>
                    <a:pt x="1675" y="893"/>
                    <a:pt x="1676" y="885"/>
                  </a:cubicBezTo>
                  <a:cubicBezTo>
                    <a:pt x="1677" y="877"/>
                    <a:pt x="1679" y="869"/>
                    <a:pt x="1687" y="860"/>
                  </a:cubicBezTo>
                  <a:cubicBezTo>
                    <a:pt x="1695" y="850"/>
                    <a:pt x="1700" y="844"/>
                    <a:pt x="1709" y="836"/>
                  </a:cubicBezTo>
                  <a:cubicBezTo>
                    <a:pt x="1719" y="828"/>
                    <a:pt x="1724" y="842"/>
                    <a:pt x="1731" y="844"/>
                  </a:cubicBezTo>
                  <a:cubicBezTo>
                    <a:pt x="1737" y="845"/>
                    <a:pt x="1740" y="836"/>
                    <a:pt x="1747" y="826"/>
                  </a:cubicBezTo>
                  <a:cubicBezTo>
                    <a:pt x="1753" y="817"/>
                    <a:pt x="1747" y="826"/>
                    <a:pt x="1733" y="813"/>
                  </a:cubicBezTo>
                  <a:cubicBezTo>
                    <a:pt x="1720" y="800"/>
                    <a:pt x="1735" y="802"/>
                    <a:pt x="1740" y="794"/>
                  </a:cubicBezTo>
                  <a:cubicBezTo>
                    <a:pt x="1745" y="786"/>
                    <a:pt x="1759" y="785"/>
                    <a:pt x="1767" y="785"/>
                  </a:cubicBezTo>
                  <a:cubicBezTo>
                    <a:pt x="1775" y="785"/>
                    <a:pt x="1779" y="782"/>
                    <a:pt x="1780" y="774"/>
                  </a:cubicBezTo>
                  <a:cubicBezTo>
                    <a:pt x="1781" y="766"/>
                    <a:pt x="1789" y="764"/>
                    <a:pt x="1797" y="753"/>
                  </a:cubicBezTo>
                  <a:cubicBezTo>
                    <a:pt x="1805" y="742"/>
                    <a:pt x="1817" y="733"/>
                    <a:pt x="1823" y="724"/>
                  </a:cubicBezTo>
                  <a:cubicBezTo>
                    <a:pt x="1824" y="722"/>
                    <a:pt x="1824" y="720"/>
                    <a:pt x="1825" y="719"/>
                  </a:cubicBezTo>
                  <a:cubicBezTo>
                    <a:pt x="1822" y="715"/>
                    <a:pt x="1820" y="712"/>
                    <a:pt x="1817" y="709"/>
                  </a:cubicBezTo>
                  <a:cubicBezTo>
                    <a:pt x="1815" y="705"/>
                    <a:pt x="1812" y="704"/>
                    <a:pt x="1809" y="70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6" name="Freeform 9">
              <a:extLst>
                <a:ext uri="{FF2B5EF4-FFF2-40B4-BE49-F238E27FC236}">
                  <a16:creationId xmlns:a16="http://schemas.microsoft.com/office/drawing/2014/main" id="{CA820C07-BD9D-4D8E-844A-27047694F02F}"/>
                </a:ext>
              </a:extLst>
            </p:cNvPr>
            <p:cNvSpPr>
              <a:spLocks/>
            </p:cNvSpPr>
            <p:nvPr/>
          </p:nvSpPr>
          <p:spPr bwMode="auto">
            <a:xfrm>
              <a:off x="-6256721" y="3481948"/>
              <a:ext cx="1059951" cy="1494877"/>
            </a:xfrm>
            <a:custGeom>
              <a:avLst/>
              <a:gdLst>
                <a:gd name="T0" fmla="*/ 1198 w 1286"/>
                <a:gd name="T1" fmla="*/ 1039 h 1815"/>
                <a:gd name="T2" fmla="*/ 1164 w 1286"/>
                <a:gd name="T3" fmla="*/ 912 h 1815"/>
                <a:gd name="T4" fmla="*/ 1157 w 1286"/>
                <a:gd name="T5" fmla="*/ 779 h 1815"/>
                <a:gd name="T6" fmla="*/ 1213 w 1286"/>
                <a:gd name="T7" fmla="*/ 636 h 1815"/>
                <a:gd name="T8" fmla="*/ 1158 w 1286"/>
                <a:gd name="T9" fmla="*/ 603 h 1815"/>
                <a:gd name="T10" fmla="*/ 1129 w 1286"/>
                <a:gd name="T11" fmla="*/ 545 h 1815"/>
                <a:gd name="T12" fmla="*/ 1089 w 1286"/>
                <a:gd name="T13" fmla="*/ 482 h 1815"/>
                <a:gd name="T14" fmla="*/ 1023 w 1286"/>
                <a:gd name="T15" fmla="*/ 389 h 1815"/>
                <a:gd name="T16" fmla="*/ 1016 w 1286"/>
                <a:gd name="T17" fmla="*/ 312 h 1815"/>
                <a:gd name="T18" fmla="*/ 992 w 1286"/>
                <a:gd name="T19" fmla="*/ 180 h 1815"/>
                <a:gd name="T20" fmla="*/ 931 w 1286"/>
                <a:gd name="T21" fmla="*/ 133 h 1815"/>
                <a:gd name="T22" fmla="*/ 900 w 1286"/>
                <a:gd name="T23" fmla="*/ 69 h 1815"/>
                <a:gd name="T24" fmla="*/ 870 w 1286"/>
                <a:gd name="T25" fmla="*/ 4 h 1815"/>
                <a:gd name="T26" fmla="*/ 762 w 1286"/>
                <a:gd name="T27" fmla="*/ 6 h 1815"/>
                <a:gd name="T28" fmla="*/ 666 w 1286"/>
                <a:gd name="T29" fmla="*/ 44 h 1815"/>
                <a:gd name="T30" fmla="*/ 638 w 1286"/>
                <a:gd name="T31" fmla="*/ 58 h 1815"/>
                <a:gd name="T32" fmla="*/ 689 w 1286"/>
                <a:gd name="T33" fmla="*/ 154 h 1815"/>
                <a:gd name="T34" fmla="*/ 651 w 1286"/>
                <a:gd name="T35" fmla="*/ 163 h 1815"/>
                <a:gd name="T36" fmla="*/ 592 w 1286"/>
                <a:gd name="T37" fmla="*/ 207 h 1815"/>
                <a:gd name="T38" fmla="*/ 541 w 1286"/>
                <a:gd name="T39" fmla="*/ 178 h 1815"/>
                <a:gd name="T40" fmla="*/ 472 w 1286"/>
                <a:gd name="T41" fmla="*/ 248 h 1815"/>
                <a:gd name="T42" fmla="*/ 443 w 1286"/>
                <a:gd name="T43" fmla="*/ 278 h 1815"/>
                <a:gd name="T44" fmla="*/ 395 w 1286"/>
                <a:gd name="T45" fmla="*/ 338 h 1815"/>
                <a:gd name="T46" fmla="*/ 290 w 1286"/>
                <a:gd name="T47" fmla="*/ 287 h 1815"/>
                <a:gd name="T48" fmla="*/ 262 w 1286"/>
                <a:gd name="T49" fmla="*/ 232 h 1815"/>
                <a:gd name="T50" fmla="*/ 185 w 1286"/>
                <a:gd name="T51" fmla="*/ 257 h 1815"/>
                <a:gd name="T52" fmla="*/ 104 w 1286"/>
                <a:gd name="T53" fmla="*/ 258 h 1815"/>
                <a:gd name="T54" fmla="*/ 66 w 1286"/>
                <a:gd name="T55" fmla="*/ 372 h 1815"/>
                <a:gd name="T56" fmla="*/ 40 w 1286"/>
                <a:gd name="T57" fmla="*/ 448 h 1815"/>
                <a:gd name="T58" fmla="*/ 8 w 1286"/>
                <a:gd name="T59" fmla="*/ 498 h 1815"/>
                <a:gd name="T60" fmla="*/ 35 w 1286"/>
                <a:gd name="T61" fmla="*/ 575 h 1815"/>
                <a:gd name="T62" fmla="*/ 71 w 1286"/>
                <a:gd name="T63" fmla="*/ 640 h 1815"/>
                <a:gd name="T64" fmla="*/ 164 w 1286"/>
                <a:gd name="T65" fmla="*/ 619 h 1815"/>
                <a:gd name="T66" fmla="*/ 191 w 1286"/>
                <a:gd name="T67" fmla="*/ 683 h 1815"/>
                <a:gd name="T68" fmla="*/ 257 w 1286"/>
                <a:gd name="T69" fmla="*/ 742 h 1815"/>
                <a:gd name="T70" fmla="*/ 239 w 1286"/>
                <a:gd name="T71" fmla="*/ 837 h 1815"/>
                <a:gd name="T72" fmla="*/ 255 w 1286"/>
                <a:gd name="T73" fmla="*/ 918 h 1815"/>
                <a:gd name="T74" fmla="*/ 227 w 1286"/>
                <a:gd name="T75" fmla="*/ 1018 h 1815"/>
                <a:gd name="T76" fmla="*/ 256 w 1286"/>
                <a:gd name="T77" fmla="*/ 1095 h 1815"/>
                <a:gd name="T78" fmla="*/ 226 w 1286"/>
                <a:gd name="T79" fmla="*/ 1219 h 1815"/>
                <a:gd name="T80" fmla="*/ 181 w 1286"/>
                <a:gd name="T81" fmla="*/ 1282 h 1815"/>
                <a:gd name="T82" fmla="*/ 230 w 1286"/>
                <a:gd name="T83" fmla="*/ 1375 h 1815"/>
                <a:gd name="T84" fmla="*/ 212 w 1286"/>
                <a:gd name="T85" fmla="*/ 1495 h 1815"/>
                <a:gd name="T86" fmla="*/ 249 w 1286"/>
                <a:gd name="T87" fmla="*/ 1614 h 1815"/>
                <a:gd name="T88" fmla="*/ 344 w 1286"/>
                <a:gd name="T89" fmla="*/ 1546 h 1815"/>
                <a:gd name="T90" fmla="*/ 414 w 1286"/>
                <a:gd name="T91" fmla="*/ 1604 h 1815"/>
                <a:gd name="T92" fmla="*/ 471 w 1286"/>
                <a:gd name="T93" fmla="*/ 1600 h 1815"/>
                <a:gd name="T94" fmla="*/ 538 w 1286"/>
                <a:gd name="T95" fmla="*/ 1648 h 1815"/>
                <a:gd name="T96" fmla="*/ 571 w 1286"/>
                <a:gd name="T97" fmla="*/ 1710 h 1815"/>
                <a:gd name="T98" fmla="*/ 629 w 1286"/>
                <a:gd name="T99" fmla="*/ 1664 h 1815"/>
                <a:gd name="T100" fmla="*/ 720 w 1286"/>
                <a:gd name="T101" fmla="*/ 1631 h 1815"/>
                <a:gd name="T102" fmla="*/ 761 w 1286"/>
                <a:gd name="T103" fmla="*/ 1684 h 1815"/>
                <a:gd name="T104" fmla="*/ 802 w 1286"/>
                <a:gd name="T105" fmla="*/ 1727 h 1815"/>
                <a:gd name="T106" fmla="*/ 825 w 1286"/>
                <a:gd name="T107" fmla="*/ 1799 h 1815"/>
                <a:gd name="T108" fmla="*/ 892 w 1286"/>
                <a:gd name="T109" fmla="*/ 1787 h 1815"/>
                <a:gd name="T110" fmla="*/ 939 w 1286"/>
                <a:gd name="T111" fmla="*/ 1707 h 1815"/>
                <a:gd name="T112" fmla="*/ 1019 w 1286"/>
                <a:gd name="T113" fmla="*/ 1642 h 1815"/>
                <a:gd name="T114" fmla="*/ 1063 w 1286"/>
                <a:gd name="T115" fmla="*/ 1598 h 1815"/>
                <a:gd name="T116" fmla="*/ 1145 w 1286"/>
                <a:gd name="T117" fmla="*/ 1517 h 1815"/>
                <a:gd name="T118" fmla="*/ 1193 w 1286"/>
                <a:gd name="T119" fmla="*/ 1461 h 1815"/>
                <a:gd name="T120" fmla="*/ 1256 w 1286"/>
                <a:gd name="T121" fmla="*/ 1396 h 1815"/>
                <a:gd name="T122" fmla="*/ 1267 w 1286"/>
                <a:gd name="T123" fmla="*/ 1252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6" h="1815">
                  <a:moveTo>
                    <a:pt x="1280" y="1141"/>
                  </a:moveTo>
                  <a:cubicBezTo>
                    <a:pt x="1275" y="1134"/>
                    <a:pt x="1276" y="1127"/>
                    <a:pt x="1276" y="1122"/>
                  </a:cubicBezTo>
                  <a:cubicBezTo>
                    <a:pt x="1276" y="1120"/>
                    <a:pt x="1277" y="1118"/>
                    <a:pt x="1276" y="1116"/>
                  </a:cubicBezTo>
                  <a:cubicBezTo>
                    <a:pt x="1273" y="1111"/>
                    <a:pt x="1258" y="1095"/>
                    <a:pt x="1247" y="1084"/>
                  </a:cubicBezTo>
                  <a:cubicBezTo>
                    <a:pt x="1230" y="1065"/>
                    <a:pt x="1219" y="1054"/>
                    <a:pt x="1215" y="1048"/>
                  </a:cubicBezTo>
                  <a:cubicBezTo>
                    <a:pt x="1214" y="1045"/>
                    <a:pt x="1213" y="1044"/>
                    <a:pt x="1213" y="1044"/>
                  </a:cubicBezTo>
                  <a:cubicBezTo>
                    <a:pt x="1213" y="1044"/>
                    <a:pt x="1212" y="1044"/>
                    <a:pt x="1211" y="1044"/>
                  </a:cubicBezTo>
                  <a:cubicBezTo>
                    <a:pt x="1208" y="1043"/>
                    <a:pt x="1204" y="1043"/>
                    <a:pt x="1198" y="1039"/>
                  </a:cubicBezTo>
                  <a:cubicBezTo>
                    <a:pt x="1185" y="1030"/>
                    <a:pt x="1185" y="1020"/>
                    <a:pt x="1185" y="1011"/>
                  </a:cubicBezTo>
                  <a:cubicBezTo>
                    <a:pt x="1185" y="1009"/>
                    <a:pt x="1185" y="1008"/>
                    <a:pt x="1185" y="1006"/>
                  </a:cubicBezTo>
                  <a:cubicBezTo>
                    <a:pt x="1185" y="1001"/>
                    <a:pt x="1185" y="1001"/>
                    <a:pt x="1184" y="999"/>
                  </a:cubicBezTo>
                  <a:cubicBezTo>
                    <a:pt x="1182" y="997"/>
                    <a:pt x="1180" y="995"/>
                    <a:pt x="1179" y="989"/>
                  </a:cubicBezTo>
                  <a:cubicBezTo>
                    <a:pt x="1178" y="987"/>
                    <a:pt x="1177" y="985"/>
                    <a:pt x="1174" y="981"/>
                  </a:cubicBezTo>
                  <a:cubicBezTo>
                    <a:pt x="1171" y="977"/>
                    <a:pt x="1167" y="972"/>
                    <a:pt x="1162" y="965"/>
                  </a:cubicBezTo>
                  <a:cubicBezTo>
                    <a:pt x="1154" y="951"/>
                    <a:pt x="1157" y="940"/>
                    <a:pt x="1160" y="930"/>
                  </a:cubicBezTo>
                  <a:cubicBezTo>
                    <a:pt x="1162" y="925"/>
                    <a:pt x="1164" y="919"/>
                    <a:pt x="1164" y="912"/>
                  </a:cubicBezTo>
                  <a:cubicBezTo>
                    <a:pt x="1164" y="904"/>
                    <a:pt x="1164" y="902"/>
                    <a:pt x="1163" y="901"/>
                  </a:cubicBezTo>
                  <a:cubicBezTo>
                    <a:pt x="1163" y="901"/>
                    <a:pt x="1163" y="901"/>
                    <a:pt x="1163" y="900"/>
                  </a:cubicBezTo>
                  <a:cubicBezTo>
                    <a:pt x="1161" y="898"/>
                    <a:pt x="1158" y="895"/>
                    <a:pt x="1155" y="889"/>
                  </a:cubicBezTo>
                  <a:cubicBezTo>
                    <a:pt x="1148" y="878"/>
                    <a:pt x="1149" y="858"/>
                    <a:pt x="1150" y="839"/>
                  </a:cubicBezTo>
                  <a:cubicBezTo>
                    <a:pt x="1150" y="831"/>
                    <a:pt x="1150" y="822"/>
                    <a:pt x="1150" y="818"/>
                  </a:cubicBezTo>
                  <a:cubicBezTo>
                    <a:pt x="1147" y="805"/>
                    <a:pt x="1153" y="798"/>
                    <a:pt x="1157" y="794"/>
                  </a:cubicBezTo>
                  <a:cubicBezTo>
                    <a:pt x="1157" y="793"/>
                    <a:pt x="1159" y="792"/>
                    <a:pt x="1159" y="791"/>
                  </a:cubicBezTo>
                  <a:cubicBezTo>
                    <a:pt x="1159" y="788"/>
                    <a:pt x="1158" y="784"/>
                    <a:pt x="1157" y="779"/>
                  </a:cubicBezTo>
                  <a:cubicBezTo>
                    <a:pt x="1156" y="773"/>
                    <a:pt x="1155" y="768"/>
                    <a:pt x="1155" y="762"/>
                  </a:cubicBezTo>
                  <a:cubicBezTo>
                    <a:pt x="1155" y="748"/>
                    <a:pt x="1170" y="736"/>
                    <a:pt x="1186" y="726"/>
                  </a:cubicBezTo>
                  <a:cubicBezTo>
                    <a:pt x="1192" y="721"/>
                    <a:pt x="1192" y="721"/>
                    <a:pt x="1193" y="709"/>
                  </a:cubicBezTo>
                  <a:cubicBezTo>
                    <a:pt x="1194" y="699"/>
                    <a:pt x="1197" y="695"/>
                    <a:pt x="1199" y="691"/>
                  </a:cubicBezTo>
                  <a:cubicBezTo>
                    <a:pt x="1200" y="690"/>
                    <a:pt x="1201" y="689"/>
                    <a:pt x="1201" y="688"/>
                  </a:cubicBezTo>
                  <a:cubicBezTo>
                    <a:pt x="1201" y="685"/>
                    <a:pt x="1201" y="683"/>
                    <a:pt x="1202" y="680"/>
                  </a:cubicBezTo>
                  <a:cubicBezTo>
                    <a:pt x="1202" y="675"/>
                    <a:pt x="1203" y="668"/>
                    <a:pt x="1205" y="655"/>
                  </a:cubicBezTo>
                  <a:cubicBezTo>
                    <a:pt x="1208" y="643"/>
                    <a:pt x="1210" y="639"/>
                    <a:pt x="1213" y="636"/>
                  </a:cubicBezTo>
                  <a:cubicBezTo>
                    <a:pt x="1215" y="634"/>
                    <a:pt x="1215" y="634"/>
                    <a:pt x="1216" y="630"/>
                  </a:cubicBezTo>
                  <a:cubicBezTo>
                    <a:pt x="1217" y="627"/>
                    <a:pt x="1218" y="624"/>
                    <a:pt x="1218" y="623"/>
                  </a:cubicBezTo>
                  <a:cubicBezTo>
                    <a:pt x="1218" y="623"/>
                    <a:pt x="1218" y="623"/>
                    <a:pt x="1217" y="622"/>
                  </a:cubicBezTo>
                  <a:cubicBezTo>
                    <a:pt x="1216" y="621"/>
                    <a:pt x="1215" y="619"/>
                    <a:pt x="1214" y="617"/>
                  </a:cubicBezTo>
                  <a:cubicBezTo>
                    <a:pt x="1210" y="615"/>
                    <a:pt x="1200" y="618"/>
                    <a:pt x="1196" y="618"/>
                  </a:cubicBezTo>
                  <a:cubicBezTo>
                    <a:pt x="1190" y="620"/>
                    <a:pt x="1186" y="621"/>
                    <a:pt x="1182" y="619"/>
                  </a:cubicBezTo>
                  <a:cubicBezTo>
                    <a:pt x="1182" y="619"/>
                    <a:pt x="1181" y="618"/>
                    <a:pt x="1181" y="618"/>
                  </a:cubicBezTo>
                  <a:cubicBezTo>
                    <a:pt x="1176" y="616"/>
                    <a:pt x="1165" y="612"/>
                    <a:pt x="1158" y="603"/>
                  </a:cubicBezTo>
                  <a:cubicBezTo>
                    <a:pt x="1148" y="592"/>
                    <a:pt x="1155" y="584"/>
                    <a:pt x="1157" y="581"/>
                  </a:cubicBezTo>
                  <a:cubicBezTo>
                    <a:pt x="1159" y="579"/>
                    <a:pt x="1160" y="577"/>
                    <a:pt x="1161" y="574"/>
                  </a:cubicBezTo>
                  <a:cubicBezTo>
                    <a:pt x="1161" y="573"/>
                    <a:pt x="1161" y="572"/>
                    <a:pt x="1161" y="572"/>
                  </a:cubicBezTo>
                  <a:cubicBezTo>
                    <a:pt x="1159" y="570"/>
                    <a:pt x="1157" y="568"/>
                    <a:pt x="1155" y="564"/>
                  </a:cubicBezTo>
                  <a:cubicBezTo>
                    <a:pt x="1155" y="564"/>
                    <a:pt x="1154" y="564"/>
                    <a:pt x="1153" y="564"/>
                  </a:cubicBezTo>
                  <a:cubicBezTo>
                    <a:pt x="1152" y="565"/>
                    <a:pt x="1150" y="565"/>
                    <a:pt x="1149" y="565"/>
                  </a:cubicBezTo>
                  <a:cubicBezTo>
                    <a:pt x="1146" y="565"/>
                    <a:pt x="1137" y="565"/>
                    <a:pt x="1132" y="558"/>
                  </a:cubicBezTo>
                  <a:cubicBezTo>
                    <a:pt x="1129" y="555"/>
                    <a:pt x="1128" y="550"/>
                    <a:pt x="1129" y="545"/>
                  </a:cubicBezTo>
                  <a:cubicBezTo>
                    <a:pt x="1130" y="541"/>
                    <a:pt x="1131" y="539"/>
                    <a:pt x="1131" y="537"/>
                  </a:cubicBezTo>
                  <a:cubicBezTo>
                    <a:pt x="1133" y="533"/>
                    <a:pt x="1134" y="531"/>
                    <a:pt x="1134" y="524"/>
                  </a:cubicBezTo>
                  <a:cubicBezTo>
                    <a:pt x="1134" y="520"/>
                    <a:pt x="1134" y="519"/>
                    <a:pt x="1131" y="514"/>
                  </a:cubicBezTo>
                  <a:cubicBezTo>
                    <a:pt x="1129" y="512"/>
                    <a:pt x="1127" y="508"/>
                    <a:pt x="1124" y="503"/>
                  </a:cubicBezTo>
                  <a:cubicBezTo>
                    <a:pt x="1123" y="501"/>
                    <a:pt x="1122" y="500"/>
                    <a:pt x="1122" y="499"/>
                  </a:cubicBezTo>
                  <a:cubicBezTo>
                    <a:pt x="1122" y="499"/>
                    <a:pt x="1121" y="499"/>
                    <a:pt x="1121" y="499"/>
                  </a:cubicBezTo>
                  <a:cubicBezTo>
                    <a:pt x="1118" y="499"/>
                    <a:pt x="1114" y="498"/>
                    <a:pt x="1107" y="495"/>
                  </a:cubicBezTo>
                  <a:cubicBezTo>
                    <a:pt x="1096" y="490"/>
                    <a:pt x="1093" y="487"/>
                    <a:pt x="1089" y="482"/>
                  </a:cubicBezTo>
                  <a:cubicBezTo>
                    <a:pt x="1088" y="481"/>
                    <a:pt x="1086" y="479"/>
                    <a:pt x="1084" y="476"/>
                  </a:cubicBezTo>
                  <a:cubicBezTo>
                    <a:pt x="1081" y="473"/>
                    <a:pt x="1079" y="472"/>
                    <a:pt x="1077" y="470"/>
                  </a:cubicBezTo>
                  <a:cubicBezTo>
                    <a:pt x="1070" y="465"/>
                    <a:pt x="1066" y="461"/>
                    <a:pt x="1064" y="450"/>
                  </a:cubicBezTo>
                  <a:cubicBezTo>
                    <a:pt x="1063" y="449"/>
                    <a:pt x="1063" y="448"/>
                    <a:pt x="1063" y="447"/>
                  </a:cubicBezTo>
                  <a:cubicBezTo>
                    <a:pt x="1060" y="446"/>
                    <a:pt x="1056" y="443"/>
                    <a:pt x="1053" y="436"/>
                  </a:cubicBezTo>
                  <a:cubicBezTo>
                    <a:pt x="1051" y="430"/>
                    <a:pt x="1050" y="429"/>
                    <a:pt x="1044" y="425"/>
                  </a:cubicBezTo>
                  <a:cubicBezTo>
                    <a:pt x="1043" y="424"/>
                    <a:pt x="1041" y="423"/>
                    <a:pt x="1040" y="422"/>
                  </a:cubicBezTo>
                  <a:cubicBezTo>
                    <a:pt x="1028" y="413"/>
                    <a:pt x="1024" y="405"/>
                    <a:pt x="1023" y="389"/>
                  </a:cubicBezTo>
                  <a:cubicBezTo>
                    <a:pt x="1022" y="383"/>
                    <a:pt x="1022" y="383"/>
                    <a:pt x="1018" y="381"/>
                  </a:cubicBezTo>
                  <a:cubicBezTo>
                    <a:pt x="1017" y="380"/>
                    <a:pt x="1015" y="379"/>
                    <a:pt x="1013" y="377"/>
                  </a:cubicBezTo>
                  <a:cubicBezTo>
                    <a:pt x="1011" y="376"/>
                    <a:pt x="1009" y="374"/>
                    <a:pt x="1008" y="374"/>
                  </a:cubicBezTo>
                  <a:cubicBezTo>
                    <a:pt x="1003" y="370"/>
                    <a:pt x="998" y="368"/>
                    <a:pt x="993" y="359"/>
                  </a:cubicBezTo>
                  <a:cubicBezTo>
                    <a:pt x="987" y="348"/>
                    <a:pt x="989" y="342"/>
                    <a:pt x="992" y="335"/>
                  </a:cubicBezTo>
                  <a:cubicBezTo>
                    <a:pt x="993" y="333"/>
                    <a:pt x="994" y="332"/>
                    <a:pt x="995" y="329"/>
                  </a:cubicBezTo>
                  <a:cubicBezTo>
                    <a:pt x="1000" y="316"/>
                    <a:pt x="1010" y="313"/>
                    <a:pt x="1014" y="312"/>
                  </a:cubicBezTo>
                  <a:cubicBezTo>
                    <a:pt x="1015" y="312"/>
                    <a:pt x="1015" y="312"/>
                    <a:pt x="1016" y="312"/>
                  </a:cubicBezTo>
                  <a:cubicBezTo>
                    <a:pt x="1019" y="310"/>
                    <a:pt x="1028" y="305"/>
                    <a:pt x="1031" y="299"/>
                  </a:cubicBezTo>
                  <a:cubicBezTo>
                    <a:pt x="1033" y="293"/>
                    <a:pt x="1033" y="274"/>
                    <a:pt x="1032" y="261"/>
                  </a:cubicBezTo>
                  <a:cubicBezTo>
                    <a:pt x="1032" y="256"/>
                    <a:pt x="1032" y="251"/>
                    <a:pt x="1032" y="247"/>
                  </a:cubicBezTo>
                  <a:cubicBezTo>
                    <a:pt x="1032" y="234"/>
                    <a:pt x="1031" y="232"/>
                    <a:pt x="1027" y="226"/>
                  </a:cubicBezTo>
                  <a:cubicBezTo>
                    <a:pt x="1026" y="225"/>
                    <a:pt x="1026" y="225"/>
                    <a:pt x="1026" y="225"/>
                  </a:cubicBezTo>
                  <a:cubicBezTo>
                    <a:pt x="1024" y="222"/>
                    <a:pt x="1018" y="218"/>
                    <a:pt x="1013" y="215"/>
                  </a:cubicBezTo>
                  <a:cubicBezTo>
                    <a:pt x="1010" y="213"/>
                    <a:pt x="1007" y="211"/>
                    <a:pt x="1004" y="209"/>
                  </a:cubicBezTo>
                  <a:cubicBezTo>
                    <a:pt x="996" y="202"/>
                    <a:pt x="992" y="192"/>
                    <a:pt x="992" y="180"/>
                  </a:cubicBezTo>
                  <a:cubicBezTo>
                    <a:pt x="992" y="178"/>
                    <a:pt x="992" y="177"/>
                    <a:pt x="992" y="176"/>
                  </a:cubicBezTo>
                  <a:cubicBezTo>
                    <a:pt x="991" y="176"/>
                    <a:pt x="991" y="175"/>
                    <a:pt x="989" y="174"/>
                  </a:cubicBezTo>
                  <a:cubicBezTo>
                    <a:pt x="989" y="174"/>
                    <a:pt x="989" y="174"/>
                    <a:pt x="989" y="174"/>
                  </a:cubicBezTo>
                  <a:cubicBezTo>
                    <a:pt x="988" y="174"/>
                    <a:pt x="987" y="174"/>
                    <a:pt x="987" y="175"/>
                  </a:cubicBezTo>
                  <a:cubicBezTo>
                    <a:pt x="983" y="175"/>
                    <a:pt x="978" y="177"/>
                    <a:pt x="970" y="176"/>
                  </a:cubicBezTo>
                  <a:cubicBezTo>
                    <a:pt x="958" y="176"/>
                    <a:pt x="954" y="172"/>
                    <a:pt x="949" y="164"/>
                  </a:cubicBezTo>
                  <a:cubicBezTo>
                    <a:pt x="948" y="162"/>
                    <a:pt x="947" y="159"/>
                    <a:pt x="943" y="156"/>
                  </a:cubicBezTo>
                  <a:cubicBezTo>
                    <a:pt x="934" y="146"/>
                    <a:pt x="933" y="141"/>
                    <a:pt x="931" y="133"/>
                  </a:cubicBezTo>
                  <a:cubicBezTo>
                    <a:pt x="931" y="130"/>
                    <a:pt x="930" y="126"/>
                    <a:pt x="928" y="121"/>
                  </a:cubicBezTo>
                  <a:cubicBezTo>
                    <a:pt x="928" y="119"/>
                    <a:pt x="927" y="118"/>
                    <a:pt x="927" y="118"/>
                  </a:cubicBezTo>
                  <a:cubicBezTo>
                    <a:pt x="924" y="117"/>
                    <a:pt x="919" y="117"/>
                    <a:pt x="913" y="112"/>
                  </a:cubicBezTo>
                  <a:cubicBezTo>
                    <a:pt x="903" y="103"/>
                    <a:pt x="904" y="96"/>
                    <a:pt x="905" y="88"/>
                  </a:cubicBezTo>
                  <a:cubicBezTo>
                    <a:pt x="906" y="86"/>
                    <a:pt x="906" y="84"/>
                    <a:pt x="906" y="82"/>
                  </a:cubicBezTo>
                  <a:cubicBezTo>
                    <a:pt x="906" y="81"/>
                    <a:pt x="906" y="78"/>
                    <a:pt x="906" y="78"/>
                  </a:cubicBezTo>
                  <a:cubicBezTo>
                    <a:pt x="906" y="77"/>
                    <a:pt x="904" y="75"/>
                    <a:pt x="902" y="73"/>
                  </a:cubicBezTo>
                  <a:cubicBezTo>
                    <a:pt x="902" y="72"/>
                    <a:pt x="901" y="71"/>
                    <a:pt x="900" y="69"/>
                  </a:cubicBezTo>
                  <a:cubicBezTo>
                    <a:pt x="892" y="60"/>
                    <a:pt x="892" y="54"/>
                    <a:pt x="895" y="46"/>
                  </a:cubicBezTo>
                  <a:cubicBezTo>
                    <a:pt x="896" y="43"/>
                    <a:pt x="897" y="40"/>
                    <a:pt x="898" y="34"/>
                  </a:cubicBezTo>
                  <a:cubicBezTo>
                    <a:pt x="900" y="22"/>
                    <a:pt x="904" y="18"/>
                    <a:pt x="909" y="14"/>
                  </a:cubicBezTo>
                  <a:cubicBezTo>
                    <a:pt x="909" y="14"/>
                    <a:pt x="909" y="14"/>
                    <a:pt x="909" y="14"/>
                  </a:cubicBezTo>
                  <a:cubicBezTo>
                    <a:pt x="909" y="14"/>
                    <a:pt x="910" y="13"/>
                    <a:pt x="910" y="11"/>
                  </a:cubicBezTo>
                  <a:cubicBezTo>
                    <a:pt x="911" y="7"/>
                    <a:pt x="910" y="7"/>
                    <a:pt x="907" y="4"/>
                  </a:cubicBezTo>
                  <a:cubicBezTo>
                    <a:pt x="907" y="3"/>
                    <a:pt x="906" y="3"/>
                    <a:pt x="906" y="2"/>
                  </a:cubicBezTo>
                  <a:cubicBezTo>
                    <a:pt x="893" y="2"/>
                    <a:pt x="876" y="3"/>
                    <a:pt x="870" y="4"/>
                  </a:cubicBezTo>
                  <a:cubicBezTo>
                    <a:pt x="864" y="5"/>
                    <a:pt x="857" y="4"/>
                    <a:pt x="848" y="3"/>
                  </a:cubicBezTo>
                  <a:cubicBezTo>
                    <a:pt x="842" y="2"/>
                    <a:pt x="830" y="0"/>
                    <a:pt x="827" y="2"/>
                  </a:cubicBezTo>
                  <a:cubicBezTo>
                    <a:pt x="825" y="3"/>
                    <a:pt x="824" y="5"/>
                    <a:pt x="822" y="7"/>
                  </a:cubicBezTo>
                  <a:cubicBezTo>
                    <a:pt x="818" y="13"/>
                    <a:pt x="811" y="23"/>
                    <a:pt x="798" y="19"/>
                  </a:cubicBezTo>
                  <a:cubicBezTo>
                    <a:pt x="796" y="19"/>
                    <a:pt x="794" y="18"/>
                    <a:pt x="792" y="18"/>
                  </a:cubicBezTo>
                  <a:cubicBezTo>
                    <a:pt x="786" y="16"/>
                    <a:pt x="782" y="15"/>
                    <a:pt x="776" y="14"/>
                  </a:cubicBezTo>
                  <a:cubicBezTo>
                    <a:pt x="769" y="14"/>
                    <a:pt x="765" y="9"/>
                    <a:pt x="763" y="6"/>
                  </a:cubicBezTo>
                  <a:cubicBezTo>
                    <a:pt x="763" y="6"/>
                    <a:pt x="763" y="6"/>
                    <a:pt x="762" y="6"/>
                  </a:cubicBezTo>
                  <a:cubicBezTo>
                    <a:pt x="747" y="12"/>
                    <a:pt x="740" y="13"/>
                    <a:pt x="733" y="14"/>
                  </a:cubicBezTo>
                  <a:cubicBezTo>
                    <a:pt x="731" y="14"/>
                    <a:pt x="730" y="14"/>
                    <a:pt x="728" y="14"/>
                  </a:cubicBezTo>
                  <a:cubicBezTo>
                    <a:pt x="726" y="15"/>
                    <a:pt x="724" y="15"/>
                    <a:pt x="722" y="15"/>
                  </a:cubicBezTo>
                  <a:cubicBezTo>
                    <a:pt x="715" y="16"/>
                    <a:pt x="712" y="16"/>
                    <a:pt x="709" y="19"/>
                  </a:cubicBezTo>
                  <a:cubicBezTo>
                    <a:pt x="706" y="25"/>
                    <a:pt x="701" y="28"/>
                    <a:pt x="698" y="30"/>
                  </a:cubicBezTo>
                  <a:cubicBezTo>
                    <a:pt x="698" y="30"/>
                    <a:pt x="697" y="31"/>
                    <a:pt x="697" y="31"/>
                  </a:cubicBezTo>
                  <a:cubicBezTo>
                    <a:pt x="696" y="37"/>
                    <a:pt x="693" y="42"/>
                    <a:pt x="688" y="45"/>
                  </a:cubicBezTo>
                  <a:cubicBezTo>
                    <a:pt x="681" y="50"/>
                    <a:pt x="672" y="47"/>
                    <a:pt x="666" y="44"/>
                  </a:cubicBezTo>
                  <a:cubicBezTo>
                    <a:pt x="662" y="42"/>
                    <a:pt x="660" y="39"/>
                    <a:pt x="658" y="37"/>
                  </a:cubicBezTo>
                  <a:cubicBezTo>
                    <a:pt x="654" y="34"/>
                    <a:pt x="653" y="33"/>
                    <a:pt x="651" y="33"/>
                  </a:cubicBezTo>
                  <a:cubicBezTo>
                    <a:pt x="647" y="33"/>
                    <a:pt x="644" y="33"/>
                    <a:pt x="642" y="33"/>
                  </a:cubicBezTo>
                  <a:cubicBezTo>
                    <a:pt x="640" y="34"/>
                    <a:pt x="638" y="34"/>
                    <a:pt x="637" y="34"/>
                  </a:cubicBezTo>
                  <a:cubicBezTo>
                    <a:pt x="634" y="38"/>
                    <a:pt x="631" y="40"/>
                    <a:pt x="629" y="41"/>
                  </a:cubicBezTo>
                  <a:cubicBezTo>
                    <a:pt x="629" y="42"/>
                    <a:pt x="629" y="42"/>
                    <a:pt x="629" y="43"/>
                  </a:cubicBezTo>
                  <a:cubicBezTo>
                    <a:pt x="631" y="53"/>
                    <a:pt x="632" y="54"/>
                    <a:pt x="637" y="57"/>
                  </a:cubicBezTo>
                  <a:cubicBezTo>
                    <a:pt x="638" y="58"/>
                    <a:pt x="638" y="58"/>
                    <a:pt x="638" y="58"/>
                  </a:cubicBezTo>
                  <a:cubicBezTo>
                    <a:pt x="649" y="65"/>
                    <a:pt x="649" y="70"/>
                    <a:pt x="649" y="84"/>
                  </a:cubicBezTo>
                  <a:cubicBezTo>
                    <a:pt x="649" y="92"/>
                    <a:pt x="647" y="97"/>
                    <a:pt x="646" y="100"/>
                  </a:cubicBezTo>
                  <a:cubicBezTo>
                    <a:pt x="645" y="100"/>
                    <a:pt x="645" y="100"/>
                    <a:pt x="645" y="100"/>
                  </a:cubicBezTo>
                  <a:cubicBezTo>
                    <a:pt x="646" y="101"/>
                    <a:pt x="646" y="101"/>
                    <a:pt x="647" y="102"/>
                  </a:cubicBezTo>
                  <a:cubicBezTo>
                    <a:pt x="651" y="107"/>
                    <a:pt x="654" y="110"/>
                    <a:pt x="657" y="113"/>
                  </a:cubicBezTo>
                  <a:cubicBezTo>
                    <a:pt x="660" y="116"/>
                    <a:pt x="663" y="118"/>
                    <a:pt x="667" y="124"/>
                  </a:cubicBezTo>
                  <a:cubicBezTo>
                    <a:pt x="673" y="132"/>
                    <a:pt x="676" y="134"/>
                    <a:pt x="680" y="135"/>
                  </a:cubicBezTo>
                  <a:cubicBezTo>
                    <a:pt x="685" y="136"/>
                    <a:pt x="692" y="141"/>
                    <a:pt x="689" y="154"/>
                  </a:cubicBezTo>
                  <a:cubicBezTo>
                    <a:pt x="688" y="155"/>
                    <a:pt x="688" y="157"/>
                    <a:pt x="688" y="157"/>
                  </a:cubicBezTo>
                  <a:cubicBezTo>
                    <a:pt x="690" y="160"/>
                    <a:pt x="693" y="162"/>
                    <a:pt x="696" y="164"/>
                  </a:cubicBezTo>
                  <a:cubicBezTo>
                    <a:pt x="699" y="166"/>
                    <a:pt x="702" y="168"/>
                    <a:pt x="704" y="171"/>
                  </a:cubicBezTo>
                  <a:cubicBezTo>
                    <a:pt x="706" y="176"/>
                    <a:pt x="705" y="181"/>
                    <a:pt x="701" y="185"/>
                  </a:cubicBezTo>
                  <a:cubicBezTo>
                    <a:pt x="696" y="191"/>
                    <a:pt x="685" y="195"/>
                    <a:pt x="676" y="192"/>
                  </a:cubicBezTo>
                  <a:cubicBezTo>
                    <a:pt x="668" y="189"/>
                    <a:pt x="663" y="182"/>
                    <a:pt x="659" y="176"/>
                  </a:cubicBezTo>
                  <a:cubicBezTo>
                    <a:pt x="658" y="174"/>
                    <a:pt x="657" y="172"/>
                    <a:pt x="656" y="171"/>
                  </a:cubicBezTo>
                  <a:cubicBezTo>
                    <a:pt x="654" y="168"/>
                    <a:pt x="652" y="166"/>
                    <a:pt x="651" y="163"/>
                  </a:cubicBezTo>
                  <a:cubicBezTo>
                    <a:pt x="651" y="162"/>
                    <a:pt x="650" y="161"/>
                    <a:pt x="650" y="160"/>
                  </a:cubicBezTo>
                  <a:cubicBezTo>
                    <a:pt x="646" y="162"/>
                    <a:pt x="646" y="162"/>
                    <a:pt x="646" y="162"/>
                  </a:cubicBezTo>
                  <a:cubicBezTo>
                    <a:pt x="639" y="167"/>
                    <a:pt x="629" y="173"/>
                    <a:pt x="628" y="175"/>
                  </a:cubicBezTo>
                  <a:cubicBezTo>
                    <a:pt x="627" y="176"/>
                    <a:pt x="627" y="178"/>
                    <a:pt x="627" y="179"/>
                  </a:cubicBezTo>
                  <a:cubicBezTo>
                    <a:pt x="626" y="183"/>
                    <a:pt x="625" y="187"/>
                    <a:pt x="622" y="193"/>
                  </a:cubicBezTo>
                  <a:cubicBezTo>
                    <a:pt x="622" y="194"/>
                    <a:pt x="621" y="196"/>
                    <a:pt x="620" y="197"/>
                  </a:cubicBezTo>
                  <a:cubicBezTo>
                    <a:pt x="619" y="203"/>
                    <a:pt x="616" y="210"/>
                    <a:pt x="608" y="212"/>
                  </a:cubicBezTo>
                  <a:cubicBezTo>
                    <a:pt x="600" y="215"/>
                    <a:pt x="594" y="209"/>
                    <a:pt x="592" y="207"/>
                  </a:cubicBezTo>
                  <a:cubicBezTo>
                    <a:pt x="585" y="202"/>
                    <a:pt x="581" y="198"/>
                    <a:pt x="578" y="194"/>
                  </a:cubicBezTo>
                  <a:cubicBezTo>
                    <a:pt x="575" y="192"/>
                    <a:pt x="573" y="189"/>
                    <a:pt x="570" y="187"/>
                  </a:cubicBezTo>
                  <a:cubicBezTo>
                    <a:pt x="566" y="184"/>
                    <a:pt x="565" y="183"/>
                    <a:pt x="564" y="183"/>
                  </a:cubicBezTo>
                  <a:cubicBezTo>
                    <a:pt x="562" y="182"/>
                    <a:pt x="560" y="181"/>
                    <a:pt x="557" y="179"/>
                  </a:cubicBezTo>
                  <a:cubicBezTo>
                    <a:pt x="554" y="177"/>
                    <a:pt x="552" y="174"/>
                    <a:pt x="550" y="172"/>
                  </a:cubicBezTo>
                  <a:cubicBezTo>
                    <a:pt x="549" y="172"/>
                    <a:pt x="549" y="173"/>
                    <a:pt x="548" y="173"/>
                  </a:cubicBezTo>
                  <a:cubicBezTo>
                    <a:pt x="546" y="174"/>
                    <a:pt x="542" y="176"/>
                    <a:pt x="541" y="177"/>
                  </a:cubicBezTo>
                  <a:cubicBezTo>
                    <a:pt x="541" y="177"/>
                    <a:pt x="541" y="178"/>
                    <a:pt x="541" y="178"/>
                  </a:cubicBezTo>
                  <a:cubicBezTo>
                    <a:pt x="541" y="179"/>
                    <a:pt x="541" y="180"/>
                    <a:pt x="541" y="181"/>
                  </a:cubicBezTo>
                  <a:cubicBezTo>
                    <a:pt x="542" y="188"/>
                    <a:pt x="541" y="194"/>
                    <a:pt x="531" y="204"/>
                  </a:cubicBezTo>
                  <a:cubicBezTo>
                    <a:pt x="527" y="207"/>
                    <a:pt x="523" y="210"/>
                    <a:pt x="521" y="211"/>
                  </a:cubicBezTo>
                  <a:cubicBezTo>
                    <a:pt x="520" y="212"/>
                    <a:pt x="519" y="212"/>
                    <a:pt x="519" y="213"/>
                  </a:cubicBezTo>
                  <a:cubicBezTo>
                    <a:pt x="519" y="213"/>
                    <a:pt x="519" y="214"/>
                    <a:pt x="519" y="214"/>
                  </a:cubicBezTo>
                  <a:cubicBezTo>
                    <a:pt x="519" y="216"/>
                    <a:pt x="519" y="218"/>
                    <a:pt x="519" y="220"/>
                  </a:cubicBezTo>
                  <a:cubicBezTo>
                    <a:pt x="522" y="230"/>
                    <a:pt x="520" y="238"/>
                    <a:pt x="506" y="247"/>
                  </a:cubicBezTo>
                  <a:cubicBezTo>
                    <a:pt x="490" y="256"/>
                    <a:pt x="482" y="259"/>
                    <a:pt x="472" y="248"/>
                  </a:cubicBezTo>
                  <a:cubicBezTo>
                    <a:pt x="468" y="244"/>
                    <a:pt x="468" y="239"/>
                    <a:pt x="467" y="235"/>
                  </a:cubicBezTo>
                  <a:cubicBezTo>
                    <a:pt x="465" y="236"/>
                    <a:pt x="465" y="236"/>
                    <a:pt x="465" y="236"/>
                  </a:cubicBezTo>
                  <a:cubicBezTo>
                    <a:pt x="461" y="237"/>
                    <a:pt x="457" y="238"/>
                    <a:pt x="456" y="239"/>
                  </a:cubicBezTo>
                  <a:cubicBezTo>
                    <a:pt x="456" y="239"/>
                    <a:pt x="456" y="239"/>
                    <a:pt x="455" y="241"/>
                  </a:cubicBezTo>
                  <a:cubicBezTo>
                    <a:pt x="453" y="245"/>
                    <a:pt x="450" y="247"/>
                    <a:pt x="448" y="248"/>
                  </a:cubicBezTo>
                  <a:cubicBezTo>
                    <a:pt x="445" y="250"/>
                    <a:pt x="445" y="250"/>
                    <a:pt x="445" y="253"/>
                  </a:cubicBezTo>
                  <a:cubicBezTo>
                    <a:pt x="445" y="258"/>
                    <a:pt x="445" y="262"/>
                    <a:pt x="444" y="267"/>
                  </a:cubicBezTo>
                  <a:cubicBezTo>
                    <a:pt x="444" y="270"/>
                    <a:pt x="443" y="276"/>
                    <a:pt x="443" y="278"/>
                  </a:cubicBezTo>
                  <a:cubicBezTo>
                    <a:pt x="445" y="280"/>
                    <a:pt x="447" y="281"/>
                    <a:pt x="449" y="282"/>
                  </a:cubicBezTo>
                  <a:cubicBezTo>
                    <a:pt x="452" y="283"/>
                    <a:pt x="455" y="284"/>
                    <a:pt x="459" y="287"/>
                  </a:cubicBezTo>
                  <a:cubicBezTo>
                    <a:pt x="463" y="291"/>
                    <a:pt x="469" y="296"/>
                    <a:pt x="469" y="304"/>
                  </a:cubicBezTo>
                  <a:cubicBezTo>
                    <a:pt x="470" y="309"/>
                    <a:pt x="468" y="314"/>
                    <a:pt x="464" y="318"/>
                  </a:cubicBezTo>
                  <a:cubicBezTo>
                    <a:pt x="456" y="327"/>
                    <a:pt x="451" y="329"/>
                    <a:pt x="434" y="332"/>
                  </a:cubicBezTo>
                  <a:cubicBezTo>
                    <a:pt x="419" y="334"/>
                    <a:pt x="410" y="335"/>
                    <a:pt x="403" y="333"/>
                  </a:cubicBezTo>
                  <a:cubicBezTo>
                    <a:pt x="402" y="332"/>
                    <a:pt x="401" y="332"/>
                    <a:pt x="400" y="331"/>
                  </a:cubicBezTo>
                  <a:cubicBezTo>
                    <a:pt x="398" y="334"/>
                    <a:pt x="396" y="336"/>
                    <a:pt x="395" y="338"/>
                  </a:cubicBezTo>
                  <a:cubicBezTo>
                    <a:pt x="389" y="347"/>
                    <a:pt x="382" y="356"/>
                    <a:pt x="365" y="351"/>
                  </a:cubicBezTo>
                  <a:cubicBezTo>
                    <a:pt x="362" y="350"/>
                    <a:pt x="362" y="350"/>
                    <a:pt x="362" y="350"/>
                  </a:cubicBezTo>
                  <a:cubicBezTo>
                    <a:pt x="351" y="348"/>
                    <a:pt x="345" y="346"/>
                    <a:pt x="337" y="339"/>
                  </a:cubicBezTo>
                  <a:cubicBezTo>
                    <a:pt x="333" y="335"/>
                    <a:pt x="329" y="329"/>
                    <a:pt x="325" y="322"/>
                  </a:cubicBezTo>
                  <a:cubicBezTo>
                    <a:pt x="324" y="319"/>
                    <a:pt x="321" y="314"/>
                    <a:pt x="319" y="313"/>
                  </a:cubicBezTo>
                  <a:cubicBezTo>
                    <a:pt x="318" y="312"/>
                    <a:pt x="315" y="309"/>
                    <a:pt x="313" y="307"/>
                  </a:cubicBezTo>
                  <a:cubicBezTo>
                    <a:pt x="310" y="305"/>
                    <a:pt x="306" y="300"/>
                    <a:pt x="304" y="299"/>
                  </a:cubicBezTo>
                  <a:cubicBezTo>
                    <a:pt x="301" y="298"/>
                    <a:pt x="298" y="295"/>
                    <a:pt x="290" y="287"/>
                  </a:cubicBezTo>
                  <a:cubicBezTo>
                    <a:pt x="288" y="286"/>
                    <a:pt x="286" y="284"/>
                    <a:pt x="285" y="283"/>
                  </a:cubicBezTo>
                  <a:cubicBezTo>
                    <a:pt x="282" y="283"/>
                    <a:pt x="277" y="283"/>
                    <a:pt x="273" y="280"/>
                  </a:cubicBezTo>
                  <a:cubicBezTo>
                    <a:pt x="270" y="278"/>
                    <a:pt x="268" y="274"/>
                    <a:pt x="267" y="269"/>
                  </a:cubicBezTo>
                  <a:cubicBezTo>
                    <a:pt x="266" y="264"/>
                    <a:pt x="267" y="261"/>
                    <a:pt x="268" y="258"/>
                  </a:cubicBezTo>
                  <a:cubicBezTo>
                    <a:pt x="267" y="258"/>
                    <a:pt x="266" y="257"/>
                    <a:pt x="265" y="256"/>
                  </a:cubicBezTo>
                  <a:cubicBezTo>
                    <a:pt x="262" y="255"/>
                    <a:pt x="258" y="252"/>
                    <a:pt x="257" y="247"/>
                  </a:cubicBezTo>
                  <a:cubicBezTo>
                    <a:pt x="256" y="241"/>
                    <a:pt x="258" y="236"/>
                    <a:pt x="261" y="233"/>
                  </a:cubicBezTo>
                  <a:cubicBezTo>
                    <a:pt x="261" y="232"/>
                    <a:pt x="262" y="232"/>
                    <a:pt x="262" y="232"/>
                  </a:cubicBezTo>
                  <a:cubicBezTo>
                    <a:pt x="254" y="229"/>
                    <a:pt x="237" y="222"/>
                    <a:pt x="232" y="217"/>
                  </a:cubicBezTo>
                  <a:cubicBezTo>
                    <a:pt x="227" y="212"/>
                    <a:pt x="227" y="207"/>
                    <a:pt x="226" y="204"/>
                  </a:cubicBezTo>
                  <a:cubicBezTo>
                    <a:pt x="226" y="203"/>
                    <a:pt x="226" y="202"/>
                    <a:pt x="226" y="201"/>
                  </a:cubicBezTo>
                  <a:cubicBezTo>
                    <a:pt x="226" y="201"/>
                    <a:pt x="226" y="201"/>
                    <a:pt x="226" y="201"/>
                  </a:cubicBezTo>
                  <a:cubicBezTo>
                    <a:pt x="221" y="200"/>
                    <a:pt x="214" y="200"/>
                    <a:pt x="209" y="200"/>
                  </a:cubicBezTo>
                  <a:cubicBezTo>
                    <a:pt x="210" y="208"/>
                    <a:pt x="212" y="222"/>
                    <a:pt x="213" y="227"/>
                  </a:cubicBezTo>
                  <a:cubicBezTo>
                    <a:pt x="215" y="240"/>
                    <a:pt x="212" y="250"/>
                    <a:pt x="205" y="254"/>
                  </a:cubicBezTo>
                  <a:cubicBezTo>
                    <a:pt x="198" y="258"/>
                    <a:pt x="191" y="257"/>
                    <a:pt x="185" y="257"/>
                  </a:cubicBezTo>
                  <a:cubicBezTo>
                    <a:pt x="183" y="257"/>
                    <a:pt x="182" y="256"/>
                    <a:pt x="181" y="256"/>
                  </a:cubicBezTo>
                  <a:cubicBezTo>
                    <a:pt x="179" y="256"/>
                    <a:pt x="175" y="259"/>
                    <a:pt x="174" y="261"/>
                  </a:cubicBezTo>
                  <a:cubicBezTo>
                    <a:pt x="170" y="269"/>
                    <a:pt x="157" y="275"/>
                    <a:pt x="146" y="272"/>
                  </a:cubicBezTo>
                  <a:cubicBezTo>
                    <a:pt x="138" y="270"/>
                    <a:pt x="134" y="263"/>
                    <a:pt x="132" y="257"/>
                  </a:cubicBezTo>
                  <a:cubicBezTo>
                    <a:pt x="131" y="256"/>
                    <a:pt x="130" y="255"/>
                    <a:pt x="130" y="254"/>
                  </a:cubicBezTo>
                  <a:cubicBezTo>
                    <a:pt x="129" y="254"/>
                    <a:pt x="129" y="253"/>
                    <a:pt x="128" y="253"/>
                  </a:cubicBezTo>
                  <a:cubicBezTo>
                    <a:pt x="125" y="251"/>
                    <a:pt x="125" y="251"/>
                    <a:pt x="122" y="253"/>
                  </a:cubicBezTo>
                  <a:cubicBezTo>
                    <a:pt x="114" y="258"/>
                    <a:pt x="108" y="259"/>
                    <a:pt x="104" y="258"/>
                  </a:cubicBezTo>
                  <a:cubicBezTo>
                    <a:pt x="103" y="260"/>
                    <a:pt x="103" y="262"/>
                    <a:pt x="102" y="265"/>
                  </a:cubicBezTo>
                  <a:cubicBezTo>
                    <a:pt x="107" y="270"/>
                    <a:pt x="114" y="279"/>
                    <a:pt x="113" y="288"/>
                  </a:cubicBezTo>
                  <a:cubicBezTo>
                    <a:pt x="113" y="296"/>
                    <a:pt x="109" y="301"/>
                    <a:pt x="105" y="304"/>
                  </a:cubicBezTo>
                  <a:cubicBezTo>
                    <a:pt x="102" y="308"/>
                    <a:pt x="101" y="310"/>
                    <a:pt x="101" y="312"/>
                  </a:cubicBezTo>
                  <a:cubicBezTo>
                    <a:pt x="100" y="316"/>
                    <a:pt x="101" y="321"/>
                    <a:pt x="102" y="327"/>
                  </a:cubicBezTo>
                  <a:cubicBezTo>
                    <a:pt x="103" y="337"/>
                    <a:pt x="104" y="346"/>
                    <a:pt x="100" y="353"/>
                  </a:cubicBezTo>
                  <a:cubicBezTo>
                    <a:pt x="96" y="364"/>
                    <a:pt x="88" y="369"/>
                    <a:pt x="77" y="372"/>
                  </a:cubicBezTo>
                  <a:cubicBezTo>
                    <a:pt x="73" y="373"/>
                    <a:pt x="69" y="373"/>
                    <a:pt x="66" y="372"/>
                  </a:cubicBezTo>
                  <a:cubicBezTo>
                    <a:pt x="65" y="372"/>
                    <a:pt x="63" y="372"/>
                    <a:pt x="63" y="372"/>
                  </a:cubicBezTo>
                  <a:cubicBezTo>
                    <a:pt x="62" y="372"/>
                    <a:pt x="62" y="373"/>
                    <a:pt x="61" y="376"/>
                  </a:cubicBezTo>
                  <a:cubicBezTo>
                    <a:pt x="58" y="383"/>
                    <a:pt x="59" y="386"/>
                    <a:pt x="59" y="389"/>
                  </a:cubicBezTo>
                  <a:cubicBezTo>
                    <a:pt x="60" y="392"/>
                    <a:pt x="60" y="397"/>
                    <a:pt x="58" y="403"/>
                  </a:cubicBezTo>
                  <a:cubicBezTo>
                    <a:pt x="57" y="406"/>
                    <a:pt x="55" y="408"/>
                    <a:pt x="53" y="410"/>
                  </a:cubicBezTo>
                  <a:cubicBezTo>
                    <a:pt x="56" y="410"/>
                    <a:pt x="59" y="412"/>
                    <a:pt x="62" y="415"/>
                  </a:cubicBezTo>
                  <a:cubicBezTo>
                    <a:pt x="64" y="417"/>
                    <a:pt x="67" y="422"/>
                    <a:pt x="64" y="431"/>
                  </a:cubicBezTo>
                  <a:cubicBezTo>
                    <a:pt x="59" y="445"/>
                    <a:pt x="48" y="447"/>
                    <a:pt x="40" y="448"/>
                  </a:cubicBezTo>
                  <a:cubicBezTo>
                    <a:pt x="39" y="448"/>
                    <a:pt x="37" y="449"/>
                    <a:pt x="36" y="449"/>
                  </a:cubicBezTo>
                  <a:cubicBezTo>
                    <a:pt x="33" y="449"/>
                    <a:pt x="33" y="449"/>
                    <a:pt x="33" y="449"/>
                  </a:cubicBezTo>
                  <a:cubicBezTo>
                    <a:pt x="27" y="450"/>
                    <a:pt x="27" y="450"/>
                    <a:pt x="17" y="457"/>
                  </a:cubicBezTo>
                  <a:cubicBezTo>
                    <a:pt x="12" y="460"/>
                    <a:pt x="6" y="464"/>
                    <a:pt x="0" y="468"/>
                  </a:cubicBezTo>
                  <a:cubicBezTo>
                    <a:pt x="1" y="469"/>
                    <a:pt x="1" y="469"/>
                    <a:pt x="1" y="469"/>
                  </a:cubicBezTo>
                  <a:cubicBezTo>
                    <a:pt x="5" y="474"/>
                    <a:pt x="5" y="481"/>
                    <a:pt x="4" y="494"/>
                  </a:cubicBezTo>
                  <a:cubicBezTo>
                    <a:pt x="4" y="495"/>
                    <a:pt x="4" y="496"/>
                    <a:pt x="4" y="497"/>
                  </a:cubicBezTo>
                  <a:cubicBezTo>
                    <a:pt x="6" y="497"/>
                    <a:pt x="7" y="497"/>
                    <a:pt x="8" y="498"/>
                  </a:cubicBezTo>
                  <a:cubicBezTo>
                    <a:pt x="17" y="500"/>
                    <a:pt x="23" y="502"/>
                    <a:pt x="26" y="504"/>
                  </a:cubicBezTo>
                  <a:cubicBezTo>
                    <a:pt x="31" y="508"/>
                    <a:pt x="32" y="512"/>
                    <a:pt x="32" y="515"/>
                  </a:cubicBezTo>
                  <a:cubicBezTo>
                    <a:pt x="32" y="521"/>
                    <a:pt x="27" y="525"/>
                    <a:pt x="24" y="528"/>
                  </a:cubicBezTo>
                  <a:cubicBezTo>
                    <a:pt x="23" y="529"/>
                    <a:pt x="22" y="530"/>
                    <a:pt x="21" y="531"/>
                  </a:cubicBezTo>
                  <a:cubicBezTo>
                    <a:pt x="16" y="534"/>
                    <a:pt x="13" y="538"/>
                    <a:pt x="12" y="541"/>
                  </a:cubicBezTo>
                  <a:cubicBezTo>
                    <a:pt x="12" y="545"/>
                    <a:pt x="14" y="572"/>
                    <a:pt x="16" y="586"/>
                  </a:cubicBezTo>
                  <a:cubicBezTo>
                    <a:pt x="17" y="585"/>
                    <a:pt x="18" y="584"/>
                    <a:pt x="19" y="582"/>
                  </a:cubicBezTo>
                  <a:cubicBezTo>
                    <a:pt x="23" y="579"/>
                    <a:pt x="28" y="573"/>
                    <a:pt x="35" y="575"/>
                  </a:cubicBezTo>
                  <a:cubicBezTo>
                    <a:pt x="43" y="576"/>
                    <a:pt x="47" y="585"/>
                    <a:pt x="49" y="592"/>
                  </a:cubicBezTo>
                  <a:cubicBezTo>
                    <a:pt x="53" y="602"/>
                    <a:pt x="54" y="606"/>
                    <a:pt x="54" y="609"/>
                  </a:cubicBezTo>
                  <a:cubicBezTo>
                    <a:pt x="54" y="609"/>
                    <a:pt x="54" y="609"/>
                    <a:pt x="54" y="609"/>
                  </a:cubicBezTo>
                  <a:cubicBezTo>
                    <a:pt x="55" y="610"/>
                    <a:pt x="55" y="610"/>
                    <a:pt x="55" y="610"/>
                  </a:cubicBezTo>
                  <a:cubicBezTo>
                    <a:pt x="56" y="611"/>
                    <a:pt x="56" y="611"/>
                    <a:pt x="57" y="611"/>
                  </a:cubicBezTo>
                  <a:cubicBezTo>
                    <a:pt x="60" y="612"/>
                    <a:pt x="65" y="613"/>
                    <a:pt x="69" y="619"/>
                  </a:cubicBezTo>
                  <a:cubicBezTo>
                    <a:pt x="73" y="626"/>
                    <a:pt x="72" y="632"/>
                    <a:pt x="71" y="636"/>
                  </a:cubicBezTo>
                  <a:cubicBezTo>
                    <a:pt x="70" y="639"/>
                    <a:pt x="71" y="639"/>
                    <a:pt x="71" y="640"/>
                  </a:cubicBezTo>
                  <a:cubicBezTo>
                    <a:pt x="71" y="640"/>
                    <a:pt x="71" y="640"/>
                    <a:pt x="71" y="641"/>
                  </a:cubicBezTo>
                  <a:cubicBezTo>
                    <a:pt x="75" y="641"/>
                    <a:pt x="78" y="642"/>
                    <a:pt x="82" y="646"/>
                  </a:cubicBezTo>
                  <a:cubicBezTo>
                    <a:pt x="83" y="647"/>
                    <a:pt x="83" y="647"/>
                    <a:pt x="83" y="647"/>
                  </a:cubicBezTo>
                  <a:cubicBezTo>
                    <a:pt x="84" y="647"/>
                    <a:pt x="88" y="647"/>
                    <a:pt x="91" y="647"/>
                  </a:cubicBezTo>
                  <a:cubicBezTo>
                    <a:pt x="92" y="646"/>
                    <a:pt x="92" y="646"/>
                    <a:pt x="92" y="646"/>
                  </a:cubicBezTo>
                  <a:cubicBezTo>
                    <a:pt x="94" y="646"/>
                    <a:pt x="100" y="640"/>
                    <a:pt x="103" y="636"/>
                  </a:cubicBezTo>
                  <a:cubicBezTo>
                    <a:pt x="107" y="631"/>
                    <a:pt x="112" y="626"/>
                    <a:pt x="118" y="622"/>
                  </a:cubicBezTo>
                  <a:cubicBezTo>
                    <a:pt x="134" y="610"/>
                    <a:pt x="154" y="612"/>
                    <a:pt x="164" y="619"/>
                  </a:cubicBezTo>
                  <a:cubicBezTo>
                    <a:pt x="171" y="624"/>
                    <a:pt x="172" y="628"/>
                    <a:pt x="172" y="634"/>
                  </a:cubicBezTo>
                  <a:cubicBezTo>
                    <a:pt x="172" y="636"/>
                    <a:pt x="173" y="638"/>
                    <a:pt x="174" y="642"/>
                  </a:cubicBezTo>
                  <a:cubicBezTo>
                    <a:pt x="176" y="646"/>
                    <a:pt x="176" y="647"/>
                    <a:pt x="176" y="647"/>
                  </a:cubicBezTo>
                  <a:cubicBezTo>
                    <a:pt x="177" y="647"/>
                    <a:pt x="177" y="647"/>
                    <a:pt x="177" y="647"/>
                  </a:cubicBezTo>
                  <a:cubicBezTo>
                    <a:pt x="179" y="649"/>
                    <a:pt x="182" y="651"/>
                    <a:pt x="185" y="656"/>
                  </a:cubicBezTo>
                  <a:cubicBezTo>
                    <a:pt x="190" y="664"/>
                    <a:pt x="187" y="671"/>
                    <a:pt x="186" y="674"/>
                  </a:cubicBezTo>
                  <a:cubicBezTo>
                    <a:pt x="185" y="677"/>
                    <a:pt x="185" y="677"/>
                    <a:pt x="186" y="678"/>
                  </a:cubicBezTo>
                  <a:cubicBezTo>
                    <a:pt x="188" y="682"/>
                    <a:pt x="189" y="682"/>
                    <a:pt x="191" y="683"/>
                  </a:cubicBezTo>
                  <a:cubicBezTo>
                    <a:pt x="193" y="685"/>
                    <a:pt x="196" y="687"/>
                    <a:pt x="199" y="692"/>
                  </a:cubicBezTo>
                  <a:cubicBezTo>
                    <a:pt x="203" y="695"/>
                    <a:pt x="216" y="695"/>
                    <a:pt x="222" y="695"/>
                  </a:cubicBezTo>
                  <a:cubicBezTo>
                    <a:pt x="223" y="696"/>
                    <a:pt x="225" y="696"/>
                    <a:pt x="226" y="696"/>
                  </a:cubicBezTo>
                  <a:cubicBezTo>
                    <a:pt x="227" y="696"/>
                    <a:pt x="229" y="695"/>
                    <a:pt x="230" y="695"/>
                  </a:cubicBezTo>
                  <a:cubicBezTo>
                    <a:pt x="233" y="694"/>
                    <a:pt x="238" y="693"/>
                    <a:pt x="243" y="696"/>
                  </a:cubicBezTo>
                  <a:cubicBezTo>
                    <a:pt x="249" y="699"/>
                    <a:pt x="251" y="705"/>
                    <a:pt x="254" y="717"/>
                  </a:cubicBezTo>
                  <a:cubicBezTo>
                    <a:pt x="259" y="734"/>
                    <a:pt x="259" y="737"/>
                    <a:pt x="257" y="742"/>
                  </a:cubicBezTo>
                  <a:cubicBezTo>
                    <a:pt x="257" y="742"/>
                    <a:pt x="257" y="742"/>
                    <a:pt x="257" y="742"/>
                  </a:cubicBezTo>
                  <a:cubicBezTo>
                    <a:pt x="257" y="742"/>
                    <a:pt x="257" y="742"/>
                    <a:pt x="257" y="742"/>
                  </a:cubicBezTo>
                  <a:cubicBezTo>
                    <a:pt x="257" y="744"/>
                    <a:pt x="257" y="745"/>
                    <a:pt x="258" y="747"/>
                  </a:cubicBezTo>
                  <a:cubicBezTo>
                    <a:pt x="258" y="752"/>
                    <a:pt x="259" y="760"/>
                    <a:pt x="255" y="771"/>
                  </a:cubicBezTo>
                  <a:cubicBezTo>
                    <a:pt x="254" y="772"/>
                    <a:pt x="254" y="773"/>
                    <a:pt x="253" y="775"/>
                  </a:cubicBezTo>
                  <a:cubicBezTo>
                    <a:pt x="250" y="782"/>
                    <a:pt x="250" y="782"/>
                    <a:pt x="252" y="787"/>
                  </a:cubicBezTo>
                  <a:cubicBezTo>
                    <a:pt x="259" y="800"/>
                    <a:pt x="258" y="811"/>
                    <a:pt x="257" y="815"/>
                  </a:cubicBezTo>
                  <a:cubicBezTo>
                    <a:pt x="256" y="821"/>
                    <a:pt x="252" y="825"/>
                    <a:pt x="246" y="830"/>
                  </a:cubicBezTo>
                  <a:cubicBezTo>
                    <a:pt x="244" y="832"/>
                    <a:pt x="242" y="834"/>
                    <a:pt x="239" y="837"/>
                  </a:cubicBezTo>
                  <a:cubicBezTo>
                    <a:pt x="237" y="839"/>
                    <a:pt x="237" y="839"/>
                    <a:pt x="238" y="845"/>
                  </a:cubicBezTo>
                  <a:cubicBezTo>
                    <a:pt x="238" y="847"/>
                    <a:pt x="239" y="851"/>
                    <a:pt x="239" y="854"/>
                  </a:cubicBezTo>
                  <a:cubicBezTo>
                    <a:pt x="239" y="856"/>
                    <a:pt x="239" y="856"/>
                    <a:pt x="240" y="857"/>
                  </a:cubicBezTo>
                  <a:cubicBezTo>
                    <a:pt x="242" y="859"/>
                    <a:pt x="244" y="861"/>
                    <a:pt x="247" y="867"/>
                  </a:cubicBezTo>
                  <a:cubicBezTo>
                    <a:pt x="252" y="877"/>
                    <a:pt x="250" y="886"/>
                    <a:pt x="249" y="892"/>
                  </a:cubicBezTo>
                  <a:cubicBezTo>
                    <a:pt x="249" y="894"/>
                    <a:pt x="248" y="896"/>
                    <a:pt x="248" y="897"/>
                  </a:cubicBezTo>
                  <a:cubicBezTo>
                    <a:pt x="249" y="899"/>
                    <a:pt x="249" y="901"/>
                    <a:pt x="250" y="902"/>
                  </a:cubicBezTo>
                  <a:cubicBezTo>
                    <a:pt x="252" y="907"/>
                    <a:pt x="254" y="911"/>
                    <a:pt x="255" y="918"/>
                  </a:cubicBezTo>
                  <a:cubicBezTo>
                    <a:pt x="255" y="919"/>
                    <a:pt x="255" y="921"/>
                    <a:pt x="255" y="922"/>
                  </a:cubicBezTo>
                  <a:cubicBezTo>
                    <a:pt x="255" y="929"/>
                    <a:pt x="256" y="936"/>
                    <a:pt x="261" y="949"/>
                  </a:cubicBezTo>
                  <a:cubicBezTo>
                    <a:pt x="266" y="963"/>
                    <a:pt x="266" y="970"/>
                    <a:pt x="262" y="978"/>
                  </a:cubicBezTo>
                  <a:cubicBezTo>
                    <a:pt x="261" y="978"/>
                    <a:pt x="261" y="979"/>
                    <a:pt x="261" y="979"/>
                  </a:cubicBezTo>
                  <a:cubicBezTo>
                    <a:pt x="258" y="988"/>
                    <a:pt x="252" y="991"/>
                    <a:pt x="245" y="996"/>
                  </a:cubicBezTo>
                  <a:cubicBezTo>
                    <a:pt x="244" y="997"/>
                    <a:pt x="242" y="998"/>
                    <a:pt x="240" y="999"/>
                  </a:cubicBezTo>
                  <a:cubicBezTo>
                    <a:pt x="235" y="1002"/>
                    <a:pt x="235" y="1003"/>
                    <a:pt x="231" y="1010"/>
                  </a:cubicBezTo>
                  <a:cubicBezTo>
                    <a:pt x="230" y="1012"/>
                    <a:pt x="229" y="1015"/>
                    <a:pt x="227" y="1018"/>
                  </a:cubicBezTo>
                  <a:cubicBezTo>
                    <a:pt x="225" y="1021"/>
                    <a:pt x="225" y="1022"/>
                    <a:pt x="225" y="1022"/>
                  </a:cubicBezTo>
                  <a:cubicBezTo>
                    <a:pt x="226" y="1022"/>
                    <a:pt x="227" y="1023"/>
                    <a:pt x="228" y="1024"/>
                  </a:cubicBezTo>
                  <a:cubicBezTo>
                    <a:pt x="230" y="1027"/>
                    <a:pt x="232" y="1030"/>
                    <a:pt x="234" y="1034"/>
                  </a:cubicBezTo>
                  <a:cubicBezTo>
                    <a:pt x="237" y="1041"/>
                    <a:pt x="236" y="1051"/>
                    <a:pt x="235" y="1060"/>
                  </a:cubicBezTo>
                  <a:cubicBezTo>
                    <a:pt x="235" y="1065"/>
                    <a:pt x="234" y="1070"/>
                    <a:pt x="235" y="1073"/>
                  </a:cubicBezTo>
                  <a:cubicBezTo>
                    <a:pt x="235" y="1074"/>
                    <a:pt x="237" y="1075"/>
                    <a:pt x="239" y="1076"/>
                  </a:cubicBezTo>
                  <a:cubicBezTo>
                    <a:pt x="242" y="1078"/>
                    <a:pt x="247" y="1081"/>
                    <a:pt x="251" y="1086"/>
                  </a:cubicBezTo>
                  <a:cubicBezTo>
                    <a:pt x="253" y="1090"/>
                    <a:pt x="255" y="1092"/>
                    <a:pt x="256" y="1095"/>
                  </a:cubicBezTo>
                  <a:cubicBezTo>
                    <a:pt x="258" y="1099"/>
                    <a:pt x="260" y="1103"/>
                    <a:pt x="267" y="1112"/>
                  </a:cubicBezTo>
                  <a:cubicBezTo>
                    <a:pt x="273" y="1119"/>
                    <a:pt x="280" y="1128"/>
                    <a:pt x="273" y="1138"/>
                  </a:cubicBezTo>
                  <a:cubicBezTo>
                    <a:pt x="273" y="1148"/>
                    <a:pt x="267" y="1161"/>
                    <a:pt x="256" y="1170"/>
                  </a:cubicBezTo>
                  <a:cubicBezTo>
                    <a:pt x="251" y="1173"/>
                    <a:pt x="247" y="1175"/>
                    <a:pt x="245" y="1176"/>
                  </a:cubicBezTo>
                  <a:cubicBezTo>
                    <a:pt x="244" y="1176"/>
                    <a:pt x="244" y="1176"/>
                    <a:pt x="244" y="1176"/>
                  </a:cubicBezTo>
                  <a:cubicBezTo>
                    <a:pt x="243" y="1185"/>
                    <a:pt x="239" y="1192"/>
                    <a:pt x="234" y="1201"/>
                  </a:cubicBezTo>
                  <a:cubicBezTo>
                    <a:pt x="233" y="1203"/>
                    <a:pt x="232" y="1205"/>
                    <a:pt x="231" y="1207"/>
                  </a:cubicBezTo>
                  <a:cubicBezTo>
                    <a:pt x="227" y="1213"/>
                    <a:pt x="227" y="1216"/>
                    <a:pt x="226" y="1219"/>
                  </a:cubicBezTo>
                  <a:cubicBezTo>
                    <a:pt x="225" y="1221"/>
                    <a:pt x="224" y="1224"/>
                    <a:pt x="222" y="1228"/>
                  </a:cubicBezTo>
                  <a:cubicBezTo>
                    <a:pt x="220" y="1232"/>
                    <a:pt x="220" y="1234"/>
                    <a:pt x="220" y="1239"/>
                  </a:cubicBezTo>
                  <a:cubicBezTo>
                    <a:pt x="220" y="1242"/>
                    <a:pt x="220" y="1245"/>
                    <a:pt x="219" y="1249"/>
                  </a:cubicBezTo>
                  <a:cubicBezTo>
                    <a:pt x="218" y="1259"/>
                    <a:pt x="215" y="1266"/>
                    <a:pt x="205" y="1268"/>
                  </a:cubicBezTo>
                  <a:cubicBezTo>
                    <a:pt x="204" y="1268"/>
                    <a:pt x="203" y="1268"/>
                    <a:pt x="203" y="1268"/>
                  </a:cubicBezTo>
                  <a:cubicBezTo>
                    <a:pt x="200" y="1269"/>
                    <a:pt x="198" y="1270"/>
                    <a:pt x="195" y="1271"/>
                  </a:cubicBezTo>
                  <a:cubicBezTo>
                    <a:pt x="192" y="1271"/>
                    <a:pt x="190" y="1272"/>
                    <a:pt x="187" y="1274"/>
                  </a:cubicBezTo>
                  <a:cubicBezTo>
                    <a:pt x="185" y="1277"/>
                    <a:pt x="183" y="1280"/>
                    <a:pt x="181" y="1282"/>
                  </a:cubicBezTo>
                  <a:cubicBezTo>
                    <a:pt x="183" y="1284"/>
                    <a:pt x="186" y="1287"/>
                    <a:pt x="188" y="1290"/>
                  </a:cubicBezTo>
                  <a:cubicBezTo>
                    <a:pt x="189" y="1291"/>
                    <a:pt x="191" y="1293"/>
                    <a:pt x="192" y="1294"/>
                  </a:cubicBezTo>
                  <a:cubicBezTo>
                    <a:pt x="194" y="1296"/>
                    <a:pt x="194" y="1296"/>
                    <a:pt x="194" y="1296"/>
                  </a:cubicBezTo>
                  <a:cubicBezTo>
                    <a:pt x="202" y="1299"/>
                    <a:pt x="202" y="1305"/>
                    <a:pt x="203" y="1315"/>
                  </a:cubicBezTo>
                  <a:cubicBezTo>
                    <a:pt x="203" y="1317"/>
                    <a:pt x="204" y="1320"/>
                    <a:pt x="204" y="1324"/>
                  </a:cubicBezTo>
                  <a:cubicBezTo>
                    <a:pt x="206" y="1341"/>
                    <a:pt x="211" y="1349"/>
                    <a:pt x="217" y="1357"/>
                  </a:cubicBezTo>
                  <a:cubicBezTo>
                    <a:pt x="220" y="1360"/>
                    <a:pt x="222" y="1364"/>
                    <a:pt x="224" y="1369"/>
                  </a:cubicBezTo>
                  <a:cubicBezTo>
                    <a:pt x="226" y="1372"/>
                    <a:pt x="227" y="1373"/>
                    <a:pt x="230" y="1375"/>
                  </a:cubicBezTo>
                  <a:cubicBezTo>
                    <a:pt x="234" y="1380"/>
                    <a:pt x="243" y="1388"/>
                    <a:pt x="233" y="1403"/>
                  </a:cubicBezTo>
                  <a:cubicBezTo>
                    <a:pt x="229" y="1409"/>
                    <a:pt x="225" y="1413"/>
                    <a:pt x="221" y="1416"/>
                  </a:cubicBezTo>
                  <a:cubicBezTo>
                    <a:pt x="217" y="1420"/>
                    <a:pt x="214" y="1422"/>
                    <a:pt x="213" y="1427"/>
                  </a:cubicBezTo>
                  <a:cubicBezTo>
                    <a:pt x="212" y="1429"/>
                    <a:pt x="212" y="1429"/>
                    <a:pt x="215" y="1432"/>
                  </a:cubicBezTo>
                  <a:cubicBezTo>
                    <a:pt x="217" y="1435"/>
                    <a:pt x="220" y="1439"/>
                    <a:pt x="221" y="1445"/>
                  </a:cubicBezTo>
                  <a:cubicBezTo>
                    <a:pt x="222" y="1452"/>
                    <a:pt x="220" y="1456"/>
                    <a:pt x="218" y="1460"/>
                  </a:cubicBezTo>
                  <a:cubicBezTo>
                    <a:pt x="217" y="1461"/>
                    <a:pt x="216" y="1462"/>
                    <a:pt x="216" y="1465"/>
                  </a:cubicBezTo>
                  <a:cubicBezTo>
                    <a:pt x="213" y="1475"/>
                    <a:pt x="212" y="1491"/>
                    <a:pt x="212" y="1495"/>
                  </a:cubicBezTo>
                  <a:cubicBezTo>
                    <a:pt x="213" y="1496"/>
                    <a:pt x="214" y="1497"/>
                    <a:pt x="215" y="1498"/>
                  </a:cubicBezTo>
                  <a:cubicBezTo>
                    <a:pt x="219" y="1501"/>
                    <a:pt x="228" y="1509"/>
                    <a:pt x="223" y="1519"/>
                  </a:cubicBezTo>
                  <a:cubicBezTo>
                    <a:pt x="221" y="1524"/>
                    <a:pt x="218" y="1527"/>
                    <a:pt x="212" y="1528"/>
                  </a:cubicBezTo>
                  <a:cubicBezTo>
                    <a:pt x="212" y="1528"/>
                    <a:pt x="212" y="1528"/>
                    <a:pt x="212" y="1528"/>
                  </a:cubicBezTo>
                  <a:cubicBezTo>
                    <a:pt x="212" y="1534"/>
                    <a:pt x="213" y="1541"/>
                    <a:pt x="213" y="1550"/>
                  </a:cubicBezTo>
                  <a:cubicBezTo>
                    <a:pt x="213" y="1563"/>
                    <a:pt x="214" y="1588"/>
                    <a:pt x="216" y="1594"/>
                  </a:cubicBezTo>
                  <a:cubicBezTo>
                    <a:pt x="219" y="1599"/>
                    <a:pt x="223" y="1606"/>
                    <a:pt x="227" y="1610"/>
                  </a:cubicBezTo>
                  <a:cubicBezTo>
                    <a:pt x="231" y="1609"/>
                    <a:pt x="239" y="1607"/>
                    <a:pt x="249" y="1614"/>
                  </a:cubicBezTo>
                  <a:cubicBezTo>
                    <a:pt x="251" y="1612"/>
                    <a:pt x="255" y="1611"/>
                    <a:pt x="260" y="1610"/>
                  </a:cubicBezTo>
                  <a:cubicBezTo>
                    <a:pt x="266" y="1609"/>
                    <a:pt x="272" y="1609"/>
                    <a:pt x="276" y="1609"/>
                  </a:cubicBezTo>
                  <a:cubicBezTo>
                    <a:pt x="277" y="1605"/>
                    <a:pt x="279" y="1601"/>
                    <a:pt x="285" y="1597"/>
                  </a:cubicBezTo>
                  <a:cubicBezTo>
                    <a:pt x="286" y="1596"/>
                    <a:pt x="288" y="1595"/>
                    <a:pt x="290" y="1595"/>
                  </a:cubicBezTo>
                  <a:cubicBezTo>
                    <a:pt x="291" y="1594"/>
                    <a:pt x="293" y="1593"/>
                    <a:pt x="294" y="1592"/>
                  </a:cubicBezTo>
                  <a:cubicBezTo>
                    <a:pt x="294" y="1591"/>
                    <a:pt x="294" y="1590"/>
                    <a:pt x="293" y="1589"/>
                  </a:cubicBezTo>
                  <a:cubicBezTo>
                    <a:pt x="291" y="1580"/>
                    <a:pt x="292" y="1570"/>
                    <a:pt x="308" y="1563"/>
                  </a:cubicBezTo>
                  <a:cubicBezTo>
                    <a:pt x="322" y="1557"/>
                    <a:pt x="338" y="1549"/>
                    <a:pt x="344" y="1546"/>
                  </a:cubicBezTo>
                  <a:cubicBezTo>
                    <a:pt x="350" y="1542"/>
                    <a:pt x="358" y="1542"/>
                    <a:pt x="365" y="1545"/>
                  </a:cubicBezTo>
                  <a:cubicBezTo>
                    <a:pt x="372" y="1547"/>
                    <a:pt x="376" y="1553"/>
                    <a:pt x="378" y="1560"/>
                  </a:cubicBezTo>
                  <a:cubicBezTo>
                    <a:pt x="380" y="1567"/>
                    <a:pt x="379" y="1573"/>
                    <a:pt x="377" y="1577"/>
                  </a:cubicBezTo>
                  <a:cubicBezTo>
                    <a:pt x="376" y="1581"/>
                    <a:pt x="376" y="1583"/>
                    <a:pt x="376" y="1586"/>
                  </a:cubicBezTo>
                  <a:cubicBezTo>
                    <a:pt x="377" y="1590"/>
                    <a:pt x="377" y="1590"/>
                    <a:pt x="377" y="1590"/>
                  </a:cubicBezTo>
                  <a:cubicBezTo>
                    <a:pt x="379" y="1601"/>
                    <a:pt x="380" y="1601"/>
                    <a:pt x="384" y="1601"/>
                  </a:cubicBezTo>
                  <a:cubicBezTo>
                    <a:pt x="388" y="1601"/>
                    <a:pt x="391" y="1601"/>
                    <a:pt x="394" y="1600"/>
                  </a:cubicBezTo>
                  <a:cubicBezTo>
                    <a:pt x="399" y="1599"/>
                    <a:pt x="407" y="1597"/>
                    <a:pt x="414" y="1604"/>
                  </a:cubicBezTo>
                  <a:cubicBezTo>
                    <a:pt x="418" y="1607"/>
                    <a:pt x="420" y="1612"/>
                    <a:pt x="421" y="1615"/>
                  </a:cubicBezTo>
                  <a:cubicBezTo>
                    <a:pt x="421" y="1616"/>
                    <a:pt x="422" y="1617"/>
                    <a:pt x="422" y="1618"/>
                  </a:cubicBezTo>
                  <a:cubicBezTo>
                    <a:pt x="422" y="1618"/>
                    <a:pt x="422" y="1618"/>
                    <a:pt x="423" y="1618"/>
                  </a:cubicBezTo>
                  <a:cubicBezTo>
                    <a:pt x="426" y="1619"/>
                    <a:pt x="428" y="1619"/>
                    <a:pt x="430" y="1620"/>
                  </a:cubicBezTo>
                  <a:cubicBezTo>
                    <a:pt x="430" y="1614"/>
                    <a:pt x="434" y="1610"/>
                    <a:pt x="439" y="1606"/>
                  </a:cubicBezTo>
                  <a:cubicBezTo>
                    <a:pt x="442" y="1604"/>
                    <a:pt x="444" y="1602"/>
                    <a:pt x="446" y="1601"/>
                  </a:cubicBezTo>
                  <a:cubicBezTo>
                    <a:pt x="450" y="1597"/>
                    <a:pt x="454" y="1593"/>
                    <a:pt x="460" y="1594"/>
                  </a:cubicBezTo>
                  <a:cubicBezTo>
                    <a:pt x="466" y="1594"/>
                    <a:pt x="470" y="1598"/>
                    <a:pt x="471" y="1600"/>
                  </a:cubicBezTo>
                  <a:cubicBezTo>
                    <a:pt x="475" y="1603"/>
                    <a:pt x="476" y="1607"/>
                    <a:pt x="476" y="1609"/>
                  </a:cubicBezTo>
                  <a:cubicBezTo>
                    <a:pt x="477" y="1610"/>
                    <a:pt x="478" y="1610"/>
                    <a:pt x="479" y="1611"/>
                  </a:cubicBezTo>
                  <a:cubicBezTo>
                    <a:pt x="485" y="1615"/>
                    <a:pt x="489" y="1619"/>
                    <a:pt x="491" y="1622"/>
                  </a:cubicBezTo>
                  <a:cubicBezTo>
                    <a:pt x="492" y="1622"/>
                    <a:pt x="492" y="1621"/>
                    <a:pt x="493" y="1620"/>
                  </a:cubicBezTo>
                  <a:cubicBezTo>
                    <a:pt x="495" y="1617"/>
                    <a:pt x="499" y="1613"/>
                    <a:pt x="505" y="1612"/>
                  </a:cubicBezTo>
                  <a:cubicBezTo>
                    <a:pt x="511" y="1612"/>
                    <a:pt x="515" y="1615"/>
                    <a:pt x="518" y="1617"/>
                  </a:cubicBezTo>
                  <a:cubicBezTo>
                    <a:pt x="519" y="1619"/>
                    <a:pt x="521" y="1620"/>
                    <a:pt x="523" y="1621"/>
                  </a:cubicBezTo>
                  <a:cubicBezTo>
                    <a:pt x="530" y="1626"/>
                    <a:pt x="542" y="1634"/>
                    <a:pt x="538" y="1648"/>
                  </a:cubicBezTo>
                  <a:cubicBezTo>
                    <a:pt x="537" y="1655"/>
                    <a:pt x="533" y="1658"/>
                    <a:pt x="530" y="1662"/>
                  </a:cubicBezTo>
                  <a:cubicBezTo>
                    <a:pt x="527" y="1665"/>
                    <a:pt x="526" y="1667"/>
                    <a:pt x="525" y="1671"/>
                  </a:cubicBezTo>
                  <a:cubicBezTo>
                    <a:pt x="525" y="1680"/>
                    <a:pt x="528" y="1686"/>
                    <a:pt x="535" y="1690"/>
                  </a:cubicBezTo>
                  <a:cubicBezTo>
                    <a:pt x="540" y="1693"/>
                    <a:pt x="544" y="1695"/>
                    <a:pt x="547" y="1697"/>
                  </a:cubicBezTo>
                  <a:cubicBezTo>
                    <a:pt x="551" y="1700"/>
                    <a:pt x="555" y="1702"/>
                    <a:pt x="560" y="1705"/>
                  </a:cubicBezTo>
                  <a:cubicBezTo>
                    <a:pt x="561" y="1705"/>
                    <a:pt x="563" y="1706"/>
                    <a:pt x="565" y="1707"/>
                  </a:cubicBezTo>
                  <a:cubicBezTo>
                    <a:pt x="567" y="1708"/>
                    <a:pt x="569" y="1709"/>
                    <a:pt x="570" y="1710"/>
                  </a:cubicBezTo>
                  <a:cubicBezTo>
                    <a:pt x="570" y="1710"/>
                    <a:pt x="571" y="1710"/>
                    <a:pt x="571" y="1710"/>
                  </a:cubicBezTo>
                  <a:cubicBezTo>
                    <a:pt x="573" y="1708"/>
                    <a:pt x="575" y="1705"/>
                    <a:pt x="576" y="1703"/>
                  </a:cubicBezTo>
                  <a:cubicBezTo>
                    <a:pt x="579" y="1699"/>
                    <a:pt x="583" y="1694"/>
                    <a:pt x="588" y="1691"/>
                  </a:cubicBezTo>
                  <a:cubicBezTo>
                    <a:pt x="596" y="1686"/>
                    <a:pt x="602" y="1688"/>
                    <a:pt x="608" y="1689"/>
                  </a:cubicBezTo>
                  <a:cubicBezTo>
                    <a:pt x="610" y="1689"/>
                    <a:pt x="612" y="1690"/>
                    <a:pt x="615" y="1690"/>
                  </a:cubicBezTo>
                  <a:cubicBezTo>
                    <a:pt x="618" y="1690"/>
                    <a:pt x="620" y="1690"/>
                    <a:pt x="623" y="1690"/>
                  </a:cubicBezTo>
                  <a:cubicBezTo>
                    <a:pt x="626" y="1691"/>
                    <a:pt x="631" y="1691"/>
                    <a:pt x="634" y="1691"/>
                  </a:cubicBezTo>
                  <a:cubicBezTo>
                    <a:pt x="634" y="1689"/>
                    <a:pt x="633" y="1687"/>
                    <a:pt x="632" y="1684"/>
                  </a:cubicBezTo>
                  <a:cubicBezTo>
                    <a:pt x="630" y="1679"/>
                    <a:pt x="627" y="1672"/>
                    <a:pt x="629" y="1664"/>
                  </a:cubicBezTo>
                  <a:cubicBezTo>
                    <a:pt x="631" y="1651"/>
                    <a:pt x="645" y="1643"/>
                    <a:pt x="653" y="1639"/>
                  </a:cubicBezTo>
                  <a:cubicBezTo>
                    <a:pt x="654" y="1639"/>
                    <a:pt x="654" y="1638"/>
                    <a:pt x="655" y="1638"/>
                  </a:cubicBezTo>
                  <a:cubicBezTo>
                    <a:pt x="656" y="1637"/>
                    <a:pt x="659" y="1635"/>
                    <a:pt x="664" y="1632"/>
                  </a:cubicBezTo>
                  <a:cubicBezTo>
                    <a:pt x="669" y="1629"/>
                    <a:pt x="680" y="1622"/>
                    <a:pt x="683" y="1619"/>
                  </a:cubicBezTo>
                  <a:cubicBezTo>
                    <a:pt x="684" y="1617"/>
                    <a:pt x="684" y="1617"/>
                    <a:pt x="684" y="1617"/>
                  </a:cubicBezTo>
                  <a:cubicBezTo>
                    <a:pt x="688" y="1613"/>
                    <a:pt x="694" y="1606"/>
                    <a:pt x="702" y="1607"/>
                  </a:cubicBezTo>
                  <a:cubicBezTo>
                    <a:pt x="707" y="1608"/>
                    <a:pt x="712" y="1611"/>
                    <a:pt x="715" y="1617"/>
                  </a:cubicBezTo>
                  <a:cubicBezTo>
                    <a:pt x="718" y="1624"/>
                    <a:pt x="719" y="1627"/>
                    <a:pt x="720" y="1631"/>
                  </a:cubicBezTo>
                  <a:cubicBezTo>
                    <a:pt x="721" y="1633"/>
                    <a:pt x="721" y="1635"/>
                    <a:pt x="723" y="1639"/>
                  </a:cubicBezTo>
                  <a:cubicBezTo>
                    <a:pt x="724" y="1644"/>
                    <a:pt x="729" y="1648"/>
                    <a:pt x="733" y="1652"/>
                  </a:cubicBezTo>
                  <a:cubicBezTo>
                    <a:pt x="737" y="1656"/>
                    <a:pt x="741" y="1660"/>
                    <a:pt x="743" y="1664"/>
                  </a:cubicBezTo>
                  <a:cubicBezTo>
                    <a:pt x="745" y="1668"/>
                    <a:pt x="745" y="1672"/>
                    <a:pt x="745" y="1674"/>
                  </a:cubicBezTo>
                  <a:cubicBezTo>
                    <a:pt x="745" y="1674"/>
                    <a:pt x="745" y="1674"/>
                    <a:pt x="745" y="1674"/>
                  </a:cubicBezTo>
                  <a:cubicBezTo>
                    <a:pt x="746" y="1674"/>
                    <a:pt x="746" y="1675"/>
                    <a:pt x="747" y="1676"/>
                  </a:cubicBezTo>
                  <a:cubicBezTo>
                    <a:pt x="749" y="1677"/>
                    <a:pt x="751" y="1678"/>
                    <a:pt x="753" y="1680"/>
                  </a:cubicBezTo>
                  <a:cubicBezTo>
                    <a:pt x="758" y="1684"/>
                    <a:pt x="759" y="1684"/>
                    <a:pt x="761" y="1684"/>
                  </a:cubicBezTo>
                  <a:cubicBezTo>
                    <a:pt x="768" y="1684"/>
                    <a:pt x="772" y="1687"/>
                    <a:pt x="775" y="1692"/>
                  </a:cubicBezTo>
                  <a:cubicBezTo>
                    <a:pt x="775" y="1692"/>
                    <a:pt x="775" y="1692"/>
                    <a:pt x="775" y="1692"/>
                  </a:cubicBezTo>
                  <a:cubicBezTo>
                    <a:pt x="775" y="1692"/>
                    <a:pt x="776" y="1692"/>
                    <a:pt x="776" y="1692"/>
                  </a:cubicBezTo>
                  <a:cubicBezTo>
                    <a:pt x="776" y="1692"/>
                    <a:pt x="776" y="1692"/>
                    <a:pt x="777" y="1692"/>
                  </a:cubicBezTo>
                  <a:cubicBezTo>
                    <a:pt x="779" y="1691"/>
                    <a:pt x="785" y="1689"/>
                    <a:pt x="792" y="1693"/>
                  </a:cubicBezTo>
                  <a:cubicBezTo>
                    <a:pt x="802" y="1699"/>
                    <a:pt x="802" y="1710"/>
                    <a:pt x="802" y="1719"/>
                  </a:cubicBezTo>
                  <a:cubicBezTo>
                    <a:pt x="802" y="1721"/>
                    <a:pt x="802" y="1721"/>
                    <a:pt x="802" y="1721"/>
                  </a:cubicBezTo>
                  <a:cubicBezTo>
                    <a:pt x="802" y="1723"/>
                    <a:pt x="802" y="1725"/>
                    <a:pt x="802" y="1727"/>
                  </a:cubicBezTo>
                  <a:cubicBezTo>
                    <a:pt x="802" y="1727"/>
                    <a:pt x="803" y="1728"/>
                    <a:pt x="803" y="1728"/>
                  </a:cubicBezTo>
                  <a:cubicBezTo>
                    <a:pt x="804" y="1729"/>
                    <a:pt x="804" y="1729"/>
                    <a:pt x="806" y="1729"/>
                  </a:cubicBezTo>
                  <a:cubicBezTo>
                    <a:pt x="808" y="1729"/>
                    <a:pt x="814" y="1730"/>
                    <a:pt x="816" y="1736"/>
                  </a:cubicBezTo>
                  <a:cubicBezTo>
                    <a:pt x="819" y="1741"/>
                    <a:pt x="817" y="1747"/>
                    <a:pt x="814" y="1753"/>
                  </a:cubicBezTo>
                  <a:cubicBezTo>
                    <a:pt x="811" y="1761"/>
                    <a:pt x="811" y="1762"/>
                    <a:pt x="813" y="1768"/>
                  </a:cubicBezTo>
                  <a:cubicBezTo>
                    <a:pt x="814" y="1769"/>
                    <a:pt x="815" y="1771"/>
                    <a:pt x="815" y="1774"/>
                  </a:cubicBezTo>
                  <a:cubicBezTo>
                    <a:pt x="817" y="1778"/>
                    <a:pt x="818" y="1780"/>
                    <a:pt x="820" y="1782"/>
                  </a:cubicBezTo>
                  <a:cubicBezTo>
                    <a:pt x="822" y="1786"/>
                    <a:pt x="825" y="1790"/>
                    <a:pt x="825" y="1799"/>
                  </a:cubicBezTo>
                  <a:cubicBezTo>
                    <a:pt x="825" y="1804"/>
                    <a:pt x="823" y="1808"/>
                    <a:pt x="823" y="1811"/>
                  </a:cubicBezTo>
                  <a:cubicBezTo>
                    <a:pt x="829" y="1815"/>
                    <a:pt x="831" y="1815"/>
                    <a:pt x="836" y="1813"/>
                  </a:cubicBezTo>
                  <a:cubicBezTo>
                    <a:pt x="841" y="1811"/>
                    <a:pt x="842" y="1809"/>
                    <a:pt x="843" y="1808"/>
                  </a:cubicBezTo>
                  <a:cubicBezTo>
                    <a:pt x="845" y="1806"/>
                    <a:pt x="848" y="1805"/>
                    <a:pt x="853" y="1802"/>
                  </a:cubicBezTo>
                  <a:cubicBezTo>
                    <a:pt x="859" y="1799"/>
                    <a:pt x="863" y="1798"/>
                    <a:pt x="867" y="1797"/>
                  </a:cubicBezTo>
                  <a:cubicBezTo>
                    <a:pt x="869" y="1797"/>
                    <a:pt x="872" y="1796"/>
                    <a:pt x="876" y="1795"/>
                  </a:cubicBezTo>
                  <a:cubicBezTo>
                    <a:pt x="880" y="1793"/>
                    <a:pt x="883" y="1793"/>
                    <a:pt x="886" y="1792"/>
                  </a:cubicBezTo>
                  <a:cubicBezTo>
                    <a:pt x="889" y="1792"/>
                    <a:pt x="889" y="1792"/>
                    <a:pt x="892" y="1787"/>
                  </a:cubicBezTo>
                  <a:cubicBezTo>
                    <a:pt x="893" y="1786"/>
                    <a:pt x="893" y="1785"/>
                    <a:pt x="893" y="1783"/>
                  </a:cubicBezTo>
                  <a:cubicBezTo>
                    <a:pt x="892" y="1773"/>
                    <a:pt x="895" y="1765"/>
                    <a:pt x="912" y="1758"/>
                  </a:cubicBezTo>
                  <a:cubicBezTo>
                    <a:pt x="918" y="1755"/>
                    <a:pt x="922" y="1753"/>
                    <a:pt x="925" y="1752"/>
                  </a:cubicBezTo>
                  <a:cubicBezTo>
                    <a:pt x="933" y="1749"/>
                    <a:pt x="933" y="1749"/>
                    <a:pt x="938" y="1744"/>
                  </a:cubicBezTo>
                  <a:cubicBezTo>
                    <a:pt x="940" y="1741"/>
                    <a:pt x="943" y="1739"/>
                    <a:pt x="945" y="1738"/>
                  </a:cubicBezTo>
                  <a:cubicBezTo>
                    <a:pt x="945" y="1738"/>
                    <a:pt x="945" y="1737"/>
                    <a:pt x="945" y="1737"/>
                  </a:cubicBezTo>
                  <a:cubicBezTo>
                    <a:pt x="945" y="1737"/>
                    <a:pt x="945" y="1736"/>
                    <a:pt x="945" y="1736"/>
                  </a:cubicBezTo>
                  <a:cubicBezTo>
                    <a:pt x="942" y="1726"/>
                    <a:pt x="940" y="1717"/>
                    <a:pt x="939" y="1707"/>
                  </a:cubicBezTo>
                  <a:cubicBezTo>
                    <a:pt x="939" y="1707"/>
                    <a:pt x="938" y="1705"/>
                    <a:pt x="937" y="1704"/>
                  </a:cubicBezTo>
                  <a:cubicBezTo>
                    <a:pt x="934" y="1700"/>
                    <a:pt x="928" y="1693"/>
                    <a:pt x="931" y="1684"/>
                  </a:cubicBezTo>
                  <a:cubicBezTo>
                    <a:pt x="935" y="1674"/>
                    <a:pt x="943" y="1658"/>
                    <a:pt x="958" y="1657"/>
                  </a:cubicBezTo>
                  <a:cubicBezTo>
                    <a:pt x="963" y="1657"/>
                    <a:pt x="967" y="1658"/>
                    <a:pt x="969" y="1660"/>
                  </a:cubicBezTo>
                  <a:cubicBezTo>
                    <a:pt x="972" y="1658"/>
                    <a:pt x="974" y="1656"/>
                    <a:pt x="976" y="1654"/>
                  </a:cubicBezTo>
                  <a:cubicBezTo>
                    <a:pt x="980" y="1650"/>
                    <a:pt x="985" y="1646"/>
                    <a:pt x="993" y="1644"/>
                  </a:cubicBezTo>
                  <a:cubicBezTo>
                    <a:pt x="1000" y="1643"/>
                    <a:pt x="1006" y="1642"/>
                    <a:pt x="1010" y="1642"/>
                  </a:cubicBezTo>
                  <a:cubicBezTo>
                    <a:pt x="1014" y="1642"/>
                    <a:pt x="1017" y="1642"/>
                    <a:pt x="1019" y="1642"/>
                  </a:cubicBezTo>
                  <a:cubicBezTo>
                    <a:pt x="1022" y="1641"/>
                    <a:pt x="1026" y="1642"/>
                    <a:pt x="1030" y="1642"/>
                  </a:cubicBezTo>
                  <a:cubicBezTo>
                    <a:pt x="1032" y="1642"/>
                    <a:pt x="1034" y="1642"/>
                    <a:pt x="1035" y="1642"/>
                  </a:cubicBezTo>
                  <a:cubicBezTo>
                    <a:pt x="1036" y="1641"/>
                    <a:pt x="1037" y="1640"/>
                    <a:pt x="1037" y="1639"/>
                  </a:cubicBezTo>
                  <a:cubicBezTo>
                    <a:pt x="1037" y="1639"/>
                    <a:pt x="1037" y="1639"/>
                    <a:pt x="1037" y="1638"/>
                  </a:cubicBezTo>
                  <a:cubicBezTo>
                    <a:pt x="1036" y="1635"/>
                    <a:pt x="1035" y="1633"/>
                    <a:pt x="1035" y="1633"/>
                  </a:cubicBezTo>
                  <a:cubicBezTo>
                    <a:pt x="1030" y="1626"/>
                    <a:pt x="1033" y="1621"/>
                    <a:pt x="1036" y="1616"/>
                  </a:cubicBezTo>
                  <a:cubicBezTo>
                    <a:pt x="1037" y="1615"/>
                    <a:pt x="1037" y="1615"/>
                    <a:pt x="1037" y="1615"/>
                  </a:cubicBezTo>
                  <a:cubicBezTo>
                    <a:pt x="1044" y="1604"/>
                    <a:pt x="1052" y="1600"/>
                    <a:pt x="1063" y="1598"/>
                  </a:cubicBezTo>
                  <a:cubicBezTo>
                    <a:pt x="1068" y="1598"/>
                    <a:pt x="1073" y="1599"/>
                    <a:pt x="1075" y="1600"/>
                  </a:cubicBezTo>
                  <a:cubicBezTo>
                    <a:pt x="1076" y="1600"/>
                    <a:pt x="1076" y="1599"/>
                    <a:pt x="1077" y="1598"/>
                  </a:cubicBezTo>
                  <a:cubicBezTo>
                    <a:pt x="1084" y="1585"/>
                    <a:pt x="1098" y="1563"/>
                    <a:pt x="1110" y="1553"/>
                  </a:cubicBezTo>
                  <a:cubicBezTo>
                    <a:pt x="1118" y="1547"/>
                    <a:pt x="1125" y="1544"/>
                    <a:pt x="1130" y="1542"/>
                  </a:cubicBezTo>
                  <a:cubicBezTo>
                    <a:pt x="1131" y="1541"/>
                    <a:pt x="1133" y="1540"/>
                    <a:pt x="1134" y="1540"/>
                  </a:cubicBezTo>
                  <a:cubicBezTo>
                    <a:pt x="1134" y="1539"/>
                    <a:pt x="1134" y="1538"/>
                    <a:pt x="1134" y="1537"/>
                  </a:cubicBezTo>
                  <a:cubicBezTo>
                    <a:pt x="1135" y="1536"/>
                    <a:pt x="1135" y="1534"/>
                    <a:pt x="1136" y="1532"/>
                  </a:cubicBezTo>
                  <a:cubicBezTo>
                    <a:pt x="1138" y="1526"/>
                    <a:pt x="1142" y="1521"/>
                    <a:pt x="1145" y="1517"/>
                  </a:cubicBezTo>
                  <a:cubicBezTo>
                    <a:pt x="1147" y="1515"/>
                    <a:pt x="1149" y="1513"/>
                    <a:pt x="1150" y="1511"/>
                  </a:cubicBezTo>
                  <a:cubicBezTo>
                    <a:pt x="1149" y="1508"/>
                    <a:pt x="1146" y="1502"/>
                    <a:pt x="1144" y="1499"/>
                  </a:cubicBezTo>
                  <a:cubicBezTo>
                    <a:pt x="1142" y="1496"/>
                    <a:pt x="1141" y="1494"/>
                    <a:pt x="1140" y="1492"/>
                  </a:cubicBezTo>
                  <a:cubicBezTo>
                    <a:pt x="1138" y="1487"/>
                    <a:pt x="1139" y="1482"/>
                    <a:pt x="1142" y="1478"/>
                  </a:cubicBezTo>
                  <a:cubicBezTo>
                    <a:pt x="1146" y="1471"/>
                    <a:pt x="1155" y="1466"/>
                    <a:pt x="1163" y="1466"/>
                  </a:cubicBezTo>
                  <a:cubicBezTo>
                    <a:pt x="1167" y="1466"/>
                    <a:pt x="1169" y="1467"/>
                    <a:pt x="1172" y="1468"/>
                  </a:cubicBezTo>
                  <a:cubicBezTo>
                    <a:pt x="1174" y="1469"/>
                    <a:pt x="1176" y="1470"/>
                    <a:pt x="1183" y="1467"/>
                  </a:cubicBezTo>
                  <a:cubicBezTo>
                    <a:pt x="1188" y="1465"/>
                    <a:pt x="1191" y="1463"/>
                    <a:pt x="1193" y="1461"/>
                  </a:cubicBezTo>
                  <a:cubicBezTo>
                    <a:pt x="1196" y="1458"/>
                    <a:pt x="1201" y="1454"/>
                    <a:pt x="1211" y="1457"/>
                  </a:cubicBezTo>
                  <a:cubicBezTo>
                    <a:pt x="1216" y="1458"/>
                    <a:pt x="1222" y="1461"/>
                    <a:pt x="1227" y="1463"/>
                  </a:cubicBezTo>
                  <a:cubicBezTo>
                    <a:pt x="1227" y="1463"/>
                    <a:pt x="1227" y="1463"/>
                    <a:pt x="1227" y="1462"/>
                  </a:cubicBezTo>
                  <a:cubicBezTo>
                    <a:pt x="1230" y="1455"/>
                    <a:pt x="1230" y="1452"/>
                    <a:pt x="1229" y="1446"/>
                  </a:cubicBezTo>
                  <a:cubicBezTo>
                    <a:pt x="1228" y="1443"/>
                    <a:pt x="1228" y="1440"/>
                    <a:pt x="1228" y="1436"/>
                  </a:cubicBezTo>
                  <a:cubicBezTo>
                    <a:pt x="1228" y="1425"/>
                    <a:pt x="1234" y="1420"/>
                    <a:pt x="1238" y="1416"/>
                  </a:cubicBezTo>
                  <a:cubicBezTo>
                    <a:pt x="1240" y="1414"/>
                    <a:pt x="1242" y="1413"/>
                    <a:pt x="1243" y="1410"/>
                  </a:cubicBezTo>
                  <a:cubicBezTo>
                    <a:pt x="1247" y="1401"/>
                    <a:pt x="1252" y="1398"/>
                    <a:pt x="1256" y="1396"/>
                  </a:cubicBezTo>
                  <a:cubicBezTo>
                    <a:pt x="1257" y="1395"/>
                    <a:pt x="1258" y="1392"/>
                    <a:pt x="1258" y="1390"/>
                  </a:cubicBezTo>
                  <a:cubicBezTo>
                    <a:pt x="1260" y="1386"/>
                    <a:pt x="1261" y="1380"/>
                    <a:pt x="1264" y="1373"/>
                  </a:cubicBezTo>
                  <a:cubicBezTo>
                    <a:pt x="1266" y="1367"/>
                    <a:pt x="1269" y="1362"/>
                    <a:pt x="1271" y="1358"/>
                  </a:cubicBezTo>
                  <a:cubicBezTo>
                    <a:pt x="1273" y="1352"/>
                    <a:pt x="1276" y="1348"/>
                    <a:pt x="1277" y="1343"/>
                  </a:cubicBezTo>
                  <a:cubicBezTo>
                    <a:pt x="1278" y="1339"/>
                    <a:pt x="1279" y="1325"/>
                    <a:pt x="1279" y="1298"/>
                  </a:cubicBezTo>
                  <a:cubicBezTo>
                    <a:pt x="1279" y="1295"/>
                    <a:pt x="1279" y="1293"/>
                    <a:pt x="1272" y="1283"/>
                  </a:cubicBezTo>
                  <a:cubicBezTo>
                    <a:pt x="1266" y="1274"/>
                    <a:pt x="1266" y="1269"/>
                    <a:pt x="1267" y="1262"/>
                  </a:cubicBezTo>
                  <a:cubicBezTo>
                    <a:pt x="1267" y="1260"/>
                    <a:pt x="1268" y="1257"/>
                    <a:pt x="1267" y="1252"/>
                  </a:cubicBezTo>
                  <a:cubicBezTo>
                    <a:pt x="1267" y="1250"/>
                    <a:pt x="1267" y="1249"/>
                    <a:pt x="1267" y="1248"/>
                  </a:cubicBezTo>
                  <a:cubicBezTo>
                    <a:pt x="1267" y="1248"/>
                    <a:pt x="1266" y="1248"/>
                    <a:pt x="1266" y="1248"/>
                  </a:cubicBezTo>
                  <a:cubicBezTo>
                    <a:pt x="1263" y="1246"/>
                    <a:pt x="1258" y="1243"/>
                    <a:pt x="1254" y="1235"/>
                  </a:cubicBezTo>
                  <a:cubicBezTo>
                    <a:pt x="1245" y="1219"/>
                    <a:pt x="1253" y="1192"/>
                    <a:pt x="1259" y="1177"/>
                  </a:cubicBezTo>
                  <a:cubicBezTo>
                    <a:pt x="1263" y="1169"/>
                    <a:pt x="1269" y="1163"/>
                    <a:pt x="1276" y="1158"/>
                  </a:cubicBezTo>
                  <a:cubicBezTo>
                    <a:pt x="1280" y="1154"/>
                    <a:pt x="1284" y="1151"/>
                    <a:pt x="1286" y="1147"/>
                  </a:cubicBezTo>
                  <a:cubicBezTo>
                    <a:pt x="1284" y="1146"/>
                    <a:pt x="1282" y="1144"/>
                    <a:pt x="1280" y="114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7" name="Freeform 10">
              <a:extLst>
                <a:ext uri="{FF2B5EF4-FFF2-40B4-BE49-F238E27FC236}">
                  <a16:creationId xmlns:a16="http://schemas.microsoft.com/office/drawing/2014/main" id="{D3B2A9A4-A4C9-4DA3-99FE-AAB84FB6E439}"/>
                </a:ext>
              </a:extLst>
            </p:cNvPr>
            <p:cNvSpPr>
              <a:spLocks/>
            </p:cNvSpPr>
            <p:nvPr/>
          </p:nvSpPr>
          <p:spPr bwMode="auto">
            <a:xfrm>
              <a:off x="-2772995" y="1956828"/>
              <a:ext cx="2063737" cy="1418549"/>
            </a:xfrm>
            <a:custGeom>
              <a:avLst/>
              <a:gdLst>
                <a:gd name="T0" fmla="*/ 2467 w 2505"/>
                <a:gd name="T1" fmla="*/ 784 h 1723"/>
                <a:gd name="T2" fmla="*/ 2397 w 2505"/>
                <a:gd name="T3" fmla="*/ 608 h 1723"/>
                <a:gd name="T4" fmla="*/ 2215 w 2505"/>
                <a:gd name="T5" fmla="*/ 640 h 1723"/>
                <a:gd name="T6" fmla="*/ 2063 w 2505"/>
                <a:gd name="T7" fmla="*/ 551 h 1723"/>
                <a:gd name="T8" fmla="*/ 1975 w 2505"/>
                <a:gd name="T9" fmla="*/ 420 h 1723"/>
                <a:gd name="T10" fmla="*/ 1864 w 2505"/>
                <a:gd name="T11" fmla="*/ 372 h 1723"/>
                <a:gd name="T12" fmla="*/ 1732 w 2505"/>
                <a:gd name="T13" fmla="*/ 323 h 1723"/>
                <a:gd name="T14" fmla="*/ 1653 w 2505"/>
                <a:gd name="T15" fmla="*/ 147 h 1723"/>
                <a:gd name="T16" fmla="*/ 1589 w 2505"/>
                <a:gd name="T17" fmla="*/ 32 h 1723"/>
                <a:gd name="T18" fmla="*/ 1435 w 2505"/>
                <a:gd name="T19" fmla="*/ 65 h 1723"/>
                <a:gd name="T20" fmla="*/ 1394 w 2505"/>
                <a:gd name="T21" fmla="*/ 163 h 1723"/>
                <a:gd name="T22" fmla="*/ 1336 w 2505"/>
                <a:gd name="T23" fmla="*/ 253 h 1723"/>
                <a:gd name="T24" fmla="*/ 1293 w 2505"/>
                <a:gd name="T25" fmla="*/ 277 h 1723"/>
                <a:gd name="T26" fmla="*/ 1223 w 2505"/>
                <a:gd name="T27" fmla="*/ 296 h 1723"/>
                <a:gd name="T28" fmla="*/ 1161 w 2505"/>
                <a:gd name="T29" fmla="*/ 366 h 1723"/>
                <a:gd name="T30" fmla="*/ 1072 w 2505"/>
                <a:gd name="T31" fmla="*/ 409 h 1723"/>
                <a:gd name="T32" fmla="*/ 979 w 2505"/>
                <a:gd name="T33" fmla="*/ 446 h 1723"/>
                <a:gd name="T34" fmla="*/ 957 w 2505"/>
                <a:gd name="T35" fmla="*/ 481 h 1723"/>
                <a:gd name="T36" fmla="*/ 857 w 2505"/>
                <a:gd name="T37" fmla="*/ 512 h 1723"/>
                <a:gd name="T38" fmla="*/ 693 w 2505"/>
                <a:gd name="T39" fmla="*/ 504 h 1723"/>
                <a:gd name="T40" fmla="*/ 587 w 2505"/>
                <a:gd name="T41" fmla="*/ 540 h 1723"/>
                <a:gd name="T42" fmla="*/ 520 w 2505"/>
                <a:gd name="T43" fmla="*/ 575 h 1723"/>
                <a:gd name="T44" fmla="*/ 462 w 2505"/>
                <a:gd name="T45" fmla="*/ 590 h 1723"/>
                <a:gd name="T46" fmla="*/ 455 w 2505"/>
                <a:gd name="T47" fmla="*/ 684 h 1723"/>
                <a:gd name="T48" fmla="*/ 491 w 2505"/>
                <a:gd name="T49" fmla="*/ 744 h 1723"/>
                <a:gd name="T50" fmla="*/ 450 w 2505"/>
                <a:gd name="T51" fmla="*/ 822 h 1723"/>
                <a:gd name="T52" fmla="*/ 377 w 2505"/>
                <a:gd name="T53" fmla="*/ 860 h 1723"/>
                <a:gd name="T54" fmla="*/ 307 w 2505"/>
                <a:gd name="T55" fmla="*/ 865 h 1723"/>
                <a:gd name="T56" fmla="*/ 216 w 2505"/>
                <a:gd name="T57" fmla="*/ 826 h 1723"/>
                <a:gd name="T58" fmla="*/ 175 w 2505"/>
                <a:gd name="T59" fmla="*/ 889 h 1723"/>
                <a:gd name="T60" fmla="*/ 99 w 2505"/>
                <a:gd name="T61" fmla="*/ 850 h 1723"/>
                <a:gd name="T62" fmla="*/ 39 w 2505"/>
                <a:gd name="T63" fmla="*/ 875 h 1723"/>
                <a:gd name="T64" fmla="*/ 19 w 2505"/>
                <a:gd name="T65" fmla="*/ 949 h 1723"/>
                <a:gd name="T66" fmla="*/ 88 w 2505"/>
                <a:gd name="T67" fmla="*/ 995 h 1723"/>
                <a:gd name="T68" fmla="*/ 189 w 2505"/>
                <a:gd name="T69" fmla="*/ 1033 h 1723"/>
                <a:gd name="T70" fmla="*/ 241 w 2505"/>
                <a:gd name="T71" fmla="*/ 1070 h 1723"/>
                <a:gd name="T72" fmla="*/ 309 w 2505"/>
                <a:gd name="T73" fmla="*/ 1085 h 1723"/>
                <a:gd name="T74" fmla="*/ 553 w 2505"/>
                <a:gd name="T75" fmla="*/ 1049 h 1723"/>
                <a:gd name="T76" fmla="*/ 642 w 2505"/>
                <a:gd name="T77" fmla="*/ 1032 h 1723"/>
                <a:gd name="T78" fmla="*/ 660 w 2505"/>
                <a:gd name="T79" fmla="*/ 1127 h 1723"/>
                <a:gd name="T80" fmla="*/ 659 w 2505"/>
                <a:gd name="T81" fmla="*/ 1238 h 1723"/>
                <a:gd name="T82" fmla="*/ 729 w 2505"/>
                <a:gd name="T83" fmla="*/ 1375 h 1723"/>
                <a:gd name="T84" fmla="*/ 784 w 2505"/>
                <a:gd name="T85" fmla="*/ 1452 h 1723"/>
                <a:gd name="T86" fmla="*/ 880 w 2505"/>
                <a:gd name="T87" fmla="*/ 1457 h 1723"/>
                <a:gd name="T88" fmla="*/ 972 w 2505"/>
                <a:gd name="T89" fmla="*/ 1511 h 1723"/>
                <a:gd name="T90" fmla="*/ 1022 w 2505"/>
                <a:gd name="T91" fmla="*/ 1561 h 1723"/>
                <a:gd name="T92" fmla="*/ 1096 w 2505"/>
                <a:gd name="T93" fmla="*/ 1535 h 1723"/>
                <a:gd name="T94" fmla="*/ 1185 w 2505"/>
                <a:gd name="T95" fmla="*/ 1439 h 1723"/>
                <a:gd name="T96" fmla="*/ 1283 w 2505"/>
                <a:gd name="T97" fmla="*/ 1501 h 1723"/>
                <a:gd name="T98" fmla="*/ 1293 w 2505"/>
                <a:gd name="T99" fmla="*/ 1567 h 1723"/>
                <a:gd name="T100" fmla="*/ 1322 w 2505"/>
                <a:gd name="T101" fmla="*/ 1651 h 1723"/>
                <a:gd name="T102" fmla="*/ 1433 w 2505"/>
                <a:gd name="T103" fmla="*/ 1590 h 1723"/>
                <a:gd name="T104" fmla="*/ 1470 w 2505"/>
                <a:gd name="T105" fmla="*/ 1692 h 1723"/>
                <a:gd name="T106" fmla="*/ 1553 w 2505"/>
                <a:gd name="T107" fmla="*/ 1663 h 1723"/>
                <a:gd name="T108" fmla="*/ 1648 w 2505"/>
                <a:gd name="T109" fmla="*/ 1440 h 1723"/>
                <a:gd name="T110" fmla="*/ 1791 w 2505"/>
                <a:gd name="T111" fmla="*/ 1392 h 1723"/>
                <a:gd name="T112" fmla="*/ 1893 w 2505"/>
                <a:gd name="T113" fmla="*/ 1267 h 1723"/>
                <a:gd name="T114" fmla="*/ 2135 w 2505"/>
                <a:gd name="T115" fmla="*/ 1311 h 1723"/>
                <a:gd name="T116" fmla="*/ 2257 w 2505"/>
                <a:gd name="T117" fmla="*/ 1197 h 1723"/>
                <a:gd name="T118" fmla="*/ 2329 w 2505"/>
                <a:gd name="T119" fmla="*/ 1065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5" h="1723">
                  <a:moveTo>
                    <a:pt x="2504" y="916"/>
                  </a:moveTo>
                  <a:cubicBezTo>
                    <a:pt x="2504" y="908"/>
                    <a:pt x="2496" y="904"/>
                    <a:pt x="2491" y="903"/>
                  </a:cubicBezTo>
                  <a:cubicBezTo>
                    <a:pt x="2485" y="901"/>
                    <a:pt x="2469" y="895"/>
                    <a:pt x="2465" y="881"/>
                  </a:cubicBezTo>
                  <a:cubicBezTo>
                    <a:pt x="2461" y="868"/>
                    <a:pt x="2452" y="887"/>
                    <a:pt x="2444" y="883"/>
                  </a:cubicBezTo>
                  <a:cubicBezTo>
                    <a:pt x="2436" y="879"/>
                    <a:pt x="2435" y="871"/>
                    <a:pt x="2428" y="863"/>
                  </a:cubicBezTo>
                  <a:cubicBezTo>
                    <a:pt x="2421" y="855"/>
                    <a:pt x="2427" y="847"/>
                    <a:pt x="2431" y="833"/>
                  </a:cubicBezTo>
                  <a:cubicBezTo>
                    <a:pt x="2435" y="820"/>
                    <a:pt x="2443" y="821"/>
                    <a:pt x="2451" y="819"/>
                  </a:cubicBezTo>
                  <a:cubicBezTo>
                    <a:pt x="2459" y="816"/>
                    <a:pt x="2460" y="812"/>
                    <a:pt x="2461" y="808"/>
                  </a:cubicBezTo>
                  <a:cubicBezTo>
                    <a:pt x="2463" y="804"/>
                    <a:pt x="2461" y="796"/>
                    <a:pt x="2467" y="784"/>
                  </a:cubicBezTo>
                  <a:cubicBezTo>
                    <a:pt x="2472" y="772"/>
                    <a:pt x="2468" y="776"/>
                    <a:pt x="2471" y="761"/>
                  </a:cubicBezTo>
                  <a:cubicBezTo>
                    <a:pt x="2473" y="747"/>
                    <a:pt x="2468" y="740"/>
                    <a:pt x="2468" y="729"/>
                  </a:cubicBezTo>
                  <a:cubicBezTo>
                    <a:pt x="2468" y="719"/>
                    <a:pt x="2455" y="719"/>
                    <a:pt x="2448" y="712"/>
                  </a:cubicBezTo>
                  <a:cubicBezTo>
                    <a:pt x="2441" y="705"/>
                    <a:pt x="2443" y="693"/>
                    <a:pt x="2441" y="679"/>
                  </a:cubicBezTo>
                  <a:cubicBezTo>
                    <a:pt x="2440" y="664"/>
                    <a:pt x="2431" y="673"/>
                    <a:pt x="2425" y="671"/>
                  </a:cubicBezTo>
                  <a:cubicBezTo>
                    <a:pt x="2420" y="668"/>
                    <a:pt x="2411" y="669"/>
                    <a:pt x="2409" y="664"/>
                  </a:cubicBezTo>
                  <a:cubicBezTo>
                    <a:pt x="2408" y="659"/>
                    <a:pt x="2408" y="649"/>
                    <a:pt x="2404" y="648"/>
                  </a:cubicBezTo>
                  <a:cubicBezTo>
                    <a:pt x="2400" y="647"/>
                    <a:pt x="2395" y="645"/>
                    <a:pt x="2395" y="635"/>
                  </a:cubicBezTo>
                  <a:cubicBezTo>
                    <a:pt x="2395" y="624"/>
                    <a:pt x="2397" y="616"/>
                    <a:pt x="2397" y="608"/>
                  </a:cubicBezTo>
                  <a:cubicBezTo>
                    <a:pt x="2397" y="600"/>
                    <a:pt x="2383" y="604"/>
                    <a:pt x="2379" y="604"/>
                  </a:cubicBezTo>
                  <a:cubicBezTo>
                    <a:pt x="2375" y="604"/>
                    <a:pt x="2371" y="615"/>
                    <a:pt x="2367" y="615"/>
                  </a:cubicBezTo>
                  <a:cubicBezTo>
                    <a:pt x="2363" y="615"/>
                    <a:pt x="2361" y="607"/>
                    <a:pt x="2360" y="603"/>
                  </a:cubicBezTo>
                  <a:cubicBezTo>
                    <a:pt x="2359" y="599"/>
                    <a:pt x="2351" y="595"/>
                    <a:pt x="2341" y="595"/>
                  </a:cubicBezTo>
                  <a:cubicBezTo>
                    <a:pt x="2332" y="595"/>
                    <a:pt x="2323" y="617"/>
                    <a:pt x="2317" y="619"/>
                  </a:cubicBezTo>
                  <a:cubicBezTo>
                    <a:pt x="2312" y="620"/>
                    <a:pt x="2307" y="611"/>
                    <a:pt x="2295" y="605"/>
                  </a:cubicBezTo>
                  <a:cubicBezTo>
                    <a:pt x="2283" y="600"/>
                    <a:pt x="2277" y="600"/>
                    <a:pt x="2268" y="607"/>
                  </a:cubicBezTo>
                  <a:cubicBezTo>
                    <a:pt x="2259" y="613"/>
                    <a:pt x="2263" y="615"/>
                    <a:pt x="2241" y="621"/>
                  </a:cubicBezTo>
                  <a:cubicBezTo>
                    <a:pt x="2220" y="628"/>
                    <a:pt x="2221" y="636"/>
                    <a:pt x="2215" y="640"/>
                  </a:cubicBezTo>
                  <a:cubicBezTo>
                    <a:pt x="2208" y="644"/>
                    <a:pt x="2205" y="641"/>
                    <a:pt x="2197" y="648"/>
                  </a:cubicBezTo>
                  <a:cubicBezTo>
                    <a:pt x="2189" y="655"/>
                    <a:pt x="2187" y="664"/>
                    <a:pt x="2175" y="661"/>
                  </a:cubicBezTo>
                  <a:cubicBezTo>
                    <a:pt x="2163" y="659"/>
                    <a:pt x="2172" y="653"/>
                    <a:pt x="2157" y="652"/>
                  </a:cubicBezTo>
                  <a:cubicBezTo>
                    <a:pt x="2143" y="651"/>
                    <a:pt x="2128" y="660"/>
                    <a:pt x="2115" y="648"/>
                  </a:cubicBezTo>
                  <a:cubicBezTo>
                    <a:pt x="2101" y="636"/>
                    <a:pt x="2104" y="643"/>
                    <a:pt x="2095" y="643"/>
                  </a:cubicBezTo>
                  <a:cubicBezTo>
                    <a:pt x="2085" y="643"/>
                    <a:pt x="2081" y="640"/>
                    <a:pt x="2075" y="628"/>
                  </a:cubicBezTo>
                  <a:cubicBezTo>
                    <a:pt x="2068" y="616"/>
                    <a:pt x="2073" y="605"/>
                    <a:pt x="2072" y="593"/>
                  </a:cubicBezTo>
                  <a:cubicBezTo>
                    <a:pt x="2071" y="581"/>
                    <a:pt x="2065" y="581"/>
                    <a:pt x="2064" y="576"/>
                  </a:cubicBezTo>
                  <a:cubicBezTo>
                    <a:pt x="2063" y="571"/>
                    <a:pt x="2061" y="564"/>
                    <a:pt x="2063" y="551"/>
                  </a:cubicBezTo>
                  <a:cubicBezTo>
                    <a:pt x="2064" y="537"/>
                    <a:pt x="2057" y="543"/>
                    <a:pt x="2049" y="535"/>
                  </a:cubicBezTo>
                  <a:cubicBezTo>
                    <a:pt x="2041" y="527"/>
                    <a:pt x="2039" y="529"/>
                    <a:pt x="2039" y="520"/>
                  </a:cubicBezTo>
                  <a:cubicBezTo>
                    <a:pt x="2039" y="511"/>
                    <a:pt x="2035" y="507"/>
                    <a:pt x="2029" y="501"/>
                  </a:cubicBezTo>
                  <a:cubicBezTo>
                    <a:pt x="2024" y="496"/>
                    <a:pt x="2021" y="491"/>
                    <a:pt x="2020" y="483"/>
                  </a:cubicBezTo>
                  <a:cubicBezTo>
                    <a:pt x="2019" y="475"/>
                    <a:pt x="2028" y="473"/>
                    <a:pt x="2032" y="467"/>
                  </a:cubicBezTo>
                  <a:cubicBezTo>
                    <a:pt x="2036" y="460"/>
                    <a:pt x="2033" y="456"/>
                    <a:pt x="2029" y="448"/>
                  </a:cubicBezTo>
                  <a:cubicBezTo>
                    <a:pt x="2025" y="440"/>
                    <a:pt x="2013" y="455"/>
                    <a:pt x="2004" y="448"/>
                  </a:cubicBezTo>
                  <a:cubicBezTo>
                    <a:pt x="1995" y="441"/>
                    <a:pt x="2005" y="433"/>
                    <a:pt x="1999" y="431"/>
                  </a:cubicBezTo>
                  <a:cubicBezTo>
                    <a:pt x="1992" y="428"/>
                    <a:pt x="1984" y="425"/>
                    <a:pt x="1975" y="420"/>
                  </a:cubicBezTo>
                  <a:cubicBezTo>
                    <a:pt x="1965" y="415"/>
                    <a:pt x="1967" y="412"/>
                    <a:pt x="1963" y="408"/>
                  </a:cubicBezTo>
                  <a:cubicBezTo>
                    <a:pt x="1959" y="404"/>
                    <a:pt x="1951" y="397"/>
                    <a:pt x="1951" y="393"/>
                  </a:cubicBezTo>
                  <a:cubicBezTo>
                    <a:pt x="1951" y="389"/>
                    <a:pt x="1955" y="379"/>
                    <a:pt x="1949" y="376"/>
                  </a:cubicBezTo>
                  <a:cubicBezTo>
                    <a:pt x="1944" y="373"/>
                    <a:pt x="1941" y="368"/>
                    <a:pt x="1931" y="365"/>
                  </a:cubicBezTo>
                  <a:cubicBezTo>
                    <a:pt x="1920" y="363"/>
                    <a:pt x="1933" y="351"/>
                    <a:pt x="1932" y="345"/>
                  </a:cubicBezTo>
                  <a:cubicBezTo>
                    <a:pt x="1931" y="340"/>
                    <a:pt x="1924" y="336"/>
                    <a:pt x="1920" y="336"/>
                  </a:cubicBezTo>
                  <a:cubicBezTo>
                    <a:pt x="1916" y="336"/>
                    <a:pt x="1905" y="349"/>
                    <a:pt x="1900" y="349"/>
                  </a:cubicBezTo>
                  <a:cubicBezTo>
                    <a:pt x="1895" y="349"/>
                    <a:pt x="1885" y="353"/>
                    <a:pt x="1883" y="361"/>
                  </a:cubicBezTo>
                  <a:cubicBezTo>
                    <a:pt x="1880" y="369"/>
                    <a:pt x="1875" y="371"/>
                    <a:pt x="1864" y="372"/>
                  </a:cubicBezTo>
                  <a:cubicBezTo>
                    <a:pt x="1853" y="373"/>
                    <a:pt x="1861" y="364"/>
                    <a:pt x="1857" y="356"/>
                  </a:cubicBezTo>
                  <a:cubicBezTo>
                    <a:pt x="1853" y="348"/>
                    <a:pt x="1844" y="349"/>
                    <a:pt x="1833" y="352"/>
                  </a:cubicBezTo>
                  <a:cubicBezTo>
                    <a:pt x="1823" y="355"/>
                    <a:pt x="1815" y="347"/>
                    <a:pt x="1807" y="345"/>
                  </a:cubicBezTo>
                  <a:cubicBezTo>
                    <a:pt x="1799" y="344"/>
                    <a:pt x="1793" y="360"/>
                    <a:pt x="1793" y="360"/>
                  </a:cubicBezTo>
                  <a:cubicBezTo>
                    <a:pt x="1793" y="360"/>
                    <a:pt x="1783" y="379"/>
                    <a:pt x="1775" y="381"/>
                  </a:cubicBezTo>
                  <a:cubicBezTo>
                    <a:pt x="1767" y="384"/>
                    <a:pt x="1764" y="380"/>
                    <a:pt x="1755" y="371"/>
                  </a:cubicBezTo>
                  <a:cubicBezTo>
                    <a:pt x="1745" y="361"/>
                    <a:pt x="1759" y="361"/>
                    <a:pt x="1753" y="355"/>
                  </a:cubicBezTo>
                  <a:cubicBezTo>
                    <a:pt x="1748" y="348"/>
                    <a:pt x="1741" y="345"/>
                    <a:pt x="1740" y="333"/>
                  </a:cubicBezTo>
                  <a:cubicBezTo>
                    <a:pt x="1739" y="321"/>
                    <a:pt x="1740" y="333"/>
                    <a:pt x="1732" y="323"/>
                  </a:cubicBezTo>
                  <a:cubicBezTo>
                    <a:pt x="1724" y="312"/>
                    <a:pt x="1716" y="309"/>
                    <a:pt x="1716" y="297"/>
                  </a:cubicBezTo>
                  <a:cubicBezTo>
                    <a:pt x="1716" y="285"/>
                    <a:pt x="1711" y="281"/>
                    <a:pt x="1707" y="265"/>
                  </a:cubicBezTo>
                  <a:cubicBezTo>
                    <a:pt x="1703" y="249"/>
                    <a:pt x="1705" y="251"/>
                    <a:pt x="1703" y="239"/>
                  </a:cubicBezTo>
                  <a:cubicBezTo>
                    <a:pt x="1700" y="227"/>
                    <a:pt x="1691" y="227"/>
                    <a:pt x="1684" y="219"/>
                  </a:cubicBezTo>
                  <a:cubicBezTo>
                    <a:pt x="1677" y="211"/>
                    <a:pt x="1672" y="207"/>
                    <a:pt x="1668" y="200"/>
                  </a:cubicBezTo>
                  <a:cubicBezTo>
                    <a:pt x="1668" y="200"/>
                    <a:pt x="1669" y="189"/>
                    <a:pt x="1668" y="175"/>
                  </a:cubicBezTo>
                  <a:cubicBezTo>
                    <a:pt x="1667" y="160"/>
                    <a:pt x="1676" y="164"/>
                    <a:pt x="1677" y="155"/>
                  </a:cubicBezTo>
                  <a:cubicBezTo>
                    <a:pt x="1679" y="145"/>
                    <a:pt x="1675" y="143"/>
                    <a:pt x="1667" y="140"/>
                  </a:cubicBezTo>
                  <a:cubicBezTo>
                    <a:pt x="1659" y="137"/>
                    <a:pt x="1660" y="144"/>
                    <a:pt x="1653" y="147"/>
                  </a:cubicBezTo>
                  <a:cubicBezTo>
                    <a:pt x="1647" y="149"/>
                    <a:pt x="1653" y="147"/>
                    <a:pt x="1647" y="139"/>
                  </a:cubicBezTo>
                  <a:cubicBezTo>
                    <a:pt x="1640" y="131"/>
                    <a:pt x="1636" y="140"/>
                    <a:pt x="1628" y="136"/>
                  </a:cubicBezTo>
                  <a:cubicBezTo>
                    <a:pt x="1620" y="132"/>
                    <a:pt x="1621" y="133"/>
                    <a:pt x="1611" y="131"/>
                  </a:cubicBezTo>
                  <a:cubicBezTo>
                    <a:pt x="1600" y="128"/>
                    <a:pt x="1603" y="136"/>
                    <a:pt x="1596" y="131"/>
                  </a:cubicBezTo>
                  <a:cubicBezTo>
                    <a:pt x="1589" y="125"/>
                    <a:pt x="1587" y="123"/>
                    <a:pt x="1585" y="116"/>
                  </a:cubicBezTo>
                  <a:cubicBezTo>
                    <a:pt x="1584" y="109"/>
                    <a:pt x="1583" y="103"/>
                    <a:pt x="1576" y="95"/>
                  </a:cubicBezTo>
                  <a:cubicBezTo>
                    <a:pt x="1569" y="87"/>
                    <a:pt x="1569" y="87"/>
                    <a:pt x="1572" y="69"/>
                  </a:cubicBezTo>
                  <a:cubicBezTo>
                    <a:pt x="1574" y="54"/>
                    <a:pt x="1585" y="38"/>
                    <a:pt x="1587" y="47"/>
                  </a:cubicBezTo>
                  <a:cubicBezTo>
                    <a:pt x="1588" y="41"/>
                    <a:pt x="1588" y="35"/>
                    <a:pt x="1589" y="32"/>
                  </a:cubicBezTo>
                  <a:cubicBezTo>
                    <a:pt x="1592" y="23"/>
                    <a:pt x="1597" y="23"/>
                    <a:pt x="1584" y="25"/>
                  </a:cubicBezTo>
                  <a:cubicBezTo>
                    <a:pt x="1571" y="28"/>
                    <a:pt x="1569" y="32"/>
                    <a:pt x="1560" y="33"/>
                  </a:cubicBezTo>
                  <a:cubicBezTo>
                    <a:pt x="1551" y="35"/>
                    <a:pt x="1549" y="21"/>
                    <a:pt x="1545" y="19"/>
                  </a:cubicBezTo>
                  <a:cubicBezTo>
                    <a:pt x="1541" y="16"/>
                    <a:pt x="1533" y="21"/>
                    <a:pt x="1527" y="16"/>
                  </a:cubicBezTo>
                  <a:cubicBezTo>
                    <a:pt x="1520" y="11"/>
                    <a:pt x="1523" y="8"/>
                    <a:pt x="1508" y="4"/>
                  </a:cubicBezTo>
                  <a:cubicBezTo>
                    <a:pt x="1493" y="0"/>
                    <a:pt x="1497" y="16"/>
                    <a:pt x="1485" y="17"/>
                  </a:cubicBezTo>
                  <a:cubicBezTo>
                    <a:pt x="1473" y="19"/>
                    <a:pt x="1485" y="17"/>
                    <a:pt x="1473" y="20"/>
                  </a:cubicBezTo>
                  <a:cubicBezTo>
                    <a:pt x="1461" y="23"/>
                    <a:pt x="1457" y="29"/>
                    <a:pt x="1448" y="32"/>
                  </a:cubicBezTo>
                  <a:cubicBezTo>
                    <a:pt x="1439" y="35"/>
                    <a:pt x="1447" y="59"/>
                    <a:pt x="1435" y="65"/>
                  </a:cubicBezTo>
                  <a:cubicBezTo>
                    <a:pt x="1423" y="72"/>
                    <a:pt x="1421" y="75"/>
                    <a:pt x="1420" y="85"/>
                  </a:cubicBezTo>
                  <a:cubicBezTo>
                    <a:pt x="1419" y="95"/>
                    <a:pt x="1413" y="96"/>
                    <a:pt x="1403" y="96"/>
                  </a:cubicBezTo>
                  <a:cubicBezTo>
                    <a:pt x="1404" y="100"/>
                    <a:pt x="1405" y="103"/>
                    <a:pt x="1405" y="104"/>
                  </a:cubicBezTo>
                  <a:cubicBezTo>
                    <a:pt x="1406" y="107"/>
                    <a:pt x="1406" y="109"/>
                    <a:pt x="1405" y="112"/>
                  </a:cubicBezTo>
                  <a:cubicBezTo>
                    <a:pt x="1405" y="114"/>
                    <a:pt x="1405" y="114"/>
                    <a:pt x="1405" y="114"/>
                  </a:cubicBezTo>
                  <a:cubicBezTo>
                    <a:pt x="1405" y="117"/>
                    <a:pt x="1404" y="120"/>
                    <a:pt x="1404" y="123"/>
                  </a:cubicBezTo>
                  <a:cubicBezTo>
                    <a:pt x="1403" y="124"/>
                    <a:pt x="1403" y="126"/>
                    <a:pt x="1402" y="128"/>
                  </a:cubicBezTo>
                  <a:cubicBezTo>
                    <a:pt x="1404" y="133"/>
                    <a:pt x="1405" y="142"/>
                    <a:pt x="1404" y="149"/>
                  </a:cubicBezTo>
                  <a:cubicBezTo>
                    <a:pt x="1402" y="155"/>
                    <a:pt x="1398" y="160"/>
                    <a:pt x="1394" y="163"/>
                  </a:cubicBezTo>
                  <a:cubicBezTo>
                    <a:pt x="1393" y="175"/>
                    <a:pt x="1390" y="191"/>
                    <a:pt x="1384" y="198"/>
                  </a:cubicBezTo>
                  <a:cubicBezTo>
                    <a:pt x="1381" y="200"/>
                    <a:pt x="1379" y="202"/>
                    <a:pt x="1377" y="204"/>
                  </a:cubicBezTo>
                  <a:cubicBezTo>
                    <a:pt x="1372" y="207"/>
                    <a:pt x="1368" y="210"/>
                    <a:pt x="1366" y="216"/>
                  </a:cubicBezTo>
                  <a:cubicBezTo>
                    <a:pt x="1366" y="216"/>
                    <a:pt x="1366" y="217"/>
                    <a:pt x="1365" y="217"/>
                  </a:cubicBezTo>
                  <a:cubicBezTo>
                    <a:pt x="1368" y="220"/>
                    <a:pt x="1370" y="225"/>
                    <a:pt x="1371" y="233"/>
                  </a:cubicBezTo>
                  <a:cubicBezTo>
                    <a:pt x="1371" y="243"/>
                    <a:pt x="1371" y="253"/>
                    <a:pt x="1359" y="256"/>
                  </a:cubicBezTo>
                  <a:cubicBezTo>
                    <a:pt x="1358" y="256"/>
                    <a:pt x="1358" y="256"/>
                    <a:pt x="1358" y="256"/>
                  </a:cubicBezTo>
                  <a:cubicBezTo>
                    <a:pt x="1351" y="261"/>
                    <a:pt x="1345" y="260"/>
                    <a:pt x="1338" y="255"/>
                  </a:cubicBezTo>
                  <a:cubicBezTo>
                    <a:pt x="1337" y="253"/>
                    <a:pt x="1337" y="253"/>
                    <a:pt x="1336" y="253"/>
                  </a:cubicBezTo>
                  <a:cubicBezTo>
                    <a:pt x="1336" y="253"/>
                    <a:pt x="1336" y="253"/>
                    <a:pt x="1336" y="253"/>
                  </a:cubicBezTo>
                  <a:cubicBezTo>
                    <a:pt x="1336" y="253"/>
                    <a:pt x="1335" y="254"/>
                    <a:pt x="1335" y="254"/>
                  </a:cubicBezTo>
                  <a:cubicBezTo>
                    <a:pt x="1334" y="255"/>
                    <a:pt x="1334" y="256"/>
                    <a:pt x="1333" y="257"/>
                  </a:cubicBezTo>
                  <a:cubicBezTo>
                    <a:pt x="1333" y="258"/>
                    <a:pt x="1334" y="260"/>
                    <a:pt x="1334" y="261"/>
                  </a:cubicBezTo>
                  <a:cubicBezTo>
                    <a:pt x="1335" y="264"/>
                    <a:pt x="1336" y="267"/>
                    <a:pt x="1337" y="270"/>
                  </a:cubicBezTo>
                  <a:cubicBezTo>
                    <a:pt x="1339" y="287"/>
                    <a:pt x="1326" y="290"/>
                    <a:pt x="1319" y="292"/>
                  </a:cubicBezTo>
                  <a:cubicBezTo>
                    <a:pt x="1318" y="292"/>
                    <a:pt x="1316" y="293"/>
                    <a:pt x="1315" y="293"/>
                  </a:cubicBezTo>
                  <a:cubicBezTo>
                    <a:pt x="1310" y="294"/>
                    <a:pt x="1306" y="294"/>
                    <a:pt x="1302" y="292"/>
                  </a:cubicBezTo>
                  <a:cubicBezTo>
                    <a:pt x="1296" y="288"/>
                    <a:pt x="1295" y="282"/>
                    <a:pt x="1293" y="277"/>
                  </a:cubicBezTo>
                  <a:cubicBezTo>
                    <a:pt x="1293" y="274"/>
                    <a:pt x="1292" y="272"/>
                    <a:pt x="1291" y="271"/>
                  </a:cubicBezTo>
                  <a:cubicBezTo>
                    <a:pt x="1291" y="271"/>
                    <a:pt x="1291" y="271"/>
                    <a:pt x="1291" y="271"/>
                  </a:cubicBezTo>
                  <a:cubicBezTo>
                    <a:pt x="1289" y="271"/>
                    <a:pt x="1286" y="272"/>
                    <a:pt x="1282" y="272"/>
                  </a:cubicBezTo>
                  <a:cubicBezTo>
                    <a:pt x="1276" y="272"/>
                    <a:pt x="1268" y="272"/>
                    <a:pt x="1265" y="261"/>
                  </a:cubicBezTo>
                  <a:cubicBezTo>
                    <a:pt x="1265" y="261"/>
                    <a:pt x="1265" y="261"/>
                    <a:pt x="1265" y="261"/>
                  </a:cubicBezTo>
                  <a:cubicBezTo>
                    <a:pt x="1263" y="263"/>
                    <a:pt x="1261" y="265"/>
                    <a:pt x="1258" y="267"/>
                  </a:cubicBezTo>
                  <a:cubicBezTo>
                    <a:pt x="1254" y="269"/>
                    <a:pt x="1253" y="272"/>
                    <a:pt x="1250" y="276"/>
                  </a:cubicBezTo>
                  <a:cubicBezTo>
                    <a:pt x="1248" y="280"/>
                    <a:pt x="1245" y="285"/>
                    <a:pt x="1240" y="289"/>
                  </a:cubicBezTo>
                  <a:cubicBezTo>
                    <a:pt x="1233" y="295"/>
                    <a:pt x="1229" y="297"/>
                    <a:pt x="1223" y="296"/>
                  </a:cubicBezTo>
                  <a:cubicBezTo>
                    <a:pt x="1222" y="296"/>
                    <a:pt x="1221" y="296"/>
                    <a:pt x="1219" y="297"/>
                  </a:cubicBezTo>
                  <a:cubicBezTo>
                    <a:pt x="1219" y="297"/>
                    <a:pt x="1219" y="297"/>
                    <a:pt x="1219" y="297"/>
                  </a:cubicBezTo>
                  <a:cubicBezTo>
                    <a:pt x="1219" y="298"/>
                    <a:pt x="1219" y="298"/>
                    <a:pt x="1219" y="298"/>
                  </a:cubicBezTo>
                  <a:cubicBezTo>
                    <a:pt x="1219" y="301"/>
                    <a:pt x="1219" y="305"/>
                    <a:pt x="1217" y="309"/>
                  </a:cubicBezTo>
                  <a:cubicBezTo>
                    <a:pt x="1214" y="320"/>
                    <a:pt x="1185" y="348"/>
                    <a:pt x="1176" y="353"/>
                  </a:cubicBezTo>
                  <a:cubicBezTo>
                    <a:pt x="1173" y="354"/>
                    <a:pt x="1171" y="355"/>
                    <a:pt x="1169" y="356"/>
                  </a:cubicBezTo>
                  <a:cubicBezTo>
                    <a:pt x="1166" y="358"/>
                    <a:pt x="1165" y="358"/>
                    <a:pt x="1162" y="363"/>
                  </a:cubicBezTo>
                  <a:cubicBezTo>
                    <a:pt x="1161" y="364"/>
                    <a:pt x="1161" y="365"/>
                    <a:pt x="1161" y="365"/>
                  </a:cubicBezTo>
                  <a:cubicBezTo>
                    <a:pt x="1161" y="365"/>
                    <a:pt x="1161" y="366"/>
                    <a:pt x="1161" y="366"/>
                  </a:cubicBezTo>
                  <a:cubicBezTo>
                    <a:pt x="1164" y="374"/>
                    <a:pt x="1161" y="379"/>
                    <a:pt x="1158" y="382"/>
                  </a:cubicBezTo>
                  <a:cubicBezTo>
                    <a:pt x="1156" y="383"/>
                    <a:pt x="1154" y="384"/>
                    <a:pt x="1153" y="385"/>
                  </a:cubicBezTo>
                  <a:cubicBezTo>
                    <a:pt x="1151" y="387"/>
                    <a:pt x="1149" y="387"/>
                    <a:pt x="1147" y="391"/>
                  </a:cubicBezTo>
                  <a:cubicBezTo>
                    <a:pt x="1142" y="399"/>
                    <a:pt x="1138" y="403"/>
                    <a:pt x="1129" y="407"/>
                  </a:cubicBezTo>
                  <a:cubicBezTo>
                    <a:pt x="1119" y="411"/>
                    <a:pt x="1113" y="407"/>
                    <a:pt x="1108" y="403"/>
                  </a:cubicBezTo>
                  <a:cubicBezTo>
                    <a:pt x="1107" y="402"/>
                    <a:pt x="1105" y="401"/>
                    <a:pt x="1104" y="400"/>
                  </a:cubicBezTo>
                  <a:cubicBezTo>
                    <a:pt x="1098" y="396"/>
                    <a:pt x="1098" y="396"/>
                    <a:pt x="1093" y="398"/>
                  </a:cubicBezTo>
                  <a:cubicBezTo>
                    <a:pt x="1091" y="399"/>
                    <a:pt x="1090" y="400"/>
                    <a:pt x="1088" y="402"/>
                  </a:cubicBezTo>
                  <a:cubicBezTo>
                    <a:pt x="1085" y="405"/>
                    <a:pt x="1081" y="409"/>
                    <a:pt x="1072" y="409"/>
                  </a:cubicBezTo>
                  <a:cubicBezTo>
                    <a:pt x="1064" y="410"/>
                    <a:pt x="1058" y="410"/>
                    <a:pt x="1046" y="416"/>
                  </a:cubicBezTo>
                  <a:cubicBezTo>
                    <a:pt x="1043" y="418"/>
                    <a:pt x="1043" y="418"/>
                    <a:pt x="1043" y="420"/>
                  </a:cubicBezTo>
                  <a:cubicBezTo>
                    <a:pt x="1041" y="424"/>
                    <a:pt x="1039" y="431"/>
                    <a:pt x="1029" y="433"/>
                  </a:cubicBezTo>
                  <a:cubicBezTo>
                    <a:pt x="1014" y="436"/>
                    <a:pt x="1009" y="423"/>
                    <a:pt x="1007" y="418"/>
                  </a:cubicBezTo>
                  <a:cubicBezTo>
                    <a:pt x="1007" y="417"/>
                    <a:pt x="1006" y="416"/>
                    <a:pt x="1006" y="415"/>
                  </a:cubicBezTo>
                  <a:cubicBezTo>
                    <a:pt x="1004" y="416"/>
                    <a:pt x="1000" y="417"/>
                    <a:pt x="997" y="420"/>
                  </a:cubicBezTo>
                  <a:cubicBezTo>
                    <a:pt x="996" y="421"/>
                    <a:pt x="996" y="421"/>
                    <a:pt x="996" y="423"/>
                  </a:cubicBezTo>
                  <a:cubicBezTo>
                    <a:pt x="995" y="427"/>
                    <a:pt x="995" y="433"/>
                    <a:pt x="989" y="439"/>
                  </a:cubicBezTo>
                  <a:cubicBezTo>
                    <a:pt x="985" y="443"/>
                    <a:pt x="982" y="445"/>
                    <a:pt x="979" y="446"/>
                  </a:cubicBezTo>
                  <a:cubicBezTo>
                    <a:pt x="979" y="446"/>
                    <a:pt x="979" y="446"/>
                    <a:pt x="978" y="446"/>
                  </a:cubicBezTo>
                  <a:cubicBezTo>
                    <a:pt x="978" y="446"/>
                    <a:pt x="978" y="447"/>
                    <a:pt x="978" y="447"/>
                  </a:cubicBezTo>
                  <a:cubicBezTo>
                    <a:pt x="977" y="448"/>
                    <a:pt x="977" y="450"/>
                    <a:pt x="977" y="452"/>
                  </a:cubicBezTo>
                  <a:cubicBezTo>
                    <a:pt x="976" y="456"/>
                    <a:pt x="976" y="463"/>
                    <a:pt x="969" y="468"/>
                  </a:cubicBezTo>
                  <a:cubicBezTo>
                    <a:pt x="966" y="470"/>
                    <a:pt x="964" y="471"/>
                    <a:pt x="962" y="472"/>
                  </a:cubicBezTo>
                  <a:cubicBezTo>
                    <a:pt x="962" y="472"/>
                    <a:pt x="962" y="472"/>
                    <a:pt x="961" y="472"/>
                  </a:cubicBezTo>
                  <a:cubicBezTo>
                    <a:pt x="961" y="472"/>
                    <a:pt x="961" y="472"/>
                    <a:pt x="961" y="472"/>
                  </a:cubicBezTo>
                  <a:cubicBezTo>
                    <a:pt x="961" y="472"/>
                    <a:pt x="961" y="473"/>
                    <a:pt x="960" y="475"/>
                  </a:cubicBezTo>
                  <a:cubicBezTo>
                    <a:pt x="959" y="477"/>
                    <a:pt x="958" y="479"/>
                    <a:pt x="957" y="481"/>
                  </a:cubicBezTo>
                  <a:cubicBezTo>
                    <a:pt x="954" y="487"/>
                    <a:pt x="952" y="492"/>
                    <a:pt x="945" y="495"/>
                  </a:cubicBezTo>
                  <a:cubicBezTo>
                    <a:pt x="939" y="497"/>
                    <a:pt x="935" y="496"/>
                    <a:pt x="931" y="495"/>
                  </a:cubicBezTo>
                  <a:cubicBezTo>
                    <a:pt x="928" y="494"/>
                    <a:pt x="927" y="494"/>
                    <a:pt x="925" y="495"/>
                  </a:cubicBezTo>
                  <a:cubicBezTo>
                    <a:pt x="922" y="496"/>
                    <a:pt x="920" y="497"/>
                    <a:pt x="919" y="497"/>
                  </a:cubicBezTo>
                  <a:cubicBezTo>
                    <a:pt x="914" y="499"/>
                    <a:pt x="910" y="501"/>
                    <a:pt x="902" y="501"/>
                  </a:cubicBezTo>
                  <a:cubicBezTo>
                    <a:pt x="898" y="502"/>
                    <a:pt x="895" y="501"/>
                    <a:pt x="892" y="501"/>
                  </a:cubicBezTo>
                  <a:cubicBezTo>
                    <a:pt x="887" y="501"/>
                    <a:pt x="884" y="501"/>
                    <a:pt x="878" y="503"/>
                  </a:cubicBezTo>
                  <a:cubicBezTo>
                    <a:pt x="873" y="504"/>
                    <a:pt x="871" y="506"/>
                    <a:pt x="868" y="507"/>
                  </a:cubicBezTo>
                  <a:cubicBezTo>
                    <a:pt x="865" y="509"/>
                    <a:pt x="862" y="510"/>
                    <a:pt x="857" y="512"/>
                  </a:cubicBezTo>
                  <a:cubicBezTo>
                    <a:pt x="849" y="514"/>
                    <a:pt x="841" y="512"/>
                    <a:pt x="835" y="509"/>
                  </a:cubicBezTo>
                  <a:cubicBezTo>
                    <a:pt x="833" y="508"/>
                    <a:pt x="830" y="507"/>
                    <a:pt x="827" y="507"/>
                  </a:cubicBezTo>
                  <a:cubicBezTo>
                    <a:pt x="827" y="507"/>
                    <a:pt x="827" y="507"/>
                    <a:pt x="827" y="507"/>
                  </a:cubicBezTo>
                  <a:cubicBezTo>
                    <a:pt x="826" y="507"/>
                    <a:pt x="825" y="509"/>
                    <a:pt x="824" y="509"/>
                  </a:cubicBezTo>
                  <a:cubicBezTo>
                    <a:pt x="822" y="512"/>
                    <a:pt x="818" y="515"/>
                    <a:pt x="812" y="517"/>
                  </a:cubicBezTo>
                  <a:cubicBezTo>
                    <a:pt x="802" y="521"/>
                    <a:pt x="780" y="525"/>
                    <a:pt x="771" y="525"/>
                  </a:cubicBezTo>
                  <a:cubicBezTo>
                    <a:pt x="766" y="525"/>
                    <a:pt x="724" y="524"/>
                    <a:pt x="710" y="518"/>
                  </a:cubicBezTo>
                  <a:cubicBezTo>
                    <a:pt x="702" y="514"/>
                    <a:pt x="699" y="510"/>
                    <a:pt x="698" y="505"/>
                  </a:cubicBezTo>
                  <a:cubicBezTo>
                    <a:pt x="696" y="505"/>
                    <a:pt x="694" y="504"/>
                    <a:pt x="693" y="504"/>
                  </a:cubicBezTo>
                  <a:cubicBezTo>
                    <a:pt x="688" y="502"/>
                    <a:pt x="682" y="500"/>
                    <a:pt x="677" y="495"/>
                  </a:cubicBezTo>
                  <a:cubicBezTo>
                    <a:pt x="674" y="493"/>
                    <a:pt x="668" y="491"/>
                    <a:pt x="661" y="491"/>
                  </a:cubicBezTo>
                  <a:cubicBezTo>
                    <a:pt x="660" y="493"/>
                    <a:pt x="659" y="496"/>
                    <a:pt x="658" y="499"/>
                  </a:cubicBezTo>
                  <a:cubicBezTo>
                    <a:pt x="657" y="500"/>
                    <a:pt x="657" y="500"/>
                    <a:pt x="657" y="500"/>
                  </a:cubicBezTo>
                  <a:cubicBezTo>
                    <a:pt x="653" y="513"/>
                    <a:pt x="636" y="513"/>
                    <a:pt x="626" y="513"/>
                  </a:cubicBezTo>
                  <a:cubicBezTo>
                    <a:pt x="625" y="513"/>
                    <a:pt x="623" y="513"/>
                    <a:pt x="623" y="513"/>
                  </a:cubicBezTo>
                  <a:cubicBezTo>
                    <a:pt x="620" y="514"/>
                    <a:pt x="613" y="518"/>
                    <a:pt x="608" y="523"/>
                  </a:cubicBezTo>
                  <a:cubicBezTo>
                    <a:pt x="604" y="526"/>
                    <a:pt x="601" y="529"/>
                    <a:pt x="598" y="531"/>
                  </a:cubicBezTo>
                  <a:cubicBezTo>
                    <a:pt x="595" y="533"/>
                    <a:pt x="591" y="536"/>
                    <a:pt x="587" y="540"/>
                  </a:cubicBezTo>
                  <a:cubicBezTo>
                    <a:pt x="584" y="543"/>
                    <a:pt x="581" y="547"/>
                    <a:pt x="578" y="551"/>
                  </a:cubicBezTo>
                  <a:cubicBezTo>
                    <a:pt x="575" y="556"/>
                    <a:pt x="572" y="560"/>
                    <a:pt x="567" y="564"/>
                  </a:cubicBezTo>
                  <a:cubicBezTo>
                    <a:pt x="561" y="567"/>
                    <a:pt x="556" y="567"/>
                    <a:pt x="553" y="566"/>
                  </a:cubicBezTo>
                  <a:cubicBezTo>
                    <a:pt x="545" y="563"/>
                    <a:pt x="542" y="555"/>
                    <a:pt x="541" y="550"/>
                  </a:cubicBezTo>
                  <a:cubicBezTo>
                    <a:pt x="541" y="550"/>
                    <a:pt x="540" y="550"/>
                    <a:pt x="540" y="550"/>
                  </a:cubicBezTo>
                  <a:cubicBezTo>
                    <a:pt x="540" y="550"/>
                    <a:pt x="540" y="550"/>
                    <a:pt x="540" y="550"/>
                  </a:cubicBezTo>
                  <a:cubicBezTo>
                    <a:pt x="540" y="552"/>
                    <a:pt x="540" y="554"/>
                    <a:pt x="541" y="558"/>
                  </a:cubicBezTo>
                  <a:cubicBezTo>
                    <a:pt x="541" y="564"/>
                    <a:pt x="540" y="569"/>
                    <a:pt x="536" y="572"/>
                  </a:cubicBezTo>
                  <a:cubicBezTo>
                    <a:pt x="531" y="577"/>
                    <a:pt x="524" y="576"/>
                    <a:pt x="520" y="575"/>
                  </a:cubicBezTo>
                  <a:cubicBezTo>
                    <a:pt x="518" y="575"/>
                    <a:pt x="516" y="574"/>
                    <a:pt x="515" y="575"/>
                  </a:cubicBezTo>
                  <a:cubicBezTo>
                    <a:pt x="508" y="576"/>
                    <a:pt x="503" y="573"/>
                    <a:pt x="501" y="571"/>
                  </a:cubicBezTo>
                  <a:cubicBezTo>
                    <a:pt x="495" y="566"/>
                    <a:pt x="494" y="560"/>
                    <a:pt x="494" y="556"/>
                  </a:cubicBezTo>
                  <a:cubicBezTo>
                    <a:pt x="493" y="555"/>
                    <a:pt x="492" y="553"/>
                    <a:pt x="491" y="552"/>
                  </a:cubicBezTo>
                  <a:cubicBezTo>
                    <a:pt x="489" y="554"/>
                    <a:pt x="485" y="558"/>
                    <a:pt x="484" y="561"/>
                  </a:cubicBezTo>
                  <a:cubicBezTo>
                    <a:pt x="483" y="563"/>
                    <a:pt x="483" y="566"/>
                    <a:pt x="483" y="569"/>
                  </a:cubicBezTo>
                  <a:cubicBezTo>
                    <a:pt x="484" y="572"/>
                    <a:pt x="484" y="575"/>
                    <a:pt x="483" y="579"/>
                  </a:cubicBezTo>
                  <a:cubicBezTo>
                    <a:pt x="480" y="586"/>
                    <a:pt x="473" y="587"/>
                    <a:pt x="468" y="588"/>
                  </a:cubicBezTo>
                  <a:cubicBezTo>
                    <a:pt x="466" y="589"/>
                    <a:pt x="464" y="589"/>
                    <a:pt x="462" y="590"/>
                  </a:cubicBezTo>
                  <a:cubicBezTo>
                    <a:pt x="462" y="592"/>
                    <a:pt x="462" y="595"/>
                    <a:pt x="462" y="597"/>
                  </a:cubicBezTo>
                  <a:cubicBezTo>
                    <a:pt x="462" y="602"/>
                    <a:pt x="462" y="608"/>
                    <a:pt x="460" y="614"/>
                  </a:cubicBezTo>
                  <a:cubicBezTo>
                    <a:pt x="459" y="617"/>
                    <a:pt x="459" y="618"/>
                    <a:pt x="462" y="622"/>
                  </a:cubicBezTo>
                  <a:cubicBezTo>
                    <a:pt x="464" y="626"/>
                    <a:pt x="467" y="630"/>
                    <a:pt x="469" y="636"/>
                  </a:cubicBezTo>
                  <a:cubicBezTo>
                    <a:pt x="473" y="647"/>
                    <a:pt x="475" y="656"/>
                    <a:pt x="462" y="662"/>
                  </a:cubicBezTo>
                  <a:cubicBezTo>
                    <a:pt x="460" y="663"/>
                    <a:pt x="459" y="664"/>
                    <a:pt x="457" y="665"/>
                  </a:cubicBezTo>
                  <a:cubicBezTo>
                    <a:pt x="452" y="669"/>
                    <a:pt x="451" y="673"/>
                    <a:pt x="451" y="677"/>
                  </a:cubicBezTo>
                  <a:cubicBezTo>
                    <a:pt x="451" y="678"/>
                    <a:pt x="451" y="678"/>
                    <a:pt x="451" y="678"/>
                  </a:cubicBezTo>
                  <a:cubicBezTo>
                    <a:pt x="452" y="680"/>
                    <a:pt x="454" y="683"/>
                    <a:pt x="455" y="684"/>
                  </a:cubicBezTo>
                  <a:cubicBezTo>
                    <a:pt x="458" y="687"/>
                    <a:pt x="460" y="690"/>
                    <a:pt x="462" y="693"/>
                  </a:cubicBezTo>
                  <a:cubicBezTo>
                    <a:pt x="462" y="693"/>
                    <a:pt x="463" y="693"/>
                    <a:pt x="463" y="693"/>
                  </a:cubicBezTo>
                  <a:cubicBezTo>
                    <a:pt x="465" y="692"/>
                    <a:pt x="469" y="692"/>
                    <a:pt x="474" y="692"/>
                  </a:cubicBezTo>
                  <a:cubicBezTo>
                    <a:pt x="489" y="693"/>
                    <a:pt x="492" y="704"/>
                    <a:pt x="493" y="709"/>
                  </a:cubicBezTo>
                  <a:cubicBezTo>
                    <a:pt x="493" y="710"/>
                    <a:pt x="494" y="711"/>
                    <a:pt x="494" y="711"/>
                  </a:cubicBezTo>
                  <a:cubicBezTo>
                    <a:pt x="498" y="718"/>
                    <a:pt x="500" y="729"/>
                    <a:pt x="500" y="731"/>
                  </a:cubicBezTo>
                  <a:cubicBezTo>
                    <a:pt x="501" y="738"/>
                    <a:pt x="501" y="738"/>
                    <a:pt x="501" y="738"/>
                  </a:cubicBezTo>
                  <a:cubicBezTo>
                    <a:pt x="495" y="741"/>
                    <a:pt x="495" y="741"/>
                    <a:pt x="495" y="741"/>
                  </a:cubicBezTo>
                  <a:cubicBezTo>
                    <a:pt x="494" y="742"/>
                    <a:pt x="492" y="743"/>
                    <a:pt x="491" y="744"/>
                  </a:cubicBezTo>
                  <a:cubicBezTo>
                    <a:pt x="495" y="747"/>
                    <a:pt x="500" y="751"/>
                    <a:pt x="503" y="757"/>
                  </a:cubicBezTo>
                  <a:cubicBezTo>
                    <a:pt x="507" y="766"/>
                    <a:pt x="506" y="770"/>
                    <a:pt x="503" y="776"/>
                  </a:cubicBezTo>
                  <a:cubicBezTo>
                    <a:pt x="502" y="777"/>
                    <a:pt x="501" y="778"/>
                    <a:pt x="501" y="780"/>
                  </a:cubicBezTo>
                  <a:cubicBezTo>
                    <a:pt x="498" y="786"/>
                    <a:pt x="494" y="792"/>
                    <a:pt x="485" y="791"/>
                  </a:cubicBezTo>
                  <a:cubicBezTo>
                    <a:pt x="485" y="793"/>
                    <a:pt x="485" y="794"/>
                    <a:pt x="485" y="796"/>
                  </a:cubicBezTo>
                  <a:cubicBezTo>
                    <a:pt x="486" y="808"/>
                    <a:pt x="479" y="814"/>
                    <a:pt x="475" y="817"/>
                  </a:cubicBezTo>
                  <a:cubicBezTo>
                    <a:pt x="474" y="818"/>
                    <a:pt x="473" y="819"/>
                    <a:pt x="473" y="819"/>
                  </a:cubicBezTo>
                  <a:cubicBezTo>
                    <a:pt x="466" y="828"/>
                    <a:pt x="455" y="823"/>
                    <a:pt x="450" y="821"/>
                  </a:cubicBezTo>
                  <a:cubicBezTo>
                    <a:pt x="450" y="821"/>
                    <a:pt x="450" y="821"/>
                    <a:pt x="450" y="822"/>
                  </a:cubicBezTo>
                  <a:cubicBezTo>
                    <a:pt x="451" y="825"/>
                    <a:pt x="452" y="826"/>
                    <a:pt x="452" y="827"/>
                  </a:cubicBezTo>
                  <a:cubicBezTo>
                    <a:pt x="454" y="830"/>
                    <a:pt x="455" y="833"/>
                    <a:pt x="457" y="841"/>
                  </a:cubicBezTo>
                  <a:cubicBezTo>
                    <a:pt x="458" y="845"/>
                    <a:pt x="459" y="851"/>
                    <a:pt x="456" y="857"/>
                  </a:cubicBezTo>
                  <a:cubicBezTo>
                    <a:pt x="452" y="862"/>
                    <a:pt x="446" y="863"/>
                    <a:pt x="443" y="863"/>
                  </a:cubicBezTo>
                  <a:cubicBezTo>
                    <a:pt x="441" y="863"/>
                    <a:pt x="440" y="863"/>
                    <a:pt x="439" y="864"/>
                  </a:cubicBezTo>
                  <a:cubicBezTo>
                    <a:pt x="425" y="873"/>
                    <a:pt x="416" y="863"/>
                    <a:pt x="412" y="859"/>
                  </a:cubicBezTo>
                  <a:cubicBezTo>
                    <a:pt x="411" y="858"/>
                    <a:pt x="409" y="858"/>
                    <a:pt x="402" y="857"/>
                  </a:cubicBezTo>
                  <a:cubicBezTo>
                    <a:pt x="400" y="857"/>
                    <a:pt x="400" y="857"/>
                    <a:pt x="400" y="857"/>
                  </a:cubicBezTo>
                  <a:cubicBezTo>
                    <a:pt x="395" y="857"/>
                    <a:pt x="385" y="859"/>
                    <a:pt x="377" y="860"/>
                  </a:cubicBezTo>
                  <a:cubicBezTo>
                    <a:pt x="374" y="861"/>
                    <a:pt x="371" y="862"/>
                    <a:pt x="369" y="862"/>
                  </a:cubicBezTo>
                  <a:cubicBezTo>
                    <a:pt x="369" y="863"/>
                    <a:pt x="369" y="864"/>
                    <a:pt x="369" y="865"/>
                  </a:cubicBezTo>
                  <a:cubicBezTo>
                    <a:pt x="368" y="875"/>
                    <a:pt x="363" y="881"/>
                    <a:pt x="354" y="881"/>
                  </a:cubicBezTo>
                  <a:cubicBezTo>
                    <a:pt x="354" y="881"/>
                    <a:pt x="354" y="881"/>
                    <a:pt x="354" y="881"/>
                  </a:cubicBezTo>
                  <a:cubicBezTo>
                    <a:pt x="348" y="885"/>
                    <a:pt x="342" y="888"/>
                    <a:pt x="329" y="887"/>
                  </a:cubicBezTo>
                  <a:cubicBezTo>
                    <a:pt x="319" y="885"/>
                    <a:pt x="316" y="880"/>
                    <a:pt x="316" y="877"/>
                  </a:cubicBezTo>
                  <a:cubicBezTo>
                    <a:pt x="314" y="873"/>
                    <a:pt x="315" y="869"/>
                    <a:pt x="317" y="866"/>
                  </a:cubicBezTo>
                  <a:cubicBezTo>
                    <a:pt x="316" y="865"/>
                    <a:pt x="315" y="864"/>
                    <a:pt x="314" y="863"/>
                  </a:cubicBezTo>
                  <a:cubicBezTo>
                    <a:pt x="312" y="863"/>
                    <a:pt x="309" y="865"/>
                    <a:pt x="307" y="865"/>
                  </a:cubicBezTo>
                  <a:cubicBezTo>
                    <a:pt x="302" y="868"/>
                    <a:pt x="295" y="871"/>
                    <a:pt x="288" y="871"/>
                  </a:cubicBezTo>
                  <a:cubicBezTo>
                    <a:pt x="285" y="871"/>
                    <a:pt x="278" y="871"/>
                    <a:pt x="274" y="865"/>
                  </a:cubicBezTo>
                  <a:cubicBezTo>
                    <a:pt x="273" y="863"/>
                    <a:pt x="272" y="861"/>
                    <a:pt x="272" y="859"/>
                  </a:cubicBezTo>
                  <a:cubicBezTo>
                    <a:pt x="267" y="860"/>
                    <a:pt x="261" y="859"/>
                    <a:pt x="250" y="856"/>
                  </a:cubicBezTo>
                  <a:cubicBezTo>
                    <a:pt x="236" y="852"/>
                    <a:pt x="232" y="848"/>
                    <a:pt x="227" y="843"/>
                  </a:cubicBezTo>
                  <a:cubicBezTo>
                    <a:pt x="227" y="842"/>
                    <a:pt x="227" y="842"/>
                    <a:pt x="227" y="842"/>
                  </a:cubicBezTo>
                  <a:cubicBezTo>
                    <a:pt x="225" y="840"/>
                    <a:pt x="224" y="837"/>
                    <a:pt x="221" y="832"/>
                  </a:cubicBezTo>
                  <a:cubicBezTo>
                    <a:pt x="220" y="830"/>
                    <a:pt x="219" y="827"/>
                    <a:pt x="217" y="825"/>
                  </a:cubicBezTo>
                  <a:cubicBezTo>
                    <a:pt x="217" y="825"/>
                    <a:pt x="217" y="825"/>
                    <a:pt x="216" y="826"/>
                  </a:cubicBezTo>
                  <a:cubicBezTo>
                    <a:pt x="216" y="826"/>
                    <a:pt x="214" y="828"/>
                    <a:pt x="213" y="830"/>
                  </a:cubicBezTo>
                  <a:cubicBezTo>
                    <a:pt x="209" y="833"/>
                    <a:pt x="204" y="839"/>
                    <a:pt x="196" y="846"/>
                  </a:cubicBezTo>
                  <a:cubicBezTo>
                    <a:pt x="196" y="846"/>
                    <a:pt x="196" y="846"/>
                    <a:pt x="195" y="847"/>
                  </a:cubicBezTo>
                  <a:cubicBezTo>
                    <a:pt x="196" y="849"/>
                    <a:pt x="197" y="853"/>
                    <a:pt x="197" y="858"/>
                  </a:cubicBezTo>
                  <a:cubicBezTo>
                    <a:pt x="198" y="863"/>
                    <a:pt x="198" y="865"/>
                    <a:pt x="198" y="866"/>
                  </a:cubicBezTo>
                  <a:cubicBezTo>
                    <a:pt x="198" y="867"/>
                    <a:pt x="198" y="868"/>
                    <a:pt x="198" y="873"/>
                  </a:cubicBezTo>
                  <a:cubicBezTo>
                    <a:pt x="198" y="876"/>
                    <a:pt x="198" y="881"/>
                    <a:pt x="194" y="885"/>
                  </a:cubicBezTo>
                  <a:cubicBezTo>
                    <a:pt x="190" y="889"/>
                    <a:pt x="185" y="889"/>
                    <a:pt x="182" y="889"/>
                  </a:cubicBezTo>
                  <a:cubicBezTo>
                    <a:pt x="180" y="888"/>
                    <a:pt x="178" y="888"/>
                    <a:pt x="175" y="889"/>
                  </a:cubicBezTo>
                  <a:cubicBezTo>
                    <a:pt x="160" y="893"/>
                    <a:pt x="155" y="886"/>
                    <a:pt x="152" y="879"/>
                  </a:cubicBezTo>
                  <a:cubicBezTo>
                    <a:pt x="152" y="879"/>
                    <a:pt x="151" y="878"/>
                    <a:pt x="151" y="878"/>
                  </a:cubicBezTo>
                  <a:cubicBezTo>
                    <a:pt x="151" y="877"/>
                    <a:pt x="151" y="877"/>
                    <a:pt x="151" y="877"/>
                  </a:cubicBezTo>
                  <a:cubicBezTo>
                    <a:pt x="151" y="877"/>
                    <a:pt x="150" y="877"/>
                    <a:pt x="150" y="876"/>
                  </a:cubicBezTo>
                  <a:cubicBezTo>
                    <a:pt x="149" y="876"/>
                    <a:pt x="148" y="876"/>
                    <a:pt x="144" y="876"/>
                  </a:cubicBezTo>
                  <a:cubicBezTo>
                    <a:pt x="141" y="876"/>
                    <a:pt x="138" y="876"/>
                    <a:pt x="135" y="876"/>
                  </a:cubicBezTo>
                  <a:cubicBezTo>
                    <a:pt x="127" y="877"/>
                    <a:pt x="119" y="878"/>
                    <a:pt x="109" y="874"/>
                  </a:cubicBezTo>
                  <a:cubicBezTo>
                    <a:pt x="103" y="872"/>
                    <a:pt x="100" y="869"/>
                    <a:pt x="98" y="865"/>
                  </a:cubicBezTo>
                  <a:cubicBezTo>
                    <a:pt x="95" y="859"/>
                    <a:pt x="97" y="853"/>
                    <a:pt x="99" y="850"/>
                  </a:cubicBezTo>
                  <a:cubicBezTo>
                    <a:pt x="99" y="850"/>
                    <a:pt x="99" y="850"/>
                    <a:pt x="99" y="849"/>
                  </a:cubicBezTo>
                  <a:cubicBezTo>
                    <a:pt x="98" y="849"/>
                    <a:pt x="98" y="849"/>
                    <a:pt x="97" y="849"/>
                  </a:cubicBezTo>
                  <a:cubicBezTo>
                    <a:pt x="97" y="849"/>
                    <a:pt x="96" y="849"/>
                    <a:pt x="95" y="848"/>
                  </a:cubicBezTo>
                  <a:cubicBezTo>
                    <a:pt x="94" y="849"/>
                    <a:pt x="92" y="850"/>
                    <a:pt x="90" y="851"/>
                  </a:cubicBezTo>
                  <a:cubicBezTo>
                    <a:pt x="88" y="852"/>
                    <a:pt x="86" y="853"/>
                    <a:pt x="83" y="854"/>
                  </a:cubicBezTo>
                  <a:cubicBezTo>
                    <a:pt x="74" y="858"/>
                    <a:pt x="67" y="854"/>
                    <a:pt x="62" y="851"/>
                  </a:cubicBezTo>
                  <a:cubicBezTo>
                    <a:pt x="60" y="857"/>
                    <a:pt x="56" y="863"/>
                    <a:pt x="45" y="867"/>
                  </a:cubicBezTo>
                  <a:cubicBezTo>
                    <a:pt x="44" y="868"/>
                    <a:pt x="43" y="868"/>
                    <a:pt x="43" y="868"/>
                  </a:cubicBezTo>
                  <a:cubicBezTo>
                    <a:pt x="42" y="870"/>
                    <a:pt x="41" y="872"/>
                    <a:pt x="39" y="875"/>
                  </a:cubicBezTo>
                  <a:cubicBezTo>
                    <a:pt x="35" y="881"/>
                    <a:pt x="33" y="885"/>
                    <a:pt x="26" y="886"/>
                  </a:cubicBezTo>
                  <a:cubicBezTo>
                    <a:pt x="26" y="886"/>
                    <a:pt x="24" y="886"/>
                    <a:pt x="20" y="888"/>
                  </a:cubicBezTo>
                  <a:cubicBezTo>
                    <a:pt x="15" y="890"/>
                    <a:pt x="15" y="891"/>
                    <a:pt x="13" y="894"/>
                  </a:cubicBezTo>
                  <a:cubicBezTo>
                    <a:pt x="12" y="896"/>
                    <a:pt x="10" y="900"/>
                    <a:pt x="6" y="904"/>
                  </a:cubicBezTo>
                  <a:cubicBezTo>
                    <a:pt x="3" y="908"/>
                    <a:pt x="3" y="908"/>
                    <a:pt x="2" y="913"/>
                  </a:cubicBezTo>
                  <a:cubicBezTo>
                    <a:pt x="2" y="916"/>
                    <a:pt x="2" y="921"/>
                    <a:pt x="0" y="927"/>
                  </a:cubicBezTo>
                  <a:cubicBezTo>
                    <a:pt x="0" y="927"/>
                    <a:pt x="0" y="928"/>
                    <a:pt x="0" y="929"/>
                  </a:cubicBezTo>
                  <a:cubicBezTo>
                    <a:pt x="3" y="930"/>
                    <a:pt x="6" y="932"/>
                    <a:pt x="10" y="936"/>
                  </a:cubicBezTo>
                  <a:cubicBezTo>
                    <a:pt x="15" y="942"/>
                    <a:pt x="17" y="946"/>
                    <a:pt x="19" y="949"/>
                  </a:cubicBezTo>
                  <a:cubicBezTo>
                    <a:pt x="21" y="951"/>
                    <a:pt x="22" y="954"/>
                    <a:pt x="25" y="957"/>
                  </a:cubicBezTo>
                  <a:cubicBezTo>
                    <a:pt x="33" y="967"/>
                    <a:pt x="30" y="976"/>
                    <a:pt x="29" y="982"/>
                  </a:cubicBezTo>
                  <a:cubicBezTo>
                    <a:pt x="29" y="982"/>
                    <a:pt x="30" y="982"/>
                    <a:pt x="31" y="982"/>
                  </a:cubicBezTo>
                  <a:cubicBezTo>
                    <a:pt x="34" y="982"/>
                    <a:pt x="37" y="982"/>
                    <a:pt x="39" y="982"/>
                  </a:cubicBezTo>
                  <a:cubicBezTo>
                    <a:pt x="54" y="983"/>
                    <a:pt x="57" y="991"/>
                    <a:pt x="58" y="998"/>
                  </a:cubicBezTo>
                  <a:cubicBezTo>
                    <a:pt x="58" y="998"/>
                    <a:pt x="58" y="999"/>
                    <a:pt x="58" y="999"/>
                  </a:cubicBezTo>
                  <a:cubicBezTo>
                    <a:pt x="63" y="1000"/>
                    <a:pt x="68" y="1002"/>
                    <a:pt x="72" y="1006"/>
                  </a:cubicBezTo>
                  <a:cubicBezTo>
                    <a:pt x="73" y="1007"/>
                    <a:pt x="74" y="1008"/>
                    <a:pt x="75" y="1009"/>
                  </a:cubicBezTo>
                  <a:cubicBezTo>
                    <a:pt x="76" y="1005"/>
                    <a:pt x="79" y="999"/>
                    <a:pt x="88" y="995"/>
                  </a:cubicBezTo>
                  <a:cubicBezTo>
                    <a:pt x="100" y="990"/>
                    <a:pt x="113" y="991"/>
                    <a:pt x="117" y="992"/>
                  </a:cubicBezTo>
                  <a:cubicBezTo>
                    <a:pt x="123" y="993"/>
                    <a:pt x="125" y="999"/>
                    <a:pt x="126" y="1001"/>
                  </a:cubicBezTo>
                  <a:cubicBezTo>
                    <a:pt x="126" y="1002"/>
                    <a:pt x="127" y="1002"/>
                    <a:pt x="127" y="1003"/>
                  </a:cubicBezTo>
                  <a:cubicBezTo>
                    <a:pt x="128" y="1003"/>
                    <a:pt x="129" y="1003"/>
                    <a:pt x="131" y="1003"/>
                  </a:cubicBezTo>
                  <a:cubicBezTo>
                    <a:pt x="135" y="1003"/>
                    <a:pt x="142" y="1002"/>
                    <a:pt x="150" y="1006"/>
                  </a:cubicBezTo>
                  <a:cubicBezTo>
                    <a:pt x="158" y="1010"/>
                    <a:pt x="164" y="1016"/>
                    <a:pt x="168" y="1020"/>
                  </a:cubicBezTo>
                  <a:cubicBezTo>
                    <a:pt x="170" y="1022"/>
                    <a:pt x="172" y="1024"/>
                    <a:pt x="173" y="1025"/>
                  </a:cubicBezTo>
                  <a:cubicBezTo>
                    <a:pt x="175" y="1026"/>
                    <a:pt x="175" y="1026"/>
                    <a:pt x="175" y="1026"/>
                  </a:cubicBezTo>
                  <a:cubicBezTo>
                    <a:pt x="180" y="1030"/>
                    <a:pt x="184" y="1033"/>
                    <a:pt x="189" y="1033"/>
                  </a:cubicBezTo>
                  <a:cubicBezTo>
                    <a:pt x="190" y="1033"/>
                    <a:pt x="190" y="1033"/>
                    <a:pt x="190" y="1033"/>
                  </a:cubicBezTo>
                  <a:cubicBezTo>
                    <a:pt x="199" y="1034"/>
                    <a:pt x="205" y="1035"/>
                    <a:pt x="211" y="1042"/>
                  </a:cubicBezTo>
                  <a:cubicBezTo>
                    <a:pt x="215" y="1047"/>
                    <a:pt x="215" y="1052"/>
                    <a:pt x="214" y="1055"/>
                  </a:cubicBezTo>
                  <a:cubicBezTo>
                    <a:pt x="214" y="1055"/>
                    <a:pt x="214" y="1055"/>
                    <a:pt x="214" y="1055"/>
                  </a:cubicBezTo>
                  <a:cubicBezTo>
                    <a:pt x="215" y="1057"/>
                    <a:pt x="218" y="1057"/>
                    <a:pt x="221" y="1058"/>
                  </a:cubicBezTo>
                  <a:cubicBezTo>
                    <a:pt x="224" y="1058"/>
                    <a:pt x="227" y="1059"/>
                    <a:pt x="231" y="1060"/>
                  </a:cubicBezTo>
                  <a:cubicBezTo>
                    <a:pt x="237" y="1063"/>
                    <a:pt x="239" y="1067"/>
                    <a:pt x="240" y="1069"/>
                  </a:cubicBezTo>
                  <a:cubicBezTo>
                    <a:pt x="240" y="1069"/>
                    <a:pt x="240" y="1069"/>
                    <a:pt x="240" y="1069"/>
                  </a:cubicBezTo>
                  <a:cubicBezTo>
                    <a:pt x="240" y="1069"/>
                    <a:pt x="241" y="1069"/>
                    <a:pt x="241" y="1070"/>
                  </a:cubicBezTo>
                  <a:cubicBezTo>
                    <a:pt x="242" y="1070"/>
                    <a:pt x="243" y="1071"/>
                    <a:pt x="245" y="1071"/>
                  </a:cubicBezTo>
                  <a:cubicBezTo>
                    <a:pt x="249" y="1073"/>
                    <a:pt x="258" y="1076"/>
                    <a:pt x="258" y="1089"/>
                  </a:cubicBezTo>
                  <a:cubicBezTo>
                    <a:pt x="258" y="1092"/>
                    <a:pt x="258" y="1095"/>
                    <a:pt x="257" y="1098"/>
                  </a:cubicBezTo>
                  <a:cubicBezTo>
                    <a:pt x="257" y="1100"/>
                    <a:pt x="257" y="1102"/>
                    <a:pt x="257" y="1103"/>
                  </a:cubicBezTo>
                  <a:cubicBezTo>
                    <a:pt x="262" y="1107"/>
                    <a:pt x="262" y="1107"/>
                    <a:pt x="266" y="1105"/>
                  </a:cubicBezTo>
                  <a:cubicBezTo>
                    <a:pt x="269" y="1104"/>
                    <a:pt x="270" y="1103"/>
                    <a:pt x="272" y="1102"/>
                  </a:cubicBezTo>
                  <a:cubicBezTo>
                    <a:pt x="276" y="1099"/>
                    <a:pt x="280" y="1097"/>
                    <a:pt x="286" y="1096"/>
                  </a:cubicBezTo>
                  <a:cubicBezTo>
                    <a:pt x="290" y="1096"/>
                    <a:pt x="300" y="1092"/>
                    <a:pt x="306" y="1088"/>
                  </a:cubicBezTo>
                  <a:cubicBezTo>
                    <a:pt x="307" y="1087"/>
                    <a:pt x="308" y="1086"/>
                    <a:pt x="309" y="1085"/>
                  </a:cubicBezTo>
                  <a:cubicBezTo>
                    <a:pt x="315" y="1080"/>
                    <a:pt x="322" y="1073"/>
                    <a:pt x="333" y="1073"/>
                  </a:cubicBezTo>
                  <a:cubicBezTo>
                    <a:pt x="337" y="1073"/>
                    <a:pt x="361" y="1074"/>
                    <a:pt x="386" y="1074"/>
                  </a:cubicBezTo>
                  <a:cubicBezTo>
                    <a:pt x="411" y="1075"/>
                    <a:pt x="438" y="1075"/>
                    <a:pt x="442" y="1075"/>
                  </a:cubicBezTo>
                  <a:cubicBezTo>
                    <a:pt x="450" y="1075"/>
                    <a:pt x="453" y="1074"/>
                    <a:pt x="454" y="1073"/>
                  </a:cubicBezTo>
                  <a:cubicBezTo>
                    <a:pt x="458" y="1067"/>
                    <a:pt x="461" y="1065"/>
                    <a:pt x="465" y="1065"/>
                  </a:cubicBezTo>
                  <a:cubicBezTo>
                    <a:pt x="466" y="1062"/>
                    <a:pt x="469" y="1058"/>
                    <a:pt x="474" y="1055"/>
                  </a:cubicBezTo>
                  <a:cubicBezTo>
                    <a:pt x="480" y="1053"/>
                    <a:pt x="491" y="1051"/>
                    <a:pt x="504" y="1051"/>
                  </a:cubicBezTo>
                  <a:cubicBezTo>
                    <a:pt x="509" y="1051"/>
                    <a:pt x="509" y="1051"/>
                    <a:pt x="509" y="1051"/>
                  </a:cubicBezTo>
                  <a:cubicBezTo>
                    <a:pt x="534" y="1052"/>
                    <a:pt x="549" y="1051"/>
                    <a:pt x="553" y="1049"/>
                  </a:cubicBezTo>
                  <a:cubicBezTo>
                    <a:pt x="560" y="1047"/>
                    <a:pt x="566" y="1046"/>
                    <a:pt x="571" y="1045"/>
                  </a:cubicBezTo>
                  <a:cubicBezTo>
                    <a:pt x="573" y="1045"/>
                    <a:pt x="574" y="1045"/>
                    <a:pt x="576" y="1044"/>
                  </a:cubicBezTo>
                  <a:cubicBezTo>
                    <a:pt x="576" y="1044"/>
                    <a:pt x="577" y="1043"/>
                    <a:pt x="577" y="1043"/>
                  </a:cubicBezTo>
                  <a:cubicBezTo>
                    <a:pt x="578" y="1040"/>
                    <a:pt x="580" y="1037"/>
                    <a:pt x="582" y="1034"/>
                  </a:cubicBezTo>
                  <a:cubicBezTo>
                    <a:pt x="588" y="1027"/>
                    <a:pt x="595" y="1020"/>
                    <a:pt x="606" y="1024"/>
                  </a:cubicBezTo>
                  <a:cubicBezTo>
                    <a:pt x="610" y="1025"/>
                    <a:pt x="612" y="1026"/>
                    <a:pt x="613" y="1027"/>
                  </a:cubicBezTo>
                  <a:cubicBezTo>
                    <a:pt x="615" y="1028"/>
                    <a:pt x="616" y="1030"/>
                    <a:pt x="621" y="1031"/>
                  </a:cubicBezTo>
                  <a:cubicBezTo>
                    <a:pt x="627" y="1033"/>
                    <a:pt x="630" y="1032"/>
                    <a:pt x="634" y="1032"/>
                  </a:cubicBezTo>
                  <a:cubicBezTo>
                    <a:pt x="637" y="1032"/>
                    <a:pt x="639" y="1032"/>
                    <a:pt x="642" y="1032"/>
                  </a:cubicBezTo>
                  <a:cubicBezTo>
                    <a:pt x="648" y="1033"/>
                    <a:pt x="666" y="1036"/>
                    <a:pt x="668" y="1049"/>
                  </a:cubicBezTo>
                  <a:cubicBezTo>
                    <a:pt x="668" y="1050"/>
                    <a:pt x="668" y="1050"/>
                    <a:pt x="668" y="1051"/>
                  </a:cubicBezTo>
                  <a:cubicBezTo>
                    <a:pt x="669" y="1054"/>
                    <a:pt x="670" y="1057"/>
                    <a:pt x="669" y="1063"/>
                  </a:cubicBezTo>
                  <a:cubicBezTo>
                    <a:pt x="669" y="1070"/>
                    <a:pt x="667" y="1077"/>
                    <a:pt x="665" y="1083"/>
                  </a:cubicBezTo>
                  <a:cubicBezTo>
                    <a:pt x="664" y="1085"/>
                    <a:pt x="664" y="1088"/>
                    <a:pt x="663" y="1090"/>
                  </a:cubicBezTo>
                  <a:cubicBezTo>
                    <a:pt x="663" y="1091"/>
                    <a:pt x="662" y="1093"/>
                    <a:pt x="662" y="1094"/>
                  </a:cubicBezTo>
                  <a:cubicBezTo>
                    <a:pt x="661" y="1097"/>
                    <a:pt x="661" y="1098"/>
                    <a:pt x="661" y="1105"/>
                  </a:cubicBezTo>
                  <a:cubicBezTo>
                    <a:pt x="661" y="1109"/>
                    <a:pt x="660" y="1113"/>
                    <a:pt x="660" y="1117"/>
                  </a:cubicBezTo>
                  <a:cubicBezTo>
                    <a:pt x="660" y="1121"/>
                    <a:pt x="659" y="1126"/>
                    <a:pt x="660" y="1127"/>
                  </a:cubicBezTo>
                  <a:cubicBezTo>
                    <a:pt x="661" y="1129"/>
                    <a:pt x="661" y="1129"/>
                    <a:pt x="664" y="1130"/>
                  </a:cubicBezTo>
                  <a:cubicBezTo>
                    <a:pt x="665" y="1131"/>
                    <a:pt x="665" y="1131"/>
                    <a:pt x="665" y="1131"/>
                  </a:cubicBezTo>
                  <a:cubicBezTo>
                    <a:pt x="677" y="1135"/>
                    <a:pt x="673" y="1149"/>
                    <a:pt x="671" y="1158"/>
                  </a:cubicBezTo>
                  <a:cubicBezTo>
                    <a:pt x="670" y="1160"/>
                    <a:pt x="670" y="1164"/>
                    <a:pt x="670" y="1168"/>
                  </a:cubicBezTo>
                  <a:cubicBezTo>
                    <a:pt x="670" y="1176"/>
                    <a:pt x="669" y="1183"/>
                    <a:pt x="666" y="1189"/>
                  </a:cubicBezTo>
                  <a:cubicBezTo>
                    <a:pt x="664" y="1194"/>
                    <a:pt x="660" y="1196"/>
                    <a:pt x="657" y="1197"/>
                  </a:cubicBezTo>
                  <a:cubicBezTo>
                    <a:pt x="657" y="1197"/>
                    <a:pt x="657" y="1197"/>
                    <a:pt x="657" y="1198"/>
                  </a:cubicBezTo>
                  <a:cubicBezTo>
                    <a:pt x="658" y="1202"/>
                    <a:pt x="658" y="1206"/>
                    <a:pt x="658" y="1210"/>
                  </a:cubicBezTo>
                  <a:cubicBezTo>
                    <a:pt x="659" y="1220"/>
                    <a:pt x="660" y="1228"/>
                    <a:pt x="659" y="1238"/>
                  </a:cubicBezTo>
                  <a:cubicBezTo>
                    <a:pt x="658" y="1243"/>
                    <a:pt x="656" y="1247"/>
                    <a:pt x="655" y="1250"/>
                  </a:cubicBezTo>
                  <a:cubicBezTo>
                    <a:pt x="653" y="1255"/>
                    <a:pt x="651" y="1259"/>
                    <a:pt x="652" y="1266"/>
                  </a:cubicBezTo>
                  <a:cubicBezTo>
                    <a:pt x="653" y="1273"/>
                    <a:pt x="651" y="1284"/>
                    <a:pt x="650" y="1296"/>
                  </a:cubicBezTo>
                  <a:cubicBezTo>
                    <a:pt x="648" y="1308"/>
                    <a:pt x="646" y="1327"/>
                    <a:pt x="647" y="1333"/>
                  </a:cubicBezTo>
                  <a:cubicBezTo>
                    <a:pt x="649" y="1335"/>
                    <a:pt x="652" y="1335"/>
                    <a:pt x="655" y="1337"/>
                  </a:cubicBezTo>
                  <a:cubicBezTo>
                    <a:pt x="658" y="1338"/>
                    <a:pt x="663" y="1340"/>
                    <a:pt x="667" y="1344"/>
                  </a:cubicBezTo>
                  <a:cubicBezTo>
                    <a:pt x="670" y="1346"/>
                    <a:pt x="684" y="1352"/>
                    <a:pt x="693" y="1356"/>
                  </a:cubicBezTo>
                  <a:cubicBezTo>
                    <a:pt x="711" y="1364"/>
                    <a:pt x="718" y="1368"/>
                    <a:pt x="722" y="1371"/>
                  </a:cubicBezTo>
                  <a:cubicBezTo>
                    <a:pt x="723" y="1372"/>
                    <a:pt x="726" y="1374"/>
                    <a:pt x="729" y="1375"/>
                  </a:cubicBezTo>
                  <a:cubicBezTo>
                    <a:pt x="737" y="1380"/>
                    <a:pt x="746" y="1385"/>
                    <a:pt x="749" y="1393"/>
                  </a:cubicBezTo>
                  <a:cubicBezTo>
                    <a:pt x="752" y="1400"/>
                    <a:pt x="752" y="1405"/>
                    <a:pt x="752" y="1410"/>
                  </a:cubicBezTo>
                  <a:cubicBezTo>
                    <a:pt x="752" y="1412"/>
                    <a:pt x="752" y="1415"/>
                    <a:pt x="752" y="1417"/>
                  </a:cubicBezTo>
                  <a:cubicBezTo>
                    <a:pt x="752" y="1420"/>
                    <a:pt x="755" y="1423"/>
                    <a:pt x="760" y="1427"/>
                  </a:cubicBezTo>
                  <a:cubicBezTo>
                    <a:pt x="761" y="1428"/>
                    <a:pt x="762" y="1430"/>
                    <a:pt x="764" y="1431"/>
                  </a:cubicBezTo>
                  <a:cubicBezTo>
                    <a:pt x="765" y="1432"/>
                    <a:pt x="765" y="1433"/>
                    <a:pt x="766" y="1433"/>
                  </a:cubicBezTo>
                  <a:cubicBezTo>
                    <a:pt x="771" y="1437"/>
                    <a:pt x="774" y="1441"/>
                    <a:pt x="775" y="1451"/>
                  </a:cubicBezTo>
                  <a:cubicBezTo>
                    <a:pt x="775" y="1451"/>
                    <a:pt x="775" y="1451"/>
                    <a:pt x="775" y="1451"/>
                  </a:cubicBezTo>
                  <a:cubicBezTo>
                    <a:pt x="777" y="1452"/>
                    <a:pt x="781" y="1452"/>
                    <a:pt x="784" y="1452"/>
                  </a:cubicBezTo>
                  <a:cubicBezTo>
                    <a:pt x="785" y="1452"/>
                    <a:pt x="786" y="1452"/>
                    <a:pt x="787" y="1452"/>
                  </a:cubicBezTo>
                  <a:cubicBezTo>
                    <a:pt x="795" y="1452"/>
                    <a:pt x="806" y="1452"/>
                    <a:pt x="816" y="1462"/>
                  </a:cubicBezTo>
                  <a:cubicBezTo>
                    <a:pt x="818" y="1464"/>
                    <a:pt x="819" y="1465"/>
                    <a:pt x="820" y="1465"/>
                  </a:cubicBezTo>
                  <a:cubicBezTo>
                    <a:pt x="820" y="1465"/>
                    <a:pt x="821" y="1464"/>
                    <a:pt x="822" y="1464"/>
                  </a:cubicBezTo>
                  <a:cubicBezTo>
                    <a:pt x="823" y="1464"/>
                    <a:pt x="823" y="1464"/>
                    <a:pt x="823" y="1464"/>
                  </a:cubicBezTo>
                  <a:cubicBezTo>
                    <a:pt x="823" y="1464"/>
                    <a:pt x="823" y="1463"/>
                    <a:pt x="824" y="1462"/>
                  </a:cubicBezTo>
                  <a:cubicBezTo>
                    <a:pt x="826" y="1459"/>
                    <a:pt x="832" y="1452"/>
                    <a:pt x="845" y="1453"/>
                  </a:cubicBezTo>
                  <a:cubicBezTo>
                    <a:pt x="847" y="1454"/>
                    <a:pt x="850" y="1453"/>
                    <a:pt x="853" y="1452"/>
                  </a:cubicBezTo>
                  <a:cubicBezTo>
                    <a:pt x="859" y="1449"/>
                    <a:pt x="872" y="1445"/>
                    <a:pt x="880" y="1457"/>
                  </a:cubicBezTo>
                  <a:cubicBezTo>
                    <a:pt x="883" y="1462"/>
                    <a:pt x="887" y="1469"/>
                    <a:pt x="891" y="1475"/>
                  </a:cubicBezTo>
                  <a:cubicBezTo>
                    <a:pt x="894" y="1481"/>
                    <a:pt x="898" y="1487"/>
                    <a:pt x="900" y="1490"/>
                  </a:cubicBezTo>
                  <a:cubicBezTo>
                    <a:pt x="901" y="1491"/>
                    <a:pt x="901" y="1493"/>
                    <a:pt x="902" y="1494"/>
                  </a:cubicBezTo>
                  <a:cubicBezTo>
                    <a:pt x="903" y="1494"/>
                    <a:pt x="905" y="1495"/>
                    <a:pt x="908" y="1495"/>
                  </a:cubicBezTo>
                  <a:cubicBezTo>
                    <a:pt x="916" y="1495"/>
                    <a:pt x="923" y="1494"/>
                    <a:pt x="929" y="1493"/>
                  </a:cubicBezTo>
                  <a:cubicBezTo>
                    <a:pt x="938" y="1492"/>
                    <a:pt x="947" y="1490"/>
                    <a:pt x="955" y="1495"/>
                  </a:cubicBezTo>
                  <a:cubicBezTo>
                    <a:pt x="956" y="1495"/>
                    <a:pt x="956" y="1495"/>
                    <a:pt x="958" y="1495"/>
                  </a:cubicBezTo>
                  <a:cubicBezTo>
                    <a:pt x="958" y="1495"/>
                    <a:pt x="958" y="1495"/>
                    <a:pt x="958" y="1495"/>
                  </a:cubicBezTo>
                  <a:cubicBezTo>
                    <a:pt x="971" y="1495"/>
                    <a:pt x="972" y="1507"/>
                    <a:pt x="972" y="1511"/>
                  </a:cubicBezTo>
                  <a:cubicBezTo>
                    <a:pt x="972" y="1518"/>
                    <a:pt x="971" y="1523"/>
                    <a:pt x="969" y="1527"/>
                  </a:cubicBezTo>
                  <a:cubicBezTo>
                    <a:pt x="969" y="1528"/>
                    <a:pt x="969" y="1529"/>
                    <a:pt x="968" y="1530"/>
                  </a:cubicBezTo>
                  <a:cubicBezTo>
                    <a:pt x="974" y="1533"/>
                    <a:pt x="976" y="1534"/>
                    <a:pt x="983" y="1535"/>
                  </a:cubicBezTo>
                  <a:cubicBezTo>
                    <a:pt x="986" y="1536"/>
                    <a:pt x="989" y="1537"/>
                    <a:pt x="993" y="1538"/>
                  </a:cubicBezTo>
                  <a:cubicBezTo>
                    <a:pt x="998" y="1539"/>
                    <a:pt x="1001" y="1539"/>
                    <a:pt x="1003" y="1539"/>
                  </a:cubicBezTo>
                  <a:cubicBezTo>
                    <a:pt x="1006" y="1539"/>
                    <a:pt x="1011" y="1538"/>
                    <a:pt x="1015" y="1542"/>
                  </a:cubicBezTo>
                  <a:cubicBezTo>
                    <a:pt x="1019" y="1546"/>
                    <a:pt x="1019" y="1551"/>
                    <a:pt x="1019" y="1554"/>
                  </a:cubicBezTo>
                  <a:cubicBezTo>
                    <a:pt x="1019" y="1557"/>
                    <a:pt x="1019" y="1559"/>
                    <a:pt x="1019" y="1559"/>
                  </a:cubicBezTo>
                  <a:cubicBezTo>
                    <a:pt x="1019" y="1560"/>
                    <a:pt x="1020" y="1560"/>
                    <a:pt x="1022" y="1561"/>
                  </a:cubicBezTo>
                  <a:cubicBezTo>
                    <a:pt x="1024" y="1562"/>
                    <a:pt x="1027" y="1562"/>
                    <a:pt x="1030" y="1563"/>
                  </a:cubicBezTo>
                  <a:cubicBezTo>
                    <a:pt x="1035" y="1563"/>
                    <a:pt x="1039" y="1563"/>
                    <a:pt x="1044" y="1566"/>
                  </a:cubicBezTo>
                  <a:cubicBezTo>
                    <a:pt x="1046" y="1566"/>
                    <a:pt x="1047" y="1567"/>
                    <a:pt x="1048" y="1568"/>
                  </a:cubicBezTo>
                  <a:cubicBezTo>
                    <a:pt x="1051" y="1570"/>
                    <a:pt x="1052" y="1570"/>
                    <a:pt x="1057" y="1569"/>
                  </a:cubicBezTo>
                  <a:cubicBezTo>
                    <a:pt x="1060" y="1568"/>
                    <a:pt x="1063" y="1568"/>
                    <a:pt x="1066" y="1568"/>
                  </a:cubicBezTo>
                  <a:cubicBezTo>
                    <a:pt x="1066" y="1565"/>
                    <a:pt x="1065" y="1564"/>
                    <a:pt x="1065" y="1562"/>
                  </a:cubicBezTo>
                  <a:cubicBezTo>
                    <a:pt x="1062" y="1549"/>
                    <a:pt x="1072" y="1546"/>
                    <a:pt x="1077" y="1544"/>
                  </a:cubicBezTo>
                  <a:cubicBezTo>
                    <a:pt x="1079" y="1543"/>
                    <a:pt x="1081" y="1543"/>
                    <a:pt x="1082" y="1542"/>
                  </a:cubicBezTo>
                  <a:cubicBezTo>
                    <a:pt x="1089" y="1540"/>
                    <a:pt x="1091" y="1539"/>
                    <a:pt x="1096" y="1535"/>
                  </a:cubicBezTo>
                  <a:cubicBezTo>
                    <a:pt x="1099" y="1532"/>
                    <a:pt x="1102" y="1530"/>
                    <a:pt x="1105" y="1528"/>
                  </a:cubicBezTo>
                  <a:cubicBezTo>
                    <a:pt x="1111" y="1524"/>
                    <a:pt x="1112" y="1523"/>
                    <a:pt x="1112" y="1521"/>
                  </a:cubicBezTo>
                  <a:cubicBezTo>
                    <a:pt x="1112" y="1518"/>
                    <a:pt x="1112" y="1515"/>
                    <a:pt x="1113" y="1512"/>
                  </a:cubicBezTo>
                  <a:cubicBezTo>
                    <a:pt x="1113" y="1499"/>
                    <a:pt x="1114" y="1484"/>
                    <a:pt x="1116" y="1476"/>
                  </a:cubicBezTo>
                  <a:cubicBezTo>
                    <a:pt x="1116" y="1474"/>
                    <a:pt x="1116" y="1472"/>
                    <a:pt x="1117" y="1471"/>
                  </a:cubicBezTo>
                  <a:cubicBezTo>
                    <a:pt x="1118" y="1463"/>
                    <a:pt x="1120" y="1449"/>
                    <a:pt x="1133" y="1448"/>
                  </a:cubicBezTo>
                  <a:cubicBezTo>
                    <a:pt x="1135" y="1448"/>
                    <a:pt x="1137" y="1448"/>
                    <a:pt x="1139" y="1448"/>
                  </a:cubicBezTo>
                  <a:cubicBezTo>
                    <a:pt x="1144" y="1448"/>
                    <a:pt x="1147" y="1448"/>
                    <a:pt x="1152" y="1445"/>
                  </a:cubicBezTo>
                  <a:cubicBezTo>
                    <a:pt x="1161" y="1440"/>
                    <a:pt x="1173" y="1433"/>
                    <a:pt x="1185" y="1439"/>
                  </a:cubicBezTo>
                  <a:cubicBezTo>
                    <a:pt x="1193" y="1443"/>
                    <a:pt x="1203" y="1449"/>
                    <a:pt x="1209" y="1453"/>
                  </a:cubicBezTo>
                  <a:cubicBezTo>
                    <a:pt x="1209" y="1454"/>
                    <a:pt x="1212" y="1455"/>
                    <a:pt x="1214" y="1455"/>
                  </a:cubicBezTo>
                  <a:cubicBezTo>
                    <a:pt x="1221" y="1457"/>
                    <a:pt x="1234" y="1460"/>
                    <a:pt x="1235" y="1473"/>
                  </a:cubicBezTo>
                  <a:cubicBezTo>
                    <a:pt x="1235" y="1479"/>
                    <a:pt x="1237" y="1486"/>
                    <a:pt x="1238" y="1489"/>
                  </a:cubicBezTo>
                  <a:cubicBezTo>
                    <a:pt x="1241" y="1489"/>
                    <a:pt x="1247" y="1488"/>
                    <a:pt x="1250" y="1488"/>
                  </a:cubicBezTo>
                  <a:cubicBezTo>
                    <a:pt x="1253" y="1488"/>
                    <a:pt x="1256" y="1487"/>
                    <a:pt x="1258" y="1487"/>
                  </a:cubicBezTo>
                  <a:cubicBezTo>
                    <a:pt x="1259" y="1487"/>
                    <a:pt x="1260" y="1487"/>
                    <a:pt x="1262" y="1487"/>
                  </a:cubicBezTo>
                  <a:cubicBezTo>
                    <a:pt x="1268" y="1486"/>
                    <a:pt x="1275" y="1485"/>
                    <a:pt x="1280" y="1490"/>
                  </a:cubicBezTo>
                  <a:cubicBezTo>
                    <a:pt x="1282" y="1493"/>
                    <a:pt x="1284" y="1497"/>
                    <a:pt x="1283" y="1501"/>
                  </a:cubicBezTo>
                  <a:cubicBezTo>
                    <a:pt x="1282" y="1508"/>
                    <a:pt x="1276" y="1521"/>
                    <a:pt x="1273" y="1526"/>
                  </a:cubicBezTo>
                  <a:cubicBezTo>
                    <a:pt x="1272" y="1527"/>
                    <a:pt x="1271" y="1528"/>
                    <a:pt x="1270" y="1529"/>
                  </a:cubicBezTo>
                  <a:cubicBezTo>
                    <a:pt x="1267" y="1533"/>
                    <a:pt x="1266" y="1534"/>
                    <a:pt x="1267" y="1536"/>
                  </a:cubicBezTo>
                  <a:cubicBezTo>
                    <a:pt x="1267" y="1538"/>
                    <a:pt x="1268" y="1539"/>
                    <a:pt x="1268" y="1540"/>
                  </a:cubicBezTo>
                  <a:cubicBezTo>
                    <a:pt x="1270" y="1547"/>
                    <a:pt x="1270" y="1547"/>
                    <a:pt x="1271" y="1548"/>
                  </a:cubicBezTo>
                  <a:cubicBezTo>
                    <a:pt x="1274" y="1549"/>
                    <a:pt x="1276" y="1550"/>
                    <a:pt x="1278" y="1550"/>
                  </a:cubicBezTo>
                  <a:cubicBezTo>
                    <a:pt x="1281" y="1552"/>
                    <a:pt x="1284" y="1553"/>
                    <a:pt x="1287" y="1555"/>
                  </a:cubicBezTo>
                  <a:cubicBezTo>
                    <a:pt x="1291" y="1558"/>
                    <a:pt x="1292" y="1563"/>
                    <a:pt x="1292" y="1565"/>
                  </a:cubicBezTo>
                  <a:cubicBezTo>
                    <a:pt x="1292" y="1565"/>
                    <a:pt x="1292" y="1566"/>
                    <a:pt x="1293" y="1567"/>
                  </a:cubicBezTo>
                  <a:cubicBezTo>
                    <a:pt x="1294" y="1568"/>
                    <a:pt x="1299" y="1568"/>
                    <a:pt x="1301" y="1568"/>
                  </a:cubicBezTo>
                  <a:cubicBezTo>
                    <a:pt x="1304" y="1568"/>
                    <a:pt x="1307" y="1568"/>
                    <a:pt x="1310" y="1570"/>
                  </a:cubicBezTo>
                  <a:cubicBezTo>
                    <a:pt x="1321" y="1575"/>
                    <a:pt x="1320" y="1586"/>
                    <a:pt x="1319" y="1589"/>
                  </a:cubicBezTo>
                  <a:cubicBezTo>
                    <a:pt x="1319" y="1595"/>
                    <a:pt x="1314" y="1600"/>
                    <a:pt x="1309" y="1607"/>
                  </a:cubicBezTo>
                  <a:cubicBezTo>
                    <a:pt x="1307" y="1609"/>
                    <a:pt x="1303" y="1613"/>
                    <a:pt x="1302" y="1615"/>
                  </a:cubicBezTo>
                  <a:cubicBezTo>
                    <a:pt x="1302" y="1619"/>
                    <a:pt x="1302" y="1622"/>
                    <a:pt x="1305" y="1626"/>
                  </a:cubicBezTo>
                  <a:cubicBezTo>
                    <a:pt x="1312" y="1634"/>
                    <a:pt x="1313" y="1642"/>
                    <a:pt x="1315" y="1648"/>
                  </a:cubicBezTo>
                  <a:cubicBezTo>
                    <a:pt x="1316" y="1649"/>
                    <a:pt x="1317" y="1649"/>
                    <a:pt x="1318" y="1650"/>
                  </a:cubicBezTo>
                  <a:cubicBezTo>
                    <a:pt x="1319" y="1650"/>
                    <a:pt x="1320" y="1650"/>
                    <a:pt x="1322" y="1651"/>
                  </a:cubicBezTo>
                  <a:cubicBezTo>
                    <a:pt x="1323" y="1646"/>
                    <a:pt x="1327" y="1643"/>
                    <a:pt x="1332" y="1641"/>
                  </a:cubicBezTo>
                  <a:cubicBezTo>
                    <a:pt x="1342" y="1636"/>
                    <a:pt x="1347" y="1630"/>
                    <a:pt x="1348" y="1629"/>
                  </a:cubicBezTo>
                  <a:cubicBezTo>
                    <a:pt x="1349" y="1624"/>
                    <a:pt x="1355" y="1606"/>
                    <a:pt x="1362" y="1600"/>
                  </a:cubicBezTo>
                  <a:cubicBezTo>
                    <a:pt x="1362" y="1599"/>
                    <a:pt x="1363" y="1598"/>
                    <a:pt x="1364" y="1597"/>
                  </a:cubicBezTo>
                  <a:cubicBezTo>
                    <a:pt x="1367" y="1594"/>
                    <a:pt x="1368" y="1593"/>
                    <a:pt x="1369" y="1591"/>
                  </a:cubicBezTo>
                  <a:cubicBezTo>
                    <a:pt x="1369" y="1589"/>
                    <a:pt x="1369" y="1587"/>
                    <a:pt x="1369" y="1585"/>
                  </a:cubicBezTo>
                  <a:cubicBezTo>
                    <a:pt x="1368" y="1580"/>
                    <a:pt x="1368" y="1565"/>
                    <a:pt x="1382" y="1563"/>
                  </a:cubicBezTo>
                  <a:cubicBezTo>
                    <a:pt x="1385" y="1562"/>
                    <a:pt x="1400" y="1560"/>
                    <a:pt x="1410" y="1563"/>
                  </a:cubicBezTo>
                  <a:cubicBezTo>
                    <a:pt x="1415" y="1565"/>
                    <a:pt x="1429" y="1570"/>
                    <a:pt x="1433" y="1590"/>
                  </a:cubicBezTo>
                  <a:cubicBezTo>
                    <a:pt x="1434" y="1593"/>
                    <a:pt x="1434" y="1596"/>
                    <a:pt x="1435" y="1599"/>
                  </a:cubicBezTo>
                  <a:cubicBezTo>
                    <a:pt x="1436" y="1607"/>
                    <a:pt x="1437" y="1610"/>
                    <a:pt x="1439" y="1612"/>
                  </a:cubicBezTo>
                  <a:cubicBezTo>
                    <a:pt x="1441" y="1614"/>
                    <a:pt x="1442" y="1615"/>
                    <a:pt x="1444" y="1616"/>
                  </a:cubicBezTo>
                  <a:cubicBezTo>
                    <a:pt x="1449" y="1619"/>
                    <a:pt x="1457" y="1624"/>
                    <a:pt x="1457" y="1636"/>
                  </a:cubicBezTo>
                  <a:cubicBezTo>
                    <a:pt x="1457" y="1641"/>
                    <a:pt x="1455" y="1645"/>
                    <a:pt x="1454" y="1647"/>
                  </a:cubicBezTo>
                  <a:cubicBezTo>
                    <a:pt x="1453" y="1649"/>
                    <a:pt x="1452" y="1650"/>
                    <a:pt x="1456" y="1658"/>
                  </a:cubicBezTo>
                  <a:cubicBezTo>
                    <a:pt x="1460" y="1668"/>
                    <a:pt x="1463" y="1670"/>
                    <a:pt x="1464" y="1672"/>
                  </a:cubicBezTo>
                  <a:cubicBezTo>
                    <a:pt x="1466" y="1673"/>
                    <a:pt x="1468" y="1675"/>
                    <a:pt x="1469" y="1679"/>
                  </a:cubicBezTo>
                  <a:cubicBezTo>
                    <a:pt x="1471" y="1683"/>
                    <a:pt x="1471" y="1688"/>
                    <a:pt x="1470" y="1692"/>
                  </a:cubicBezTo>
                  <a:cubicBezTo>
                    <a:pt x="1470" y="1693"/>
                    <a:pt x="1470" y="1694"/>
                    <a:pt x="1470" y="1695"/>
                  </a:cubicBezTo>
                  <a:cubicBezTo>
                    <a:pt x="1471" y="1695"/>
                    <a:pt x="1471" y="1696"/>
                    <a:pt x="1472" y="1696"/>
                  </a:cubicBezTo>
                  <a:cubicBezTo>
                    <a:pt x="1475" y="1698"/>
                    <a:pt x="1480" y="1701"/>
                    <a:pt x="1485" y="1708"/>
                  </a:cubicBezTo>
                  <a:cubicBezTo>
                    <a:pt x="1486" y="1709"/>
                    <a:pt x="1487" y="1710"/>
                    <a:pt x="1488" y="1712"/>
                  </a:cubicBezTo>
                  <a:cubicBezTo>
                    <a:pt x="1495" y="1708"/>
                    <a:pt x="1499" y="1719"/>
                    <a:pt x="1504" y="1720"/>
                  </a:cubicBezTo>
                  <a:cubicBezTo>
                    <a:pt x="1509" y="1721"/>
                    <a:pt x="1523" y="1723"/>
                    <a:pt x="1532" y="1721"/>
                  </a:cubicBezTo>
                  <a:cubicBezTo>
                    <a:pt x="1541" y="1720"/>
                    <a:pt x="1540" y="1709"/>
                    <a:pt x="1540" y="1699"/>
                  </a:cubicBezTo>
                  <a:cubicBezTo>
                    <a:pt x="1540" y="1688"/>
                    <a:pt x="1549" y="1689"/>
                    <a:pt x="1552" y="1685"/>
                  </a:cubicBezTo>
                  <a:cubicBezTo>
                    <a:pt x="1553" y="1683"/>
                    <a:pt x="1554" y="1671"/>
                    <a:pt x="1553" y="1663"/>
                  </a:cubicBezTo>
                  <a:cubicBezTo>
                    <a:pt x="1552" y="1665"/>
                    <a:pt x="1552" y="1665"/>
                    <a:pt x="1552" y="1659"/>
                  </a:cubicBezTo>
                  <a:cubicBezTo>
                    <a:pt x="1553" y="1650"/>
                    <a:pt x="1553" y="1655"/>
                    <a:pt x="1553" y="1663"/>
                  </a:cubicBezTo>
                  <a:cubicBezTo>
                    <a:pt x="1556" y="1659"/>
                    <a:pt x="1561" y="1645"/>
                    <a:pt x="1564" y="1640"/>
                  </a:cubicBezTo>
                  <a:cubicBezTo>
                    <a:pt x="1569" y="1632"/>
                    <a:pt x="1567" y="1619"/>
                    <a:pt x="1568" y="1603"/>
                  </a:cubicBezTo>
                  <a:cubicBezTo>
                    <a:pt x="1569" y="1587"/>
                    <a:pt x="1591" y="1591"/>
                    <a:pt x="1596" y="1577"/>
                  </a:cubicBezTo>
                  <a:cubicBezTo>
                    <a:pt x="1601" y="1564"/>
                    <a:pt x="1599" y="1524"/>
                    <a:pt x="1597" y="1543"/>
                  </a:cubicBezTo>
                  <a:cubicBezTo>
                    <a:pt x="1596" y="1561"/>
                    <a:pt x="1595" y="1524"/>
                    <a:pt x="1601" y="1512"/>
                  </a:cubicBezTo>
                  <a:cubicBezTo>
                    <a:pt x="1608" y="1500"/>
                    <a:pt x="1632" y="1509"/>
                    <a:pt x="1643" y="1500"/>
                  </a:cubicBezTo>
                  <a:cubicBezTo>
                    <a:pt x="1653" y="1491"/>
                    <a:pt x="1648" y="1455"/>
                    <a:pt x="1648" y="1440"/>
                  </a:cubicBezTo>
                  <a:cubicBezTo>
                    <a:pt x="1648" y="1425"/>
                    <a:pt x="1648" y="1428"/>
                    <a:pt x="1659" y="1427"/>
                  </a:cubicBezTo>
                  <a:cubicBezTo>
                    <a:pt x="1669" y="1425"/>
                    <a:pt x="1659" y="1427"/>
                    <a:pt x="1673" y="1432"/>
                  </a:cubicBezTo>
                  <a:cubicBezTo>
                    <a:pt x="1688" y="1437"/>
                    <a:pt x="1681" y="1432"/>
                    <a:pt x="1685" y="1419"/>
                  </a:cubicBezTo>
                  <a:cubicBezTo>
                    <a:pt x="1689" y="1405"/>
                    <a:pt x="1689" y="1413"/>
                    <a:pt x="1703" y="1409"/>
                  </a:cubicBezTo>
                  <a:cubicBezTo>
                    <a:pt x="1716" y="1405"/>
                    <a:pt x="1721" y="1401"/>
                    <a:pt x="1728" y="1393"/>
                  </a:cubicBezTo>
                  <a:cubicBezTo>
                    <a:pt x="1735" y="1385"/>
                    <a:pt x="1736" y="1371"/>
                    <a:pt x="1744" y="1361"/>
                  </a:cubicBezTo>
                  <a:cubicBezTo>
                    <a:pt x="1752" y="1352"/>
                    <a:pt x="1755" y="1373"/>
                    <a:pt x="1760" y="1376"/>
                  </a:cubicBezTo>
                  <a:cubicBezTo>
                    <a:pt x="1765" y="1379"/>
                    <a:pt x="1768" y="1377"/>
                    <a:pt x="1776" y="1377"/>
                  </a:cubicBezTo>
                  <a:cubicBezTo>
                    <a:pt x="1784" y="1377"/>
                    <a:pt x="1787" y="1391"/>
                    <a:pt x="1791" y="1392"/>
                  </a:cubicBezTo>
                  <a:cubicBezTo>
                    <a:pt x="1795" y="1393"/>
                    <a:pt x="1811" y="1393"/>
                    <a:pt x="1817" y="1396"/>
                  </a:cubicBezTo>
                  <a:cubicBezTo>
                    <a:pt x="1824" y="1399"/>
                    <a:pt x="1827" y="1388"/>
                    <a:pt x="1832" y="1381"/>
                  </a:cubicBezTo>
                  <a:cubicBezTo>
                    <a:pt x="1837" y="1375"/>
                    <a:pt x="1848" y="1391"/>
                    <a:pt x="1868" y="1388"/>
                  </a:cubicBezTo>
                  <a:cubicBezTo>
                    <a:pt x="1888" y="1385"/>
                    <a:pt x="1877" y="1381"/>
                    <a:pt x="1877" y="1381"/>
                  </a:cubicBezTo>
                  <a:cubicBezTo>
                    <a:pt x="1877" y="1381"/>
                    <a:pt x="1876" y="1365"/>
                    <a:pt x="1879" y="1357"/>
                  </a:cubicBezTo>
                  <a:cubicBezTo>
                    <a:pt x="1881" y="1349"/>
                    <a:pt x="1884" y="1341"/>
                    <a:pt x="1885" y="1337"/>
                  </a:cubicBezTo>
                  <a:cubicBezTo>
                    <a:pt x="1887" y="1333"/>
                    <a:pt x="1884" y="1315"/>
                    <a:pt x="1883" y="1309"/>
                  </a:cubicBezTo>
                  <a:cubicBezTo>
                    <a:pt x="1881" y="1304"/>
                    <a:pt x="1881" y="1297"/>
                    <a:pt x="1889" y="1289"/>
                  </a:cubicBezTo>
                  <a:cubicBezTo>
                    <a:pt x="1897" y="1281"/>
                    <a:pt x="1893" y="1275"/>
                    <a:pt x="1893" y="1267"/>
                  </a:cubicBezTo>
                  <a:cubicBezTo>
                    <a:pt x="1893" y="1259"/>
                    <a:pt x="1900" y="1263"/>
                    <a:pt x="1900" y="1263"/>
                  </a:cubicBezTo>
                  <a:cubicBezTo>
                    <a:pt x="1919" y="1263"/>
                    <a:pt x="1919" y="1263"/>
                    <a:pt x="1919" y="1263"/>
                  </a:cubicBezTo>
                  <a:cubicBezTo>
                    <a:pt x="1919" y="1263"/>
                    <a:pt x="1932" y="1252"/>
                    <a:pt x="1944" y="1251"/>
                  </a:cubicBezTo>
                  <a:cubicBezTo>
                    <a:pt x="1956" y="1249"/>
                    <a:pt x="1956" y="1261"/>
                    <a:pt x="1963" y="1267"/>
                  </a:cubicBezTo>
                  <a:cubicBezTo>
                    <a:pt x="1969" y="1272"/>
                    <a:pt x="1979" y="1281"/>
                    <a:pt x="1997" y="1292"/>
                  </a:cubicBezTo>
                  <a:cubicBezTo>
                    <a:pt x="2016" y="1303"/>
                    <a:pt x="2036" y="1320"/>
                    <a:pt x="2036" y="1320"/>
                  </a:cubicBezTo>
                  <a:cubicBezTo>
                    <a:pt x="2036" y="1320"/>
                    <a:pt x="2089" y="1319"/>
                    <a:pt x="2095" y="1319"/>
                  </a:cubicBezTo>
                  <a:cubicBezTo>
                    <a:pt x="2100" y="1319"/>
                    <a:pt x="2121" y="1321"/>
                    <a:pt x="2127" y="1317"/>
                  </a:cubicBezTo>
                  <a:cubicBezTo>
                    <a:pt x="2132" y="1313"/>
                    <a:pt x="2135" y="1311"/>
                    <a:pt x="2135" y="1311"/>
                  </a:cubicBezTo>
                  <a:cubicBezTo>
                    <a:pt x="2135" y="1311"/>
                    <a:pt x="2148" y="1319"/>
                    <a:pt x="2151" y="1307"/>
                  </a:cubicBezTo>
                  <a:cubicBezTo>
                    <a:pt x="2153" y="1295"/>
                    <a:pt x="2171" y="1308"/>
                    <a:pt x="2171" y="1308"/>
                  </a:cubicBezTo>
                  <a:cubicBezTo>
                    <a:pt x="2171" y="1308"/>
                    <a:pt x="2180" y="1305"/>
                    <a:pt x="2183" y="1300"/>
                  </a:cubicBezTo>
                  <a:cubicBezTo>
                    <a:pt x="2185" y="1295"/>
                    <a:pt x="2189" y="1297"/>
                    <a:pt x="2197" y="1301"/>
                  </a:cubicBezTo>
                  <a:cubicBezTo>
                    <a:pt x="2205" y="1305"/>
                    <a:pt x="2201" y="1295"/>
                    <a:pt x="2205" y="1289"/>
                  </a:cubicBezTo>
                  <a:cubicBezTo>
                    <a:pt x="2209" y="1284"/>
                    <a:pt x="2225" y="1285"/>
                    <a:pt x="2231" y="1276"/>
                  </a:cubicBezTo>
                  <a:cubicBezTo>
                    <a:pt x="2236" y="1267"/>
                    <a:pt x="2231" y="1264"/>
                    <a:pt x="2232" y="1256"/>
                  </a:cubicBezTo>
                  <a:cubicBezTo>
                    <a:pt x="2233" y="1248"/>
                    <a:pt x="2248" y="1241"/>
                    <a:pt x="2248" y="1223"/>
                  </a:cubicBezTo>
                  <a:cubicBezTo>
                    <a:pt x="2248" y="1204"/>
                    <a:pt x="2255" y="1205"/>
                    <a:pt x="2257" y="1197"/>
                  </a:cubicBezTo>
                  <a:cubicBezTo>
                    <a:pt x="2260" y="1189"/>
                    <a:pt x="2272" y="1185"/>
                    <a:pt x="2279" y="1176"/>
                  </a:cubicBezTo>
                  <a:cubicBezTo>
                    <a:pt x="2285" y="1167"/>
                    <a:pt x="2287" y="1179"/>
                    <a:pt x="2291" y="1183"/>
                  </a:cubicBezTo>
                  <a:cubicBezTo>
                    <a:pt x="2295" y="1187"/>
                    <a:pt x="2307" y="1191"/>
                    <a:pt x="2317" y="1191"/>
                  </a:cubicBezTo>
                  <a:cubicBezTo>
                    <a:pt x="2328" y="1191"/>
                    <a:pt x="2327" y="1181"/>
                    <a:pt x="2336" y="1172"/>
                  </a:cubicBezTo>
                  <a:cubicBezTo>
                    <a:pt x="2345" y="1163"/>
                    <a:pt x="2347" y="1161"/>
                    <a:pt x="2348" y="1152"/>
                  </a:cubicBezTo>
                  <a:cubicBezTo>
                    <a:pt x="2349" y="1143"/>
                    <a:pt x="2353" y="1135"/>
                    <a:pt x="2344" y="1128"/>
                  </a:cubicBezTo>
                  <a:cubicBezTo>
                    <a:pt x="2335" y="1121"/>
                    <a:pt x="2333" y="1124"/>
                    <a:pt x="2329" y="1120"/>
                  </a:cubicBezTo>
                  <a:cubicBezTo>
                    <a:pt x="2325" y="1116"/>
                    <a:pt x="2329" y="1105"/>
                    <a:pt x="2340" y="1088"/>
                  </a:cubicBezTo>
                  <a:cubicBezTo>
                    <a:pt x="2351" y="1071"/>
                    <a:pt x="2335" y="1077"/>
                    <a:pt x="2329" y="1065"/>
                  </a:cubicBezTo>
                  <a:cubicBezTo>
                    <a:pt x="2324" y="1053"/>
                    <a:pt x="2353" y="1064"/>
                    <a:pt x="2369" y="1065"/>
                  </a:cubicBezTo>
                  <a:cubicBezTo>
                    <a:pt x="2385" y="1067"/>
                    <a:pt x="2385" y="1060"/>
                    <a:pt x="2392" y="1048"/>
                  </a:cubicBezTo>
                  <a:cubicBezTo>
                    <a:pt x="2399" y="1036"/>
                    <a:pt x="2413" y="1032"/>
                    <a:pt x="2421" y="1029"/>
                  </a:cubicBezTo>
                  <a:cubicBezTo>
                    <a:pt x="2429" y="1027"/>
                    <a:pt x="2444" y="1028"/>
                    <a:pt x="2448" y="1025"/>
                  </a:cubicBezTo>
                  <a:cubicBezTo>
                    <a:pt x="2452" y="1023"/>
                    <a:pt x="2448" y="1013"/>
                    <a:pt x="2456" y="1004"/>
                  </a:cubicBezTo>
                  <a:cubicBezTo>
                    <a:pt x="2464" y="995"/>
                    <a:pt x="2476" y="976"/>
                    <a:pt x="2479" y="965"/>
                  </a:cubicBezTo>
                  <a:cubicBezTo>
                    <a:pt x="2481" y="955"/>
                    <a:pt x="2484" y="949"/>
                    <a:pt x="2495" y="937"/>
                  </a:cubicBezTo>
                  <a:cubicBezTo>
                    <a:pt x="2505" y="925"/>
                    <a:pt x="2504" y="924"/>
                    <a:pt x="2504" y="91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8" name="Freeform 11">
              <a:extLst>
                <a:ext uri="{FF2B5EF4-FFF2-40B4-BE49-F238E27FC236}">
                  <a16:creationId xmlns:a16="http://schemas.microsoft.com/office/drawing/2014/main" id="{2A3923B7-8DF0-4421-916E-7CA412A78D76}"/>
                </a:ext>
              </a:extLst>
            </p:cNvPr>
            <p:cNvSpPr>
              <a:spLocks/>
            </p:cNvSpPr>
            <p:nvPr/>
          </p:nvSpPr>
          <p:spPr bwMode="auto">
            <a:xfrm>
              <a:off x="-4491096" y="2486804"/>
              <a:ext cx="1358063" cy="1229889"/>
            </a:xfrm>
            <a:custGeom>
              <a:avLst/>
              <a:gdLst>
                <a:gd name="T0" fmla="*/ 164 w 1649"/>
                <a:gd name="T1" fmla="*/ 1158 h 1493"/>
                <a:gd name="T2" fmla="*/ 235 w 1649"/>
                <a:gd name="T3" fmla="*/ 1093 h 1493"/>
                <a:gd name="T4" fmla="*/ 350 w 1649"/>
                <a:gd name="T5" fmla="*/ 1114 h 1493"/>
                <a:gd name="T6" fmla="*/ 397 w 1649"/>
                <a:gd name="T7" fmla="*/ 1014 h 1493"/>
                <a:gd name="T8" fmla="*/ 470 w 1649"/>
                <a:gd name="T9" fmla="*/ 1019 h 1493"/>
                <a:gd name="T10" fmla="*/ 556 w 1649"/>
                <a:gd name="T11" fmla="*/ 980 h 1493"/>
                <a:gd name="T12" fmla="*/ 603 w 1649"/>
                <a:gd name="T13" fmla="*/ 1081 h 1493"/>
                <a:gd name="T14" fmla="*/ 609 w 1649"/>
                <a:gd name="T15" fmla="*/ 1143 h 1493"/>
                <a:gd name="T16" fmla="*/ 659 w 1649"/>
                <a:gd name="T17" fmla="*/ 1199 h 1493"/>
                <a:gd name="T18" fmla="*/ 759 w 1649"/>
                <a:gd name="T19" fmla="*/ 1205 h 1493"/>
                <a:gd name="T20" fmla="*/ 761 w 1649"/>
                <a:gd name="T21" fmla="*/ 1141 h 1493"/>
                <a:gd name="T22" fmla="*/ 898 w 1649"/>
                <a:gd name="T23" fmla="*/ 1153 h 1493"/>
                <a:gd name="T24" fmla="*/ 993 w 1649"/>
                <a:gd name="T25" fmla="*/ 1247 h 1493"/>
                <a:gd name="T26" fmla="*/ 1000 w 1649"/>
                <a:gd name="T27" fmla="*/ 1363 h 1493"/>
                <a:gd name="T28" fmla="*/ 1080 w 1649"/>
                <a:gd name="T29" fmla="*/ 1451 h 1493"/>
                <a:gd name="T30" fmla="*/ 1147 w 1649"/>
                <a:gd name="T31" fmla="*/ 1490 h 1493"/>
                <a:gd name="T32" fmla="*/ 1215 w 1649"/>
                <a:gd name="T33" fmla="*/ 1425 h 1493"/>
                <a:gd name="T34" fmla="*/ 1291 w 1649"/>
                <a:gd name="T35" fmla="*/ 1397 h 1493"/>
                <a:gd name="T36" fmla="*/ 1334 w 1649"/>
                <a:gd name="T37" fmla="*/ 1323 h 1493"/>
                <a:gd name="T38" fmla="*/ 1473 w 1649"/>
                <a:gd name="T39" fmla="*/ 1240 h 1493"/>
                <a:gd name="T40" fmla="*/ 1567 w 1649"/>
                <a:gd name="T41" fmla="*/ 1166 h 1493"/>
                <a:gd name="T42" fmla="*/ 1583 w 1649"/>
                <a:gd name="T43" fmla="*/ 1082 h 1493"/>
                <a:gd name="T44" fmla="*/ 1638 w 1649"/>
                <a:gd name="T45" fmla="*/ 1030 h 1493"/>
                <a:gd name="T46" fmla="*/ 1570 w 1649"/>
                <a:gd name="T47" fmla="*/ 948 h 1493"/>
                <a:gd name="T48" fmla="*/ 1465 w 1649"/>
                <a:gd name="T49" fmla="*/ 948 h 1493"/>
                <a:gd name="T50" fmla="*/ 1374 w 1649"/>
                <a:gd name="T51" fmla="*/ 883 h 1493"/>
                <a:gd name="T52" fmla="*/ 1360 w 1649"/>
                <a:gd name="T53" fmla="*/ 812 h 1493"/>
                <a:gd name="T54" fmla="*/ 1278 w 1649"/>
                <a:gd name="T55" fmla="*/ 716 h 1493"/>
                <a:gd name="T56" fmla="*/ 1274 w 1649"/>
                <a:gd name="T57" fmla="*/ 614 h 1493"/>
                <a:gd name="T58" fmla="*/ 1198 w 1649"/>
                <a:gd name="T59" fmla="*/ 542 h 1493"/>
                <a:gd name="T60" fmla="*/ 1265 w 1649"/>
                <a:gd name="T61" fmla="*/ 463 h 1493"/>
                <a:gd name="T62" fmla="*/ 1191 w 1649"/>
                <a:gd name="T63" fmla="*/ 375 h 1493"/>
                <a:gd name="T64" fmla="*/ 1235 w 1649"/>
                <a:gd name="T65" fmla="*/ 281 h 1493"/>
                <a:gd name="T66" fmla="*/ 1240 w 1649"/>
                <a:gd name="T67" fmla="*/ 173 h 1493"/>
                <a:gd name="T68" fmla="*/ 1231 w 1649"/>
                <a:gd name="T69" fmla="*/ 76 h 1493"/>
                <a:gd name="T70" fmla="*/ 1196 w 1649"/>
                <a:gd name="T71" fmla="*/ 2 h 1493"/>
                <a:gd name="T72" fmla="*/ 1126 w 1649"/>
                <a:gd name="T73" fmla="*/ 11 h 1493"/>
                <a:gd name="T74" fmla="*/ 1087 w 1649"/>
                <a:gd name="T75" fmla="*/ 74 h 1493"/>
                <a:gd name="T76" fmla="*/ 1020 w 1649"/>
                <a:gd name="T77" fmla="*/ 84 h 1493"/>
                <a:gd name="T78" fmla="*/ 954 w 1649"/>
                <a:gd name="T79" fmla="*/ 118 h 1493"/>
                <a:gd name="T80" fmla="*/ 839 w 1649"/>
                <a:gd name="T81" fmla="*/ 102 h 1493"/>
                <a:gd name="T82" fmla="*/ 796 w 1649"/>
                <a:gd name="T83" fmla="*/ 35 h 1493"/>
                <a:gd name="T84" fmla="*/ 674 w 1649"/>
                <a:gd name="T85" fmla="*/ 65 h 1493"/>
                <a:gd name="T86" fmla="*/ 588 w 1649"/>
                <a:gd name="T87" fmla="*/ 114 h 1493"/>
                <a:gd name="T88" fmla="*/ 587 w 1649"/>
                <a:gd name="T89" fmla="*/ 182 h 1493"/>
                <a:gd name="T90" fmla="*/ 555 w 1649"/>
                <a:gd name="T91" fmla="*/ 338 h 1493"/>
                <a:gd name="T92" fmla="*/ 520 w 1649"/>
                <a:gd name="T93" fmla="*/ 432 h 1493"/>
                <a:gd name="T94" fmla="*/ 417 w 1649"/>
                <a:gd name="T95" fmla="*/ 485 h 1493"/>
                <a:gd name="T96" fmla="*/ 321 w 1649"/>
                <a:gd name="T97" fmla="*/ 476 h 1493"/>
                <a:gd name="T98" fmla="*/ 381 w 1649"/>
                <a:gd name="T99" fmla="*/ 537 h 1493"/>
                <a:gd name="T100" fmla="*/ 291 w 1649"/>
                <a:gd name="T101" fmla="*/ 548 h 1493"/>
                <a:gd name="T102" fmla="*/ 250 w 1649"/>
                <a:gd name="T103" fmla="*/ 601 h 1493"/>
                <a:gd name="T104" fmla="*/ 200 w 1649"/>
                <a:gd name="T105" fmla="*/ 679 h 1493"/>
                <a:gd name="T106" fmla="*/ 136 w 1649"/>
                <a:gd name="T107" fmla="*/ 722 h 1493"/>
                <a:gd name="T108" fmla="*/ 85 w 1649"/>
                <a:gd name="T109" fmla="*/ 727 h 1493"/>
                <a:gd name="T110" fmla="*/ 58 w 1649"/>
                <a:gd name="T111" fmla="*/ 835 h 1493"/>
                <a:gd name="T112" fmla="*/ 24 w 1649"/>
                <a:gd name="T113" fmla="*/ 894 h 1493"/>
                <a:gd name="T114" fmla="*/ 33 w 1649"/>
                <a:gd name="T115" fmla="*/ 976 h 1493"/>
                <a:gd name="T116" fmla="*/ 90 w 1649"/>
                <a:gd name="T117" fmla="*/ 104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9" h="1493">
                  <a:moveTo>
                    <a:pt x="122" y="1112"/>
                  </a:moveTo>
                  <a:cubicBezTo>
                    <a:pt x="123" y="1119"/>
                    <a:pt x="122" y="1122"/>
                    <a:pt x="122" y="1124"/>
                  </a:cubicBezTo>
                  <a:cubicBezTo>
                    <a:pt x="122" y="1127"/>
                    <a:pt x="122" y="1128"/>
                    <a:pt x="123" y="1134"/>
                  </a:cubicBezTo>
                  <a:cubicBezTo>
                    <a:pt x="123" y="1137"/>
                    <a:pt x="124" y="1139"/>
                    <a:pt x="126" y="1143"/>
                  </a:cubicBezTo>
                  <a:cubicBezTo>
                    <a:pt x="127" y="1145"/>
                    <a:pt x="128" y="1147"/>
                    <a:pt x="129" y="1150"/>
                  </a:cubicBezTo>
                  <a:cubicBezTo>
                    <a:pt x="135" y="1151"/>
                    <a:pt x="141" y="1151"/>
                    <a:pt x="147" y="1151"/>
                  </a:cubicBezTo>
                  <a:cubicBezTo>
                    <a:pt x="158" y="1151"/>
                    <a:pt x="163" y="1157"/>
                    <a:pt x="165" y="1162"/>
                  </a:cubicBezTo>
                  <a:cubicBezTo>
                    <a:pt x="165" y="1161"/>
                    <a:pt x="164" y="1160"/>
                    <a:pt x="164" y="1158"/>
                  </a:cubicBezTo>
                  <a:cubicBezTo>
                    <a:pt x="163" y="1154"/>
                    <a:pt x="162" y="1148"/>
                    <a:pt x="162" y="1143"/>
                  </a:cubicBezTo>
                  <a:cubicBezTo>
                    <a:pt x="162" y="1142"/>
                    <a:pt x="162" y="1140"/>
                    <a:pt x="162" y="1139"/>
                  </a:cubicBezTo>
                  <a:cubicBezTo>
                    <a:pt x="162" y="1130"/>
                    <a:pt x="162" y="1125"/>
                    <a:pt x="172" y="1114"/>
                  </a:cubicBezTo>
                  <a:cubicBezTo>
                    <a:pt x="182" y="1101"/>
                    <a:pt x="194" y="1105"/>
                    <a:pt x="199" y="1108"/>
                  </a:cubicBezTo>
                  <a:cubicBezTo>
                    <a:pt x="201" y="1108"/>
                    <a:pt x="203" y="1109"/>
                    <a:pt x="203" y="1109"/>
                  </a:cubicBezTo>
                  <a:cubicBezTo>
                    <a:pt x="203" y="1109"/>
                    <a:pt x="203" y="1109"/>
                    <a:pt x="203" y="1109"/>
                  </a:cubicBezTo>
                  <a:cubicBezTo>
                    <a:pt x="206" y="1108"/>
                    <a:pt x="211" y="1106"/>
                    <a:pt x="215" y="1103"/>
                  </a:cubicBezTo>
                  <a:cubicBezTo>
                    <a:pt x="221" y="1100"/>
                    <a:pt x="227" y="1096"/>
                    <a:pt x="235" y="1093"/>
                  </a:cubicBezTo>
                  <a:cubicBezTo>
                    <a:pt x="252" y="1087"/>
                    <a:pt x="261" y="1090"/>
                    <a:pt x="274" y="1098"/>
                  </a:cubicBezTo>
                  <a:cubicBezTo>
                    <a:pt x="276" y="1100"/>
                    <a:pt x="279" y="1101"/>
                    <a:pt x="281" y="1103"/>
                  </a:cubicBezTo>
                  <a:cubicBezTo>
                    <a:pt x="293" y="1110"/>
                    <a:pt x="307" y="1119"/>
                    <a:pt x="315" y="1127"/>
                  </a:cubicBezTo>
                  <a:cubicBezTo>
                    <a:pt x="322" y="1135"/>
                    <a:pt x="328" y="1139"/>
                    <a:pt x="335" y="1142"/>
                  </a:cubicBezTo>
                  <a:cubicBezTo>
                    <a:pt x="335" y="1142"/>
                    <a:pt x="335" y="1142"/>
                    <a:pt x="335" y="1142"/>
                  </a:cubicBezTo>
                  <a:cubicBezTo>
                    <a:pt x="336" y="1141"/>
                    <a:pt x="337" y="1140"/>
                    <a:pt x="337" y="1140"/>
                  </a:cubicBezTo>
                  <a:cubicBezTo>
                    <a:pt x="338" y="1138"/>
                    <a:pt x="339" y="1137"/>
                    <a:pt x="340" y="1136"/>
                  </a:cubicBezTo>
                  <a:cubicBezTo>
                    <a:pt x="342" y="1134"/>
                    <a:pt x="347" y="1122"/>
                    <a:pt x="350" y="1114"/>
                  </a:cubicBezTo>
                  <a:cubicBezTo>
                    <a:pt x="353" y="1107"/>
                    <a:pt x="356" y="1100"/>
                    <a:pt x="359" y="1094"/>
                  </a:cubicBezTo>
                  <a:cubicBezTo>
                    <a:pt x="362" y="1089"/>
                    <a:pt x="365" y="1083"/>
                    <a:pt x="371" y="1082"/>
                  </a:cubicBezTo>
                  <a:cubicBezTo>
                    <a:pt x="375" y="1081"/>
                    <a:pt x="378" y="1083"/>
                    <a:pt x="380" y="1084"/>
                  </a:cubicBezTo>
                  <a:cubicBezTo>
                    <a:pt x="385" y="1081"/>
                    <a:pt x="386" y="1080"/>
                    <a:pt x="389" y="1076"/>
                  </a:cubicBezTo>
                  <a:cubicBezTo>
                    <a:pt x="391" y="1074"/>
                    <a:pt x="392" y="1072"/>
                    <a:pt x="394" y="1070"/>
                  </a:cubicBezTo>
                  <a:cubicBezTo>
                    <a:pt x="398" y="1065"/>
                    <a:pt x="398" y="1062"/>
                    <a:pt x="398" y="1057"/>
                  </a:cubicBezTo>
                  <a:cubicBezTo>
                    <a:pt x="398" y="1056"/>
                    <a:pt x="398" y="1056"/>
                    <a:pt x="398" y="1055"/>
                  </a:cubicBezTo>
                  <a:cubicBezTo>
                    <a:pt x="398" y="1048"/>
                    <a:pt x="398" y="1030"/>
                    <a:pt x="397" y="1014"/>
                  </a:cubicBezTo>
                  <a:cubicBezTo>
                    <a:pt x="397" y="1008"/>
                    <a:pt x="397" y="1002"/>
                    <a:pt x="402" y="997"/>
                  </a:cubicBezTo>
                  <a:cubicBezTo>
                    <a:pt x="406" y="993"/>
                    <a:pt x="412" y="993"/>
                    <a:pt x="415" y="994"/>
                  </a:cubicBezTo>
                  <a:cubicBezTo>
                    <a:pt x="415" y="994"/>
                    <a:pt x="416" y="994"/>
                    <a:pt x="417" y="994"/>
                  </a:cubicBezTo>
                  <a:cubicBezTo>
                    <a:pt x="428" y="990"/>
                    <a:pt x="435" y="999"/>
                    <a:pt x="440" y="1006"/>
                  </a:cubicBezTo>
                  <a:cubicBezTo>
                    <a:pt x="441" y="1008"/>
                    <a:pt x="443" y="1010"/>
                    <a:pt x="444" y="1012"/>
                  </a:cubicBezTo>
                  <a:cubicBezTo>
                    <a:pt x="447" y="1015"/>
                    <a:pt x="449" y="1016"/>
                    <a:pt x="457" y="1017"/>
                  </a:cubicBezTo>
                  <a:cubicBezTo>
                    <a:pt x="460" y="1017"/>
                    <a:pt x="463" y="1018"/>
                    <a:pt x="466" y="1018"/>
                  </a:cubicBezTo>
                  <a:cubicBezTo>
                    <a:pt x="468" y="1019"/>
                    <a:pt x="469" y="1019"/>
                    <a:pt x="470" y="1019"/>
                  </a:cubicBezTo>
                  <a:cubicBezTo>
                    <a:pt x="470" y="1018"/>
                    <a:pt x="471" y="1018"/>
                    <a:pt x="471" y="1018"/>
                  </a:cubicBezTo>
                  <a:cubicBezTo>
                    <a:pt x="473" y="1015"/>
                    <a:pt x="476" y="1012"/>
                    <a:pt x="483" y="1010"/>
                  </a:cubicBezTo>
                  <a:cubicBezTo>
                    <a:pt x="487" y="1008"/>
                    <a:pt x="491" y="1006"/>
                    <a:pt x="495" y="1005"/>
                  </a:cubicBezTo>
                  <a:cubicBezTo>
                    <a:pt x="502" y="1003"/>
                    <a:pt x="508" y="1000"/>
                    <a:pt x="510" y="998"/>
                  </a:cubicBezTo>
                  <a:cubicBezTo>
                    <a:pt x="511" y="997"/>
                    <a:pt x="513" y="994"/>
                    <a:pt x="514" y="992"/>
                  </a:cubicBezTo>
                  <a:cubicBezTo>
                    <a:pt x="525" y="977"/>
                    <a:pt x="533" y="967"/>
                    <a:pt x="543" y="968"/>
                  </a:cubicBezTo>
                  <a:cubicBezTo>
                    <a:pt x="546" y="968"/>
                    <a:pt x="552" y="970"/>
                    <a:pt x="555" y="978"/>
                  </a:cubicBezTo>
                  <a:cubicBezTo>
                    <a:pt x="555" y="979"/>
                    <a:pt x="555" y="980"/>
                    <a:pt x="556" y="980"/>
                  </a:cubicBezTo>
                  <a:cubicBezTo>
                    <a:pt x="558" y="981"/>
                    <a:pt x="561" y="981"/>
                    <a:pt x="564" y="982"/>
                  </a:cubicBezTo>
                  <a:cubicBezTo>
                    <a:pt x="566" y="981"/>
                    <a:pt x="569" y="980"/>
                    <a:pt x="573" y="979"/>
                  </a:cubicBezTo>
                  <a:cubicBezTo>
                    <a:pt x="585" y="977"/>
                    <a:pt x="591" y="988"/>
                    <a:pt x="595" y="996"/>
                  </a:cubicBezTo>
                  <a:cubicBezTo>
                    <a:pt x="597" y="998"/>
                    <a:pt x="598" y="1001"/>
                    <a:pt x="599" y="1002"/>
                  </a:cubicBezTo>
                  <a:cubicBezTo>
                    <a:pt x="604" y="1010"/>
                    <a:pt x="604" y="1018"/>
                    <a:pt x="603" y="1026"/>
                  </a:cubicBezTo>
                  <a:cubicBezTo>
                    <a:pt x="603" y="1030"/>
                    <a:pt x="603" y="1034"/>
                    <a:pt x="603" y="1039"/>
                  </a:cubicBezTo>
                  <a:cubicBezTo>
                    <a:pt x="605" y="1054"/>
                    <a:pt x="605" y="1067"/>
                    <a:pt x="603" y="1080"/>
                  </a:cubicBezTo>
                  <a:cubicBezTo>
                    <a:pt x="603" y="1081"/>
                    <a:pt x="603" y="1081"/>
                    <a:pt x="603" y="1081"/>
                  </a:cubicBezTo>
                  <a:cubicBezTo>
                    <a:pt x="604" y="1082"/>
                    <a:pt x="605" y="1083"/>
                    <a:pt x="606" y="1083"/>
                  </a:cubicBezTo>
                  <a:cubicBezTo>
                    <a:pt x="608" y="1085"/>
                    <a:pt x="612" y="1087"/>
                    <a:pt x="615" y="1091"/>
                  </a:cubicBezTo>
                  <a:cubicBezTo>
                    <a:pt x="621" y="1100"/>
                    <a:pt x="623" y="1110"/>
                    <a:pt x="625" y="1118"/>
                  </a:cubicBezTo>
                  <a:cubicBezTo>
                    <a:pt x="626" y="1120"/>
                    <a:pt x="626" y="1120"/>
                    <a:pt x="626" y="1120"/>
                  </a:cubicBezTo>
                  <a:cubicBezTo>
                    <a:pt x="626" y="1122"/>
                    <a:pt x="628" y="1128"/>
                    <a:pt x="624" y="1133"/>
                  </a:cubicBezTo>
                  <a:cubicBezTo>
                    <a:pt x="620" y="1137"/>
                    <a:pt x="615" y="1137"/>
                    <a:pt x="612" y="1138"/>
                  </a:cubicBezTo>
                  <a:cubicBezTo>
                    <a:pt x="611" y="1138"/>
                    <a:pt x="610" y="1138"/>
                    <a:pt x="609" y="1138"/>
                  </a:cubicBezTo>
                  <a:cubicBezTo>
                    <a:pt x="609" y="1139"/>
                    <a:pt x="609" y="1141"/>
                    <a:pt x="609" y="1143"/>
                  </a:cubicBezTo>
                  <a:cubicBezTo>
                    <a:pt x="609" y="1144"/>
                    <a:pt x="610" y="1145"/>
                    <a:pt x="610" y="1145"/>
                  </a:cubicBezTo>
                  <a:cubicBezTo>
                    <a:pt x="610" y="1145"/>
                    <a:pt x="610" y="1146"/>
                    <a:pt x="611" y="1146"/>
                  </a:cubicBezTo>
                  <a:cubicBezTo>
                    <a:pt x="613" y="1148"/>
                    <a:pt x="615" y="1151"/>
                    <a:pt x="618" y="1156"/>
                  </a:cubicBezTo>
                  <a:cubicBezTo>
                    <a:pt x="623" y="1162"/>
                    <a:pt x="624" y="1166"/>
                    <a:pt x="625" y="1169"/>
                  </a:cubicBezTo>
                  <a:cubicBezTo>
                    <a:pt x="626" y="1171"/>
                    <a:pt x="626" y="1173"/>
                    <a:pt x="628" y="1176"/>
                  </a:cubicBezTo>
                  <a:cubicBezTo>
                    <a:pt x="633" y="1182"/>
                    <a:pt x="634" y="1184"/>
                    <a:pt x="645" y="1185"/>
                  </a:cubicBezTo>
                  <a:cubicBezTo>
                    <a:pt x="652" y="1185"/>
                    <a:pt x="657" y="1185"/>
                    <a:pt x="659" y="1191"/>
                  </a:cubicBezTo>
                  <a:cubicBezTo>
                    <a:pt x="660" y="1193"/>
                    <a:pt x="661" y="1196"/>
                    <a:pt x="659" y="1199"/>
                  </a:cubicBezTo>
                  <a:cubicBezTo>
                    <a:pt x="661" y="1200"/>
                    <a:pt x="664" y="1200"/>
                    <a:pt x="668" y="1200"/>
                  </a:cubicBezTo>
                  <a:cubicBezTo>
                    <a:pt x="673" y="1201"/>
                    <a:pt x="680" y="1201"/>
                    <a:pt x="687" y="1204"/>
                  </a:cubicBezTo>
                  <a:cubicBezTo>
                    <a:pt x="693" y="1207"/>
                    <a:pt x="709" y="1209"/>
                    <a:pt x="721" y="1210"/>
                  </a:cubicBezTo>
                  <a:cubicBezTo>
                    <a:pt x="734" y="1212"/>
                    <a:pt x="743" y="1213"/>
                    <a:pt x="747" y="1215"/>
                  </a:cubicBezTo>
                  <a:cubicBezTo>
                    <a:pt x="750" y="1216"/>
                    <a:pt x="750" y="1216"/>
                    <a:pt x="757" y="1210"/>
                  </a:cubicBezTo>
                  <a:cubicBezTo>
                    <a:pt x="759" y="1208"/>
                    <a:pt x="759" y="1208"/>
                    <a:pt x="759" y="1208"/>
                  </a:cubicBezTo>
                  <a:cubicBezTo>
                    <a:pt x="761" y="1207"/>
                    <a:pt x="762" y="1205"/>
                    <a:pt x="762" y="1205"/>
                  </a:cubicBezTo>
                  <a:cubicBezTo>
                    <a:pt x="761" y="1204"/>
                    <a:pt x="760" y="1205"/>
                    <a:pt x="759" y="1205"/>
                  </a:cubicBezTo>
                  <a:cubicBezTo>
                    <a:pt x="755" y="1205"/>
                    <a:pt x="750" y="1205"/>
                    <a:pt x="746" y="1203"/>
                  </a:cubicBezTo>
                  <a:cubicBezTo>
                    <a:pt x="742" y="1201"/>
                    <a:pt x="734" y="1197"/>
                    <a:pt x="737" y="1185"/>
                  </a:cubicBezTo>
                  <a:cubicBezTo>
                    <a:pt x="737" y="1185"/>
                    <a:pt x="737" y="1185"/>
                    <a:pt x="737" y="1185"/>
                  </a:cubicBezTo>
                  <a:cubicBezTo>
                    <a:pt x="735" y="1181"/>
                    <a:pt x="732" y="1177"/>
                    <a:pt x="728" y="1172"/>
                  </a:cubicBezTo>
                  <a:cubicBezTo>
                    <a:pt x="724" y="1169"/>
                    <a:pt x="722" y="1163"/>
                    <a:pt x="722" y="1158"/>
                  </a:cubicBezTo>
                  <a:cubicBezTo>
                    <a:pt x="723" y="1153"/>
                    <a:pt x="725" y="1148"/>
                    <a:pt x="729" y="1145"/>
                  </a:cubicBezTo>
                  <a:cubicBezTo>
                    <a:pt x="734" y="1142"/>
                    <a:pt x="739" y="1142"/>
                    <a:pt x="748" y="1142"/>
                  </a:cubicBezTo>
                  <a:cubicBezTo>
                    <a:pt x="752" y="1142"/>
                    <a:pt x="757" y="1142"/>
                    <a:pt x="761" y="1141"/>
                  </a:cubicBezTo>
                  <a:cubicBezTo>
                    <a:pt x="771" y="1140"/>
                    <a:pt x="782" y="1136"/>
                    <a:pt x="792" y="1131"/>
                  </a:cubicBezTo>
                  <a:cubicBezTo>
                    <a:pt x="797" y="1128"/>
                    <a:pt x="807" y="1124"/>
                    <a:pt x="816" y="1120"/>
                  </a:cubicBezTo>
                  <a:cubicBezTo>
                    <a:pt x="827" y="1115"/>
                    <a:pt x="840" y="1110"/>
                    <a:pt x="845" y="1107"/>
                  </a:cubicBezTo>
                  <a:cubicBezTo>
                    <a:pt x="856" y="1100"/>
                    <a:pt x="873" y="1103"/>
                    <a:pt x="881" y="1108"/>
                  </a:cubicBezTo>
                  <a:cubicBezTo>
                    <a:pt x="888" y="1112"/>
                    <a:pt x="889" y="1117"/>
                    <a:pt x="889" y="1119"/>
                  </a:cubicBezTo>
                  <a:cubicBezTo>
                    <a:pt x="889" y="1120"/>
                    <a:pt x="889" y="1122"/>
                    <a:pt x="888" y="1124"/>
                  </a:cubicBezTo>
                  <a:cubicBezTo>
                    <a:pt x="888" y="1128"/>
                    <a:pt x="887" y="1135"/>
                    <a:pt x="891" y="1142"/>
                  </a:cubicBezTo>
                  <a:cubicBezTo>
                    <a:pt x="894" y="1147"/>
                    <a:pt x="896" y="1150"/>
                    <a:pt x="898" y="1153"/>
                  </a:cubicBezTo>
                  <a:cubicBezTo>
                    <a:pt x="900" y="1156"/>
                    <a:pt x="902" y="1159"/>
                    <a:pt x="906" y="1166"/>
                  </a:cubicBezTo>
                  <a:cubicBezTo>
                    <a:pt x="910" y="1173"/>
                    <a:pt x="913" y="1181"/>
                    <a:pt x="915" y="1190"/>
                  </a:cubicBezTo>
                  <a:cubicBezTo>
                    <a:pt x="918" y="1196"/>
                    <a:pt x="920" y="1203"/>
                    <a:pt x="922" y="1206"/>
                  </a:cubicBezTo>
                  <a:cubicBezTo>
                    <a:pt x="923" y="1208"/>
                    <a:pt x="931" y="1210"/>
                    <a:pt x="935" y="1212"/>
                  </a:cubicBezTo>
                  <a:cubicBezTo>
                    <a:pt x="944" y="1215"/>
                    <a:pt x="953" y="1218"/>
                    <a:pt x="958" y="1224"/>
                  </a:cubicBezTo>
                  <a:cubicBezTo>
                    <a:pt x="963" y="1233"/>
                    <a:pt x="967" y="1238"/>
                    <a:pt x="972" y="1242"/>
                  </a:cubicBezTo>
                  <a:cubicBezTo>
                    <a:pt x="974" y="1244"/>
                    <a:pt x="983" y="1245"/>
                    <a:pt x="987" y="1246"/>
                  </a:cubicBezTo>
                  <a:cubicBezTo>
                    <a:pt x="989" y="1246"/>
                    <a:pt x="991" y="1247"/>
                    <a:pt x="993" y="1247"/>
                  </a:cubicBezTo>
                  <a:cubicBezTo>
                    <a:pt x="1004" y="1249"/>
                    <a:pt x="1010" y="1255"/>
                    <a:pt x="1013" y="1267"/>
                  </a:cubicBezTo>
                  <a:cubicBezTo>
                    <a:pt x="1014" y="1270"/>
                    <a:pt x="1015" y="1273"/>
                    <a:pt x="1015" y="1276"/>
                  </a:cubicBezTo>
                  <a:cubicBezTo>
                    <a:pt x="1017" y="1283"/>
                    <a:pt x="1018" y="1290"/>
                    <a:pt x="1022" y="1298"/>
                  </a:cubicBezTo>
                  <a:cubicBezTo>
                    <a:pt x="1026" y="1307"/>
                    <a:pt x="1027" y="1312"/>
                    <a:pt x="1024" y="1319"/>
                  </a:cubicBezTo>
                  <a:cubicBezTo>
                    <a:pt x="1024" y="1320"/>
                    <a:pt x="1023" y="1322"/>
                    <a:pt x="1023" y="1325"/>
                  </a:cubicBezTo>
                  <a:cubicBezTo>
                    <a:pt x="1021" y="1338"/>
                    <a:pt x="1014" y="1344"/>
                    <a:pt x="1008" y="1349"/>
                  </a:cubicBezTo>
                  <a:cubicBezTo>
                    <a:pt x="1005" y="1351"/>
                    <a:pt x="1003" y="1352"/>
                    <a:pt x="1001" y="1355"/>
                  </a:cubicBezTo>
                  <a:cubicBezTo>
                    <a:pt x="998" y="1358"/>
                    <a:pt x="998" y="1358"/>
                    <a:pt x="1000" y="1363"/>
                  </a:cubicBezTo>
                  <a:cubicBezTo>
                    <a:pt x="1000" y="1365"/>
                    <a:pt x="1001" y="1368"/>
                    <a:pt x="1001" y="1370"/>
                  </a:cubicBezTo>
                  <a:cubicBezTo>
                    <a:pt x="1001" y="1371"/>
                    <a:pt x="1001" y="1371"/>
                    <a:pt x="1001" y="1371"/>
                  </a:cubicBezTo>
                  <a:cubicBezTo>
                    <a:pt x="1004" y="1372"/>
                    <a:pt x="1007" y="1374"/>
                    <a:pt x="1011" y="1377"/>
                  </a:cubicBezTo>
                  <a:cubicBezTo>
                    <a:pt x="1019" y="1382"/>
                    <a:pt x="1021" y="1388"/>
                    <a:pt x="1022" y="1392"/>
                  </a:cubicBezTo>
                  <a:cubicBezTo>
                    <a:pt x="1023" y="1394"/>
                    <a:pt x="1024" y="1396"/>
                    <a:pt x="1025" y="1398"/>
                  </a:cubicBezTo>
                  <a:cubicBezTo>
                    <a:pt x="1027" y="1400"/>
                    <a:pt x="1034" y="1406"/>
                    <a:pt x="1040" y="1411"/>
                  </a:cubicBezTo>
                  <a:cubicBezTo>
                    <a:pt x="1052" y="1420"/>
                    <a:pt x="1059" y="1427"/>
                    <a:pt x="1063" y="1432"/>
                  </a:cubicBezTo>
                  <a:cubicBezTo>
                    <a:pt x="1068" y="1440"/>
                    <a:pt x="1072" y="1445"/>
                    <a:pt x="1080" y="1451"/>
                  </a:cubicBezTo>
                  <a:cubicBezTo>
                    <a:pt x="1083" y="1453"/>
                    <a:pt x="1093" y="1450"/>
                    <a:pt x="1103" y="1447"/>
                  </a:cubicBezTo>
                  <a:cubicBezTo>
                    <a:pt x="1106" y="1446"/>
                    <a:pt x="1109" y="1445"/>
                    <a:pt x="1112" y="1444"/>
                  </a:cubicBezTo>
                  <a:cubicBezTo>
                    <a:pt x="1120" y="1441"/>
                    <a:pt x="1127" y="1440"/>
                    <a:pt x="1132" y="1444"/>
                  </a:cubicBezTo>
                  <a:cubicBezTo>
                    <a:pt x="1137" y="1448"/>
                    <a:pt x="1137" y="1454"/>
                    <a:pt x="1136" y="1457"/>
                  </a:cubicBezTo>
                  <a:cubicBezTo>
                    <a:pt x="1136" y="1458"/>
                    <a:pt x="1136" y="1459"/>
                    <a:pt x="1136" y="1460"/>
                  </a:cubicBezTo>
                  <a:cubicBezTo>
                    <a:pt x="1140" y="1467"/>
                    <a:pt x="1139" y="1474"/>
                    <a:pt x="1138" y="1479"/>
                  </a:cubicBezTo>
                  <a:cubicBezTo>
                    <a:pt x="1138" y="1482"/>
                    <a:pt x="1137" y="1485"/>
                    <a:pt x="1138" y="1487"/>
                  </a:cubicBezTo>
                  <a:cubicBezTo>
                    <a:pt x="1140" y="1487"/>
                    <a:pt x="1143" y="1488"/>
                    <a:pt x="1147" y="1490"/>
                  </a:cubicBezTo>
                  <a:cubicBezTo>
                    <a:pt x="1154" y="1493"/>
                    <a:pt x="1158" y="1492"/>
                    <a:pt x="1165" y="1491"/>
                  </a:cubicBezTo>
                  <a:cubicBezTo>
                    <a:pt x="1168" y="1491"/>
                    <a:pt x="1171" y="1490"/>
                    <a:pt x="1174" y="1490"/>
                  </a:cubicBezTo>
                  <a:cubicBezTo>
                    <a:pt x="1180" y="1489"/>
                    <a:pt x="1183" y="1487"/>
                    <a:pt x="1191" y="1480"/>
                  </a:cubicBezTo>
                  <a:cubicBezTo>
                    <a:pt x="1193" y="1478"/>
                    <a:pt x="1195" y="1476"/>
                    <a:pt x="1197" y="1475"/>
                  </a:cubicBezTo>
                  <a:cubicBezTo>
                    <a:pt x="1206" y="1467"/>
                    <a:pt x="1212" y="1459"/>
                    <a:pt x="1214" y="1453"/>
                  </a:cubicBezTo>
                  <a:cubicBezTo>
                    <a:pt x="1215" y="1451"/>
                    <a:pt x="1214" y="1448"/>
                    <a:pt x="1213" y="1444"/>
                  </a:cubicBezTo>
                  <a:cubicBezTo>
                    <a:pt x="1213" y="1441"/>
                    <a:pt x="1212" y="1438"/>
                    <a:pt x="1212" y="1435"/>
                  </a:cubicBezTo>
                  <a:cubicBezTo>
                    <a:pt x="1212" y="1432"/>
                    <a:pt x="1212" y="1427"/>
                    <a:pt x="1215" y="1425"/>
                  </a:cubicBezTo>
                  <a:cubicBezTo>
                    <a:pt x="1218" y="1418"/>
                    <a:pt x="1225" y="1417"/>
                    <a:pt x="1228" y="1417"/>
                  </a:cubicBezTo>
                  <a:cubicBezTo>
                    <a:pt x="1230" y="1417"/>
                    <a:pt x="1231" y="1417"/>
                    <a:pt x="1234" y="1416"/>
                  </a:cubicBezTo>
                  <a:cubicBezTo>
                    <a:pt x="1237" y="1415"/>
                    <a:pt x="1237" y="1415"/>
                    <a:pt x="1239" y="1412"/>
                  </a:cubicBezTo>
                  <a:cubicBezTo>
                    <a:pt x="1241" y="1410"/>
                    <a:pt x="1243" y="1407"/>
                    <a:pt x="1247" y="1403"/>
                  </a:cubicBezTo>
                  <a:cubicBezTo>
                    <a:pt x="1257" y="1393"/>
                    <a:pt x="1269" y="1396"/>
                    <a:pt x="1276" y="1398"/>
                  </a:cubicBezTo>
                  <a:cubicBezTo>
                    <a:pt x="1280" y="1399"/>
                    <a:pt x="1283" y="1400"/>
                    <a:pt x="1287" y="1400"/>
                  </a:cubicBezTo>
                  <a:cubicBezTo>
                    <a:pt x="1288" y="1400"/>
                    <a:pt x="1289" y="1400"/>
                    <a:pt x="1290" y="1400"/>
                  </a:cubicBezTo>
                  <a:cubicBezTo>
                    <a:pt x="1290" y="1399"/>
                    <a:pt x="1290" y="1398"/>
                    <a:pt x="1291" y="1397"/>
                  </a:cubicBezTo>
                  <a:cubicBezTo>
                    <a:pt x="1291" y="1395"/>
                    <a:pt x="1292" y="1393"/>
                    <a:pt x="1292" y="1390"/>
                  </a:cubicBezTo>
                  <a:cubicBezTo>
                    <a:pt x="1294" y="1385"/>
                    <a:pt x="1295" y="1381"/>
                    <a:pt x="1295" y="1379"/>
                  </a:cubicBezTo>
                  <a:cubicBezTo>
                    <a:pt x="1295" y="1375"/>
                    <a:pt x="1296" y="1371"/>
                    <a:pt x="1300" y="1366"/>
                  </a:cubicBezTo>
                  <a:cubicBezTo>
                    <a:pt x="1301" y="1365"/>
                    <a:pt x="1302" y="1364"/>
                    <a:pt x="1303" y="1362"/>
                  </a:cubicBezTo>
                  <a:cubicBezTo>
                    <a:pt x="1306" y="1360"/>
                    <a:pt x="1307" y="1359"/>
                    <a:pt x="1308" y="1355"/>
                  </a:cubicBezTo>
                  <a:cubicBezTo>
                    <a:pt x="1308" y="1354"/>
                    <a:pt x="1308" y="1353"/>
                    <a:pt x="1308" y="1352"/>
                  </a:cubicBezTo>
                  <a:cubicBezTo>
                    <a:pt x="1307" y="1343"/>
                    <a:pt x="1309" y="1336"/>
                    <a:pt x="1321" y="1329"/>
                  </a:cubicBezTo>
                  <a:cubicBezTo>
                    <a:pt x="1328" y="1325"/>
                    <a:pt x="1331" y="1324"/>
                    <a:pt x="1334" y="1323"/>
                  </a:cubicBezTo>
                  <a:cubicBezTo>
                    <a:pt x="1336" y="1322"/>
                    <a:pt x="1337" y="1322"/>
                    <a:pt x="1342" y="1319"/>
                  </a:cubicBezTo>
                  <a:cubicBezTo>
                    <a:pt x="1346" y="1316"/>
                    <a:pt x="1346" y="1316"/>
                    <a:pt x="1346" y="1316"/>
                  </a:cubicBezTo>
                  <a:cubicBezTo>
                    <a:pt x="1357" y="1310"/>
                    <a:pt x="1370" y="1301"/>
                    <a:pt x="1385" y="1297"/>
                  </a:cubicBezTo>
                  <a:cubicBezTo>
                    <a:pt x="1397" y="1294"/>
                    <a:pt x="1397" y="1294"/>
                    <a:pt x="1400" y="1283"/>
                  </a:cubicBezTo>
                  <a:cubicBezTo>
                    <a:pt x="1403" y="1269"/>
                    <a:pt x="1411" y="1263"/>
                    <a:pt x="1417" y="1259"/>
                  </a:cubicBezTo>
                  <a:cubicBezTo>
                    <a:pt x="1420" y="1257"/>
                    <a:pt x="1422" y="1256"/>
                    <a:pt x="1425" y="1253"/>
                  </a:cubicBezTo>
                  <a:cubicBezTo>
                    <a:pt x="1433" y="1245"/>
                    <a:pt x="1442" y="1245"/>
                    <a:pt x="1450" y="1245"/>
                  </a:cubicBezTo>
                  <a:cubicBezTo>
                    <a:pt x="1458" y="1245"/>
                    <a:pt x="1465" y="1245"/>
                    <a:pt x="1473" y="1240"/>
                  </a:cubicBezTo>
                  <a:cubicBezTo>
                    <a:pt x="1491" y="1230"/>
                    <a:pt x="1501" y="1217"/>
                    <a:pt x="1509" y="1205"/>
                  </a:cubicBezTo>
                  <a:cubicBezTo>
                    <a:pt x="1511" y="1203"/>
                    <a:pt x="1511" y="1202"/>
                    <a:pt x="1511" y="1202"/>
                  </a:cubicBezTo>
                  <a:cubicBezTo>
                    <a:pt x="1511" y="1201"/>
                    <a:pt x="1511" y="1201"/>
                    <a:pt x="1511" y="1201"/>
                  </a:cubicBezTo>
                  <a:cubicBezTo>
                    <a:pt x="1510" y="1196"/>
                    <a:pt x="1510" y="1192"/>
                    <a:pt x="1514" y="1183"/>
                  </a:cubicBezTo>
                  <a:cubicBezTo>
                    <a:pt x="1516" y="1178"/>
                    <a:pt x="1519" y="1174"/>
                    <a:pt x="1524" y="1173"/>
                  </a:cubicBezTo>
                  <a:cubicBezTo>
                    <a:pt x="1530" y="1170"/>
                    <a:pt x="1536" y="1173"/>
                    <a:pt x="1541" y="1175"/>
                  </a:cubicBezTo>
                  <a:cubicBezTo>
                    <a:pt x="1544" y="1176"/>
                    <a:pt x="1546" y="1177"/>
                    <a:pt x="1549" y="1177"/>
                  </a:cubicBezTo>
                  <a:cubicBezTo>
                    <a:pt x="1557" y="1177"/>
                    <a:pt x="1562" y="1174"/>
                    <a:pt x="1567" y="1166"/>
                  </a:cubicBezTo>
                  <a:cubicBezTo>
                    <a:pt x="1571" y="1158"/>
                    <a:pt x="1571" y="1157"/>
                    <a:pt x="1569" y="1155"/>
                  </a:cubicBezTo>
                  <a:cubicBezTo>
                    <a:pt x="1568" y="1154"/>
                    <a:pt x="1567" y="1153"/>
                    <a:pt x="1566" y="1152"/>
                  </a:cubicBezTo>
                  <a:cubicBezTo>
                    <a:pt x="1561" y="1147"/>
                    <a:pt x="1555" y="1142"/>
                    <a:pt x="1553" y="1126"/>
                  </a:cubicBezTo>
                  <a:cubicBezTo>
                    <a:pt x="1552" y="1121"/>
                    <a:pt x="1552" y="1114"/>
                    <a:pt x="1556" y="1109"/>
                  </a:cubicBezTo>
                  <a:cubicBezTo>
                    <a:pt x="1560" y="1104"/>
                    <a:pt x="1565" y="1105"/>
                    <a:pt x="1568" y="1105"/>
                  </a:cubicBezTo>
                  <a:cubicBezTo>
                    <a:pt x="1569" y="1105"/>
                    <a:pt x="1570" y="1105"/>
                    <a:pt x="1570" y="1104"/>
                  </a:cubicBezTo>
                  <a:cubicBezTo>
                    <a:pt x="1577" y="1098"/>
                    <a:pt x="1581" y="1092"/>
                    <a:pt x="1583" y="1085"/>
                  </a:cubicBezTo>
                  <a:cubicBezTo>
                    <a:pt x="1584" y="1083"/>
                    <a:pt x="1583" y="1082"/>
                    <a:pt x="1583" y="1082"/>
                  </a:cubicBezTo>
                  <a:cubicBezTo>
                    <a:pt x="1583" y="1082"/>
                    <a:pt x="1582" y="1080"/>
                    <a:pt x="1580" y="1078"/>
                  </a:cubicBezTo>
                  <a:cubicBezTo>
                    <a:pt x="1579" y="1076"/>
                    <a:pt x="1577" y="1074"/>
                    <a:pt x="1575" y="1071"/>
                  </a:cubicBezTo>
                  <a:cubicBezTo>
                    <a:pt x="1572" y="1068"/>
                    <a:pt x="1569" y="1062"/>
                    <a:pt x="1570" y="1056"/>
                  </a:cubicBezTo>
                  <a:cubicBezTo>
                    <a:pt x="1571" y="1051"/>
                    <a:pt x="1575" y="1048"/>
                    <a:pt x="1578" y="1046"/>
                  </a:cubicBezTo>
                  <a:cubicBezTo>
                    <a:pt x="1578" y="1046"/>
                    <a:pt x="1578" y="1046"/>
                    <a:pt x="1579" y="1046"/>
                  </a:cubicBezTo>
                  <a:cubicBezTo>
                    <a:pt x="1583" y="1032"/>
                    <a:pt x="1597" y="1030"/>
                    <a:pt x="1607" y="1029"/>
                  </a:cubicBezTo>
                  <a:cubicBezTo>
                    <a:pt x="1613" y="1028"/>
                    <a:pt x="1617" y="1029"/>
                    <a:pt x="1622" y="1029"/>
                  </a:cubicBezTo>
                  <a:cubicBezTo>
                    <a:pt x="1627" y="1030"/>
                    <a:pt x="1632" y="1031"/>
                    <a:pt x="1638" y="1030"/>
                  </a:cubicBezTo>
                  <a:cubicBezTo>
                    <a:pt x="1646" y="1028"/>
                    <a:pt x="1647" y="1026"/>
                    <a:pt x="1648" y="1017"/>
                  </a:cubicBezTo>
                  <a:cubicBezTo>
                    <a:pt x="1649" y="1015"/>
                    <a:pt x="1648" y="1014"/>
                    <a:pt x="1646" y="1010"/>
                  </a:cubicBezTo>
                  <a:cubicBezTo>
                    <a:pt x="1645" y="1009"/>
                    <a:pt x="1644" y="1006"/>
                    <a:pt x="1643" y="1004"/>
                  </a:cubicBezTo>
                  <a:cubicBezTo>
                    <a:pt x="1638" y="1003"/>
                    <a:pt x="1632" y="1002"/>
                    <a:pt x="1628" y="998"/>
                  </a:cubicBezTo>
                  <a:cubicBezTo>
                    <a:pt x="1626" y="997"/>
                    <a:pt x="1623" y="996"/>
                    <a:pt x="1620" y="994"/>
                  </a:cubicBezTo>
                  <a:cubicBezTo>
                    <a:pt x="1612" y="991"/>
                    <a:pt x="1603" y="987"/>
                    <a:pt x="1600" y="980"/>
                  </a:cubicBezTo>
                  <a:cubicBezTo>
                    <a:pt x="1598" y="976"/>
                    <a:pt x="1581" y="958"/>
                    <a:pt x="1573" y="951"/>
                  </a:cubicBezTo>
                  <a:cubicBezTo>
                    <a:pt x="1572" y="950"/>
                    <a:pt x="1571" y="949"/>
                    <a:pt x="1570" y="948"/>
                  </a:cubicBezTo>
                  <a:cubicBezTo>
                    <a:pt x="1569" y="949"/>
                    <a:pt x="1568" y="949"/>
                    <a:pt x="1566" y="950"/>
                  </a:cubicBezTo>
                  <a:cubicBezTo>
                    <a:pt x="1561" y="951"/>
                    <a:pt x="1559" y="952"/>
                    <a:pt x="1556" y="953"/>
                  </a:cubicBezTo>
                  <a:cubicBezTo>
                    <a:pt x="1551" y="956"/>
                    <a:pt x="1547" y="958"/>
                    <a:pt x="1538" y="957"/>
                  </a:cubicBezTo>
                  <a:cubicBezTo>
                    <a:pt x="1533" y="956"/>
                    <a:pt x="1529" y="953"/>
                    <a:pt x="1527" y="951"/>
                  </a:cubicBezTo>
                  <a:cubicBezTo>
                    <a:pt x="1527" y="951"/>
                    <a:pt x="1526" y="952"/>
                    <a:pt x="1526" y="952"/>
                  </a:cubicBezTo>
                  <a:cubicBezTo>
                    <a:pt x="1521" y="957"/>
                    <a:pt x="1513" y="964"/>
                    <a:pt x="1500" y="960"/>
                  </a:cubicBezTo>
                  <a:cubicBezTo>
                    <a:pt x="1497" y="959"/>
                    <a:pt x="1494" y="958"/>
                    <a:pt x="1490" y="957"/>
                  </a:cubicBezTo>
                  <a:cubicBezTo>
                    <a:pt x="1482" y="955"/>
                    <a:pt x="1473" y="953"/>
                    <a:pt x="1465" y="948"/>
                  </a:cubicBezTo>
                  <a:cubicBezTo>
                    <a:pt x="1462" y="946"/>
                    <a:pt x="1462" y="946"/>
                    <a:pt x="1462" y="946"/>
                  </a:cubicBezTo>
                  <a:cubicBezTo>
                    <a:pt x="1455" y="941"/>
                    <a:pt x="1450" y="938"/>
                    <a:pt x="1441" y="938"/>
                  </a:cubicBezTo>
                  <a:cubicBezTo>
                    <a:pt x="1426" y="938"/>
                    <a:pt x="1421" y="929"/>
                    <a:pt x="1418" y="924"/>
                  </a:cubicBezTo>
                  <a:cubicBezTo>
                    <a:pt x="1417" y="923"/>
                    <a:pt x="1416" y="922"/>
                    <a:pt x="1415" y="921"/>
                  </a:cubicBezTo>
                  <a:cubicBezTo>
                    <a:pt x="1411" y="916"/>
                    <a:pt x="1407" y="910"/>
                    <a:pt x="1405" y="905"/>
                  </a:cubicBezTo>
                  <a:cubicBezTo>
                    <a:pt x="1403" y="905"/>
                    <a:pt x="1401" y="905"/>
                    <a:pt x="1400" y="905"/>
                  </a:cubicBezTo>
                  <a:cubicBezTo>
                    <a:pt x="1391" y="903"/>
                    <a:pt x="1378" y="901"/>
                    <a:pt x="1376" y="888"/>
                  </a:cubicBezTo>
                  <a:cubicBezTo>
                    <a:pt x="1375" y="886"/>
                    <a:pt x="1375" y="885"/>
                    <a:pt x="1374" y="883"/>
                  </a:cubicBezTo>
                  <a:cubicBezTo>
                    <a:pt x="1372" y="875"/>
                    <a:pt x="1369" y="865"/>
                    <a:pt x="1378" y="855"/>
                  </a:cubicBezTo>
                  <a:cubicBezTo>
                    <a:pt x="1381" y="851"/>
                    <a:pt x="1384" y="849"/>
                    <a:pt x="1386" y="847"/>
                  </a:cubicBezTo>
                  <a:cubicBezTo>
                    <a:pt x="1391" y="843"/>
                    <a:pt x="1392" y="842"/>
                    <a:pt x="1392" y="839"/>
                  </a:cubicBezTo>
                  <a:cubicBezTo>
                    <a:pt x="1392" y="838"/>
                    <a:pt x="1392" y="837"/>
                    <a:pt x="1392" y="836"/>
                  </a:cubicBezTo>
                  <a:cubicBezTo>
                    <a:pt x="1392" y="834"/>
                    <a:pt x="1393" y="833"/>
                    <a:pt x="1393" y="832"/>
                  </a:cubicBezTo>
                  <a:cubicBezTo>
                    <a:pt x="1392" y="831"/>
                    <a:pt x="1390" y="830"/>
                    <a:pt x="1387" y="828"/>
                  </a:cubicBezTo>
                  <a:cubicBezTo>
                    <a:pt x="1382" y="826"/>
                    <a:pt x="1378" y="825"/>
                    <a:pt x="1375" y="824"/>
                  </a:cubicBezTo>
                  <a:cubicBezTo>
                    <a:pt x="1370" y="822"/>
                    <a:pt x="1363" y="821"/>
                    <a:pt x="1360" y="812"/>
                  </a:cubicBezTo>
                  <a:cubicBezTo>
                    <a:pt x="1359" y="811"/>
                    <a:pt x="1359" y="810"/>
                    <a:pt x="1358" y="809"/>
                  </a:cubicBezTo>
                  <a:cubicBezTo>
                    <a:pt x="1355" y="802"/>
                    <a:pt x="1351" y="793"/>
                    <a:pt x="1345" y="790"/>
                  </a:cubicBezTo>
                  <a:cubicBezTo>
                    <a:pt x="1335" y="785"/>
                    <a:pt x="1327" y="780"/>
                    <a:pt x="1323" y="780"/>
                  </a:cubicBezTo>
                  <a:cubicBezTo>
                    <a:pt x="1312" y="779"/>
                    <a:pt x="1301" y="766"/>
                    <a:pt x="1300" y="756"/>
                  </a:cubicBezTo>
                  <a:cubicBezTo>
                    <a:pt x="1300" y="754"/>
                    <a:pt x="1300" y="753"/>
                    <a:pt x="1300" y="751"/>
                  </a:cubicBezTo>
                  <a:cubicBezTo>
                    <a:pt x="1300" y="749"/>
                    <a:pt x="1300" y="747"/>
                    <a:pt x="1295" y="740"/>
                  </a:cubicBezTo>
                  <a:cubicBezTo>
                    <a:pt x="1293" y="737"/>
                    <a:pt x="1291" y="735"/>
                    <a:pt x="1289" y="733"/>
                  </a:cubicBezTo>
                  <a:cubicBezTo>
                    <a:pt x="1284" y="729"/>
                    <a:pt x="1280" y="726"/>
                    <a:pt x="1278" y="716"/>
                  </a:cubicBezTo>
                  <a:cubicBezTo>
                    <a:pt x="1277" y="712"/>
                    <a:pt x="1275" y="709"/>
                    <a:pt x="1274" y="706"/>
                  </a:cubicBezTo>
                  <a:cubicBezTo>
                    <a:pt x="1271" y="699"/>
                    <a:pt x="1268" y="692"/>
                    <a:pt x="1270" y="682"/>
                  </a:cubicBezTo>
                  <a:cubicBezTo>
                    <a:pt x="1272" y="671"/>
                    <a:pt x="1274" y="659"/>
                    <a:pt x="1282" y="650"/>
                  </a:cubicBezTo>
                  <a:cubicBezTo>
                    <a:pt x="1285" y="647"/>
                    <a:pt x="1287" y="645"/>
                    <a:pt x="1289" y="643"/>
                  </a:cubicBezTo>
                  <a:cubicBezTo>
                    <a:pt x="1289" y="643"/>
                    <a:pt x="1290" y="643"/>
                    <a:pt x="1290" y="642"/>
                  </a:cubicBezTo>
                  <a:cubicBezTo>
                    <a:pt x="1290" y="642"/>
                    <a:pt x="1290" y="641"/>
                    <a:pt x="1289" y="640"/>
                  </a:cubicBezTo>
                  <a:cubicBezTo>
                    <a:pt x="1286" y="634"/>
                    <a:pt x="1284" y="631"/>
                    <a:pt x="1282" y="627"/>
                  </a:cubicBezTo>
                  <a:cubicBezTo>
                    <a:pt x="1279" y="624"/>
                    <a:pt x="1277" y="620"/>
                    <a:pt x="1274" y="614"/>
                  </a:cubicBezTo>
                  <a:cubicBezTo>
                    <a:pt x="1270" y="606"/>
                    <a:pt x="1270" y="601"/>
                    <a:pt x="1271" y="597"/>
                  </a:cubicBezTo>
                  <a:cubicBezTo>
                    <a:pt x="1271" y="595"/>
                    <a:pt x="1271" y="595"/>
                    <a:pt x="1269" y="593"/>
                  </a:cubicBezTo>
                  <a:cubicBezTo>
                    <a:pt x="1266" y="588"/>
                    <a:pt x="1261" y="587"/>
                    <a:pt x="1255" y="585"/>
                  </a:cubicBezTo>
                  <a:cubicBezTo>
                    <a:pt x="1252" y="584"/>
                    <a:pt x="1248" y="583"/>
                    <a:pt x="1245" y="582"/>
                  </a:cubicBezTo>
                  <a:cubicBezTo>
                    <a:pt x="1243" y="581"/>
                    <a:pt x="1240" y="580"/>
                    <a:pt x="1237" y="579"/>
                  </a:cubicBezTo>
                  <a:cubicBezTo>
                    <a:pt x="1229" y="577"/>
                    <a:pt x="1217" y="573"/>
                    <a:pt x="1212" y="563"/>
                  </a:cubicBezTo>
                  <a:cubicBezTo>
                    <a:pt x="1210" y="559"/>
                    <a:pt x="1208" y="556"/>
                    <a:pt x="1205" y="553"/>
                  </a:cubicBezTo>
                  <a:cubicBezTo>
                    <a:pt x="1203" y="550"/>
                    <a:pt x="1201" y="547"/>
                    <a:pt x="1198" y="542"/>
                  </a:cubicBezTo>
                  <a:cubicBezTo>
                    <a:pt x="1188" y="526"/>
                    <a:pt x="1197" y="511"/>
                    <a:pt x="1199" y="506"/>
                  </a:cubicBezTo>
                  <a:cubicBezTo>
                    <a:pt x="1206" y="494"/>
                    <a:pt x="1215" y="491"/>
                    <a:pt x="1230" y="489"/>
                  </a:cubicBezTo>
                  <a:cubicBezTo>
                    <a:pt x="1236" y="489"/>
                    <a:pt x="1240" y="489"/>
                    <a:pt x="1244" y="489"/>
                  </a:cubicBezTo>
                  <a:cubicBezTo>
                    <a:pt x="1246" y="489"/>
                    <a:pt x="1248" y="489"/>
                    <a:pt x="1249" y="489"/>
                  </a:cubicBezTo>
                  <a:cubicBezTo>
                    <a:pt x="1254" y="479"/>
                    <a:pt x="1256" y="477"/>
                    <a:pt x="1265" y="471"/>
                  </a:cubicBezTo>
                  <a:cubicBezTo>
                    <a:pt x="1265" y="470"/>
                    <a:pt x="1266" y="470"/>
                    <a:pt x="1266" y="470"/>
                  </a:cubicBezTo>
                  <a:cubicBezTo>
                    <a:pt x="1266" y="469"/>
                    <a:pt x="1266" y="469"/>
                    <a:pt x="1266" y="469"/>
                  </a:cubicBezTo>
                  <a:cubicBezTo>
                    <a:pt x="1266" y="467"/>
                    <a:pt x="1265" y="466"/>
                    <a:pt x="1265" y="463"/>
                  </a:cubicBezTo>
                  <a:cubicBezTo>
                    <a:pt x="1265" y="457"/>
                    <a:pt x="1268" y="449"/>
                    <a:pt x="1279" y="445"/>
                  </a:cubicBezTo>
                  <a:cubicBezTo>
                    <a:pt x="1275" y="441"/>
                    <a:pt x="1271" y="438"/>
                    <a:pt x="1266" y="435"/>
                  </a:cubicBezTo>
                  <a:cubicBezTo>
                    <a:pt x="1262" y="432"/>
                    <a:pt x="1257" y="429"/>
                    <a:pt x="1253" y="425"/>
                  </a:cubicBezTo>
                  <a:cubicBezTo>
                    <a:pt x="1249" y="422"/>
                    <a:pt x="1246" y="420"/>
                    <a:pt x="1243" y="418"/>
                  </a:cubicBezTo>
                  <a:cubicBezTo>
                    <a:pt x="1237" y="414"/>
                    <a:pt x="1231" y="411"/>
                    <a:pt x="1228" y="405"/>
                  </a:cubicBezTo>
                  <a:cubicBezTo>
                    <a:pt x="1226" y="402"/>
                    <a:pt x="1225" y="399"/>
                    <a:pt x="1224" y="396"/>
                  </a:cubicBezTo>
                  <a:cubicBezTo>
                    <a:pt x="1221" y="390"/>
                    <a:pt x="1221" y="389"/>
                    <a:pt x="1217" y="389"/>
                  </a:cubicBezTo>
                  <a:cubicBezTo>
                    <a:pt x="1206" y="387"/>
                    <a:pt x="1195" y="384"/>
                    <a:pt x="1191" y="375"/>
                  </a:cubicBezTo>
                  <a:cubicBezTo>
                    <a:pt x="1190" y="371"/>
                    <a:pt x="1190" y="365"/>
                    <a:pt x="1196" y="358"/>
                  </a:cubicBezTo>
                  <a:cubicBezTo>
                    <a:pt x="1200" y="354"/>
                    <a:pt x="1204" y="350"/>
                    <a:pt x="1207" y="346"/>
                  </a:cubicBezTo>
                  <a:cubicBezTo>
                    <a:pt x="1212" y="342"/>
                    <a:pt x="1217" y="337"/>
                    <a:pt x="1220" y="333"/>
                  </a:cubicBezTo>
                  <a:cubicBezTo>
                    <a:pt x="1221" y="331"/>
                    <a:pt x="1221" y="331"/>
                    <a:pt x="1221" y="331"/>
                  </a:cubicBezTo>
                  <a:cubicBezTo>
                    <a:pt x="1225" y="326"/>
                    <a:pt x="1230" y="318"/>
                    <a:pt x="1230" y="316"/>
                  </a:cubicBezTo>
                  <a:cubicBezTo>
                    <a:pt x="1228" y="307"/>
                    <a:pt x="1229" y="297"/>
                    <a:pt x="1231" y="289"/>
                  </a:cubicBezTo>
                  <a:cubicBezTo>
                    <a:pt x="1232" y="285"/>
                    <a:pt x="1233" y="283"/>
                    <a:pt x="1235" y="281"/>
                  </a:cubicBezTo>
                  <a:cubicBezTo>
                    <a:pt x="1235" y="281"/>
                    <a:pt x="1235" y="281"/>
                    <a:pt x="1235" y="281"/>
                  </a:cubicBezTo>
                  <a:cubicBezTo>
                    <a:pt x="1235" y="281"/>
                    <a:pt x="1235" y="281"/>
                    <a:pt x="1235" y="281"/>
                  </a:cubicBezTo>
                  <a:cubicBezTo>
                    <a:pt x="1235" y="281"/>
                    <a:pt x="1235" y="279"/>
                    <a:pt x="1235" y="274"/>
                  </a:cubicBezTo>
                  <a:cubicBezTo>
                    <a:pt x="1233" y="257"/>
                    <a:pt x="1239" y="251"/>
                    <a:pt x="1245" y="246"/>
                  </a:cubicBezTo>
                  <a:cubicBezTo>
                    <a:pt x="1246" y="246"/>
                    <a:pt x="1246" y="246"/>
                    <a:pt x="1246" y="246"/>
                  </a:cubicBezTo>
                  <a:cubicBezTo>
                    <a:pt x="1246" y="243"/>
                    <a:pt x="1245" y="237"/>
                    <a:pt x="1244" y="234"/>
                  </a:cubicBezTo>
                  <a:cubicBezTo>
                    <a:pt x="1243" y="230"/>
                    <a:pt x="1241" y="226"/>
                    <a:pt x="1239" y="221"/>
                  </a:cubicBezTo>
                  <a:cubicBezTo>
                    <a:pt x="1237" y="217"/>
                    <a:pt x="1235" y="212"/>
                    <a:pt x="1233" y="207"/>
                  </a:cubicBezTo>
                  <a:cubicBezTo>
                    <a:pt x="1228" y="192"/>
                    <a:pt x="1234" y="181"/>
                    <a:pt x="1240" y="173"/>
                  </a:cubicBezTo>
                  <a:cubicBezTo>
                    <a:pt x="1243" y="169"/>
                    <a:pt x="1247" y="167"/>
                    <a:pt x="1251" y="164"/>
                  </a:cubicBezTo>
                  <a:cubicBezTo>
                    <a:pt x="1254" y="163"/>
                    <a:pt x="1257" y="161"/>
                    <a:pt x="1258" y="159"/>
                  </a:cubicBezTo>
                  <a:cubicBezTo>
                    <a:pt x="1258" y="159"/>
                    <a:pt x="1258" y="159"/>
                    <a:pt x="1258" y="159"/>
                  </a:cubicBezTo>
                  <a:cubicBezTo>
                    <a:pt x="1252" y="145"/>
                    <a:pt x="1250" y="143"/>
                    <a:pt x="1244" y="136"/>
                  </a:cubicBezTo>
                  <a:cubicBezTo>
                    <a:pt x="1234" y="127"/>
                    <a:pt x="1234" y="122"/>
                    <a:pt x="1234" y="108"/>
                  </a:cubicBezTo>
                  <a:cubicBezTo>
                    <a:pt x="1234" y="104"/>
                    <a:pt x="1234" y="100"/>
                    <a:pt x="1235" y="97"/>
                  </a:cubicBezTo>
                  <a:cubicBezTo>
                    <a:pt x="1235" y="90"/>
                    <a:pt x="1236" y="86"/>
                    <a:pt x="1233" y="80"/>
                  </a:cubicBezTo>
                  <a:cubicBezTo>
                    <a:pt x="1232" y="77"/>
                    <a:pt x="1231" y="76"/>
                    <a:pt x="1231" y="76"/>
                  </a:cubicBezTo>
                  <a:cubicBezTo>
                    <a:pt x="1225" y="72"/>
                    <a:pt x="1224" y="67"/>
                    <a:pt x="1224" y="59"/>
                  </a:cubicBezTo>
                  <a:cubicBezTo>
                    <a:pt x="1224" y="52"/>
                    <a:pt x="1225" y="47"/>
                    <a:pt x="1226" y="43"/>
                  </a:cubicBezTo>
                  <a:cubicBezTo>
                    <a:pt x="1226" y="43"/>
                    <a:pt x="1226" y="43"/>
                    <a:pt x="1226" y="42"/>
                  </a:cubicBezTo>
                  <a:cubicBezTo>
                    <a:pt x="1225" y="42"/>
                    <a:pt x="1223" y="42"/>
                    <a:pt x="1222" y="41"/>
                  </a:cubicBezTo>
                  <a:cubicBezTo>
                    <a:pt x="1216" y="40"/>
                    <a:pt x="1203" y="38"/>
                    <a:pt x="1203" y="23"/>
                  </a:cubicBezTo>
                  <a:cubicBezTo>
                    <a:pt x="1203" y="21"/>
                    <a:pt x="1203" y="19"/>
                    <a:pt x="1203" y="17"/>
                  </a:cubicBezTo>
                  <a:cubicBezTo>
                    <a:pt x="1203" y="10"/>
                    <a:pt x="1203" y="9"/>
                    <a:pt x="1202" y="8"/>
                  </a:cubicBezTo>
                  <a:cubicBezTo>
                    <a:pt x="1199" y="6"/>
                    <a:pt x="1197" y="4"/>
                    <a:pt x="1196" y="2"/>
                  </a:cubicBezTo>
                  <a:cubicBezTo>
                    <a:pt x="1195" y="1"/>
                    <a:pt x="1194" y="0"/>
                    <a:pt x="1194" y="0"/>
                  </a:cubicBezTo>
                  <a:cubicBezTo>
                    <a:pt x="1193" y="0"/>
                    <a:pt x="1193" y="0"/>
                    <a:pt x="1192" y="0"/>
                  </a:cubicBezTo>
                  <a:cubicBezTo>
                    <a:pt x="1189" y="1"/>
                    <a:pt x="1188" y="2"/>
                    <a:pt x="1186" y="3"/>
                  </a:cubicBezTo>
                  <a:cubicBezTo>
                    <a:pt x="1180" y="6"/>
                    <a:pt x="1175" y="8"/>
                    <a:pt x="1164" y="7"/>
                  </a:cubicBezTo>
                  <a:cubicBezTo>
                    <a:pt x="1157" y="7"/>
                    <a:pt x="1152" y="4"/>
                    <a:pt x="1148" y="2"/>
                  </a:cubicBezTo>
                  <a:cubicBezTo>
                    <a:pt x="1147" y="2"/>
                    <a:pt x="1146" y="1"/>
                    <a:pt x="1145" y="1"/>
                  </a:cubicBezTo>
                  <a:cubicBezTo>
                    <a:pt x="1145" y="1"/>
                    <a:pt x="1144" y="1"/>
                    <a:pt x="1144" y="1"/>
                  </a:cubicBezTo>
                  <a:cubicBezTo>
                    <a:pt x="1137" y="8"/>
                    <a:pt x="1131" y="10"/>
                    <a:pt x="1126" y="11"/>
                  </a:cubicBezTo>
                  <a:cubicBezTo>
                    <a:pt x="1125" y="11"/>
                    <a:pt x="1124" y="11"/>
                    <a:pt x="1124" y="11"/>
                  </a:cubicBezTo>
                  <a:cubicBezTo>
                    <a:pt x="1124" y="11"/>
                    <a:pt x="1123" y="13"/>
                    <a:pt x="1123" y="22"/>
                  </a:cubicBezTo>
                  <a:cubicBezTo>
                    <a:pt x="1123" y="33"/>
                    <a:pt x="1119" y="42"/>
                    <a:pt x="1111" y="49"/>
                  </a:cubicBezTo>
                  <a:cubicBezTo>
                    <a:pt x="1111" y="49"/>
                    <a:pt x="1111" y="49"/>
                    <a:pt x="1111" y="49"/>
                  </a:cubicBezTo>
                  <a:cubicBezTo>
                    <a:pt x="1107" y="52"/>
                    <a:pt x="1107" y="52"/>
                    <a:pt x="1107" y="55"/>
                  </a:cubicBezTo>
                  <a:cubicBezTo>
                    <a:pt x="1107" y="67"/>
                    <a:pt x="1099" y="69"/>
                    <a:pt x="1095" y="70"/>
                  </a:cubicBezTo>
                  <a:cubicBezTo>
                    <a:pt x="1094" y="71"/>
                    <a:pt x="1093" y="71"/>
                    <a:pt x="1092" y="72"/>
                  </a:cubicBezTo>
                  <a:cubicBezTo>
                    <a:pt x="1090" y="73"/>
                    <a:pt x="1089" y="74"/>
                    <a:pt x="1087" y="74"/>
                  </a:cubicBezTo>
                  <a:cubicBezTo>
                    <a:pt x="1087" y="74"/>
                    <a:pt x="1087" y="75"/>
                    <a:pt x="1087" y="75"/>
                  </a:cubicBezTo>
                  <a:cubicBezTo>
                    <a:pt x="1087" y="76"/>
                    <a:pt x="1088" y="77"/>
                    <a:pt x="1088" y="79"/>
                  </a:cubicBezTo>
                  <a:cubicBezTo>
                    <a:pt x="1089" y="92"/>
                    <a:pt x="1090" y="110"/>
                    <a:pt x="1078" y="116"/>
                  </a:cubicBezTo>
                  <a:cubicBezTo>
                    <a:pt x="1077" y="117"/>
                    <a:pt x="1076" y="118"/>
                    <a:pt x="1075" y="118"/>
                  </a:cubicBezTo>
                  <a:cubicBezTo>
                    <a:pt x="1071" y="121"/>
                    <a:pt x="1061" y="127"/>
                    <a:pt x="1051" y="115"/>
                  </a:cubicBezTo>
                  <a:cubicBezTo>
                    <a:pt x="1050" y="114"/>
                    <a:pt x="1049" y="112"/>
                    <a:pt x="1048" y="111"/>
                  </a:cubicBezTo>
                  <a:cubicBezTo>
                    <a:pt x="1045" y="107"/>
                    <a:pt x="1044" y="104"/>
                    <a:pt x="1037" y="101"/>
                  </a:cubicBezTo>
                  <a:cubicBezTo>
                    <a:pt x="1026" y="97"/>
                    <a:pt x="1023" y="90"/>
                    <a:pt x="1020" y="84"/>
                  </a:cubicBezTo>
                  <a:cubicBezTo>
                    <a:pt x="1020" y="82"/>
                    <a:pt x="1019" y="80"/>
                    <a:pt x="1018" y="78"/>
                  </a:cubicBezTo>
                  <a:cubicBezTo>
                    <a:pt x="1016" y="76"/>
                    <a:pt x="1014" y="73"/>
                    <a:pt x="1013" y="71"/>
                  </a:cubicBezTo>
                  <a:cubicBezTo>
                    <a:pt x="1000" y="80"/>
                    <a:pt x="990" y="76"/>
                    <a:pt x="985" y="73"/>
                  </a:cubicBezTo>
                  <a:cubicBezTo>
                    <a:pt x="984" y="72"/>
                    <a:pt x="980" y="71"/>
                    <a:pt x="978" y="71"/>
                  </a:cubicBezTo>
                  <a:cubicBezTo>
                    <a:pt x="977" y="74"/>
                    <a:pt x="974" y="79"/>
                    <a:pt x="974" y="82"/>
                  </a:cubicBezTo>
                  <a:cubicBezTo>
                    <a:pt x="976" y="89"/>
                    <a:pt x="976" y="100"/>
                    <a:pt x="972" y="108"/>
                  </a:cubicBezTo>
                  <a:cubicBezTo>
                    <a:pt x="969" y="113"/>
                    <a:pt x="964" y="117"/>
                    <a:pt x="958" y="117"/>
                  </a:cubicBezTo>
                  <a:cubicBezTo>
                    <a:pt x="954" y="118"/>
                    <a:pt x="954" y="118"/>
                    <a:pt x="954" y="118"/>
                  </a:cubicBezTo>
                  <a:cubicBezTo>
                    <a:pt x="947" y="118"/>
                    <a:pt x="942" y="118"/>
                    <a:pt x="937" y="121"/>
                  </a:cubicBezTo>
                  <a:cubicBezTo>
                    <a:pt x="937" y="121"/>
                    <a:pt x="937" y="121"/>
                    <a:pt x="937" y="121"/>
                  </a:cubicBezTo>
                  <a:cubicBezTo>
                    <a:pt x="935" y="127"/>
                    <a:pt x="931" y="134"/>
                    <a:pt x="919" y="135"/>
                  </a:cubicBezTo>
                  <a:cubicBezTo>
                    <a:pt x="902" y="136"/>
                    <a:pt x="891" y="131"/>
                    <a:pt x="882" y="127"/>
                  </a:cubicBezTo>
                  <a:cubicBezTo>
                    <a:pt x="878" y="125"/>
                    <a:pt x="875" y="123"/>
                    <a:pt x="873" y="122"/>
                  </a:cubicBezTo>
                  <a:cubicBezTo>
                    <a:pt x="870" y="120"/>
                    <a:pt x="870" y="120"/>
                    <a:pt x="866" y="121"/>
                  </a:cubicBezTo>
                  <a:cubicBezTo>
                    <a:pt x="847" y="124"/>
                    <a:pt x="842" y="112"/>
                    <a:pt x="839" y="104"/>
                  </a:cubicBezTo>
                  <a:cubicBezTo>
                    <a:pt x="839" y="102"/>
                    <a:pt x="839" y="102"/>
                    <a:pt x="839" y="102"/>
                  </a:cubicBezTo>
                  <a:cubicBezTo>
                    <a:pt x="837" y="99"/>
                    <a:pt x="837" y="96"/>
                    <a:pt x="837" y="94"/>
                  </a:cubicBezTo>
                  <a:cubicBezTo>
                    <a:pt x="834" y="93"/>
                    <a:pt x="830" y="94"/>
                    <a:pt x="826" y="94"/>
                  </a:cubicBezTo>
                  <a:cubicBezTo>
                    <a:pt x="820" y="94"/>
                    <a:pt x="814" y="95"/>
                    <a:pt x="808" y="90"/>
                  </a:cubicBezTo>
                  <a:cubicBezTo>
                    <a:pt x="806" y="89"/>
                    <a:pt x="804" y="85"/>
                    <a:pt x="803" y="80"/>
                  </a:cubicBezTo>
                  <a:cubicBezTo>
                    <a:pt x="803" y="72"/>
                    <a:pt x="800" y="59"/>
                    <a:pt x="798" y="53"/>
                  </a:cubicBezTo>
                  <a:cubicBezTo>
                    <a:pt x="798" y="50"/>
                    <a:pt x="797" y="47"/>
                    <a:pt x="797" y="43"/>
                  </a:cubicBezTo>
                  <a:cubicBezTo>
                    <a:pt x="797" y="41"/>
                    <a:pt x="797" y="37"/>
                    <a:pt x="796" y="35"/>
                  </a:cubicBezTo>
                  <a:cubicBezTo>
                    <a:pt x="796" y="35"/>
                    <a:pt x="796" y="35"/>
                    <a:pt x="796" y="35"/>
                  </a:cubicBezTo>
                  <a:cubicBezTo>
                    <a:pt x="788" y="34"/>
                    <a:pt x="784" y="33"/>
                    <a:pt x="781" y="31"/>
                  </a:cubicBezTo>
                  <a:cubicBezTo>
                    <a:pt x="778" y="30"/>
                    <a:pt x="776" y="29"/>
                    <a:pt x="771" y="28"/>
                  </a:cubicBezTo>
                  <a:cubicBezTo>
                    <a:pt x="760" y="26"/>
                    <a:pt x="754" y="25"/>
                    <a:pt x="749" y="28"/>
                  </a:cubicBezTo>
                  <a:cubicBezTo>
                    <a:pt x="747" y="29"/>
                    <a:pt x="745" y="31"/>
                    <a:pt x="744" y="32"/>
                  </a:cubicBezTo>
                  <a:cubicBezTo>
                    <a:pt x="739" y="36"/>
                    <a:pt x="729" y="45"/>
                    <a:pt x="718" y="36"/>
                  </a:cubicBezTo>
                  <a:cubicBezTo>
                    <a:pt x="715" y="34"/>
                    <a:pt x="708" y="32"/>
                    <a:pt x="702" y="30"/>
                  </a:cubicBezTo>
                  <a:cubicBezTo>
                    <a:pt x="699" y="33"/>
                    <a:pt x="696" y="37"/>
                    <a:pt x="696" y="40"/>
                  </a:cubicBezTo>
                  <a:cubicBezTo>
                    <a:pt x="694" y="47"/>
                    <a:pt x="691" y="60"/>
                    <a:pt x="674" y="65"/>
                  </a:cubicBezTo>
                  <a:cubicBezTo>
                    <a:pt x="669" y="67"/>
                    <a:pt x="664" y="67"/>
                    <a:pt x="659" y="68"/>
                  </a:cubicBezTo>
                  <a:cubicBezTo>
                    <a:pt x="656" y="68"/>
                    <a:pt x="651" y="68"/>
                    <a:pt x="649" y="69"/>
                  </a:cubicBezTo>
                  <a:cubicBezTo>
                    <a:pt x="648" y="71"/>
                    <a:pt x="648" y="73"/>
                    <a:pt x="647" y="76"/>
                  </a:cubicBezTo>
                  <a:cubicBezTo>
                    <a:pt x="646" y="82"/>
                    <a:pt x="644" y="89"/>
                    <a:pt x="637" y="96"/>
                  </a:cubicBezTo>
                  <a:cubicBezTo>
                    <a:pt x="630" y="104"/>
                    <a:pt x="624" y="104"/>
                    <a:pt x="618" y="105"/>
                  </a:cubicBezTo>
                  <a:cubicBezTo>
                    <a:pt x="615" y="106"/>
                    <a:pt x="612" y="106"/>
                    <a:pt x="607" y="107"/>
                  </a:cubicBezTo>
                  <a:cubicBezTo>
                    <a:pt x="602" y="109"/>
                    <a:pt x="598" y="110"/>
                    <a:pt x="594" y="111"/>
                  </a:cubicBezTo>
                  <a:cubicBezTo>
                    <a:pt x="590" y="112"/>
                    <a:pt x="589" y="113"/>
                    <a:pt x="588" y="114"/>
                  </a:cubicBezTo>
                  <a:cubicBezTo>
                    <a:pt x="583" y="118"/>
                    <a:pt x="577" y="120"/>
                    <a:pt x="572" y="122"/>
                  </a:cubicBezTo>
                  <a:cubicBezTo>
                    <a:pt x="569" y="122"/>
                    <a:pt x="564" y="124"/>
                    <a:pt x="563" y="125"/>
                  </a:cubicBezTo>
                  <a:cubicBezTo>
                    <a:pt x="560" y="128"/>
                    <a:pt x="556" y="131"/>
                    <a:pt x="552" y="132"/>
                  </a:cubicBezTo>
                  <a:cubicBezTo>
                    <a:pt x="550" y="133"/>
                    <a:pt x="548" y="134"/>
                    <a:pt x="547" y="135"/>
                  </a:cubicBezTo>
                  <a:cubicBezTo>
                    <a:pt x="547" y="142"/>
                    <a:pt x="547" y="145"/>
                    <a:pt x="550" y="147"/>
                  </a:cubicBezTo>
                  <a:cubicBezTo>
                    <a:pt x="554" y="150"/>
                    <a:pt x="559" y="156"/>
                    <a:pt x="564" y="162"/>
                  </a:cubicBezTo>
                  <a:cubicBezTo>
                    <a:pt x="569" y="168"/>
                    <a:pt x="576" y="175"/>
                    <a:pt x="580" y="178"/>
                  </a:cubicBezTo>
                  <a:cubicBezTo>
                    <a:pt x="582" y="180"/>
                    <a:pt x="585" y="181"/>
                    <a:pt x="587" y="182"/>
                  </a:cubicBezTo>
                  <a:cubicBezTo>
                    <a:pt x="595" y="185"/>
                    <a:pt x="612" y="193"/>
                    <a:pt x="605" y="213"/>
                  </a:cubicBezTo>
                  <a:cubicBezTo>
                    <a:pt x="601" y="227"/>
                    <a:pt x="599" y="252"/>
                    <a:pt x="601" y="264"/>
                  </a:cubicBezTo>
                  <a:cubicBezTo>
                    <a:pt x="602" y="267"/>
                    <a:pt x="605" y="271"/>
                    <a:pt x="608" y="274"/>
                  </a:cubicBezTo>
                  <a:cubicBezTo>
                    <a:pt x="612" y="278"/>
                    <a:pt x="617" y="284"/>
                    <a:pt x="617" y="291"/>
                  </a:cubicBezTo>
                  <a:cubicBezTo>
                    <a:pt x="617" y="309"/>
                    <a:pt x="604" y="311"/>
                    <a:pt x="594" y="312"/>
                  </a:cubicBezTo>
                  <a:cubicBezTo>
                    <a:pt x="589" y="312"/>
                    <a:pt x="574" y="314"/>
                    <a:pt x="570" y="320"/>
                  </a:cubicBezTo>
                  <a:cubicBezTo>
                    <a:pt x="566" y="325"/>
                    <a:pt x="563" y="327"/>
                    <a:pt x="560" y="329"/>
                  </a:cubicBezTo>
                  <a:cubicBezTo>
                    <a:pt x="557" y="331"/>
                    <a:pt x="556" y="332"/>
                    <a:pt x="555" y="338"/>
                  </a:cubicBezTo>
                  <a:cubicBezTo>
                    <a:pt x="555" y="343"/>
                    <a:pt x="556" y="346"/>
                    <a:pt x="557" y="349"/>
                  </a:cubicBezTo>
                  <a:cubicBezTo>
                    <a:pt x="558" y="354"/>
                    <a:pt x="561" y="361"/>
                    <a:pt x="554" y="370"/>
                  </a:cubicBezTo>
                  <a:cubicBezTo>
                    <a:pt x="551" y="374"/>
                    <a:pt x="547" y="376"/>
                    <a:pt x="545" y="377"/>
                  </a:cubicBezTo>
                  <a:cubicBezTo>
                    <a:pt x="545" y="377"/>
                    <a:pt x="545" y="378"/>
                    <a:pt x="545" y="378"/>
                  </a:cubicBezTo>
                  <a:cubicBezTo>
                    <a:pt x="544" y="383"/>
                    <a:pt x="544" y="383"/>
                    <a:pt x="544" y="383"/>
                  </a:cubicBezTo>
                  <a:cubicBezTo>
                    <a:pt x="544" y="392"/>
                    <a:pt x="544" y="392"/>
                    <a:pt x="544" y="403"/>
                  </a:cubicBezTo>
                  <a:cubicBezTo>
                    <a:pt x="544" y="422"/>
                    <a:pt x="536" y="432"/>
                    <a:pt x="521" y="432"/>
                  </a:cubicBezTo>
                  <a:cubicBezTo>
                    <a:pt x="520" y="432"/>
                    <a:pt x="520" y="432"/>
                    <a:pt x="520" y="432"/>
                  </a:cubicBezTo>
                  <a:cubicBezTo>
                    <a:pt x="518" y="432"/>
                    <a:pt x="517" y="432"/>
                    <a:pt x="516" y="432"/>
                  </a:cubicBezTo>
                  <a:cubicBezTo>
                    <a:pt x="515" y="433"/>
                    <a:pt x="514" y="436"/>
                    <a:pt x="513" y="437"/>
                  </a:cubicBezTo>
                  <a:cubicBezTo>
                    <a:pt x="507" y="445"/>
                    <a:pt x="501" y="446"/>
                    <a:pt x="496" y="446"/>
                  </a:cubicBezTo>
                  <a:cubicBezTo>
                    <a:pt x="496" y="448"/>
                    <a:pt x="497" y="452"/>
                    <a:pt x="497" y="455"/>
                  </a:cubicBezTo>
                  <a:cubicBezTo>
                    <a:pt x="495" y="468"/>
                    <a:pt x="482" y="474"/>
                    <a:pt x="470" y="479"/>
                  </a:cubicBezTo>
                  <a:cubicBezTo>
                    <a:pt x="464" y="482"/>
                    <a:pt x="460" y="485"/>
                    <a:pt x="457" y="489"/>
                  </a:cubicBezTo>
                  <a:cubicBezTo>
                    <a:pt x="454" y="492"/>
                    <a:pt x="451" y="495"/>
                    <a:pt x="447" y="496"/>
                  </a:cubicBezTo>
                  <a:cubicBezTo>
                    <a:pt x="442" y="499"/>
                    <a:pt x="429" y="502"/>
                    <a:pt x="417" y="485"/>
                  </a:cubicBezTo>
                  <a:cubicBezTo>
                    <a:pt x="415" y="482"/>
                    <a:pt x="414" y="480"/>
                    <a:pt x="413" y="478"/>
                  </a:cubicBezTo>
                  <a:cubicBezTo>
                    <a:pt x="413" y="477"/>
                    <a:pt x="413" y="477"/>
                    <a:pt x="413" y="476"/>
                  </a:cubicBezTo>
                  <a:cubicBezTo>
                    <a:pt x="412" y="476"/>
                    <a:pt x="411" y="476"/>
                    <a:pt x="408" y="476"/>
                  </a:cubicBezTo>
                  <a:cubicBezTo>
                    <a:pt x="399" y="476"/>
                    <a:pt x="391" y="473"/>
                    <a:pt x="384" y="470"/>
                  </a:cubicBezTo>
                  <a:cubicBezTo>
                    <a:pt x="380" y="468"/>
                    <a:pt x="373" y="465"/>
                    <a:pt x="371" y="466"/>
                  </a:cubicBezTo>
                  <a:cubicBezTo>
                    <a:pt x="358" y="474"/>
                    <a:pt x="347" y="477"/>
                    <a:pt x="333" y="476"/>
                  </a:cubicBezTo>
                  <a:cubicBezTo>
                    <a:pt x="332" y="476"/>
                    <a:pt x="332" y="476"/>
                    <a:pt x="332" y="476"/>
                  </a:cubicBezTo>
                  <a:cubicBezTo>
                    <a:pt x="328" y="476"/>
                    <a:pt x="323" y="475"/>
                    <a:pt x="321" y="476"/>
                  </a:cubicBezTo>
                  <a:cubicBezTo>
                    <a:pt x="321" y="476"/>
                    <a:pt x="321" y="476"/>
                    <a:pt x="321" y="476"/>
                  </a:cubicBezTo>
                  <a:cubicBezTo>
                    <a:pt x="321" y="478"/>
                    <a:pt x="320" y="480"/>
                    <a:pt x="319" y="482"/>
                  </a:cubicBezTo>
                  <a:cubicBezTo>
                    <a:pt x="316" y="489"/>
                    <a:pt x="316" y="490"/>
                    <a:pt x="318" y="491"/>
                  </a:cubicBezTo>
                  <a:cubicBezTo>
                    <a:pt x="319" y="493"/>
                    <a:pt x="320" y="495"/>
                    <a:pt x="321" y="496"/>
                  </a:cubicBezTo>
                  <a:cubicBezTo>
                    <a:pt x="323" y="497"/>
                    <a:pt x="326" y="497"/>
                    <a:pt x="329" y="498"/>
                  </a:cubicBezTo>
                  <a:cubicBezTo>
                    <a:pt x="334" y="499"/>
                    <a:pt x="337" y="500"/>
                    <a:pt x="341" y="501"/>
                  </a:cubicBezTo>
                  <a:cubicBezTo>
                    <a:pt x="352" y="504"/>
                    <a:pt x="360" y="506"/>
                    <a:pt x="367" y="510"/>
                  </a:cubicBezTo>
                  <a:cubicBezTo>
                    <a:pt x="377" y="517"/>
                    <a:pt x="381" y="524"/>
                    <a:pt x="381" y="537"/>
                  </a:cubicBezTo>
                  <a:cubicBezTo>
                    <a:pt x="381" y="545"/>
                    <a:pt x="377" y="552"/>
                    <a:pt x="374" y="558"/>
                  </a:cubicBezTo>
                  <a:cubicBezTo>
                    <a:pt x="373" y="561"/>
                    <a:pt x="371" y="564"/>
                    <a:pt x="371" y="566"/>
                  </a:cubicBezTo>
                  <a:cubicBezTo>
                    <a:pt x="369" y="577"/>
                    <a:pt x="358" y="586"/>
                    <a:pt x="345" y="586"/>
                  </a:cubicBezTo>
                  <a:cubicBezTo>
                    <a:pt x="335" y="586"/>
                    <a:pt x="330" y="579"/>
                    <a:pt x="327" y="574"/>
                  </a:cubicBezTo>
                  <a:cubicBezTo>
                    <a:pt x="325" y="572"/>
                    <a:pt x="324" y="570"/>
                    <a:pt x="323" y="569"/>
                  </a:cubicBezTo>
                  <a:cubicBezTo>
                    <a:pt x="322" y="569"/>
                    <a:pt x="320" y="569"/>
                    <a:pt x="318" y="569"/>
                  </a:cubicBezTo>
                  <a:cubicBezTo>
                    <a:pt x="312" y="568"/>
                    <a:pt x="304" y="568"/>
                    <a:pt x="298" y="561"/>
                  </a:cubicBezTo>
                  <a:cubicBezTo>
                    <a:pt x="294" y="557"/>
                    <a:pt x="293" y="552"/>
                    <a:pt x="291" y="548"/>
                  </a:cubicBezTo>
                  <a:cubicBezTo>
                    <a:pt x="290" y="544"/>
                    <a:pt x="290" y="542"/>
                    <a:pt x="287" y="541"/>
                  </a:cubicBezTo>
                  <a:cubicBezTo>
                    <a:pt x="282" y="538"/>
                    <a:pt x="278" y="534"/>
                    <a:pt x="274" y="531"/>
                  </a:cubicBezTo>
                  <a:cubicBezTo>
                    <a:pt x="273" y="530"/>
                    <a:pt x="270" y="527"/>
                    <a:pt x="268" y="527"/>
                  </a:cubicBezTo>
                  <a:cubicBezTo>
                    <a:pt x="264" y="528"/>
                    <a:pt x="259" y="532"/>
                    <a:pt x="259" y="535"/>
                  </a:cubicBezTo>
                  <a:cubicBezTo>
                    <a:pt x="258" y="537"/>
                    <a:pt x="259" y="540"/>
                    <a:pt x="260" y="544"/>
                  </a:cubicBezTo>
                  <a:cubicBezTo>
                    <a:pt x="262" y="549"/>
                    <a:pt x="265" y="557"/>
                    <a:pt x="265" y="568"/>
                  </a:cubicBezTo>
                  <a:cubicBezTo>
                    <a:pt x="265" y="571"/>
                    <a:pt x="265" y="571"/>
                    <a:pt x="265" y="571"/>
                  </a:cubicBezTo>
                  <a:cubicBezTo>
                    <a:pt x="264" y="586"/>
                    <a:pt x="263" y="593"/>
                    <a:pt x="250" y="601"/>
                  </a:cubicBezTo>
                  <a:cubicBezTo>
                    <a:pt x="247" y="602"/>
                    <a:pt x="245" y="603"/>
                    <a:pt x="243" y="604"/>
                  </a:cubicBezTo>
                  <a:cubicBezTo>
                    <a:pt x="237" y="608"/>
                    <a:pt x="233" y="610"/>
                    <a:pt x="229" y="615"/>
                  </a:cubicBezTo>
                  <a:cubicBezTo>
                    <a:pt x="222" y="624"/>
                    <a:pt x="222" y="624"/>
                    <a:pt x="222" y="624"/>
                  </a:cubicBezTo>
                  <a:cubicBezTo>
                    <a:pt x="215" y="636"/>
                    <a:pt x="205" y="654"/>
                    <a:pt x="203" y="658"/>
                  </a:cubicBezTo>
                  <a:cubicBezTo>
                    <a:pt x="201" y="662"/>
                    <a:pt x="198" y="665"/>
                    <a:pt x="196" y="667"/>
                  </a:cubicBezTo>
                  <a:cubicBezTo>
                    <a:pt x="196" y="667"/>
                    <a:pt x="195" y="668"/>
                    <a:pt x="195" y="668"/>
                  </a:cubicBezTo>
                  <a:cubicBezTo>
                    <a:pt x="195" y="669"/>
                    <a:pt x="195" y="669"/>
                    <a:pt x="195" y="670"/>
                  </a:cubicBezTo>
                  <a:cubicBezTo>
                    <a:pt x="196" y="673"/>
                    <a:pt x="198" y="676"/>
                    <a:pt x="200" y="679"/>
                  </a:cubicBezTo>
                  <a:cubicBezTo>
                    <a:pt x="203" y="684"/>
                    <a:pt x="207" y="690"/>
                    <a:pt x="205" y="697"/>
                  </a:cubicBezTo>
                  <a:cubicBezTo>
                    <a:pt x="204" y="700"/>
                    <a:pt x="201" y="704"/>
                    <a:pt x="196" y="706"/>
                  </a:cubicBezTo>
                  <a:cubicBezTo>
                    <a:pt x="194" y="707"/>
                    <a:pt x="192" y="708"/>
                    <a:pt x="191" y="709"/>
                  </a:cubicBezTo>
                  <a:cubicBezTo>
                    <a:pt x="183" y="713"/>
                    <a:pt x="177" y="716"/>
                    <a:pt x="164" y="708"/>
                  </a:cubicBezTo>
                  <a:cubicBezTo>
                    <a:pt x="162" y="707"/>
                    <a:pt x="161" y="706"/>
                    <a:pt x="159" y="705"/>
                  </a:cubicBezTo>
                  <a:cubicBezTo>
                    <a:pt x="158" y="704"/>
                    <a:pt x="156" y="702"/>
                    <a:pt x="154" y="702"/>
                  </a:cubicBezTo>
                  <a:cubicBezTo>
                    <a:pt x="154" y="703"/>
                    <a:pt x="153" y="704"/>
                    <a:pt x="153" y="706"/>
                  </a:cubicBezTo>
                  <a:cubicBezTo>
                    <a:pt x="152" y="710"/>
                    <a:pt x="150" y="720"/>
                    <a:pt x="136" y="722"/>
                  </a:cubicBezTo>
                  <a:cubicBezTo>
                    <a:pt x="131" y="722"/>
                    <a:pt x="128" y="722"/>
                    <a:pt x="125" y="721"/>
                  </a:cubicBezTo>
                  <a:cubicBezTo>
                    <a:pt x="125" y="722"/>
                    <a:pt x="124" y="724"/>
                    <a:pt x="124" y="725"/>
                  </a:cubicBezTo>
                  <a:cubicBezTo>
                    <a:pt x="123" y="730"/>
                    <a:pt x="121" y="737"/>
                    <a:pt x="114" y="739"/>
                  </a:cubicBezTo>
                  <a:cubicBezTo>
                    <a:pt x="111" y="739"/>
                    <a:pt x="106" y="739"/>
                    <a:pt x="101" y="734"/>
                  </a:cubicBezTo>
                  <a:cubicBezTo>
                    <a:pt x="97" y="729"/>
                    <a:pt x="96" y="724"/>
                    <a:pt x="95" y="720"/>
                  </a:cubicBezTo>
                  <a:cubicBezTo>
                    <a:pt x="95" y="719"/>
                    <a:pt x="95" y="719"/>
                    <a:pt x="95" y="719"/>
                  </a:cubicBezTo>
                  <a:cubicBezTo>
                    <a:pt x="92" y="719"/>
                    <a:pt x="89" y="720"/>
                    <a:pt x="87" y="720"/>
                  </a:cubicBezTo>
                  <a:cubicBezTo>
                    <a:pt x="86" y="722"/>
                    <a:pt x="85" y="725"/>
                    <a:pt x="85" y="727"/>
                  </a:cubicBezTo>
                  <a:cubicBezTo>
                    <a:pt x="89" y="733"/>
                    <a:pt x="95" y="747"/>
                    <a:pt x="96" y="759"/>
                  </a:cubicBezTo>
                  <a:cubicBezTo>
                    <a:pt x="96" y="762"/>
                    <a:pt x="96" y="764"/>
                    <a:pt x="97" y="766"/>
                  </a:cubicBezTo>
                  <a:cubicBezTo>
                    <a:pt x="97" y="773"/>
                    <a:pt x="98" y="780"/>
                    <a:pt x="94" y="794"/>
                  </a:cubicBezTo>
                  <a:cubicBezTo>
                    <a:pt x="92" y="803"/>
                    <a:pt x="90" y="807"/>
                    <a:pt x="90" y="811"/>
                  </a:cubicBezTo>
                  <a:cubicBezTo>
                    <a:pt x="89" y="814"/>
                    <a:pt x="88" y="817"/>
                    <a:pt x="88" y="820"/>
                  </a:cubicBezTo>
                  <a:cubicBezTo>
                    <a:pt x="87" y="821"/>
                    <a:pt x="87" y="821"/>
                    <a:pt x="87" y="821"/>
                  </a:cubicBezTo>
                  <a:cubicBezTo>
                    <a:pt x="86" y="826"/>
                    <a:pt x="84" y="834"/>
                    <a:pt x="76" y="837"/>
                  </a:cubicBezTo>
                  <a:cubicBezTo>
                    <a:pt x="71" y="839"/>
                    <a:pt x="65" y="838"/>
                    <a:pt x="58" y="835"/>
                  </a:cubicBezTo>
                  <a:cubicBezTo>
                    <a:pt x="53" y="832"/>
                    <a:pt x="50" y="829"/>
                    <a:pt x="48" y="827"/>
                  </a:cubicBezTo>
                  <a:cubicBezTo>
                    <a:pt x="32" y="846"/>
                    <a:pt x="20" y="854"/>
                    <a:pt x="10" y="852"/>
                  </a:cubicBezTo>
                  <a:cubicBezTo>
                    <a:pt x="7" y="851"/>
                    <a:pt x="6" y="851"/>
                    <a:pt x="4" y="855"/>
                  </a:cubicBezTo>
                  <a:cubicBezTo>
                    <a:pt x="2" y="857"/>
                    <a:pt x="1" y="859"/>
                    <a:pt x="0" y="861"/>
                  </a:cubicBezTo>
                  <a:cubicBezTo>
                    <a:pt x="8" y="867"/>
                    <a:pt x="14" y="873"/>
                    <a:pt x="18" y="878"/>
                  </a:cubicBezTo>
                  <a:cubicBezTo>
                    <a:pt x="23" y="884"/>
                    <a:pt x="23" y="890"/>
                    <a:pt x="23" y="893"/>
                  </a:cubicBezTo>
                  <a:cubicBezTo>
                    <a:pt x="23" y="893"/>
                    <a:pt x="23" y="893"/>
                    <a:pt x="23" y="893"/>
                  </a:cubicBezTo>
                  <a:cubicBezTo>
                    <a:pt x="24" y="893"/>
                    <a:pt x="24" y="893"/>
                    <a:pt x="24" y="894"/>
                  </a:cubicBezTo>
                  <a:cubicBezTo>
                    <a:pt x="26" y="895"/>
                    <a:pt x="27" y="895"/>
                    <a:pt x="29" y="895"/>
                  </a:cubicBezTo>
                  <a:cubicBezTo>
                    <a:pt x="37" y="897"/>
                    <a:pt x="41" y="902"/>
                    <a:pt x="43" y="912"/>
                  </a:cubicBezTo>
                  <a:cubicBezTo>
                    <a:pt x="44" y="920"/>
                    <a:pt x="44" y="922"/>
                    <a:pt x="42" y="927"/>
                  </a:cubicBezTo>
                  <a:cubicBezTo>
                    <a:pt x="42" y="928"/>
                    <a:pt x="41" y="930"/>
                    <a:pt x="41" y="935"/>
                  </a:cubicBezTo>
                  <a:cubicBezTo>
                    <a:pt x="40" y="940"/>
                    <a:pt x="39" y="944"/>
                    <a:pt x="39" y="948"/>
                  </a:cubicBezTo>
                  <a:cubicBezTo>
                    <a:pt x="39" y="954"/>
                    <a:pt x="39" y="962"/>
                    <a:pt x="31" y="966"/>
                  </a:cubicBezTo>
                  <a:cubicBezTo>
                    <a:pt x="30" y="967"/>
                    <a:pt x="29" y="967"/>
                    <a:pt x="28" y="967"/>
                  </a:cubicBezTo>
                  <a:cubicBezTo>
                    <a:pt x="30" y="974"/>
                    <a:pt x="30" y="974"/>
                    <a:pt x="33" y="976"/>
                  </a:cubicBezTo>
                  <a:cubicBezTo>
                    <a:pt x="34" y="977"/>
                    <a:pt x="36" y="979"/>
                    <a:pt x="39" y="983"/>
                  </a:cubicBezTo>
                  <a:cubicBezTo>
                    <a:pt x="49" y="993"/>
                    <a:pt x="53" y="997"/>
                    <a:pt x="52" y="1011"/>
                  </a:cubicBezTo>
                  <a:cubicBezTo>
                    <a:pt x="52" y="1013"/>
                    <a:pt x="52" y="1015"/>
                    <a:pt x="51" y="1016"/>
                  </a:cubicBezTo>
                  <a:cubicBezTo>
                    <a:pt x="52" y="1017"/>
                    <a:pt x="53" y="1018"/>
                    <a:pt x="55" y="1020"/>
                  </a:cubicBezTo>
                  <a:cubicBezTo>
                    <a:pt x="57" y="1023"/>
                    <a:pt x="57" y="1023"/>
                    <a:pt x="57" y="1023"/>
                  </a:cubicBezTo>
                  <a:cubicBezTo>
                    <a:pt x="64" y="1031"/>
                    <a:pt x="70" y="1034"/>
                    <a:pt x="76" y="1037"/>
                  </a:cubicBezTo>
                  <a:cubicBezTo>
                    <a:pt x="78" y="1039"/>
                    <a:pt x="79" y="1040"/>
                    <a:pt x="81" y="1041"/>
                  </a:cubicBezTo>
                  <a:cubicBezTo>
                    <a:pt x="84" y="1040"/>
                    <a:pt x="87" y="1041"/>
                    <a:pt x="90" y="1042"/>
                  </a:cubicBezTo>
                  <a:cubicBezTo>
                    <a:pt x="95" y="1046"/>
                    <a:pt x="95" y="1053"/>
                    <a:pt x="95" y="1061"/>
                  </a:cubicBezTo>
                  <a:cubicBezTo>
                    <a:pt x="94" y="1077"/>
                    <a:pt x="94" y="1077"/>
                    <a:pt x="104" y="1089"/>
                  </a:cubicBezTo>
                  <a:cubicBezTo>
                    <a:pt x="108" y="1094"/>
                    <a:pt x="110" y="1095"/>
                    <a:pt x="112" y="1096"/>
                  </a:cubicBezTo>
                  <a:cubicBezTo>
                    <a:pt x="118" y="1099"/>
                    <a:pt x="121" y="1103"/>
                    <a:pt x="122" y="111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9" name="Freeform 12">
              <a:extLst>
                <a:ext uri="{FF2B5EF4-FFF2-40B4-BE49-F238E27FC236}">
                  <a16:creationId xmlns:a16="http://schemas.microsoft.com/office/drawing/2014/main" id="{7E9C645C-5C03-4F8E-A2B7-47132760DDFC}"/>
                </a:ext>
              </a:extLst>
            </p:cNvPr>
            <p:cNvSpPr>
              <a:spLocks/>
            </p:cNvSpPr>
            <p:nvPr/>
          </p:nvSpPr>
          <p:spPr bwMode="auto">
            <a:xfrm>
              <a:off x="-4396046" y="3281767"/>
              <a:ext cx="1578406" cy="1564004"/>
            </a:xfrm>
            <a:custGeom>
              <a:avLst/>
              <a:gdLst>
                <a:gd name="T0" fmla="*/ 1618 w 1918"/>
                <a:gd name="T1" fmla="*/ 29 h 1900"/>
                <a:gd name="T2" fmla="*/ 1550 w 1918"/>
                <a:gd name="T3" fmla="*/ 37 h 1900"/>
                <a:gd name="T4" fmla="*/ 1469 w 1918"/>
                <a:gd name="T5" fmla="*/ 155 h 1900"/>
                <a:gd name="T6" fmla="*/ 1412 w 1918"/>
                <a:gd name="T7" fmla="*/ 252 h 1900"/>
                <a:gd name="T8" fmla="*/ 1227 w 1918"/>
                <a:gd name="T9" fmla="*/ 378 h 1900"/>
                <a:gd name="T10" fmla="*/ 1196 w 1918"/>
                <a:gd name="T11" fmla="*/ 438 h 1900"/>
                <a:gd name="T12" fmla="*/ 1096 w 1918"/>
                <a:gd name="T13" fmla="*/ 525 h 1900"/>
                <a:gd name="T14" fmla="*/ 1004 w 1918"/>
                <a:gd name="T15" fmla="*/ 504 h 1900"/>
                <a:gd name="T16" fmla="*/ 881 w 1918"/>
                <a:gd name="T17" fmla="*/ 426 h 1900"/>
                <a:gd name="T18" fmla="*/ 882 w 1918"/>
                <a:gd name="T19" fmla="*/ 317 h 1900"/>
                <a:gd name="T20" fmla="*/ 775 w 1918"/>
                <a:gd name="T21" fmla="*/ 212 h 1900"/>
                <a:gd name="T22" fmla="*/ 631 w 1918"/>
                <a:gd name="T23" fmla="*/ 198 h 1900"/>
                <a:gd name="T24" fmla="*/ 605 w 1918"/>
                <a:gd name="T25" fmla="*/ 266 h 1900"/>
                <a:gd name="T26" fmla="*/ 475 w 1918"/>
                <a:gd name="T27" fmla="*/ 180 h 1900"/>
                <a:gd name="T28" fmla="*/ 468 w 1918"/>
                <a:gd name="T29" fmla="*/ 50 h 1900"/>
                <a:gd name="T30" fmla="*/ 388 w 1918"/>
                <a:gd name="T31" fmla="*/ 60 h 1900"/>
                <a:gd name="T32" fmla="*/ 304 w 1918"/>
                <a:gd name="T33" fmla="*/ 91 h 1900"/>
                <a:gd name="T34" fmla="*/ 214 w 1918"/>
                <a:gd name="T35" fmla="*/ 197 h 1900"/>
                <a:gd name="T36" fmla="*/ 73 w 1918"/>
                <a:gd name="T37" fmla="*/ 162 h 1900"/>
                <a:gd name="T38" fmla="*/ 33 w 1918"/>
                <a:gd name="T39" fmla="*/ 207 h 1900"/>
                <a:gd name="T40" fmla="*/ 7 w 1918"/>
                <a:gd name="T41" fmla="*/ 288 h 1900"/>
                <a:gd name="T42" fmla="*/ 99 w 1918"/>
                <a:gd name="T43" fmla="*/ 307 h 1900"/>
                <a:gd name="T44" fmla="*/ 129 w 1918"/>
                <a:gd name="T45" fmla="*/ 409 h 1900"/>
                <a:gd name="T46" fmla="*/ 227 w 1918"/>
                <a:gd name="T47" fmla="*/ 474 h 1900"/>
                <a:gd name="T48" fmla="*/ 272 w 1918"/>
                <a:gd name="T49" fmla="*/ 551 h 1900"/>
                <a:gd name="T50" fmla="*/ 323 w 1918"/>
                <a:gd name="T51" fmla="*/ 584 h 1900"/>
                <a:gd name="T52" fmla="*/ 401 w 1918"/>
                <a:gd name="T53" fmla="*/ 635 h 1900"/>
                <a:gd name="T54" fmla="*/ 478 w 1918"/>
                <a:gd name="T55" fmla="*/ 717 h 1900"/>
                <a:gd name="T56" fmla="*/ 491 w 1918"/>
                <a:gd name="T57" fmla="*/ 848 h 1900"/>
                <a:gd name="T58" fmla="*/ 561 w 1918"/>
                <a:gd name="T59" fmla="*/ 910 h 1900"/>
                <a:gd name="T60" fmla="*/ 627 w 1918"/>
                <a:gd name="T61" fmla="*/ 996 h 1900"/>
                <a:gd name="T62" fmla="*/ 595 w 1918"/>
                <a:gd name="T63" fmla="*/ 1094 h 1900"/>
                <a:gd name="T64" fmla="*/ 580 w 1918"/>
                <a:gd name="T65" fmla="*/ 1171 h 1900"/>
                <a:gd name="T66" fmla="*/ 623 w 1918"/>
                <a:gd name="T67" fmla="*/ 1292 h 1900"/>
                <a:gd name="T68" fmla="*/ 638 w 1918"/>
                <a:gd name="T69" fmla="*/ 1394 h 1900"/>
                <a:gd name="T70" fmla="*/ 694 w 1918"/>
                <a:gd name="T71" fmla="*/ 1451 h 1900"/>
                <a:gd name="T72" fmla="*/ 642 w 1918"/>
                <a:gd name="T73" fmla="*/ 1519 h 1900"/>
                <a:gd name="T74" fmla="*/ 701 w 1918"/>
                <a:gd name="T75" fmla="*/ 1530 h 1900"/>
                <a:gd name="T76" fmla="*/ 683 w 1918"/>
                <a:gd name="T77" fmla="*/ 1611 h 1900"/>
                <a:gd name="T78" fmla="*/ 660 w 1918"/>
                <a:gd name="T79" fmla="*/ 1729 h 1900"/>
                <a:gd name="T80" fmla="*/ 521 w 1918"/>
                <a:gd name="T81" fmla="*/ 1810 h 1900"/>
                <a:gd name="T82" fmla="*/ 590 w 1918"/>
                <a:gd name="T83" fmla="*/ 1787 h 1900"/>
                <a:gd name="T84" fmla="*/ 730 w 1918"/>
                <a:gd name="T85" fmla="*/ 1895 h 1900"/>
                <a:gd name="T86" fmla="*/ 854 w 1918"/>
                <a:gd name="T87" fmla="*/ 1820 h 1900"/>
                <a:gd name="T88" fmla="*/ 976 w 1918"/>
                <a:gd name="T89" fmla="*/ 1882 h 1900"/>
                <a:gd name="T90" fmla="*/ 1094 w 1918"/>
                <a:gd name="T91" fmla="*/ 1804 h 1900"/>
                <a:gd name="T92" fmla="*/ 1074 w 1918"/>
                <a:gd name="T93" fmla="*/ 1724 h 1900"/>
                <a:gd name="T94" fmla="*/ 1167 w 1918"/>
                <a:gd name="T95" fmla="*/ 1610 h 1900"/>
                <a:gd name="T96" fmla="*/ 1353 w 1918"/>
                <a:gd name="T97" fmla="*/ 1560 h 1900"/>
                <a:gd name="T98" fmla="*/ 1507 w 1918"/>
                <a:gd name="T99" fmla="*/ 1493 h 1900"/>
                <a:gd name="T100" fmla="*/ 1478 w 1918"/>
                <a:gd name="T101" fmla="*/ 1329 h 1900"/>
                <a:gd name="T102" fmla="*/ 1645 w 1918"/>
                <a:gd name="T103" fmla="*/ 1280 h 1900"/>
                <a:gd name="T104" fmla="*/ 1678 w 1918"/>
                <a:gd name="T105" fmla="*/ 1204 h 1900"/>
                <a:gd name="T106" fmla="*/ 1694 w 1918"/>
                <a:gd name="T107" fmla="*/ 1129 h 1900"/>
                <a:gd name="T108" fmla="*/ 1799 w 1918"/>
                <a:gd name="T109" fmla="*/ 989 h 1900"/>
                <a:gd name="T110" fmla="*/ 1870 w 1918"/>
                <a:gd name="T111" fmla="*/ 895 h 1900"/>
                <a:gd name="T112" fmla="*/ 1915 w 1918"/>
                <a:gd name="T113" fmla="*/ 651 h 1900"/>
                <a:gd name="T114" fmla="*/ 1892 w 1918"/>
                <a:gd name="T115" fmla="*/ 560 h 1900"/>
                <a:gd name="T116" fmla="*/ 1865 w 1918"/>
                <a:gd name="T117" fmla="*/ 449 h 1900"/>
                <a:gd name="T118" fmla="*/ 1851 w 1918"/>
                <a:gd name="T119" fmla="*/ 349 h 1900"/>
                <a:gd name="T120" fmla="*/ 1855 w 1918"/>
                <a:gd name="T121" fmla="*/ 229 h 1900"/>
                <a:gd name="T122" fmla="*/ 1768 w 1918"/>
                <a:gd name="T123" fmla="*/ 185 h 1900"/>
                <a:gd name="T124" fmla="*/ 1639 w 1918"/>
                <a:gd name="T125" fmla="*/ 168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8" h="1900">
                  <a:moveTo>
                    <a:pt x="1617" y="131"/>
                  </a:moveTo>
                  <a:cubicBezTo>
                    <a:pt x="1615" y="124"/>
                    <a:pt x="1616" y="119"/>
                    <a:pt x="1616" y="115"/>
                  </a:cubicBezTo>
                  <a:cubicBezTo>
                    <a:pt x="1616" y="114"/>
                    <a:pt x="1616" y="113"/>
                    <a:pt x="1616" y="112"/>
                  </a:cubicBezTo>
                  <a:cubicBezTo>
                    <a:pt x="1616" y="112"/>
                    <a:pt x="1616" y="112"/>
                    <a:pt x="1616" y="112"/>
                  </a:cubicBezTo>
                  <a:cubicBezTo>
                    <a:pt x="1612" y="111"/>
                    <a:pt x="1600" y="105"/>
                    <a:pt x="1604" y="89"/>
                  </a:cubicBezTo>
                  <a:cubicBezTo>
                    <a:pt x="1605" y="85"/>
                    <a:pt x="1605" y="77"/>
                    <a:pt x="1605" y="71"/>
                  </a:cubicBezTo>
                  <a:cubicBezTo>
                    <a:pt x="1604" y="58"/>
                    <a:pt x="1604" y="46"/>
                    <a:pt x="1610" y="38"/>
                  </a:cubicBezTo>
                  <a:cubicBezTo>
                    <a:pt x="1611" y="37"/>
                    <a:pt x="1612" y="36"/>
                    <a:pt x="1613" y="35"/>
                  </a:cubicBezTo>
                  <a:cubicBezTo>
                    <a:pt x="1615" y="33"/>
                    <a:pt x="1616" y="30"/>
                    <a:pt x="1618" y="29"/>
                  </a:cubicBezTo>
                  <a:cubicBezTo>
                    <a:pt x="1618" y="28"/>
                    <a:pt x="1618" y="28"/>
                    <a:pt x="1617" y="28"/>
                  </a:cubicBezTo>
                  <a:cubicBezTo>
                    <a:pt x="1614" y="24"/>
                    <a:pt x="1614" y="24"/>
                    <a:pt x="1614" y="24"/>
                  </a:cubicBezTo>
                  <a:cubicBezTo>
                    <a:pt x="1606" y="16"/>
                    <a:pt x="1601" y="10"/>
                    <a:pt x="1594" y="6"/>
                  </a:cubicBezTo>
                  <a:cubicBezTo>
                    <a:pt x="1589" y="4"/>
                    <a:pt x="1586" y="2"/>
                    <a:pt x="1584" y="0"/>
                  </a:cubicBezTo>
                  <a:cubicBezTo>
                    <a:pt x="1577" y="5"/>
                    <a:pt x="1574" y="6"/>
                    <a:pt x="1562" y="8"/>
                  </a:cubicBezTo>
                  <a:cubicBezTo>
                    <a:pt x="1557" y="9"/>
                    <a:pt x="1553" y="8"/>
                    <a:pt x="1549" y="8"/>
                  </a:cubicBezTo>
                  <a:cubicBezTo>
                    <a:pt x="1549" y="14"/>
                    <a:pt x="1548" y="18"/>
                    <a:pt x="1547" y="21"/>
                  </a:cubicBezTo>
                  <a:cubicBezTo>
                    <a:pt x="1546" y="23"/>
                    <a:pt x="1546" y="24"/>
                    <a:pt x="1547" y="28"/>
                  </a:cubicBezTo>
                  <a:cubicBezTo>
                    <a:pt x="1547" y="32"/>
                    <a:pt x="1548" y="34"/>
                    <a:pt x="1550" y="37"/>
                  </a:cubicBezTo>
                  <a:cubicBezTo>
                    <a:pt x="1552" y="41"/>
                    <a:pt x="1556" y="48"/>
                    <a:pt x="1554" y="57"/>
                  </a:cubicBezTo>
                  <a:cubicBezTo>
                    <a:pt x="1551" y="70"/>
                    <a:pt x="1548" y="81"/>
                    <a:pt x="1528" y="85"/>
                  </a:cubicBezTo>
                  <a:cubicBezTo>
                    <a:pt x="1518" y="87"/>
                    <a:pt x="1511" y="86"/>
                    <a:pt x="1505" y="85"/>
                  </a:cubicBezTo>
                  <a:cubicBezTo>
                    <a:pt x="1502" y="85"/>
                    <a:pt x="1499" y="84"/>
                    <a:pt x="1496" y="85"/>
                  </a:cubicBezTo>
                  <a:cubicBezTo>
                    <a:pt x="1490" y="85"/>
                    <a:pt x="1484" y="86"/>
                    <a:pt x="1483" y="88"/>
                  </a:cubicBezTo>
                  <a:cubicBezTo>
                    <a:pt x="1482" y="92"/>
                    <a:pt x="1480" y="95"/>
                    <a:pt x="1478" y="97"/>
                  </a:cubicBezTo>
                  <a:cubicBezTo>
                    <a:pt x="1479" y="99"/>
                    <a:pt x="1480" y="100"/>
                    <a:pt x="1482" y="101"/>
                  </a:cubicBezTo>
                  <a:cubicBezTo>
                    <a:pt x="1487" y="107"/>
                    <a:pt x="1492" y="113"/>
                    <a:pt x="1488" y="126"/>
                  </a:cubicBezTo>
                  <a:cubicBezTo>
                    <a:pt x="1485" y="137"/>
                    <a:pt x="1479" y="146"/>
                    <a:pt x="1469" y="155"/>
                  </a:cubicBezTo>
                  <a:cubicBezTo>
                    <a:pt x="1466" y="159"/>
                    <a:pt x="1462" y="160"/>
                    <a:pt x="1459" y="160"/>
                  </a:cubicBezTo>
                  <a:cubicBezTo>
                    <a:pt x="1460" y="168"/>
                    <a:pt x="1463" y="170"/>
                    <a:pt x="1466" y="173"/>
                  </a:cubicBezTo>
                  <a:cubicBezTo>
                    <a:pt x="1468" y="175"/>
                    <a:pt x="1470" y="177"/>
                    <a:pt x="1472" y="180"/>
                  </a:cubicBezTo>
                  <a:cubicBezTo>
                    <a:pt x="1480" y="192"/>
                    <a:pt x="1476" y="202"/>
                    <a:pt x="1470" y="212"/>
                  </a:cubicBezTo>
                  <a:cubicBezTo>
                    <a:pt x="1464" y="221"/>
                    <a:pt x="1455" y="232"/>
                    <a:pt x="1436" y="233"/>
                  </a:cubicBezTo>
                  <a:cubicBezTo>
                    <a:pt x="1429" y="234"/>
                    <a:pt x="1423" y="231"/>
                    <a:pt x="1418" y="229"/>
                  </a:cubicBezTo>
                  <a:cubicBezTo>
                    <a:pt x="1418" y="229"/>
                    <a:pt x="1418" y="229"/>
                    <a:pt x="1417" y="229"/>
                  </a:cubicBezTo>
                  <a:cubicBezTo>
                    <a:pt x="1416" y="231"/>
                    <a:pt x="1416" y="232"/>
                    <a:pt x="1417" y="234"/>
                  </a:cubicBezTo>
                  <a:cubicBezTo>
                    <a:pt x="1417" y="239"/>
                    <a:pt x="1417" y="244"/>
                    <a:pt x="1412" y="252"/>
                  </a:cubicBezTo>
                  <a:cubicBezTo>
                    <a:pt x="1403" y="265"/>
                    <a:pt x="1391" y="281"/>
                    <a:pt x="1369" y="293"/>
                  </a:cubicBezTo>
                  <a:cubicBezTo>
                    <a:pt x="1356" y="300"/>
                    <a:pt x="1345" y="301"/>
                    <a:pt x="1337" y="301"/>
                  </a:cubicBezTo>
                  <a:cubicBezTo>
                    <a:pt x="1330" y="301"/>
                    <a:pt x="1327" y="301"/>
                    <a:pt x="1325" y="303"/>
                  </a:cubicBezTo>
                  <a:cubicBezTo>
                    <a:pt x="1321" y="307"/>
                    <a:pt x="1317" y="310"/>
                    <a:pt x="1314" y="312"/>
                  </a:cubicBezTo>
                  <a:cubicBezTo>
                    <a:pt x="1309" y="315"/>
                    <a:pt x="1307" y="317"/>
                    <a:pt x="1305" y="323"/>
                  </a:cubicBezTo>
                  <a:cubicBezTo>
                    <a:pt x="1301" y="345"/>
                    <a:pt x="1293" y="348"/>
                    <a:pt x="1276" y="352"/>
                  </a:cubicBezTo>
                  <a:cubicBezTo>
                    <a:pt x="1264" y="355"/>
                    <a:pt x="1252" y="363"/>
                    <a:pt x="1243" y="369"/>
                  </a:cubicBezTo>
                  <a:cubicBezTo>
                    <a:pt x="1239" y="372"/>
                    <a:pt x="1239" y="372"/>
                    <a:pt x="1239" y="372"/>
                  </a:cubicBezTo>
                  <a:cubicBezTo>
                    <a:pt x="1233" y="376"/>
                    <a:pt x="1230" y="377"/>
                    <a:pt x="1227" y="378"/>
                  </a:cubicBezTo>
                  <a:cubicBezTo>
                    <a:pt x="1225" y="379"/>
                    <a:pt x="1223" y="380"/>
                    <a:pt x="1217" y="383"/>
                  </a:cubicBezTo>
                  <a:cubicBezTo>
                    <a:pt x="1215" y="384"/>
                    <a:pt x="1214" y="384"/>
                    <a:pt x="1214" y="385"/>
                  </a:cubicBezTo>
                  <a:cubicBezTo>
                    <a:pt x="1214" y="385"/>
                    <a:pt x="1214" y="385"/>
                    <a:pt x="1214" y="385"/>
                  </a:cubicBezTo>
                  <a:cubicBezTo>
                    <a:pt x="1214" y="387"/>
                    <a:pt x="1215" y="391"/>
                    <a:pt x="1214" y="396"/>
                  </a:cubicBezTo>
                  <a:cubicBezTo>
                    <a:pt x="1212" y="405"/>
                    <a:pt x="1207" y="410"/>
                    <a:pt x="1203" y="413"/>
                  </a:cubicBezTo>
                  <a:cubicBezTo>
                    <a:pt x="1202" y="414"/>
                    <a:pt x="1202" y="414"/>
                    <a:pt x="1201" y="415"/>
                  </a:cubicBezTo>
                  <a:cubicBezTo>
                    <a:pt x="1201" y="415"/>
                    <a:pt x="1201" y="416"/>
                    <a:pt x="1201" y="417"/>
                  </a:cubicBezTo>
                  <a:cubicBezTo>
                    <a:pt x="1200" y="421"/>
                    <a:pt x="1200" y="425"/>
                    <a:pt x="1198" y="432"/>
                  </a:cubicBezTo>
                  <a:cubicBezTo>
                    <a:pt x="1197" y="434"/>
                    <a:pt x="1196" y="436"/>
                    <a:pt x="1196" y="438"/>
                  </a:cubicBezTo>
                  <a:cubicBezTo>
                    <a:pt x="1193" y="450"/>
                    <a:pt x="1189" y="456"/>
                    <a:pt x="1173" y="456"/>
                  </a:cubicBezTo>
                  <a:cubicBezTo>
                    <a:pt x="1167" y="456"/>
                    <a:pt x="1161" y="455"/>
                    <a:pt x="1157" y="453"/>
                  </a:cubicBezTo>
                  <a:cubicBezTo>
                    <a:pt x="1149" y="451"/>
                    <a:pt x="1149" y="452"/>
                    <a:pt x="1147" y="453"/>
                  </a:cubicBezTo>
                  <a:cubicBezTo>
                    <a:pt x="1144" y="456"/>
                    <a:pt x="1142" y="458"/>
                    <a:pt x="1141" y="460"/>
                  </a:cubicBezTo>
                  <a:cubicBezTo>
                    <a:pt x="1137" y="465"/>
                    <a:pt x="1134" y="468"/>
                    <a:pt x="1127" y="471"/>
                  </a:cubicBezTo>
                  <a:cubicBezTo>
                    <a:pt x="1123" y="472"/>
                    <a:pt x="1121" y="473"/>
                    <a:pt x="1118" y="473"/>
                  </a:cubicBezTo>
                  <a:cubicBezTo>
                    <a:pt x="1118" y="474"/>
                    <a:pt x="1119" y="475"/>
                    <a:pt x="1119" y="476"/>
                  </a:cubicBezTo>
                  <a:cubicBezTo>
                    <a:pt x="1120" y="481"/>
                    <a:pt x="1121" y="488"/>
                    <a:pt x="1119" y="495"/>
                  </a:cubicBezTo>
                  <a:cubicBezTo>
                    <a:pt x="1115" y="505"/>
                    <a:pt x="1108" y="515"/>
                    <a:pt x="1096" y="525"/>
                  </a:cubicBezTo>
                  <a:cubicBezTo>
                    <a:pt x="1094" y="527"/>
                    <a:pt x="1092" y="529"/>
                    <a:pt x="1090" y="530"/>
                  </a:cubicBezTo>
                  <a:cubicBezTo>
                    <a:pt x="1082" y="538"/>
                    <a:pt x="1075" y="545"/>
                    <a:pt x="1062" y="546"/>
                  </a:cubicBezTo>
                  <a:cubicBezTo>
                    <a:pt x="1059" y="546"/>
                    <a:pt x="1057" y="547"/>
                    <a:pt x="1055" y="547"/>
                  </a:cubicBezTo>
                  <a:cubicBezTo>
                    <a:pt x="1051" y="548"/>
                    <a:pt x="1047" y="548"/>
                    <a:pt x="1043" y="548"/>
                  </a:cubicBezTo>
                  <a:cubicBezTo>
                    <a:pt x="1038" y="548"/>
                    <a:pt x="1032" y="547"/>
                    <a:pt x="1025" y="544"/>
                  </a:cubicBezTo>
                  <a:cubicBezTo>
                    <a:pt x="1022" y="543"/>
                    <a:pt x="1021" y="542"/>
                    <a:pt x="1020" y="542"/>
                  </a:cubicBezTo>
                  <a:cubicBezTo>
                    <a:pt x="1013" y="544"/>
                    <a:pt x="1009" y="538"/>
                    <a:pt x="1007" y="534"/>
                  </a:cubicBezTo>
                  <a:cubicBezTo>
                    <a:pt x="1003" y="527"/>
                    <a:pt x="1003" y="519"/>
                    <a:pt x="1004" y="513"/>
                  </a:cubicBezTo>
                  <a:cubicBezTo>
                    <a:pt x="1005" y="510"/>
                    <a:pt x="1005" y="506"/>
                    <a:pt x="1004" y="504"/>
                  </a:cubicBezTo>
                  <a:cubicBezTo>
                    <a:pt x="1003" y="503"/>
                    <a:pt x="1003" y="501"/>
                    <a:pt x="1003" y="499"/>
                  </a:cubicBezTo>
                  <a:cubicBezTo>
                    <a:pt x="1000" y="500"/>
                    <a:pt x="997" y="501"/>
                    <a:pt x="995" y="502"/>
                  </a:cubicBezTo>
                  <a:cubicBezTo>
                    <a:pt x="980" y="507"/>
                    <a:pt x="966" y="511"/>
                    <a:pt x="954" y="503"/>
                  </a:cubicBezTo>
                  <a:cubicBezTo>
                    <a:pt x="944" y="495"/>
                    <a:pt x="938" y="488"/>
                    <a:pt x="932" y="479"/>
                  </a:cubicBezTo>
                  <a:cubicBezTo>
                    <a:pt x="930" y="476"/>
                    <a:pt x="920" y="468"/>
                    <a:pt x="914" y="462"/>
                  </a:cubicBezTo>
                  <a:cubicBezTo>
                    <a:pt x="906" y="456"/>
                    <a:pt x="899" y="450"/>
                    <a:pt x="896" y="446"/>
                  </a:cubicBezTo>
                  <a:cubicBezTo>
                    <a:pt x="892" y="442"/>
                    <a:pt x="891" y="438"/>
                    <a:pt x="889" y="435"/>
                  </a:cubicBezTo>
                  <a:cubicBezTo>
                    <a:pt x="888" y="432"/>
                    <a:pt x="888" y="431"/>
                    <a:pt x="885" y="429"/>
                  </a:cubicBezTo>
                  <a:cubicBezTo>
                    <a:pt x="883" y="427"/>
                    <a:pt x="882" y="427"/>
                    <a:pt x="881" y="426"/>
                  </a:cubicBezTo>
                  <a:cubicBezTo>
                    <a:pt x="874" y="424"/>
                    <a:pt x="869" y="421"/>
                    <a:pt x="867" y="410"/>
                  </a:cubicBezTo>
                  <a:cubicBezTo>
                    <a:pt x="867" y="408"/>
                    <a:pt x="867" y="406"/>
                    <a:pt x="866" y="404"/>
                  </a:cubicBezTo>
                  <a:cubicBezTo>
                    <a:pt x="864" y="396"/>
                    <a:pt x="863" y="389"/>
                    <a:pt x="871" y="378"/>
                  </a:cubicBezTo>
                  <a:cubicBezTo>
                    <a:pt x="875" y="374"/>
                    <a:pt x="878" y="372"/>
                    <a:pt x="881" y="369"/>
                  </a:cubicBezTo>
                  <a:cubicBezTo>
                    <a:pt x="886" y="365"/>
                    <a:pt x="888" y="363"/>
                    <a:pt x="889" y="359"/>
                  </a:cubicBezTo>
                  <a:cubicBezTo>
                    <a:pt x="890" y="353"/>
                    <a:pt x="891" y="350"/>
                    <a:pt x="892" y="348"/>
                  </a:cubicBezTo>
                  <a:cubicBezTo>
                    <a:pt x="892" y="348"/>
                    <a:pt x="892" y="347"/>
                    <a:pt x="892" y="347"/>
                  </a:cubicBezTo>
                  <a:cubicBezTo>
                    <a:pt x="891" y="347"/>
                    <a:pt x="891" y="345"/>
                    <a:pt x="890" y="342"/>
                  </a:cubicBezTo>
                  <a:cubicBezTo>
                    <a:pt x="885" y="332"/>
                    <a:pt x="883" y="324"/>
                    <a:pt x="882" y="317"/>
                  </a:cubicBezTo>
                  <a:cubicBezTo>
                    <a:pt x="881" y="314"/>
                    <a:pt x="880" y="311"/>
                    <a:pt x="880" y="308"/>
                  </a:cubicBezTo>
                  <a:cubicBezTo>
                    <a:pt x="878" y="303"/>
                    <a:pt x="878" y="303"/>
                    <a:pt x="875" y="302"/>
                  </a:cubicBezTo>
                  <a:cubicBezTo>
                    <a:pt x="873" y="302"/>
                    <a:pt x="872" y="302"/>
                    <a:pt x="870" y="302"/>
                  </a:cubicBezTo>
                  <a:cubicBezTo>
                    <a:pt x="862" y="301"/>
                    <a:pt x="852" y="299"/>
                    <a:pt x="845" y="293"/>
                  </a:cubicBezTo>
                  <a:cubicBezTo>
                    <a:pt x="839" y="287"/>
                    <a:pt x="833" y="281"/>
                    <a:pt x="827" y="272"/>
                  </a:cubicBezTo>
                  <a:cubicBezTo>
                    <a:pt x="826" y="270"/>
                    <a:pt x="819" y="268"/>
                    <a:pt x="815" y="267"/>
                  </a:cubicBezTo>
                  <a:cubicBezTo>
                    <a:pt x="805" y="263"/>
                    <a:pt x="795" y="260"/>
                    <a:pt x="791" y="253"/>
                  </a:cubicBezTo>
                  <a:cubicBezTo>
                    <a:pt x="788" y="247"/>
                    <a:pt x="785" y="240"/>
                    <a:pt x="783" y="232"/>
                  </a:cubicBezTo>
                  <a:cubicBezTo>
                    <a:pt x="780" y="224"/>
                    <a:pt x="778" y="217"/>
                    <a:pt x="775" y="212"/>
                  </a:cubicBezTo>
                  <a:cubicBezTo>
                    <a:pt x="772" y="206"/>
                    <a:pt x="770" y="203"/>
                    <a:pt x="768" y="201"/>
                  </a:cubicBezTo>
                  <a:cubicBezTo>
                    <a:pt x="765" y="197"/>
                    <a:pt x="763" y="194"/>
                    <a:pt x="759" y="188"/>
                  </a:cubicBezTo>
                  <a:cubicBezTo>
                    <a:pt x="753" y="177"/>
                    <a:pt x="754" y="166"/>
                    <a:pt x="754" y="160"/>
                  </a:cubicBezTo>
                  <a:cubicBezTo>
                    <a:pt x="750" y="159"/>
                    <a:pt x="744" y="158"/>
                    <a:pt x="741" y="160"/>
                  </a:cubicBezTo>
                  <a:cubicBezTo>
                    <a:pt x="735" y="164"/>
                    <a:pt x="723" y="169"/>
                    <a:pt x="710" y="174"/>
                  </a:cubicBezTo>
                  <a:cubicBezTo>
                    <a:pt x="701" y="178"/>
                    <a:pt x="692" y="182"/>
                    <a:pt x="687" y="185"/>
                  </a:cubicBezTo>
                  <a:cubicBezTo>
                    <a:pt x="675" y="191"/>
                    <a:pt x="662" y="196"/>
                    <a:pt x="650" y="197"/>
                  </a:cubicBezTo>
                  <a:cubicBezTo>
                    <a:pt x="645" y="198"/>
                    <a:pt x="639" y="198"/>
                    <a:pt x="633" y="198"/>
                  </a:cubicBezTo>
                  <a:cubicBezTo>
                    <a:pt x="633" y="198"/>
                    <a:pt x="632" y="198"/>
                    <a:pt x="631" y="198"/>
                  </a:cubicBezTo>
                  <a:cubicBezTo>
                    <a:pt x="635" y="201"/>
                    <a:pt x="638" y="206"/>
                    <a:pt x="641" y="212"/>
                  </a:cubicBezTo>
                  <a:cubicBezTo>
                    <a:pt x="643" y="215"/>
                    <a:pt x="644" y="218"/>
                    <a:pt x="644" y="221"/>
                  </a:cubicBezTo>
                  <a:cubicBezTo>
                    <a:pt x="644" y="221"/>
                    <a:pt x="645" y="221"/>
                    <a:pt x="645" y="221"/>
                  </a:cubicBezTo>
                  <a:cubicBezTo>
                    <a:pt x="650" y="220"/>
                    <a:pt x="656" y="220"/>
                    <a:pt x="662" y="225"/>
                  </a:cubicBezTo>
                  <a:cubicBezTo>
                    <a:pt x="666" y="229"/>
                    <a:pt x="668" y="234"/>
                    <a:pt x="668" y="240"/>
                  </a:cubicBezTo>
                  <a:cubicBezTo>
                    <a:pt x="668" y="247"/>
                    <a:pt x="664" y="254"/>
                    <a:pt x="658" y="260"/>
                  </a:cubicBezTo>
                  <a:cubicBezTo>
                    <a:pt x="656" y="262"/>
                    <a:pt x="656" y="262"/>
                    <a:pt x="656" y="262"/>
                  </a:cubicBezTo>
                  <a:cubicBezTo>
                    <a:pt x="648" y="268"/>
                    <a:pt x="640" y="274"/>
                    <a:pt x="627" y="269"/>
                  </a:cubicBezTo>
                  <a:cubicBezTo>
                    <a:pt x="624" y="268"/>
                    <a:pt x="613" y="267"/>
                    <a:pt x="605" y="266"/>
                  </a:cubicBezTo>
                  <a:cubicBezTo>
                    <a:pt x="590" y="264"/>
                    <a:pt x="574" y="262"/>
                    <a:pt x="566" y="259"/>
                  </a:cubicBezTo>
                  <a:cubicBezTo>
                    <a:pt x="562" y="257"/>
                    <a:pt x="557" y="257"/>
                    <a:pt x="552" y="256"/>
                  </a:cubicBezTo>
                  <a:cubicBezTo>
                    <a:pt x="544" y="256"/>
                    <a:pt x="534" y="255"/>
                    <a:pt x="528" y="245"/>
                  </a:cubicBezTo>
                  <a:cubicBezTo>
                    <a:pt x="526" y="244"/>
                    <a:pt x="526" y="242"/>
                    <a:pt x="525" y="240"/>
                  </a:cubicBezTo>
                  <a:cubicBezTo>
                    <a:pt x="512" y="239"/>
                    <a:pt x="505" y="234"/>
                    <a:pt x="498" y="223"/>
                  </a:cubicBezTo>
                  <a:cubicBezTo>
                    <a:pt x="494" y="218"/>
                    <a:pt x="493" y="215"/>
                    <a:pt x="492" y="212"/>
                  </a:cubicBezTo>
                  <a:cubicBezTo>
                    <a:pt x="491" y="210"/>
                    <a:pt x="491" y="208"/>
                    <a:pt x="488" y="203"/>
                  </a:cubicBezTo>
                  <a:cubicBezTo>
                    <a:pt x="485" y="199"/>
                    <a:pt x="483" y="197"/>
                    <a:pt x="482" y="195"/>
                  </a:cubicBezTo>
                  <a:cubicBezTo>
                    <a:pt x="478" y="191"/>
                    <a:pt x="476" y="188"/>
                    <a:pt x="475" y="180"/>
                  </a:cubicBezTo>
                  <a:cubicBezTo>
                    <a:pt x="475" y="179"/>
                    <a:pt x="475" y="178"/>
                    <a:pt x="474" y="176"/>
                  </a:cubicBezTo>
                  <a:cubicBezTo>
                    <a:pt x="471" y="167"/>
                    <a:pt x="474" y="161"/>
                    <a:pt x="484" y="156"/>
                  </a:cubicBezTo>
                  <a:cubicBezTo>
                    <a:pt x="486" y="155"/>
                    <a:pt x="489" y="155"/>
                    <a:pt x="491" y="154"/>
                  </a:cubicBezTo>
                  <a:cubicBezTo>
                    <a:pt x="489" y="149"/>
                    <a:pt x="487" y="143"/>
                    <a:pt x="485" y="139"/>
                  </a:cubicBezTo>
                  <a:cubicBezTo>
                    <a:pt x="484" y="138"/>
                    <a:pt x="482" y="137"/>
                    <a:pt x="480" y="136"/>
                  </a:cubicBezTo>
                  <a:cubicBezTo>
                    <a:pt x="476" y="133"/>
                    <a:pt x="467" y="127"/>
                    <a:pt x="469" y="113"/>
                  </a:cubicBezTo>
                  <a:cubicBezTo>
                    <a:pt x="471" y="103"/>
                    <a:pt x="471" y="93"/>
                    <a:pt x="469" y="77"/>
                  </a:cubicBezTo>
                  <a:cubicBezTo>
                    <a:pt x="469" y="70"/>
                    <a:pt x="469" y="65"/>
                    <a:pt x="469" y="61"/>
                  </a:cubicBezTo>
                  <a:cubicBezTo>
                    <a:pt x="470" y="54"/>
                    <a:pt x="470" y="52"/>
                    <a:pt x="468" y="50"/>
                  </a:cubicBezTo>
                  <a:cubicBezTo>
                    <a:pt x="467" y="47"/>
                    <a:pt x="465" y="44"/>
                    <a:pt x="464" y="41"/>
                  </a:cubicBezTo>
                  <a:cubicBezTo>
                    <a:pt x="463" y="39"/>
                    <a:pt x="462" y="37"/>
                    <a:pt x="461" y="36"/>
                  </a:cubicBezTo>
                  <a:cubicBezTo>
                    <a:pt x="461" y="36"/>
                    <a:pt x="460" y="36"/>
                    <a:pt x="460" y="36"/>
                  </a:cubicBezTo>
                  <a:cubicBezTo>
                    <a:pt x="458" y="38"/>
                    <a:pt x="451" y="42"/>
                    <a:pt x="442" y="37"/>
                  </a:cubicBezTo>
                  <a:cubicBezTo>
                    <a:pt x="441" y="36"/>
                    <a:pt x="441" y="36"/>
                    <a:pt x="440" y="36"/>
                  </a:cubicBezTo>
                  <a:cubicBezTo>
                    <a:pt x="433" y="36"/>
                    <a:pt x="429" y="33"/>
                    <a:pt x="425" y="28"/>
                  </a:cubicBezTo>
                  <a:cubicBezTo>
                    <a:pt x="422" y="32"/>
                    <a:pt x="419" y="37"/>
                    <a:pt x="417" y="39"/>
                  </a:cubicBezTo>
                  <a:cubicBezTo>
                    <a:pt x="415" y="42"/>
                    <a:pt x="413" y="45"/>
                    <a:pt x="412" y="46"/>
                  </a:cubicBezTo>
                  <a:cubicBezTo>
                    <a:pt x="406" y="53"/>
                    <a:pt x="397" y="57"/>
                    <a:pt x="388" y="60"/>
                  </a:cubicBezTo>
                  <a:cubicBezTo>
                    <a:pt x="384" y="61"/>
                    <a:pt x="380" y="62"/>
                    <a:pt x="377" y="64"/>
                  </a:cubicBezTo>
                  <a:cubicBezTo>
                    <a:pt x="374" y="65"/>
                    <a:pt x="372" y="66"/>
                    <a:pt x="371" y="68"/>
                  </a:cubicBezTo>
                  <a:cubicBezTo>
                    <a:pt x="365" y="73"/>
                    <a:pt x="360" y="76"/>
                    <a:pt x="348" y="74"/>
                  </a:cubicBezTo>
                  <a:cubicBezTo>
                    <a:pt x="345" y="73"/>
                    <a:pt x="343" y="73"/>
                    <a:pt x="340" y="73"/>
                  </a:cubicBezTo>
                  <a:cubicBezTo>
                    <a:pt x="331" y="71"/>
                    <a:pt x="323" y="70"/>
                    <a:pt x="315" y="60"/>
                  </a:cubicBezTo>
                  <a:cubicBezTo>
                    <a:pt x="313" y="58"/>
                    <a:pt x="311" y="56"/>
                    <a:pt x="310" y="54"/>
                  </a:cubicBezTo>
                  <a:cubicBezTo>
                    <a:pt x="309" y="52"/>
                    <a:pt x="307" y="50"/>
                    <a:pt x="306" y="49"/>
                  </a:cubicBezTo>
                  <a:cubicBezTo>
                    <a:pt x="305" y="50"/>
                    <a:pt x="304" y="50"/>
                    <a:pt x="303" y="50"/>
                  </a:cubicBezTo>
                  <a:cubicBezTo>
                    <a:pt x="304" y="65"/>
                    <a:pt x="304" y="84"/>
                    <a:pt x="304" y="91"/>
                  </a:cubicBezTo>
                  <a:cubicBezTo>
                    <a:pt x="304" y="91"/>
                    <a:pt x="304" y="92"/>
                    <a:pt x="304" y="93"/>
                  </a:cubicBezTo>
                  <a:cubicBezTo>
                    <a:pt x="304" y="99"/>
                    <a:pt x="304" y="108"/>
                    <a:pt x="296" y="118"/>
                  </a:cubicBezTo>
                  <a:cubicBezTo>
                    <a:pt x="294" y="121"/>
                    <a:pt x="293" y="122"/>
                    <a:pt x="291" y="124"/>
                  </a:cubicBezTo>
                  <a:cubicBezTo>
                    <a:pt x="288" y="129"/>
                    <a:pt x="284" y="133"/>
                    <a:pt x="274" y="138"/>
                  </a:cubicBezTo>
                  <a:cubicBezTo>
                    <a:pt x="270" y="141"/>
                    <a:pt x="266" y="141"/>
                    <a:pt x="262" y="140"/>
                  </a:cubicBezTo>
                  <a:cubicBezTo>
                    <a:pt x="260" y="145"/>
                    <a:pt x="257" y="152"/>
                    <a:pt x="255" y="158"/>
                  </a:cubicBezTo>
                  <a:cubicBezTo>
                    <a:pt x="248" y="173"/>
                    <a:pt x="244" y="181"/>
                    <a:pt x="241" y="185"/>
                  </a:cubicBezTo>
                  <a:cubicBezTo>
                    <a:pt x="240" y="186"/>
                    <a:pt x="240" y="187"/>
                    <a:pt x="239" y="187"/>
                  </a:cubicBezTo>
                  <a:cubicBezTo>
                    <a:pt x="236" y="192"/>
                    <a:pt x="229" y="202"/>
                    <a:pt x="214" y="197"/>
                  </a:cubicBezTo>
                  <a:cubicBezTo>
                    <a:pt x="202" y="193"/>
                    <a:pt x="194" y="186"/>
                    <a:pt x="186" y="177"/>
                  </a:cubicBezTo>
                  <a:cubicBezTo>
                    <a:pt x="180" y="171"/>
                    <a:pt x="167" y="162"/>
                    <a:pt x="156" y="156"/>
                  </a:cubicBezTo>
                  <a:cubicBezTo>
                    <a:pt x="154" y="154"/>
                    <a:pt x="151" y="152"/>
                    <a:pt x="149" y="151"/>
                  </a:cubicBezTo>
                  <a:cubicBezTo>
                    <a:pt x="140" y="145"/>
                    <a:pt x="137" y="145"/>
                    <a:pt x="127" y="148"/>
                  </a:cubicBezTo>
                  <a:cubicBezTo>
                    <a:pt x="122" y="150"/>
                    <a:pt x="117" y="153"/>
                    <a:pt x="111" y="156"/>
                  </a:cubicBezTo>
                  <a:cubicBezTo>
                    <a:pt x="105" y="160"/>
                    <a:pt x="99" y="164"/>
                    <a:pt x="92" y="165"/>
                  </a:cubicBezTo>
                  <a:cubicBezTo>
                    <a:pt x="86" y="165"/>
                    <a:pt x="82" y="164"/>
                    <a:pt x="78" y="162"/>
                  </a:cubicBezTo>
                  <a:cubicBezTo>
                    <a:pt x="77" y="162"/>
                    <a:pt x="75" y="161"/>
                    <a:pt x="74" y="161"/>
                  </a:cubicBezTo>
                  <a:cubicBezTo>
                    <a:pt x="74" y="161"/>
                    <a:pt x="74" y="161"/>
                    <a:pt x="73" y="162"/>
                  </a:cubicBezTo>
                  <a:cubicBezTo>
                    <a:pt x="68" y="169"/>
                    <a:pt x="68" y="169"/>
                    <a:pt x="68" y="174"/>
                  </a:cubicBezTo>
                  <a:cubicBezTo>
                    <a:pt x="68" y="176"/>
                    <a:pt x="68" y="177"/>
                    <a:pt x="68" y="179"/>
                  </a:cubicBezTo>
                  <a:cubicBezTo>
                    <a:pt x="68" y="182"/>
                    <a:pt x="69" y="186"/>
                    <a:pt x="70" y="190"/>
                  </a:cubicBezTo>
                  <a:cubicBezTo>
                    <a:pt x="72" y="199"/>
                    <a:pt x="74" y="209"/>
                    <a:pt x="68" y="216"/>
                  </a:cubicBezTo>
                  <a:cubicBezTo>
                    <a:pt x="66" y="219"/>
                    <a:pt x="60" y="227"/>
                    <a:pt x="51" y="226"/>
                  </a:cubicBezTo>
                  <a:cubicBezTo>
                    <a:pt x="47" y="226"/>
                    <a:pt x="42" y="224"/>
                    <a:pt x="38" y="217"/>
                  </a:cubicBezTo>
                  <a:cubicBezTo>
                    <a:pt x="36" y="214"/>
                    <a:pt x="34" y="211"/>
                    <a:pt x="34" y="209"/>
                  </a:cubicBezTo>
                  <a:cubicBezTo>
                    <a:pt x="33" y="208"/>
                    <a:pt x="33" y="208"/>
                    <a:pt x="33" y="207"/>
                  </a:cubicBezTo>
                  <a:cubicBezTo>
                    <a:pt x="33" y="207"/>
                    <a:pt x="33" y="207"/>
                    <a:pt x="33" y="207"/>
                  </a:cubicBezTo>
                  <a:cubicBezTo>
                    <a:pt x="28" y="207"/>
                    <a:pt x="23" y="207"/>
                    <a:pt x="18" y="207"/>
                  </a:cubicBezTo>
                  <a:cubicBezTo>
                    <a:pt x="18" y="207"/>
                    <a:pt x="18" y="207"/>
                    <a:pt x="18" y="207"/>
                  </a:cubicBezTo>
                  <a:cubicBezTo>
                    <a:pt x="17" y="223"/>
                    <a:pt x="11" y="235"/>
                    <a:pt x="8" y="243"/>
                  </a:cubicBezTo>
                  <a:cubicBezTo>
                    <a:pt x="6" y="245"/>
                    <a:pt x="5" y="248"/>
                    <a:pt x="5" y="249"/>
                  </a:cubicBezTo>
                  <a:cubicBezTo>
                    <a:pt x="4" y="253"/>
                    <a:pt x="2" y="255"/>
                    <a:pt x="1" y="257"/>
                  </a:cubicBezTo>
                  <a:cubicBezTo>
                    <a:pt x="1" y="257"/>
                    <a:pt x="1" y="257"/>
                    <a:pt x="0" y="258"/>
                  </a:cubicBezTo>
                  <a:cubicBezTo>
                    <a:pt x="1" y="258"/>
                    <a:pt x="1" y="260"/>
                    <a:pt x="2" y="262"/>
                  </a:cubicBezTo>
                  <a:cubicBezTo>
                    <a:pt x="4" y="270"/>
                    <a:pt x="5" y="275"/>
                    <a:pt x="5" y="278"/>
                  </a:cubicBezTo>
                  <a:cubicBezTo>
                    <a:pt x="6" y="282"/>
                    <a:pt x="6" y="284"/>
                    <a:pt x="7" y="288"/>
                  </a:cubicBezTo>
                  <a:cubicBezTo>
                    <a:pt x="8" y="289"/>
                    <a:pt x="8" y="290"/>
                    <a:pt x="9" y="291"/>
                  </a:cubicBezTo>
                  <a:cubicBezTo>
                    <a:pt x="9" y="292"/>
                    <a:pt x="9" y="292"/>
                    <a:pt x="10" y="292"/>
                  </a:cubicBezTo>
                  <a:cubicBezTo>
                    <a:pt x="12" y="293"/>
                    <a:pt x="14" y="294"/>
                    <a:pt x="16" y="295"/>
                  </a:cubicBezTo>
                  <a:cubicBezTo>
                    <a:pt x="19" y="297"/>
                    <a:pt x="22" y="298"/>
                    <a:pt x="25" y="299"/>
                  </a:cubicBezTo>
                  <a:cubicBezTo>
                    <a:pt x="31" y="301"/>
                    <a:pt x="40" y="304"/>
                    <a:pt x="46" y="315"/>
                  </a:cubicBezTo>
                  <a:cubicBezTo>
                    <a:pt x="51" y="325"/>
                    <a:pt x="56" y="331"/>
                    <a:pt x="62" y="338"/>
                  </a:cubicBezTo>
                  <a:cubicBezTo>
                    <a:pt x="62" y="338"/>
                    <a:pt x="63" y="339"/>
                    <a:pt x="63" y="339"/>
                  </a:cubicBezTo>
                  <a:cubicBezTo>
                    <a:pt x="66" y="337"/>
                    <a:pt x="69" y="333"/>
                    <a:pt x="72" y="330"/>
                  </a:cubicBezTo>
                  <a:cubicBezTo>
                    <a:pt x="79" y="322"/>
                    <a:pt x="87" y="312"/>
                    <a:pt x="99" y="307"/>
                  </a:cubicBezTo>
                  <a:cubicBezTo>
                    <a:pt x="116" y="300"/>
                    <a:pt x="125" y="298"/>
                    <a:pt x="138" y="302"/>
                  </a:cubicBezTo>
                  <a:cubicBezTo>
                    <a:pt x="140" y="302"/>
                    <a:pt x="142" y="303"/>
                    <a:pt x="144" y="303"/>
                  </a:cubicBezTo>
                  <a:cubicBezTo>
                    <a:pt x="149" y="305"/>
                    <a:pt x="150" y="306"/>
                    <a:pt x="157" y="304"/>
                  </a:cubicBezTo>
                  <a:cubicBezTo>
                    <a:pt x="157" y="303"/>
                    <a:pt x="157" y="303"/>
                    <a:pt x="157" y="303"/>
                  </a:cubicBezTo>
                  <a:cubicBezTo>
                    <a:pt x="167" y="301"/>
                    <a:pt x="175" y="298"/>
                    <a:pt x="182" y="303"/>
                  </a:cubicBezTo>
                  <a:cubicBezTo>
                    <a:pt x="185" y="305"/>
                    <a:pt x="189" y="309"/>
                    <a:pt x="189" y="317"/>
                  </a:cubicBezTo>
                  <a:cubicBezTo>
                    <a:pt x="190" y="329"/>
                    <a:pt x="189" y="332"/>
                    <a:pt x="181" y="346"/>
                  </a:cubicBezTo>
                  <a:cubicBezTo>
                    <a:pt x="174" y="360"/>
                    <a:pt x="152" y="388"/>
                    <a:pt x="142" y="399"/>
                  </a:cubicBezTo>
                  <a:cubicBezTo>
                    <a:pt x="138" y="403"/>
                    <a:pt x="133" y="407"/>
                    <a:pt x="129" y="409"/>
                  </a:cubicBezTo>
                  <a:cubicBezTo>
                    <a:pt x="129" y="409"/>
                    <a:pt x="129" y="410"/>
                    <a:pt x="129" y="410"/>
                  </a:cubicBezTo>
                  <a:cubicBezTo>
                    <a:pt x="130" y="410"/>
                    <a:pt x="130" y="411"/>
                    <a:pt x="131" y="411"/>
                  </a:cubicBezTo>
                  <a:cubicBezTo>
                    <a:pt x="131" y="411"/>
                    <a:pt x="132" y="411"/>
                    <a:pt x="132" y="411"/>
                  </a:cubicBezTo>
                  <a:cubicBezTo>
                    <a:pt x="134" y="411"/>
                    <a:pt x="137" y="412"/>
                    <a:pt x="142" y="413"/>
                  </a:cubicBezTo>
                  <a:cubicBezTo>
                    <a:pt x="159" y="416"/>
                    <a:pt x="164" y="418"/>
                    <a:pt x="174" y="432"/>
                  </a:cubicBezTo>
                  <a:cubicBezTo>
                    <a:pt x="179" y="439"/>
                    <a:pt x="182" y="441"/>
                    <a:pt x="195" y="449"/>
                  </a:cubicBezTo>
                  <a:cubicBezTo>
                    <a:pt x="200" y="451"/>
                    <a:pt x="200" y="451"/>
                    <a:pt x="200" y="451"/>
                  </a:cubicBezTo>
                  <a:cubicBezTo>
                    <a:pt x="205" y="455"/>
                    <a:pt x="209" y="456"/>
                    <a:pt x="212" y="457"/>
                  </a:cubicBezTo>
                  <a:cubicBezTo>
                    <a:pt x="220" y="459"/>
                    <a:pt x="225" y="462"/>
                    <a:pt x="227" y="474"/>
                  </a:cubicBezTo>
                  <a:cubicBezTo>
                    <a:pt x="227" y="479"/>
                    <a:pt x="227" y="482"/>
                    <a:pt x="228" y="485"/>
                  </a:cubicBezTo>
                  <a:cubicBezTo>
                    <a:pt x="228" y="489"/>
                    <a:pt x="228" y="491"/>
                    <a:pt x="230" y="495"/>
                  </a:cubicBezTo>
                  <a:cubicBezTo>
                    <a:pt x="231" y="497"/>
                    <a:pt x="231" y="497"/>
                    <a:pt x="233" y="498"/>
                  </a:cubicBezTo>
                  <a:cubicBezTo>
                    <a:pt x="236" y="499"/>
                    <a:pt x="244" y="503"/>
                    <a:pt x="243" y="515"/>
                  </a:cubicBezTo>
                  <a:cubicBezTo>
                    <a:pt x="243" y="519"/>
                    <a:pt x="242" y="523"/>
                    <a:pt x="241" y="526"/>
                  </a:cubicBezTo>
                  <a:cubicBezTo>
                    <a:pt x="240" y="526"/>
                    <a:pt x="240" y="526"/>
                    <a:pt x="240" y="527"/>
                  </a:cubicBezTo>
                  <a:cubicBezTo>
                    <a:pt x="247" y="523"/>
                    <a:pt x="254" y="525"/>
                    <a:pt x="262" y="532"/>
                  </a:cubicBezTo>
                  <a:cubicBezTo>
                    <a:pt x="270" y="540"/>
                    <a:pt x="271" y="546"/>
                    <a:pt x="272" y="551"/>
                  </a:cubicBezTo>
                  <a:cubicBezTo>
                    <a:pt x="272" y="551"/>
                    <a:pt x="272" y="551"/>
                    <a:pt x="272" y="551"/>
                  </a:cubicBezTo>
                  <a:cubicBezTo>
                    <a:pt x="272" y="551"/>
                    <a:pt x="273" y="552"/>
                    <a:pt x="274" y="553"/>
                  </a:cubicBezTo>
                  <a:cubicBezTo>
                    <a:pt x="280" y="557"/>
                    <a:pt x="280" y="557"/>
                    <a:pt x="284" y="557"/>
                  </a:cubicBezTo>
                  <a:cubicBezTo>
                    <a:pt x="286" y="556"/>
                    <a:pt x="288" y="556"/>
                    <a:pt x="292" y="556"/>
                  </a:cubicBezTo>
                  <a:cubicBezTo>
                    <a:pt x="295" y="556"/>
                    <a:pt x="296" y="556"/>
                    <a:pt x="297" y="556"/>
                  </a:cubicBezTo>
                  <a:cubicBezTo>
                    <a:pt x="304" y="555"/>
                    <a:pt x="307" y="557"/>
                    <a:pt x="310" y="561"/>
                  </a:cubicBezTo>
                  <a:cubicBezTo>
                    <a:pt x="311" y="562"/>
                    <a:pt x="312" y="563"/>
                    <a:pt x="313" y="565"/>
                  </a:cubicBezTo>
                  <a:cubicBezTo>
                    <a:pt x="319" y="571"/>
                    <a:pt x="319" y="575"/>
                    <a:pt x="319" y="580"/>
                  </a:cubicBezTo>
                  <a:cubicBezTo>
                    <a:pt x="319" y="580"/>
                    <a:pt x="319" y="580"/>
                    <a:pt x="319" y="580"/>
                  </a:cubicBezTo>
                  <a:cubicBezTo>
                    <a:pt x="320" y="580"/>
                    <a:pt x="321" y="582"/>
                    <a:pt x="323" y="584"/>
                  </a:cubicBezTo>
                  <a:cubicBezTo>
                    <a:pt x="333" y="592"/>
                    <a:pt x="341" y="597"/>
                    <a:pt x="348" y="602"/>
                  </a:cubicBezTo>
                  <a:cubicBezTo>
                    <a:pt x="350" y="603"/>
                    <a:pt x="351" y="604"/>
                    <a:pt x="353" y="605"/>
                  </a:cubicBezTo>
                  <a:cubicBezTo>
                    <a:pt x="354" y="606"/>
                    <a:pt x="356" y="607"/>
                    <a:pt x="356" y="607"/>
                  </a:cubicBezTo>
                  <a:cubicBezTo>
                    <a:pt x="357" y="607"/>
                    <a:pt x="357" y="607"/>
                    <a:pt x="358" y="607"/>
                  </a:cubicBezTo>
                  <a:cubicBezTo>
                    <a:pt x="360" y="607"/>
                    <a:pt x="362" y="607"/>
                    <a:pt x="365" y="607"/>
                  </a:cubicBezTo>
                  <a:cubicBezTo>
                    <a:pt x="368" y="607"/>
                    <a:pt x="370" y="607"/>
                    <a:pt x="372" y="607"/>
                  </a:cubicBezTo>
                  <a:cubicBezTo>
                    <a:pt x="385" y="607"/>
                    <a:pt x="389" y="609"/>
                    <a:pt x="396" y="622"/>
                  </a:cubicBezTo>
                  <a:cubicBezTo>
                    <a:pt x="399" y="627"/>
                    <a:pt x="400" y="631"/>
                    <a:pt x="401" y="634"/>
                  </a:cubicBezTo>
                  <a:cubicBezTo>
                    <a:pt x="401" y="634"/>
                    <a:pt x="401" y="635"/>
                    <a:pt x="401" y="635"/>
                  </a:cubicBezTo>
                  <a:cubicBezTo>
                    <a:pt x="402" y="635"/>
                    <a:pt x="403" y="635"/>
                    <a:pt x="404" y="635"/>
                  </a:cubicBezTo>
                  <a:cubicBezTo>
                    <a:pt x="409" y="636"/>
                    <a:pt x="412" y="635"/>
                    <a:pt x="415" y="635"/>
                  </a:cubicBezTo>
                  <a:cubicBezTo>
                    <a:pt x="421" y="634"/>
                    <a:pt x="426" y="634"/>
                    <a:pt x="434" y="639"/>
                  </a:cubicBezTo>
                  <a:cubicBezTo>
                    <a:pt x="436" y="640"/>
                    <a:pt x="438" y="642"/>
                    <a:pt x="441" y="643"/>
                  </a:cubicBezTo>
                  <a:cubicBezTo>
                    <a:pt x="450" y="648"/>
                    <a:pt x="464" y="655"/>
                    <a:pt x="463" y="669"/>
                  </a:cubicBezTo>
                  <a:cubicBezTo>
                    <a:pt x="462" y="675"/>
                    <a:pt x="460" y="679"/>
                    <a:pt x="459" y="681"/>
                  </a:cubicBezTo>
                  <a:cubicBezTo>
                    <a:pt x="459" y="682"/>
                    <a:pt x="460" y="682"/>
                    <a:pt x="460" y="682"/>
                  </a:cubicBezTo>
                  <a:cubicBezTo>
                    <a:pt x="465" y="684"/>
                    <a:pt x="471" y="687"/>
                    <a:pt x="476" y="696"/>
                  </a:cubicBezTo>
                  <a:cubicBezTo>
                    <a:pt x="480" y="705"/>
                    <a:pt x="479" y="712"/>
                    <a:pt x="478" y="717"/>
                  </a:cubicBezTo>
                  <a:cubicBezTo>
                    <a:pt x="478" y="720"/>
                    <a:pt x="478" y="722"/>
                    <a:pt x="478" y="724"/>
                  </a:cubicBezTo>
                  <a:cubicBezTo>
                    <a:pt x="480" y="729"/>
                    <a:pt x="482" y="732"/>
                    <a:pt x="490" y="742"/>
                  </a:cubicBezTo>
                  <a:cubicBezTo>
                    <a:pt x="490" y="742"/>
                    <a:pt x="490" y="742"/>
                    <a:pt x="490" y="742"/>
                  </a:cubicBezTo>
                  <a:cubicBezTo>
                    <a:pt x="492" y="745"/>
                    <a:pt x="494" y="747"/>
                    <a:pt x="496" y="748"/>
                  </a:cubicBezTo>
                  <a:cubicBezTo>
                    <a:pt x="502" y="755"/>
                    <a:pt x="509" y="763"/>
                    <a:pt x="510" y="777"/>
                  </a:cubicBezTo>
                  <a:cubicBezTo>
                    <a:pt x="510" y="780"/>
                    <a:pt x="511" y="780"/>
                    <a:pt x="512" y="782"/>
                  </a:cubicBezTo>
                  <a:cubicBezTo>
                    <a:pt x="517" y="787"/>
                    <a:pt x="519" y="793"/>
                    <a:pt x="515" y="806"/>
                  </a:cubicBezTo>
                  <a:cubicBezTo>
                    <a:pt x="511" y="816"/>
                    <a:pt x="505" y="825"/>
                    <a:pt x="499" y="833"/>
                  </a:cubicBezTo>
                  <a:cubicBezTo>
                    <a:pt x="496" y="839"/>
                    <a:pt x="492" y="844"/>
                    <a:pt x="491" y="848"/>
                  </a:cubicBezTo>
                  <a:cubicBezTo>
                    <a:pt x="490" y="851"/>
                    <a:pt x="489" y="853"/>
                    <a:pt x="488" y="855"/>
                  </a:cubicBezTo>
                  <a:cubicBezTo>
                    <a:pt x="486" y="861"/>
                    <a:pt x="485" y="864"/>
                    <a:pt x="486" y="872"/>
                  </a:cubicBezTo>
                  <a:cubicBezTo>
                    <a:pt x="486" y="876"/>
                    <a:pt x="487" y="879"/>
                    <a:pt x="487" y="882"/>
                  </a:cubicBezTo>
                  <a:cubicBezTo>
                    <a:pt x="487" y="891"/>
                    <a:pt x="487" y="891"/>
                    <a:pt x="491" y="891"/>
                  </a:cubicBezTo>
                  <a:cubicBezTo>
                    <a:pt x="496" y="892"/>
                    <a:pt x="500" y="892"/>
                    <a:pt x="505" y="892"/>
                  </a:cubicBezTo>
                  <a:cubicBezTo>
                    <a:pt x="515" y="893"/>
                    <a:pt x="525" y="893"/>
                    <a:pt x="534" y="900"/>
                  </a:cubicBezTo>
                  <a:cubicBezTo>
                    <a:pt x="537" y="903"/>
                    <a:pt x="540" y="903"/>
                    <a:pt x="545" y="904"/>
                  </a:cubicBezTo>
                  <a:cubicBezTo>
                    <a:pt x="549" y="905"/>
                    <a:pt x="555" y="905"/>
                    <a:pt x="561" y="909"/>
                  </a:cubicBezTo>
                  <a:cubicBezTo>
                    <a:pt x="561" y="910"/>
                    <a:pt x="561" y="910"/>
                    <a:pt x="561" y="910"/>
                  </a:cubicBezTo>
                  <a:cubicBezTo>
                    <a:pt x="569" y="915"/>
                    <a:pt x="573" y="918"/>
                    <a:pt x="576" y="929"/>
                  </a:cubicBezTo>
                  <a:cubicBezTo>
                    <a:pt x="576" y="929"/>
                    <a:pt x="576" y="929"/>
                    <a:pt x="576" y="930"/>
                  </a:cubicBezTo>
                  <a:cubicBezTo>
                    <a:pt x="579" y="931"/>
                    <a:pt x="582" y="933"/>
                    <a:pt x="588" y="938"/>
                  </a:cubicBezTo>
                  <a:cubicBezTo>
                    <a:pt x="593" y="942"/>
                    <a:pt x="597" y="943"/>
                    <a:pt x="600" y="944"/>
                  </a:cubicBezTo>
                  <a:cubicBezTo>
                    <a:pt x="605" y="946"/>
                    <a:pt x="614" y="949"/>
                    <a:pt x="613" y="962"/>
                  </a:cubicBezTo>
                  <a:cubicBezTo>
                    <a:pt x="613" y="965"/>
                    <a:pt x="613" y="967"/>
                    <a:pt x="613" y="969"/>
                  </a:cubicBezTo>
                  <a:cubicBezTo>
                    <a:pt x="612" y="975"/>
                    <a:pt x="612" y="978"/>
                    <a:pt x="612" y="980"/>
                  </a:cubicBezTo>
                  <a:cubicBezTo>
                    <a:pt x="613" y="980"/>
                    <a:pt x="613" y="980"/>
                    <a:pt x="614" y="981"/>
                  </a:cubicBezTo>
                  <a:cubicBezTo>
                    <a:pt x="617" y="983"/>
                    <a:pt x="623" y="986"/>
                    <a:pt x="627" y="996"/>
                  </a:cubicBezTo>
                  <a:cubicBezTo>
                    <a:pt x="630" y="1004"/>
                    <a:pt x="630" y="1009"/>
                    <a:pt x="629" y="1013"/>
                  </a:cubicBezTo>
                  <a:cubicBezTo>
                    <a:pt x="628" y="1013"/>
                    <a:pt x="628" y="1014"/>
                    <a:pt x="628" y="1014"/>
                  </a:cubicBezTo>
                  <a:cubicBezTo>
                    <a:pt x="628" y="1014"/>
                    <a:pt x="629" y="1015"/>
                    <a:pt x="629" y="1016"/>
                  </a:cubicBezTo>
                  <a:cubicBezTo>
                    <a:pt x="631" y="1020"/>
                    <a:pt x="633" y="1022"/>
                    <a:pt x="634" y="1024"/>
                  </a:cubicBezTo>
                  <a:cubicBezTo>
                    <a:pt x="637" y="1027"/>
                    <a:pt x="641" y="1032"/>
                    <a:pt x="639" y="1040"/>
                  </a:cubicBezTo>
                  <a:cubicBezTo>
                    <a:pt x="637" y="1048"/>
                    <a:pt x="633" y="1053"/>
                    <a:pt x="625" y="1061"/>
                  </a:cubicBezTo>
                  <a:cubicBezTo>
                    <a:pt x="624" y="1062"/>
                    <a:pt x="622" y="1064"/>
                    <a:pt x="621" y="1066"/>
                  </a:cubicBezTo>
                  <a:cubicBezTo>
                    <a:pt x="614" y="1073"/>
                    <a:pt x="608" y="1080"/>
                    <a:pt x="602" y="1086"/>
                  </a:cubicBezTo>
                  <a:cubicBezTo>
                    <a:pt x="599" y="1089"/>
                    <a:pt x="597" y="1092"/>
                    <a:pt x="595" y="1094"/>
                  </a:cubicBezTo>
                  <a:cubicBezTo>
                    <a:pt x="590" y="1100"/>
                    <a:pt x="584" y="1100"/>
                    <a:pt x="580" y="1101"/>
                  </a:cubicBezTo>
                  <a:cubicBezTo>
                    <a:pt x="580" y="1101"/>
                    <a:pt x="579" y="1101"/>
                    <a:pt x="579" y="1101"/>
                  </a:cubicBezTo>
                  <a:cubicBezTo>
                    <a:pt x="579" y="1101"/>
                    <a:pt x="578" y="1103"/>
                    <a:pt x="578" y="1105"/>
                  </a:cubicBezTo>
                  <a:cubicBezTo>
                    <a:pt x="577" y="1113"/>
                    <a:pt x="576" y="1118"/>
                    <a:pt x="575" y="1121"/>
                  </a:cubicBezTo>
                  <a:cubicBezTo>
                    <a:pt x="575" y="1125"/>
                    <a:pt x="574" y="1127"/>
                    <a:pt x="574" y="1135"/>
                  </a:cubicBezTo>
                  <a:cubicBezTo>
                    <a:pt x="574" y="1144"/>
                    <a:pt x="569" y="1148"/>
                    <a:pt x="566" y="1151"/>
                  </a:cubicBezTo>
                  <a:cubicBezTo>
                    <a:pt x="567" y="1151"/>
                    <a:pt x="567" y="1152"/>
                    <a:pt x="567" y="1152"/>
                  </a:cubicBezTo>
                  <a:cubicBezTo>
                    <a:pt x="569" y="1160"/>
                    <a:pt x="572" y="1162"/>
                    <a:pt x="575" y="1165"/>
                  </a:cubicBezTo>
                  <a:cubicBezTo>
                    <a:pt x="577" y="1167"/>
                    <a:pt x="579" y="1169"/>
                    <a:pt x="580" y="1171"/>
                  </a:cubicBezTo>
                  <a:cubicBezTo>
                    <a:pt x="587" y="1179"/>
                    <a:pt x="588" y="1189"/>
                    <a:pt x="583" y="1200"/>
                  </a:cubicBezTo>
                  <a:cubicBezTo>
                    <a:pt x="583" y="1202"/>
                    <a:pt x="586" y="1206"/>
                    <a:pt x="587" y="1208"/>
                  </a:cubicBezTo>
                  <a:cubicBezTo>
                    <a:pt x="588" y="1208"/>
                    <a:pt x="588" y="1208"/>
                    <a:pt x="588" y="1208"/>
                  </a:cubicBezTo>
                  <a:cubicBezTo>
                    <a:pt x="588" y="1209"/>
                    <a:pt x="592" y="1212"/>
                    <a:pt x="594" y="1213"/>
                  </a:cubicBezTo>
                  <a:cubicBezTo>
                    <a:pt x="600" y="1218"/>
                    <a:pt x="608" y="1224"/>
                    <a:pt x="612" y="1232"/>
                  </a:cubicBezTo>
                  <a:cubicBezTo>
                    <a:pt x="613" y="1235"/>
                    <a:pt x="614" y="1237"/>
                    <a:pt x="615" y="1239"/>
                  </a:cubicBezTo>
                  <a:cubicBezTo>
                    <a:pt x="618" y="1246"/>
                    <a:pt x="621" y="1254"/>
                    <a:pt x="623" y="1266"/>
                  </a:cubicBezTo>
                  <a:cubicBezTo>
                    <a:pt x="623" y="1274"/>
                    <a:pt x="623" y="1278"/>
                    <a:pt x="623" y="1282"/>
                  </a:cubicBezTo>
                  <a:cubicBezTo>
                    <a:pt x="623" y="1284"/>
                    <a:pt x="622" y="1287"/>
                    <a:pt x="623" y="1292"/>
                  </a:cubicBezTo>
                  <a:cubicBezTo>
                    <a:pt x="623" y="1295"/>
                    <a:pt x="623" y="1298"/>
                    <a:pt x="623" y="1300"/>
                  </a:cubicBezTo>
                  <a:cubicBezTo>
                    <a:pt x="623" y="1306"/>
                    <a:pt x="623" y="1306"/>
                    <a:pt x="626" y="1309"/>
                  </a:cubicBezTo>
                  <a:cubicBezTo>
                    <a:pt x="630" y="1311"/>
                    <a:pt x="633" y="1311"/>
                    <a:pt x="636" y="1312"/>
                  </a:cubicBezTo>
                  <a:cubicBezTo>
                    <a:pt x="640" y="1312"/>
                    <a:pt x="646" y="1313"/>
                    <a:pt x="653" y="1319"/>
                  </a:cubicBezTo>
                  <a:cubicBezTo>
                    <a:pt x="662" y="1328"/>
                    <a:pt x="661" y="1335"/>
                    <a:pt x="659" y="1342"/>
                  </a:cubicBezTo>
                  <a:cubicBezTo>
                    <a:pt x="658" y="1344"/>
                    <a:pt x="658" y="1345"/>
                    <a:pt x="657" y="1347"/>
                  </a:cubicBezTo>
                  <a:cubicBezTo>
                    <a:pt x="656" y="1355"/>
                    <a:pt x="652" y="1364"/>
                    <a:pt x="649" y="1372"/>
                  </a:cubicBezTo>
                  <a:cubicBezTo>
                    <a:pt x="648" y="1376"/>
                    <a:pt x="646" y="1379"/>
                    <a:pt x="645" y="1381"/>
                  </a:cubicBezTo>
                  <a:cubicBezTo>
                    <a:pt x="644" y="1386"/>
                    <a:pt x="641" y="1390"/>
                    <a:pt x="638" y="1394"/>
                  </a:cubicBezTo>
                  <a:cubicBezTo>
                    <a:pt x="642" y="1396"/>
                    <a:pt x="645" y="1398"/>
                    <a:pt x="645" y="1398"/>
                  </a:cubicBezTo>
                  <a:cubicBezTo>
                    <a:pt x="646" y="1398"/>
                    <a:pt x="646" y="1398"/>
                    <a:pt x="646" y="1398"/>
                  </a:cubicBezTo>
                  <a:cubicBezTo>
                    <a:pt x="653" y="1403"/>
                    <a:pt x="661" y="1408"/>
                    <a:pt x="663" y="1409"/>
                  </a:cubicBezTo>
                  <a:cubicBezTo>
                    <a:pt x="664" y="1409"/>
                    <a:pt x="664" y="1409"/>
                    <a:pt x="664" y="1409"/>
                  </a:cubicBezTo>
                  <a:cubicBezTo>
                    <a:pt x="670" y="1409"/>
                    <a:pt x="685" y="1408"/>
                    <a:pt x="690" y="1422"/>
                  </a:cubicBezTo>
                  <a:cubicBezTo>
                    <a:pt x="691" y="1425"/>
                    <a:pt x="693" y="1426"/>
                    <a:pt x="696" y="1427"/>
                  </a:cubicBezTo>
                  <a:cubicBezTo>
                    <a:pt x="696" y="1428"/>
                    <a:pt x="696" y="1428"/>
                    <a:pt x="696" y="1428"/>
                  </a:cubicBezTo>
                  <a:cubicBezTo>
                    <a:pt x="700" y="1430"/>
                    <a:pt x="702" y="1433"/>
                    <a:pt x="703" y="1437"/>
                  </a:cubicBezTo>
                  <a:cubicBezTo>
                    <a:pt x="703" y="1444"/>
                    <a:pt x="698" y="1448"/>
                    <a:pt x="694" y="1451"/>
                  </a:cubicBezTo>
                  <a:cubicBezTo>
                    <a:pt x="693" y="1452"/>
                    <a:pt x="692" y="1453"/>
                    <a:pt x="692" y="1453"/>
                  </a:cubicBezTo>
                  <a:cubicBezTo>
                    <a:pt x="691" y="1454"/>
                    <a:pt x="690" y="1455"/>
                    <a:pt x="690" y="1456"/>
                  </a:cubicBezTo>
                  <a:cubicBezTo>
                    <a:pt x="687" y="1459"/>
                    <a:pt x="687" y="1460"/>
                    <a:pt x="687" y="1462"/>
                  </a:cubicBezTo>
                  <a:cubicBezTo>
                    <a:pt x="687" y="1463"/>
                    <a:pt x="688" y="1465"/>
                    <a:pt x="689" y="1468"/>
                  </a:cubicBezTo>
                  <a:cubicBezTo>
                    <a:pt x="692" y="1475"/>
                    <a:pt x="696" y="1488"/>
                    <a:pt x="686" y="1497"/>
                  </a:cubicBezTo>
                  <a:cubicBezTo>
                    <a:pt x="678" y="1504"/>
                    <a:pt x="669" y="1508"/>
                    <a:pt x="658" y="1514"/>
                  </a:cubicBezTo>
                  <a:cubicBezTo>
                    <a:pt x="652" y="1516"/>
                    <a:pt x="648" y="1517"/>
                    <a:pt x="644" y="1517"/>
                  </a:cubicBezTo>
                  <a:cubicBezTo>
                    <a:pt x="644" y="1518"/>
                    <a:pt x="643" y="1518"/>
                    <a:pt x="642" y="1518"/>
                  </a:cubicBezTo>
                  <a:cubicBezTo>
                    <a:pt x="642" y="1518"/>
                    <a:pt x="642" y="1518"/>
                    <a:pt x="642" y="1519"/>
                  </a:cubicBezTo>
                  <a:cubicBezTo>
                    <a:pt x="642" y="1520"/>
                    <a:pt x="642" y="1521"/>
                    <a:pt x="642" y="1521"/>
                  </a:cubicBezTo>
                  <a:cubicBezTo>
                    <a:pt x="642" y="1521"/>
                    <a:pt x="644" y="1522"/>
                    <a:pt x="645" y="1522"/>
                  </a:cubicBezTo>
                  <a:cubicBezTo>
                    <a:pt x="647" y="1524"/>
                    <a:pt x="650" y="1525"/>
                    <a:pt x="653" y="1528"/>
                  </a:cubicBezTo>
                  <a:cubicBezTo>
                    <a:pt x="654" y="1528"/>
                    <a:pt x="654" y="1529"/>
                    <a:pt x="655" y="1530"/>
                  </a:cubicBezTo>
                  <a:cubicBezTo>
                    <a:pt x="655" y="1529"/>
                    <a:pt x="656" y="1529"/>
                    <a:pt x="656" y="1528"/>
                  </a:cubicBezTo>
                  <a:cubicBezTo>
                    <a:pt x="658" y="1525"/>
                    <a:pt x="664" y="1515"/>
                    <a:pt x="678" y="1521"/>
                  </a:cubicBezTo>
                  <a:cubicBezTo>
                    <a:pt x="683" y="1523"/>
                    <a:pt x="687" y="1525"/>
                    <a:pt x="689" y="1527"/>
                  </a:cubicBezTo>
                  <a:cubicBezTo>
                    <a:pt x="693" y="1529"/>
                    <a:pt x="694" y="1530"/>
                    <a:pt x="696" y="1530"/>
                  </a:cubicBezTo>
                  <a:cubicBezTo>
                    <a:pt x="697" y="1530"/>
                    <a:pt x="699" y="1530"/>
                    <a:pt x="701" y="1530"/>
                  </a:cubicBezTo>
                  <a:cubicBezTo>
                    <a:pt x="705" y="1529"/>
                    <a:pt x="713" y="1528"/>
                    <a:pt x="719" y="1533"/>
                  </a:cubicBezTo>
                  <a:cubicBezTo>
                    <a:pt x="725" y="1538"/>
                    <a:pt x="725" y="1546"/>
                    <a:pt x="725" y="1549"/>
                  </a:cubicBezTo>
                  <a:cubicBezTo>
                    <a:pt x="725" y="1554"/>
                    <a:pt x="726" y="1558"/>
                    <a:pt x="728" y="1562"/>
                  </a:cubicBezTo>
                  <a:cubicBezTo>
                    <a:pt x="731" y="1568"/>
                    <a:pt x="734" y="1578"/>
                    <a:pt x="728" y="1588"/>
                  </a:cubicBezTo>
                  <a:cubicBezTo>
                    <a:pt x="727" y="1589"/>
                    <a:pt x="726" y="1590"/>
                    <a:pt x="726" y="1591"/>
                  </a:cubicBezTo>
                  <a:cubicBezTo>
                    <a:pt x="725" y="1602"/>
                    <a:pt x="718" y="1604"/>
                    <a:pt x="707" y="1607"/>
                  </a:cubicBezTo>
                  <a:cubicBezTo>
                    <a:pt x="698" y="1610"/>
                    <a:pt x="691" y="1608"/>
                    <a:pt x="688" y="1607"/>
                  </a:cubicBezTo>
                  <a:cubicBezTo>
                    <a:pt x="687" y="1607"/>
                    <a:pt x="687" y="1607"/>
                    <a:pt x="686" y="1607"/>
                  </a:cubicBezTo>
                  <a:cubicBezTo>
                    <a:pt x="686" y="1607"/>
                    <a:pt x="685" y="1608"/>
                    <a:pt x="683" y="1611"/>
                  </a:cubicBezTo>
                  <a:cubicBezTo>
                    <a:pt x="676" y="1619"/>
                    <a:pt x="672" y="1628"/>
                    <a:pt x="668" y="1635"/>
                  </a:cubicBezTo>
                  <a:cubicBezTo>
                    <a:pt x="665" y="1640"/>
                    <a:pt x="663" y="1646"/>
                    <a:pt x="659" y="1650"/>
                  </a:cubicBezTo>
                  <a:cubicBezTo>
                    <a:pt x="654" y="1657"/>
                    <a:pt x="647" y="1662"/>
                    <a:pt x="640" y="1666"/>
                  </a:cubicBezTo>
                  <a:cubicBezTo>
                    <a:pt x="637" y="1669"/>
                    <a:pt x="634" y="1671"/>
                    <a:pt x="632" y="1672"/>
                  </a:cubicBezTo>
                  <a:cubicBezTo>
                    <a:pt x="631" y="1673"/>
                    <a:pt x="631" y="1673"/>
                    <a:pt x="631" y="1673"/>
                  </a:cubicBezTo>
                  <a:cubicBezTo>
                    <a:pt x="626" y="1679"/>
                    <a:pt x="625" y="1680"/>
                    <a:pt x="626" y="1682"/>
                  </a:cubicBezTo>
                  <a:cubicBezTo>
                    <a:pt x="627" y="1690"/>
                    <a:pt x="627" y="1691"/>
                    <a:pt x="636" y="1696"/>
                  </a:cubicBezTo>
                  <a:cubicBezTo>
                    <a:pt x="647" y="1703"/>
                    <a:pt x="659" y="1712"/>
                    <a:pt x="660" y="1726"/>
                  </a:cubicBezTo>
                  <a:cubicBezTo>
                    <a:pt x="660" y="1727"/>
                    <a:pt x="660" y="1728"/>
                    <a:pt x="660" y="1729"/>
                  </a:cubicBezTo>
                  <a:cubicBezTo>
                    <a:pt x="661" y="1735"/>
                    <a:pt x="663" y="1751"/>
                    <a:pt x="649" y="1753"/>
                  </a:cubicBezTo>
                  <a:cubicBezTo>
                    <a:pt x="645" y="1753"/>
                    <a:pt x="639" y="1753"/>
                    <a:pt x="626" y="1751"/>
                  </a:cubicBezTo>
                  <a:cubicBezTo>
                    <a:pt x="619" y="1751"/>
                    <a:pt x="609" y="1750"/>
                    <a:pt x="607" y="1750"/>
                  </a:cubicBezTo>
                  <a:cubicBezTo>
                    <a:pt x="603" y="1750"/>
                    <a:pt x="583" y="1756"/>
                    <a:pt x="579" y="1759"/>
                  </a:cubicBezTo>
                  <a:cubicBezTo>
                    <a:pt x="576" y="1763"/>
                    <a:pt x="570" y="1768"/>
                    <a:pt x="539" y="1765"/>
                  </a:cubicBezTo>
                  <a:cubicBezTo>
                    <a:pt x="534" y="1765"/>
                    <a:pt x="513" y="1771"/>
                    <a:pt x="509" y="1774"/>
                  </a:cubicBezTo>
                  <a:cubicBezTo>
                    <a:pt x="508" y="1775"/>
                    <a:pt x="507" y="1777"/>
                    <a:pt x="506" y="1778"/>
                  </a:cubicBezTo>
                  <a:cubicBezTo>
                    <a:pt x="501" y="1784"/>
                    <a:pt x="501" y="1785"/>
                    <a:pt x="502" y="1786"/>
                  </a:cubicBezTo>
                  <a:cubicBezTo>
                    <a:pt x="506" y="1796"/>
                    <a:pt x="513" y="1805"/>
                    <a:pt x="521" y="1810"/>
                  </a:cubicBezTo>
                  <a:cubicBezTo>
                    <a:pt x="528" y="1813"/>
                    <a:pt x="531" y="1818"/>
                    <a:pt x="534" y="1822"/>
                  </a:cubicBezTo>
                  <a:cubicBezTo>
                    <a:pt x="534" y="1823"/>
                    <a:pt x="535" y="1823"/>
                    <a:pt x="535" y="1824"/>
                  </a:cubicBezTo>
                  <a:cubicBezTo>
                    <a:pt x="537" y="1824"/>
                    <a:pt x="538" y="1824"/>
                    <a:pt x="539" y="1823"/>
                  </a:cubicBezTo>
                  <a:cubicBezTo>
                    <a:pt x="539" y="1823"/>
                    <a:pt x="539" y="1821"/>
                    <a:pt x="539" y="1820"/>
                  </a:cubicBezTo>
                  <a:cubicBezTo>
                    <a:pt x="539" y="1817"/>
                    <a:pt x="538" y="1814"/>
                    <a:pt x="538" y="1812"/>
                  </a:cubicBezTo>
                  <a:cubicBezTo>
                    <a:pt x="537" y="1801"/>
                    <a:pt x="537" y="1793"/>
                    <a:pt x="552" y="1785"/>
                  </a:cubicBezTo>
                  <a:cubicBezTo>
                    <a:pt x="556" y="1783"/>
                    <a:pt x="558" y="1781"/>
                    <a:pt x="560" y="1779"/>
                  </a:cubicBezTo>
                  <a:cubicBezTo>
                    <a:pt x="571" y="1769"/>
                    <a:pt x="578" y="1776"/>
                    <a:pt x="585" y="1783"/>
                  </a:cubicBezTo>
                  <a:cubicBezTo>
                    <a:pt x="587" y="1785"/>
                    <a:pt x="588" y="1786"/>
                    <a:pt x="590" y="1787"/>
                  </a:cubicBezTo>
                  <a:cubicBezTo>
                    <a:pt x="597" y="1794"/>
                    <a:pt x="599" y="1798"/>
                    <a:pt x="599" y="1811"/>
                  </a:cubicBezTo>
                  <a:cubicBezTo>
                    <a:pt x="599" y="1819"/>
                    <a:pt x="597" y="1827"/>
                    <a:pt x="595" y="1833"/>
                  </a:cubicBezTo>
                  <a:cubicBezTo>
                    <a:pt x="595" y="1833"/>
                    <a:pt x="595" y="1834"/>
                    <a:pt x="595" y="1834"/>
                  </a:cubicBezTo>
                  <a:cubicBezTo>
                    <a:pt x="596" y="1834"/>
                    <a:pt x="596" y="1835"/>
                    <a:pt x="597" y="1835"/>
                  </a:cubicBezTo>
                  <a:cubicBezTo>
                    <a:pt x="602" y="1836"/>
                    <a:pt x="609" y="1837"/>
                    <a:pt x="612" y="1837"/>
                  </a:cubicBezTo>
                  <a:cubicBezTo>
                    <a:pt x="621" y="1837"/>
                    <a:pt x="630" y="1849"/>
                    <a:pt x="634" y="1858"/>
                  </a:cubicBezTo>
                  <a:cubicBezTo>
                    <a:pt x="640" y="1852"/>
                    <a:pt x="651" y="1839"/>
                    <a:pt x="667" y="1849"/>
                  </a:cubicBezTo>
                  <a:cubicBezTo>
                    <a:pt x="676" y="1854"/>
                    <a:pt x="681" y="1857"/>
                    <a:pt x="687" y="1868"/>
                  </a:cubicBezTo>
                  <a:cubicBezTo>
                    <a:pt x="689" y="1872"/>
                    <a:pt x="706" y="1883"/>
                    <a:pt x="730" y="1895"/>
                  </a:cubicBezTo>
                  <a:cubicBezTo>
                    <a:pt x="739" y="1899"/>
                    <a:pt x="744" y="1900"/>
                    <a:pt x="745" y="1900"/>
                  </a:cubicBezTo>
                  <a:cubicBezTo>
                    <a:pt x="747" y="1898"/>
                    <a:pt x="749" y="1892"/>
                    <a:pt x="750" y="1888"/>
                  </a:cubicBezTo>
                  <a:cubicBezTo>
                    <a:pt x="753" y="1881"/>
                    <a:pt x="756" y="1872"/>
                    <a:pt x="761" y="1866"/>
                  </a:cubicBezTo>
                  <a:cubicBezTo>
                    <a:pt x="762" y="1864"/>
                    <a:pt x="762" y="1864"/>
                    <a:pt x="762" y="1864"/>
                  </a:cubicBezTo>
                  <a:cubicBezTo>
                    <a:pt x="770" y="1854"/>
                    <a:pt x="775" y="1846"/>
                    <a:pt x="789" y="1846"/>
                  </a:cubicBezTo>
                  <a:cubicBezTo>
                    <a:pt x="790" y="1846"/>
                    <a:pt x="792" y="1846"/>
                    <a:pt x="793" y="1846"/>
                  </a:cubicBezTo>
                  <a:cubicBezTo>
                    <a:pt x="792" y="1842"/>
                    <a:pt x="792" y="1837"/>
                    <a:pt x="796" y="1831"/>
                  </a:cubicBezTo>
                  <a:cubicBezTo>
                    <a:pt x="803" y="1821"/>
                    <a:pt x="821" y="1814"/>
                    <a:pt x="830" y="1814"/>
                  </a:cubicBezTo>
                  <a:cubicBezTo>
                    <a:pt x="835" y="1814"/>
                    <a:pt x="842" y="1816"/>
                    <a:pt x="854" y="1820"/>
                  </a:cubicBezTo>
                  <a:cubicBezTo>
                    <a:pt x="858" y="1822"/>
                    <a:pt x="863" y="1824"/>
                    <a:pt x="865" y="1824"/>
                  </a:cubicBezTo>
                  <a:cubicBezTo>
                    <a:pt x="871" y="1826"/>
                    <a:pt x="876" y="1829"/>
                    <a:pt x="880" y="1832"/>
                  </a:cubicBezTo>
                  <a:cubicBezTo>
                    <a:pt x="882" y="1833"/>
                    <a:pt x="885" y="1834"/>
                    <a:pt x="886" y="1835"/>
                  </a:cubicBezTo>
                  <a:cubicBezTo>
                    <a:pt x="886" y="1835"/>
                    <a:pt x="886" y="1835"/>
                    <a:pt x="886" y="1835"/>
                  </a:cubicBezTo>
                  <a:cubicBezTo>
                    <a:pt x="899" y="1834"/>
                    <a:pt x="902" y="1843"/>
                    <a:pt x="904" y="1852"/>
                  </a:cubicBezTo>
                  <a:cubicBezTo>
                    <a:pt x="904" y="1854"/>
                    <a:pt x="905" y="1856"/>
                    <a:pt x="905" y="1858"/>
                  </a:cubicBezTo>
                  <a:cubicBezTo>
                    <a:pt x="906" y="1866"/>
                    <a:pt x="907" y="1870"/>
                    <a:pt x="910" y="1872"/>
                  </a:cubicBezTo>
                  <a:cubicBezTo>
                    <a:pt x="915" y="1876"/>
                    <a:pt x="954" y="1884"/>
                    <a:pt x="961" y="1884"/>
                  </a:cubicBezTo>
                  <a:cubicBezTo>
                    <a:pt x="968" y="1884"/>
                    <a:pt x="974" y="1883"/>
                    <a:pt x="976" y="1882"/>
                  </a:cubicBezTo>
                  <a:cubicBezTo>
                    <a:pt x="976" y="1881"/>
                    <a:pt x="976" y="1880"/>
                    <a:pt x="976" y="1879"/>
                  </a:cubicBezTo>
                  <a:cubicBezTo>
                    <a:pt x="975" y="1874"/>
                    <a:pt x="974" y="1866"/>
                    <a:pt x="978" y="1858"/>
                  </a:cubicBezTo>
                  <a:cubicBezTo>
                    <a:pt x="985" y="1846"/>
                    <a:pt x="996" y="1839"/>
                    <a:pt x="1009" y="1839"/>
                  </a:cubicBezTo>
                  <a:cubicBezTo>
                    <a:pt x="1011" y="1839"/>
                    <a:pt x="1014" y="1839"/>
                    <a:pt x="1017" y="1839"/>
                  </a:cubicBezTo>
                  <a:cubicBezTo>
                    <a:pt x="1025" y="1839"/>
                    <a:pt x="1043" y="1839"/>
                    <a:pt x="1051" y="1839"/>
                  </a:cubicBezTo>
                  <a:cubicBezTo>
                    <a:pt x="1052" y="1834"/>
                    <a:pt x="1054" y="1828"/>
                    <a:pt x="1062" y="1823"/>
                  </a:cubicBezTo>
                  <a:cubicBezTo>
                    <a:pt x="1065" y="1822"/>
                    <a:pt x="1067" y="1820"/>
                    <a:pt x="1071" y="1819"/>
                  </a:cubicBezTo>
                  <a:cubicBezTo>
                    <a:pt x="1079" y="1815"/>
                    <a:pt x="1089" y="1810"/>
                    <a:pt x="1094" y="1805"/>
                  </a:cubicBezTo>
                  <a:cubicBezTo>
                    <a:pt x="1094" y="1805"/>
                    <a:pt x="1094" y="1804"/>
                    <a:pt x="1094" y="1804"/>
                  </a:cubicBezTo>
                  <a:cubicBezTo>
                    <a:pt x="1091" y="1801"/>
                    <a:pt x="1088" y="1796"/>
                    <a:pt x="1087" y="1792"/>
                  </a:cubicBezTo>
                  <a:cubicBezTo>
                    <a:pt x="1086" y="1790"/>
                    <a:pt x="1085" y="1789"/>
                    <a:pt x="1085" y="1788"/>
                  </a:cubicBezTo>
                  <a:cubicBezTo>
                    <a:pt x="1083" y="1783"/>
                    <a:pt x="1082" y="1781"/>
                    <a:pt x="1082" y="1773"/>
                  </a:cubicBezTo>
                  <a:cubicBezTo>
                    <a:pt x="1082" y="1770"/>
                    <a:pt x="1082" y="1767"/>
                    <a:pt x="1082" y="1765"/>
                  </a:cubicBezTo>
                  <a:cubicBezTo>
                    <a:pt x="1083" y="1763"/>
                    <a:pt x="1083" y="1763"/>
                    <a:pt x="1081" y="1759"/>
                  </a:cubicBezTo>
                  <a:cubicBezTo>
                    <a:pt x="1080" y="1757"/>
                    <a:pt x="1079" y="1757"/>
                    <a:pt x="1077" y="1755"/>
                  </a:cubicBezTo>
                  <a:cubicBezTo>
                    <a:pt x="1074" y="1752"/>
                    <a:pt x="1068" y="1747"/>
                    <a:pt x="1070" y="1735"/>
                  </a:cubicBezTo>
                  <a:cubicBezTo>
                    <a:pt x="1071" y="1730"/>
                    <a:pt x="1073" y="1727"/>
                    <a:pt x="1074" y="1725"/>
                  </a:cubicBezTo>
                  <a:cubicBezTo>
                    <a:pt x="1074" y="1725"/>
                    <a:pt x="1074" y="1724"/>
                    <a:pt x="1074" y="1724"/>
                  </a:cubicBezTo>
                  <a:cubicBezTo>
                    <a:pt x="1074" y="1724"/>
                    <a:pt x="1074" y="1723"/>
                    <a:pt x="1073" y="1722"/>
                  </a:cubicBezTo>
                  <a:cubicBezTo>
                    <a:pt x="1072" y="1720"/>
                    <a:pt x="1070" y="1718"/>
                    <a:pt x="1067" y="1717"/>
                  </a:cubicBezTo>
                  <a:cubicBezTo>
                    <a:pt x="1064" y="1715"/>
                    <a:pt x="1059" y="1712"/>
                    <a:pt x="1058" y="1705"/>
                  </a:cubicBezTo>
                  <a:cubicBezTo>
                    <a:pt x="1057" y="1699"/>
                    <a:pt x="1063" y="1694"/>
                    <a:pt x="1064" y="1693"/>
                  </a:cubicBezTo>
                  <a:cubicBezTo>
                    <a:pt x="1070" y="1688"/>
                    <a:pt x="1087" y="1669"/>
                    <a:pt x="1098" y="1657"/>
                  </a:cubicBezTo>
                  <a:cubicBezTo>
                    <a:pt x="1105" y="1649"/>
                    <a:pt x="1109" y="1645"/>
                    <a:pt x="1111" y="1643"/>
                  </a:cubicBezTo>
                  <a:cubicBezTo>
                    <a:pt x="1112" y="1641"/>
                    <a:pt x="1114" y="1636"/>
                    <a:pt x="1115" y="1632"/>
                  </a:cubicBezTo>
                  <a:cubicBezTo>
                    <a:pt x="1120" y="1618"/>
                    <a:pt x="1124" y="1608"/>
                    <a:pt x="1131" y="1604"/>
                  </a:cubicBezTo>
                  <a:cubicBezTo>
                    <a:pt x="1139" y="1598"/>
                    <a:pt x="1152" y="1603"/>
                    <a:pt x="1167" y="1610"/>
                  </a:cubicBezTo>
                  <a:cubicBezTo>
                    <a:pt x="1174" y="1613"/>
                    <a:pt x="1185" y="1617"/>
                    <a:pt x="1188" y="1617"/>
                  </a:cubicBezTo>
                  <a:cubicBezTo>
                    <a:pt x="1201" y="1616"/>
                    <a:pt x="1239" y="1606"/>
                    <a:pt x="1246" y="1600"/>
                  </a:cubicBezTo>
                  <a:cubicBezTo>
                    <a:pt x="1247" y="1597"/>
                    <a:pt x="1248" y="1594"/>
                    <a:pt x="1248" y="1592"/>
                  </a:cubicBezTo>
                  <a:cubicBezTo>
                    <a:pt x="1250" y="1585"/>
                    <a:pt x="1252" y="1579"/>
                    <a:pt x="1257" y="1572"/>
                  </a:cubicBezTo>
                  <a:cubicBezTo>
                    <a:pt x="1264" y="1565"/>
                    <a:pt x="1271" y="1561"/>
                    <a:pt x="1280" y="1561"/>
                  </a:cubicBezTo>
                  <a:cubicBezTo>
                    <a:pt x="1282" y="1561"/>
                    <a:pt x="1285" y="1562"/>
                    <a:pt x="1291" y="1563"/>
                  </a:cubicBezTo>
                  <a:cubicBezTo>
                    <a:pt x="1296" y="1564"/>
                    <a:pt x="1308" y="1566"/>
                    <a:pt x="1311" y="1565"/>
                  </a:cubicBezTo>
                  <a:cubicBezTo>
                    <a:pt x="1312" y="1565"/>
                    <a:pt x="1315" y="1564"/>
                    <a:pt x="1317" y="1562"/>
                  </a:cubicBezTo>
                  <a:cubicBezTo>
                    <a:pt x="1328" y="1557"/>
                    <a:pt x="1343" y="1550"/>
                    <a:pt x="1353" y="1560"/>
                  </a:cubicBezTo>
                  <a:cubicBezTo>
                    <a:pt x="1359" y="1568"/>
                    <a:pt x="1384" y="1591"/>
                    <a:pt x="1395" y="1597"/>
                  </a:cubicBezTo>
                  <a:cubicBezTo>
                    <a:pt x="1404" y="1589"/>
                    <a:pt x="1425" y="1572"/>
                    <a:pt x="1442" y="1568"/>
                  </a:cubicBezTo>
                  <a:cubicBezTo>
                    <a:pt x="1446" y="1567"/>
                    <a:pt x="1451" y="1566"/>
                    <a:pt x="1456" y="1565"/>
                  </a:cubicBezTo>
                  <a:cubicBezTo>
                    <a:pt x="1464" y="1564"/>
                    <a:pt x="1478" y="1561"/>
                    <a:pt x="1482" y="1558"/>
                  </a:cubicBezTo>
                  <a:cubicBezTo>
                    <a:pt x="1482" y="1557"/>
                    <a:pt x="1482" y="1556"/>
                    <a:pt x="1482" y="1554"/>
                  </a:cubicBezTo>
                  <a:cubicBezTo>
                    <a:pt x="1482" y="1551"/>
                    <a:pt x="1482" y="1545"/>
                    <a:pt x="1489" y="1541"/>
                  </a:cubicBezTo>
                  <a:cubicBezTo>
                    <a:pt x="1493" y="1538"/>
                    <a:pt x="1505" y="1529"/>
                    <a:pt x="1507" y="1525"/>
                  </a:cubicBezTo>
                  <a:cubicBezTo>
                    <a:pt x="1510" y="1520"/>
                    <a:pt x="1510" y="1499"/>
                    <a:pt x="1508" y="1494"/>
                  </a:cubicBezTo>
                  <a:cubicBezTo>
                    <a:pt x="1508" y="1494"/>
                    <a:pt x="1508" y="1494"/>
                    <a:pt x="1507" y="1493"/>
                  </a:cubicBezTo>
                  <a:cubicBezTo>
                    <a:pt x="1504" y="1492"/>
                    <a:pt x="1497" y="1489"/>
                    <a:pt x="1496" y="1480"/>
                  </a:cubicBezTo>
                  <a:cubicBezTo>
                    <a:pt x="1495" y="1474"/>
                    <a:pt x="1498" y="1469"/>
                    <a:pt x="1500" y="1466"/>
                  </a:cubicBezTo>
                  <a:cubicBezTo>
                    <a:pt x="1501" y="1464"/>
                    <a:pt x="1502" y="1462"/>
                    <a:pt x="1502" y="1461"/>
                  </a:cubicBezTo>
                  <a:cubicBezTo>
                    <a:pt x="1501" y="1460"/>
                    <a:pt x="1497" y="1458"/>
                    <a:pt x="1495" y="1457"/>
                  </a:cubicBezTo>
                  <a:cubicBezTo>
                    <a:pt x="1489" y="1454"/>
                    <a:pt x="1476" y="1447"/>
                    <a:pt x="1479" y="1434"/>
                  </a:cubicBezTo>
                  <a:cubicBezTo>
                    <a:pt x="1480" y="1427"/>
                    <a:pt x="1482" y="1421"/>
                    <a:pt x="1485" y="1416"/>
                  </a:cubicBezTo>
                  <a:cubicBezTo>
                    <a:pt x="1487" y="1411"/>
                    <a:pt x="1489" y="1405"/>
                    <a:pt x="1489" y="1401"/>
                  </a:cubicBezTo>
                  <a:cubicBezTo>
                    <a:pt x="1490" y="1396"/>
                    <a:pt x="1485" y="1384"/>
                    <a:pt x="1479" y="1371"/>
                  </a:cubicBezTo>
                  <a:cubicBezTo>
                    <a:pt x="1473" y="1362"/>
                    <a:pt x="1471" y="1340"/>
                    <a:pt x="1478" y="1329"/>
                  </a:cubicBezTo>
                  <a:cubicBezTo>
                    <a:pt x="1484" y="1320"/>
                    <a:pt x="1489" y="1314"/>
                    <a:pt x="1500" y="1308"/>
                  </a:cubicBezTo>
                  <a:cubicBezTo>
                    <a:pt x="1502" y="1307"/>
                    <a:pt x="1507" y="1302"/>
                    <a:pt x="1511" y="1298"/>
                  </a:cubicBezTo>
                  <a:cubicBezTo>
                    <a:pt x="1518" y="1292"/>
                    <a:pt x="1525" y="1284"/>
                    <a:pt x="1533" y="1282"/>
                  </a:cubicBezTo>
                  <a:cubicBezTo>
                    <a:pt x="1556" y="1274"/>
                    <a:pt x="1564" y="1278"/>
                    <a:pt x="1568" y="1281"/>
                  </a:cubicBezTo>
                  <a:cubicBezTo>
                    <a:pt x="1574" y="1285"/>
                    <a:pt x="1574" y="1293"/>
                    <a:pt x="1574" y="1300"/>
                  </a:cubicBezTo>
                  <a:cubicBezTo>
                    <a:pt x="1574" y="1301"/>
                    <a:pt x="1574" y="1304"/>
                    <a:pt x="1574" y="1306"/>
                  </a:cubicBezTo>
                  <a:cubicBezTo>
                    <a:pt x="1582" y="1308"/>
                    <a:pt x="1603" y="1308"/>
                    <a:pt x="1613" y="1308"/>
                  </a:cubicBezTo>
                  <a:cubicBezTo>
                    <a:pt x="1615" y="1306"/>
                    <a:pt x="1616" y="1303"/>
                    <a:pt x="1619" y="1301"/>
                  </a:cubicBezTo>
                  <a:cubicBezTo>
                    <a:pt x="1625" y="1295"/>
                    <a:pt x="1637" y="1286"/>
                    <a:pt x="1645" y="1280"/>
                  </a:cubicBezTo>
                  <a:cubicBezTo>
                    <a:pt x="1649" y="1277"/>
                    <a:pt x="1651" y="1275"/>
                    <a:pt x="1653" y="1274"/>
                  </a:cubicBezTo>
                  <a:cubicBezTo>
                    <a:pt x="1657" y="1271"/>
                    <a:pt x="1657" y="1271"/>
                    <a:pt x="1658" y="1268"/>
                  </a:cubicBezTo>
                  <a:cubicBezTo>
                    <a:pt x="1659" y="1267"/>
                    <a:pt x="1660" y="1265"/>
                    <a:pt x="1662" y="1262"/>
                  </a:cubicBezTo>
                  <a:cubicBezTo>
                    <a:pt x="1665" y="1257"/>
                    <a:pt x="1669" y="1254"/>
                    <a:pt x="1672" y="1252"/>
                  </a:cubicBezTo>
                  <a:cubicBezTo>
                    <a:pt x="1674" y="1251"/>
                    <a:pt x="1675" y="1250"/>
                    <a:pt x="1676" y="1249"/>
                  </a:cubicBezTo>
                  <a:cubicBezTo>
                    <a:pt x="1675" y="1248"/>
                    <a:pt x="1674" y="1247"/>
                    <a:pt x="1674" y="1246"/>
                  </a:cubicBezTo>
                  <a:cubicBezTo>
                    <a:pt x="1672" y="1243"/>
                    <a:pt x="1670" y="1241"/>
                    <a:pt x="1669" y="1237"/>
                  </a:cubicBezTo>
                  <a:cubicBezTo>
                    <a:pt x="1664" y="1226"/>
                    <a:pt x="1672" y="1213"/>
                    <a:pt x="1677" y="1206"/>
                  </a:cubicBezTo>
                  <a:cubicBezTo>
                    <a:pt x="1677" y="1205"/>
                    <a:pt x="1677" y="1205"/>
                    <a:pt x="1678" y="1204"/>
                  </a:cubicBezTo>
                  <a:cubicBezTo>
                    <a:pt x="1679" y="1199"/>
                    <a:pt x="1677" y="1180"/>
                    <a:pt x="1675" y="1176"/>
                  </a:cubicBezTo>
                  <a:cubicBezTo>
                    <a:pt x="1675" y="1176"/>
                    <a:pt x="1673" y="1176"/>
                    <a:pt x="1673" y="1175"/>
                  </a:cubicBezTo>
                  <a:cubicBezTo>
                    <a:pt x="1670" y="1173"/>
                    <a:pt x="1665" y="1170"/>
                    <a:pt x="1664" y="1164"/>
                  </a:cubicBezTo>
                  <a:cubicBezTo>
                    <a:pt x="1664" y="1157"/>
                    <a:pt x="1668" y="1152"/>
                    <a:pt x="1672" y="1149"/>
                  </a:cubicBezTo>
                  <a:cubicBezTo>
                    <a:pt x="1679" y="1142"/>
                    <a:pt x="1685" y="1140"/>
                    <a:pt x="1690" y="1138"/>
                  </a:cubicBezTo>
                  <a:cubicBezTo>
                    <a:pt x="1692" y="1137"/>
                    <a:pt x="1695" y="1136"/>
                    <a:pt x="1695" y="1135"/>
                  </a:cubicBezTo>
                  <a:cubicBezTo>
                    <a:pt x="1696" y="1134"/>
                    <a:pt x="1696" y="1134"/>
                    <a:pt x="1696" y="1134"/>
                  </a:cubicBezTo>
                  <a:cubicBezTo>
                    <a:pt x="1696" y="1134"/>
                    <a:pt x="1696" y="1133"/>
                    <a:pt x="1697" y="1133"/>
                  </a:cubicBezTo>
                  <a:cubicBezTo>
                    <a:pt x="1696" y="1132"/>
                    <a:pt x="1695" y="1131"/>
                    <a:pt x="1694" y="1129"/>
                  </a:cubicBezTo>
                  <a:cubicBezTo>
                    <a:pt x="1692" y="1127"/>
                    <a:pt x="1690" y="1126"/>
                    <a:pt x="1687" y="1124"/>
                  </a:cubicBezTo>
                  <a:cubicBezTo>
                    <a:pt x="1681" y="1121"/>
                    <a:pt x="1670" y="1114"/>
                    <a:pt x="1676" y="1096"/>
                  </a:cubicBezTo>
                  <a:cubicBezTo>
                    <a:pt x="1682" y="1077"/>
                    <a:pt x="1727" y="1031"/>
                    <a:pt x="1739" y="1025"/>
                  </a:cubicBezTo>
                  <a:cubicBezTo>
                    <a:pt x="1746" y="1021"/>
                    <a:pt x="1750" y="1021"/>
                    <a:pt x="1754" y="1020"/>
                  </a:cubicBezTo>
                  <a:cubicBezTo>
                    <a:pt x="1756" y="1020"/>
                    <a:pt x="1756" y="1020"/>
                    <a:pt x="1757" y="1019"/>
                  </a:cubicBezTo>
                  <a:cubicBezTo>
                    <a:pt x="1758" y="1019"/>
                    <a:pt x="1759" y="1017"/>
                    <a:pt x="1760" y="1015"/>
                  </a:cubicBezTo>
                  <a:cubicBezTo>
                    <a:pt x="1763" y="1011"/>
                    <a:pt x="1766" y="1006"/>
                    <a:pt x="1773" y="1002"/>
                  </a:cubicBezTo>
                  <a:cubicBezTo>
                    <a:pt x="1775" y="1000"/>
                    <a:pt x="1777" y="999"/>
                    <a:pt x="1778" y="998"/>
                  </a:cubicBezTo>
                  <a:cubicBezTo>
                    <a:pt x="1786" y="993"/>
                    <a:pt x="1792" y="989"/>
                    <a:pt x="1799" y="989"/>
                  </a:cubicBezTo>
                  <a:cubicBezTo>
                    <a:pt x="1801" y="989"/>
                    <a:pt x="1804" y="990"/>
                    <a:pt x="1805" y="991"/>
                  </a:cubicBezTo>
                  <a:cubicBezTo>
                    <a:pt x="1805" y="990"/>
                    <a:pt x="1805" y="989"/>
                    <a:pt x="1805" y="989"/>
                  </a:cubicBezTo>
                  <a:cubicBezTo>
                    <a:pt x="1805" y="977"/>
                    <a:pt x="1805" y="965"/>
                    <a:pt x="1812" y="960"/>
                  </a:cubicBezTo>
                  <a:cubicBezTo>
                    <a:pt x="1815" y="957"/>
                    <a:pt x="1818" y="955"/>
                    <a:pt x="1822" y="953"/>
                  </a:cubicBezTo>
                  <a:cubicBezTo>
                    <a:pt x="1824" y="952"/>
                    <a:pt x="1829" y="949"/>
                    <a:pt x="1831" y="947"/>
                  </a:cubicBezTo>
                  <a:cubicBezTo>
                    <a:pt x="1831" y="946"/>
                    <a:pt x="1831" y="946"/>
                    <a:pt x="1831" y="946"/>
                  </a:cubicBezTo>
                  <a:cubicBezTo>
                    <a:pt x="1830" y="942"/>
                    <a:pt x="1828" y="933"/>
                    <a:pt x="1836" y="924"/>
                  </a:cubicBezTo>
                  <a:cubicBezTo>
                    <a:pt x="1837" y="922"/>
                    <a:pt x="1839" y="920"/>
                    <a:pt x="1841" y="918"/>
                  </a:cubicBezTo>
                  <a:cubicBezTo>
                    <a:pt x="1852" y="905"/>
                    <a:pt x="1861" y="896"/>
                    <a:pt x="1870" y="895"/>
                  </a:cubicBezTo>
                  <a:cubicBezTo>
                    <a:pt x="1870" y="895"/>
                    <a:pt x="1870" y="895"/>
                    <a:pt x="1871" y="895"/>
                  </a:cubicBezTo>
                  <a:cubicBezTo>
                    <a:pt x="1871" y="890"/>
                    <a:pt x="1872" y="885"/>
                    <a:pt x="1877" y="882"/>
                  </a:cubicBezTo>
                  <a:cubicBezTo>
                    <a:pt x="1880" y="880"/>
                    <a:pt x="1884" y="878"/>
                    <a:pt x="1890" y="876"/>
                  </a:cubicBezTo>
                  <a:cubicBezTo>
                    <a:pt x="1895" y="874"/>
                    <a:pt x="1902" y="871"/>
                    <a:pt x="1904" y="869"/>
                  </a:cubicBezTo>
                  <a:cubicBezTo>
                    <a:pt x="1905" y="869"/>
                    <a:pt x="1905" y="868"/>
                    <a:pt x="1906" y="868"/>
                  </a:cubicBezTo>
                  <a:cubicBezTo>
                    <a:pt x="1906" y="866"/>
                    <a:pt x="1906" y="863"/>
                    <a:pt x="1906" y="861"/>
                  </a:cubicBezTo>
                  <a:cubicBezTo>
                    <a:pt x="1906" y="848"/>
                    <a:pt x="1908" y="741"/>
                    <a:pt x="1909" y="730"/>
                  </a:cubicBezTo>
                  <a:cubicBezTo>
                    <a:pt x="1909" y="727"/>
                    <a:pt x="1910" y="722"/>
                    <a:pt x="1911" y="715"/>
                  </a:cubicBezTo>
                  <a:cubicBezTo>
                    <a:pt x="1912" y="701"/>
                    <a:pt x="1918" y="660"/>
                    <a:pt x="1915" y="651"/>
                  </a:cubicBezTo>
                  <a:cubicBezTo>
                    <a:pt x="1913" y="649"/>
                    <a:pt x="1911" y="647"/>
                    <a:pt x="1909" y="645"/>
                  </a:cubicBezTo>
                  <a:cubicBezTo>
                    <a:pt x="1905" y="641"/>
                    <a:pt x="1900" y="636"/>
                    <a:pt x="1898" y="628"/>
                  </a:cubicBezTo>
                  <a:cubicBezTo>
                    <a:pt x="1897" y="623"/>
                    <a:pt x="1897" y="617"/>
                    <a:pt x="1897" y="610"/>
                  </a:cubicBezTo>
                  <a:cubicBezTo>
                    <a:pt x="1898" y="606"/>
                    <a:pt x="1898" y="602"/>
                    <a:pt x="1897" y="600"/>
                  </a:cubicBezTo>
                  <a:cubicBezTo>
                    <a:pt x="1897" y="596"/>
                    <a:pt x="1897" y="596"/>
                    <a:pt x="1896" y="595"/>
                  </a:cubicBezTo>
                  <a:cubicBezTo>
                    <a:pt x="1896" y="594"/>
                    <a:pt x="1895" y="592"/>
                    <a:pt x="1894" y="589"/>
                  </a:cubicBezTo>
                  <a:cubicBezTo>
                    <a:pt x="1890" y="582"/>
                    <a:pt x="1891" y="577"/>
                    <a:pt x="1891" y="573"/>
                  </a:cubicBezTo>
                  <a:cubicBezTo>
                    <a:pt x="1892" y="571"/>
                    <a:pt x="1892" y="569"/>
                    <a:pt x="1892" y="565"/>
                  </a:cubicBezTo>
                  <a:cubicBezTo>
                    <a:pt x="1892" y="563"/>
                    <a:pt x="1892" y="561"/>
                    <a:pt x="1892" y="560"/>
                  </a:cubicBezTo>
                  <a:cubicBezTo>
                    <a:pt x="1892" y="556"/>
                    <a:pt x="1892" y="556"/>
                    <a:pt x="1889" y="549"/>
                  </a:cubicBezTo>
                  <a:cubicBezTo>
                    <a:pt x="1888" y="546"/>
                    <a:pt x="1887" y="544"/>
                    <a:pt x="1886" y="543"/>
                  </a:cubicBezTo>
                  <a:cubicBezTo>
                    <a:pt x="1882" y="536"/>
                    <a:pt x="1880" y="531"/>
                    <a:pt x="1881" y="521"/>
                  </a:cubicBezTo>
                  <a:cubicBezTo>
                    <a:pt x="1881" y="514"/>
                    <a:pt x="1881" y="512"/>
                    <a:pt x="1877" y="504"/>
                  </a:cubicBezTo>
                  <a:cubicBezTo>
                    <a:pt x="1876" y="503"/>
                    <a:pt x="1876" y="503"/>
                    <a:pt x="1875" y="502"/>
                  </a:cubicBezTo>
                  <a:cubicBezTo>
                    <a:pt x="1869" y="497"/>
                    <a:pt x="1867" y="493"/>
                    <a:pt x="1867" y="482"/>
                  </a:cubicBezTo>
                  <a:cubicBezTo>
                    <a:pt x="1867" y="476"/>
                    <a:pt x="1868" y="471"/>
                    <a:pt x="1868" y="468"/>
                  </a:cubicBezTo>
                  <a:cubicBezTo>
                    <a:pt x="1869" y="463"/>
                    <a:pt x="1869" y="460"/>
                    <a:pt x="1868" y="455"/>
                  </a:cubicBezTo>
                  <a:cubicBezTo>
                    <a:pt x="1866" y="450"/>
                    <a:pt x="1866" y="449"/>
                    <a:pt x="1865" y="449"/>
                  </a:cubicBezTo>
                  <a:cubicBezTo>
                    <a:pt x="1864" y="447"/>
                    <a:pt x="1863" y="445"/>
                    <a:pt x="1861" y="441"/>
                  </a:cubicBezTo>
                  <a:cubicBezTo>
                    <a:pt x="1858" y="434"/>
                    <a:pt x="1851" y="410"/>
                    <a:pt x="1858" y="396"/>
                  </a:cubicBezTo>
                  <a:cubicBezTo>
                    <a:pt x="1860" y="391"/>
                    <a:pt x="1864" y="386"/>
                    <a:pt x="1867" y="382"/>
                  </a:cubicBezTo>
                  <a:cubicBezTo>
                    <a:pt x="1868" y="381"/>
                    <a:pt x="1870" y="379"/>
                    <a:pt x="1871" y="377"/>
                  </a:cubicBezTo>
                  <a:cubicBezTo>
                    <a:pt x="1871" y="377"/>
                    <a:pt x="1871" y="377"/>
                    <a:pt x="1871" y="377"/>
                  </a:cubicBezTo>
                  <a:cubicBezTo>
                    <a:pt x="1868" y="376"/>
                    <a:pt x="1863" y="375"/>
                    <a:pt x="1860" y="371"/>
                  </a:cubicBezTo>
                  <a:cubicBezTo>
                    <a:pt x="1854" y="365"/>
                    <a:pt x="1854" y="359"/>
                    <a:pt x="1854" y="354"/>
                  </a:cubicBezTo>
                  <a:cubicBezTo>
                    <a:pt x="1854" y="353"/>
                    <a:pt x="1854" y="351"/>
                    <a:pt x="1853" y="351"/>
                  </a:cubicBezTo>
                  <a:cubicBezTo>
                    <a:pt x="1853" y="351"/>
                    <a:pt x="1852" y="350"/>
                    <a:pt x="1851" y="349"/>
                  </a:cubicBezTo>
                  <a:cubicBezTo>
                    <a:pt x="1849" y="347"/>
                    <a:pt x="1844" y="343"/>
                    <a:pt x="1842" y="335"/>
                  </a:cubicBezTo>
                  <a:cubicBezTo>
                    <a:pt x="1841" y="334"/>
                    <a:pt x="1841" y="333"/>
                    <a:pt x="1840" y="332"/>
                  </a:cubicBezTo>
                  <a:cubicBezTo>
                    <a:pt x="1835" y="326"/>
                    <a:pt x="1832" y="318"/>
                    <a:pt x="1842" y="306"/>
                  </a:cubicBezTo>
                  <a:cubicBezTo>
                    <a:pt x="1846" y="301"/>
                    <a:pt x="1850" y="297"/>
                    <a:pt x="1854" y="294"/>
                  </a:cubicBezTo>
                  <a:cubicBezTo>
                    <a:pt x="1857" y="292"/>
                    <a:pt x="1860" y="289"/>
                    <a:pt x="1861" y="288"/>
                  </a:cubicBezTo>
                  <a:cubicBezTo>
                    <a:pt x="1860" y="285"/>
                    <a:pt x="1859" y="284"/>
                    <a:pt x="1858" y="281"/>
                  </a:cubicBezTo>
                  <a:cubicBezTo>
                    <a:pt x="1855" y="276"/>
                    <a:pt x="1851" y="270"/>
                    <a:pt x="1851" y="257"/>
                  </a:cubicBezTo>
                  <a:cubicBezTo>
                    <a:pt x="1852" y="245"/>
                    <a:pt x="1853" y="239"/>
                    <a:pt x="1854" y="234"/>
                  </a:cubicBezTo>
                  <a:cubicBezTo>
                    <a:pt x="1854" y="232"/>
                    <a:pt x="1855" y="230"/>
                    <a:pt x="1855" y="229"/>
                  </a:cubicBezTo>
                  <a:cubicBezTo>
                    <a:pt x="1855" y="228"/>
                    <a:pt x="1855" y="228"/>
                    <a:pt x="1855" y="227"/>
                  </a:cubicBezTo>
                  <a:cubicBezTo>
                    <a:pt x="1854" y="227"/>
                    <a:pt x="1853" y="225"/>
                    <a:pt x="1852" y="223"/>
                  </a:cubicBezTo>
                  <a:cubicBezTo>
                    <a:pt x="1851" y="222"/>
                    <a:pt x="1850" y="220"/>
                    <a:pt x="1849" y="218"/>
                  </a:cubicBezTo>
                  <a:cubicBezTo>
                    <a:pt x="1841" y="206"/>
                    <a:pt x="1830" y="191"/>
                    <a:pt x="1825" y="185"/>
                  </a:cubicBezTo>
                  <a:cubicBezTo>
                    <a:pt x="1821" y="181"/>
                    <a:pt x="1813" y="177"/>
                    <a:pt x="1810" y="177"/>
                  </a:cubicBezTo>
                  <a:cubicBezTo>
                    <a:pt x="1802" y="178"/>
                    <a:pt x="1797" y="175"/>
                    <a:pt x="1794" y="173"/>
                  </a:cubicBezTo>
                  <a:cubicBezTo>
                    <a:pt x="1793" y="172"/>
                    <a:pt x="1793" y="172"/>
                    <a:pt x="1792" y="172"/>
                  </a:cubicBezTo>
                  <a:cubicBezTo>
                    <a:pt x="1791" y="172"/>
                    <a:pt x="1787" y="174"/>
                    <a:pt x="1785" y="176"/>
                  </a:cubicBezTo>
                  <a:cubicBezTo>
                    <a:pt x="1781" y="181"/>
                    <a:pt x="1775" y="183"/>
                    <a:pt x="1768" y="185"/>
                  </a:cubicBezTo>
                  <a:cubicBezTo>
                    <a:pt x="1766" y="185"/>
                    <a:pt x="1762" y="186"/>
                    <a:pt x="1761" y="186"/>
                  </a:cubicBezTo>
                  <a:cubicBezTo>
                    <a:pt x="1760" y="187"/>
                    <a:pt x="1760" y="187"/>
                    <a:pt x="1759" y="188"/>
                  </a:cubicBezTo>
                  <a:cubicBezTo>
                    <a:pt x="1755" y="192"/>
                    <a:pt x="1750" y="196"/>
                    <a:pt x="1740" y="198"/>
                  </a:cubicBezTo>
                  <a:cubicBezTo>
                    <a:pt x="1739" y="198"/>
                    <a:pt x="1737" y="198"/>
                    <a:pt x="1735" y="199"/>
                  </a:cubicBezTo>
                  <a:cubicBezTo>
                    <a:pt x="1717" y="203"/>
                    <a:pt x="1700" y="206"/>
                    <a:pt x="1691" y="198"/>
                  </a:cubicBezTo>
                  <a:cubicBezTo>
                    <a:pt x="1688" y="195"/>
                    <a:pt x="1686" y="193"/>
                    <a:pt x="1685" y="190"/>
                  </a:cubicBezTo>
                  <a:cubicBezTo>
                    <a:pt x="1684" y="190"/>
                    <a:pt x="1682" y="188"/>
                    <a:pt x="1678" y="186"/>
                  </a:cubicBezTo>
                  <a:cubicBezTo>
                    <a:pt x="1670" y="182"/>
                    <a:pt x="1663" y="180"/>
                    <a:pt x="1657" y="178"/>
                  </a:cubicBezTo>
                  <a:cubicBezTo>
                    <a:pt x="1649" y="176"/>
                    <a:pt x="1643" y="174"/>
                    <a:pt x="1639" y="168"/>
                  </a:cubicBezTo>
                  <a:cubicBezTo>
                    <a:pt x="1637" y="165"/>
                    <a:pt x="1637" y="161"/>
                    <a:pt x="1637" y="158"/>
                  </a:cubicBezTo>
                  <a:cubicBezTo>
                    <a:pt x="1636" y="154"/>
                    <a:pt x="1636" y="152"/>
                    <a:pt x="1634" y="150"/>
                  </a:cubicBezTo>
                  <a:cubicBezTo>
                    <a:pt x="1632" y="148"/>
                    <a:pt x="1630" y="147"/>
                    <a:pt x="1628" y="146"/>
                  </a:cubicBezTo>
                  <a:cubicBezTo>
                    <a:pt x="1624" y="143"/>
                    <a:pt x="1620" y="140"/>
                    <a:pt x="1617" y="13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0" name="Freeform 13">
              <a:extLst>
                <a:ext uri="{FF2B5EF4-FFF2-40B4-BE49-F238E27FC236}">
                  <a16:creationId xmlns:a16="http://schemas.microsoft.com/office/drawing/2014/main" id="{C687E8E0-2881-4444-9D39-B6A166E59FF5}"/>
                </a:ext>
              </a:extLst>
            </p:cNvPr>
            <p:cNvSpPr>
              <a:spLocks/>
            </p:cNvSpPr>
            <p:nvPr/>
          </p:nvSpPr>
          <p:spPr bwMode="auto">
            <a:xfrm>
              <a:off x="-5225573" y="3421462"/>
              <a:ext cx="449327" cy="424845"/>
            </a:xfrm>
            <a:custGeom>
              <a:avLst/>
              <a:gdLst>
                <a:gd name="T0" fmla="*/ 16 w 546"/>
                <a:gd name="T1" fmla="*/ 100 h 516"/>
                <a:gd name="T2" fmla="*/ 6 w 546"/>
                <a:gd name="T3" fmla="*/ 123 h 516"/>
                <a:gd name="T4" fmla="*/ 10 w 546"/>
                <a:gd name="T5" fmla="*/ 163 h 516"/>
                <a:gd name="T6" fmla="*/ 12 w 546"/>
                <a:gd name="T7" fmla="*/ 178 h 516"/>
                <a:gd name="T8" fmla="*/ 8 w 546"/>
                <a:gd name="T9" fmla="*/ 198 h 516"/>
                <a:gd name="T10" fmla="*/ 9 w 546"/>
                <a:gd name="T11" fmla="*/ 235 h 516"/>
                <a:gd name="T12" fmla="*/ 46 w 546"/>
                <a:gd name="T13" fmla="*/ 247 h 516"/>
                <a:gd name="T14" fmla="*/ 67 w 546"/>
                <a:gd name="T15" fmla="*/ 302 h 516"/>
                <a:gd name="T16" fmla="*/ 61 w 546"/>
                <a:gd name="T17" fmla="*/ 317 h 516"/>
                <a:gd name="T18" fmla="*/ 67 w 546"/>
                <a:gd name="T19" fmla="*/ 353 h 516"/>
                <a:gd name="T20" fmla="*/ 39 w 546"/>
                <a:gd name="T21" fmla="*/ 402 h 516"/>
                <a:gd name="T22" fmla="*/ 45 w 546"/>
                <a:gd name="T23" fmla="*/ 435 h 516"/>
                <a:gd name="T24" fmla="*/ 37 w 546"/>
                <a:gd name="T25" fmla="*/ 467 h 516"/>
                <a:gd name="T26" fmla="*/ 62 w 546"/>
                <a:gd name="T27" fmla="*/ 446 h 516"/>
                <a:gd name="T28" fmla="*/ 122 w 546"/>
                <a:gd name="T29" fmla="*/ 438 h 516"/>
                <a:gd name="T30" fmla="*/ 149 w 546"/>
                <a:gd name="T31" fmla="*/ 444 h 516"/>
                <a:gd name="T32" fmla="*/ 162 w 546"/>
                <a:gd name="T33" fmla="*/ 421 h 516"/>
                <a:gd name="T34" fmla="*/ 192 w 546"/>
                <a:gd name="T35" fmla="*/ 406 h 516"/>
                <a:gd name="T36" fmla="*/ 224 w 546"/>
                <a:gd name="T37" fmla="*/ 434 h 516"/>
                <a:gd name="T38" fmla="*/ 238 w 546"/>
                <a:gd name="T39" fmla="*/ 470 h 516"/>
                <a:gd name="T40" fmla="*/ 253 w 546"/>
                <a:gd name="T41" fmla="*/ 489 h 516"/>
                <a:gd name="T42" fmla="*/ 285 w 546"/>
                <a:gd name="T43" fmla="*/ 511 h 516"/>
                <a:gd name="T44" fmla="*/ 295 w 546"/>
                <a:gd name="T45" fmla="*/ 509 h 516"/>
                <a:gd name="T46" fmla="*/ 351 w 546"/>
                <a:gd name="T47" fmla="*/ 462 h 516"/>
                <a:gd name="T48" fmla="*/ 391 w 546"/>
                <a:gd name="T49" fmla="*/ 416 h 516"/>
                <a:gd name="T50" fmla="*/ 381 w 546"/>
                <a:gd name="T51" fmla="*/ 400 h 516"/>
                <a:gd name="T52" fmla="*/ 388 w 546"/>
                <a:gd name="T53" fmla="*/ 376 h 516"/>
                <a:gd name="T54" fmla="*/ 426 w 546"/>
                <a:gd name="T55" fmla="*/ 376 h 516"/>
                <a:gd name="T56" fmla="*/ 433 w 546"/>
                <a:gd name="T57" fmla="*/ 366 h 516"/>
                <a:gd name="T58" fmla="*/ 468 w 546"/>
                <a:gd name="T59" fmla="*/ 337 h 516"/>
                <a:gd name="T60" fmla="*/ 487 w 546"/>
                <a:gd name="T61" fmla="*/ 315 h 516"/>
                <a:gd name="T62" fmla="*/ 528 w 546"/>
                <a:gd name="T63" fmla="*/ 297 h 516"/>
                <a:gd name="T64" fmla="*/ 542 w 546"/>
                <a:gd name="T65" fmla="*/ 267 h 516"/>
                <a:gd name="T66" fmla="*/ 525 w 546"/>
                <a:gd name="T67" fmla="*/ 240 h 516"/>
                <a:gd name="T68" fmla="*/ 510 w 546"/>
                <a:gd name="T69" fmla="*/ 206 h 516"/>
                <a:gd name="T70" fmla="*/ 472 w 546"/>
                <a:gd name="T71" fmla="*/ 214 h 516"/>
                <a:gd name="T72" fmla="*/ 442 w 546"/>
                <a:gd name="T73" fmla="*/ 185 h 516"/>
                <a:gd name="T74" fmla="*/ 422 w 546"/>
                <a:gd name="T75" fmla="*/ 152 h 516"/>
                <a:gd name="T76" fmla="*/ 399 w 546"/>
                <a:gd name="T77" fmla="*/ 161 h 516"/>
                <a:gd name="T78" fmla="*/ 370 w 546"/>
                <a:gd name="T79" fmla="*/ 147 h 516"/>
                <a:gd name="T80" fmla="*/ 355 w 546"/>
                <a:gd name="T81" fmla="*/ 150 h 516"/>
                <a:gd name="T82" fmla="*/ 323 w 546"/>
                <a:gd name="T83" fmla="*/ 119 h 516"/>
                <a:gd name="T84" fmla="*/ 306 w 546"/>
                <a:gd name="T85" fmla="*/ 94 h 516"/>
                <a:gd name="T86" fmla="*/ 306 w 546"/>
                <a:gd name="T87" fmla="*/ 82 h 516"/>
                <a:gd name="T88" fmla="*/ 289 w 546"/>
                <a:gd name="T89" fmla="*/ 76 h 516"/>
                <a:gd name="T90" fmla="*/ 291 w 546"/>
                <a:gd name="T91" fmla="*/ 51 h 516"/>
                <a:gd name="T92" fmla="*/ 274 w 546"/>
                <a:gd name="T93" fmla="*/ 34 h 516"/>
                <a:gd name="T94" fmla="*/ 228 w 546"/>
                <a:gd name="T95" fmla="*/ 5 h 516"/>
                <a:gd name="T96" fmla="*/ 223 w 546"/>
                <a:gd name="T97" fmla="*/ 2 h 516"/>
                <a:gd name="T98" fmla="*/ 207 w 546"/>
                <a:gd name="T99" fmla="*/ 24 h 516"/>
                <a:gd name="T100" fmla="*/ 184 w 546"/>
                <a:gd name="T101" fmla="*/ 52 h 516"/>
                <a:gd name="T102" fmla="*/ 180 w 546"/>
                <a:gd name="T103" fmla="*/ 24 h 516"/>
                <a:gd name="T104" fmla="*/ 168 w 546"/>
                <a:gd name="T105" fmla="*/ 11 h 516"/>
                <a:gd name="T106" fmla="*/ 146 w 546"/>
                <a:gd name="T107" fmla="*/ 14 h 516"/>
                <a:gd name="T108" fmla="*/ 143 w 546"/>
                <a:gd name="T109" fmla="*/ 16 h 516"/>
                <a:gd name="T110" fmla="*/ 146 w 546"/>
                <a:gd name="T111" fmla="*/ 39 h 516"/>
                <a:gd name="T112" fmla="*/ 119 w 546"/>
                <a:gd name="T113" fmla="*/ 43 h 516"/>
                <a:gd name="T114" fmla="*/ 110 w 546"/>
                <a:gd name="T115" fmla="*/ 50 h 516"/>
                <a:gd name="T116" fmla="*/ 82 w 546"/>
                <a:gd name="T117" fmla="*/ 59 h 516"/>
                <a:gd name="T118" fmla="*/ 50 w 546"/>
                <a:gd name="T119" fmla="*/ 74 h 516"/>
                <a:gd name="T120" fmla="*/ 21 w 546"/>
                <a:gd name="T121" fmla="*/ 69 h 516"/>
                <a:gd name="T122" fmla="*/ 5 w 546"/>
                <a:gd name="T123" fmla="*/ 7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16">
                  <a:moveTo>
                    <a:pt x="10" y="78"/>
                  </a:moveTo>
                  <a:cubicBezTo>
                    <a:pt x="12" y="83"/>
                    <a:pt x="12" y="83"/>
                    <a:pt x="12" y="83"/>
                  </a:cubicBezTo>
                  <a:cubicBezTo>
                    <a:pt x="13" y="86"/>
                    <a:pt x="16" y="95"/>
                    <a:pt x="16" y="100"/>
                  </a:cubicBezTo>
                  <a:cubicBezTo>
                    <a:pt x="16" y="105"/>
                    <a:pt x="12" y="113"/>
                    <a:pt x="9" y="119"/>
                  </a:cubicBezTo>
                  <a:cubicBezTo>
                    <a:pt x="8" y="122"/>
                    <a:pt x="8" y="122"/>
                    <a:pt x="8" y="122"/>
                  </a:cubicBezTo>
                  <a:cubicBezTo>
                    <a:pt x="6" y="123"/>
                    <a:pt x="6" y="123"/>
                    <a:pt x="6" y="123"/>
                  </a:cubicBezTo>
                  <a:cubicBezTo>
                    <a:pt x="5" y="124"/>
                    <a:pt x="4" y="124"/>
                    <a:pt x="3" y="125"/>
                  </a:cubicBezTo>
                  <a:cubicBezTo>
                    <a:pt x="5" y="126"/>
                    <a:pt x="6" y="129"/>
                    <a:pt x="7" y="132"/>
                  </a:cubicBezTo>
                  <a:cubicBezTo>
                    <a:pt x="8" y="136"/>
                    <a:pt x="9" y="158"/>
                    <a:pt x="10" y="163"/>
                  </a:cubicBezTo>
                  <a:cubicBezTo>
                    <a:pt x="10" y="173"/>
                    <a:pt x="10" y="173"/>
                    <a:pt x="10" y="173"/>
                  </a:cubicBezTo>
                  <a:cubicBezTo>
                    <a:pt x="9" y="173"/>
                    <a:pt x="9" y="173"/>
                    <a:pt x="9" y="173"/>
                  </a:cubicBezTo>
                  <a:cubicBezTo>
                    <a:pt x="10" y="174"/>
                    <a:pt x="12" y="176"/>
                    <a:pt x="12" y="178"/>
                  </a:cubicBezTo>
                  <a:cubicBezTo>
                    <a:pt x="15" y="186"/>
                    <a:pt x="11" y="192"/>
                    <a:pt x="8" y="197"/>
                  </a:cubicBezTo>
                  <a:cubicBezTo>
                    <a:pt x="7" y="197"/>
                    <a:pt x="7" y="197"/>
                    <a:pt x="7" y="197"/>
                  </a:cubicBezTo>
                  <a:cubicBezTo>
                    <a:pt x="8" y="198"/>
                    <a:pt x="8" y="198"/>
                    <a:pt x="8" y="198"/>
                  </a:cubicBezTo>
                  <a:cubicBezTo>
                    <a:pt x="12" y="201"/>
                    <a:pt x="17" y="204"/>
                    <a:pt x="21" y="209"/>
                  </a:cubicBezTo>
                  <a:cubicBezTo>
                    <a:pt x="26" y="218"/>
                    <a:pt x="23" y="225"/>
                    <a:pt x="13" y="232"/>
                  </a:cubicBezTo>
                  <a:cubicBezTo>
                    <a:pt x="11" y="233"/>
                    <a:pt x="10" y="234"/>
                    <a:pt x="9" y="235"/>
                  </a:cubicBezTo>
                  <a:cubicBezTo>
                    <a:pt x="11" y="238"/>
                    <a:pt x="17" y="240"/>
                    <a:pt x="19" y="241"/>
                  </a:cubicBezTo>
                  <a:cubicBezTo>
                    <a:pt x="21" y="241"/>
                    <a:pt x="21" y="241"/>
                    <a:pt x="21" y="241"/>
                  </a:cubicBezTo>
                  <a:cubicBezTo>
                    <a:pt x="27" y="242"/>
                    <a:pt x="37" y="243"/>
                    <a:pt x="46" y="247"/>
                  </a:cubicBezTo>
                  <a:cubicBezTo>
                    <a:pt x="57" y="252"/>
                    <a:pt x="59" y="258"/>
                    <a:pt x="61" y="266"/>
                  </a:cubicBezTo>
                  <a:cubicBezTo>
                    <a:pt x="62" y="268"/>
                    <a:pt x="63" y="270"/>
                    <a:pt x="64" y="272"/>
                  </a:cubicBezTo>
                  <a:cubicBezTo>
                    <a:pt x="69" y="286"/>
                    <a:pt x="67" y="301"/>
                    <a:pt x="67" y="302"/>
                  </a:cubicBezTo>
                  <a:cubicBezTo>
                    <a:pt x="67" y="304"/>
                    <a:pt x="67" y="304"/>
                    <a:pt x="67" y="304"/>
                  </a:cubicBezTo>
                  <a:cubicBezTo>
                    <a:pt x="66" y="305"/>
                    <a:pt x="66" y="305"/>
                    <a:pt x="66" y="305"/>
                  </a:cubicBezTo>
                  <a:cubicBezTo>
                    <a:pt x="64" y="310"/>
                    <a:pt x="61" y="315"/>
                    <a:pt x="61" y="317"/>
                  </a:cubicBezTo>
                  <a:cubicBezTo>
                    <a:pt x="62" y="319"/>
                    <a:pt x="64" y="321"/>
                    <a:pt x="65" y="324"/>
                  </a:cubicBezTo>
                  <a:cubicBezTo>
                    <a:pt x="67" y="330"/>
                    <a:pt x="67" y="336"/>
                    <a:pt x="67" y="345"/>
                  </a:cubicBezTo>
                  <a:cubicBezTo>
                    <a:pt x="67" y="347"/>
                    <a:pt x="67" y="350"/>
                    <a:pt x="67" y="353"/>
                  </a:cubicBezTo>
                  <a:cubicBezTo>
                    <a:pt x="67" y="367"/>
                    <a:pt x="55" y="378"/>
                    <a:pt x="46" y="386"/>
                  </a:cubicBezTo>
                  <a:cubicBezTo>
                    <a:pt x="44" y="388"/>
                    <a:pt x="41" y="390"/>
                    <a:pt x="39" y="392"/>
                  </a:cubicBezTo>
                  <a:cubicBezTo>
                    <a:pt x="36" y="395"/>
                    <a:pt x="36" y="395"/>
                    <a:pt x="39" y="402"/>
                  </a:cubicBezTo>
                  <a:cubicBezTo>
                    <a:pt x="40" y="404"/>
                    <a:pt x="41" y="406"/>
                    <a:pt x="41" y="408"/>
                  </a:cubicBezTo>
                  <a:cubicBezTo>
                    <a:pt x="42" y="410"/>
                    <a:pt x="43" y="411"/>
                    <a:pt x="43" y="413"/>
                  </a:cubicBezTo>
                  <a:cubicBezTo>
                    <a:pt x="46" y="420"/>
                    <a:pt x="47" y="425"/>
                    <a:pt x="45" y="435"/>
                  </a:cubicBezTo>
                  <a:cubicBezTo>
                    <a:pt x="43" y="449"/>
                    <a:pt x="33" y="450"/>
                    <a:pt x="30" y="450"/>
                  </a:cubicBezTo>
                  <a:cubicBezTo>
                    <a:pt x="30" y="450"/>
                    <a:pt x="30" y="450"/>
                    <a:pt x="30" y="450"/>
                  </a:cubicBezTo>
                  <a:cubicBezTo>
                    <a:pt x="33" y="455"/>
                    <a:pt x="35" y="461"/>
                    <a:pt x="37" y="467"/>
                  </a:cubicBezTo>
                  <a:cubicBezTo>
                    <a:pt x="38" y="466"/>
                    <a:pt x="40" y="464"/>
                    <a:pt x="42" y="463"/>
                  </a:cubicBezTo>
                  <a:cubicBezTo>
                    <a:pt x="46" y="459"/>
                    <a:pt x="50" y="455"/>
                    <a:pt x="54" y="453"/>
                  </a:cubicBezTo>
                  <a:cubicBezTo>
                    <a:pt x="57" y="451"/>
                    <a:pt x="61" y="448"/>
                    <a:pt x="62" y="446"/>
                  </a:cubicBezTo>
                  <a:cubicBezTo>
                    <a:pt x="65" y="440"/>
                    <a:pt x="74" y="437"/>
                    <a:pt x="97" y="437"/>
                  </a:cubicBezTo>
                  <a:cubicBezTo>
                    <a:pt x="104" y="437"/>
                    <a:pt x="111" y="438"/>
                    <a:pt x="116" y="438"/>
                  </a:cubicBezTo>
                  <a:cubicBezTo>
                    <a:pt x="119" y="438"/>
                    <a:pt x="121" y="438"/>
                    <a:pt x="122" y="438"/>
                  </a:cubicBezTo>
                  <a:cubicBezTo>
                    <a:pt x="128" y="438"/>
                    <a:pt x="133" y="441"/>
                    <a:pt x="137" y="446"/>
                  </a:cubicBezTo>
                  <a:cubicBezTo>
                    <a:pt x="138" y="445"/>
                    <a:pt x="141" y="443"/>
                    <a:pt x="145" y="443"/>
                  </a:cubicBezTo>
                  <a:cubicBezTo>
                    <a:pt x="146" y="443"/>
                    <a:pt x="148" y="443"/>
                    <a:pt x="149" y="444"/>
                  </a:cubicBezTo>
                  <a:cubicBezTo>
                    <a:pt x="149" y="443"/>
                    <a:pt x="150" y="442"/>
                    <a:pt x="150" y="440"/>
                  </a:cubicBezTo>
                  <a:cubicBezTo>
                    <a:pt x="152" y="433"/>
                    <a:pt x="156" y="430"/>
                    <a:pt x="161" y="429"/>
                  </a:cubicBezTo>
                  <a:cubicBezTo>
                    <a:pt x="161" y="427"/>
                    <a:pt x="160" y="424"/>
                    <a:pt x="162" y="421"/>
                  </a:cubicBezTo>
                  <a:cubicBezTo>
                    <a:pt x="164" y="416"/>
                    <a:pt x="169" y="414"/>
                    <a:pt x="172" y="413"/>
                  </a:cubicBezTo>
                  <a:cubicBezTo>
                    <a:pt x="174" y="412"/>
                    <a:pt x="176" y="412"/>
                    <a:pt x="178" y="410"/>
                  </a:cubicBezTo>
                  <a:cubicBezTo>
                    <a:pt x="183" y="407"/>
                    <a:pt x="188" y="406"/>
                    <a:pt x="192" y="406"/>
                  </a:cubicBezTo>
                  <a:cubicBezTo>
                    <a:pt x="201" y="406"/>
                    <a:pt x="209" y="411"/>
                    <a:pt x="215" y="421"/>
                  </a:cubicBezTo>
                  <a:cubicBezTo>
                    <a:pt x="216" y="423"/>
                    <a:pt x="217" y="425"/>
                    <a:pt x="218" y="426"/>
                  </a:cubicBezTo>
                  <a:cubicBezTo>
                    <a:pt x="221" y="431"/>
                    <a:pt x="221" y="431"/>
                    <a:pt x="224" y="434"/>
                  </a:cubicBezTo>
                  <a:cubicBezTo>
                    <a:pt x="225" y="435"/>
                    <a:pt x="226" y="435"/>
                    <a:pt x="228" y="436"/>
                  </a:cubicBezTo>
                  <a:cubicBezTo>
                    <a:pt x="233" y="438"/>
                    <a:pt x="237" y="441"/>
                    <a:pt x="240" y="450"/>
                  </a:cubicBezTo>
                  <a:cubicBezTo>
                    <a:pt x="244" y="459"/>
                    <a:pt x="243" y="464"/>
                    <a:pt x="238" y="470"/>
                  </a:cubicBezTo>
                  <a:cubicBezTo>
                    <a:pt x="240" y="470"/>
                    <a:pt x="240" y="470"/>
                    <a:pt x="240" y="470"/>
                  </a:cubicBezTo>
                  <a:cubicBezTo>
                    <a:pt x="248" y="474"/>
                    <a:pt x="251" y="477"/>
                    <a:pt x="252" y="486"/>
                  </a:cubicBezTo>
                  <a:cubicBezTo>
                    <a:pt x="252" y="487"/>
                    <a:pt x="253" y="488"/>
                    <a:pt x="253" y="489"/>
                  </a:cubicBezTo>
                  <a:cubicBezTo>
                    <a:pt x="253" y="489"/>
                    <a:pt x="254" y="489"/>
                    <a:pt x="254" y="489"/>
                  </a:cubicBezTo>
                  <a:cubicBezTo>
                    <a:pt x="258" y="490"/>
                    <a:pt x="264" y="492"/>
                    <a:pt x="271" y="497"/>
                  </a:cubicBezTo>
                  <a:cubicBezTo>
                    <a:pt x="279" y="502"/>
                    <a:pt x="282" y="507"/>
                    <a:pt x="285" y="511"/>
                  </a:cubicBezTo>
                  <a:cubicBezTo>
                    <a:pt x="287" y="513"/>
                    <a:pt x="288" y="515"/>
                    <a:pt x="289" y="516"/>
                  </a:cubicBezTo>
                  <a:cubicBezTo>
                    <a:pt x="290" y="516"/>
                    <a:pt x="290" y="515"/>
                    <a:pt x="290" y="515"/>
                  </a:cubicBezTo>
                  <a:cubicBezTo>
                    <a:pt x="292" y="512"/>
                    <a:pt x="293" y="510"/>
                    <a:pt x="295" y="509"/>
                  </a:cubicBezTo>
                  <a:cubicBezTo>
                    <a:pt x="297" y="507"/>
                    <a:pt x="300" y="506"/>
                    <a:pt x="308" y="503"/>
                  </a:cubicBezTo>
                  <a:cubicBezTo>
                    <a:pt x="314" y="501"/>
                    <a:pt x="327" y="496"/>
                    <a:pt x="329" y="494"/>
                  </a:cubicBezTo>
                  <a:cubicBezTo>
                    <a:pt x="333" y="491"/>
                    <a:pt x="342" y="478"/>
                    <a:pt x="351" y="462"/>
                  </a:cubicBezTo>
                  <a:cubicBezTo>
                    <a:pt x="354" y="457"/>
                    <a:pt x="365" y="438"/>
                    <a:pt x="368" y="427"/>
                  </a:cubicBezTo>
                  <a:cubicBezTo>
                    <a:pt x="369" y="423"/>
                    <a:pt x="372" y="413"/>
                    <a:pt x="382" y="413"/>
                  </a:cubicBezTo>
                  <a:cubicBezTo>
                    <a:pt x="386" y="413"/>
                    <a:pt x="389" y="415"/>
                    <a:pt x="391" y="416"/>
                  </a:cubicBezTo>
                  <a:cubicBezTo>
                    <a:pt x="391" y="416"/>
                    <a:pt x="391" y="417"/>
                    <a:pt x="392" y="417"/>
                  </a:cubicBezTo>
                  <a:cubicBezTo>
                    <a:pt x="393" y="416"/>
                    <a:pt x="395" y="414"/>
                    <a:pt x="396" y="412"/>
                  </a:cubicBezTo>
                  <a:cubicBezTo>
                    <a:pt x="392" y="410"/>
                    <a:pt x="385" y="405"/>
                    <a:pt x="381" y="400"/>
                  </a:cubicBezTo>
                  <a:cubicBezTo>
                    <a:pt x="378" y="396"/>
                    <a:pt x="377" y="392"/>
                    <a:pt x="378" y="389"/>
                  </a:cubicBezTo>
                  <a:cubicBezTo>
                    <a:pt x="379" y="383"/>
                    <a:pt x="383" y="380"/>
                    <a:pt x="386" y="378"/>
                  </a:cubicBezTo>
                  <a:cubicBezTo>
                    <a:pt x="387" y="377"/>
                    <a:pt x="387" y="376"/>
                    <a:pt x="388" y="376"/>
                  </a:cubicBezTo>
                  <a:cubicBezTo>
                    <a:pt x="390" y="373"/>
                    <a:pt x="394" y="369"/>
                    <a:pt x="403" y="369"/>
                  </a:cubicBezTo>
                  <a:cubicBezTo>
                    <a:pt x="409" y="369"/>
                    <a:pt x="416" y="371"/>
                    <a:pt x="422" y="374"/>
                  </a:cubicBezTo>
                  <a:cubicBezTo>
                    <a:pt x="423" y="374"/>
                    <a:pt x="425" y="375"/>
                    <a:pt x="426" y="376"/>
                  </a:cubicBezTo>
                  <a:cubicBezTo>
                    <a:pt x="426" y="376"/>
                    <a:pt x="426" y="376"/>
                    <a:pt x="426" y="376"/>
                  </a:cubicBezTo>
                  <a:cubicBezTo>
                    <a:pt x="426" y="376"/>
                    <a:pt x="426" y="375"/>
                    <a:pt x="427" y="375"/>
                  </a:cubicBezTo>
                  <a:cubicBezTo>
                    <a:pt x="428" y="373"/>
                    <a:pt x="429" y="369"/>
                    <a:pt x="433" y="366"/>
                  </a:cubicBezTo>
                  <a:cubicBezTo>
                    <a:pt x="436" y="363"/>
                    <a:pt x="439" y="361"/>
                    <a:pt x="442" y="360"/>
                  </a:cubicBezTo>
                  <a:cubicBezTo>
                    <a:pt x="443" y="356"/>
                    <a:pt x="446" y="348"/>
                    <a:pt x="458" y="341"/>
                  </a:cubicBezTo>
                  <a:cubicBezTo>
                    <a:pt x="462" y="338"/>
                    <a:pt x="465" y="337"/>
                    <a:pt x="468" y="337"/>
                  </a:cubicBezTo>
                  <a:cubicBezTo>
                    <a:pt x="471" y="337"/>
                    <a:pt x="473" y="338"/>
                    <a:pt x="475" y="339"/>
                  </a:cubicBezTo>
                  <a:cubicBezTo>
                    <a:pt x="476" y="332"/>
                    <a:pt x="479" y="327"/>
                    <a:pt x="482" y="323"/>
                  </a:cubicBezTo>
                  <a:cubicBezTo>
                    <a:pt x="484" y="321"/>
                    <a:pt x="485" y="318"/>
                    <a:pt x="487" y="315"/>
                  </a:cubicBezTo>
                  <a:cubicBezTo>
                    <a:pt x="494" y="301"/>
                    <a:pt x="506" y="298"/>
                    <a:pt x="515" y="297"/>
                  </a:cubicBezTo>
                  <a:cubicBezTo>
                    <a:pt x="516" y="297"/>
                    <a:pt x="518" y="297"/>
                    <a:pt x="521" y="297"/>
                  </a:cubicBezTo>
                  <a:cubicBezTo>
                    <a:pt x="528" y="297"/>
                    <a:pt x="528" y="297"/>
                    <a:pt x="528" y="297"/>
                  </a:cubicBezTo>
                  <a:cubicBezTo>
                    <a:pt x="531" y="297"/>
                    <a:pt x="540" y="297"/>
                    <a:pt x="545" y="296"/>
                  </a:cubicBezTo>
                  <a:cubicBezTo>
                    <a:pt x="546" y="291"/>
                    <a:pt x="544" y="280"/>
                    <a:pt x="543" y="276"/>
                  </a:cubicBezTo>
                  <a:cubicBezTo>
                    <a:pt x="543" y="272"/>
                    <a:pt x="542" y="269"/>
                    <a:pt x="542" y="267"/>
                  </a:cubicBezTo>
                  <a:cubicBezTo>
                    <a:pt x="542" y="265"/>
                    <a:pt x="539" y="260"/>
                    <a:pt x="536" y="257"/>
                  </a:cubicBezTo>
                  <a:cubicBezTo>
                    <a:pt x="534" y="254"/>
                    <a:pt x="532" y="252"/>
                    <a:pt x="530" y="249"/>
                  </a:cubicBezTo>
                  <a:cubicBezTo>
                    <a:pt x="529" y="245"/>
                    <a:pt x="527" y="243"/>
                    <a:pt x="525" y="240"/>
                  </a:cubicBezTo>
                  <a:cubicBezTo>
                    <a:pt x="521" y="235"/>
                    <a:pt x="518" y="230"/>
                    <a:pt x="515" y="224"/>
                  </a:cubicBezTo>
                  <a:cubicBezTo>
                    <a:pt x="510" y="213"/>
                    <a:pt x="518" y="206"/>
                    <a:pt x="521" y="203"/>
                  </a:cubicBezTo>
                  <a:cubicBezTo>
                    <a:pt x="519" y="203"/>
                    <a:pt x="515" y="204"/>
                    <a:pt x="510" y="206"/>
                  </a:cubicBezTo>
                  <a:cubicBezTo>
                    <a:pt x="497" y="212"/>
                    <a:pt x="495" y="213"/>
                    <a:pt x="480" y="213"/>
                  </a:cubicBezTo>
                  <a:cubicBezTo>
                    <a:pt x="479" y="213"/>
                    <a:pt x="479" y="213"/>
                    <a:pt x="479" y="213"/>
                  </a:cubicBezTo>
                  <a:cubicBezTo>
                    <a:pt x="476" y="213"/>
                    <a:pt x="474" y="214"/>
                    <a:pt x="472" y="214"/>
                  </a:cubicBezTo>
                  <a:cubicBezTo>
                    <a:pt x="471" y="215"/>
                    <a:pt x="470" y="215"/>
                    <a:pt x="468" y="215"/>
                  </a:cubicBezTo>
                  <a:cubicBezTo>
                    <a:pt x="462" y="215"/>
                    <a:pt x="459" y="212"/>
                    <a:pt x="453" y="207"/>
                  </a:cubicBezTo>
                  <a:cubicBezTo>
                    <a:pt x="444" y="200"/>
                    <a:pt x="443" y="191"/>
                    <a:pt x="442" y="185"/>
                  </a:cubicBezTo>
                  <a:cubicBezTo>
                    <a:pt x="441" y="180"/>
                    <a:pt x="440" y="177"/>
                    <a:pt x="438" y="174"/>
                  </a:cubicBezTo>
                  <a:cubicBezTo>
                    <a:pt x="436" y="170"/>
                    <a:pt x="434" y="167"/>
                    <a:pt x="432" y="165"/>
                  </a:cubicBezTo>
                  <a:cubicBezTo>
                    <a:pt x="429" y="159"/>
                    <a:pt x="426" y="156"/>
                    <a:pt x="422" y="152"/>
                  </a:cubicBezTo>
                  <a:cubicBezTo>
                    <a:pt x="421" y="154"/>
                    <a:pt x="420" y="155"/>
                    <a:pt x="418" y="156"/>
                  </a:cubicBezTo>
                  <a:cubicBezTo>
                    <a:pt x="413" y="160"/>
                    <a:pt x="409" y="161"/>
                    <a:pt x="403" y="161"/>
                  </a:cubicBezTo>
                  <a:cubicBezTo>
                    <a:pt x="402" y="161"/>
                    <a:pt x="400" y="161"/>
                    <a:pt x="399" y="161"/>
                  </a:cubicBezTo>
                  <a:cubicBezTo>
                    <a:pt x="397" y="161"/>
                    <a:pt x="395" y="161"/>
                    <a:pt x="393" y="161"/>
                  </a:cubicBezTo>
                  <a:cubicBezTo>
                    <a:pt x="383" y="161"/>
                    <a:pt x="378" y="155"/>
                    <a:pt x="374" y="151"/>
                  </a:cubicBezTo>
                  <a:cubicBezTo>
                    <a:pt x="373" y="149"/>
                    <a:pt x="372" y="148"/>
                    <a:pt x="370" y="147"/>
                  </a:cubicBezTo>
                  <a:cubicBezTo>
                    <a:pt x="370" y="147"/>
                    <a:pt x="369" y="147"/>
                    <a:pt x="369" y="147"/>
                  </a:cubicBezTo>
                  <a:cubicBezTo>
                    <a:pt x="366" y="147"/>
                    <a:pt x="364" y="148"/>
                    <a:pt x="361" y="149"/>
                  </a:cubicBezTo>
                  <a:cubicBezTo>
                    <a:pt x="359" y="149"/>
                    <a:pt x="357" y="150"/>
                    <a:pt x="355" y="150"/>
                  </a:cubicBezTo>
                  <a:cubicBezTo>
                    <a:pt x="350" y="150"/>
                    <a:pt x="338" y="147"/>
                    <a:pt x="329" y="140"/>
                  </a:cubicBezTo>
                  <a:cubicBezTo>
                    <a:pt x="321" y="135"/>
                    <a:pt x="319" y="128"/>
                    <a:pt x="323" y="119"/>
                  </a:cubicBezTo>
                  <a:cubicBezTo>
                    <a:pt x="323" y="119"/>
                    <a:pt x="323" y="119"/>
                    <a:pt x="323" y="119"/>
                  </a:cubicBezTo>
                  <a:cubicBezTo>
                    <a:pt x="322" y="119"/>
                    <a:pt x="322" y="118"/>
                    <a:pt x="321" y="118"/>
                  </a:cubicBezTo>
                  <a:cubicBezTo>
                    <a:pt x="318" y="116"/>
                    <a:pt x="314" y="114"/>
                    <a:pt x="310" y="109"/>
                  </a:cubicBezTo>
                  <a:cubicBezTo>
                    <a:pt x="305" y="103"/>
                    <a:pt x="305" y="97"/>
                    <a:pt x="306" y="94"/>
                  </a:cubicBezTo>
                  <a:cubicBezTo>
                    <a:pt x="307" y="90"/>
                    <a:pt x="310" y="87"/>
                    <a:pt x="313" y="85"/>
                  </a:cubicBezTo>
                  <a:cubicBezTo>
                    <a:pt x="312" y="84"/>
                    <a:pt x="310" y="84"/>
                    <a:pt x="309" y="83"/>
                  </a:cubicBezTo>
                  <a:cubicBezTo>
                    <a:pt x="308" y="83"/>
                    <a:pt x="306" y="82"/>
                    <a:pt x="306" y="82"/>
                  </a:cubicBezTo>
                  <a:cubicBezTo>
                    <a:pt x="305" y="82"/>
                    <a:pt x="305" y="82"/>
                    <a:pt x="305" y="82"/>
                  </a:cubicBezTo>
                  <a:cubicBezTo>
                    <a:pt x="304" y="82"/>
                    <a:pt x="303" y="82"/>
                    <a:pt x="302" y="82"/>
                  </a:cubicBezTo>
                  <a:cubicBezTo>
                    <a:pt x="297" y="82"/>
                    <a:pt x="293" y="79"/>
                    <a:pt x="289" y="76"/>
                  </a:cubicBezTo>
                  <a:cubicBezTo>
                    <a:pt x="286" y="73"/>
                    <a:pt x="286" y="73"/>
                    <a:pt x="286" y="73"/>
                  </a:cubicBezTo>
                  <a:cubicBezTo>
                    <a:pt x="286" y="69"/>
                    <a:pt x="286" y="69"/>
                    <a:pt x="286" y="69"/>
                  </a:cubicBezTo>
                  <a:cubicBezTo>
                    <a:pt x="286" y="67"/>
                    <a:pt x="286" y="58"/>
                    <a:pt x="291" y="51"/>
                  </a:cubicBezTo>
                  <a:cubicBezTo>
                    <a:pt x="291" y="50"/>
                    <a:pt x="292" y="50"/>
                    <a:pt x="292" y="49"/>
                  </a:cubicBezTo>
                  <a:cubicBezTo>
                    <a:pt x="288" y="47"/>
                    <a:pt x="283" y="42"/>
                    <a:pt x="279" y="33"/>
                  </a:cubicBezTo>
                  <a:cubicBezTo>
                    <a:pt x="278" y="34"/>
                    <a:pt x="276" y="34"/>
                    <a:pt x="274" y="34"/>
                  </a:cubicBezTo>
                  <a:cubicBezTo>
                    <a:pt x="265" y="34"/>
                    <a:pt x="258" y="32"/>
                    <a:pt x="251" y="21"/>
                  </a:cubicBezTo>
                  <a:cubicBezTo>
                    <a:pt x="247" y="21"/>
                    <a:pt x="243" y="20"/>
                    <a:pt x="239" y="17"/>
                  </a:cubicBezTo>
                  <a:cubicBezTo>
                    <a:pt x="231" y="13"/>
                    <a:pt x="229" y="9"/>
                    <a:pt x="228" y="5"/>
                  </a:cubicBezTo>
                  <a:cubicBezTo>
                    <a:pt x="227" y="3"/>
                    <a:pt x="227" y="3"/>
                    <a:pt x="226" y="2"/>
                  </a:cubicBezTo>
                  <a:cubicBezTo>
                    <a:pt x="225" y="1"/>
                    <a:pt x="224" y="0"/>
                    <a:pt x="224" y="0"/>
                  </a:cubicBezTo>
                  <a:cubicBezTo>
                    <a:pt x="224" y="1"/>
                    <a:pt x="223" y="1"/>
                    <a:pt x="223" y="2"/>
                  </a:cubicBezTo>
                  <a:cubicBezTo>
                    <a:pt x="223" y="4"/>
                    <a:pt x="222" y="6"/>
                    <a:pt x="221" y="8"/>
                  </a:cubicBezTo>
                  <a:cubicBezTo>
                    <a:pt x="219" y="16"/>
                    <a:pt x="217" y="20"/>
                    <a:pt x="210" y="23"/>
                  </a:cubicBezTo>
                  <a:cubicBezTo>
                    <a:pt x="209" y="23"/>
                    <a:pt x="208" y="23"/>
                    <a:pt x="207" y="24"/>
                  </a:cubicBezTo>
                  <a:cubicBezTo>
                    <a:pt x="208" y="26"/>
                    <a:pt x="208" y="30"/>
                    <a:pt x="208" y="34"/>
                  </a:cubicBezTo>
                  <a:cubicBezTo>
                    <a:pt x="208" y="41"/>
                    <a:pt x="208" y="55"/>
                    <a:pt x="195" y="55"/>
                  </a:cubicBezTo>
                  <a:cubicBezTo>
                    <a:pt x="192" y="55"/>
                    <a:pt x="188" y="54"/>
                    <a:pt x="184" y="52"/>
                  </a:cubicBezTo>
                  <a:cubicBezTo>
                    <a:pt x="180" y="50"/>
                    <a:pt x="176" y="47"/>
                    <a:pt x="175" y="42"/>
                  </a:cubicBezTo>
                  <a:cubicBezTo>
                    <a:pt x="173" y="36"/>
                    <a:pt x="176" y="31"/>
                    <a:pt x="178" y="27"/>
                  </a:cubicBezTo>
                  <a:cubicBezTo>
                    <a:pt x="179" y="26"/>
                    <a:pt x="180" y="25"/>
                    <a:pt x="180" y="24"/>
                  </a:cubicBezTo>
                  <a:cubicBezTo>
                    <a:pt x="180" y="18"/>
                    <a:pt x="180" y="13"/>
                    <a:pt x="178" y="10"/>
                  </a:cubicBezTo>
                  <a:cubicBezTo>
                    <a:pt x="178" y="10"/>
                    <a:pt x="177" y="10"/>
                    <a:pt x="177" y="10"/>
                  </a:cubicBezTo>
                  <a:cubicBezTo>
                    <a:pt x="173" y="10"/>
                    <a:pt x="169" y="11"/>
                    <a:pt x="168" y="11"/>
                  </a:cubicBezTo>
                  <a:cubicBezTo>
                    <a:pt x="167" y="11"/>
                    <a:pt x="157" y="14"/>
                    <a:pt x="149" y="14"/>
                  </a:cubicBezTo>
                  <a:cubicBezTo>
                    <a:pt x="149" y="14"/>
                    <a:pt x="149" y="14"/>
                    <a:pt x="149" y="14"/>
                  </a:cubicBezTo>
                  <a:cubicBezTo>
                    <a:pt x="148" y="14"/>
                    <a:pt x="147" y="14"/>
                    <a:pt x="146" y="14"/>
                  </a:cubicBezTo>
                  <a:cubicBezTo>
                    <a:pt x="145" y="14"/>
                    <a:pt x="145" y="14"/>
                    <a:pt x="144" y="14"/>
                  </a:cubicBezTo>
                  <a:cubicBezTo>
                    <a:pt x="144" y="14"/>
                    <a:pt x="144" y="15"/>
                    <a:pt x="143" y="16"/>
                  </a:cubicBezTo>
                  <a:cubicBezTo>
                    <a:pt x="143" y="16"/>
                    <a:pt x="143" y="16"/>
                    <a:pt x="143" y="16"/>
                  </a:cubicBezTo>
                  <a:cubicBezTo>
                    <a:pt x="144" y="18"/>
                    <a:pt x="146" y="22"/>
                    <a:pt x="148" y="25"/>
                  </a:cubicBezTo>
                  <a:cubicBezTo>
                    <a:pt x="154" y="34"/>
                    <a:pt x="154" y="34"/>
                    <a:pt x="154" y="34"/>
                  </a:cubicBezTo>
                  <a:cubicBezTo>
                    <a:pt x="146" y="39"/>
                    <a:pt x="146" y="39"/>
                    <a:pt x="146" y="39"/>
                  </a:cubicBezTo>
                  <a:cubicBezTo>
                    <a:pt x="145" y="40"/>
                    <a:pt x="139" y="44"/>
                    <a:pt x="130" y="44"/>
                  </a:cubicBezTo>
                  <a:cubicBezTo>
                    <a:pt x="126" y="44"/>
                    <a:pt x="123" y="44"/>
                    <a:pt x="120" y="43"/>
                  </a:cubicBezTo>
                  <a:cubicBezTo>
                    <a:pt x="120" y="43"/>
                    <a:pt x="119" y="43"/>
                    <a:pt x="119" y="43"/>
                  </a:cubicBezTo>
                  <a:cubicBezTo>
                    <a:pt x="117" y="43"/>
                    <a:pt x="115" y="45"/>
                    <a:pt x="114" y="46"/>
                  </a:cubicBezTo>
                  <a:cubicBezTo>
                    <a:pt x="112" y="48"/>
                    <a:pt x="112" y="48"/>
                    <a:pt x="112" y="48"/>
                  </a:cubicBezTo>
                  <a:cubicBezTo>
                    <a:pt x="110" y="50"/>
                    <a:pt x="110" y="50"/>
                    <a:pt x="110" y="50"/>
                  </a:cubicBezTo>
                  <a:cubicBezTo>
                    <a:pt x="109" y="50"/>
                    <a:pt x="97" y="56"/>
                    <a:pt x="84" y="57"/>
                  </a:cubicBezTo>
                  <a:cubicBezTo>
                    <a:pt x="84" y="57"/>
                    <a:pt x="83" y="57"/>
                    <a:pt x="82" y="57"/>
                  </a:cubicBezTo>
                  <a:cubicBezTo>
                    <a:pt x="82" y="58"/>
                    <a:pt x="82" y="58"/>
                    <a:pt x="82" y="59"/>
                  </a:cubicBezTo>
                  <a:cubicBezTo>
                    <a:pt x="80" y="67"/>
                    <a:pt x="72" y="69"/>
                    <a:pt x="66" y="71"/>
                  </a:cubicBezTo>
                  <a:cubicBezTo>
                    <a:pt x="65" y="71"/>
                    <a:pt x="64" y="71"/>
                    <a:pt x="63" y="71"/>
                  </a:cubicBezTo>
                  <a:cubicBezTo>
                    <a:pt x="60" y="73"/>
                    <a:pt x="55" y="74"/>
                    <a:pt x="50" y="74"/>
                  </a:cubicBezTo>
                  <a:cubicBezTo>
                    <a:pt x="45" y="74"/>
                    <a:pt x="38" y="73"/>
                    <a:pt x="31" y="68"/>
                  </a:cubicBezTo>
                  <a:cubicBezTo>
                    <a:pt x="31" y="68"/>
                    <a:pt x="30" y="68"/>
                    <a:pt x="28" y="68"/>
                  </a:cubicBezTo>
                  <a:cubicBezTo>
                    <a:pt x="26" y="68"/>
                    <a:pt x="24" y="68"/>
                    <a:pt x="21" y="69"/>
                  </a:cubicBezTo>
                  <a:cubicBezTo>
                    <a:pt x="18" y="69"/>
                    <a:pt x="14" y="70"/>
                    <a:pt x="11" y="70"/>
                  </a:cubicBezTo>
                  <a:cubicBezTo>
                    <a:pt x="7" y="70"/>
                    <a:pt x="7" y="70"/>
                    <a:pt x="0" y="75"/>
                  </a:cubicBezTo>
                  <a:cubicBezTo>
                    <a:pt x="2" y="75"/>
                    <a:pt x="3" y="76"/>
                    <a:pt x="5" y="76"/>
                  </a:cubicBezTo>
                  <a:lnTo>
                    <a:pt x="10" y="78"/>
                  </a:ln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1" name="Freeform 14">
              <a:extLst>
                <a:ext uri="{FF2B5EF4-FFF2-40B4-BE49-F238E27FC236}">
                  <a16:creationId xmlns:a16="http://schemas.microsoft.com/office/drawing/2014/main" id="{5ABCF338-4908-4379-885A-23C0CAAF3F71}"/>
                </a:ext>
              </a:extLst>
            </p:cNvPr>
            <p:cNvSpPr>
              <a:spLocks/>
            </p:cNvSpPr>
            <p:nvPr/>
          </p:nvSpPr>
          <p:spPr bwMode="auto">
            <a:xfrm>
              <a:off x="-8520639" y="3650446"/>
              <a:ext cx="1379665" cy="1231329"/>
            </a:xfrm>
            <a:custGeom>
              <a:avLst/>
              <a:gdLst>
                <a:gd name="T0" fmla="*/ 375 w 1675"/>
                <a:gd name="T1" fmla="*/ 1409 h 1495"/>
                <a:gd name="T2" fmla="*/ 349 w 1675"/>
                <a:gd name="T3" fmla="*/ 1378 h 1495"/>
                <a:gd name="T4" fmla="*/ 422 w 1675"/>
                <a:gd name="T5" fmla="*/ 1340 h 1495"/>
                <a:gd name="T6" fmla="*/ 468 w 1675"/>
                <a:gd name="T7" fmla="*/ 1354 h 1495"/>
                <a:gd name="T8" fmla="*/ 538 w 1675"/>
                <a:gd name="T9" fmla="*/ 1308 h 1495"/>
                <a:gd name="T10" fmla="*/ 546 w 1675"/>
                <a:gd name="T11" fmla="*/ 1246 h 1495"/>
                <a:gd name="T12" fmla="*/ 629 w 1675"/>
                <a:gd name="T13" fmla="*/ 1234 h 1495"/>
                <a:gd name="T14" fmla="*/ 663 w 1675"/>
                <a:gd name="T15" fmla="*/ 1168 h 1495"/>
                <a:gd name="T16" fmla="*/ 712 w 1675"/>
                <a:gd name="T17" fmla="*/ 1097 h 1495"/>
                <a:gd name="T18" fmla="*/ 770 w 1675"/>
                <a:gd name="T19" fmla="*/ 1072 h 1495"/>
                <a:gd name="T20" fmla="*/ 930 w 1675"/>
                <a:gd name="T21" fmla="*/ 1062 h 1495"/>
                <a:gd name="T22" fmla="*/ 991 w 1675"/>
                <a:gd name="T23" fmla="*/ 1015 h 1495"/>
                <a:gd name="T24" fmla="*/ 1056 w 1675"/>
                <a:gd name="T25" fmla="*/ 979 h 1495"/>
                <a:gd name="T26" fmla="*/ 1134 w 1675"/>
                <a:gd name="T27" fmla="*/ 980 h 1495"/>
                <a:gd name="T28" fmla="*/ 1234 w 1675"/>
                <a:gd name="T29" fmla="*/ 999 h 1495"/>
                <a:gd name="T30" fmla="*/ 1276 w 1675"/>
                <a:gd name="T31" fmla="*/ 935 h 1495"/>
                <a:gd name="T32" fmla="*/ 1268 w 1675"/>
                <a:gd name="T33" fmla="*/ 879 h 1495"/>
                <a:gd name="T34" fmla="*/ 1336 w 1675"/>
                <a:gd name="T35" fmla="*/ 870 h 1495"/>
                <a:gd name="T36" fmla="*/ 1361 w 1675"/>
                <a:gd name="T37" fmla="*/ 811 h 1495"/>
                <a:gd name="T38" fmla="*/ 1422 w 1675"/>
                <a:gd name="T39" fmla="*/ 789 h 1495"/>
                <a:gd name="T40" fmla="*/ 1517 w 1675"/>
                <a:gd name="T41" fmla="*/ 785 h 1495"/>
                <a:gd name="T42" fmla="*/ 1569 w 1675"/>
                <a:gd name="T43" fmla="*/ 752 h 1495"/>
                <a:gd name="T44" fmla="*/ 1550 w 1675"/>
                <a:gd name="T45" fmla="*/ 670 h 1495"/>
                <a:gd name="T46" fmla="*/ 1555 w 1675"/>
                <a:gd name="T47" fmla="*/ 580 h 1495"/>
                <a:gd name="T48" fmla="*/ 1561 w 1675"/>
                <a:gd name="T49" fmla="*/ 519 h 1495"/>
                <a:gd name="T50" fmla="*/ 1569 w 1675"/>
                <a:gd name="T51" fmla="*/ 450 h 1495"/>
                <a:gd name="T52" fmla="*/ 1547 w 1675"/>
                <a:gd name="T53" fmla="*/ 375 h 1495"/>
                <a:gd name="T54" fmla="*/ 1598 w 1675"/>
                <a:gd name="T55" fmla="*/ 294 h 1495"/>
                <a:gd name="T56" fmla="*/ 1675 w 1675"/>
                <a:gd name="T57" fmla="*/ 261 h 1495"/>
                <a:gd name="T58" fmla="*/ 1608 w 1675"/>
                <a:gd name="T59" fmla="*/ 223 h 1495"/>
                <a:gd name="T60" fmla="*/ 1552 w 1675"/>
                <a:gd name="T61" fmla="*/ 129 h 1495"/>
                <a:gd name="T62" fmla="*/ 1522 w 1675"/>
                <a:gd name="T63" fmla="*/ 54 h 1495"/>
                <a:gd name="T64" fmla="*/ 1473 w 1675"/>
                <a:gd name="T65" fmla="*/ 78 h 1495"/>
                <a:gd name="T66" fmla="*/ 1406 w 1675"/>
                <a:gd name="T67" fmla="*/ 109 h 1495"/>
                <a:gd name="T68" fmla="*/ 1359 w 1675"/>
                <a:gd name="T69" fmla="*/ 59 h 1495"/>
                <a:gd name="T70" fmla="*/ 1356 w 1675"/>
                <a:gd name="T71" fmla="*/ 6 h 1495"/>
                <a:gd name="T72" fmla="*/ 1269 w 1675"/>
                <a:gd name="T73" fmla="*/ 74 h 1495"/>
                <a:gd name="T74" fmla="*/ 1147 w 1675"/>
                <a:gd name="T75" fmla="*/ 81 h 1495"/>
                <a:gd name="T76" fmla="*/ 1082 w 1675"/>
                <a:gd name="T77" fmla="*/ 41 h 1495"/>
                <a:gd name="T78" fmla="*/ 1010 w 1675"/>
                <a:gd name="T79" fmla="*/ 30 h 1495"/>
                <a:gd name="T80" fmla="*/ 873 w 1675"/>
                <a:gd name="T81" fmla="*/ 72 h 1495"/>
                <a:gd name="T82" fmla="*/ 752 w 1675"/>
                <a:gd name="T83" fmla="*/ 37 h 1495"/>
                <a:gd name="T84" fmla="*/ 625 w 1675"/>
                <a:gd name="T85" fmla="*/ 79 h 1495"/>
                <a:gd name="T86" fmla="*/ 503 w 1675"/>
                <a:gd name="T87" fmla="*/ 83 h 1495"/>
                <a:gd name="T88" fmla="*/ 515 w 1675"/>
                <a:gd name="T89" fmla="*/ 209 h 1495"/>
                <a:gd name="T90" fmla="*/ 536 w 1675"/>
                <a:gd name="T91" fmla="*/ 393 h 1495"/>
                <a:gd name="T92" fmla="*/ 461 w 1675"/>
                <a:gd name="T93" fmla="*/ 495 h 1495"/>
                <a:gd name="T94" fmla="*/ 517 w 1675"/>
                <a:gd name="T95" fmla="*/ 624 h 1495"/>
                <a:gd name="T96" fmla="*/ 572 w 1675"/>
                <a:gd name="T97" fmla="*/ 667 h 1495"/>
                <a:gd name="T98" fmla="*/ 572 w 1675"/>
                <a:gd name="T99" fmla="*/ 771 h 1495"/>
                <a:gd name="T100" fmla="*/ 481 w 1675"/>
                <a:gd name="T101" fmla="*/ 841 h 1495"/>
                <a:gd name="T102" fmla="*/ 535 w 1675"/>
                <a:gd name="T103" fmla="*/ 929 h 1495"/>
                <a:gd name="T104" fmla="*/ 391 w 1675"/>
                <a:gd name="T105" fmla="*/ 912 h 1495"/>
                <a:gd name="T106" fmla="*/ 267 w 1675"/>
                <a:gd name="T107" fmla="*/ 883 h 1495"/>
                <a:gd name="T108" fmla="*/ 159 w 1675"/>
                <a:gd name="T109" fmla="*/ 1031 h 1495"/>
                <a:gd name="T110" fmla="*/ 45 w 1675"/>
                <a:gd name="T111" fmla="*/ 1128 h 1495"/>
                <a:gd name="T112" fmla="*/ 111 w 1675"/>
                <a:gd name="T113" fmla="*/ 1172 h 1495"/>
                <a:gd name="T114" fmla="*/ 276 w 1675"/>
                <a:gd name="T115" fmla="*/ 1196 h 1495"/>
                <a:gd name="T116" fmla="*/ 317 w 1675"/>
                <a:gd name="T117" fmla="*/ 1312 h 1495"/>
                <a:gd name="T118" fmla="*/ 317 w 1675"/>
                <a:gd name="T119" fmla="*/ 1435 h 1495"/>
                <a:gd name="T120" fmla="*/ 363 w 1675"/>
                <a:gd name="T121" fmla="*/ 1449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5" h="1495">
                  <a:moveTo>
                    <a:pt x="363" y="1449"/>
                  </a:moveTo>
                  <a:cubicBezTo>
                    <a:pt x="364" y="1448"/>
                    <a:pt x="366" y="1446"/>
                    <a:pt x="367" y="1444"/>
                  </a:cubicBezTo>
                  <a:cubicBezTo>
                    <a:pt x="373" y="1437"/>
                    <a:pt x="380" y="1435"/>
                    <a:pt x="385" y="1434"/>
                  </a:cubicBezTo>
                  <a:cubicBezTo>
                    <a:pt x="386" y="1434"/>
                    <a:pt x="386" y="1434"/>
                    <a:pt x="387" y="1434"/>
                  </a:cubicBezTo>
                  <a:cubicBezTo>
                    <a:pt x="386" y="1433"/>
                    <a:pt x="386" y="1432"/>
                    <a:pt x="385" y="1432"/>
                  </a:cubicBezTo>
                  <a:cubicBezTo>
                    <a:pt x="384" y="1430"/>
                    <a:pt x="382" y="1427"/>
                    <a:pt x="380" y="1424"/>
                  </a:cubicBezTo>
                  <a:cubicBezTo>
                    <a:pt x="377" y="1420"/>
                    <a:pt x="374" y="1414"/>
                    <a:pt x="375" y="1409"/>
                  </a:cubicBezTo>
                  <a:cubicBezTo>
                    <a:pt x="376" y="1403"/>
                    <a:pt x="380" y="1400"/>
                    <a:pt x="383" y="1399"/>
                  </a:cubicBezTo>
                  <a:cubicBezTo>
                    <a:pt x="384" y="1397"/>
                    <a:pt x="385" y="1397"/>
                    <a:pt x="386" y="1396"/>
                  </a:cubicBezTo>
                  <a:cubicBezTo>
                    <a:pt x="388" y="1392"/>
                    <a:pt x="390" y="1390"/>
                    <a:pt x="392" y="1388"/>
                  </a:cubicBezTo>
                  <a:cubicBezTo>
                    <a:pt x="392" y="1388"/>
                    <a:pt x="391" y="1388"/>
                    <a:pt x="390" y="1388"/>
                  </a:cubicBezTo>
                  <a:cubicBezTo>
                    <a:pt x="387" y="1388"/>
                    <a:pt x="383" y="1388"/>
                    <a:pt x="377" y="1388"/>
                  </a:cubicBezTo>
                  <a:cubicBezTo>
                    <a:pt x="374" y="1389"/>
                    <a:pt x="371" y="1389"/>
                    <a:pt x="367" y="1389"/>
                  </a:cubicBezTo>
                  <a:cubicBezTo>
                    <a:pt x="362" y="1390"/>
                    <a:pt x="351" y="1390"/>
                    <a:pt x="349" y="1378"/>
                  </a:cubicBezTo>
                  <a:cubicBezTo>
                    <a:pt x="349" y="1377"/>
                    <a:pt x="349" y="1377"/>
                    <a:pt x="348" y="1376"/>
                  </a:cubicBezTo>
                  <a:cubicBezTo>
                    <a:pt x="346" y="1372"/>
                    <a:pt x="346" y="1368"/>
                    <a:pt x="348" y="1364"/>
                  </a:cubicBezTo>
                  <a:cubicBezTo>
                    <a:pt x="350" y="1358"/>
                    <a:pt x="355" y="1356"/>
                    <a:pt x="359" y="1355"/>
                  </a:cubicBezTo>
                  <a:cubicBezTo>
                    <a:pt x="361" y="1354"/>
                    <a:pt x="363" y="1354"/>
                    <a:pt x="365" y="1353"/>
                  </a:cubicBezTo>
                  <a:cubicBezTo>
                    <a:pt x="367" y="1351"/>
                    <a:pt x="369" y="1350"/>
                    <a:pt x="371" y="1349"/>
                  </a:cubicBezTo>
                  <a:cubicBezTo>
                    <a:pt x="376" y="1346"/>
                    <a:pt x="382" y="1342"/>
                    <a:pt x="395" y="1336"/>
                  </a:cubicBezTo>
                  <a:cubicBezTo>
                    <a:pt x="404" y="1332"/>
                    <a:pt x="415" y="1329"/>
                    <a:pt x="422" y="1340"/>
                  </a:cubicBezTo>
                  <a:cubicBezTo>
                    <a:pt x="422" y="1340"/>
                    <a:pt x="422" y="1341"/>
                    <a:pt x="422" y="1341"/>
                  </a:cubicBezTo>
                  <a:cubicBezTo>
                    <a:pt x="426" y="1342"/>
                    <a:pt x="428" y="1344"/>
                    <a:pt x="430" y="1347"/>
                  </a:cubicBezTo>
                  <a:cubicBezTo>
                    <a:pt x="430" y="1347"/>
                    <a:pt x="431" y="1349"/>
                    <a:pt x="434" y="1352"/>
                  </a:cubicBezTo>
                  <a:cubicBezTo>
                    <a:pt x="438" y="1350"/>
                    <a:pt x="442" y="1351"/>
                    <a:pt x="444" y="1351"/>
                  </a:cubicBezTo>
                  <a:cubicBezTo>
                    <a:pt x="447" y="1353"/>
                    <a:pt x="450" y="1356"/>
                    <a:pt x="451" y="1358"/>
                  </a:cubicBezTo>
                  <a:cubicBezTo>
                    <a:pt x="453" y="1360"/>
                    <a:pt x="454" y="1361"/>
                    <a:pt x="456" y="1362"/>
                  </a:cubicBezTo>
                  <a:cubicBezTo>
                    <a:pt x="458" y="1360"/>
                    <a:pt x="462" y="1356"/>
                    <a:pt x="468" y="1354"/>
                  </a:cubicBezTo>
                  <a:cubicBezTo>
                    <a:pt x="472" y="1352"/>
                    <a:pt x="476" y="1352"/>
                    <a:pt x="479" y="1351"/>
                  </a:cubicBezTo>
                  <a:cubicBezTo>
                    <a:pt x="484" y="1350"/>
                    <a:pt x="486" y="1349"/>
                    <a:pt x="488" y="1347"/>
                  </a:cubicBezTo>
                  <a:cubicBezTo>
                    <a:pt x="497" y="1337"/>
                    <a:pt x="506" y="1334"/>
                    <a:pt x="520" y="1331"/>
                  </a:cubicBezTo>
                  <a:cubicBezTo>
                    <a:pt x="523" y="1330"/>
                    <a:pt x="526" y="1329"/>
                    <a:pt x="529" y="1329"/>
                  </a:cubicBezTo>
                  <a:cubicBezTo>
                    <a:pt x="532" y="1328"/>
                    <a:pt x="536" y="1328"/>
                    <a:pt x="537" y="1327"/>
                  </a:cubicBezTo>
                  <a:cubicBezTo>
                    <a:pt x="538" y="1326"/>
                    <a:pt x="538" y="1325"/>
                    <a:pt x="537" y="1322"/>
                  </a:cubicBezTo>
                  <a:cubicBezTo>
                    <a:pt x="537" y="1319"/>
                    <a:pt x="537" y="1315"/>
                    <a:pt x="538" y="1308"/>
                  </a:cubicBezTo>
                  <a:cubicBezTo>
                    <a:pt x="540" y="1299"/>
                    <a:pt x="543" y="1294"/>
                    <a:pt x="547" y="1291"/>
                  </a:cubicBezTo>
                  <a:cubicBezTo>
                    <a:pt x="549" y="1289"/>
                    <a:pt x="550" y="1288"/>
                    <a:pt x="551" y="1284"/>
                  </a:cubicBezTo>
                  <a:cubicBezTo>
                    <a:pt x="552" y="1282"/>
                    <a:pt x="552" y="1281"/>
                    <a:pt x="552" y="1281"/>
                  </a:cubicBezTo>
                  <a:cubicBezTo>
                    <a:pt x="552" y="1280"/>
                    <a:pt x="552" y="1280"/>
                    <a:pt x="551" y="1279"/>
                  </a:cubicBezTo>
                  <a:cubicBezTo>
                    <a:pt x="550" y="1278"/>
                    <a:pt x="547" y="1276"/>
                    <a:pt x="545" y="1273"/>
                  </a:cubicBezTo>
                  <a:cubicBezTo>
                    <a:pt x="541" y="1268"/>
                    <a:pt x="534" y="1260"/>
                    <a:pt x="543" y="1250"/>
                  </a:cubicBezTo>
                  <a:cubicBezTo>
                    <a:pt x="544" y="1249"/>
                    <a:pt x="545" y="1248"/>
                    <a:pt x="546" y="1246"/>
                  </a:cubicBezTo>
                  <a:cubicBezTo>
                    <a:pt x="552" y="1235"/>
                    <a:pt x="560" y="1236"/>
                    <a:pt x="566" y="1239"/>
                  </a:cubicBezTo>
                  <a:cubicBezTo>
                    <a:pt x="566" y="1239"/>
                    <a:pt x="566" y="1239"/>
                    <a:pt x="566" y="1239"/>
                  </a:cubicBezTo>
                  <a:cubicBezTo>
                    <a:pt x="568" y="1239"/>
                    <a:pt x="569" y="1238"/>
                    <a:pt x="570" y="1238"/>
                  </a:cubicBezTo>
                  <a:cubicBezTo>
                    <a:pt x="577" y="1235"/>
                    <a:pt x="580" y="1233"/>
                    <a:pt x="594" y="1231"/>
                  </a:cubicBezTo>
                  <a:cubicBezTo>
                    <a:pt x="607" y="1230"/>
                    <a:pt x="613" y="1233"/>
                    <a:pt x="619" y="1237"/>
                  </a:cubicBezTo>
                  <a:cubicBezTo>
                    <a:pt x="621" y="1238"/>
                    <a:pt x="622" y="1239"/>
                    <a:pt x="625" y="1240"/>
                  </a:cubicBezTo>
                  <a:cubicBezTo>
                    <a:pt x="625" y="1238"/>
                    <a:pt x="627" y="1236"/>
                    <a:pt x="629" y="1234"/>
                  </a:cubicBezTo>
                  <a:cubicBezTo>
                    <a:pt x="632" y="1230"/>
                    <a:pt x="632" y="1218"/>
                    <a:pt x="632" y="1215"/>
                  </a:cubicBezTo>
                  <a:cubicBezTo>
                    <a:pt x="632" y="1205"/>
                    <a:pt x="632" y="1197"/>
                    <a:pt x="636" y="1186"/>
                  </a:cubicBezTo>
                  <a:cubicBezTo>
                    <a:pt x="637" y="1182"/>
                    <a:pt x="639" y="1178"/>
                    <a:pt x="644" y="1176"/>
                  </a:cubicBezTo>
                  <a:cubicBezTo>
                    <a:pt x="649" y="1173"/>
                    <a:pt x="653" y="1175"/>
                    <a:pt x="655" y="1176"/>
                  </a:cubicBezTo>
                  <a:cubicBezTo>
                    <a:pt x="657" y="1177"/>
                    <a:pt x="657" y="1177"/>
                    <a:pt x="659" y="1176"/>
                  </a:cubicBezTo>
                  <a:cubicBezTo>
                    <a:pt x="660" y="1176"/>
                    <a:pt x="660" y="1175"/>
                    <a:pt x="661" y="1175"/>
                  </a:cubicBezTo>
                  <a:cubicBezTo>
                    <a:pt x="661" y="1173"/>
                    <a:pt x="661" y="1171"/>
                    <a:pt x="663" y="1168"/>
                  </a:cubicBezTo>
                  <a:cubicBezTo>
                    <a:pt x="664" y="1165"/>
                    <a:pt x="665" y="1162"/>
                    <a:pt x="666" y="1160"/>
                  </a:cubicBezTo>
                  <a:cubicBezTo>
                    <a:pt x="668" y="1154"/>
                    <a:pt x="670" y="1151"/>
                    <a:pt x="670" y="1145"/>
                  </a:cubicBezTo>
                  <a:cubicBezTo>
                    <a:pt x="670" y="1136"/>
                    <a:pt x="675" y="1130"/>
                    <a:pt x="686" y="1129"/>
                  </a:cubicBezTo>
                  <a:cubicBezTo>
                    <a:pt x="689" y="1128"/>
                    <a:pt x="689" y="1128"/>
                    <a:pt x="690" y="1127"/>
                  </a:cubicBezTo>
                  <a:cubicBezTo>
                    <a:pt x="692" y="1125"/>
                    <a:pt x="694" y="1123"/>
                    <a:pt x="696" y="1122"/>
                  </a:cubicBezTo>
                  <a:cubicBezTo>
                    <a:pt x="696" y="1121"/>
                    <a:pt x="697" y="1120"/>
                    <a:pt x="697" y="1118"/>
                  </a:cubicBezTo>
                  <a:cubicBezTo>
                    <a:pt x="699" y="1104"/>
                    <a:pt x="706" y="1100"/>
                    <a:pt x="712" y="1097"/>
                  </a:cubicBezTo>
                  <a:cubicBezTo>
                    <a:pt x="714" y="1096"/>
                    <a:pt x="716" y="1095"/>
                    <a:pt x="717" y="1093"/>
                  </a:cubicBezTo>
                  <a:cubicBezTo>
                    <a:pt x="720" y="1088"/>
                    <a:pt x="720" y="1088"/>
                    <a:pt x="720" y="1088"/>
                  </a:cubicBezTo>
                  <a:cubicBezTo>
                    <a:pt x="724" y="1082"/>
                    <a:pt x="726" y="1079"/>
                    <a:pt x="729" y="1074"/>
                  </a:cubicBezTo>
                  <a:cubicBezTo>
                    <a:pt x="732" y="1069"/>
                    <a:pt x="736" y="1066"/>
                    <a:pt x="742" y="1065"/>
                  </a:cubicBezTo>
                  <a:cubicBezTo>
                    <a:pt x="751" y="1063"/>
                    <a:pt x="761" y="1067"/>
                    <a:pt x="766" y="1072"/>
                  </a:cubicBezTo>
                  <a:cubicBezTo>
                    <a:pt x="767" y="1072"/>
                    <a:pt x="768" y="1073"/>
                    <a:pt x="768" y="1073"/>
                  </a:cubicBezTo>
                  <a:cubicBezTo>
                    <a:pt x="769" y="1073"/>
                    <a:pt x="770" y="1073"/>
                    <a:pt x="770" y="1072"/>
                  </a:cubicBezTo>
                  <a:cubicBezTo>
                    <a:pt x="774" y="1068"/>
                    <a:pt x="781" y="1059"/>
                    <a:pt x="789" y="1051"/>
                  </a:cubicBezTo>
                  <a:cubicBezTo>
                    <a:pt x="799" y="1040"/>
                    <a:pt x="807" y="1042"/>
                    <a:pt x="815" y="1045"/>
                  </a:cubicBezTo>
                  <a:cubicBezTo>
                    <a:pt x="818" y="1045"/>
                    <a:pt x="821" y="1046"/>
                    <a:pt x="824" y="1047"/>
                  </a:cubicBezTo>
                  <a:cubicBezTo>
                    <a:pt x="833" y="1048"/>
                    <a:pt x="837" y="1050"/>
                    <a:pt x="841" y="1054"/>
                  </a:cubicBezTo>
                  <a:cubicBezTo>
                    <a:pt x="842" y="1055"/>
                    <a:pt x="843" y="1055"/>
                    <a:pt x="846" y="1057"/>
                  </a:cubicBezTo>
                  <a:cubicBezTo>
                    <a:pt x="857" y="1061"/>
                    <a:pt x="872" y="1059"/>
                    <a:pt x="886" y="1057"/>
                  </a:cubicBezTo>
                  <a:cubicBezTo>
                    <a:pt x="903" y="1054"/>
                    <a:pt x="916" y="1058"/>
                    <a:pt x="930" y="1062"/>
                  </a:cubicBezTo>
                  <a:cubicBezTo>
                    <a:pt x="933" y="1063"/>
                    <a:pt x="936" y="1063"/>
                    <a:pt x="940" y="1064"/>
                  </a:cubicBezTo>
                  <a:cubicBezTo>
                    <a:pt x="946" y="1066"/>
                    <a:pt x="950" y="1066"/>
                    <a:pt x="951" y="1066"/>
                  </a:cubicBezTo>
                  <a:cubicBezTo>
                    <a:pt x="951" y="1066"/>
                    <a:pt x="951" y="1065"/>
                    <a:pt x="951" y="1065"/>
                  </a:cubicBezTo>
                  <a:cubicBezTo>
                    <a:pt x="952" y="1062"/>
                    <a:pt x="951" y="1060"/>
                    <a:pt x="951" y="1057"/>
                  </a:cubicBezTo>
                  <a:cubicBezTo>
                    <a:pt x="950" y="1053"/>
                    <a:pt x="949" y="1047"/>
                    <a:pt x="951" y="1036"/>
                  </a:cubicBezTo>
                  <a:cubicBezTo>
                    <a:pt x="952" y="1029"/>
                    <a:pt x="956" y="1023"/>
                    <a:pt x="962" y="1019"/>
                  </a:cubicBezTo>
                  <a:cubicBezTo>
                    <a:pt x="972" y="1012"/>
                    <a:pt x="985" y="1014"/>
                    <a:pt x="991" y="1015"/>
                  </a:cubicBezTo>
                  <a:cubicBezTo>
                    <a:pt x="991" y="1015"/>
                    <a:pt x="991" y="1015"/>
                    <a:pt x="992" y="1015"/>
                  </a:cubicBezTo>
                  <a:cubicBezTo>
                    <a:pt x="991" y="1013"/>
                    <a:pt x="990" y="1010"/>
                    <a:pt x="989" y="1007"/>
                  </a:cubicBezTo>
                  <a:cubicBezTo>
                    <a:pt x="986" y="994"/>
                    <a:pt x="993" y="987"/>
                    <a:pt x="997" y="982"/>
                  </a:cubicBezTo>
                  <a:cubicBezTo>
                    <a:pt x="999" y="980"/>
                    <a:pt x="1001" y="978"/>
                    <a:pt x="1002" y="976"/>
                  </a:cubicBezTo>
                  <a:cubicBezTo>
                    <a:pt x="1011" y="963"/>
                    <a:pt x="1024" y="958"/>
                    <a:pt x="1038" y="963"/>
                  </a:cubicBezTo>
                  <a:cubicBezTo>
                    <a:pt x="1045" y="965"/>
                    <a:pt x="1050" y="971"/>
                    <a:pt x="1053" y="976"/>
                  </a:cubicBezTo>
                  <a:cubicBezTo>
                    <a:pt x="1054" y="977"/>
                    <a:pt x="1055" y="978"/>
                    <a:pt x="1056" y="979"/>
                  </a:cubicBezTo>
                  <a:cubicBezTo>
                    <a:pt x="1058" y="979"/>
                    <a:pt x="1059" y="979"/>
                    <a:pt x="1061" y="979"/>
                  </a:cubicBezTo>
                  <a:cubicBezTo>
                    <a:pt x="1065" y="978"/>
                    <a:pt x="1071" y="977"/>
                    <a:pt x="1076" y="982"/>
                  </a:cubicBezTo>
                  <a:cubicBezTo>
                    <a:pt x="1078" y="984"/>
                    <a:pt x="1084" y="986"/>
                    <a:pt x="1086" y="986"/>
                  </a:cubicBezTo>
                  <a:cubicBezTo>
                    <a:pt x="1090" y="984"/>
                    <a:pt x="1097" y="980"/>
                    <a:pt x="1104" y="977"/>
                  </a:cubicBezTo>
                  <a:cubicBezTo>
                    <a:pt x="1109" y="974"/>
                    <a:pt x="1109" y="974"/>
                    <a:pt x="1109" y="974"/>
                  </a:cubicBezTo>
                  <a:cubicBezTo>
                    <a:pt x="1121" y="968"/>
                    <a:pt x="1127" y="974"/>
                    <a:pt x="1130" y="977"/>
                  </a:cubicBezTo>
                  <a:cubicBezTo>
                    <a:pt x="1131" y="978"/>
                    <a:pt x="1132" y="979"/>
                    <a:pt x="1134" y="980"/>
                  </a:cubicBezTo>
                  <a:cubicBezTo>
                    <a:pt x="1135" y="980"/>
                    <a:pt x="1136" y="980"/>
                    <a:pt x="1138" y="981"/>
                  </a:cubicBezTo>
                  <a:cubicBezTo>
                    <a:pt x="1141" y="981"/>
                    <a:pt x="1144" y="982"/>
                    <a:pt x="1147" y="982"/>
                  </a:cubicBezTo>
                  <a:cubicBezTo>
                    <a:pt x="1154" y="983"/>
                    <a:pt x="1162" y="985"/>
                    <a:pt x="1166" y="991"/>
                  </a:cubicBezTo>
                  <a:cubicBezTo>
                    <a:pt x="1169" y="997"/>
                    <a:pt x="1168" y="1002"/>
                    <a:pt x="1166" y="1005"/>
                  </a:cubicBezTo>
                  <a:cubicBezTo>
                    <a:pt x="1171" y="1006"/>
                    <a:pt x="1179" y="1006"/>
                    <a:pt x="1184" y="1006"/>
                  </a:cubicBezTo>
                  <a:cubicBezTo>
                    <a:pt x="1189" y="1005"/>
                    <a:pt x="1194" y="1005"/>
                    <a:pt x="1198" y="1005"/>
                  </a:cubicBezTo>
                  <a:cubicBezTo>
                    <a:pt x="1223" y="1007"/>
                    <a:pt x="1231" y="1002"/>
                    <a:pt x="1234" y="999"/>
                  </a:cubicBezTo>
                  <a:cubicBezTo>
                    <a:pt x="1236" y="997"/>
                    <a:pt x="1236" y="997"/>
                    <a:pt x="1236" y="997"/>
                  </a:cubicBezTo>
                  <a:cubicBezTo>
                    <a:pt x="1236" y="996"/>
                    <a:pt x="1236" y="995"/>
                    <a:pt x="1236" y="994"/>
                  </a:cubicBezTo>
                  <a:cubicBezTo>
                    <a:pt x="1235" y="992"/>
                    <a:pt x="1235" y="989"/>
                    <a:pt x="1235" y="985"/>
                  </a:cubicBezTo>
                  <a:cubicBezTo>
                    <a:pt x="1235" y="977"/>
                    <a:pt x="1239" y="973"/>
                    <a:pt x="1242" y="969"/>
                  </a:cubicBezTo>
                  <a:cubicBezTo>
                    <a:pt x="1244" y="966"/>
                    <a:pt x="1246" y="965"/>
                    <a:pt x="1247" y="961"/>
                  </a:cubicBezTo>
                  <a:cubicBezTo>
                    <a:pt x="1250" y="948"/>
                    <a:pt x="1259" y="944"/>
                    <a:pt x="1266" y="941"/>
                  </a:cubicBezTo>
                  <a:cubicBezTo>
                    <a:pt x="1270" y="940"/>
                    <a:pt x="1273" y="938"/>
                    <a:pt x="1276" y="935"/>
                  </a:cubicBezTo>
                  <a:cubicBezTo>
                    <a:pt x="1277" y="935"/>
                    <a:pt x="1277" y="935"/>
                    <a:pt x="1278" y="934"/>
                  </a:cubicBezTo>
                  <a:cubicBezTo>
                    <a:pt x="1277" y="934"/>
                    <a:pt x="1277" y="933"/>
                    <a:pt x="1276" y="932"/>
                  </a:cubicBezTo>
                  <a:cubicBezTo>
                    <a:pt x="1276" y="932"/>
                    <a:pt x="1276" y="931"/>
                    <a:pt x="1274" y="930"/>
                  </a:cubicBezTo>
                  <a:cubicBezTo>
                    <a:pt x="1272" y="928"/>
                    <a:pt x="1268" y="924"/>
                    <a:pt x="1264" y="916"/>
                  </a:cubicBezTo>
                  <a:cubicBezTo>
                    <a:pt x="1258" y="905"/>
                    <a:pt x="1262" y="897"/>
                    <a:pt x="1265" y="893"/>
                  </a:cubicBezTo>
                  <a:cubicBezTo>
                    <a:pt x="1267" y="890"/>
                    <a:pt x="1268" y="888"/>
                    <a:pt x="1268" y="884"/>
                  </a:cubicBezTo>
                  <a:cubicBezTo>
                    <a:pt x="1268" y="881"/>
                    <a:pt x="1268" y="880"/>
                    <a:pt x="1268" y="879"/>
                  </a:cubicBezTo>
                  <a:cubicBezTo>
                    <a:pt x="1267" y="878"/>
                    <a:pt x="1265" y="877"/>
                    <a:pt x="1263" y="874"/>
                  </a:cubicBezTo>
                  <a:cubicBezTo>
                    <a:pt x="1259" y="869"/>
                    <a:pt x="1256" y="863"/>
                    <a:pt x="1259" y="854"/>
                  </a:cubicBezTo>
                  <a:cubicBezTo>
                    <a:pt x="1262" y="848"/>
                    <a:pt x="1268" y="846"/>
                    <a:pt x="1277" y="843"/>
                  </a:cubicBezTo>
                  <a:cubicBezTo>
                    <a:pt x="1281" y="842"/>
                    <a:pt x="1286" y="840"/>
                    <a:pt x="1288" y="839"/>
                  </a:cubicBezTo>
                  <a:cubicBezTo>
                    <a:pt x="1299" y="832"/>
                    <a:pt x="1319" y="837"/>
                    <a:pt x="1328" y="844"/>
                  </a:cubicBezTo>
                  <a:cubicBezTo>
                    <a:pt x="1338" y="851"/>
                    <a:pt x="1337" y="862"/>
                    <a:pt x="1336" y="868"/>
                  </a:cubicBezTo>
                  <a:cubicBezTo>
                    <a:pt x="1336" y="869"/>
                    <a:pt x="1336" y="869"/>
                    <a:pt x="1336" y="870"/>
                  </a:cubicBezTo>
                  <a:cubicBezTo>
                    <a:pt x="1337" y="870"/>
                    <a:pt x="1337" y="870"/>
                    <a:pt x="1338" y="870"/>
                  </a:cubicBezTo>
                  <a:cubicBezTo>
                    <a:pt x="1347" y="866"/>
                    <a:pt x="1355" y="869"/>
                    <a:pt x="1363" y="873"/>
                  </a:cubicBezTo>
                  <a:cubicBezTo>
                    <a:pt x="1363" y="870"/>
                    <a:pt x="1364" y="867"/>
                    <a:pt x="1364" y="865"/>
                  </a:cubicBezTo>
                  <a:cubicBezTo>
                    <a:pt x="1364" y="862"/>
                    <a:pt x="1364" y="859"/>
                    <a:pt x="1365" y="857"/>
                  </a:cubicBezTo>
                  <a:cubicBezTo>
                    <a:pt x="1365" y="852"/>
                    <a:pt x="1366" y="847"/>
                    <a:pt x="1364" y="842"/>
                  </a:cubicBezTo>
                  <a:cubicBezTo>
                    <a:pt x="1358" y="831"/>
                    <a:pt x="1360" y="822"/>
                    <a:pt x="1360" y="814"/>
                  </a:cubicBezTo>
                  <a:cubicBezTo>
                    <a:pt x="1360" y="813"/>
                    <a:pt x="1361" y="812"/>
                    <a:pt x="1361" y="811"/>
                  </a:cubicBezTo>
                  <a:cubicBezTo>
                    <a:pt x="1361" y="806"/>
                    <a:pt x="1363" y="803"/>
                    <a:pt x="1366" y="800"/>
                  </a:cubicBezTo>
                  <a:cubicBezTo>
                    <a:pt x="1371" y="796"/>
                    <a:pt x="1378" y="798"/>
                    <a:pt x="1384" y="799"/>
                  </a:cubicBezTo>
                  <a:cubicBezTo>
                    <a:pt x="1387" y="799"/>
                    <a:pt x="1390" y="800"/>
                    <a:pt x="1392" y="799"/>
                  </a:cubicBezTo>
                  <a:cubicBezTo>
                    <a:pt x="1394" y="799"/>
                    <a:pt x="1394" y="799"/>
                    <a:pt x="1394" y="799"/>
                  </a:cubicBezTo>
                  <a:cubicBezTo>
                    <a:pt x="1394" y="799"/>
                    <a:pt x="1395" y="798"/>
                    <a:pt x="1395" y="798"/>
                  </a:cubicBezTo>
                  <a:cubicBezTo>
                    <a:pt x="1397" y="796"/>
                    <a:pt x="1399" y="793"/>
                    <a:pt x="1404" y="791"/>
                  </a:cubicBezTo>
                  <a:cubicBezTo>
                    <a:pt x="1411" y="786"/>
                    <a:pt x="1418" y="788"/>
                    <a:pt x="1422" y="789"/>
                  </a:cubicBezTo>
                  <a:cubicBezTo>
                    <a:pt x="1426" y="786"/>
                    <a:pt x="1433" y="781"/>
                    <a:pt x="1438" y="780"/>
                  </a:cubicBezTo>
                  <a:cubicBezTo>
                    <a:pt x="1440" y="779"/>
                    <a:pt x="1445" y="777"/>
                    <a:pt x="1451" y="770"/>
                  </a:cubicBezTo>
                  <a:cubicBezTo>
                    <a:pt x="1458" y="762"/>
                    <a:pt x="1466" y="761"/>
                    <a:pt x="1471" y="760"/>
                  </a:cubicBezTo>
                  <a:cubicBezTo>
                    <a:pt x="1473" y="760"/>
                    <a:pt x="1475" y="760"/>
                    <a:pt x="1476" y="759"/>
                  </a:cubicBezTo>
                  <a:cubicBezTo>
                    <a:pt x="1481" y="758"/>
                    <a:pt x="1486" y="758"/>
                    <a:pt x="1490" y="760"/>
                  </a:cubicBezTo>
                  <a:cubicBezTo>
                    <a:pt x="1496" y="763"/>
                    <a:pt x="1500" y="770"/>
                    <a:pt x="1502" y="774"/>
                  </a:cubicBezTo>
                  <a:cubicBezTo>
                    <a:pt x="1506" y="779"/>
                    <a:pt x="1514" y="784"/>
                    <a:pt x="1517" y="785"/>
                  </a:cubicBezTo>
                  <a:cubicBezTo>
                    <a:pt x="1527" y="786"/>
                    <a:pt x="1530" y="790"/>
                    <a:pt x="1533" y="796"/>
                  </a:cubicBezTo>
                  <a:cubicBezTo>
                    <a:pt x="1533" y="796"/>
                    <a:pt x="1533" y="796"/>
                    <a:pt x="1533" y="796"/>
                  </a:cubicBezTo>
                  <a:cubicBezTo>
                    <a:pt x="1534" y="795"/>
                    <a:pt x="1535" y="794"/>
                    <a:pt x="1536" y="792"/>
                  </a:cubicBezTo>
                  <a:cubicBezTo>
                    <a:pt x="1542" y="784"/>
                    <a:pt x="1555" y="775"/>
                    <a:pt x="1563" y="769"/>
                  </a:cubicBezTo>
                  <a:cubicBezTo>
                    <a:pt x="1565" y="768"/>
                    <a:pt x="1566" y="767"/>
                    <a:pt x="1567" y="766"/>
                  </a:cubicBezTo>
                  <a:cubicBezTo>
                    <a:pt x="1569" y="763"/>
                    <a:pt x="1571" y="757"/>
                    <a:pt x="1572" y="753"/>
                  </a:cubicBezTo>
                  <a:cubicBezTo>
                    <a:pt x="1571" y="753"/>
                    <a:pt x="1570" y="752"/>
                    <a:pt x="1569" y="752"/>
                  </a:cubicBezTo>
                  <a:cubicBezTo>
                    <a:pt x="1566" y="749"/>
                    <a:pt x="1561" y="746"/>
                    <a:pt x="1558" y="741"/>
                  </a:cubicBezTo>
                  <a:cubicBezTo>
                    <a:pt x="1551" y="729"/>
                    <a:pt x="1556" y="718"/>
                    <a:pt x="1560" y="710"/>
                  </a:cubicBezTo>
                  <a:cubicBezTo>
                    <a:pt x="1562" y="707"/>
                    <a:pt x="1562" y="707"/>
                    <a:pt x="1562" y="707"/>
                  </a:cubicBezTo>
                  <a:cubicBezTo>
                    <a:pt x="1563" y="704"/>
                    <a:pt x="1562" y="703"/>
                    <a:pt x="1560" y="699"/>
                  </a:cubicBezTo>
                  <a:cubicBezTo>
                    <a:pt x="1560" y="698"/>
                    <a:pt x="1559" y="698"/>
                    <a:pt x="1559" y="697"/>
                  </a:cubicBezTo>
                  <a:cubicBezTo>
                    <a:pt x="1559" y="697"/>
                    <a:pt x="1559" y="696"/>
                    <a:pt x="1558" y="696"/>
                  </a:cubicBezTo>
                  <a:cubicBezTo>
                    <a:pt x="1556" y="692"/>
                    <a:pt x="1553" y="685"/>
                    <a:pt x="1550" y="670"/>
                  </a:cubicBezTo>
                  <a:cubicBezTo>
                    <a:pt x="1547" y="660"/>
                    <a:pt x="1549" y="655"/>
                    <a:pt x="1550" y="650"/>
                  </a:cubicBezTo>
                  <a:cubicBezTo>
                    <a:pt x="1550" y="649"/>
                    <a:pt x="1551" y="648"/>
                    <a:pt x="1550" y="645"/>
                  </a:cubicBezTo>
                  <a:cubicBezTo>
                    <a:pt x="1548" y="640"/>
                    <a:pt x="1547" y="639"/>
                    <a:pt x="1544" y="636"/>
                  </a:cubicBezTo>
                  <a:cubicBezTo>
                    <a:pt x="1542" y="634"/>
                    <a:pt x="1540" y="631"/>
                    <a:pt x="1536" y="626"/>
                  </a:cubicBezTo>
                  <a:cubicBezTo>
                    <a:pt x="1528" y="615"/>
                    <a:pt x="1532" y="607"/>
                    <a:pt x="1536" y="601"/>
                  </a:cubicBezTo>
                  <a:cubicBezTo>
                    <a:pt x="1537" y="599"/>
                    <a:pt x="1538" y="598"/>
                    <a:pt x="1539" y="596"/>
                  </a:cubicBezTo>
                  <a:cubicBezTo>
                    <a:pt x="1542" y="586"/>
                    <a:pt x="1550" y="582"/>
                    <a:pt x="1555" y="580"/>
                  </a:cubicBezTo>
                  <a:cubicBezTo>
                    <a:pt x="1559" y="579"/>
                    <a:pt x="1561" y="578"/>
                    <a:pt x="1562" y="577"/>
                  </a:cubicBezTo>
                  <a:cubicBezTo>
                    <a:pt x="1563" y="575"/>
                    <a:pt x="1563" y="575"/>
                    <a:pt x="1564" y="574"/>
                  </a:cubicBezTo>
                  <a:cubicBezTo>
                    <a:pt x="1563" y="574"/>
                    <a:pt x="1563" y="573"/>
                    <a:pt x="1563" y="573"/>
                  </a:cubicBezTo>
                  <a:cubicBezTo>
                    <a:pt x="1562" y="571"/>
                    <a:pt x="1562" y="570"/>
                    <a:pt x="1561" y="569"/>
                  </a:cubicBezTo>
                  <a:cubicBezTo>
                    <a:pt x="1557" y="561"/>
                    <a:pt x="1555" y="548"/>
                    <a:pt x="1555" y="539"/>
                  </a:cubicBezTo>
                  <a:cubicBezTo>
                    <a:pt x="1555" y="529"/>
                    <a:pt x="1557" y="525"/>
                    <a:pt x="1560" y="520"/>
                  </a:cubicBezTo>
                  <a:cubicBezTo>
                    <a:pt x="1561" y="519"/>
                    <a:pt x="1561" y="519"/>
                    <a:pt x="1561" y="519"/>
                  </a:cubicBezTo>
                  <a:cubicBezTo>
                    <a:pt x="1562" y="517"/>
                    <a:pt x="1564" y="516"/>
                    <a:pt x="1565" y="515"/>
                  </a:cubicBezTo>
                  <a:cubicBezTo>
                    <a:pt x="1563" y="512"/>
                    <a:pt x="1561" y="510"/>
                    <a:pt x="1559" y="507"/>
                  </a:cubicBezTo>
                  <a:cubicBezTo>
                    <a:pt x="1557" y="502"/>
                    <a:pt x="1560" y="497"/>
                    <a:pt x="1562" y="492"/>
                  </a:cubicBezTo>
                  <a:cubicBezTo>
                    <a:pt x="1563" y="489"/>
                    <a:pt x="1565" y="485"/>
                    <a:pt x="1565" y="480"/>
                  </a:cubicBezTo>
                  <a:cubicBezTo>
                    <a:pt x="1565" y="471"/>
                    <a:pt x="1568" y="461"/>
                    <a:pt x="1569" y="455"/>
                  </a:cubicBezTo>
                  <a:cubicBezTo>
                    <a:pt x="1569" y="455"/>
                    <a:pt x="1570" y="454"/>
                    <a:pt x="1570" y="453"/>
                  </a:cubicBezTo>
                  <a:cubicBezTo>
                    <a:pt x="1569" y="452"/>
                    <a:pt x="1569" y="451"/>
                    <a:pt x="1569" y="450"/>
                  </a:cubicBezTo>
                  <a:cubicBezTo>
                    <a:pt x="1566" y="444"/>
                    <a:pt x="1562" y="434"/>
                    <a:pt x="1560" y="422"/>
                  </a:cubicBezTo>
                  <a:cubicBezTo>
                    <a:pt x="1559" y="417"/>
                    <a:pt x="1559" y="413"/>
                    <a:pt x="1558" y="411"/>
                  </a:cubicBezTo>
                  <a:cubicBezTo>
                    <a:pt x="1558" y="410"/>
                    <a:pt x="1558" y="409"/>
                    <a:pt x="1558" y="409"/>
                  </a:cubicBezTo>
                  <a:cubicBezTo>
                    <a:pt x="1558" y="408"/>
                    <a:pt x="1556" y="407"/>
                    <a:pt x="1555" y="406"/>
                  </a:cubicBezTo>
                  <a:cubicBezTo>
                    <a:pt x="1555" y="405"/>
                    <a:pt x="1555" y="405"/>
                    <a:pt x="1555" y="405"/>
                  </a:cubicBezTo>
                  <a:cubicBezTo>
                    <a:pt x="1545" y="397"/>
                    <a:pt x="1546" y="390"/>
                    <a:pt x="1547" y="382"/>
                  </a:cubicBezTo>
                  <a:cubicBezTo>
                    <a:pt x="1547" y="380"/>
                    <a:pt x="1547" y="378"/>
                    <a:pt x="1547" y="375"/>
                  </a:cubicBezTo>
                  <a:cubicBezTo>
                    <a:pt x="1547" y="369"/>
                    <a:pt x="1550" y="365"/>
                    <a:pt x="1552" y="362"/>
                  </a:cubicBezTo>
                  <a:cubicBezTo>
                    <a:pt x="1557" y="357"/>
                    <a:pt x="1564" y="357"/>
                    <a:pt x="1568" y="357"/>
                  </a:cubicBezTo>
                  <a:cubicBezTo>
                    <a:pt x="1570" y="354"/>
                    <a:pt x="1574" y="349"/>
                    <a:pt x="1575" y="347"/>
                  </a:cubicBezTo>
                  <a:cubicBezTo>
                    <a:pt x="1575" y="346"/>
                    <a:pt x="1574" y="345"/>
                    <a:pt x="1574" y="344"/>
                  </a:cubicBezTo>
                  <a:cubicBezTo>
                    <a:pt x="1573" y="338"/>
                    <a:pt x="1572" y="327"/>
                    <a:pt x="1579" y="317"/>
                  </a:cubicBezTo>
                  <a:cubicBezTo>
                    <a:pt x="1584" y="311"/>
                    <a:pt x="1588" y="309"/>
                    <a:pt x="1592" y="308"/>
                  </a:cubicBezTo>
                  <a:cubicBezTo>
                    <a:pt x="1592" y="305"/>
                    <a:pt x="1593" y="300"/>
                    <a:pt x="1598" y="294"/>
                  </a:cubicBezTo>
                  <a:cubicBezTo>
                    <a:pt x="1605" y="284"/>
                    <a:pt x="1615" y="279"/>
                    <a:pt x="1621" y="276"/>
                  </a:cubicBezTo>
                  <a:cubicBezTo>
                    <a:pt x="1623" y="275"/>
                    <a:pt x="1623" y="275"/>
                    <a:pt x="1623" y="275"/>
                  </a:cubicBezTo>
                  <a:cubicBezTo>
                    <a:pt x="1634" y="269"/>
                    <a:pt x="1654" y="273"/>
                    <a:pt x="1663" y="275"/>
                  </a:cubicBezTo>
                  <a:cubicBezTo>
                    <a:pt x="1665" y="275"/>
                    <a:pt x="1666" y="275"/>
                    <a:pt x="1667" y="276"/>
                  </a:cubicBezTo>
                  <a:cubicBezTo>
                    <a:pt x="1668" y="274"/>
                    <a:pt x="1669" y="272"/>
                    <a:pt x="1670" y="270"/>
                  </a:cubicBezTo>
                  <a:cubicBezTo>
                    <a:pt x="1671" y="269"/>
                    <a:pt x="1671" y="269"/>
                    <a:pt x="1671" y="269"/>
                  </a:cubicBezTo>
                  <a:cubicBezTo>
                    <a:pt x="1674" y="265"/>
                    <a:pt x="1675" y="264"/>
                    <a:pt x="1675" y="261"/>
                  </a:cubicBezTo>
                  <a:cubicBezTo>
                    <a:pt x="1674" y="261"/>
                    <a:pt x="1673" y="260"/>
                    <a:pt x="1672" y="260"/>
                  </a:cubicBezTo>
                  <a:cubicBezTo>
                    <a:pt x="1668" y="257"/>
                    <a:pt x="1662" y="254"/>
                    <a:pt x="1657" y="247"/>
                  </a:cubicBezTo>
                  <a:cubicBezTo>
                    <a:pt x="1656" y="246"/>
                    <a:pt x="1655" y="246"/>
                    <a:pt x="1655" y="245"/>
                  </a:cubicBezTo>
                  <a:cubicBezTo>
                    <a:pt x="1655" y="245"/>
                    <a:pt x="1654" y="245"/>
                    <a:pt x="1654" y="245"/>
                  </a:cubicBezTo>
                  <a:cubicBezTo>
                    <a:pt x="1652" y="246"/>
                    <a:pt x="1650" y="247"/>
                    <a:pt x="1647" y="247"/>
                  </a:cubicBezTo>
                  <a:cubicBezTo>
                    <a:pt x="1636" y="247"/>
                    <a:pt x="1627" y="241"/>
                    <a:pt x="1618" y="229"/>
                  </a:cubicBezTo>
                  <a:cubicBezTo>
                    <a:pt x="1616" y="225"/>
                    <a:pt x="1614" y="225"/>
                    <a:pt x="1608" y="223"/>
                  </a:cubicBezTo>
                  <a:cubicBezTo>
                    <a:pt x="1605" y="223"/>
                    <a:pt x="1602" y="222"/>
                    <a:pt x="1598" y="221"/>
                  </a:cubicBezTo>
                  <a:cubicBezTo>
                    <a:pt x="1587" y="217"/>
                    <a:pt x="1583" y="213"/>
                    <a:pt x="1579" y="207"/>
                  </a:cubicBezTo>
                  <a:cubicBezTo>
                    <a:pt x="1578" y="205"/>
                    <a:pt x="1576" y="203"/>
                    <a:pt x="1574" y="200"/>
                  </a:cubicBezTo>
                  <a:cubicBezTo>
                    <a:pt x="1569" y="195"/>
                    <a:pt x="1565" y="188"/>
                    <a:pt x="1561" y="182"/>
                  </a:cubicBezTo>
                  <a:cubicBezTo>
                    <a:pt x="1559" y="179"/>
                    <a:pt x="1556" y="174"/>
                    <a:pt x="1555" y="173"/>
                  </a:cubicBezTo>
                  <a:cubicBezTo>
                    <a:pt x="1549" y="168"/>
                    <a:pt x="1540" y="160"/>
                    <a:pt x="1539" y="148"/>
                  </a:cubicBezTo>
                  <a:cubicBezTo>
                    <a:pt x="1538" y="136"/>
                    <a:pt x="1548" y="131"/>
                    <a:pt x="1552" y="129"/>
                  </a:cubicBezTo>
                  <a:cubicBezTo>
                    <a:pt x="1552" y="129"/>
                    <a:pt x="1552" y="129"/>
                    <a:pt x="1553" y="128"/>
                  </a:cubicBezTo>
                  <a:cubicBezTo>
                    <a:pt x="1553" y="128"/>
                    <a:pt x="1553" y="128"/>
                    <a:pt x="1553" y="128"/>
                  </a:cubicBezTo>
                  <a:cubicBezTo>
                    <a:pt x="1554" y="127"/>
                    <a:pt x="1554" y="126"/>
                    <a:pt x="1555" y="125"/>
                  </a:cubicBezTo>
                  <a:cubicBezTo>
                    <a:pt x="1550" y="120"/>
                    <a:pt x="1542" y="111"/>
                    <a:pt x="1539" y="106"/>
                  </a:cubicBezTo>
                  <a:cubicBezTo>
                    <a:pt x="1539" y="105"/>
                    <a:pt x="1539" y="105"/>
                    <a:pt x="1539" y="105"/>
                  </a:cubicBezTo>
                  <a:cubicBezTo>
                    <a:pt x="1532" y="94"/>
                    <a:pt x="1525" y="80"/>
                    <a:pt x="1525" y="69"/>
                  </a:cubicBezTo>
                  <a:cubicBezTo>
                    <a:pt x="1525" y="66"/>
                    <a:pt x="1524" y="60"/>
                    <a:pt x="1522" y="54"/>
                  </a:cubicBezTo>
                  <a:cubicBezTo>
                    <a:pt x="1519" y="55"/>
                    <a:pt x="1515" y="55"/>
                    <a:pt x="1511" y="55"/>
                  </a:cubicBezTo>
                  <a:cubicBezTo>
                    <a:pt x="1505" y="55"/>
                    <a:pt x="1501" y="52"/>
                    <a:pt x="1498" y="50"/>
                  </a:cubicBezTo>
                  <a:cubicBezTo>
                    <a:pt x="1498" y="50"/>
                    <a:pt x="1498" y="50"/>
                    <a:pt x="1497" y="50"/>
                  </a:cubicBezTo>
                  <a:cubicBezTo>
                    <a:pt x="1490" y="59"/>
                    <a:pt x="1484" y="63"/>
                    <a:pt x="1479" y="67"/>
                  </a:cubicBezTo>
                  <a:cubicBezTo>
                    <a:pt x="1477" y="68"/>
                    <a:pt x="1477" y="68"/>
                    <a:pt x="1477" y="68"/>
                  </a:cubicBezTo>
                  <a:cubicBezTo>
                    <a:pt x="1476" y="69"/>
                    <a:pt x="1476" y="69"/>
                    <a:pt x="1475" y="72"/>
                  </a:cubicBezTo>
                  <a:cubicBezTo>
                    <a:pt x="1475" y="74"/>
                    <a:pt x="1474" y="76"/>
                    <a:pt x="1473" y="78"/>
                  </a:cubicBezTo>
                  <a:cubicBezTo>
                    <a:pt x="1468" y="91"/>
                    <a:pt x="1459" y="91"/>
                    <a:pt x="1451" y="91"/>
                  </a:cubicBezTo>
                  <a:cubicBezTo>
                    <a:pt x="1449" y="91"/>
                    <a:pt x="1449" y="91"/>
                    <a:pt x="1449" y="91"/>
                  </a:cubicBezTo>
                  <a:cubicBezTo>
                    <a:pt x="1447" y="91"/>
                    <a:pt x="1445" y="91"/>
                    <a:pt x="1444" y="91"/>
                  </a:cubicBezTo>
                  <a:cubicBezTo>
                    <a:pt x="1444" y="91"/>
                    <a:pt x="1443" y="92"/>
                    <a:pt x="1441" y="93"/>
                  </a:cubicBezTo>
                  <a:cubicBezTo>
                    <a:pt x="1440" y="94"/>
                    <a:pt x="1439" y="95"/>
                    <a:pt x="1437" y="97"/>
                  </a:cubicBezTo>
                  <a:cubicBezTo>
                    <a:pt x="1435" y="98"/>
                    <a:pt x="1433" y="99"/>
                    <a:pt x="1432" y="101"/>
                  </a:cubicBezTo>
                  <a:cubicBezTo>
                    <a:pt x="1424" y="107"/>
                    <a:pt x="1420" y="109"/>
                    <a:pt x="1406" y="109"/>
                  </a:cubicBezTo>
                  <a:cubicBezTo>
                    <a:pt x="1386" y="108"/>
                    <a:pt x="1381" y="110"/>
                    <a:pt x="1379" y="111"/>
                  </a:cubicBezTo>
                  <a:cubicBezTo>
                    <a:pt x="1378" y="112"/>
                    <a:pt x="1377" y="114"/>
                    <a:pt x="1375" y="116"/>
                  </a:cubicBezTo>
                  <a:cubicBezTo>
                    <a:pt x="1370" y="122"/>
                    <a:pt x="1364" y="129"/>
                    <a:pt x="1355" y="128"/>
                  </a:cubicBezTo>
                  <a:cubicBezTo>
                    <a:pt x="1353" y="128"/>
                    <a:pt x="1348" y="126"/>
                    <a:pt x="1345" y="119"/>
                  </a:cubicBezTo>
                  <a:cubicBezTo>
                    <a:pt x="1340" y="108"/>
                    <a:pt x="1346" y="97"/>
                    <a:pt x="1350" y="92"/>
                  </a:cubicBezTo>
                  <a:cubicBezTo>
                    <a:pt x="1351" y="89"/>
                    <a:pt x="1351" y="83"/>
                    <a:pt x="1351" y="79"/>
                  </a:cubicBezTo>
                  <a:cubicBezTo>
                    <a:pt x="1351" y="70"/>
                    <a:pt x="1355" y="64"/>
                    <a:pt x="1359" y="59"/>
                  </a:cubicBezTo>
                  <a:cubicBezTo>
                    <a:pt x="1360" y="57"/>
                    <a:pt x="1361" y="55"/>
                    <a:pt x="1363" y="52"/>
                  </a:cubicBezTo>
                  <a:cubicBezTo>
                    <a:pt x="1365" y="49"/>
                    <a:pt x="1367" y="46"/>
                    <a:pt x="1368" y="43"/>
                  </a:cubicBezTo>
                  <a:cubicBezTo>
                    <a:pt x="1370" y="41"/>
                    <a:pt x="1373" y="36"/>
                    <a:pt x="1373" y="35"/>
                  </a:cubicBezTo>
                  <a:cubicBezTo>
                    <a:pt x="1373" y="31"/>
                    <a:pt x="1373" y="29"/>
                    <a:pt x="1374" y="26"/>
                  </a:cubicBezTo>
                  <a:cubicBezTo>
                    <a:pt x="1374" y="26"/>
                    <a:pt x="1374" y="26"/>
                    <a:pt x="1373" y="26"/>
                  </a:cubicBezTo>
                  <a:cubicBezTo>
                    <a:pt x="1369" y="24"/>
                    <a:pt x="1363" y="20"/>
                    <a:pt x="1359" y="14"/>
                  </a:cubicBezTo>
                  <a:cubicBezTo>
                    <a:pt x="1358" y="11"/>
                    <a:pt x="1357" y="9"/>
                    <a:pt x="1356" y="6"/>
                  </a:cubicBezTo>
                  <a:cubicBezTo>
                    <a:pt x="1356" y="6"/>
                    <a:pt x="1355" y="6"/>
                    <a:pt x="1354" y="7"/>
                  </a:cubicBezTo>
                  <a:cubicBezTo>
                    <a:pt x="1354" y="7"/>
                    <a:pt x="1352" y="8"/>
                    <a:pt x="1346" y="14"/>
                  </a:cubicBezTo>
                  <a:cubicBezTo>
                    <a:pt x="1335" y="25"/>
                    <a:pt x="1313" y="46"/>
                    <a:pt x="1307" y="49"/>
                  </a:cubicBezTo>
                  <a:cubicBezTo>
                    <a:pt x="1305" y="51"/>
                    <a:pt x="1302" y="51"/>
                    <a:pt x="1301" y="51"/>
                  </a:cubicBezTo>
                  <a:cubicBezTo>
                    <a:pt x="1297" y="64"/>
                    <a:pt x="1283" y="69"/>
                    <a:pt x="1278" y="70"/>
                  </a:cubicBezTo>
                  <a:cubicBezTo>
                    <a:pt x="1278" y="70"/>
                    <a:pt x="1277" y="71"/>
                    <a:pt x="1276" y="71"/>
                  </a:cubicBezTo>
                  <a:cubicBezTo>
                    <a:pt x="1274" y="71"/>
                    <a:pt x="1270" y="73"/>
                    <a:pt x="1269" y="74"/>
                  </a:cubicBezTo>
                  <a:cubicBezTo>
                    <a:pt x="1266" y="80"/>
                    <a:pt x="1255" y="102"/>
                    <a:pt x="1242" y="101"/>
                  </a:cubicBezTo>
                  <a:cubicBezTo>
                    <a:pt x="1240" y="100"/>
                    <a:pt x="1236" y="100"/>
                    <a:pt x="1232" y="101"/>
                  </a:cubicBezTo>
                  <a:cubicBezTo>
                    <a:pt x="1231" y="107"/>
                    <a:pt x="1228" y="115"/>
                    <a:pt x="1221" y="119"/>
                  </a:cubicBezTo>
                  <a:cubicBezTo>
                    <a:pt x="1217" y="122"/>
                    <a:pt x="1213" y="122"/>
                    <a:pt x="1208" y="121"/>
                  </a:cubicBezTo>
                  <a:cubicBezTo>
                    <a:pt x="1201" y="118"/>
                    <a:pt x="1195" y="113"/>
                    <a:pt x="1190" y="107"/>
                  </a:cubicBezTo>
                  <a:cubicBezTo>
                    <a:pt x="1186" y="103"/>
                    <a:pt x="1182" y="99"/>
                    <a:pt x="1179" y="98"/>
                  </a:cubicBezTo>
                  <a:cubicBezTo>
                    <a:pt x="1170" y="95"/>
                    <a:pt x="1153" y="87"/>
                    <a:pt x="1147" y="81"/>
                  </a:cubicBezTo>
                  <a:cubicBezTo>
                    <a:pt x="1145" y="79"/>
                    <a:pt x="1140" y="78"/>
                    <a:pt x="1137" y="78"/>
                  </a:cubicBezTo>
                  <a:cubicBezTo>
                    <a:pt x="1127" y="89"/>
                    <a:pt x="1119" y="86"/>
                    <a:pt x="1115" y="83"/>
                  </a:cubicBezTo>
                  <a:cubicBezTo>
                    <a:pt x="1110" y="79"/>
                    <a:pt x="1106" y="72"/>
                    <a:pt x="1100" y="63"/>
                  </a:cubicBezTo>
                  <a:cubicBezTo>
                    <a:pt x="1099" y="62"/>
                    <a:pt x="1099" y="60"/>
                    <a:pt x="1098" y="60"/>
                  </a:cubicBezTo>
                  <a:cubicBezTo>
                    <a:pt x="1097" y="59"/>
                    <a:pt x="1095" y="58"/>
                    <a:pt x="1094" y="57"/>
                  </a:cubicBezTo>
                  <a:cubicBezTo>
                    <a:pt x="1088" y="53"/>
                    <a:pt x="1084" y="50"/>
                    <a:pt x="1082" y="44"/>
                  </a:cubicBezTo>
                  <a:cubicBezTo>
                    <a:pt x="1082" y="44"/>
                    <a:pt x="1082" y="42"/>
                    <a:pt x="1082" y="41"/>
                  </a:cubicBezTo>
                  <a:cubicBezTo>
                    <a:pt x="1081" y="39"/>
                    <a:pt x="1081" y="36"/>
                    <a:pt x="1080" y="34"/>
                  </a:cubicBezTo>
                  <a:cubicBezTo>
                    <a:pt x="1079" y="32"/>
                    <a:pt x="1078" y="29"/>
                    <a:pt x="1076" y="25"/>
                  </a:cubicBezTo>
                  <a:cubicBezTo>
                    <a:pt x="1076" y="25"/>
                    <a:pt x="1076" y="24"/>
                    <a:pt x="1075" y="23"/>
                  </a:cubicBezTo>
                  <a:cubicBezTo>
                    <a:pt x="1074" y="23"/>
                    <a:pt x="1071" y="25"/>
                    <a:pt x="1068" y="27"/>
                  </a:cubicBezTo>
                  <a:cubicBezTo>
                    <a:pt x="1053" y="37"/>
                    <a:pt x="1032" y="39"/>
                    <a:pt x="1022" y="35"/>
                  </a:cubicBezTo>
                  <a:cubicBezTo>
                    <a:pt x="1020" y="35"/>
                    <a:pt x="1018" y="34"/>
                    <a:pt x="1015" y="33"/>
                  </a:cubicBezTo>
                  <a:cubicBezTo>
                    <a:pt x="1014" y="32"/>
                    <a:pt x="1012" y="31"/>
                    <a:pt x="1010" y="30"/>
                  </a:cubicBezTo>
                  <a:cubicBezTo>
                    <a:pt x="1005" y="34"/>
                    <a:pt x="995" y="40"/>
                    <a:pt x="988" y="35"/>
                  </a:cubicBezTo>
                  <a:cubicBezTo>
                    <a:pt x="987" y="34"/>
                    <a:pt x="986" y="33"/>
                    <a:pt x="979" y="24"/>
                  </a:cubicBezTo>
                  <a:cubicBezTo>
                    <a:pt x="975" y="29"/>
                    <a:pt x="970" y="38"/>
                    <a:pt x="953" y="39"/>
                  </a:cubicBezTo>
                  <a:cubicBezTo>
                    <a:pt x="944" y="39"/>
                    <a:pt x="939" y="42"/>
                    <a:pt x="935" y="48"/>
                  </a:cubicBezTo>
                  <a:cubicBezTo>
                    <a:pt x="935" y="48"/>
                    <a:pt x="903" y="87"/>
                    <a:pt x="884" y="75"/>
                  </a:cubicBezTo>
                  <a:cubicBezTo>
                    <a:pt x="880" y="73"/>
                    <a:pt x="877" y="71"/>
                    <a:pt x="876" y="68"/>
                  </a:cubicBezTo>
                  <a:cubicBezTo>
                    <a:pt x="875" y="69"/>
                    <a:pt x="874" y="70"/>
                    <a:pt x="873" y="72"/>
                  </a:cubicBezTo>
                  <a:cubicBezTo>
                    <a:pt x="870" y="75"/>
                    <a:pt x="861" y="86"/>
                    <a:pt x="848" y="76"/>
                  </a:cubicBezTo>
                  <a:cubicBezTo>
                    <a:pt x="845" y="74"/>
                    <a:pt x="818" y="53"/>
                    <a:pt x="805" y="36"/>
                  </a:cubicBezTo>
                  <a:cubicBezTo>
                    <a:pt x="802" y="32"/>
                    <a:pt x="801" y="31"/>
                    <a:pt x="799" y="30"/>
                  </a:cubicBezTo>
                  <a:cubicBezTo>
                    <a:pt x="793" y="27"/>
                    <a:pt x="790" y="23"/>
                    <a:pt x="788" y="11"/>
                  </a:cubicBezTo>
                  <a:cubicBezTo>
                    <a:pt x="787" y="9"/>
                    <a:pt x="785" y="5"/>
                    <a:pt x="783" y="0"/>
                  </a:cubicBezTo>
                  <a:cubicBezTo>
                    <a:pt x="769" y="1"/>
                    <a:pt x="765" y="8"/>
                    <a:pt x="764" y="17"/>
                  </a:cubicBezTo>
                  <a:cubicBezTo>
                    <a:pt x="763" y="27"/>
                    <a:pt x="759" y="37"/>
                    <a:pt x="752" y="37"/>
                  </a:cubicBezTo>
                  <a:cubicBezTo>
                    <a:pt x="745" y="37"/>
                    <a:pt x="733" y="33"/>
                    <a:pt x="729" y="39"/>
                  </a:cubicBezTo>
                  <a:cubicBezTo>
                    <a:pt x="725" y="44"/>
                    <a:pt x="723" y="48"/>
                    <a:pt x="711" y="51"/>
                  </a:cubicBezTo>
                  <a:cubicBezTo>
                    <a:pt x="699" y="53"/>
                    <a:pt x="695" y="72"/>
                    <a:pt x="695" y="72"/>
                  </a:cubicBezTo>
                  <a:cubicBezTo>
                    <a:pt x="695" y="72"/>
                    <a:pt x="695" y="72"/>
                    <a:pt x="693" y="77"/>
                  </a:cubicBezTo>
                  <a:cubicBezTo>
                    <a:pt x="692" y="83"/>
                    <a:pt x="676" y="83"/>
                    <a:pt x="665" y="83"/>
                  </a:cubicBezTo>
                  <a:cubicBezTo>
                    <a:pt x="655" y="83"/>
                    <a:pt x="655" y="77"/>
                    <a:pt x="644" y="72"/>
                  </a:cubicBezTo>
                  <a:cubicBezTo>
                    <a:pt x="633" y="67"/>
                    <a:pt x="639" y="85"/>
                    <a:pt x="625" y="79"/>
                  </a:cubicBezTo>
                  <a:cubicBezTo>
                    <a:pt x="612" y="72"/>
                    <a:pt x="603" y="73"/>
                    <a:pt x="599" y="88"/>
                  </a:cubicBezTo>
                  <a:cubicBezTo>
                    <a:pt x="595" y="103"/>
                    <a:pt x="595" y="99"/>
                    <a:pt x="585" y="103"/>
                  </a:cubicBezTo>
                  <a:cubicBezTo>
                    <a:pt x="576" y="107"/>
                    <a:pt x="571" y="91"/>
                    <a:pt x="571" y="91"/>
                  </a:cubicBezTo>
                  <a:cubicBezTo>
                    <a:pt x="569" y="67"/>
                    <a:pt x="569" y="67"/>
                    <a:pt x="569" y="67"/>
                  </a:cubicBezTo>
                  <a:cubicBezTo>
                    <a:pt x="569" y="67"/>
                    <a:pt x="555" y="64"/>
                    <a:pt x="547" y="65"/>
                  </a:cubicBezTo>
                  <a:cubicBezTo>
                    <a:pt x="539" y="67"/>
                    <a:pt x="533" y="59"/>
                    <a:pt x="527" y="59"/>
                  </a:cubicBezTo>
                  <a:cubicBezTo>
                    <a:pt x="520" y="59"/>
                    <a:pt x="504" y="77"/>
                    <a:pt x="503" y="83"/>
                  </a:cubicBezTo>
                  <a:cubicBezTo>
                    <a:pt x="501" y="88"/>
                    <a:pt x="521" y="105"/>
                    <a:pt x="528" y="113"/>
                  </a:cubicBezTo>
                  <a:cubicBezTo>
                    <a:pt x="535" y="121"/>
                    <a:pt x="520" y="120"/>
                    <a:pt x="519" y="129"/>
                  </a:cubicBezTo>
                  <a:cubicBezTo>
                    <a:pt x="517" y="139"/>
                    <a:pt x="519" y="129"/>
                    <a:pt x="523" y="139"/>
                  </a:cubicBezTo>
                  <a:cubicBezTo>
                    <a:pt x="527" y="148"/>
                    <a:pt x="519" y="168"/>
                    <a:pt x="519" y="168"/>
                  </a:cubicBezTo>
                  <a:cubicBezTo>
                    <a:pt x="519" y="168"/>
                    <a:pt x="503" y="180"/>
                    <a:pt x="493" y="184"/>
                  </a:cubicBezTo>
                  <a:cubicBezTo>
                    <a:pt x="484" y="188"/>
                    <a:pt x="507" y="195"/>
                    <a:pt x="505" y="199"/>
                  </a:cubicBezTo>
                  <a:cubicBezTo>
                    <a:pt x="504" y="203"/>
                    <a:pt x="515" y="209"/>
                    <a:pt x="515" y="209"/>
                  </a:cubicBezTo>
                  <a:cubicBezTo>
                    <a:pt x="515" y="209"/>
                    <a:pt x="528" y="219"/>
                    <a:pt x="528" y="223"/>
                  </a:cubicBezTo>
                  <a:cubicBezTo>
                    <a:pt x="528" y="227"/>
                    <a:pt x="535" y="233"/>
                    <a:pt x="535" y="239"/>
                  </a:cubicBezTo>
                  <a:cubicBezTo>
                    <a:pt x="535" y="244"/>
                    <a:pt x="535" y="251"/>
                    <a:pt x="541" y="268"/>
                  </a:cubicBezTo>
                  <a:cubicBezTo>
                    <a:pt x="548" y="285"/>
                    <a:pt x="552" y="259"/>
                    <a:pt x="552" y="308"/>
                  </a:cubicBezTo>
                  <a:cubicBezTo>
                    <a:pt x="552" y="357"/>
                    <a:pt x="559" y="327"/>
                    <a:pt x="561" y="335"/>
                  </a:cubicBezTo>
                  <a:cubicBezTo>
                    <a:pt x="564" y="343"/>
                    <a:pt x="549" y="341"/>
                    <a:pt x="541" y="349"/>
                  </a:cubicBezTo>
                  <a:cubicBezTo>
                    <a:pt x="533" y="357"/>
                    <a:pt x="544" y="383"/>
                    <a:pt x="536" y="393"/>
                  </a:cubicBezTo>
                  <a:cubicBezTo>
                    <a:pt x="528" y="404"/>
                    <a:pt x="528" y="393"/>
                    <a:pt x="517" y="389"/>
                  </a:cubicBezTo>
                  <a:cubicBezTo>
                    <a:pt x="507" y="385"/>
                    <a:pt x="501" y="387"/>
                    <a:pt x="495" y="389"/>
                  </a:cubicBezTo>
                  <a:cubicBezTo>
                    <a:pt x="488" y="392"/>
                    <a:pt x="495" y="403"/>
                    <a:pt x="497" y="408"/>
                  </a:cubicBezTo>
                  <a:cubicBezTo>
                    <a:pt x="500" y="413"/>
                    <a:pt x="499" y="423"/>
                    <a:pt x="497" y="433"/>
                  </a:cubicBezTo>
                  <a:cubicBezTo>
                    <a:pt x="496" y="444"/>
                    <a:pt x="489" y="440"/>
                    <a:pt x="488" y="445"/>
                  </a:cubicBezTo>
                  <a:cubicBezTo>
                    <a:pt x="487" y="451"/>
                    <a:pt x="489" y="473"/>
                    <a:pt x="485" y="475"/>
                  </a:cubicBezTo>
                  <a:cubicBezTo>
                    <a:pt x="481" y="476"/>
                    <a:pt x="472" y="483"/>
                    <a:pt x="461" y="495"/>
                  </a:cubicBezTo>
                  <a:cubicBezTo>
                    <a:pt x="451" y="507"/>
                    <a:pt x="464" y="516"/>
                    <a:pt x="463" y="525"/>
                  </a:cubicBezTo>
                  <a:cubicBezTo>
                    <a:pt x="461" y="535"/>
                    <a:pt x="476" y="536"/>
                    <a:pt x="488" y="529"/>
                  </a:cubicBezTo>
                  <a:cubicBezTo>
                    <a:pt x="500" y="523"/>
                    <a:pt x="509" y="525"/>
                    <a:pt x="507" y="533"/>
                  </a:cubicBezTo>
                  <a:cubicBezTo>
                    <a:pt x="504" y="541"/>
                    <a:pt x="511" y="545"/>
                    <a:pt x="516" y="549"/>
                  </a:cubicBezTo>
                  <a:cubicBezTo>
                    <a:pt x="521" y="553"/>
                    <a:pt x="521" y="573"/>
                    <a:pt x="520" y="581"/>
                  </a:cubicBezTo>
                  <a:cubicBezTo>
                    <a:pt x="519" y="589"/>
                    <a:pt x="513" y="592"/>
                    <a:pt x="501" y="604"/>
                  </a:cubicBezTo>
                  <a:cubicBezTo>
                    <a:pt x="489" y="616"/>
                    <a:pt x="503" y="615"/>
                    <a:pt x="517" y="624"/>
                  </a:cubicBezTo>
                  <a:cubicBezTo>
                    <a:pt x="532" y="633"/>
                    <a:pt x="535" y="619"/>
                    <a:pt x="541" y="607"/>
                  </a:cubicBezTo>
                  <a:cubicBezTo>
                    <a:pt x="548" y="595"/>
                    <a:pt x="557" y="612"/>
                    <a:pt x="569" y="609"/>
                  </a:cubicBezTo>
                  <a:cubicBezTo>
                    <a:pt x="581" y="607"/>
                    <a:pt x="587" y="603"/>
                    <a:pt x="593" y="603"/>
                  </a:cubicBezTo>
                  <a:cubicBezTo>
                    <a:pt x="600" y="603"/>
                    <a:pt x="599" y="615"/>
                    <a:pt x="601" y="623"/>
                  </a:cubicBezTo>
                  <a:cubicBezTo>
                    <a:pt x="604" y="631"/>
                    <a:pt x="609" y="632"/>
                    <a:pt x="617" y="647"/>
                  </a:cubicBezTo>
                  <a:cubicBezTo>
                    <a:pt x="625" y="661"/>
                    <a:pt x="609" y="653"/>
                    <a:pt x="599" y="653"/>
                  </a:cubicBezTo>
                  <a:cubicBezTo>
                    <a:pt x="588" y="653"/>
                    <a:pt x="587" y="660"/>
                    <a:pt x="572" y="667"/>
                  </a:cubicBezTo>
                  <a:cubicBezTo>
                    <a:pt x="557" y="673"/>
                    <a:pt x="571" y="675"/>
                    <a:pt x="569" y="681"/>
                  </a:cubicBezTo>
                  <a:cubicBezTo>
                    <a:pt x="568" y="688"/>
                    <a:pt x="560" y="691"/>
                    <a:pt x="547" y="699"/>
                  </a:cubicBezTo>
                  <a:cubicBezTo>
                    <a:pt x="533" y="707"/>
                    <a:pt x="535" y="701"/>
                    <a:pt x="527" y="705"/>
                  </a:cubicBezTo>
                  <a:cubicBezTo>
                    <a:pt x="519" y="709"/>
                    <a:pt x="523" y="715"/>
                    <a:pt x="529" y="725"/>
                  </a:cubicBezTo>
                  <a:cubicBezTo>
                    <a:pt x="536" y="736"/>
                    <a:pt x="531" y="741"/>
                    <a:pt x="531" y="749"/>
                  </a:cubicBezTo>
                  <a:cubicBezTo>
                    <a:pt x="531" y="757"/>
                    <a:pt x="537" y="752"/>
                    <a:pt x="547" y="765"/>
                  </a:cubicBezTo>
                  <a:cubicBezTo>
                    <a:pt x="556" y="779"/>
                    <a:pt x="572" y="771"/>
                    <a:pt x="572" y="771"/>
                  </a:cubicBezTo>
                  <a:cubicBezTo>
                    <a:pt x="589" y="795"/>
                    <a:pt x="589" y="795"/>
                    <a:pt x="589" y="795"/>
                  </a:cubicBezTo>
                  <a:cubicBezTo>
                    <a:pt x="589" y="795"/>
                    <a:pt x="595" y="808"/>
                    <a:pt x="591" y="809"/>
                  </a:cubicBezTo>
                  <a:cubicBezTo>
                    <a:pt x="587" y="811"/>
                    <a:pt x="572" y="808"/>
                    <a:pt x="563" y="809"/>
                  </a:cubicBezTo>
                  <a:cubicBezTo>
                    <a:pt x="553" y="811"/>
                    <a:pt x="555" y="819"/>
                    <a:pt x="548" y="819"/>
                  </a:cubicBezTo>
                  <a:cubicBezTo>
                    <a:pt x="541" y="819"/>
                    <a:pt x="521" y="820"/>
                    <a:pt x="513" y="819"/>
                  </a:cubicBezTo>
                  <a:cubicBezTo>
                    <a:pt x="505" y="817"/>
                    <a:pt x="505" y="831"/>
                    <a:pt x="505" y="831"/>
                  </a:cubicBezTo>
                  <a:cubicBezTo>
                    <a:pt x="505" y="831"/>
                    <a:pt x="487" y="832"/>
                    <a:pt x="481" y="841"/>
                  </a:cubicBezTo>
                  <a:cubicBezTo>
                    <a:pt x="476" y="851"/>
                    <a:pt x="488" y="849"/>
                    <a:pt x="496" y="848"/>
                  </a:cubicBezTo>
                  <a:cubicBezTo>
                    <a:pt x="504" y="847"/>
                    <a:pt x="507" y="848"/>
                    <a:pt x="513" y="849"/>
                  </a:cubicBezTo>
                  <a:cubicBezTo>
                    <a:pt x="520" y="851"/>
                    <a:pt x="527" y="860"/>
                    <a:pt x="533" y="875"/>
                  </a:cubicBezTo>
                  <a:cubicBezTo>
                    <a:pt x="540" y="889"/>
                    <a:pt x="551" y="885"/>
                    <a:pt x="556" y="887"/>
                  </a:cubicBezTo>
                  <a:cubicBezTo>
                    <a:pt x="561" y="888"/>
                    <a:pt x="573" y="901"/>
                    <a:pt x="568" y="909"/>
                  </a:cubicBezTo>
                  <a:cubicBezTo>
                    <a:pt x="563" y="917"/>
                    <a:pt x="560" y="913"/>
                    <a:pt x="549" y="915"/>
                  </a:cubicBezTo>
                  <a:cubicBezTo>
                    <a:pt x="539" y="916"/>
                    <a:pt x="544" y="921"/>
                    <a:pt x="535" y="929"/>
                  </a:cubicBezTo>
                  <a:cubicBezTo>
                    <a:pt x="525" y="937"/>
                    <a:pt x="521" y="927"/>
                    <a:pt x="507" y="917"/>
                  </a:cubicBezTo>
                  <a:cubicBezTo>
                    <a:pt x="492" y="908"/>
                    <a:pt x="493" y="908"/>
                    <a:pt x="488" y="913"/>
                  </a:cubicBezTo>
                  <a:cubicBezTo>
                    <a:pt x="483" y="919"/>
                    <a:pt x="479" y="921"/>
                    <a:pt x="463" y="921"/>
                  </a:cubicBezTo>
                  <a:cubicBezTo>
                    <a:pt x="447" y="921"/>
                    <a:pt x="445" y="924"/>
                    <a:pt x="445" y="916"/>
                  </a:cubicBezTo>
                  <a:cubicBezTo>
                    <a:pt x="445" y="908"/>
                    <a:pt x="443" y="907"/>
                    <a:pt x="429" y="899"/>
                  </a:cubicBezTo>
                  <a:cubicBezTo>
                    <a:pt x="416" y="891"/>
                    <a:pt x="416" y="900"/>
                    <a:pt x="405" y="909"/>
                  </a:cubicBezTo>
                  <a:cubicBezTo>
                    <a:pt x="395" y="919"/>
                    <a:pt x="397" y="912"/>
                    <a:pt x="391" y="912"/>
                  </a:cubicBezTo>
                  <a:cubicBezTo>
                    <a:pt x="384" y="912"/>
                    <a:pt x="379" y="901"/>
                    <a:pt x="373" y="896"/>
                  </a:cubicBezTo>
                  <a:cubicBezTo>
                    <a:pt x="368" y="891"/>
                    <a:pt x="364" y="891"/>
                    <a:pt x="352" y="892"/>
                  </a:cubicBezTo>
                  <a:cubicBezTo>
                    <a:pt x="340" y="893"/>
                    <a:pt x="343" y="904"/>
                    <a:pt x="339" y="913"/>
                  </a:cubicBezTo>
                  <a:cubicBezTo>
                    <a:pt x="335" y="923"/>
                    <a:pt x="331" y="913"/>
                    <a:pt x="325" y="908"/>
                  </a:cubicBezTo>
                  <a:cubicBezTo>
                    <a:pt x="320" y="903"/>
                    <a:pt x="305" y="903"/>
                    <a:pt x="301" y="903"/>
                  </a:cubicBezTo>
                  <a:cubicBezTo>
                    <a:pt x="297" y="903"/>
                    <a:pt x="288" y="905"/>
                    <a:pt x="287" y="899"/>
                  </a:cubicBezTo>
                  <a:cubicBezTo>
                    <a:pt x="285" y="892"/>
                    <a:pt x="273" y="881"/>
                    <a:pt x="267" y="883"/>
                  </a:cubicBezTo>
                  <a:cubicBezTo>
                    <a:pt x="260" y="884"/>
                    <a:pt x="260" y="899"/>
                    <a:pt x="260" y="913"/>
                  </a:cubicBezTo>
                  <a:cubicBezTo>
                    <a:pt x="260" y="928"/>
                    <a:pt x="255" y="933"/>
                    <a:pt x="249" y="936"/>
                  </a:cubicBezTo>
                  <a:cubicBezTo>
                    <a:pt x="244" y="939"/>
                    <a:pt x="239" y="951"/>
                    <a:pt x="236" y="957"/>
                  </a:cubicBezTo>
                  <a:cubicBezTo>
                    <a:pt x="233" y="964"/>
                    <a:pt x="233" y="979"/>
                    <a:pt x="229" y="980"/>
                  </a:cubicBezTo>
                  <a:cubicBezTo>
                    <a:pt x="225" y="981"/>
                    <a:pt x="204" y="981"/>
                    <a:pt x="196" y="988"/>
                  </a:cubicBezTo>
                  <a:cubicBezTo>
                    <a:pt x="188" y="995"/>
                    <a:pt x="196" y="1009"/>
                    <a:pt x="196" y="1009"/>
                  </a:cubicBezTo>
                  <a:cubicBezTo>
                    <a:pt x="196" y="1009"/>
                    <a:pt x="175" y="1025"/>
                    <a:pt x="159" y="1031"/>
                  </a:cubicBezTo>
                  <a:cubicBezTo>
                    <a:pt x="143" y="1036"/>
                    <a:pt x="148" y="1021"/>
                    <a:pt x="141" y="1016"/>
                  </a:cubicBezTo>
                  <a:cubicBezTo>
                    <a:pt x="135" y="1011"/>
                    <a:pt x="135" y="1016"/>
                    <a:pt x="129" y="1027"/>
                  </a:cubicBezTo>
                  <a:cubicBezTo>
                    <a:pt x="124" y="1037"/>
                    <a:pt x="125" y="1048"/>
                    <a:pt x="120" y="1053"/>
                  </a:cubicBezTo>
                  <a:cubicBezTo>
                    <a:pt x="115" y="1059"/>
                    <a:pt x="107" y="1065"/>
                    <a:pt x="107" y="1077"/>
                  </a:cubicBezTo>
                  <a:cubicBezTo>
                    <a:pt x="107" y="1089"/>
                    <a:pt x="104" y="1089"/>
                    <a:pt x="99" y="1095"/>
                  </a:cubicBezTo>
                  <a:cubicBezTo>
                    <a:pt x="93" y="1100"/>
                    <a:pt x="85" y="1096"/>
                    <a:pt x="80" y="1099"/>
                  </a:cubicBezTo>
                  <a:cubicBezTo>
                    <a:pt x="75" y="1101"/>
                    <a:pt x="61" y="1120"/>
                    <a:pt x="45" y="1128"/>
                  </a:cubicBezTo>
                  <a:cubicBezTo>
                    <a:pt x="29" y="1136"/>
                    <a:pt x="43" y="1135"/>
                    <a:pt x="43" y="1147"/>
                  </a:cubicBezTo>
                  <a:cubicBezTo>
                    <a:pt x="43" y="1159"/>
                    <a:pt x="27" y="1157"/>
                    <a:pt x="13" y="1164"/>
                  </a:cubicBezTo>
                  <a:cubicBezTo>
                    <a:pt x="0" y="1171"/>
                    <a:pt x="12" y="1179"/>
                    <a:pt x="23" y="1187"/>
                  </a:cubicBezTo>
                  <a:cubicBezTo>
                    <a:pt x="33" y="1195"/>
                    <a:pt x="36" y="1191"/>
                    <a:pt x="44" y="1193"/>
                  </a:cubicBezTo>
                  <a:cubicBezTo>
                    <a:pt x="52" y="1196"/>
                    <a:pt x="55" y="1197"/>
                    <a:pt x="60" y="1191"/>
                  </a:cubicBezTo>
                  <a:cubicBezTo>
                    <a:pt x="65" y="1184"/>
                    <a:pt x="73" y="1193"/>
                    <a:pt x="79" y="1192"/>
                  </a:cubicBezTo>
                  <a:cubicBezTo>
                    <a:pt x="84" y="1191"/>
                    <a:pt x="103" y="1183"/>
                    <a:pt x="111" y="1172"/>
                  </a:cubicBezTo>
                  <a:cubicBezTo>
                    <a:pt x="119" y="1161"/>
                    <a:pt x="111" y="1172"/>
                    <a:pt x="133" y="1172"/>
                  </a:cubicBezTo>
                  <a:cubicBezTo>
                    <a:pt x="156" y="1172"/>
                    <a:pt x="149" y="1172"/>
                    <a:pt x="168" y="1167"/>
                  </a:cubicBezTo>
                  <a:cubicBezTo>
                    <a:pt x="187" y="1161"/>
                    <a:pt x="176" y="1161"/>
                    <a:pt x="191" y="1156"/>
                  </a:cubicBezTo>
                  <a:cubicBezTo>
                    <a:pt x="205" y="1151"/>
                    <a:pt x="211" y="1165"/>
                    <a:pt x="211" y="1165"/>
                  </a:cubicBezTo>
                  <a:cubicBezTo>
                    <a:pt x="211" y="1165"/>
                    <a:pt x="236" y="1171"/>
                    <a:pt x="244" y="1168"/>
                  </a:cubicBezTo>
                  <a:cubicBezTo>
                    <a:pt x="252" y="1165"/>
                    <a:pt x="261" y="1173"/>
                    <a:pt x="271" y="1179"/>
                  </a:cubicBezTo>
                  <a:cubicBezTo>
                    <a:pt x="280" y="1184"/>
                    <a:pt x="273" y="1187"/>
                    <a:pt x="276" y="1196"/>
                  </a:cubicBezTo>
                  <a:cubicBezTo>
                    <a:pt x="279" y="1205"/>
                    <a:pt x="289" y="1207"/>
                    <a:pt x="297" y="1213"/>
                  </a:cubicBezTo>
                  <a:cubicBezTo>
                    <a:pt x="305" y="1220"/>
                    <a:pt x="308" y="1227"/>
                    <a:pt x="315" y="1227"/>
                  </a:cubicBezTo>
                  <a:cubicBezTo>
                    <a:pt x="321" y="1227"/>
                    <a:pt x="324" y="1228"/>
                    <a:pt x="324" y="1232"/>
                  </a:cubicBezTo>
                  <a:cubicBezTo>
                    <a:pt x="324" y="1236"/>
                    <a:pt x="331" y="1241"/>
                    <a:pt x="336" y="1251"/>
                  </a:cubicBezTo>
                  <a:cubicBezTo>
                    <a:pt x="341" y="1260"/>
                    <a:pt x="337" y="1263"/>
                    <a:pt x="328" y="1271"/>
                  </a:cubicBezTo>
                  <a:cubicBezTo>
                    <a:pt x="319" y="1279"/>
                    <a:pt x="328" y="1284"/>
                    <a:pt x="328" y="1295"/>
                  </a:cubicBezTo>
                  <a:cubicBezTo>
                    <a:pt x="328" y="1305"/>
                    <a:pt x="325" y="1304"/>
                    <a:pt x="317" y="1312"/>
                  </a:cubicBezTo>
                  <a:cubicBezTo>
                    <a:pt x="309" y="1320"/>
                    <a:pt x="297" y="1312"/>
                    <a:pt x="289" y="1317"/>
                  </a:cubicBezTo>
                  <a:cubicBezTo>
                    <a:pt x="281" y="1323"/>
                    <a:pt x="284" y="1335"/>
                    <a:pt x="281" y="1349"/>
                  </a:cubicBezTo>
                  <a:cubicBezTo>
                    <a:pt x="279" y="1364"/>
                    <a:pt x="285" y="1357"/>
                    <a:pt x="295" y="1359"/>
                  </a:cubicBezTo>
                  <a:cubicBezTo>
                    <a:pt x="304" y="1360"/>
                    <a:pt x="305" y="1340"/>
                    <a:pt x="295" y="1385"/>
                  </a:cubicBezTo>
                  <a:cubicBezTo>
                    <a:pt x="291" y="1399"/>
                    <a:pt x="290" y="1406"/>
                    <a:pt x="289" y="1410"/>
                  </a:cubicBezTo>
                  <a:cubicBezTo>
                    <a:pt x="289" y="1409"/>
                    <a:pt x="289" y="1409"/>
                    <a:pt x="289" y="1411"/>
                  </a:cubicBezTo>
                  <a:cubicBezTo>
                    <a:pt x="289" y="1419"/>
                    <a:pt x="301" y="1428"/>
                    <a:pt x="317" y="1435"/>
                  </a:cubicBezTo>
                  <a:cubicBezTo>
                    <a:pt x="333" y="1441"/>
                    <a:pt x="317" y="1440"/>
                    <a:pt x="320" y="1451"/>
                  </a:cubicBezTo>
                  <a:cubicBezTo>
                    <a:pt x="323" y="1461"/>
                    <a:pt x="331" y="1456"/>
                    <a:pt x="329" y="1473"/>
                  </a:cubicBezTo>
                  <a:cubicBezTo>
                    <a:pt x="328" y="1491"/>
                    <a:pt x="335" y="1487"/>
                    <a:pt x="335" y="1487"/>
                  </a:cubicBezTo>
                  <a:cubicBezTo>
                    <a:pt x="335" y="1487"/>
                    <a:pt x="335" y="1487"/>
                    <a:pt x="341" y="1493"/>
                  </a:cubicBezTo>
                  <a:cubicBezTo>
                    <a:pt x="343" y="1495"/>
                    <a:pt x="344" y="1495"/>
                    <a:pt x="345" y="1494"/>
                  </a:cubicBezTo>
                  <a:cubicBezTo>
                    <a:pt x="348" y="1485"/>
                    <a:pt x="351" y="1475"/>
                    <a:pt x="351" y="1473"/>
                  </a:cubicBezTo>
                  <a:cubicBezTo>
                    <a:pt x="351" y="1464"/>
                    <a:pt x="357" y="1457"/>
                    <a:pt x="363" y="1449"/>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endParaRPr lang="en-US" sz="1633" dirty="0">
                <a:solidFill>
                  <a:prstClr val="black"/>
                </a:solidFill>
              </a:endParaRPr>
            </a:p>
          </p:txBody>
        </p:sp>
        <p:sp>
          <p:nvSpPr>
            <p:cNvPr id="252" name="Freeform 15">
              <a:extLst>
                <a:ext uri="{FF2B5EF4-FFF2-40B4-BE49-F238E27FC236}">
                  <a16:creationId xmlns:a16="http://schemas.microsoft.com/office/drawing/2014/main" id="{CC57F059-6FF5-46F8-871C-8155A9C90C68}"/>
                </a:ext>
              </a:extLst>
            </p:cNvPr>
            <p:cNvSpPr>
              <a:spLocks/>
            </p:cNvSpPr>
            <p:nvPr/>
          </p:nvSpPr>
          <p:spPr bwMode="auto">
            <a:xfrm>
              <a:off x="-8236929" y="4354680"/>
              <a:ext cx="1227009" cy="1264453"/>
            </a:xfrm>
            <a:custGeom>
              <a:avLst/>
              <a:gdLst>
                <a:gd name="T0" fmla="*/ 789 w 1490"/>
                <a:gd name="T1" fmla="*/ 1489 h 1535"/>
                <a:gd name="T2" fmla="*/ 813 w 1490"/>
                <a:gd name="T3" fmla="*/ 1527 h 1535"/>
                <a:gd name="T4" fmla="*/ 894 w 1490"/>
                <a:gd name="T5" fmla="*/ 1509 h 1535"/>
                <a:gd name="T6" fmla="*/ 949 w 1490"/>
                <a:gd name="T7" fmla="*/ 1445 h 1535"/>
                <a:gd name="T8" fmla="*/ 929 w 1490"/>
                <a:gd name="T9" fmla="*/ 1357 h 1535"/>
                <a:gd name="T10" fmla="*/ 981 w 1490"/>
                <a:gd name="T11" fmla="*/ 1293 h 1535"/>
                <a:gd name="T12" fmla="*/ 1060 w 1490"/>
                <a:gd name="T13" fmla="*/ 1291 h 1535"/>
                <a:gd name="T14" fmla="*/ 1079 w 1490"/>
                <a:gd name="T15" fmla="*/ 1269 h 1535"/>
                <a:gd name="T16" fmla="*/ 1150 w 1490"/>
                <a:gd name="T17" fmla="*/ 1209 h 1535"/>
                <a:gd name="T18" fmla="*/ 1174 w 1490"/>
                <a:gd name="T19" fmla="*/ 1129 h 1535"/>
                <a:gd name="T20" fmla="*/ 1199 w 1490"/>
                <a:gd name="T21" fmla="*/ 966 h 1535"/>
                <a:gd name="T22" fmla="*/ 1206 w 1490"/>
                <a:gd name="T23" fmla="*/ 785 h 1535"/>
                <a:gd name="T24" fmla="*/ 1267 w 1490"/>
                <a:gd name="T25" fmla="*/ 680 h 1535"/>
                <a:gd name="T26" fmla="*/ 1400 w 1490"/>
                <a:gd name="T27" fmla="*/ 635 h 1535"/>
                <a:gd name="T28" fmla="*/ 1488 w 1490"/>
                <a:gd name="T29" fmla="*/ 597 h 1535"/>
                <a:gd name="T30" fmla="*/ 1418 w 1490"/>
                <a:gd name="T31" fmla="*/ 533 h 1535"/>
                <a:gd name="T32" fmla="*/ 1391 w 1490"/>
                <a:gd name="T33" fmla="*/ 470 h 1535"/>
                <a:gd name="T34" fmla="*/ 1366 w 1490"/>
                <a:gd name="T35" fmla="*/ 404 h 1535"/>
                <a:gd name="T36" fmla="*/ 1373 w 1490"/>
                <a:gd name="T37" fmla="*/ 373 h 1535"/>
                <a:gd name="T38" fmla="*/ 1353 w 1490"/>
                <a:gd name="T39" fmla="*/ 317 h 1535"/>
                <a:gd name="T40" fmla="*/ 1302 w 1490"/>
                <a:gd name="T41" fmla="*/ 268 h 1535"/>
                <a:gd name="T42" fmla="*/ 1234 w 1490"/>
                <a:gd name="T43" fmla="*/ 207 h 1535"/>
                <a:gd name="T44" fmla="*/ 1255 w 1490"/>
                <a:gd name="T45" fmla="*/ 164 h 1535"/>
                <a:gd name="T46" fmla="*/ 1237 w 1490"/>
                <a:gd name="T47" fmla="*/ 132 h 1535"/>
                <a:gd name="T48" fmla="*/ 1200 w 1490"/>
                <a:gd name="T49" fmla="*/ 95 h 1535"/>
                <a:gd name="T50" fmla="*/ 1110 w 1490"/>
                <a:gd name="T51" fmla="*/ 77 h 1535"/>
                <a:gd name="T52" fmla="*/ 1080 w 1490"/>
                <a:gd name="T53" fmla="*/ 47 h 1535"/>
                <a:gd name="T54" fmla="*/ 1040 w 1490"/>
                <a:gd name="T55" fmla="*/ 6 h 1535"/>
                <a:gd name="T56" fmla="*/ 981 w 1490"/>
                <a:gd name="T57" fmla="*/ 32 h 1535"/>
                <a:gd name="T58" fmla="*/ 936 w 1490"/>
                <a:gd name="T59" fmla="*/ 8 h 1535"/>
                <a:gd name="T60" fmla="*/ 950 w 1490"/>
                <a:gd name="T61" fmla="*/ 69 h 1535"/>
                <a:gd name="T62" fmla="*/ 911 w 1490"/>
                <a:gd name="T63" fmla="*/ 130 h 1535"/>
                <a:gd name="T64" fmla="*/ 802 w 1490"/>
                <a:gd name="T65" fmla="*/ 147 h 1535"/>
                <a:gd name="T66" fmla="*/ 773 w 1490"/>
                <a:gd name="T67" fmla="*/ 137 h 1535"/>
                <a:gd name="T68" fmla="*/ 693 w 1490"/>
                <a:gd name="T69" fmla="*/ 132 h 1535"/>
                <a:gd name="T70" fmla="*/ 668 w 1490"/>
                <a:gd name="T71" fmla="*/ 174 h 1535"/>
                <a:gd name="T72" fmla="*/ 627 w 1490"/>
                <a:gd name="T73" fmla="*/ 211 h 1535"/>
                <a:gd name="T74" fmla="*/ 483 w 1490"/>
                <a:gd name="T75" fmla="*/ 213 h 1535"/>
                <a:gd name="T76" fmla="*/ 441 w 1490"/>
                <a:gd name="T77" fmla="*/ 232 h 1535"/>
                <a:gd name="T78" fmla="*/ 390 w 1490"/>
                <a:gd name="T79" fmla="*/ 249 h 1535"/>
                <a:gd name="T80" fmla="*/ 340 w 1490"/>
                <a:gd name="T81" fmla="*/ 313 h 1535"/>
                <a:gd name="T82" fmla="*/ 299 w 1490"/>
                <a:gd name="T83" fmla="*/ 392 h 1535"/>
                <a:gd name="T84" fmla="*/ 234 w 1490"/>
                <a:gd name="T85" fmla="*/ 401 h 1535"/>
                <a:gd name="T86" fmla="*/ 217 w 1490"/>
                <a:gd name="T87" fmla="*/ 450 h 1535"/>
                <a:gd name="T88" fmla="*/ 159 w 1490"/>
                <a:gd name="T89" fmla="*/ 505 h 1535"/>
                <a:gd name="T90" fmla="*/ 91 w 1490"/>
                <a:gd name="T91" fmla="*/ 519 h 1535"/>
                <a:gd name="T92" fmla="*/ 38 w 1490"/>
                <a:gd name="T93" fmla="*/ 511 h 1535"/>
                <a:gd name="T94" fmla="*/ 59 w 1490"/>
                <a:gd name="T95" fmla="*/ 551 h 1535"/>
                <a:gd name="T96" fmla="*/ 35 w 1490"/>
                <a:gd name="T97" fmla="*/ 607 h 1535"/>
                <a:gd name="T98" fmla="*/ 14 w 1490"/>
                <a:gd name="T99" fmla="*/ 657 h 1535"/>
                <a:gd name="T100" fmla="*/ 85 w 1490"/>
                <a:gd name="T101" fmla="*/ 716 h 1535"/>
                <a:gd name="T102" fmla="*/ 65 w 1490"/>
                <a:gd name="T103" fmla="*/ 818 h 1535"/>
                <a:gd name="T104" fmla="*/ 123 w 1490"/>
                <a:gd name="T105" fmla="*/ 880 h 1535"/>
                <a:gd name="T106" fmla="*/ 205 w 1490"/>
                <a:gd name="T107" fmla="*/ 1006 h 1535"/>
                <a:gd name="T108" fmla="*/ 276 w 1490"/>
                <a:gd name="T109" fmla="*/ 1125 h 1535"/>
                <a:gd name="T110" fmla="*/ 411 w 1490"/>
                <a:gd name="T111" fmla="*/ 1186 h 1535"/>
                <a:gd name="T112" fmla="*/ 492 w 1490"/>
                <a:gd name="T113" fmla="*/ 1308 h 1535"/>
                <a:gd name="T114" fmla="*/ 613 w 1490"/>
                <a:gd name="T115" fmla="*/ 1350 h 1535"/>
                <a:gd name="T116" fmla="*/ 705 w 1490"/>
                <a:gd name="T117" fmla="*/ 144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0" h="1535">
                  <a:moveTo>
                    <a:pt x="741" y="1486"/>
                  </a:moveTo>
                  <a:cubicBezTo>
                    <a:pt x="745" y="1488"/>
                    <a:pt x="745" y="1488"/>
                    <a:pt x="749" y="1487"/>
                  </a:cubicBezTo>
                  <a:cubicBezTo>
                    <a:pt x="765" y="1483"/>
                    <a:pt x="778" y="1483"/>
                    <a:pt x="779" y="1483"/>
                  </a:cubicBezTo>
                  <a:cubicBezTo>
                    <a:pt x="783" y="1483"/>
                    <a:pt x="783" y="1483"/>
                    <a:pt x="783" y="1483"/>
                  </a:cubicBezTo>
                  <a:cubicBezTo>
                    <a:pt x="786" y="1486"/>
                    <a:pt x="786" y="1486"/>
                    <a:pt x="786" y="1486"/>
                  </a:cubicBezTo>
                  <a:cubicBezTo>
                    <a:pt x="787" y="1487"/>
                    <a:pt x="788" y="1488"/>
                    <a:pt x="789" y="1489"/>
                  </a:cubicBezTo>
                  <a:cubicBezTo>
                    <a:pt x="794" y="1494"/>
                    <a:pt x="799" y="1498"/>
                    <a:pt x="801" y="1510"/>
                  </a:cubicBezTo>
                  <a:cubicBezTo>
                    <a:pt x="801" y="1516"/>
                    <a:pt x="800" y="1521"/>
                    <a:pt x="799" y="1527"/>
                  </a:cubicBezTo>
                  <a:cubicBezTo>
                    <a:pt x="799" y="1529"/>
                    <a:pt x="798" y="1532"/>
                    <a:pt x="798" y="1535"/>
                  </a:cubicBezTo>
                  <a:cubicBezTo>
                    <a:pt x="799" y="1535"/>
                    <a:pt x="801" y="1535"/>
                    <a:pt x="801" y="1535"/>
                  </a:cubicBezTo>
                  <a:cubicBezTo>
                    <a:pt x="802" y="1535"/>
                    <a:pt x="806" y="1532"/>
                    <a:pt x="809" y="1530"/>
                  </a:cubicBezTo>
                  <a:cubicBezTo>
                    <a:pt x="813" y="1527"/>
                    <a:pt x="813" y="1527"/>
                    <a:pt x="813" y="1527"/>
                  </a:cubicBezTo>
                  <a:cubicBezTo>
                    <a:pt x="819" y="1524"/>
                    <a:pt x="822" y="1521"/>
                    <a:pt x="825" y="1518"/>
                  </a:cubicBezTo>
                  <a:cubicBezTo>
                    <a:pt x="830" y="1513"/>
                    <a:pt x="835" y="1509"/>
                    <a:pt x="846" y="1505"/>
                  </a:cubicBezTo>
                  <a:cubicBezTo>
                    <a:pt x="850" y="1504"/>
                    <a:pt x="853" y="1502"/>
                    <a:pt x="856" y="1501"/>
                  </a:cubicBezTo>
                  <a:cubicBezTo>
                    <a:pt x="864" y="1497"/>
                    <a:pt x="872" y="1493"/>
                    <a:pt x="886" y="1502"/>
                  </a:cubicBezTo>
                  <a:cubicBezTo>
                    <a:pt x="889" y="1504"/>
                    <a:pt x="891" y="1506"/>
                    <a:pt x="893" y="1508"/>
                  </a:cubicBezTo>
                  <a:cubicBezTo>
                    <a:pt x="894" y="1508"/>
                    <a:pt x="894" y="1509"/>
                    <a:pt x="894" y="1509"/>
                  </a:cubicBezTo>
                  <a:cubicBezTo>
                    <a:pt x="896" y="1509"/>
                    <a:pt x="899" y="1508"/>
                    <a:pt x="905" y="1505"/>
                  </a:cubicBezTo>
                  <a:cubicBezTo>
                    <a:pt x="912" y="1502"/>
                    <a:pt x="917" y="1501"/>
                    <a:pt x="921" y="1501"/>
                  </a:cubicBezTo>
                  <a:cubicBezTo>
                    <a:pt x="921" y="1500"/>
                    <a:pt x="921" y="1498"/>
                    <a:pt x="921" y="1497"/>
                  </a:cubicBezTo>
                  <a:cubicBezTo>
                    <a:pt x="921" y="1493"/>
                    <a:pt x="921" y="1490"/>
                    <a:pt x="921" y="1488"/>
                  </a:cubicBezTo>
                  <a:cubicBezTo>
                    <a:pt x="920" y="1473"/>
                    <a:pt x="920" y="1464"/>
                    <a:pt x="933" y="1452"/>
                  </a:cubicBezTo>
                  <a:cubicBezTo>
                    <a:pt x="940" y="1446"/>
                    <a:pt x="945" y="1445"/>
                    <a:pt x="949" y="1445"/>
                  </a:cubicBezTo>
                  <a:cubicBezTo>
                    <a:pt x="949" y="1444"/>
                    <a:pt x="950" y="1442"/>
                    <a:pt x="950" y="1440"/>
                  </a:cubicBezTo>
                  <a:cubicBezTo>
                    <a:pt x="952" y="1434"/>
                    <a:pt x="954" y="1429"/>
                    <a:pt x="955" y="1426"/>
                  </a:cubicBezTo>
                  <a:cubicBezTo>
                    <a:pt x="959" y="1416"/>
                    <a:pt x="959" y="1414"/>
                    <a:pt x="954" y="1407"/>
                  </a:cubicBezTo>
                  <a:cubicBezTo>
                    <a:pt x="953" y="1405"/>
                    <a:pt x="953" y="1404"/>
                    <a:pt x="952" y="1403"/>
                  </a:cubicBezTo>
                  <a:cubicBezTo>
                    <a:pt x="946" y="1402"/>
                    <a:pt x="944" y="1396"/>
                    <a:pt x="939" y="1384"/>
                  </a:cubicBezTo>
                  <a:cubicBezTo>
                    <a:pt x="933" y="1370"/>
                    <a:pt x="931" y="1363"/>
                    <a:pt x="929" y="1357"/>
                  </a:cubicBezTo>
                  <a:cubicBezTo>
                    <a:pt x="928" y="1352"/>
                    <a:pt x="927" y="1349"/>
                    <a:pt x="925" y="1345"/>
                  </a:cubicBezTo>
                  <a:cubicBezTo>
                    <a:pt x="923" y="1342"/>
                    <a:pt x="921" y="1340"/>
                    <a:pt x="920" y="1339"/>
                  </a:cubicBezTo>
                  <a:cubicBezTo>
                    <a:pt x="911" y="1330"/>
                    <a:pt x="911" y="1322"/>
                    <a:pt x="921" y="1312"/>
                  </a:cubicBezTo>
                  <a:cubicBezTo>
                    <a:pt x="925" y="1307"/>
                    <a:pt x="928" y="1301"/>
                    <a:pt x="931" y="1296"/>
                  </a:cubicBezTo>
                  <a:cubicBezTo>
                    <a:pt x="935" y="1288"/>
                    <a:pt x="939" y="1281"/>
                    <a:pt x="946" y="1278"/>
                  </a:cubicBezTo>
                  <a:cubicBezTo>
                    <a:pt x="958" y="1274"/>
                    <a:pt x="972" y="1282"/>
                    <a:pt x="981" y="1293"/>
                  </a:cubicBezTo>
                  <a:cubicBezTo>
                    <a:pt x="983" y="1295"/>
                    <a:pt x="984" y="1298"/>
                    <a:pt x="986" y="1300"/>
                  </a:cubicBezTo>
                  <a:cubicBezTo>
                    <a:pt x="986" y="1300"/>
                    <a:pt x="987" y="1301"/>
                    <a:pt x="987" y="1301"/>
                  </a:cubicBezTo>
                  <a:cubicBezTo>
                    <a:pt x="988" y="1293"/>
                    <a:pt x="990" y="1282"/>
                    <a:pt x="1006" y="1277"/>
                  </a:cubicBezTo>
                  <a:cubicBezTo>
                    <a:pt x="1025" y="1270"/>
                    <a:pt x="1052" y="1283"/>
                    <a:pt x="1055" y="1284"/>
                  </a:cubicBezTo>
                  <a:cubicBezTo>
                    <a:pt x="1059" y="1286"/>
                    <a:pt x="1059" y="1286"/>
                    <a:pt x="1059" y="1286"/>
                  </a:cubicBezTo>
                  <a:cubicBezTo>
                    <a:pt x="1060" y="1291"/>
                    <a:pt x="1060" y="1291"/>
                    <a:pt x="1060" y="1291"/>
                  </a:cubicBezTo>
                  <a:cubicBezTo>
                    <a:pt x="1062" y="1295"/>
                    <a:pt x="1065" y="1295"/>
                    <a:pt x="1066" y="1295"/>
                  </a:cubicBezTo>
                  <a:cubicBezTo>
                    <a:pt x="1071" y="1294"/>
                    <a:pt x="1076" y="1295"/>
                    <a:pt x="1080" y="1296"/>
                  </a:cubicBezTo>
                  <a:cubicBezTo>
                    <a:pt x="1080" y="1296"/>
                    <a:pt x="1081" y="1296"/>
                    <a:pt x="1082" y="1297"/>
                  </a:cubicBezTo>
                  <a:cubicBezTo>
                    <a:pt x="1082" y="1296"/>
                    <a:pt x="1082" y="1295"/>
                    <a:pt x="1082" y="1294"/>
                  </a:cubicBezTo>
                  <a:cubicBezTo>
                    <a:pt x="1083" y="1290"/>
                    <a:pt x="1081" y="1287"/>
                    <a:pt x="1080" y="1284"/>
                  </a:cubicBezTo>
                  <a:cubicBezTo>
                    <a:pt x="1078" y="1280"/>
                    <a:pt x="1076" y="1275"/>
                    <a:pt x="1079" y="1269"/>
                  </a:cubicBezTo>
                  <a:cubicBezTo>
                    <a:pt x="1083" y="1262"/>
                    <a:pt x="1090" y="1261"/>
                    <a:pt x="1098" y="1259"/>
                  </a:cubicBezTo>
                  <a:cubicBezTo>
                    <a:pt x="1106" y="1258"/>
                    <a:pt x="1114" y="1258"/>
                    <a:pt x="1123" y="1258"/>
                  </a:cubicBezTo>
                  <a:cubicBezTo>
                    <a:pt x="1133" y="1258"/>
                    <a:pt x="1147" y="1258"/>
                    <a:pt x="1150" y="1254"/>
                  </a:cubicBezTo>
                  <a:cubicBezTo>
                    <a:pt x="1151" y="1254"/>
                    <a:pt x="1152" y="1253"/>
                    <a:pt x="1151" y="1250"/>
                  </a:cubicBezTo>
                  <a:cubicBezTo>
                    <a:pt x="1151" y="1238"/>
                    <a:pt x="1149" y="1233"/>
                    <a:pt x="1148" y="1229"/>
                  </a:cubicBezTo>
                  <a:cubicBezTo>
                    <a:pt x="1146" y="1222"/>
                    <a:pt x="1145" y="1217"/>
                    <a:pt x="1150" y="1209"/>
                  </a:cubicBezTo>
                  <a:cubicBezTo>
                    <a:pt x="1154" y="1203"/>
                    <a:pt x="1160" y="1200"/>
                    <a:pt x="1164" y="1198"/>
                  </a:cubicBezTo>
                  <a:cubicBezTo>
                    <a:pt x="1165" y="1198"/>
                    <a:pt x="1166" y="1197"/>
                    <a:pt x="1167" y="1197"/>
                  </a:cubicBezTo>
                  <a:cubicBezTo>
                    <a:pt x="1165" y="1193"/>
                    <a:pt x="1162" y="1191"/>
                    <a:pt x="1158" y="1189"/>
                  </a:cubicBezTo>
                  <a:cubicBezTo>
                    <a:pt x="1153" y="1186"/>
                    <a:pt x="1145" y="1181"/>
                    <a:pt x="1145" y="1169"/>
                  </a:cubicBezTo>
                  <a:cubicBezTo>
                    <a:pt x="1145" y="1157"/>
                    <a:pt x="1155" y="1128"/>
                    <a:pt x="1169" y="1128"/>
                  </a:cubicBezTo>
                  <a:cubicBezTo>
                    <a:pt x="1171" y="1128"/>
                    <a:pt x="1173" y="1129"/>
                    <a:pt x="1174" y="1129"/>
                  </a:cubicBezTo>
                  <a:cubicBezTo>
                    <a:pt x="1174" y="1129"/>
                    <a:pt x="1174" y="1129"/>
                    <a:pt x="1175" y="1128"/>
                  </a:cubicBezTo>
                  <a:cubicBezTo>
                    <a:pt x="1179" y="1116"/>
                    <a:pt x="1183" y="1113"/>
                    <a:pt x="1190" y="1109"/>
                  </a:cubicBezTo>
                  <a:cubicBezTo>
                    <a:pt x="1192" y="1108"/>
                    <a:pt x="1194" y="1107"/>
                    <a:pt x="1197" y="1105"/>
                  </a:cubicBezTo>
                  <a:cubicBezTo>
                    <a:pt x="1205" y="1098"/>
                    <a:pt x="1208" y="1096"/>
                    <a:pt x="1206" y="1084"/>
                  </a:cubicBezTo>
                  <a:cubicBezTo>
                    <a:pt x="1204" y="1071"/>
                    <a:pt x="1203" y="1043"/>
                    <a:pt x="1201" y="1009"/>
                  </a:cubicBezTo>
                  <a:cubicBezTo>
                    <a:pt x="1201" y="995"/>
                    <a:pt x="1200" y="981"/>
                    <a:pt x="1199" y="966"/>
                  </a:cubicBezTo>
                  <a:cubicBezTo>
                    <a:pt x="1198" y="938"/>
                    <a:pt x="1195" y="922"/>
                    <a:pt x="1193" y="911"/>
                  </a:cubicBezTo>
                  <a:cubicBezTo>
                    <a:pt x="1191" y="901"/>
                    <a:pt x="1190" y="893"/>
                    <a:pt x="1191" y="885"/>
                  </a:cubicBezTo>
                  <a:cubicBezTo>
                    <a:pt x="1192" y="880"/>
                    <a:pt x="1193" y="875"/>
                    <a:pt x="1195" y="869"/>
                  </a:cubicBezTo>
                  <a:cubicBezTo>
                    <a:pt x="1197" y="857"/>
                    <a:pt x="1201" y="841"/>
                    <a:pt x="1201" y="833"/>
                  </a:cubicBezTo>
                  <a:cubicBezTo>
                    <a:pt x="1201" y="830"/>
                    <a:pt x="1200" y="827"/>
                    <a:pt x="1200" y="824"/>
                  </a:cubicBezTo>
                  <a:cubicBezTo>
                    <a:pt x="1199" y="814"/>
                    <a:pt x="1198" y="801"/>
                    <a:pt x="1206" y="785"/>
                  </a:cubicBezTo>
                  <a:cubicBezTo>
                    <a:pt x="1208" y="781"/>
                    <a:pt x="1209" y="777"/>
                    <a:pt x="1211" y="774"/>
                  </a:cubicBezTo>
                  <a:cubicBezTo>
                    <a:pt x="1216" y="762"/>
                    <a:pt x="1220" y="754"/>
                    <a:pt x="1232" y="747"/>
                  </a:cubicBezTo>
                  <a:cubicBezTo>
                    <a:pt x="1236" y="745"/>
                    <a:pt x="1240" y="743"/>
                    <a:pt x="1244" y="741"/>
                  </a:cubicBezTo>
                  <a:cubicBezTo>
                    <a:pt x="1250" y="738"/>
                    <a:pt x="1263" y="732"/>
                    <a:pt x="1266" y="728"/>
                  </a:cubicBezTo>
                  <a:cubicBezTo>
                    <a:pt x="1266" y="726"/>
                    <a:pt x="1266" y="720"/>
                    <a:pt x="1265" y="715"/>
                  </a:cubicBezTo>
                  <a:cubicBezTo>
                    <a:pt x="1264" y="702"/>
                    <a:pt x="1262" y="689"/>
                    <a:pt x="1267" y="680"/>
                  </a:cubicBezTo>
                  <a:cubicBezTo>
                    <a:pt x="1270" y="675"/>
                    <a:pt x="1274" y="660"/>
                    <a:pt x="1276" y="651"/>
                  </a:cubicBezTo>
                  <a:cubicBezTo>
                    <a:pt x="1278" y="645"/>
                    <a:pt x="1279" y="641"/>
                    <a:pt x="1280" y="638"/>
                  </a:cubicBezTo>
                  <a:cubicBezTo>
                    <a:pt x="1284" y="624"/>
                    <a:pt x="1309" y="615"/>
                    <a:pt x="1320" y="615"/>
                  </a:cubicBezTo>
                  <a:cubicBezTo>
                    <a:pt x="1334" y="615"/>
                    <a:pt x="1349" y="623"/>
                    <a:pt x="1359" y="630"/>
                  </a:cubicBezTo>
                  <a:cubicBezTo>
                    <a:pt x="1367" y="635"/>
                    <a:pt x="1380" y="635"/>
                    <a:pt x="1393" y="635"/>
                  </a:cubicBezTo>
                  <a:cubicBezTo>
                    <a:pt x="1396" y="635"/>
                    <a:pt x="1398" y="635"/>
                    <a:pt x="1400" y="635"/>
                  </a:cubicBezTo>
                  <a:cubicBezTo>
                    <a:pt x="1413" y="635"/>
                    <a:pt x="1426" y="629"/>
                    <a:pt x="1429" y="627"/>
                  </a:cubicBezTo>
                  <a:cubicBezTo>
                    <a:pt x="1435" y="616"/>
                    <a:pt x="1458" y="612"/>
                    <a:pt x="1464" y="611"/>
                  </a:cubicBezTo>
                  <a:cubicBezTo>
                    <a:pt x="1465" y="611"/>
                    <a:pt x="1467" y="609"/>
                    <a:pt x="1469" y="608"/>
                  </a:cubicBezTo>
                  <a:cubicBezTo>
                    <a:pt x="1474" y="605"/>
                    <a:pt x="1481" y="600"/>
                    <a:pt x="1489" y="599"/>
                  </a:cubicBezTo>
                  <a:cubicBezTo>
                    <a:pt x="1490" y="599"/>
                    <a:pt x="1490" y="599"/>
                    <a:pt x="1490" y="599"/>
                  </a:cubicBezTo>
                  <a:cubicBezTo>
                    <a:pt x="1489" y="598"/>
                    <a:pt x="1489" y="597"/>
                    <a:pt x="1488" y="597"/>
                  </a:cubicBezTo>
                  <a:cubicBezTo>
                    <a:pt x="1486" y="594"/>
                    <a:pt x="1485" y="593"/>
                    <a:pt x="1483" y="592"/>
                  </a:cubicBezTo>
                  <a:cubicBezTo>
                    <a:pt x="1480" y="589"/>
                    <a:pt x="1477" y="586"/>
                    <a:pt x="1470" y="578"/>
                  </a:cubicBezTo>
                  <a:cubicBezTo>
                    <a:pt x="1466" y="573"/>
                    <a:pt x="1462" y="570"/>
                    <a:pt x="1457" y="567"/>
                  </a:cubicBezTo>
                  <a:cubicBezTo>
                    <a:pt x="1453" y="564"/>
                    <a:pt x="1449" y="561"/>
                    <a:pt x="1443" y="556"/>
                  </a:cubicBezTo>
                  <a:cubicBezTo>
                    <a:pt x="1438" y="551"/>
                    <a:pt x="1438" y="551"/>
                    <a:pt x="1438" y="551"/>
                  </a:cubicBezTo>
                  <a:cubicBezTo>
                    <a:pt x="1429" y="544"/>
                    <a:pt x="1424" y="539"/>
                    <a:pt x="1418" y="533"/>
                  </a:cubicBezTo>
                  <a:cubicBezTo>
                    <a:pt x="1410" y="523"/>
                    <a:pt x="1409" y="517"/>
                    <a:pt x="1408" y="508"/>
                  </a:cubicBezTo>
                  <a:cubicBezTo>
                    <a:pt x="1407" y="505"/>
                    <a:pt x="1407" y="505"/>
                    <a:pt x="1407" y="505"/>
                  </a:cubicBezTo>
                  <a:cubicBezTo>
                    <a:pt x="1407" y="501"/>
                    <a:pt x="1407" y="497"/>
                    <a:pt x="1407" y="494"/>
                  </a:cubicBezTo>
                  <a:cubicBezTo>
                    <a:pt x="1407" y="490"/>
                    <a:pt x="1407" y="488"/>
                    <a:pt x="1406" y="485"/>
                  </a:cubicBezTo>
                  <a:cubicBezTo>
                    <a:pt x="1404" y="482"/>
                    <a:pt x="1403" y="481"/>
                    <a:pt x="1400" y="478"/>
                  </a:cubicBezTo>
                  <a:cubicBezTo>
                    <a:pt x="1397" y="476"/>
                    <a:pt x="1394" y="474"/>
                    <a:pt x="1391" y="470"/>
                  </a:cubicBezTo>
                  <a:cubicBezTo>
                    <a:pt x="1386" y="464"/>
                    <a:pt x="1386" y="463"/>
                    <a:pt x="1379" y="459"/>
                  </a:cubicBezTo>
                  <a:cubicBezTo>
                    <a:pt x="1376" y="458"/>
                    <a:pt x="1376" y="458"/>
                    <a:pt x="1376" y="458"/>
                  </a:cubicBezTo>
                  <a:cubicBezTo>
                    <a:pt x="1367" y="452"/>
                    <a:pt x="1365" y="449"/>
                    <a:pt x="1364" y="441"/>
                  </a:cubicBezTo>
                  <a:cubicBezTo>
                    <a:pt x="1363" y="440"/>
                    <a:pt x="1363" y="438"/>
                    <a:pt x="1363" y="437"/>
                  </a:cubicBezTo>
                  <a:cubicBezTo>
                    <a:pt x="1361" y="429"/>
                    <a:pt x="1363" y="422"/>
                    <a:pt x="1364" y="415"/>
                  </a:cubicBezTo>
                  <a:cubicBezTo>
                    <a:pt x="1365" y="411"/>
                    <a:pt x="1366" y="408"/>
                    <a:pt x="1366" y="404"/>
                  </a:cubicBezTo>
                  <a:cubicBezTo>
                    <a:pt x="1367" y="393"/>
                    <a:pt x="1372" y="388"/>
                    <a:pt x="1377" y="385"/>
                  </a:cubicBezTo>
                  <a:cubicBezTo>
                    <a:pt x="1377" y="385"/>
                    <a:pt x="1377" y="385"/>
                    <a:pt x="1377" y="385"/>
                  </a:cubicBezTo>
                  <a:cubicBezTo>
                    <a:pt x="1377" y="385"/>
                    <a:pt x="1377" y="385"/>
                    <a:pt x="1377" y="385"/>
                  </a:cubicBezTo>
                  <a:cubicBezTo>
                    <a:pt x="1376" y="382"/>
                    <a:pt x="1375" y="379"/>
                    <a:pt x="1374" y="374"/>
                  </a:cubicBezTo>
                  <a:cubicBezTo>
                    <a:pt x="1374" y="374"/>
                    <a:pt x="1374" y="373"/>
                    <a:pt x="1374" y="373"/>
                  </a:cubicBezTo>
                  <a:cubicBezTo>
                    <a:pt x="1373" y="373"/>
                    <a:pt x="1373" y="373"/>
                    <a:pt x="1373" y="373"/>
                  </a:cubicBezTo>
                  <a:cubicBezTo>
                    <a:pt x="1371" y="371"/>
                    <a:pt x="1367" y="369"/>
                    <a:pt x="1363" y="362"/>
                  </a:cubicBezTo>
                  <a:cubicBezTo>
                    <a:pt x="1355" y="348"/>
                    <a:pt x="1358" y="340"/>
                    <a:pt x="1363" y="333"/>
                  </a:cubicBezTo>
                  <a:cubicBezTo>
                    <a:pt x="1365" y="330"/>
                    <a:pt x="1365" y="329"/>
                    <a:pt x="1365" y="329"/>
                  </a:cubicBezTo>
                  <a:cubicBezTo>
                    <a:pt x="1365" y="329"/>
                    <a:pt x="1365" y="328"/>
                    <a:pt x="1365" y="326"/>
                  </a:cubicBezTo>
                  <a:cubicBezTo>
                    <a:pt x="1364" y="323"/>
                    <a:pt x="1360" y="319"/>
                    <a:pt x="1357" y="318"/>
                  </a:cubicBezTo>
                  <a:cubicBezTo>
                    <a:pt x="1355" y="318"/>
                    <a:pt x="1354" y="317"/>
                    <a:pt x="1353" y="317"/>
                  </a:cubicBezTo>
                  <a:cubicBezTo>
                    <a:pt x="1348" y="316"/>
                    <a:pt x="1338" y="313"/>
                    <a:pt x="1336" y="302"/>
                  </a:cubicBezTo>
                  <a:cubicBezTo>
                    <a:pt x="1336" y="299"/>
                    <a:pt x="1336" y="297"/>
                    <a:pt x="1336" y="295"/>
                  </a:cubicBezTo>
                  <a:cubicBezTo>
                    <a:pt x="1336" y="291"/>
                    <a:pt x="1336" y="288"/>
                    <a:pt x="1334" y="284"/>
                  </a:cubicBezTo>
                  <a:cubicBezTo>
                    <a:pt x="1333" y="281"/>
                    <a:pt x="1325" y="276"/>
                    <a:pt x="1322" y="274"/>
                  </a:cubicBezTo>
                  <a:cubicBezTo>
                    <a:pt x="1319" y="272"/>
                    <a:pt x="1317" y="270"/>
                    <a:pt x="1315" y="269"/>
                  </a:cubicBezTo>
                  <a:cubicBezTo>
                    <a:pt x="1314" y="268"/>
                    <a:pt x="1310" y="267"/>
                    <a:pt x="1302" y="268"/>
                  </a:cubicBezTo>
                  <a:cubicBezTo>
                    <a:pt x="1298" y="269"/>
                    <a:pt x="1296" y="269"/>
                    <a:pt x="1294" y="270"/>
                  </a:cubicBezTo>
                  <a:cubicBezTo>
                    <a:pt x="1291" y="270"/>
                    <a:pt x="1289" y="271"/>
                    <a:pt x="1285" y="271"/>
                  </a:cubicBezTo>
                  <a:cubicBezTo>
                    <a:pt x="1284" y="271"/>
                    <a:pt x="1284" y="271"/>
                    <a:pt x="1284" y="271"/>
                  </a:cubicBezTo>
                  <a:cubicBezTo>
                    <a:pt x="1276" y="272"/>
                    <a:pt x="1266" y="273"/>
                    <a:pt x="1255" y="267"/>
                  </a:cubicBezTo>
                  <a:cubicBezTo>
                    <a:pt x="1244" y="262"/>
                    <a:pt x="1230" y="245"/>
                    <a:pt x="1228" y="234"/>
                  </a:cubicBezTo>
                  <a:cubicBezTo>
                    <a:pt x="1226" y="224"/>
                    <a:pt x="1230" y="216"/>
                    <a:pt x="1234" y="207"/>
                  </a:cubicBezTo>
                  <a:cubicBezTo>
                    <a:pt x="1235" y="206"/>
                    <a:pt x="1235" y="206"/>
                    <a:pt x="1235" y="206"/>
                  </a:cubicBezTo>
                  <a:cubicBezTo>
                    <a:pt x="1238" y="200"/>
                    <a:pt x="1242" y="196"/>
                    <a:pt x="1245" y="193"/>
                  </a:cubicBezTo>
                  <a:cubicBezTo>
                    <a:pt x="1245" y="193"/>
                    <a:pt x="1246" y="192"/>
                    <a:pt x="1246" y="192"/>
                  </a:cubicBezTo>
                  <a:cubicBezTo>
                    <a:pt x="1247" y="190"/>
                    <a:pt x="1247" y="188"/>
                    <a:pt x="1247" y="186"/>
                  </a:cubicBezTo>
                  <a:cubicBezTo>
                    <a:pt x="1247" y="184"/>
                    <a:pt x="1248" y="181"/>
                    <a:pt x="1248" y="177"/>
                  </a:cubicBezTo>
                  <a:cubicBezTo>
                    <a:pt x="1250" y="171"/>
                    <a:pt x="1252" y="167"/>
                    <a:pt x="1255" y="164"/>
                  </a:cubicBezTo>
                  <a:cubicBezTo>
                    <a:pt x="1256" y="162"/>
                    <a:pt x="1257" y="160"/>
                    <a:pt x="1257" y="160"/>
                  </a:cubicBezTo>
                  <a:cubicBezTo>
                    <a:pt x="1257" y="157"/>
                    <a:pt x="1257" y="156"/>
                    <a:pt x="1257" y="156"/>
                  </a:cubicBezTo>
                  <a:cubicBezTo>
                    <a:pt x="1257" y="156"/>
                    <a:pt x="1256" y="156"/>
                    <a:pt x="1256" y="155"/>
                  </a:cubicBezTo>
                  <a:cubicBezTo>
                    <a:pt x="1256" y="155"/>
                    <a:pt x="1255" y="154"/>
                    <a:pt x="1255" y="153"/>
                  </a:cubicBezTo>
                  <a:cubicBezTo>
                    <a:pt x="1255" y="153"/>
                    <a:pt x="1253" y="151"/>
                    <a:pt x="1251" y="150"/>
                  </a:cubicBezTo>
                  <a:cubicBezTo>
                    <a:pt x="1247" y="145"/>
                    <a:pt x="1240" y="139"/>
                    <a:pt x="1237" y="132"/>
                  </a:cubicBezTo>
                  <a:cubicBezTo>
                    <a:pt x="1234" y="126"/>
                    <a:pt x="1235" y="121"/>
                    <a:pt x="1235" y="118"/>
                  </a:cubicBezTo>
                  <a:cubicBezTo>
                    <a:pt x="1235" y="116"/>
                    <a:pt x="1235" y="116"/>
                    <a:pt x="1235" y="116"/>
                  </a:cubicBezTo>
                  <a:cubicBezTo>
                    <a:pt x="1234" y="115"/>
                    <a:pt x="1231" y="112"/>
                    <a:pt x="1229" y="110"/>
                  </a:cubicBezTo>
                  <a:cubicBezTo>
                    <a:pt x="1225" y="107"/>
                    <a:pt x="1221" y="103"/>
                    <a:pt x="1218" y="99"/>
                  </a:cubicBezTo>
                  <a:cubicBezTo>
                    <a:pt x="1213" y="92"/>
                    <a:pt x="1209" y="91"/>
                    <a:pt x="1206" y="90"/>
                  </a:cubicBezTo>
                  <a:cubicBezTo>
                    <a:pt x="1206" y="90"/>
                    <a:pt x="1204" y="91"/>
                    <a:pt x="1200" y="95"/>
                  </a:cubicBezTo>
                  <a:cubicBezTo>
                    <a:pt x="1200" y="96"/>
                    <a:pt x="1199" y="96"/>
                    <a:pt x="1198" y="97"/>
                  </a:cubicBezTo>
                  <a:cubicBezTo>
                    <a:pt x="1195" y="101"/>
                    <a:pt x="1192" y="104"/>
                    <a:pt x="1185" y="107"/>
                  </a:cubicBezTo>
                  <a:cubicBezTo>
                    <a:pt x="1181" y="108"/>
                    <a:pt x="1170" y="113"/>
                    <a:pt x="1161" y="101"/>
                  </a:cubicBezTo>
                  <a:cubicBezTo>
                    <a:pt x="1160" y="100"/>
                    <a:pt x="1159" y="99"/>
                    <a:pt x="1159" y="98"/>
                  </a:cubicBezTo>
                  <a:cubicBezTo>
                    <a:pt x="1145" y="102"/>
                    <a:pt x="1125" y="99"/>
                    <a:pt x="1118" y="95"/>
                  </a:cubicBezTo>
                  <a:cubicBezTo>
                    <a:pt x="1110" y="91"/>
                    <a:pt x="1108" y="85"/>
                    <a:pt x="1110" y="77"/>
                  </a:cubicBezTo>
                  <a:cubicBezTo>
                    <a:pt x="1111" y="76"/>
                    <a:pt x="1111" y="75"/>
                    <a:pt x="1111" y="75"/>
                  </a:cubicBezTo>
                  <a:cubicBezTo>
                    <a:pt x="1111" y="73"/>
                    <a:pt x="1111" y="70"/>
                    <a:pt x="1110" y="68"/>
                  </a:cubicBezTo>
                  <a:cubicBezTo>
                    <a:pt x="1109" y="67"/>
                    <a:pt x="1108" y="67"/>
                    <a:pt x="1107" y="67"/>
                  </a:cubicBezTo>
                  <a:cubicBezTo>
                    <a:pt x="1103" y="67"/>
                    <a:pt x="1100" y="66"/>
                    <a:pt x="1096" y="65"/>
                  </a:cubicBezTo>
                  <a:cubicBezTo>
                    <a:pt x="1090" y="62"/>
                    <a:pt x="1087" y="57"/>
                    <a:pt x="1084" y="52"/>
                  </a:cubicBezTo>
                  <a:cubicBezTo>
                    <a:pt x="1083" y="50"/>
                    <a:pt x="1082" y="49"/>
                    <a:pt x="1080" y="47"/>
                  </a:cubicBezTo>
                  <a:cubicBezTo>
                    <a:pt x="1078" y="45"/>
                    <a:pt x="1072" y="40"/>
                    <a:pt x="1067" y="37"/>
                  </a:cubicBezTo>
                  <a:cubicBezTo>
                    <a:pt x="1063" y="34"/>
                    <a:pt x="1059" y="31"/>
                    <a:pt x="1057" y="29"/>
                  </a:cubicBezTo>
                  <a:cubicBezTo>
                    <a:pt x="1050" y="23"/>
                    <a:pt x="1046" y="15"/>
                    <a:pt x="1043" y="8"/>
                  </a:cubicBezTo>
                  <a:cubicBezTo>
                    <a:pt x="1043" y="7"/>
                    <a:pt x="1043" y="7"/>
                    <a:pt x="1043" y="7"/>
                  </a:cubicBezTo>
                  <a:cubicBezTo>
                    <a:pt x="1043" y="7"/>
                    <a:pt x="1042" y="7"/>
                    <a:pt x="1041" y="6"/>
                  </a:cubicBezTo>
                  <a:cubicBezTo>
                    <a:pt x="1041" y="6"/>
                    <a:pt x="1041" y="6"/>
                    <a:pt x="1040" y="6"/>
                  </a:cubicBezTo>
                  <a:cubicBezTo>
                    <a:pt x="1040" y="7"/>
                    <a:pt x="1040" y="9"/>
                    <a:pt x="1040" y="10"/>
                  </a:cubicBezTo>
                  <a:cubicBezTo>
                    <a:pt x="1040" y="15"/>
                    <a:pt x="1038" y="31"/>
                    <a:pt x="1029" y="37"/>
                  </a:cubicBezTo>
                  <a:cubicBezTo>
                    <a:pt x="1024" y="40"/>
                    <a:pt x="1019" y="40"/>
                    <a:pt x="1015" y="38"/>
                  </a:cubicBezTo>
                  <a:cubicBezTo>
                    <a:pt x="1013" y="38"/>
                    <a:pt x="1012" y="37"/>
                    <a:pt x="1011" y="36"/>
                  </a:cubicBezTo>
                  <a:cubicBezTo>
                    <a:pt x="1008" y="35"/>
                    <a:pt x="1003" y="33"/>
                    <a:pt x="1002" y="33"/>
                  </a:cubicBezTo>
                  <a:cubicBezTo>
                    <a:pt x="995" y="36"/>
                    <a:pt x="987" y="35"/>
                    <a:pt x="981" y="32"/>
                  </a:cubicBezTo>
                  <a:cubicBezTo>
                    <a:pt x="976" y="29"/>
                    <a:pt x="973" y="25"/>
                    <a:pt x="972" y="19"/>
                  </a:cubicBezTo>
                  <a:cubicBezTo>
                    <a:pt x="972" y="17"/>
                    <a:pt x="972" y="14"/>
                    <a:pt x="972" y="12"/>
                  </a:cubicBezTo>
                  <a:cubicBezTo>
                    <a:pt x="972" y="10"/>
                    <a:pt x="973" y="6"/>
                    <a:pt x="972" y="5"/>
                  </a:cubicBezTo>
                  <a:cubicBezTo>
                    <a:pt x="967" y="1"/>
                    <a:pt x="956" y="0"/>
                    <a:pt x="954" y="1"/>
                  </a:cubicBezTo>
                  <a:cubicBezTo>
                    <a:pt x="950" y="3"/>
                    <a:pt x="945" y="5"/>
                    <a:pt x="940" y="7"/>
                  </a:cubicBezTo>
                  <a:cubicBezTo>
                    <a:pt x="939" y="7"/>
                    <a:pt x="938" y="8"/>
                    <a:pt x="936" y="8"/>
                  </a:cubicBezTo>
                  <a:cubicBezTo>
                    <a:pt x="943" y="12"/>
                    <a:pt x="944" y="19"/>
                    <a:pt x="944" y="29"/>
                  </a:cubicBezTo>
                  <a:cubicBezTo>
                    <a:pt x="944" y="39"/>
                    <a:pt x="940" y="44"/>
                    <a:pt x="938" y="48"/>
                  </a:cubicBezTo>
                  <a:cubicBezTo>
                    <a:pt x="938" y="49"/>
                    <a:pt x="937" y="50"/>
                    <a:pt x="937" y="50"/>
                  </a:cubicBezTo>
                  <a:cubicBezTo>
                    <a:pt x="937" y="51"/>
                    <a:pt x="937" y="51"/>
                    <a:pt x="938" y="52"/>
                  </a:cubicBezTo>
                  <a:cubicBezTo>
                    <a:pt x="940" y="57"/>
                    <a:pt x="942" y="59"/>
                    <a:pt x="944" y="61"/>
                  </a:cubicBezTo>
                  <a:cubicBezTo>
                    <a:pt x="946" y="63"/>
                    <a:pt x="948" y="65"/>
                    <a:pt x="950" y="69"/>
                  </a:cubicBezTo>
                  <a:cubicBezTo>
                    <a:pt x="950" y="69"/>
                    <a:pt x="951" y="69"/>
                    <a:pt x="951" y="69"/>
                  </a:cubicBezTo>
                  <a:cubicBezTo>
                    <a:pt x="961" y="81"/>
                    <a:pt x="951" y="90"/>
                    <a:pt x="946" y="95"/>
                  </a:cubicBezTo>
                  <a:cubicBezTo>
                    <a:pt x="940" y="100"/>
                    <a:pt x="934" y="103"/>
                    <a:pt x="930" y="105"/>
                  </a:cubicBezTo>
                  <a:cubicBezTo>
                    <a:pt x="923" y="107"/>
                    <a:pt x="923" y="108"/>
                    <a:pt x="922" y="110"/>
                  </a:cubicBezTo>
                  <a:cubicBezTo>
                    <a:pt x="921" y="119"/>
                    <a:pt x="916" y="124"/>
                    <a:pt x="913" y="127"/>
                  </a:cubicBezTo>
                  <a:cubicBezTo>
                    <a:pt x="912" y="128"/>
                    <a:pt x="911" y="130"/>
                    <a:pt x="911" y="130"/>
                  </a:cubicBezTo>
                  <a:cubicBezTo>
                    <a:pt x="911" y="132"/>
                    <a:pt x="911" y="133"/>
                    <a:pt x="911" y="135"/>
                  </a:cubicBezTo>
                  <a:cubicBezTo>
                    <a:pt x="913" y="142"/>
                    <a:pt x="913" y="150"/>
                    <a:pt x="903" y="159"/>
                  </a:cubicBezTo>
                  <a:cubicBezTo>
                    <a:pt x="894" y="168"/>
                    <a:pt x="878" y="171"/>
                    <a:pt x="854" y="170"/>
                  </a:cubicBezTo>
                  <a:cubicBezTo>
                    <a:pt x="850" y="170"/>
                    <a:pt x="846" y="170"/>
                    <a:pt x="841" y="170"/>
                  </a:cubicBezTo>
                  <a:cubicBezTo>
                    <a:pt x="825" y="171"/>
                    <a:pt x="808" y="172"/>
                    <a:pt x="803" y="160"/>
                  </a:cubicBezTo>
                  <a:cubicBezTo>
                    <a:pt x="801" y="155"/>
                    <a:pt x="801" y="150"/>
                    <a:pt x="802" y="147"/>
                  </a:cubicBezTo>
                  <a:cubicBezTo>
                    <a:pt x="802" y="147"/>
                    <a:pt x="801" y="147"/>
                    <a:pt x="801" y="147"/>
                  </a:cubicBezTo>
                  <a:cubicBezTo>
                    <a:pt x="796" y="146"/>
                    <a:pt x="793" y="146"/>
                    <a:pt x="792" y="146"/>
                  </a:cubicBezTo>
                  <a:cubicBezTo>
                    <a:pt x="791" y="146"/>
                    <a:pt x="790" y="146"/>
                    <a:pt x="789" y="146"/>
                  </a:cubicBezTo>
                  <a:cubicBezTo>
                    <a:pt x="779" y="144"/>
                    <a:pt x="779" y="144"/>
                    <a:pt x="779" y="144"/>
                  </a:cubicBezTo>
                  <a:cubicBezTo>
                    <a:pt x="780" y="142"/>
                    <a:pt x="780" y="142"/>
                    <a:pt x="780" y="142"/>
                  </a:cubicBezTo>
                  <a:cubicBezTo>
                    <a:pt x="777" y="140"/>
                    <a:pt x="775" y="139"/>
                    <a:pt x="773" y="137"/>
                  </a:cubicBezTo>
                  <a:cubicBezTo>
                    <a:pt x="770" y="139"/>
                    <a:pt x="770" y="139"/>
                    <a:pt x="770" y="139"/>
                  </a:cubicBezTo>
                  <a:cubicBezTo>
                    <a:pt x="762" y="143"/>
                    <a:pt x="755" y="147"/>
                    <a:pt x="749" y="150"/>
                  </a:cubicBezTo>
                  <a:cubicBezTo>
                    <a:pt x="739" y="154"/>
                    <a:pt x="726" y="148"/>
                    <a:pt x="721" y="143"/>
                  </a:cubicBezTo>
                  <a:cubicBezTo>
                    <a:pt x="720" y="143"/>
                    <a:pt x="720" y="143"/>
                    <a:pt x="720" y="143"/>
                  </a:cubicBezTo>
                  <a:cubicBezTo>
                    <a:pt x="718" y="144"/>
                    <a:pt x="715" y="144"/>
                    <a:pt x="711" y="144"/>
                  </a:cubicBezTo>
                  <a:cubicBezTo>
                    <a:pt x="701" y="144"/>
                    <a:pt x="696" y="137"/>
                    <a:pt x="693" y="132"/>
                  </a:cubicBezTo>
                  <a:cubicBezTo>
                    <a:pt x="691" y="130"/>
                    <a:pt x="689" y="127"/>
                    <a:pt x="687" y="126"/>
                  </a:cubicBezTo>
                  <a:cubicBezTo>
                    <a:pt x="685" y="126"/>
                    <a:pt x="680" y="124"/>
                    <a:pt x="675" y="132"/>
                  </a:cubicBezTo>
                  <a:cubicBezTo>
                    <a:pt x="673" y="135"/>
                    <a:pt x="670" y="138"/>
                    <a:pt x="668" y="141"/>
                  </a:cubicBezTo>
                  <a:cubicBezTo>
                    <a:pt x="664" y="145"/>
                    <a:pt x="664" y="145"/>
                    <a:pt x="664" y="147"/>
                  </a:cubicBezTo>
                  <a:cubicBezTo>
                    <a:pt x="665" y="151"/>
                    <a:pt x="666" y="153"/>
                    <a:pt x="667" y="155"/>
                  </a:cubicBezTo>
                  <a:cubicBezTo>
                    <a:pt x="669" y="159"/>
                    <a:pt x="672" y="166"/>
                    <a:pt x="668" y="174"/>
                  </a:cubicBezTo>
                  <a:cubicBezTo>
                    <a:pt x="662" y="187"/>
                    <a:pt x="651" y="183"/>
                    <a:pt x="648" y="181"/>
                  </a:cubicBezTo>
                  <a:cubicBezTo>
                    <a:pt x="646" y="181"/>
                    <a:pt x="645" y="180"/>
                    <a:pt x="643" y="179"/>
                  </a:cubicBezTo>
                  <a:cubicBezTo>
                    <a:pt x="637" y="178"/>
                    <a:pt x="632" y="179"/>
                    <a:pt x="629" y="180"/>
                  </a:cubicBezTo>
                  <a:cubicBezTo>
                    <a:pt x="628" y="181"/>
                    <a:pt x="627" y="182"/>
                    <a:pt x="627" y="185"/>
                  </a:cubicBezTo>
                  <a:cubicBezTo>
                    <a:pt x="625" y="192"/>
                    <a:pt x="626" y="195"/>
                    <a:pt x="626" y="199"/>
                  </a:cubicBezTo>
                  <a:cubicBezTo>
                    <a:pt x="627" y="202"/>
                    <a:pt x="628" y="205"/>
                    <a:pt x="627" y="211"/>
                  </a:cubicBezTo>
                  <a:cubicBezTo>
                    <a:pt x="627" y="216"/>
                    <a:pt x="626" y="223"/>
                    <a:pt x="620" y="228"/>
                  </a:cubicBezTo>
                  <a:cubicBezTo>
                    <a:pt x="613" y="233"/>
                    <a:pt x="603" y="232"/>
                    <a:pt x="591" y="229"/>
                  </a:cubicBezTo>
                  <a:cubicBezTo>
                    <a:pt x="587" y="228"/>
                    <a:pt x="584" y="227"/>
                    <a:pt x="581" y="226"/>
                  </a:cubicBezTo>
                  <a:cubicBezTo>
                    <a:pt x="567" y="222"/>
                    <a:pt x="557" y="220"/>
                    <a:pt x="546" y="222"/>
                  </a:cubicBezTo>
                  <a:cubicBezTo>
                    <a:pt x="528" y="224"/>
                    <a:pt x="510" y="226"/>
                    <a:pt x="495" y="220"/>
                  </a:cubicBezTo>
                  <a:cubicBezTo>
                    <a:pt x="489" y="218"/>
                    <a:pt x="486" y="216"/>
                    <a:pt x="483" y="213"/>
                  </a:cubicBezTo>
                  <a:cubicBezTo>
                    <a:pt x="483" y="213"/>
                    <a:pt x="483" y="213"/>
                    <a:pt x="483" y="213"/>
                  </a:cubicBezTo>
                  <a:cubicBezTo>
                    <a:pt x="483" y="213"/>
                    <a:pt x="482" y="212"/>
                    <a:pt x="477" y="212"/>
                  </a:cubicBezTo>
                  <a:cubicBezTo>
                    <a:pt x="472" y="211"/>
                    <a:pt x="468" y="210"/>
                    <a:pt x="465" y="209"/>
                  </a:cubicBezTo>
                  <a:cubicBezTo>
                    <a:pt x="464" y="208"/>
                    <a:pt x="462" y="208"/>
                    <a:pt x="462" y="208"/>
                  </a:cubicBezTo>
                  <a:cubicBezTo>
                    <a:pt x="461" y="208"/>
                    <a:pt x="461" y="208"/>
                    <a:pt x="459" y="210"/>
                  </a:cubicBezTo>
                  <a:cubicBezTo>
                    <a:pt x="450" y="219"/>
                    <a:pt x="441" y="232"/>
                    <a:pt x="441" y="232"/>
                  </a:cubicBezTo>
                  <a:cubicBezTo>
                    <a:pt x="439" y="234"/>
                    <a:pt x="439" y="234"/>
                    <a:pt x="439" y="234"/>
                  </a:cubicBezTo>
                  <a:cubicBezTo>
                    <a:pt x="437" y="235"/>
                    <a:pt x="437" y="235"/>
                    <a:pt x="437" y="235"/>
                  </a:cubicBezTo>
                  <a:cubicBezTo>
                    <a:pt x="425" y="240"/>
                    <a:pt x="420" y="240"/>
                    <a:pt x="410" y="232"/>
                  </a:cubicBezTo>
                  <a:cubicBezTo>
                    <a:pt x="407" y="230"/>
                    <a:pt x="404" y="229"/>
                    <a:pt x="402" y="229"/>
                  </a:cubicBezTo>
                  <a:cubicBezTo>
                    <a:pt x="399" y="235"/>
                    <a:pt x="397" y="238"/>
                    <a:pt x="393" y="244"/>
                  </a:cubicBezTo>
                  <a:cubicBezTo>
                    <a:pt x="390" y="249"/>
                    <a:pt x="390" y="249"/>
                    <a:pt x="390" y="249"/>
                  </a:cubicBezTo>
                  <a:cubicBezTo>
                    <a:pt x="386" y="255"/>
                    <a:pt x="381" y="258"/>
                    <a:pt x="377" y="260"/>
                  </a:cubicBezTo>
                  <a:cubicBezTo>
                    <a:pt x="373" y="262"/>
                    <a:pt x="373" y="262"/>
                    <a:pt x="373" y="266"/>
                  </a:cubicBezTo>
                  <a:cubicBezTo>
                    <a:pt x="371" y="275"/>
                    <a:pt x="371" y="280"/>
                    <a:pt x="363" y="284"/>
                  </a:cubicBezTo>
                  <a:cubicBezTo>
                    <a:pt x="363" y="284"/>
                    <a:pt x="362" y="284"/>
                    <a:pt x="361" y="286"/>
                  </a:cubicBezTo>
                  <a:cubicBezTo>
                    <a:pt x="356" y="291"/>
                    <a:pt x="350" y="293"/>
                    <a:pt x="346" y="293"/>
                  </a:cubicBezTo>
                  <a:cubicBezTo>
                    <a:pt x="345" y="301"/>
                    <a:pt x="343" y="307"/>
                    <a:pt x="340" y="313"/>
                  </a:cubicBezTo>
                  <a:cubicBezTo>
                    <a:pt x="339" y="315"/>
                    <a:pt x="338" y="317"/>
                    <a:pt x="337" y="320"/>
                  </a:cubicBezTo>
                  <a:cubicBezTo>
                    <a:pt x="337" y="322"/>
                    <a:pt x="337" y="323"/>
                    <a:pt x="336" y="324"/>
                  </a:cubicBezTo>
                  <a:cubicBezTo>
                    <a:pt x="335" y="333"/>
                    <a:pt x="331" y="336"/>
                    <a:pt x="323" y="339"/>
                  </a:cubicBezTo>
                  <a:cubicBezTo>
                    <a:pt x="317" y="342"/>
                    <a:pt x="313" y="342"/>
                    <a:pt x="310" y="341"/>
                  </a:cubicBezTo>
                  <a:cubicBezTo>
                    <a:pt x="308" y="347"/>
                    <a:pt x="308" y="352"/>
                    <a:pt x="308" y="360"/>
                  </a:cubicBezTo>
                  <a:cubicBezTo>
                    <a:pt x="308" y="371"/>
                    <a:pt x="307" y="384"/>
                    <a:pt x="299" y="392"/>
                  </a:cubicBezTo>
                  <a:cubicBezTo>
                    <a:pt x="299" y="393"/>
                    <a:pt x="299" y="394"/>
                    <a:pt x="298" y="395"/>
                  </a:cubicBezTo>
                  <a:cubicBezTo>
                    <a:pt x="297" y="398"/>
                    <a:pt x="295" y="403"/>
                    <a:pt x="289" y="406"/>
                  </a:cubicBezTo>
                  <a:cubicBezTo>
                    <a:pt x="284" y="408"/>
                    <a:pt x="278" y="406"/>
                    <a:pt x="274" y="404"/>
                  </a:cubicBezTo>
                  <a:cubicBezTo>
                    <a:pt x="269" y="402"/>
                    <a:pt x="266" y="400"/>
                    <a:pt x="264" y="398"/>
                  </a:cubicBezTo>
                  <a:cubicBezTo>
                    <a:pt x="260" y="396"/>
                    <a:pt x="259" y="395"/>
                    <a:pt x="253" y="396"/>
                  </a:cubicBezTo>
                  <a:cubicBezTo>
                    <a:pt x="241" y="398"/>
                    <a:pt x="240" y="399"/>
                    <a:pt x="234" y="401"/>
                  </a:cubicBezTo>
                  <a:cubicBezTo>
                    <a:pt x="233" y="402"/>
                    <a:pt x="232" y="402"/>
                    <a:pt x="230" y="403"/>
                  </a:cubicBezTo>
                  <a:cubicBezTo>
                    <a:pt x="225" y="405"/>
                    <a:pt x="221" y="405"/>
                    <a:pt x="218" y="404"/>
                  </a:cubicBezTo>
                  <a:cubicBezTo>
                    <a:pt x="217" y="405"/>
                    <a:pt x="217" y="405"/>
                    <a:pt x="217" y="406"/>
                  </a:cubicBezTo>
                  <a:cubicBezTo>
                    <a:pt x="218" y="407"/>
                    <a:pt x="219" y="409"/>
                    <a:pt x="221" y="410"/>
                  </a:cubicBezTo>
                  <a:cubicBezTo>
                    <a:pt x="228" y="417"/>
                    <a:pt x="231" y="422"/>
                    <a:pt x="226" y="436"/>
                  </a:cubicBezTo>
                  <a:cubicBezTo>
                    <a:pt x="223" y="444"/>
                    <a:pt x="219" y="447"/>
                    <a:pt x="217" y="450"/>
                  </a:cubicBezTo>
                  <a:cubicBezTo>
                    <a:pt x="215" y="452"/>
                    <a:pt x="214" y="452"/>
                    <a:pt x="214" y="456"/>
                  </a:cubicBezTo>
                  <a:cubicBezTo>
                    <a:pt x="213" y="461"/>
                    <a:pt x="213" y="464"/>
                    <a:pt x="213" y="466"/>
                  </a:cubicBezTo>
                  <a:cubicBezTo>
                    <a:pt x="214" y="470"/>
                    <a:pt x="214" y="475"/>
                    <a:pt x="211" y="481"/>
                  </a:cubicBezTo>
                  <a:cubicBezTo>
                    <a:pt x="206" y="490"/>
                    <a:pt x="198" y="492"/>
                    <a:pt x="189" y="494"/>
                  </a:cubicBezTo>
                  <a:cubicBezTo>
                    <a:pt x="187" y="494"/>
                    <a:pt x="184" y="495"/>
                    <a:pt x="180" y="495"/>
                  </a:cubicBezTo>
                  <a:cubicBezTo>
                    <a:pt x="167" y="499"/>
                    <a:pt x="163" y="500"/>
                    <a:pt x="159" y="505"/>
                  </a:cubicBezTo>
                  <a:cubicBezTo>
                    <a:pt x="152" y="512"/>
                    <a:pt x="146" y="514"/>
                    <a:pt x="139" y="515"/>
                  </a:cubicBezTo>
                  <a:cubicBezTo>
                    <a:pt x="137" y="516"/>
                    <a:pt x="134" y="517"/>
                    <a:pt x="131" y="518"/>
                  </a:cubicBezTo>
                  <a:cubicBezTo>
                    <a:pt x="129" y="518"/>
                    <a:pt x="129" y="518"/>
                    <a:pt x="128" y="520"/>
                  </a:cubicBezTo>
                  <a:cubicBezTo>
                    <a:pt x="124" y="528"/>
                    <a:pt x="117" y="530"/>
                    <a:pt x="108" y="527"/>
                  </a:cubicBezTo>
                  <a:cubicBezTo>
                    <a:pt x="101" y="525"/>
                    <a:pt x="97" y="521"/>
                    <a:pt x="94" y="518"/>
                  </a:cubicBezTo>
                  <a:cubicBezTo>
                    <a:pt x="93" y="519"/>
                    <a:pt x="92" y="519"/>
                    <a:pt x="91" y="519"/>
                  </a:cubicBezTo>
                  <a:cubicBezTo>
                    <a:pt x="85" y="519"/>
                    <a:pt x="80" y="515"/>
                    <a:pt x="76" y="511"/>
                  </a:cubicBezTo>
                  <a:cubicBezTo>
                    <a:pt x="73" y="508"/>
                    <a:pt x="71" y="505"/>
                    <a:pt x="69" y="504"/>
                  </a:cubicBezTo>
                  <a:cubicBezTo>
                    <a:pt x="69" y="503"/>
                    <a:pt x="69" y="503"/>
                    <a:pt x="69" y="503"/>
                  </a:cubicBezTo>
                  <a:cubicBezTo>
                    <a:pt x="66" y="502"/>
                    <a:pt x="64" y="500"/>
                    <a:pt x="63" y="498"/>
                  </a:cubicBezTo>
                  <a:cubicBezTo>
                    <a:pt x="62" y="498"/>
                    <a:pt x="60" y="499"/>
                    <a:pt x="59" y="500"/>
                  </a:cubicBezTo>
                  <a:cubicBezTo>
                    <a:pt x="47" y="504"/>
                    <a:pt x="42" y="508"/>
                    <a:pt x="38" y="511"/>
                  </a:cubicBezTo>
                  <a:cubicBezTo>
                    <a:pt x="36" y="512"/>
                    <a:pt x="35" y="512"/>
                    <a:pt x="34" y="513"/>
                  </a:cubicBezTo>
                  <a:cubicBezTo>
                    <a:pt x="39" y="513"/>
                    <a:pt x="43" y="513"/>
                    <a:pt x="48" y="513"/>
                  </a:cubicBezTo>
                  <a:cubicBezTo>
                    <a:pt x="49" y="513"/>
                    <a:pt x="50" y="513"/>
                    <a:pt x="51" y="513"/>
                  </a:cubicBezTo>
                  <a:cubicBezTo>
                    <a:pt x="62" y="513"/>
                    <a:pt x="66" y="518"/>
                    <a:pt x="69" y="528"/>
                  </a:cubicBezTo>
                  <a:cubicBezTo>
                    <a:pt x="72" y="537"/>
                    <a:pt x="70" y="543"/>
                    <a:pt x="62" y="548"/>
                  </a:cubicBezTo>
                  <a:cubicBezTo>
                    <a:pt x="61" y="549"/>
                    <a:pt x="60" y="549"/>
                    <a:pt x="59" y="551"/>
                  </a:cubicBezTo>
                  <a:cubicBezTo>
                    <a:pt x="57" y="554"/>
                    <a:pt x="55" y="557"/>
                    <a:pt x="52" y="558"/>
                  </a:cubicBezTo>
                  <a:cubicBezTo>
                    <a:pt x="54" y="561"/>
                    <a:pt x="56" y="563"/>
                    <a:pt x="57" y="565"/>
                  </a:cubicBezTo>
                  <a:cubicBezTo>
                    <a:pt x="62" y="571"/>
                    <a:pt x="66" y="577"/>
                    <a:pt x="61" y="588"/>
                  </a:cubicBezTo>
                  <a:cubicBezTo>
                    <a:pt x="57" y="596"/>
                    <a:pt x="50" y="598"/>
                    <a:pt x="46" y="599"/>
                  </a:cubicBezTo>
                  <a:cubicBezTo>
                    <a:pt x="42" y="599"/>
                    <a:pt x="40" y="600"/>
                    <a:pt x="39" y="602"/>
                  </a:cubicBezTo>
                  <a:cubicBezTo>
                    <a:pt x="37" y="604"/>
                    <a:pt x="36" y="605"/>
                    <a:pt x="35" y="607"/>
                  </a:cubicBezTo>
                  <a:cubicBezTo>
                    <a:pt x="31" y="611"/>
                    <a:pt x="27" y="616"/>
                    <a:pt x="27" y="618"/>
                  </a:cubicBezTo>
                  <a:cubicBezTo>
                    <a:pt x="27" y="622"/>
                    <a:pt x="25" y="629"/>
                    <a:pt x="23" y="636"/>
                  </a:cubicBezTo>
                  <a:cubicBezTo>
                    <a:pt x="25" y="640"/>
                    <a:pt x="25" y="643"/>
                    <a:pt x="24" y="648"/>
                  </a:cubicBezTo>
                  <a:cubicBezTo>
                    <a:pt x="22" y="652"/>
                    <a:pt x="20" y="653"/>
                    <a:pt x="17" y="655"/>
                  </a:cubicBezTo>
                  <a:cubicBezTo>
                    <a:pt x="17" y="656"/>
                    <a:pt x="17" y="656"/>
                    <a:pt x="17" y="656"/>
                  </a:cubicBezTo>
                  <a:cubicBezTo>
                    <a:pt x="14" y="657"/>
                    <a:pt x="14" y="657"/>
                    <a:pt x="14" y="657"/>
                  </a:cubicBezTo>
                  <a:cubicBezTo>
                    <a:pt x="12" y="658"/>
                    <a:pt x="10" y="660"/>
                    <a:pt x="8" y="662"/>
                  </a:cubicBezTo>
                  <a:cubicBezTo>
                    <a:pt x="0" y="672"/>
                    <a:pt x="15" y="670"/>
                    <a:pt x="25" y="674"/>
                  </a:cubicBezTo>
                  <a:cubicBezTo>
                    <a:pt x="36" y="678"/>
                    <a:pt x="55" y="672"/>
                    <a:pt x="63" y="676"/>
                  </a:cubicBezTo>
                  <a:cubicBezTo>
                    <a:pt x="71" y="680"/>
                    <a:pt x="77" y="681"/>
                    <a:pt x="77" y="681"/>
                  </a:cubicBezTo>
                  <a:cubicBezTo>
                    <a:pt x="77" y="681"/>
                    <a:pt x="92" y="688"/>
                    <a:pt x="93" y="692"/>
                  </a:cubicBezTo>
                  <a:cubicBezTo>
                    <a:pt x="95" y="696"/>
                    <a:pt x="85" y="704"/>
                    <a:pt x="85" y="716"/>
                  </a:cubicBezTo>
                  <a:cubicBezTo>
                    <a:pt x="85" y="728"/>
                    <a:pt x="89" y="726"/>
                    <a:pt x="89" y="738"/>
                  </a:cubicBezTo>
                  <a:cubicBezTo>
                    <a:pt x="89" y="750"/>
                    <a:pt x="80" y="748"/>
                    <a:pt x="73" y="749"/>
                  </a:cubicBezTo>
                  <a:cubicBezTo>
                    <a:pt x="67" y="750"/>
                    <a:pt x="57" y="749"/>
                    <a:pt x="47" y="750"/>
                  </a:cubicBezTo>
                  <a:cubicBezTo>
                    <a:pt x="36" y="752"/>
                    <a:pt x="44" y="765"/>
                    <a:pt x="32" y="778"/>
                  </a:cubicBezTo>
                  <a:cubicBezTo>
                    <a:pt x="20" y="792"/>
                    <a:pt x="36" y="797"/>
                    <a:pt x="39" y="802"/>
                  </a:cubicBezTo>
                  <a:cubicBezTo>
                    <a:pt x="41" y="808"/>
                    <a:pt x="59" y="813"/>
                    <a:pt x="65" y="818"/>
                  </a:cubicBezTo>
                  <a:cubicBezTo>
                    <a:pt x="72" y="824"/>
                    <a:pt x="75" y="828"/>
                    <a:pt x="77" y="838"/>
                  </a:cubicBezTo>
                  <a:cubicBezTo>
                    <a:pt x="80" y="849"/>
                    <a:pt x="84" y="848"/>
                    <a:pt x="89" y="845"/>
                  </a:cubicBezTo>
                  <a:cubicBezTo>
                    <a:pt x="95" y="842"/>
                    <a:pt x="95" y="854"/>
                    <a:pt x="95" y="854"/>
                  </a:cubicBezTo>
                  <a:cubicBezTo>
                    <a:pt x="95" y="854"/>
                    <a:pt x="95" y="854"/>
                    <a:pt x="97" y="861"/>
                  </a:cubicBezTo>
                  <a:cubicBezTo>
                    <a:pt x="100" y="868"/>
                    <a:pt x="104" y="861"/>
                    <a:pt x="113" y="861"/>
                  </a:cubicBezTo>
                  <a:cubicBezTo>
                    <a:pt x="123" y="861"/>
                    <a:pt x="117" y="872"/>
                    <a:pt x="123" y="880"/>
                  </a:cubicBezTo>
                  <a:cubicBezTo>
                    <a:pt x="128" y="888"/>
                    <a:pt x="145" y="904"/>
                    <a:pt x="149" y="910"/>
                  </a:cubicBezTo>
                  <a:cubicBezTo>
                    <a:pt x="153" y="917"/>
                    <a:pt x="160" y="921"/>
                    <a:pt x="165" y="936"/>
                  </a:cubicBezTo>
                  <a:cubicBezTo>
                    <a:pt x="171" y="950"/>
                    <a:pt x="167" y="942"/>
                    <a:pt x="171" y="953"/>
                  </a:cubicBezTo>
                  <a:cubicBezTo>
                    <a:pt x="175" y="964"/>
                    <a:pt x="196" y="954"/>
                    <a:pt x="200" y="953"/>
                  </a:cubicBezTo>
                  <a:cubicBezTo>
                    <a:pt x="204" y="952"/>
                    <a:pt x="209" y="960"/>
                    <a:pt x="216" y="976"/>
                  </a:cubicBezTo>
                  <a:cubicBezTo>
                    <a:pt x="223" y="992"/>
                    <a:pt x="207" y="1002"/>
                    <a:pt x="205" y="1006"/>
                  </a:cubicBezTo>
                  <a:cubicBezTo>
                    <a:pt x="204" y="1010"/>
                    <a:pt x="223" y="1013"/>
                    <a:pt x="228" y="1024"/>
                  </a:cubicBezTo>
                  <a:cubicBezTo>
                    <a:pt x="233" y="1034"/>
                    <a:pt x="224" y="1034"/>
                    <a:pt x="217" y="1041"/>
                  </a:cubicBezTo>
                  <a:cubicBezTo>
                    <a:pt x="211" y="1048"/>
                    <a:pt x="220" y="1050"/>
                    <a:pt x="219" y="1061"/>
                  </a:cubicBezTo>
                  <a:cubicBezTo>
                    <a:pt x="217" y="1072"/>
                    <a:pt x="219" y="1073"/>
                    <a:pt x="224" y="1093"/>
                  </a:cubicBezTo>
                  <a:cubicBezTo>
                    <a:pt x="229" y="1113"/>
                    <a:pt x="232" y="1094"/>
                    <a:pt x="252" y="1104"/>
                  </a:cubicBezTo>
                  <a:cubicBezTo>
                    <a:pt x="272" y="1113"/>
                    <a:pt x="259" y="1109"/>
                    <a:pt x="276" y="1125"/>
                  </a:cubicBezTo>
                  <a:cubicBezTo>
                    <a:pt x="293" y="1141"/>
                    <a:pt x="285" y="1126"/>
                    <a:pt x="292" y="1134"/>
                  </a:cubicBezTo>
                  <a:cubicBezTo>
                    <a:pt x="299" y="1142"/>
                    <a:pt x="305" y="1141"/>
                    <a:pt x="324" y="1138"/>
                  </a:cubicBezTo>
                  <a:cubicBezTo>
                    <a:pt x="343" y="1136"/>
                    <a:pt x="333" y="1149"/>
                    <a:pt x="337" y="1154"/>
                  </a:cubicBezTo>
                  <a:cubicBezTo>
                    <a:pt x="341" y="1160"/>
                    <a:pt x="360" y="1165"/>
                    <a:pt x="371" y="1172"/>
                  </a:cubicBezTo>
                  <a:cubicBezTo>
                    <a:pt x="381" y="1178"/>
                    <a:pt x="384" y="1172"/>
                    <a:pt x="391" y="1170"/>
                  </a:cubicBezTo>
                  <a:cubicBezTo>
                    <a:pt x="397" y="1169"/>
                    <a:pt x="409" y="1180"/>
                    <a:pt x="411" y="1186"/>
                  </a:cubicBezTo>
                  <a:cubicBezTo>
                    <a:pt x="412" y="1193"/>
                    <a:pt x="424" y="1197"/>
                    <a:pt x="435" y="1208"/>
                  </a:cubicBezTo>
                  <a:cubicBezTo>
                    <a:pt x="445" y="1218"/>
                    <a:pt x="439" y="1224"/>
                    <a:pt x="440" y="1236"/>
                  </a:cubicBezTo>
                  <a:cubicBezTo>
                    <a:pt x="441" y="1248"/>
                    <a:pt x="447" y="1244"/>
                    <a:pt x="455" y="1257"/>
                  </a:cubicBezTo>
                  <a:cubicBezTo>
                    <a:pt x="463" y="1270"/>
                    <a:pt x="452" y="1269"/>
                    <a:pt x="456" y="1273"/>
                  </a:cubicBezTo>
                  <a:cubicBezTo>
                    <a:pt x="460" y="1277"/>
                    <a:pt x="473" y="1298"/>
                    <a:pt x="477" y="1306"/>
                  </a:cubicBezTo>
                  <a:cubicBezTo>
                    <a:pt x="481" y="1314"/>
                    <a:pt x="489" y="1314"/>
                    <a:pt x="492" y="1308"/>
                  </a:cubicBezTo>
                  <a:cubicBezTo>
                    <a:pt x="495" y="1301"/>
                    <a:pt x="501" y="1301"/>
                    <a:pt x="509" y="1301"/>
                  </a:cubicBezTo>
                  <a:cubicBezTo>
                    <a:pt x="517" y="1301"/>
                    <a:pt x="512" y="1320"/>
                    <a:pt x="521" y="1328"/>
                  </a:cubicBezTo>
                  <a:cubicBezTo>
                    <a:pt x="531" y="1336"/>
                    <a:pt x="537" y="1329"/>
                    <a:pt x="543" y="1340"/>
                  </a:cubicBezTo>
                  <a:cubicBezTo>
                    <a:pt x="548" y="1350"/>
                    <a:pt x="549" y="1344"/>
                    <a:pt x="567" y="1349"/>
                  </a:cubicBezTo>
                  <a:cubicBezTo>
                    <a:pt x="584" y="1354"/>
                    <a:pt x="585" y="1338"/>
                    <a:pt x="591" y="1333"/>
                  </a:cubicBezTo>
                  <a:cubicBezTo>
                    <a:pt x="596" y="1328"/>
                    <a:pt x="604" y="1336"/>
                    <a:pt x="613" y="1350"/>
                  </a:cubicBezTo>
                  <a:cubicBezTo>
                    <a:pt x="623" y="1365"/>
                    <a:pt x="625" y="1365"/>
                    <a:pt x="629" y="1368"/>
                  </a:cubicBezTo>
                  <a:cubicBezTo>
                    <a:pt x="633" y="1370"/>
                    <a:pt x="647" y="1380"/>
                    <a:pt x="659" y="1381"/>
                  </a:cubicBezTo>
                  <a:cubicBezTo>
                    <a:pt x="671" y="1382"/>
                    <a:pt x="671" y="1389"/>
                    <a:pt x="675" y="1401"/>
                  </a:cubicBezTo>
                  <a:cubicBezTo>
                    <a:pt x="679" y="1413"/>
                    <a:pt x="693" y="1405"/>
                    <a:pt x="700" y="1412"/>
                  </a:cubicBezTo>
                  <a:cubicBezTo>
                    <a:pt x="707" y="1418"/>
                    <a:pt x="692" y="1422"/>
                    <a:pt x="696" y="1428"/>
                  </a:cubicBezTo>
                  <a:cubicBezTo>
                    <a:pt x="700" y="1433"/>
                    <a:pt x="705" y="1441"/>
                    <a:pt x="705" y="1449"/>
                  </a:cubicBezTo>
                  <a:cubicBezTo>
                    <a:pt x="705" y="1456"/>
                    <a:pt x="707" y="1463"/>
                    <a:pt x="709" y="1473"/>
                  </a:cubicBezTo>
                  <a:cubicBezTo>
                    <a:pt x="723" y="1477"/>
                    <a:pt x="723" y="1477"/>
                    <a:pt x="723" y="1477"/>
                  </a:cubicBezTo>
                  <a:cubicBezTo>
                    <a:pt x="732" y="1479"/>
                    <a:pt x="737" y="1483"/>
                    <a:pt x="741" y="148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3" name="Freeform 16">
              <a:extLst>
                <a:ext uri="{FF2B5EF4-FFF2-40B4-BE49-F238E27FC236}">
                  <a16:creationId xmlns:a16="http://schemas.microsoft.com/office/drawing/2014/main" id="{949EFB89-78E5-4C6A-9378-4780D656B90A}"/>
                </a:ext>
              </a:extLst>
            </p:cNvPr>
            <p:cNvSpPr>
              <a:spLocks/>
            </p:cNvSpPr>
            <p:nvPr/>
          </p:nvSpPr>
          <p:spPr bwMode="auto">
            <a:xfrm>
              <a:off x="-8115956" y="2698506"/>
              <a:ext cx="1723861" cy="1260132"/>
            </a:xfrm>
            <a:custGeom>
              <a:avLst/>
              <a:gdLst>
                <a:gd name="T0" fmla="*/ 401 w 2092"/>
                <a:gd name="T1" fmla="*/ 1212 h 1530"/>
                <a:gd name="T2" fmla="*/ 499 w 2092"/>
                <a:gd name="T3" fmla="*/ 1162 h 1530"/>
                <a:gd name="T4" fmla="*/ 603 w 2092"/>
                <a:gd name="T5" fmla="*/ 1174 h 1530"/>
                <a:gd name="T6" fmla="*/ 631 w 2092"/>
                <a:gd name="T7" fmla="*/ 1217 h 1530"/>
                <a:gd name="T8" fmla="*/ 722 w 2092"/>
                <a:gd name="T9" fmla="*/ 1245 h 1530"/>
                <a:gd name="T10" fmla="*/ 805 w 2092"/>
                <a:gd name="T11" fmla="*/ 1187 h 1530"/>
                <a:gd name="T12" fmla="*/ 896 w 2092"/>
                <a:gd name="T13" fmla="*/ 1167 h 1530"/>
                <a:gd name="T14" fmla="*/ 878 w 2092"/>
                <a:gd name="T15" fmla="*/ 1248 h 1530"/>
                <a:gd name="T16" fmla="*/ 963 w 2092"/>
                <a:gd name="T17" fmla="*/ 1226 h 1530"/>
                <a:gd name="T18" fmla="*/ 1029 w 2092"/>
                <a:gd name="T19" fmla="*/ 1188 h 1530"/>
                <a:gd name="T20" fmla="*/ 1162 w 2092"/>
                <a:gd name="T21" fmla="*/ 1202 h 1530"/>
                <a:gd name="T22" fmla="*/ 1246 w 2092"/>
                <a:gd name="T23" fmla="*/ 1186 h 1530"/>
                <a:gd name="T24" fmla="*/ 1317 w 2092"/>
                <a:gd name="T25" fmla="*/ 1162 h 1530"/>
                <a:gd name="T26" fmla="*/ 1385 w 2092"/>
                <a:gd name="T27" fmla="*/ 1106 h 1530"/>
                <a:gd name="T28" fmla="*/ 1425 w 2092"/>
                <a:gd name="T29" fmla="*/ 1201 h 1530"/>
                <a:gd name="T30" fmla="*/ 1464 w 2092"/>
                <a:gd name="T31" fmla="*/ 1218 h 1530"/>
                <a:gd name="T32" fmla="*/ 1491 w 2092"/>
                <a:gd name="T33" fmla="*/ 1190 h 1530"/>
                <a:gd name="T34" fmla="*/ 1556 w 2092"/>
                <a:gd name="T35" fmla="*/ 1164 h 1530"/>
                <a:gd name="T36" fmla="*/ 1592 w 2092"/>
                <a:gd name="T37" fmla="*/ 1137 h 1530"/>
                <a:gd name="T38" fmla="*/ 1662 w 2092"/>
                <a:gd name="T39" fmla="*/ 1143 h 1530"/>
                <a:gd name="T40" fmla="*/ 1736 w 2092"/>
                <a:gd name="T41" fmla="*/ 1128 h 1530"/>
                <a:gd name="T42" fmla="*/ 1808 w 2092"/>
                <a:gd name="T43" fmla="*/ 1137 h 1530"/>
                <a:gd name="T44" fmla="*/ 1871 w 2092"/>
                <a:gd name="T45" fmla="*/ 1212 h 1530"/>
                <a:gd name="T46" fmla="*/ 1899 w 2092"/>
                <a:gd name="T47" fmla="*/ 1296 h 1530"/>
                <a:gd name="T48" fmla="*/ 1836 w 2092"/>
                <a:gd name="T49" fmla="*/ 1382 h 1530"/>
                <a:gd name="T50" fmla="*/ 1822 w 2092"/>
                <a:gd name="T51" fmla="*/ 1435 h 1530"/>
                <a:gd name="T52" fmla="*/ 1869 w 2092"/>
                <a:gd name="T53" fmla="*/ 1510 h 1530"/>
                <a:gd name="T54" fmla="*/ 1866 w 2092"/>
                <a:gd name="T55" fmla="*/ 1464 h 1530"/>
                <a:gd name="T56" fmla="*/ 1926 w 2092"/>
                <a:gd name="T57" fmla="*/ 1441 h 1530"/>
                <a:gd name="T58" fmla="*/ 1941 w 2092"/>
                <a:gd name="T59" fmla="*/ 1366 h 1530"/>
                <a:gd name="T60" fmla="*/ 2018 w 2092"/>
                <a:gd name="T61" fmla="*/ 1330 h 1530"/>
                <a:gd name="T62" fmla="*/ 2027 w 2092"/>
                <a:gd name="T63" fmla="*/ 1254 h 1530"/>
                <a:gd name="T64" fmla="*/ 2029 w 2092"/>
                <a:gd name="T65" fmla="*/ 1203 h 1530"/>
                <a:gd name="T66" fmla="*/ 2024 w 2092"/>
                <a:gd name="T67" fmla="*/ 1125 h 1530"/>
                <a:gd name="T68" fmla="*/ 2061 w 2092"/>
                <a:gd name="T69" fmla="*/ 1073 h 1530"/>
                <a:gd name="T70" fmla="*/ 2032 w 2092"/>
                <a:gd name="T71" fmla="*/ 1026 h 1530"/>
                <a:gd name="T72" fmla="*/ 2085 w 2092"/>
                <a:gd name="T73" fmla="*/ 987 h 1530"/>
                <a:gd name="T74" fmla="*/ 2081 w 2092"/>
                <a:gd name="T75" fmla="*/ 889 h 1530"/>
                <a:gd name="T76" fmla="*/ 2043 w 2092"/>
                <a:gd name="T77" fmla="*/ 786 h 1530"/>
                <a:gd name="T78" fmla="*/ 2048 w 2092"/>
                <a:gd name="T79" fmla="*/ 637 h 1530"/>
                <a:gd name="T80" fmla="*/ 1889 w 2092"/>
                <a:gd name="T81" fmla="*/ 590 h 1530"/>
                <a:gd name="T82" fmla="*/ 1751 w 2092"/>
                <a:gd name="T83" fmla="*/ 496 h 1530"/>
                <a:gd name="T84" fmla="*/ 1660 w 2092"/>
                <a:gd name="T85" fmla="*/ 415 h 1530"/>
                <a:gd name="T86" fmla="*/ 1568 w 2092"/>
                <a:gd name="T87" fmla="*/ 378 h 1530"/>
                <a:gd name="T88" fmla="*/ 1467 w 2092"/>
                <a:gd name="T89" fmla="*/ 290 h 1530"/>
                <a:gd name="T90" fmla="*/ 1361 w 2092"/>
                <a:gd name="T91" fmla="*/ 147 h 1530"/>
                <a:gd name="T92" fmla="*/ 1147 w 2092"/>
                <a:gd name="T93" fmla="*/ 2 h 1530"/>
                <a:gd name="T94" fmla="*/ 963 w 2092"/>
                <a:gd name="T95" fmla="*/ 99 h 1530"/>
                <a:gd name="T96" fmla="*/ 955 w 2092"/>
                <a:gd name="T97" fmla="*/ 230 h 1530"/>
                <a:gd name="T98" fmla="*/ 832 w 2092"/>
                <a:gd name="T99" fmla="*/ 323 h 1530"/>
                <a:gd name="T100" fmla="*/ 888 w 2092"/>
                <a:gd name="T101" fmla="*/ 458 h 1530"/>
                <a:gd name="T102" fmla="*/ 829 w 2092"/>
                <a:gd name="T103" fmla="*/ 647 h 1530"/>
                <a:gd name="T104" fmla="*/ 580 w 2092"/>
                <a:gd name="T105" fmla="*/ 660 h 1530"/>
                <a:gd name="T106" fmla="*/ 392 w 2092"/>
                <a:gd name="T107" fmla="*/ 559 h 1530"/>
                <a:gd name="T108" fmla="*/ 192 w 2092"/>
                <a:gd name="T109" fmla="*/ 530 h 1530"/>
                <a:gd name="T110" fmla="*/ 77 w 2092"/>
                <a:gd name="T111" fmla="*/ 650 h 1530"/>
                <a:gd name="T112" fmla="*/ 41 w 2092"/>
                <a:gd name="T113" fmla="*/ 722 h 1530"/>
                <a:gd name="T114" fmla="*/ 228 w 2092"/>
                <a:gd name="T115" fmla="*/ 804 h 1530"/>
                <a:gd name="T116" fmla="*/ 349 w 2092"/>
                <a:gd name="T117" fmla="*/ 864 h 1530"/>
                <a:gd name="T118" fmla="*/ 395 w 2092"/>
                <a:gd name="T119" fmla="*/ 962 h 1530"/>
                <a:gd name="T120" fmla="*/ 313 w 2092"/>
                <a:gd name="T121" fmla="*/ 105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2" h="1530">
                  <a:moveTo>
                    <a:pt x="317" y="1167"/>
                  </a:moveTo>
                  <a:cubicBezTo>
                    <a:pt x="317" y="1168"/>
                    <a:pt x="317" y="1168"/>
                    <a:pt x="317" y="1168"/>
                  </a:cubicBezTo>
                  <a:cubicBezTo>
                    <a:pt x="320" y="1169"/>
                    <a:pt x="324" y="1172"/>
                    <a:pt x="329" y="1179"/>
                  </a:cubicBezTo>
                  <a:cubicBezTo>
                    <a:pt x="337" y="1190"/>
                    <a:pt x="356" y="1205"/>
                    <a:pt x="366" y="1213"/>
                  </a:cubicBezTo>
                  <a:cubicBezTo>
                    <a:pt x="368" y="1211"/>
                    <a:pt x="371" y="1207"/>
                    <a:pt x="375" y="1205"/>
                  </a:cubicBezTo>
                  <a:cubicBezTo>
                    <a:pt x="385" y="1199"/>
                    <a:pt x="392" y="1200"/>
                    <a:pt x="398" y="1209"/>
                  </a:cubicBezTo>
                  <a:cubicBezTo>
                    <a:pt x="399" y="1211"/>
                    <a:pt x="400" y="1212"/>
                    <a:pt x="401" y="1212"/>
                  </a:cubicBezTo>
                  <a:cubicBezTo>
                    <a:pt x="407" y="1211"/>
                    <a:pt x="422" y="1198"/>
                    <a:pt x="427" y="1191"/>
                  </a:cubicBezTo>
                  <a:cubicBezTo>
                    <a:pt x="433" y="1183"/>
                    <a:pt x="442" y="1175"/>
                    <a:pt x="460" y="1174"/>
                  </a:cubicBezTo>
                  <a:cubicBezTo>
                    <a:pt x="467" y="1173"/>
                    <a:pt x="468" y="1172"/>
                    <a:pt x="470" y="1168"/>
                  </a:cubicBezTo>
                  <a:cubicBezTo>
                    <a:pt x="471" y="1167"/>
                    <a:pt x="471" y="1167"/>
                    <a:pt x="472" y="1166"/>
                  </a:cubicBezTo>
                  <a:cubicBezTo>
                    <a:pt x="477" y="1159"/>
                    <a:pt x="486" y="1157"/>
                    <a:pt x="493" y="1158"/>
                  </a:cubicBezTo>
                  <a:cubicBezTo>
                    <a:pt x="497" y="1159"/>
                    <a:pt x="497" y="1159"/>
                    <a:pt x="497" y="1159"/>
                  </a:cubicBezTo>
                  <a:cubicBezTo>
                    <a:pt x="499" y="1162"/>
                    <a:pt x="499" y="1162"/>
                    <a:pt x="499" y="1162"/>
                  </a:cubicBezTo>
                  <a:cubicBezTo>
                    <a:pt x="501" y="1165"/>
                    <a:pt x="503" y="1168"/>
                    <a:pt x="505" y="1170"/>
                  </a:cubicBezTo>
                  <a:cubicBezTo>
                    <a:pt x="506" y="1169"/>
                    <a:pt x="508" y="1168"/>
                    <a:pt x="508" y="1168"/>
                  </a:cubicBezTo>
                  <a:cubicBezTo>
                    <a:pt x="515" y="1162"/>
                    <a:pt x="523" y="1165"/>
                    <a:pt x="532" y="1169"/>
                  </a:cubicBezTo>
                  <a:cubicBezTo>
                    <a:pt x="534" y="1170"/>
                    <a:pt x="535" y="1171"/>
                    <a:pt x="537" y="1172"/>
                  </a:cubicBezTo>
                  <a:cubicBezTo>
                    <a:pt x="540" y="1173"/>
                    <a:pt x="555" y="1172"/>
                    <a:pt x="564" y="1165"/>
                  </a:cubicBezTo>
                  <a:cubicBezTo>
                    <a:pt x="584" y="1153"/>
                    <a:pt x="593" y="1157"/>
                    <a:pt x="597" y="1161"/>
                  </a:cubicBezTo>
                  <a:cubicBezTo>
                    <a:pt x="600" y="1164"/>
                    <a:pt x="601" y="1167"/>
                    <a:pt x="603" y="1174"/>
                  </a:cubicBezTo>
                  <a:cubicBezTo>
                    <a:pt x="604" y="1176"/>
                    <a:pt x="605" y="1178"/>
                    <a:pt x="605" y="1179"/>
                  </a:cubicBezTo>
                  <a:cubicBezTo>
                    <a:pt x="608" y="1183"/>
                    <a:pt x="609" y="1188"/>
                    <a:pt x="609" y="1192"/>
                  </a:cubicBezTo>
                  <a:cubicBezTo>
                    <a:pt x="609" y="1192"/>
                    <a:pt x="609" y="1192"/>
                    <a:pt x="609" y="1192"/>
                  </a:cubicBezTo>
                  <a:cubicBezTo>
                    <a:pt x="610" y="1193"/>
                    <a:pt x="612" y="1194"/>
                    <a:pt x="613" y="1195"/>
                  </a:cubicBezTo>
                  <a:cubicBezTo>
                    <a:pt x="618" y="1198"/>
                    <a:pt x="620" y="1200"/>
                    <a:pt x="622" y="1202"/>
                  </a:cubicBezTo>
                  <a:cubicBezTo>
                    <a:pt x="623" y="1203"/>
                    <a:pt x="624" y="1205"/>
                    <a:pt x="626" y="1208"/>
                  </a:cubicBezTo>
                  <a:cubicBezTo>
                    <a:pt x="627" y="1210"/>
                    <a:pt x="629" y="1214"/>
                    <a:pt x="631" y="1217"/>
                  </a:cubicBezTo>
                  <a:cubicBezTo>
                    <a:pt x="632" y="1217"/>
                    <a:pt x="632" y="1216"/>
                    <a:pt x="632" y="1216"/>
                  </a:cubicBezTo>
                  <a:cubicBezTo>
                    <a:pt x="640" y="1208"/>
                    <a:pt x="663" y="1216"/>
                    <a:pt x="669" y="1221"/>
                  </a:cubicBezTo>
                  <a:cubicBezTo>
                    <a:pt x="671" y="1224"/>
                    <a:pt x="684" y="1230"/>
                    <a:pt x="694" y="1234"/>
                  </a:cubicBezTo>
                  <a:cubicBezTo>
                    <a:pt x="702" y="1237"/>
                    <a:pt x="707" y="1243"/>
                    <a:pt x="712" y="1248"/>
                  </a:cubicBezTo>
                  <a:cubicBezTo>
                    <a:pt x="715" y="1251"/>
                    <a:pt x="717" y="1253"/>
                    <a:pt x="720" y="1255"/>
                  </a:cubicBezTo>
                  <a:cubicBezTo>
                    <a:pt x="720" y="1254"/>
                    <a:pt x="721" y="1251"/>
                    <a:pt x="721" y="1248"/>
                  </a:cubicBezTo>
                  <a:cubicBezTo>
                    <a:pt x="721" y="1247"/>
                    <a:pt x="721" y="1246"/>
                    <a:pt x="722" y="1245"/>
                  </a:cubicBezTo>
                  <a:cubicBezTo>
                    <a:pt x="725" y="1235"/>
                    <a:pt x="742" y="1235"/>
                    <a:pt x="749" y="1235"/>
                  </a:cubicBezTo>
                  <a:cubicBezTo>
                    <a:pt x="752" y="1232"/>
                    <a:pt x="757" y="1224"/>
                    <a:pt x="759" y="1220"/>
                  </a:cubicBezTo>
                  <a:cubicBezTo>
                    <a:pt x="762" y="1211"/>
                    <a:pt x="772" y="1209"/>
                    <a:pt x="778" y="1207"/>
                  </a:cubicBezTo>
                  <a:cubicBezTo>
                    <a:pt x="779" y="1207"/>
                    <a:pt x="780" y="1206"/>
                    <a:pt x="780" y="1206"/>
                  </a:cubicBezTo>
                  <a:cubicBezTo>
                    <a:pt x="788" y="1204"/>
                    <a:pt x="789" y="1201"/>
                    <a:pt x="790" y="1201"/>
                  </a:cubicBezTo>
                  <a:cubicBezTo>
                    <a:pt x="793" y="1189"/>
                    <a:pt x="802" y="1187"/>
                    <a:pt x="805" y="1187"/>
                  </a:cubicBezTo>
                  <a:cubicBezTo>
                    <a:pt x="805" y="1187"/>
                    <a:pt x="805" y="1187"/>
                    <a:pt x="805" y="1187"/>
                  </a:cubicBezTo>
                  <a:cubicBezTo>
                    <a:pt x="809" y="1184"/>
                    <a:pt x="825" y="1170"/>
                    <a:pt x="840" y="1155"/>
                  </a:cubicBezTo>
                  <a:cubicBezTo>
                    <a:pt x="849" y="1145"/>
                    <a:pt x="854" y="1143"/>
                    <a:pt x="859" y="1142"/>
                  </a:cubicBezTo>
                  <a:cubicBezTo>
                    <a:pt x="864" y="1137"/>
                    <a:pt x="869" y="1137"/>
                    <a:pt x="872" y="1138"/>
                  </a:cubicBezTo>
                  <a:cubicBezTo>
                    <a:pt x="879" y="1140"/>
                    <a:pt x="881" y="1148"/>
                    <a:pt x="883" y="1154"/>
                  </a:cubicBezTo>
                  <a:cubicBezTo>
                    <a:pt x="884" y="1155"/>
                    <a:pt x="884" y="1158"/>
                    <a:pt x="885" y="1159"/>
                  </a:cubicBezTo>
                  <a:cubicBezTo>
                    <a:pt x="886" y="1161"/>
                    <a:pt x="888" y="1162"/>
                    <a:pt x="891" y="1164"/>
                  </a:cubicBezTo>
                  <a:cubicBezTo>
                    <a:pt x="893" y="1165"/>
                    <a:pt x="895" y="1166"/>
                    <a:pt x="896" y="1167"/>
                  </a:cubicBezTo>
                  <a:cubicBezTo>
                    <a:pt x="905" y="1173"/>
                    <a:pt x="903" y="1181"/>
                    <a:pt x="902" y="1184"/>
                  </a:cubicBezTo>
                  <a:cubicBezTo>
                    <a:pt x="901" y="1186"/>
                    <a:pt x="901" y="1187"/>
                    <a:pt x="901" y="1188"/>
                  </a:cubicBezTo>
                  <a:cubicBezTo>
                    <a:pt x="902" y="1197"/>
                    <a:pt x="897" y="1203"/>
                    <a:pt x="893" y="1210"/>
                  </a:cubicBezTo>
                  <a:cubicBezTo>
                    <a:pt x="891" y="1212"/>
                    <a:pt x="889" y="1215"/>
                    <a:pt x="888" y="1217"/>
                  </a:cubicBezTo>
                  <a:cubicBezTo>
                    <a:pt x="886" y="1220"/>
                    <a:pt x="885" y="1222"/>
                    <a:pt x="883" y="1225"/>
                  </a:cubicBezTo>
                  <a:cubicBezTo>
                    <a:pt x="880" y="1229"/>
                    <a:pt x="879" y="1231"/>
                    <a:pt x="879" y="1234"/>
                  </a:cubicBezTo>
                  <a:cubicBezTo>
                    <a:pt x="879" y="1239"/>
                    <a:pt x="879" y="1245"/>
                    <a:pt x="878" y="1248"/>
                  </a:cubicBezTo>
                  <a:cubicBezTo>
                    <a:pt x="888" y="1243"/>
                    <a:pt x="901" y="1243"/>
                    <a:pt x="914" y="1244"/>
                  </a:cubicBezTo>
                  <a:cubicBezTo>
                    <a:pt x="922" y="1244"/>
                    <a:pt x="922" y="1244"/>
                    <a:pt x="927" y="1240"/>
                  </a:cubicBezTo>
                  <a:cubicBezTo>
                    <a:pt x="929" y="1239"/>
                    <a:pt x="930" y="1237"/>
                    <a:pt x="933" y="1236"/>
                  </a:cubicBezTo>
                  <a:cubicBezTo>
                    <a:pt x="934" y="1234"/>
                    <a:pt x="936" y="1233"/>
                    <a:pt x="937" y="1232"/>
                  </a:cubicBezTo>
                  <a:cubicBezTo>
                    <a:pt x="945" y="1226"/>
                    <a:pt x="947" y="1226"/>
                    <a:pt x="957" y="1226"/>
                  </a:cubicBezTo>
                  <a:cubicBezTo>
                    <a:pt x="959" y="1226"/>
                    <a:pt x="959" y="1226"/>
                    <a:pt x="959" y="1226"/>
                  </a:cubicBezTo>
                  <a:cubicBezTo>
                    <a:pt x="960" y="1226"/>
                    <a:pt x="962" y="1226"/>
                    <a:pt x="963" y="1226"/>
                  </a:cubicBezTo>
                  <a:cubicBezTo>
                    <a:pt x="963" y="1224"/>
                    <a:pt x="964" y="1223"/>
                    <a:pt x="964" y="1222"/>
                  </a:cubicBezTo>
                  <a:cubicBezTo>
                    <a:pt x="965" y="1217"/>
                    <a:pt x="967" y="1212"/>
                    <a:pt x="973" y="1207"/>
                  </a:cubicBezTo>
                  <a:cubicBezTo>
                    <a:pt x="975" y="1206"/>
                    <a:pt x="975" y="1206"/>
                    <a:pt x="975" y="1206"/>
                  </a:cubicBezTo>
                  <a:cubicBezTo>
                    <a:pt x="980" y="1202"/>
                    <a:pt x="985" y="1199"/>
                    <a:pt x="991" y="1191"/>
                  </a:cubicBezTo>
                  <a:cubicBezTo>
                    <a:pt x="1002" y="1179"/>
                    <a:pt x="1013" y="1186"/>
                    <a:pt x="1017" y="1189"/>
                  </a:cubicBezTo>
                  <a:cubicBezTo>
                    <a:pt x="1018" y="1189"/>
                    <a:pt x="1019" y="1190"/>
                    <a:pt x="1020" y="1190"/>
                  </a:cubicBezTo>
                  <a:cubicBezTo>
                    <a:pt x="1023" y="1190"/>
                    <a:pt x="1026" y="1189"/>
                    <a:pt x="1029" y="1188"/>
                  </a:cubicBezTo>
                  <a:cubicBezTo>
                    <a:pt x="1031" y="1187"/>
                    <a:pt x="1034" y="1187"/>
                    <a:pt x="1036" y="1186"/>
                  </a:cubicBezTo>
                  <a:cubicBezTo>
                    <a:pt x="1039" y="1186"/>
                    <a:pt x="1049" y="1181"/>
                    <a:pt x="1054" y="1178"/>
                  </a:cubicBezTo>
                  <a:cubicBezTo>
                    <a:pt x="1063" y="1173"/>
                    <a:pt x="1073" y="1178"/>
                    <a:pt x="1081" y="1184"/>
                  </a:cubicBezTo>
                  <a:cubicBezTo>
                    <a:pt x="1086" y="1186"/>
                    <a:pt x="1100" y="1191"/>
                    <a:pt x="1106" y="1195"/>
                  </a:cubicBezTo>
                  <a:cubicBezTo>
                    <a:pt x="1108" y="1195"/>
                    <a:pt x="1112" y="1194"/>
                    <a:pt x="1115" y="1194"/>
                  </a:cubicBezTo>
                  <a:cubicBezTo>
                    <a:pt x="1119" y="1193"/>
                    <a:pt x="1125" y="1191"/>
                    <a:pt x="1131" y="1191"/>
                  </a:cubicBezTo>
                  <a:cubicBezTo>
                    <a:pt x="1146" y="1190"/>
                    <a:pt x="1152" y="1192"/>
                    <a:pt x="1162" y="1202"/>
                  </a:cubicBezTo>
                  <a:cubicBezTo>
                    <a:pt x="1166" y="1205"/>
                    <a:pt x="1183" y="1203"/>
                    <a:pt x="1190" y="1203"/>
                  </a:cubicBezTo>
                  <a:cubicBezTo>
                    <a:pt x="1196" y="1202"/>
                    <a:pt x="1199" y="1202"/>
                    <a:pt x="1202" y="1202"/>
                  </a:cubicBezTo>
                  <a:cubicBezTo>
                    <a:pt x="1203" y="1201"/>
                    <a:pt x="1205" y="1199"/>
                    <a:pt x="1206" y="1199"/>
                  </a:cubicBezTo>
                  <a:cubicBezTo>
                    <a:pt x="1207" y="1197"/>
                    <a:pt x="1209" y="1196"/>
                    <a:pt x="1209" y="1196"/>
                  </a:cubicBezTo>
                  <a:cubicBezTo>
                    <a:pt x="1213" y="1193"/>
                    <a:pt x="1218" y="1193"/>
                    <a:pt x="1225" y="1193"/>
                  </a:cubicBezTo>
                  <a:cubicBezTo>
                    <a:pt x="1228" y="1194"/>
                    <a:pt x="1233" y="1194"/>
                    <a:pt x="1235" y="1193"/>
                  </a:cubicBezTo>
                  <a:cubicBezTo>
                    <a:pt x="1240" y="1191"/>
                    <a:pt x="1246" y="1186"/>
                    <a:pt x="1246" y="1186"/>
                  </a:cubicBezTo>
                  <a:cubicBezTo>
                    <a:pt x="1249" y="1184"/>
                    <a:pt x="1249" y="1184"/>
                    <a:pt x="1249" y="1184"/>
                  </a:cubicBezTo>
                  <a:cubicBezTo>
                    <a:pt x="1252" y="1184"/>
                    <a:pt x="1252" y="1184"/>
                    <a:pt x="1252" y="1184"/>
                  </a:cubicBezTo>
                  <a:cubicBezTo>
                    <a:pt x="1252" y="1184"/>
                    <a:pt x="1282" y="1184"/>
                    <a:pt x="1297" y="1182"/>
                  </a:cubicBezTo>
                  <a:cubicBezTo>
                    <a:pt x="1298" y="1182"/>
                    <a:pt x="1299" y="1182"/>
                    <a:pt x="1299" y="1182"/>
                  </a:cubicBezTo>
                  <a:cubicBezTo>
                    <a:pt x="1300" y="1179"/>
                    <a:pt x="1302" y="1175"/>
                    <a:pt x="1307" y="1170"/>
                  </a:cubicBezTo>
                  <a:cubicBezTo>
                    <a:pt x="1310" y="1167"/>
                    <a:pt x="1314" y="1164"/>
                    <a:pt x="1316" y="1163"/>
                  </a:cubicBezTo>
                  <a:cubicBezTo>
                    <a:pt x="1316" y="1163"/>
                    <a:pt x="1316" y="1163"/>
                    <a:pt x="1317" y="1162"/>
                  </a:cubicBezTo>
                  <a:cubicBezTo>
                    <a:pt x="1317" y="1159"/>
                    <a:pt x="1320" y="1153"/>
                    <a:pt x="1326" y="1142"/>
                  </a:cubicBezTo>
                  <a:cubicBezTo>
                    <a:pt x="1327" y="1139"/>
                    <a:pt x="1327" y="1139"/>
                    <a:pt x="1327" y="1135"/>
                  </a:cubicBezTo>
                  <a:cubicBezTo>
                    <a:pt x="1326" y="1132"/>
                    <a:pt x="1325" y="1128"/>
                    <a:pt x="1325" y="1122"/>
                  </a:cubicBezTo>
                  <a:cubicBezTo>
                    <a:pt x="1325" y="1114"/>
                    <a:pt x="1327" y="1105"/>
                    <a:pt x="1339" y="1103"/>
                  </a:cubicBezTo>
                  <a:cubicBezTo>
                    <a:pt x="1341" y="1102"/>
                    <a:pt x="1342" y="1102"/>
                    <a:pt x="1344" y="1100"/>
                  </a:cubicBezTo>
                  <a:cubicBezTo>
                    <a:pt x="1356" y="1089"/>
                    <a:pt x="1369" y="1096"/>
                    <a:pt x="1376" y="1101"/>
                  </a:cubicBezTo>
                  <a:cubicBezTo>
                    <a:pt x="1379" y="1103"/>
                    <a:pt x="1382" y="1105"/>
                    <a:pt x="1385" y="1106"/>
                  </a:cubicBezTo>
                  <a:cubicBezTo>
                    <a:pt x="1390" y="1108"/>
                    <a:pt x="1395" y="1111"/>
                    <a:pt x="1397" y="1117"/>
                  </a:cubicBezTo>
                  <a:cubicBezTo>
                    <a:pt x="1399" y="1123"/>
                    <a:pt x="1396" y="1127"/>
                    <a:pt x="1394" y="1130"/>
                  </a:cubicBezTo>
                  <a:cubicBezTo>
                    <a:pt x="1394" y="1130"/>
                    <a:pt x="1393" y="1131"/>
                    <a:pt x="1393" y="1132"/>
                  </a:cubicBezTo>
                  <a:cubicBezTo>
                    <a:pt x="1394" y="1139"/>
                    <a:pt x="1395" y="1143"/>
                    <a:pt x="1400" y="1150"/>
                  </a:cubicBezTo>
                  <a:cubicBezTo>
                    <a:pt x="1401" y="1152"/>
                    <a:pt x="1403" y="1154"/>
                    <a:pt x="1404" y="1156"/>
                  </a:cubicBezTo>
                  <a:cubicBezTo>
                    <a:pt x="1410" y="1164"/>
                    <a:pt x="1418" y="1174"/>
                    <a:pt x="1421" y="1183"/>
                  </a:cubicBezTo>
                  <a:cubicBezTo>
                    <a:pt x="1424" y="1191"/>
                    <a:pt x="1425" y="1196"/>
                    <a:pt x="1425" y="1201"/>
                  </a:cubicBezTo>
                  <a:cubicBezTo>
                    <a:pt x="1426" y="1204"/>
                    <a:pt x="1426" y="1206"/>
                    <a:pt x="1426" y="1210"/>
                  </a:cubicBezTo>
                  <a:cubicBezTo>
                    <a:pt x="1427" y="1211"/>
                    <a:pt x="1427" y="1211"/>
                    <a:pt x="1427" y="1212"/>
                  </a:cubicBezTo>
                  <a:cubicBezTo>
                    <a:pt x="1429" y="1213"/>
                    <a:pt x="1431" y="1215"/>
                    <a:pt x="1433" y="1218"/>
                  </a:cubicBezTo>
                  <a:cubicBezTo>
                    <a:pt x="1436" y="1217"/>
                    <a:pt x="1439" y="1217"/>
                    <a:pt x="1444" y="1216"/>
                  </a:cubicBezTo>
                  <a:cubicBezTo>
                    <a:pt x="1454" y="1216"/>
                    <a:pt x="1459" y="1218"/>
                    <a:pt x="1463" y="1221"/>
                  </a:cubicBezTo>
                  <a:cubicBezTo>
                    <a:pt x="1463" y="1221"/>
                    <a:pt x="1463" y="1221"/>
                    <a:pt x="1463" y="1221"/>
                  </a:cubicBezTo>
                  <a:cubicBezTo>
                    <a:pt x="1464" y="1220"/>
                    <a:pt x="1464" y="1219"/>
                    <a:pt x="1464" y="1218"/>
                  </a:cubicBezTo>
                  <a:cubicBezTo>
                    <a:pt x="1465" y="1214"/>
                    <a:pt x="1466" y="1211"/>
                    <a:pt x="1467" y="1207"/>
                  </a:cubicBezTo>
                  <a:cubicBezTo>
                    <a:pt x="1468" y="1205"/>
                    <a:pt x="1471" y="1200"/>
                    <a:pt x="1476" y="1198"/>
                  </a:cubicBezTo>
                  <a:cubicBezTo>
                    <a:pt x="1482" y="1196"/>
                    <a:pt x="1486" y="1198"/>
                    <a:pt x="1488" y="1200"/>
                  </a:cubicBezTo>
                  <a:cubicBezTo>
                    <a:pt x="1490" y="1201"/>
                    <a:pt x="1491" y="1201"/>
                    <a:pt x="1491" y="1201"/>
                  </a:cubicBezTo>
                  <a:cubicBezTo>
                    <a:pt x="1492" y="1201"/>
                    <a:pt x="1492" y="1200"/>
                    <a:pt x="1492" y="1200"/>
                  </a:cubicBezTo>
                  <a:cubicBezTo>
                    <a:pt x="1492" y="1199"/>
                    <a:pt x="1492" y="1196"/>
                    <a:pt x="1491" y="1194"/>
                  </a:cubicBezTo>
                  <a:cubicBezTo>
                    <a:pt x="1491" y="1190"/>
                    <a:pt x="1491" y="1190"/>
                    <a:pt x="1491" y="1190"/>
                  </a:cubicBezTo>
                  <a:cubicBezTo>
                    <a:pt x="1491" y="1183"/>
                    <a:pt x="1490" y="1178"/>
                    <a:pt x="1492" y="1166"/>
                  </a:cubicBezTo>
                  <a:cubicBezTo>
                    <a:pt x="1494" y="1155"/>
                    <a:pt x="1500" y="1150"/>
                    <a:pt x="1505" y="1146"/>
                  </a:cubicBezTo>
                  <a:cubicBezTo>
                    <a:pt x="1508" y="1145"/>
                    <a:pt x="1510" y="1143"/>
                    <a:pt x="1512" y="1140"/>
                  </a:cubicBezTo>
                  <a:cubicBezTo>
                    <a:pt x="1513" y="1138"/>
                    <a:pt x="1518" y="1132"/>
                    <a:pt x="1525" y="1131"/>
                  </a:cubicBezTo>
                  <a:cubicBezTo>
                    <a:pt x="1533" y="1130"/>
                    <a:pt x="1538" y="1135"/>
                    <a:pt x="1542" y="1140"/>
                  </a:cubicBezTo>
                  <a:cubicBezTo>
                    <a:pt x="1544" y="1141"/>
                    <a:pt x="1545" y="1142"/>
                    <a:pt x="1546" y="1143"/>
                  </a:cubicBezTo>
                  <a:cubicBezTo>
                    <a:pt x="1555" y="1151"/>
                    <a:pt x="1556" y="1159"/>
                    <a:pt x="1556" y="1164"/>
                  </a:cubicBezTo>
                  <a:cubicBezTo>
                    <a:pt x="1556" y="1165"/>
                    <a:pt x="1556" y="1166"/>
                    <a:pt x="1556" y="1167"/>
                  </a:cubicBezTo>
                  <a:cubicBezTo>
                    <a:pt x="1558" y="1167"/>
                    <a:pt x="1562" y="1169"/>
                    <a:pt x="1566" y="1172"/>
                  </a:cubicBezTo>
                  <a:cubicBezTo>
                    <a:pt x="1571" y="1176"/>
                    <a:pt x="1576" y="1179"/>
                    <a:pt x="1580" y="1182"/>
                  </a:cubicBezTo>
                  <a:cubicBezTo>
                    <a:pt x="1582" y="1179"/>
                    <a:pt x="1585" y="1174"/>
                    <a:pt x="1585" y="1170"/>
                  </a:cubicBezTo>
                  <a:cubicBezTo>
                    <a:pt x="1586" y="1165"/>
                    <a:pt x="1586" y="1161"/>
                    <a:pt x="1587" y="1158"/>
                  </a:cubicBezTo>
                  <a:cubicBezTo>
                    <a:pt x="1587" y="1155"/>
                    <a:pt x="1587" y="1152"/>
                    <a:pt x="1587" y="1148"/>
                  </a:cubicBezTo>
                  <a:cubicBezTo>
                    <a:pt x="1587" y="1143"/>
                    <a:pt x="1589" y="1139"/>
                    <a:pt x="1592" y="1137"/>
                  </a:cubicBezTo>
                  <a:cubicBezTo>
                    <a:pt x="1596" y="1132"/>
                    <a:pt x="1602" y="1132"/>
                    <a:pt x="1606" y="1133"/>
                  </a:cubicBezTo>
                  <a:cubicBezTo>
                    <a:pt x="1609" y="1133"/>
                    <a:pt x="1612" y="1133"/>
                    <a:pt x="1615" y="1131"/>
                  </a:cubicBezTo>
                  <a:cubicBezTo>
                    <a:pt x="1631" y="1124"/>
                    <a:pt x="1637" y="1136"/>
                    <a:pt x="1640" y="1141"/>
                  </a:cubicBezTo>
                  <a:cubicBezTo>
                    <a:pt x="1641" y="1144"/>
                    <a:pt x="1642" y="1147"/>
                    <a:pt x="1645" y="1149"/>
                  </a:cubicBezTo>
                  <a:cubicBezTo>
                    <a:pt x="1646" y="1150"/>
                    <a:pt x="1646" y="1150"/>
                    <a:pt x="1646" y="1150"/>
                  </a:cubicBezTo>
                  <a:cubicBezTo>
                    <a:pt x="1647" y="1150"/>
                    <a:pt x="1649" y="1148"/>
                    <a:pt x="1651" y="1147"/>
                  </a:cubicBezTo>
                  <a:cubicBezTo>
                    <a:pt x="1654" y="1146"/>
                    <a:pt x="1657" y="1143"/>
                    <a:pt x="1662" y="1143"/>
                  </a:cubicBezTo>
                  <a:cubicBezTo>
                    <a:pt x="1674" y="1142"/>
                    <a:pt x="1687" y="1155"/>
                    <a:pt x="1692" y="1160"/>
                  </a:cubicBezTo>
                  <a:cubicBezTo>
                    <a:pt x="1694" y="1163"/>
                    <a:pt x="1696" y="1165"/>
                    <a:pt x="1698" y="1166"/>
                  </a:cubicBezTo>
                  <a:cubicBezTo>
                    <a:pt x="1702" y="1165"/>
                    <a:pt x="1708" y="1162"/>
                    <a:pt x="1717" y="1160"/>
                  </a:cubicBezTo>
                  <a:cubicBezTo>
                    <a:pt x="1717" y="1158"/>
                    <a:pt x="1716" y="1155"/>
                    <a:pt x="1716" y="1153"/>
                  </a:cubicBezTo>
                  <a:cubicBezTo>
                    <a:pt x="1715" y="1150"/>
                    <a:pt x="1715" y="1147"/>
                    <a:pt x="1715" y="1144"/>
                  </a:cubicBezTo>
                  <a:cubicBezTo>
                    <a:pt x="1715" y="1137"/>
                    <a:pt x="1717" y="1134"/>
                    <a:pt x="1720" y="1132"/>
                  </a:cubicBezTo>
                  <a:cubicBezTo>
                    <a:pt x="1725" y="1127"/>
                    <a:pt x="1733" y="1127"/>
                    <a:pt x="1736" y="1128"/>
                  </a:cubicBezTo>
                  <a:cubicBezTo>
                    <a:pt x="1737" y="1128"/>
                    <a:pt x="1737" y="1128"/>
                    <a:pt x="1737" y="1128"/>
                  </a:cubicBezTo>
                  <a:cubicBezTo>
                    <a:pt x="1744" y="1127"/>
                    <a:pt x="1749" y="1132"/>
                    <a:pt x="1755" y="1137"/>
                  </a:cubicBezTo>
                  <a:cubicBezTo>
                    <a:pt x="1756" y="1138"/>
                    <a:pt x="1757" y="1139"/>
                    <a:pt x="1758" y="1140"/>
                  </a:cubicBezTo>
                  <a:cubicBezTo>
                    <a:pt x="1759" y="1140"/>
                    <a:pt x="1762" y="1138"/>
                    <a:pt x="1763" y="1138"/>
                  </a:cubicBezTo>
                  <a:cubicBezTo>
                    <a:pt x="1773" y="1132"/>
                    <a:pt x="1790" y="1136"/>
                    <a:pt x="1800" y="1144"/>
                  </a:cubicBezTo>
                  <a:cubicBezTo>
                    <a:pt x="1802" y="1141"/>
                    <a:pt x="1805" y="1139"/>
                    <a:pt x="1807" y="1138"/>
                  </a:cubicBezTo>
                  <a:cubicBezTo>
                    <a:pt x="1807" y="1137"/>
                    <a:pt x="1808" y="1137"/>
                    <a:pt x="1808" y="1137"/>
                  </a:cubicBezTo>
                  <a:cubicBezTo>
                    <a:pt x="1814" y="1129"/>
                    <a:pt x="1824" y="1128"/>
                    <a:pt x="1832" y="1129"/>
                  </a:cubicBezTo>
                  <a:cubicBezTo>
                    <a:pt x="1841" y="1130"/>
                    <a:pt x="1844" y="1138"/>
                    <a:pt x="1845" y="1143"/>
                  </a:cubicBezTo>
                  <a:cubicBezTo>
                    <a:pt x="1852" y="1144"/>
                    <a:pt x="1864" y="1148"/>
                    <a:pt x="1869" y="1169"/>
                  </a:cubicBezTo>
                  <a:cubicBezTo>
                    <a:pt x="1870" y="1175"/>
                    <a:pt x="1872" y="1182"/>
                    <a:pt x="1871" y="1188"/>
                  </a:cubicBezTo>
                  <a:cubicBezTo>
                    <a:pt x="1876" y="1195"/>
                    <a:pt x="1876" y="1195"/>
                    <a:pt x="1876" y="1195"/>
                  </a:cubicBezTo>
                  <a:cubicBezTo>
                    <a:pt x="1873" y="1201"/>
                    <a:pt x="1873" y="1201"/>
                    <a:pt x="1873" y="1201"/>
                  </a:cubicBezTo>
                  <a:cubicBezTo>
                    <a:pt x="1872" y="1202"/>
                    <a:pt x="1869" y="1208"/>
                    <a:pt x="1871" y="1212"/>
                  </a:cubicBezTo>
                  <a:cubicBezTo>
                    <a:pt x="1872" y="1216"/>
                    <a:pt x="1878" y="1220"/>
                    <a:pt x="1886" y="1226"/>
                  </a:cubicBezTo>
                  <a:cubicBezTo>
                    <a:pt x="1889" y="1228"/>
                    <a:pt x="1893" y="1231"/>
                    <a:pt x="1897" y="1235"/>
                  </a:cubicBezTo>
                  <a:cubicBezTo>
                    <a:pt x="1907" y="1243"/>
                    <a:pt x="1910" y="1249"/>
                    <a:pt x="1908" y="1258"/>
                  </a:cubicBezTo>
                  <a:cubicBezTo>
                    <a:pt x="1908" y="1260"/>
                    <a:pt x="1907" y="1261"/>
                    <a:pt x="1908" y="1264"/>
                  </a:cubicBezTo>
                  <a:cubicBezTo>
                    <a:pt x="1913" y="1278"/>
                    <a:pt x="1909" y="1284"/>
                    <a:pt x="1903" y="1291"/>
                  </a:cubicBezTo>
                  <a:cubicBezTo>
                    <a:pt x="1902" y="1292"/>
                    <a:pt x="1901" y="1293"/>
                    <a:pt x="1900" y="1295"/>
                  </a:cubicBezTo>
                  <a:cubicBezTo>
                    <a:pt x="1900" y="1295"/>
                    <a:pt x="1900" y="1295"/>
                    <a:pt x="1899" y="1296"/>
                  </a:cubicBezTo>
                  <a:cubicBezTo>
                    <a:pt x="1900" y="1298"/>
                    <a:pt x="1901" y="1300"/>
                    <a:pt x="1902" y="1304"/>
                  </a:cubicBezTo>
                  <a:cubicBezTo>
                    <a:pt x="1903" y="1307"/>
                    <a:pt x="1906" y="1317"/>
                    <a:pt x="1900" y="1323"/>
                  </a:cubicBezTo>
                  <a:cubicBezTo>
                    <a:pt x="1897" y="1325"/>
                    <a:pt x="1895" y="1326"/>
                    <a:pt x="1892" y="1326"/>
                  </a:cubicBezTo>
                  <a:cubicBezTo>
                    <a:pt x="1887" y="1328"/>
                    <a:pt x="1881" y="1330"/>
                    <a:pt x="1878" y="1331"/>
                  </a:cubicBezTo>
                  <a:cubicBezTo>
                    <a:pt x="1877" y="1334"/>
                    <a:pt x="1874" y="1340"/>
                    <a:pt x="1873" y="1343"/>
                  </a:cubicBezTo>
                  <a:cubicBezTo>
                    <a:pt x="1872" y="1346"/>
                    <a:pt x="1871" y="1348"/>
                    <a:pt x="1871" y="1350"/>
                  </a:cubicBezTo>
                  <a:cubicBezTo>
                    <a:pt x="1866" y="1361"/>
                    <a:pt x="1843" y="1379"/>
                    <a:pt x="1836" y="1382"/>
                  </a:cubicBezTo>
                  <a:cubicBezTo>
                    <a:pt x="1831" y="1385"/>
                    <a:pt x="1826" y="1385"/>
                    <a:pt x="1821" y="1384"/>
                  </a:cubicBezTo>
                  <a:cubicBezTo>
                    <a:pt x="1820" y="1384"/>
                    <a:pt x="1819" y="1384"/>
                    <a:pt x="1818" y="1385"/>
                  </a:cubicBezTo>
                  <a:cubicBezTo>
                    <a:pt x="1818" y="1385"/>
                    <a:pt x="1817" y="1387"/>
                    <a:pt x="1817" y="1390"/>
                  </a:cubicBezTo>
                  <a:cubicBezTo>
                    <a:pt x="1817" y="1400"/>
                    <a:pt x="1811" y="1403"/>
                    <a:pt x="1808" y="1405"/>
                  </a:cubicBezTo>
                  <a:cubicBezTo>
                    <a:pt x="1808" y="1406"/>
                    <a:pt x="1809" y="1408"/>
                    <a:pt x="1810" y="1410"/>
                  </a:cubicBezTo>
                  <a:cubicBezTo>
                    <a:pt x="1815" y="1419"/>
                    <a:pt x="1820" y="1430"/>
                    <a:pt x="1820" y="1430"/>
                  </a:cubicBezTo>
                  <a:cubicBezTo>
                    <a:pt x="1822" y="1435"/>
                    <a:pt x="1822" y="1435"/>
                    <a:pt x="1822" y="1435"/>
                  </a:cubicBezTo>
                  <a:cubicBezTo>
                    <a:pt x="1820" y="1439"/>
                    <a:pt x="1820" y="1439"/>
                    <a:pt x="1820" y="1439"/>
                  </a:cubicBezTo>
                  <a:cubicBezTo>
                    <a:pt x="1819" y="1441"/>
                    <a:pt x="1818" y="1443"/>
                    <a:pt x="1818" y="1445"/>
                  </a:cubicBezTo>
                  <a:cubicBezTo>
                    <a:pt x="1820" y="1446"/>
                    <a:pt x="1826" y="1447"/>
                    <a:pt x="1829" y="1447"/>
                  </a:cubicBezTo>
                  <a:cubicBezTo>
                    <a:pt x="1831" y="1447"/>
                    <a:pt x="1831" y="1447"/>
                    <a:pt x="1831" y="1447"/>
                  </a:cubicBezTo>
                  <a:cubicBezTo>
                    <a:pt x="1833" y="1448"/>
                    <a:pt x="1833" y="1448"/>
                    <a:pt x="1833" y="1448"/>
                  </a:cubicBezTo>
                  <a:cubicBezTo>
                    <a:pt x="1844" y="1452"/>
                    <a:pt x="1861" y="1461"/>
                    <a:pt x="1865" y="1472"/>
                  </a:cubicBezTo>
                  <a:cubicBezTo>
                    <a:pt x="1867" y="1478"/>
                    <a:pt x="1868" y="1492"/>
                    <a:pt x="1869" y="1510"/>
                  </a:cubicBezTo>
                  <a:cubicBezTo>
                    <a:pt x="1869" y="1513"/>
                    <a:pt x="1869" y="1516"/>
                    <a:pt x="1869" y="1518"/>
                  </a:cubicBezTo>
                  <a:cubicBezTo>
                    <a:pt x="1870" y="1520"/>
                    <a:pt x="1873" y="1525"/>
                    <a:pt x="1876" y="1528"/>
                  </a:cubicBezTo>
                  <a:cubicBezTo>
                    <a:pt x="1877" y="1530"/>
                    <a:pt x="1877" y="1530"/>
                    <a:pt x="1877" y="1530"/>
                  </a:cubicBezTo>
                  <a:cubicBezTo>
                    <a:pt x="1878" y="1526"/>
                    <a:pt x="1877" y="1516"/>
                    <a:pt x="1872" y="1496"/>
                  </a:cubicBezTo>
                  <a:cubicBezTo>
                    <a:pt x="1870" y="1491"/>
                    <a:pt x="1870" y="1489"/>
                    <a:pt x="1870" y="1488"/>
                  </a:cubicBezTo>
                  <a:cubicBezTo>
                    <a:pt x="1870" y="1487"/>
                    <a:pt x="1869" y="1483"/>
                    <a:pt x="1869" y="1480"/>
                  </a:cubicBezTo>
                  <a:cubicBezTo>
                    <a:pt x="1868" y="1476"/>
                    <a:pt x="1867" y="1469"/>
                    <a:pt x="1866" y="1464"/>
                  </a:cubicBezTo>
                  <a:cubicBezTo>
                    <a:pt x="1864" y="1450"/>
                    <a:pt x="1874" y="1444"/>
                    <a:pt x="1880" y="1440"/>
                  </a:cubicBezTo>
                  <a:cubicBezTo>
                    <a:pt x="1882" y="1439"/>
                    <a:pt x="1884" y="1437"/>
                    <a:pt x="1886" y="1436"/>
                  </a:cubicBezTo>
                  <a:cubicBezTo>
                    <a:pt x="1887" y="1434"/>
                    <a:pt x="1891" y="1430"/>
                    <a:pt x="1898" y="1431"/>
                  </a:cubicBezTo>
                  <a:cubicBezTo>
                    <a:pt x="1904" y="1432"/>
                    <a:pt x="1906" y="1437"/>
                    <a:pt x="1907" y="1439"/>
                  </a:cubicBezTo>
                  <a:cubicBezTo>
                    <a:pt x="1907" y="1440"/>
                    <a:pt x="1908" y="1441"/>
                    <a:pt x="1908" y="1441"/>
                  </a:cubicBezTo>
                  <a:cubicBezTo>
                    <a:pt x="1914" y="1442"/>
                    <a:pt x="1920" y="1443"/>
                    <a:pt x="1926" y="1441"/>
                  </a:cubicBezTo>
                  <a:cubicBezTo>
                    <a:pt x="1926" y="1441"/>
                    <a:pt x="1926" y="1441"/>
                    <a:pt x="1926" y="1441"/>
                  </a:cubicBezTo>
                  <a:cubicBezTo>
                    <a:pt x="1927" y="1441"/>
                    <a:pt x="1927" y="1440"/>
                    <a:pt x="1927" y="1439"/>
                  </a:cubicBezTo>
                  <a:cubicBezTo>
                    <a:pt x="1927" y="1436"/>
                    <a:pt x="1928" y="1431"/>
                    <a:pt x="1931" y="1425"/>
                  </a:cubicBezTo>
                  <a:cubicBezTo>
                    <a:pt x="1934" y="1417"/>
                    <a:pt x="1940" y="1411"/>
                    <a:pt x="1946" y="1406"/>
                  </a:cubicBezTo>
                  <a:cubicBezTo>
                    <a:pt x="1949" y="1404"/>
                    <a:pt x="1952" y="1401"/>
                    <a:pt x="1953" y="1399"/>
                  </a:cubicBezTo>
                  <a:cubicBezTo>
                    <a:pt x="1952" y="1398"/>
                    <a:pt x="1950" y="1396"/>
                    <a:pt x="1949" y="1393"/>
                  </a:cubicBezTo>
                  <a:cubicBezTo>
                    <a:pt x="1948" y="1392"/>
                    <a:pt x="1947" y="1391"/>
                    <a:pt x="1946" y="1390"/>
                  </a:cubicBezTo>
                  <a:cubicBezTo>
                    <a:pt x="1940" y="1382"/>
                    <a:pt x="1940" y="1379"/>
                    <a:pt x="1941" y="1366"/>
                  </a:cubicBezTo>
                  <a:cubicBezTo>
                    <a:pt x="1941" y="1365"/>
                    <a:pt x="1941" y="1365"/>
                    <a:pt x="1941" y="1365"/>
                  </a:cubicBezTo>
                  <a:cubicBezTo>
                    <a:pt x="1941" y="1362"/>
                    <a:pt x="1941" y="1353"/>
                    <a:pt x="1948" y="1349"/>
                  </a:cubicBezTo>
                  <a:cubicBezTo>
                    <a:pt x="1951" y="1347"/>
                    <a:pt x="1954" y="1347"/>
                    <a:pt x="1957" y="1348"/>
                  </a:cubicBezTo>
                  <a:cubicBezTo>
                    <a:pt x="1959" y="1346"/>
                    <a:pt x="1963" y="1343"/>
                    <a:pt x="1968" y="1339"/>
                  </a:cubicBezTo>
                  <a:cubicBezTo>
                    <a:pt x="1973" y="1336"/>
                    <a:pt x="1977" y="1332"/>
                    <a:pt x="1981" y="1329"/>
                  </a:cubicBezTo>
                  <a:cubicBezTo>
                    <a:pt x="1991" y="1321"/>
                    <a:pt x="2003" y="1325"/>
                    <a:pt x="2010" y="1328"/>
                  </a:cubicBezTo>
                  <a:cubicBezTo>
                    <a:pt x="2013" y="1329"/>
                    <a:pt x="2016" y="1330"/>
                    <a:pt x="2018" y="1330"/>
                  </a:cubicBezTo>
                  <a:cubicBezTo>
                    <a:pt x="2018" y="1329"/>
                    <a:pt x="2018" y="1329"/>
                    <a:pt x="2018" y="1328"/>
                  </a:cubicBezTo>
                  <a:cubicBezTo>
                    <a:pt x="2019" y="1326"/>
                    <a:pt x="2019" y="1325"/>
                    <a:pt x="2020" y="1323"/>
                  </a:cubicBezTo>
                  <a:cubicBezTo>
                    <a:pt x="2021" y="1322"/>
                    <a:pt x="2021" y="1321"/>
                    <a:pt x="2022" y="1320"/>
                  </a:cubicBezTo>
                  <a:cubicBezTo>
                    <a:pt x="2019" y="1318"/>
                    <a:pt x="2016" y="1315"/>
                    <a:pt x="2014" y="1311"/>
                  </a:cubicBezTo>
                  <a:cubicBezTo>
                    <a:pt x="2010" y="1301"/>
                    <a:pt x="2010" y="1284"/>
                    <a:pt x="2011" y="1275"/>
                  </a:cubicBezTo>
                  <a:cubicBezTo>
                    <a:pt x="2013" y="1266"/>
                    <a:pt x="2018" y="1262"/>
                    <a:pt x="2022" y="1259"/>
                  </a:cubicBezTo>
                  <a:cubicBezTo>
                    <a:pt x="2023" y="1257"/>
                    <a:pt x="2025" y="1256"/>
                    <a:pt x="2027" y="1254"/>
                  </a:cubicBezTo>
                  <a:cubicBezTo>
                    <a:pt x="2031" y="1250"/>
                    <a:pt x="2034" y="1247"/>
                    <a:pt x="2037" y="1246"/>
                  </a:cubicBezTo>
                  <a:cubicBezTo>
                    <a:pt x="2037" y="1246"/>
                    <a:pt x="2037" y="1246"/>
                    <a:pt x="2037" y="1246"/>
                  </a:cubicBezTo>
                  <a:cubicBezTo>
                    <a:pt x="2037" y="1238"/>
                    <a:pt x="2040" y="1233"/>
                    <a:pt x="2042" y="1229"/>
                  </a:cubicBezTo>
                  <a:cubicBezTo>
                    <a:pt x="2042" y="1228"/>
                    <a:pt x="2043" y="1226"/>
                    <a:pt x="2043" y="1226"/>
                  </a:cubicBezTo>
                  <a:cubicBezTo>
                    <a:pt x="2043" y="1223"/>
                    <a:pt x="2044" y="1221"/>
                    <a:pt x="2046" y="1219"/>
                  </a:cubicBezTo>
                  <a:cubicBezTo>
                    <a:pt x="2044" y="1218"/>
                    <a:pt x="2043" y="1218"/>
                    <a:pt x="2042" y="1217"/>
                  </a:cubicBezTo>
                  <a:cubicBezTo>
                    <a:pt x="2036" y="1214"/>
                    <a:pt x="2032" y="1212"/>
                    <a:pt x="2029" y="1203"/>
                  </a:cubicBezTo>
                  <a:cubicBezTo>
                    <a:pt x="2027" y="1200"/>
                    <a:pt x="2027" y="1197"/>
                    <a:pt x="2027" y="1195"/>
                  </a:cubicBezTo>
                  <a:cubicBezTo>
                    <a:pt x="2026" y="1192"/>
                    <a:pt x="2026" y="1191"/>
                    <a:pt x="2022" y="1187"/>
                  </a:cubicBezTo>
                  <a:cubicBezTo>
                    <a:pt x="2012" y="1176"/>
                    <a:pt x="2009" y="1173"/>
                    <a:pt x="2009" y="1160"/>
                  </a:cubicBezTo>
                  <a:cubicBezTo>
                    <a:pt x="2009" y="1158"/>
                    <a:pt x="2009" y="1156"/>
                    <a:pt x="2008" y="1154"/>
                  </a:cubicBezTo>
                  <a:cubicBezTo>
                    <a:pt x="2006" y="1149"/>
                    <a:pt x="2002" y="1138"/>
                    <a:pt x="2014" y="1130"/>
                  </a:cubicBezTo>
                  <a:cubicBezTo>
                    <a:pt x="2018" y="1127"/>
                    <a:pt x="2022" y="1126"/>
                    <a:pt x="2024" y="1125"/>
                  </a:cubicBezTo>
                  <a:cubicBezTo>
                    <a:pt x="2024" y="1125"/>
                    <a:pt x="2024" y="1125"/>
                    <a:pt x="2024" y="1125"/>
                  </a:cubicBezTo>
                  <a:cubicBezTo>
                    <a:pt x="2024" y="1125"/>
                    <a:pt x="2024" y="1124"/>
                    <a:pt x="2025" y="1123"/>
                  </a:cubicBezTo>
                  <a:cubicBezTo>
                    <a:pt x="2026" y="1121"/>
                    <a:pt x="2025" y="1120"/>
                    <a:pt x="2025" y="1117"/>
                  </a:cubicBezTo>
                  <a:cubicBezTo>
                    <a:pt x="2024" y="1113"/>
                    <a:pt x="2022" y="1106"/>
                    <a:pt x="2027" y="1100"/>
                  </a:cubicBezTo>
                  <a:cubicBezTo>
                    <a:pt x="2030" y="1096"/>
                    <a:pt x="2036" y="1092"/>
                    <a:pt x="2046" y="1087"/>
                  </a:cubicBezTo>
                  <a:cubicBezTo>
                    <a:pt x="2051" y="1084"/>
                    <a:pt x="2058" y="1080"/>
                    <a:pt x="2061" y="1077"/>
                  </a:cubicBezTo>
                  <a:cubicBezTo>
                    <a:pt x="2061" y="1077"/>
                    <a:pt x="2061" y="1077"/>
                    <a:pt x="2061" y="1077"/>
                  </a:cubicBezTo>
                  <a:cubicBezTo>
                    <a:pt x="2062" y="1075"/>
                    <a:pt x="2062" y="1074"/>
                    <a:pt x="2061" y="1073"/>
                  </a:cubicBezTo>
                  <a:cubicBezTo>
                    <a:pt x="2061" y="1073"/>
                    <a:pt x="2061" y="1073"/>
                    <a:pt x="2059" y="1072"/>
                  </a:cubicBezTo>
                  <a:cubicBezTo>
                    <a:pt x="2059" y="1071"/>
                    <a:pt x="2059" y="1071"/>
                    <a:pt x="2059" y="1071"/>
                  </a:cubicBezTo>
                  <a:cubicBezTo>
                    <a:pt x="2049" y="1065"/>
                    <a:pt x="2045" y="1062"/>
                    <a:pt x="2043" y="1050"/>
                  </a:cubicBezTo>
                  <a:cubicBezTo>
                    <a:pt x="2043" y="1048"/>
                    <a:pt x="2043" y="1046"/>
                    <a:pt x="2043" y="1045"/>
                  </a:cubicBezTo>
                  <a:cubicBezTo>
                    <a:pt x="2043" y="1045"/>
                    <a:pt x="2043" y="1045"/>
                    <a:pt x="2043" y="1045"/>
                  </a:cubicBezTo>
                  <a:cubicBezTo>
                    <a:pt x="2042" y="1044"/>
                    <a:pt x="2042" y="1043"/>
                    <a:pt x="2041" y="1042"/>
                  </a:cubicBezTo>
                  <a:cubicBezTo>
                    <a:pt x="2032" y="1040"/>
                    <a:pt x="2032" y="1030"/>
                    <a:pt x="2032" y="1026"/>
                  </a:cubicBezTo>
                  <a:cubicBezTo>
                    <a:pt x="2032" y="1007"/>
                    <a:pt x="2038" y="995"/>
                    <a:pt x="2049" y="991"/>
                  </a:cubicBezTo>
                  <a:cubicBezTo>
                    <a:pt x="2057" y="988"/>
                    <a:pt x="2062" y="988"/>
                    <a:pt x="2067" y="989"/>
                  </a:cubicBezTo>
                  <a:cubicBezTo>
                    <a:pt x="2070" y="989"/>
                    <a:pt x="2073" y="989"/>
                    <a:pt x="2076" y="989"/>
                  </a:cubicBezTo>
                  <a:cubicBezTo>
                    <a:pt x="2078" y="989"/>
                    <a:pt x="2079" y="989"/>
                    <a:pt x="2081" y="989"/>
                  </a:cubicBezTo>
                  <a:cubicBezTo>
                    <a:pt x="2082" y="989"/>
                    <a:pt x="2084" y="989"/>
                    <a:pt x="2085" y="989"/>
                  </a:cubicBezTo>
                  <a:cubicBezTo>
                    <a:pt x="2085" y="988"/>
                    <a:pt x="2085" y="988"/>
                    <a:pt x="2087" y="987"/>
                  </a:cubicBezTo>
                  <a:cubicBezTo>
                    <a:pt x="2086" y="987"/>
                    <a:pt x="2085" y="987"/>
                    <a:pt x="2085" y="987"/>
                  </a:cubicBezTo>
                  <a:cubicBezTo>
                    <a:pt x="2078" y="987"/>
                    <a:pt x="2066" y="981"/>
                    <a:pt x="2060" y="974"/>
                  </a:cubicBezTo>
                  <a:cubicBezTo>
                    <a:pt x="2056" y="969"/>
                    <a:pt x="2056" y="964"/>
                    <a:pt x="2057" y="961"/>
                  </a:cubicBezTo>
                  <a:cubicBezTo>
                    <a:pt x="2058" y="955"/>
                    <a:pt x="2064" y="939"/>
                    <a:pt x="2072" y="929"/>
                  </a:cubicBezTo>
                  <a:cubicBezTo>
                    <a:pt x="2073" y="927"/>
                    <a:pt x="2074" y="926"/>
                    <a:pt x="2075" y="925"/>
                  </a:cubicBezTo>
                  <a:cubicBezTo>
                    <a:pt x="2074" y="924"/>
                    <a:pt x="2072" y="923"/>
                    <a:pt x="2070" y="920"/>
                  </a:cubicBezTo>
                  <a:cubicBezTo>
                    <a:pt x="2068" y="915"/>
                    <a:pt x="2070" y="910"/>
                    <a:pt x="2071" y="907"/>
                  </a:cubicBezTo>
                  <a:cubicBezTo>
                    <a:pt x="2073" y="901"/>
                    <a:pt x="2077" y="895"/>
                    <a:pt x="2081" y="889"/>
                  </a:cubicBezTo>
                  <a:cubicBezTo>
                    <a:pt x="2084" y="886"/>
                    <a:pt x="2087" y="882"/>
                    <a:pt x="2088" y="879"/>
                  </a:cubicBezTo>
                  <a:cubicBezTo>
                    <a:pt x="2088" y="876"/>
                    <a:pt x="2089" y="873"/>
                    <a:pt x="2090" y="869"/>
                  </a:cubicBezTo>
                  <a:cubicBezTo>
                    <a:pt x="2091" y="866"/>
                    <a:pt x="2092" y="860"/>
                    <a:pt x="2092" y="858"/>
                  </a:cubicBezTo>
                  <a:cubicBezTo>
                    <a:pt x="2090" y="856"/>
                    <a:pt x="2088" y="856"/>
                    <a:pt x="2084" y="855"/>
                  </a:cubicBezTo>
                  <a:cubicBezTo>
                    <a:pt x="2079" y="854"/>
                    <a:pt x="2071" y="853"/>
                    <a:pt x="2063" y="845"/>
                  </a:cubicBezTo>
                  <a:cubicBezTo>
                    <a:pt x="2054" y="836"/>
                    <a:pt x="2046" y="826"/>
                    <a:pt x="2039" y="814"/>
                  </a:cubicBezTo>
                  <a:cubicBezTo>
                    <a:pt x="2033" y="803"/>
                    <a:pt x="2034" y="793"/>
                    <a:pt x="2043" y="786"/>
                  </a:cubicBezTo>
                  <a:cubicBezTo>
                    <a:pt x="2044" y="785"/>
                    <a:pt x="2045" y="781"/>
                    <a:pt x="2046" y="778"/>
                  </a:cubicBezTo>
                  <a:cubicBezTo>
                    <a:pt x="2046" y="773"/>
                    <a:pt x="2048" y="767"/>
                    <a:pt x="2052" y="760"/>
                  </a:cubicBezTo>
                  <a:cubicBezTo>
                    <a:pt x="2052" y="754"/>
                    <a:pt x="2053" y="746"/>
                    <a:pt x="2052" y="742"/>
                  </a:cubicBezTo>
                  <a:cubicBezTo>
                    <a:pt x="2051" y="739"/>
                    <a:pt x="2050" y="737"/>
                    <a:pt x="2050" y="735"/>
                  </a:cubicBezTo>
                  <a:cubicBezTo>
                    <a:pt x="2049" y="732"/>
                    <a:pt x="2048" y="730"/>
                    <a:pt x="2046" y="725"/>
                  </a:cubicBezTo>
                  <a:cubicBezTo>
                    <a:pt x="2039" y="712"/>
                    <a:pt x="2039" y="698"/>
                    <a:pt x="2047" y="685"/>
                  </a:cubicBezTo>
                  <a:cubicBezTo>
                    <a:pt x="2050" y="679"/>
                    <a:pt x="2050" y="656"/>
                    <a:pt x="2048" y="637"/>
                  </a:cubicBezTo>
                  <a:cubicBezTo>
                    <a:pt x="2048" y="637"/>
                    <a:pt x="2048" y="637"/>
                    <a:pt x="2048" y="637"/>
                  </a:cubicBezTo>
                  <a:cubicBezTo>
                    <a:pt x="2048" y="630"/>
                    <a:pt x="2047" y="608"/>
                    <a:pt x="2047" y="606"/>
                  </a:cubicBezTo>
                  <a:cubicBezTo>
                    <a:pt x="2047" y="605"/>
                    <a:pt x="2047" y="601"/>
                    <a:pt x="2046" y="596"/>
                  </a:cubicBezTo>
                  <a:cubicBezTo>
                    <a:pt x="2041" y="592"/>
                    <a:pt x="2035" y="591"/>
                    <a:pt x="2035" y="591"/>
                  </a:cubicBezTo>
                  <a:cubicBezTo>
                    <a:pt x="2035" y="591"/>
                    <a:pt x="2020" y="580"/>
                    <a:pt x="2012" y="578"/>
                  </a:cubicBezTo>
                  <a:cubicBezTo>
                    <a:pt x="2004" y="575"/>
                    <a:pt x="1996" y="588"/>
                    <a:pt x="1989" y="590"/>
                  </a:cubicBezTo>
                  <a:cubicBezTo>
                    <a:pt x="1983" y="591"/>
                    <a:pt x="1897" y="590"/>
                    <a:pt x="1889" y="590"/>
                  </a:cubicBezTo>
                  <a:cubicBezTo>
                    <a:pt x="1881" y="590"/>
                    <a:pt x="1875" y="579"/>
                    <a:pt x="1865" y="571"/>
                  </a:cubicBezTo>
                  <a:cubicBezTo>
                    <a:pt x="1856" y="563"/>
                    <a:pt x="1837" y="571"/>
                    <a:pt x="1832" y="570"/>
                  </a:cubicBezTo>
                  <a:cubicBezTo>
                    <a:pt x="1827" y="568"/>
                    <a:pt x="1824" y="562"/>
                    <a:pt x="1820" y="559"/>
                  </a:cubicBezTo>
                  <a:cubicBezTo>
                    <a:pt x="1816" y="556"/>
                    <a:pt x="1811" y="563"/>
                    <a:pt x="1805" y="562"/>
                  </a:cubicBezTo>
                  <a:cubicBezTo>
                    <a:pt x="1800" y="560"/>
                    <a:pt x="1789" y="555"/>
                    <a:pt x="1783" y="550"/>
                  </a:cubicBezTo>
                  <a:cubicBezTo>
                    <a:pt x="1776" y="544"/>
                    <a:pt x="1784" y="539"/>
                    <a:pt x="1781" y="531"/>
                  </a:cubicBezTo>
                  <a:cubicBezTo>
                    <a:pt x="1779" y="523"/>
                    <a:pt x="1757" y="503"/>
                    <a:pt x="1751" y="496"/>
                  </a:cubicBezTo>
                  <a:cubicBezTo>
                    <a:pt x="1744" y="490"/>
                    <a:pt x="1735" y="496"/>
                    <a:pt x="1735" y="496"/>
                  </a:cubicBezTo>
                  <a:cubicBezTo>
                    <a:pt x="1723" y="483"/>
                    <a:pt x="1723" y="483"/>
                    <a:pt x="1723" y="483"/>
                  </a:cubicBezTo>
                  <a:cubicBezTo>
                    <a:pt x="1723" y="483"/>
                    <a:pt x="1709" y="479"/>
                    <a:pt x="1701" y="478"/>
                  </a:cubicBezTo>
                  <a:cubicBezTo>
                    <a:pt x="1693" y="476"/>
                    <a:pt x="1699" y="467"/>
                    <a:pt x="1699" y="467"/>
                  </a:cubicBezTo>
                  <a:cubicBezTo>
                    <a:pt x="1677" y="444"/>
                    <a:pt x="1677" y="444"/>
                    <a:pt x="1677" y="444"/>
                  </a:cubicBezTo>
                  <a:cubicBezTo>
                    <a:pt x="1677" y="444"/>
                    <a:pt x="1673" y="438"/>
                    <a:pt x="1673" y="430"/>
                  </a:cubicBezTo>
                  <a:cubicBezTo>
                    <a:pt x="1673" y="422"/>
                    <a:pt x="1667" y="423"/>
                    <a:pt x="1660" y="415"/>
                  </a:cubicBezTo>
                  <a:cubicBezTo>
                    <a:pt x="1653" y="407"/>
                    <a:pt x="1652" y="422"/>
                    <a:pt x="1647" y="424"/>
                  </a:cubicBezTo>
                  <a:cubicBezTo>
                    <a:pt x="1641" y="427"/>
                    <a:pt x="1629" y="426"/>
                    <a:pt x="1629" y="426"/>
                  </a:cubicBezTo>
                  <a:cubicBezTo>
                    <a:pt x="1629" y="426"/>
                    <a:pt x="1620" y="431"/>
                    <a:pt x="1613" y="434"/>
                  </a:cubicBezTo>
                  <a:cubicBezTo>
                    <a:pt x="1607" y="436"/>
                    <a:pt x="1600" y="424"/>
                    <a:pt x="1600" y="424"/>
                  </a:cubicBezTo>
                  <a:cubicBezTo>
                    <a:pt x="1600" y="424"/>
                    <a:pt x="1587" y="412"/>
                    <a:pt x="1583" y="408"/>
                  </a:cubicBezTo>
                  <a:cubicBezTo>
                    <a:pt x="1579" y="404"/>
                    <a:pt x="1580" y="392"/>
                    <a:pt x="1580" y="386"/>
                  </a:cubicBezTo>
                  <a:cubicBezTo>
                    <a:pt x="1580" y="379"/>
                    <a:pt x="1568" y="378"/>
                    <a:pt x="1568" y="378"/>
                  </a:cubicBezTo>
                  <a:cubicBezTo>
                    <a:pt x="1565" y="363"/>
                    <a:pt x="1565" y="363"/>
                    <a:pt x="1565" y="363"/>
                  </a:cubicBezTo>
                  <a:cubicBezTo>
                    <a:pt x="1560" y="344"/>
                    <a:pt x="1560" y="344"/>
                    <a:pt x="1560" y="344"/>
                  </a:cubicBezTo>
                  <a:cubicBezTo>
                    <a:pt x="1560" y="344"/>
                    <a:pt x="1552" y="327"/>
                    <a:pt x="1545" y="323"/>
                  </a:cubicBezTo>
                  <a:cubicBezTo>
                    <a:pt x="1539" y="319"/>
                    <a:pt x="1517" y="326"/>
                    <a:pt x="1509" y="323"/>
                  </a:cubicBezTo>
                  <a:cubicBezTo>
                    <a:pt x="1501" y="320"/>
                    <a:pt x="1499" y="308"/>
                    <a:pt x="1495" y="306"/>
                  </a:cubicBezTo>
                  <a:cubicBezTo>
                    <a:pt x="1491" y="303"/>
                    <a:pt x="1481" y="307"/>
                    <a:pt x="1475" y="304"/>
                  </a:cubicBezTo>
                  <a:cubicBezTo>
                    <a:pt x="1468" y="302"/>
                    <a:pt x="1471" y="292"/>
                    <a:pt x="1467" y="290"/>
                  </a:cubicBezTo>
                  <a:cubicBezTo>
                    <a:pt x="1463" y="287"/>
                    <a:pt x="1449" y="288"/>
                    <a:pt x="1447" y="283"/>
                  </a:cubicBezTo>
                  <a:cubicBezTo>
                    <a:pt x="1444" y="278"/>
                    <a:pt x="1441" y="267"/>
                    <a:pt x="1439" y="258"/>
                  </a:cubicBezTo>
                  <a:cubicBezTo>
                    <a:pt x="1436" y="248"/>
                    <a:pt x="1429" y="248"/>
                    <a:pt x="1425" y="239"/>
                  </a:cubicBezTo>
                  <a:cubicBezTo>
                    <a:pt x="1421" y="230"/>
                    <a:pt x="1427" y="223"/>
                    <a:pt x="1425" y="214"/>
                  </a:cubicBezTo>
                  <a:cubicBezTo>
                    <a:pt x="1424" y="204"/>
                    <a:pt x="1391" y="182"/>
                    <a:pt x="1387" y="174"/>
                  </a:cubicBezTo>
                  <a:cubicBezTo>
                    <a:pt x="1383" y="166"/>
                    <a:pt x="1384" y="152"/>
                    <a:pt x="1380" y="148"/>
                  </a:cubicBezTo>
                  <a:cubicBezTo>
                    <a:pt x="1376" y="144"/>
                    <a:pt x="1371" y="152"/>
                    <a:pt x="1361" y="147"/>
                  </a:cubicBezTo>
                  <a:cubicBezTo>
                    <a:pt x="1352" y="142"/>
                    <a:pt x="1299" y="76"/>
                    <a:pt x="1299" y="76"/>
                  </a:cubicBezTo>
                  <a:cubicBezTo>
                    <a:pt x="1299" y="76"/>
                    <a:pt x="1293" y="68"/>
                    <a:pt x="1291" y="60"/>
                  </a:cubicBezTo>
                  <a:cubicBezTo>
                    <a:pt x="1288" y="52"/>
                    <a:pt x="1281" y="56"/>
                    <a:pt x="1281" y="56"/>
                  </a:cubicBezTo>
                  <a:cubicBezTo>
                    <a:pt x="1281" y="56"/>
                    <a:pt x="1213" y="56"/>
                    <a:pt x="1200" y="52"/>
                  </a:cubicBezTo>
                  <a:cubicBezTo>
                    <a:pt x="1187" y="48"/>
                    <a:pt x="1171" y="36"/>
                    <a:pt x="1167" y="31"/>
                  </a:cubicBezTo>
                  <a:cubicBezTo>
                    <a:pt x="1163" y="26"/>
                    <a:pt x="1160" y="1"/>
                    <a:pt x="1160" y="1"/>
                  </a:cubicBezTo>
                  <a:cubicBezTo>
                    <a:pt x="1160" y="1"/>
                    <a:pt x="1153" y="3"/>
                    <a:pt x="1147" y="2"/>
                  </a:cubicBezTo>
                  <a:cubicBezTo>
                    <a:pt x="1140" y="0"/>
                    <a:pt x="1131" y="8"/>
                    <a:pt x="1131" y="8"/>
                  </a:cubicBezTo>
                  <a:cubicBezTo>
                    <a:pt x="1131" y="8"/>
                    <a:pt x="1101" y="0"/>
                    <a:pt x="1096" y="2"/>
                  </a:cubicBezTo>
                  <a:cubicBezTo>
                    <a:pt x="1091" y="3"/>
                    <a:pt x="1079" y="16"/>
                    <a:pt x="1075" y="20"/>
                  </a:cubicBezTo>
                  <a:cubicBezTo>
                    <a:pt x="1071" y="24"/>
                    <a:pt x="1057" y="20"/>
                    <a:pt x="1057" y="20"/>
                  </a:cubicBezTo>
                  <a:cubicBezTo>
                    <a:pt x="1047" y="34"/>
                    <a:pt x="1047" y="34"/>
                    <a:pt x="1047" y="34"/>
                  </a:cubicBezTo>
                  <a:cubicBezTo>
                    <a:pt x="1047" y="34"/>
                    <a:pt x="1037" y="34"/>
                    <a:pt x="1033" y="34"/>
                  </a:cubicBezTo>
                  <a:cubicBezTo>
                    <a:pt x="1029" y="34"/>
                    <a:pt x="969" y="92"/>
                    <a:pt x="963" y="99"/>
                  </a:cubicBezTo>
                  <a:cubicBezTo>
                    <a:pt x="956" y="106"/>
                    <a:pt x="985" y="119"/>
                    <a:pt x="985" y="124"/>
                  </a:cubicBezTo>
                  <a:cubicBezTo>
                    <a:pt x="985" y="130"/>
                    <a:pt x="975" y="136"/>
                    <a:pt x="975" y="136"/>
                  </a:cubicBezTo>
                  <a:cubicBezTo>
                    <a:pt x="975" y="136"/>
                    <a:pt x="973" y="151"/>
                    <a:pt x="975" y="155"/>
                  </a:cubicBezTo>
                  <a:cubicBezTo>
                    <a:pt x="976" y="159"/>
                    <a:pt x="959" y="160"/>
                    <a:pt x="957" y="167"/>
                  </a:cubicBezTo>
                  <a:cubicBezTo>
                    <a:pt x="956" y="174"/>
                    <a:pt x="975" y="180"/>
                    <a:pt x="973" y="186"/>
                  </a:cubicBezTo>
                  <a:cubicBezTo>
                    <a:pt x="972" y="191"/>
                    <a:pt x="977" y="195"/>
                    <a:pt x="973" y="198"/>
                  </a:cubicBezTo>
                  <a:cubicBezTo>
                    <a:pt x="969" y="200"/>
                    <a:pt x="957" y="223"/>
                    <a:pt x="955" y="230"/>
                  </a:cubicBezTo>
                  <a:cubicBezTo>
                    <a:pt x="952" y="236"/>
                    <a:pt x="959" y="247"/>
                    <a:pt x="955" y="255"/>
                  </a:cubicBezTo>
                  <a:cubicBezTo>
                    <a:pt x="951" y="263"/>
                    <a:pt x="949" y="283"/>
                    <a:pt x="940" y="291"/>
                  </a:cubicBezTo>
                  <a:cubicBezTo>
                    <a:pt x="931" y="299"/>
                    <a:pt x="917" y="299"/>
                    <a:pt x="913" y="302"/>
                  </a:cubicBezTo>
                  <a:cubicBezTo>
                    <a:pt x="909" y="306"/>
                    <a:pt x="899" y="299"/>
                    <a:pt x="888" y="302"/>
                  </a:cubicBezTo>
                  <a:cubicBezTo>
                    <a:pt x="877" y="306"/>
                    <a:pt x="879" y="314"/>
                    <a:pt x="865" y="312"/>
                  </a:cubicBezTo>
                  <a:cubicBezTo>
                    <a:pt x="852" y="311"/>
                    <a:pt x="852" y="307"/>
                    <a:pt x="847" y="303"/>
                  </a:cubicBezTo>
                  <a:cubicBezTo>
                    <a:pt x="841" y="299"/>
                    <a:pt x="835" y="314"/>
                    <a:pt x="832" y="323"/>
                  </a:cubicBezTo>
                  <a:cubicBezTo>
                    <a:pt x="829" y="332"/>
                    <a:pt x="855" y="346"/>
                    <a:pt x="863" y="348"/>
                  </a:cubicBezTo>
                  <a:cubicBezTo>
                    <a:pt x="871" y="351"/>
                    <a:pt x="885" y="371"/>
                    <a:pt x="885" y="378"/>
                  </a:cubicBezTo>
                  <a:cubicBezTo>
                    <a:pt x="885" y="384"/>
                    <a:pt x="879" y="392"/>
                    <a:pt x="879" y="392"/>
                  </a:cubicBezTo>
                  <a:cubicBezTo>
                    <a:pt x="888" y="399"/>
                    <a:pt x="888" y="399"/>
                    <a:pt x="888" y="399"/>
                  </a:cubicBezTo>
                  <a:cubicBezTo>
                    <a:pt x="911" y="416"/>
                    <a:pt x="911" y="416"/>
                    <a:pt x="911" y="416"/>
                  </a:cubicBezTo>
                  <a:cubicBezTo>
                    <a:pt x="911" y="416"/>
                    <a:pt x="917" y="426"/>
                    <a:pt x="919" y="432"/>
                  </a:cubicBezTo>
                  <a:cubicBezTo>
                    <a:pt x="920" y="439"/>
                    <a:pt x="888" y="458"/>
                    <a:pt x="888" y="458"/>
                  </a:cubicBezTo>
                  <a:cubicBezTo>
                    <a:pt x="888" y="458"/>
                    <a:pt x="893" y="471"/>
                    <a:pt x="899" y="475"/>
                  </a:cubicBezTo>
                  <a:cubicBezTo>
                    <a:pt x="904" y="479"/>
                    <a:pt x="900" y="526"/>
                    <a:pt x="899" y="531"/>
                  </a:cubicBezTo>
                  <a:cubicBezTo>
                    <a:pt x="897" y="536"/>
                    <a:pt x="905" y="538"/>
                    <a:pt x="911" y="543"/>
                  </a:cubicBezTo>
                  <a:cubicBezTo>
                    <a:pt x="916" y="548"/>
                    <a:pt x="907" y="587"/>
                    <a:pt x="911" y="596"/>
                  </a:cubicBezTo>
                  <a:cubicBezTo>
                    <a:pt x="915" y="606"/>
                    <a:pt x="943" y="627"/>
                    <a:pt x="933" y="634"/>
                  </a:cubicBezTo>
                  <a:cubicBezTo>
                    <a:pt x="924" y="640"/>
                    <a:pt x="887" y="634"/>
                    <a:pt x="879" y="634"/>
                  </a:cubicBezTo>
                  <a:cubicBezTo>
                    <a:pt x="871" y="634"/>
                    <a:pt x="836" y="642"/>
                    <a:pt x="829" y="647"/>
                  </a:cubicBezTo>
                  <a:cubicBezTo>
                    <a:pt x="823" y="652"/>
                    <a:pt x="737" y="670"/>
                    <a:pt x="721" y="671"/>
                  </a:cubicBezTo>
                  <a:cubicBezTo>
                    <a:pt x="705" y="672"/>
                    <a:pt x="680" y="678"/>
                    <a:pt x="653" y="675"/>
                  </a:cubicBezTo>
                  <a:cubicBezTo>
                    <a:pt x="627" y="672"/>
                    <a:pt x="640" y="672"/>
                    <a:pt x="635" y="667"/>
                  </a:cubicBezTo>
                  <a:cubicBezTo>
                    <a:pt x="629" y="662"/>
                    <a:pt x="632" y="624"/>
                    <a:pt x="632" y="612"/>
                  </a:cubicBezTo>
                  <a:cubicBezTo>
                    <a:pt x="632" y="600"/>
                    <a:pt x="623" y="603"/>
                    <a:pt x="617" y="604"/>
                  </a:cubicBezTo>
                  <a:cubicBezTo>
                    <a:pt x="612" y="606"/>
                    <a:pt x="600" y="624"/>
                    <a:pt x="591" y="628"/>
                  </a:cubicBezTo>
                  <a:cubicBezTo>
                    <a:pt x="581" y="632"/>
                    <a:pt x="581" y="642"/>
                    <a:pt x="580" y="660"/>
                  </a:cubicBezTo>
                  <a:cubicBezTo>
                    <a:pt x="579" y="679"/>
                    <a:pt x="567" y="674"/>
                    <a:pt x="560" y="675"/>
                  </a:cubicBezTo>
                  <a:cubicBezTo>
                    <a:pt x="553" y="676"/>
                    <a:pt x="504" y="679"/>
                    <a:pt x="492" y="679"/>
                  </a:cubicBezTo>
                  <a:cubicBezTo>
                    <a:pt x="480" y="679"/>
                    <a:pt x="453" y="678"/>
                    <a:pt x="451" y="674"/>
                  </a:cubicBezTo>
                  <a:cubicBezTo>
                    <a:pt x="448" y="670"/>
                    <a:pt x="444" y="640"/>
                    <a:pt x="444" y="631"/>
                  </a:cubicBezTo>
                  <a:cubicBezTo>
                    <a:pt x="444" y="622"/>
                    <a:pt x="425" y="598"/>
                    <a:pt x="427" y="586"/>
                  </a:cubicBezTo>
                  <a:cubicBezTo>
                    <a:pt x="428" y="574"/>
                    <a:pt x="420" y="570"/>
                    <a:pt x="417" y="562"/>
                  </a:cubicBezTo>
                  <a:cubicBezTo>
                    <a:pt x="415" y="554"/>
                    <a:pt x="400" y="559"/>
                    <a:pt x="392" y="559"/>
                  </a:cubicBezTo>
                  <a:cubicBezTo>
                    <a:pt x="384" y="559"/>
                    <a:pt x="359" y="554"/>
                    <a:pt x="340" y="548"/>
                  </a:cubicBezTo>
                  <a:cubicBezTo>
                    <a:pt x="321" y="543"/>
                    <a:pt x="320" y="547"/>
                    <a:pt x="316" y="544"/>
                  </a:cubicBezTo>
                  <a:cubicBezTo>
                    <a:pt x="312" y="542"/>
                    <a:pt x="313" y="526"/>
                    <a:pt x="312" y="522"/>
                  </a:cubicBezTo>
                  <a:cubicBezTo>
                    <a:pt x="311" y="518"/>
                    <a:pt x="305" y="515"/>
                    <a:pt x="300" y="516"/>
                  </a:cubicBezTo>
                  <a:cubicBezTo>
                    <a:pt x="295" y="518"/>
                    <a:pt x="267" y="514"/>
                    <a:pt x="243" y="510"/>
                  </a:cubicBezTo>
                  <a:cubicBezTo>
                    <a:pt x="219" y="506"/>
                    <a:pt x="232" y="516"/>
                    <a:pt x="221" y="524"/>
                  </a:cubicBezTo>
                  <a:cubicBezTo>
                    <a:pt x="211" y="532"/>
                    <a:pt x="201" y="528"/>
                    <a:pt x="192" y="530"/>
                  </a:cubicBezTo>
                  <a:cubicBezTo>
                    <a:pt x="183" y="531"/>
                    <a:pt x="176" y="551"/>
                    <a:pt x="173" y="564"/>
                  </a:cubicBezTo>
                  <a:cubicBezTo>
                    <a:pt x="171" y="578"/>
                    <a:pt x="181" y="576"/>
                    <a:pt x="187" y="587"/>
                  </a:cubicBezTo>
                  <a:cubicBezTo>
                    <a:pt x="192" y="598"/>
                    <a:pt x="184" y="596"/>
                    <a:pt x="172" y="603"/>
                  </a:cubicBezTo>
                  <a:cubicBezTo>
                    <a:pt x="160" y="610"/>
                    <a:pt x="148" y="614"/>
                    <a:pt x="136" y="620"/>
                  </a:cubicBezTo>
                  <a:cubicBezTo>
                    <a:pt x="124" y="627"/>
                    <a:pt x="119" y="620"/>
                    <a:pt x="108" y="620"/>
                  </a:cubicBezTo>
                  <a:cubicBezTo>
                    <a:pt x="97" y="620"/>
                    <a:pt x="93" y="640"/>
                    <a:pt x="93" y="650"/>
                  </a:cubicBezTo>
                  <a:cubicBezTo>
                    <a:pt x="93" y="659"/>
                    <a:pt x="84" y="650"/>
                    <a:pt x="77" y="650"/>
                  </a:cubicBezTo>
                  <a:cubicBezTo>
                    <a:pt x="71" y="650"/>
                    <a:pt x="75" y="658"/>
                    <a:pt x="73" y="667"/>
                  </a:cubicBezTo>
                  <a:cubicBezTo>
                    <a:pt x="72" y="676"/>
                    <a:pt x="63" y="667"/>
                    <a:pt x="56" y="658"/>
                  </a:cubicBezTo>
                  <a:cubicBezTo>
                    <a:pt x="49" y="648"/>
                    <a:pt x="45" y="651"/>
                    <a:pt x="37" y="652"/>
                  </a:cubicBezTo>
                  <a:cubicBezTo>
                    <a:pt x="29" y="654"/>
                    <a:pt x="36" y="660"/>
                    <a:pt x="36" y="670"/>
                  </a:cubicBezTo>
                  <a:cubicBezTo>
                    <a:pt x="36" y="679"/>
                    <a:pt x="19" y="683"/>
                    <a:pt x="9" y="687"/>
                  </a:cubicBezTo>
                  <a:cubicBezTo>
                    <a:pt x="0" y="691"/>
                    <a:pt x="11" y="698"/>
                    <a:pt x="11" y="704"/>
                  </a:cubicBezTo>
                  <a:cubicBezTo>
                    <a:pt x="11" y="711"/>
                    <a:pt x="37" y="719"/>
                    <a:pt x="41" y="722"/>
                  </a:cubicBezTo>
                  <a:cubicBezTo>
                    <a:pt x="45" y="724"/>
                    <a:pt x="55" y="738"/>
                    <a:pt x="76" y="731"/>
                  </a:cubicBezTo>
                  <a:cubicBezTo>
                    <a:pt x="97" y="724"/>
                    <a:pt x="85" y="739"/>
                    <a:pt x="89" y="746"/>
                  </a:cubicBezTo>
                  <a:cubicBezTo>
                    <a:pt x="93" y="752"/>
                    <a:pt x="104" y="750"/>
                    <a:pt x="112" y="752"/>
                  </a:cubicBezTo>
                  <a:cubicBezTo>
                    <a:pt x="120" y="755"/>
                    <a:pt x="133" y="752"/>
                    <a:pt x="140" y="744"/>
                  </a:cubicBezTo>
                  <a:cubicBezTo>
                    <a:pt x="147" y="736"/>
                    <a:pt x="161" y="760"/>
                    <a:pt x="168" y="766"/>
                  </a:cubicBezTo>
                  <a:cubicBezTo>
                    <a:pt x="175" y="771"/>
                    <a:pt x="188" y="775"/>
                    <a:pt x="199" y="784"/>
                  </a:cubicBezTo>
                  <a:cubicBezTo>
                    <a:pt x="209" y="794"/>
                    <a:pt x="215" y="799"/>
                    <a:pt x="228" y="804"/>
                  </a:cubicBezTo>
                  <a:cubicBezTo>
                    <a:pt x="241" y="810"/>
                    <a:pt x="247" y="802"/>
                    <a:pt x="248" y="795"/>
                  </a:cubicBezTo>
                  <a:cubicBezTo>
                    <a:pt x="249" y="788"/>
                    <a:pt x="263" y="795"/>
                    <a:pt x="273" y="792"/>
                  </a:cubicBezTo>
                  <a:cubicBezTo>
                    <a:pt x="284" y="790"/>
                    <a:pt x="288" y="786"/>
                    <a:pt x="300" y="783"/>
                  </a:cubicBezTo>
                  <a:cubicBezTo>
                    <a:pt x="312" y="780"/>
                    <a:pt x="325" y="788"/>
                    <a:pt x="325" y="788"/>
                  </a:cubicBezTo>
                  <a:cubicBezTo>
                    <a:pt x="325" y="788"/>
                    <a:pt x="328" y="816"/>
                    <a:pt x="332" y="827"/>
                  </a:cubicBezTo>
                  <a:cubicBezTo>
                    <a:pt x="336" y="838"/>
                    <a:pt x="344" y="840"/>
                    <a:pt x="345" y="846"/>
                  </a:cubicBezTo>
                  <a:cubicBezTo>
                    <a:pt x="347" y="851"/>
                    <a:pt x="349" y="864"/>
                    <a:pt x="349" y="864"/>
                  </a:cubicBezTo>
                  <a:cubicBezTo>
                    <a:pt x="349" y="864"/>
                    <a:pt x="349" y="864"/>
                    <a:pt x="360" y="882"/>
                  </a:cubicBezTo>
                  <a:cubicBezTo>
                    <a:pt x="371" y="899"/>
                    <a:pt x="355" y="890"/>
                    <a:pt x="347" y="896"/>
                  </a:cubicBezTo>
                  <a:cubicBezTo>
                    <a:pt x="339" y="903"/>
                    <a:pt x="343" y="911"/>
                    <a:pt x="343" y="919"/>
                  </a:cubicBezTo>
                  <a:cubicBezTo>
                    <a:pt x="343" y="927"/>
                    <a:pt x="351" y="926"/>
                    <a:pt x="356" y="919"/>
                  </a:cubicBezTo>
                  <a:cubicBezTo>
                    <a:pt x="361" y="912"/>
                    <a:pt x="379" y="920"/>
                    <a:pt x="376" y="924"/>
                  </a:cubicBezTo>
                  <a:cubicBezTo>
                    <a:pt x="373" y="928"/>
                    <a:pt x="372" y="939"/>
                    <a:pt x="377" y="952"/>
                  </a:cubicBezTo>
                  <a:cubicBezTo>
                    <a:pt x="383" y="966"/>
                    <a:pt x="387" y="955"/>
                    <a:pt x="395" y="962"/>
                  </a:cubicBezTo>
                  <a:cubicBezTo>
                    <a:pt x="403" y="968"/>
                    <a:pt x="405" y="966"/>
                    <a:pt x="397" y="972"/>
                  </a:cubicBezTo>
                  <a:cubicBezTo>
                    <a:pt x="389" y="979"/>
                    <a:pt x="391" y="982"/>
                    <a:pt x="393" y="995"/>
                  </a:cubicBezTo>
                  <a:cubicBezTo>
                    <a:pt x="396" y="1008"/>
                    <a:pt x="393" y="995"/>
                    <a:pt x="384" y="1004"/>
                  </a:cubicBezTo>
                  <a:cubicBezTo>
                    <a:pt x="375" y="1014"/>
                    <a:pt x="384" y="1004"/>
                    <a:pt x="375" y="1008"/>
                  </a:cubicBezTo>
                  <a:cubicBezTo>
                    <a:pt x="365" y="1012"/>
                    <a:pt x="371" y="1020"/>
                    <a:pt x="361" y="1027"/>
                  </a:cubicBezTo>
                  <a:cubicBezTo>
                    <a:pt x="352" y="1034"/>
                    <a:pt x="348" y="1035"/>
                    <a:pt x="331" y="1034"/>
                  </a:cubicBezTo>
                  <a:cubicBezTo>
                    <a:pt x="313" y="1032"/>
                    <a:pt x="316" y="1047"/>
                    <a:pt x="313" y="1052"/>
                  </a:cubicBezTo>
                  <a:cubicBezTo>
                    <a:pt x="311" y="1058"/>
                    <a:pt x="323" y="1075"/>
                    <a:pt x="328" y="1086"/>
                  </a:cubicBezTo>
                  <a:cubicBezTo>
                    <a:pt x="333" y="1096"/>
                    <a:pt x="329" y="1107"/>
                    <a:pt x="332" y="1116"/>
                  </a:cubicBezTo>
                  <a:cubicBezTo>
                    <a:pt x="335" y="1126"/>
                    <a:pt x="315" y="1139"/>
                    <a:pt x="312" y="1144"/>
                  </a:cubicBezTo>
                  <a:cubicBezTo>
                    <a:pt x="311" y="1146"/>
                    <a:pt x="310" y="1147"/>
                    <a:pt x="309" y="1148"/>
                  </a:cubicBezTo>
                  <a:cubicBezTo>
                    <a:pt x="312" y="1154"/>
                    <a:pt x="314" y="1159"/>
                    <a:pt x="315" y="1162"/>
                  </a:cubicBezTo>
                  <a:cubicBezTo>
                    <a:pt x="316" y="1165"/>
                    <a:pt x="316" y="1167"/>
                    <a:pt x="317" y="1167"/>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4" name="Freeform 17">
              <a:extLst>
                <a:ext uri="{FF2B5EF4-FFF2-40B4-BE49-F238E27FC236}">
                  <a16:creationId xmlns:a16="http://schemas.microsoft.com/office/drawing/2014/main" id="{76D238FD-483A-4F5D-AE87-1EFC20533389}"/>
                </a:ext>
              </a:extLst>
            </p:cNvPr>
            <p:cNvSpPr>
              <a:spLocks/>
            </p:cNvSpPr>
            <p:nvPr/>
          </p:nvSpPr>
          <p:spPr bwMode="auto">
            <a:xfrm>
              <a:off x="-6446821" y="3057104"/>
              <a:ext cx="1214047" cy="809365"/>
            </a:xfrm>
            <a:custGeom>
              <a:avLst/>
              <a:gdLst>
                <a:gd name="T0" fmla="*/ 45 w 1474"/>
                <a:gd name="T1" fmla="*/ 331 h 983"/>
                <a:gd name="T2" fmla="*/ 30 w 1474"/>
                <a:gd name="T3" fmla="*/ 367 h 983"/>
                <a:gd name="T4" fmla="*/ 83 w 1474"/>
                <a:gd name="T5" fmla="*/ 440 h 983"/>
                <a:gd name="T6" fmla="*/ 62 w 1474"/>
                <a:gd name="T7" fmla="*/ 507 h 983"/>
                <a:gd name="T8" fmla="*/ 82 w 1474"/>
                <a:gd name="T9" fmla="*/ 561 h 983"/>
                <a:gd name="T10" fmla="*/ 26 w 1474"/>
                <a:gd name="T11" fmla="*/ 591 h 983"/>
                <a:gd name="T12" fmla="*/ 43 w 1474"/>
                <a:gd name="T13" fmla="*/ 620 h 983"/>
                <a:gd name="T14" fmla="*/ 18 w 1474"/>
                <a:gd name="T15" fmla="*/ 679 h 983"/>
                <a:gd name="T16" fmla="*/ 10 w 1474"/>
                <a:gd name="T17" fmla="*/ 739 h 983"/>
                <a:gd name="T18" fmla="*/ 42 w 1474"/>
                <a:gd name="T19" fmla="*/ 780 h 983"/>
                <a:gd name="T20" fmla="*/ 16 w 1474"/>
                <a:gd name="T21" fmla="*/ 833 h 983"/>
                <a:gd name="T22" fmla="*/ 36 w 1474"/>
                <a:gd name="T23" fmla="*/ 880 h 983"/>
                <a:gd name="T24" fmla="*/ 105 w 1474"/>
                <a:gd name="T25" fmla="*/ 908 h 983"/>
                <a:gd name="T26" fmla="*/ 96 w 1474"/>
                <a:gd name="T27" fmla="*/ 937 h 983"/>
                <a:gd name="T28" fmla="*/ 146 w 1474"/>
                <a:gd name="T29" fmla="*/ 974 h 983"/>
                <a:gd name="T30" fmla="*/ 209 w 1474"/>
                <a:gd name="T31" fmla="*/ 974 h 983"/>
                <a:gd name="T32" fmla="*/ 273 w 1474"/>
                <a:gd name="T33" fmla="*/ 944 h 983"/>
                <a:gd name="T34" fmla="*/ 271 w 1474"/>
                <a:gd name="T35" fmla="*/ 908 h 983"/>
                <a:gd name="T36" fmla="*/ 313 w 1474"/>
                <a:gd name="T37" fmla="*/ 827 h 983"/>
                <a:gd name="T38" fmla="*/ 324 w 1474"/>
                <a:gd name="T39" fmla="*/ 757 h 983"/>
                <a:gd name="T40" fmla="*/ 384 w 1474"/>
                <a:gd name="T41" fmla="*/ 769 h 983"/>
                <a:gd name="T42" fmla="*/ 421 w 1474"/>
                <a:gd name="T43" fmla="*/ 708 h 983"/>
                <a:gd name="T44" fmla="*/ 513 w 1474"/>
                <a:gd name="T45" fmla="*/ 740 h 983"/>
                <a:gd name="T46" fmla="*/ 545 w 1474"/>
                <a:gd name="T47" fmla="*/ 797 h 983"/>
                <a:gd name="T48" fmla="*/ 603 w 1474"/>
                <a:gd name="T49" fmla="*/ 848 h 983"/>
                <a:gd name="T50" fmla="*/ 663 w 1474"/>
                <a:gd name="T51" fmla="*/ 828 h 983"/>
                <a:gd name="T52" fmla="*/ 657 w 1474"/>
                <a:gd name="T53" fmla="*/ 769 h 983"/>
                <a:gd name="T54" fmla="*/ 719 w 1474"/>
                <a:gd name="T55" fmla="*/ 748 h 983"/>
                <a:gd name="T56" fmla="*/ 742 w 1474"/>
                <a:gd name="T57" fmla="*/ 710 h 983"/>
                <a:gd name="T58" fmla="*/ 798 w 1474"/>
                <a:gd name="T59" fmla="*/ 676 h 983"/>
                <a:gd name="T60" fmla="*/ 836 w 1474"/>
                <a:gd name="T61" fmla="*/ 700 h 983"/>
                <a:gd name="T62" fmla="*/ 883 w 1474"/>
                <a:gd name="T63" fmla="*/ 652 h 983"/>
                <a:gd name="T64" fmla="*/ 859 w 1474"/>
                <a:gd name="T65" fmla="*/ 591 h 983"/>
                <a:gd name="T66" fmla="*/ 904 w 1474"/>
                <a:gd name="T67" fmla="*/ 539 h 983"/>
                <a:gd name="T68" fmla="*/ 957 w 1474"/>
                <a:gd name="T69" fmla="*/ 510 h 983"/>
                <a:gd name="T70" fmla="*/ 1038 w 1474"/>
                <a:gd name="T71" fmla="*/ 512 h 983"/>
                <a:gd name="T72" fmla="*/ 1143 w 1474"/>
                <a:gd name="T73" fmla="*/ 487 h 983"/>
                <a:gd name="T74" fmla="*/ 1201 w 1474"/>
                <a:gd name="T75" fmla="*/ 417 h 983"/>
                <a:gd name="T76" fmla="*/ 1240 w 1474"/>
                <a:gd name="T77" fmla="*/ 352 h 983"/>
                <a:gd name="T78" fmla="*/ 1280 w 1474"/>
                <a:gd name="T79" fmla="*/ 310 h 983"/>
                <a:gd name="T80" fmla="*/ 1351 w 1474"/>
                <a:gd name="T81" fmla="*/ 337 h 983"/>
                <a:gd name="T82" fmla="*/ 1357 w 1474"/>
                <a:gd name="T83" fmla="*/ 292 h 983"/>
                <a:gd name="T84" fmla="*/ 1368 w 1474"/>
                <a:gd name="T85" fmla="*/ 220 h 983"/>
                <a:gd name="T86" fmla="*/ 1460 w 1474"/>
                <a:gd name="T87" fmla="*/ 219 h 983"/>
                <a:gd name="T88" fmla="*/ 1464 w 1474"/>
                <a:gd name="T89" fmla="*/ 203 h 983"/>
                <a:gd name="T90" fmla="*/ 1459 w 1474"/>
                <a:gd name="T91" fmla="*/ 135 h 983"/>
                <a:gd name="T92" fmla="*/ 1426 w 1474"/>
                <a:gd name="T93" fmla="*/ 51 h 983"/>
                <a:gd name="T94" fmla="*/ 1375 w 1474"/>
                <a:gd name="T95" fmla="*/ 30 h 983"/>
                <a:gd name="T96" fmla="*/ 1242 w 1474"/>
                <a:gd name="T97" fmla="*/ 10 h 983"/>
                <a:gd name="T98" fmla="*/ 1019 w 1474"/>
                <a:gd name="T99" fmla="*/ 134 h 983"/>
                <a:gd name="T100" fmla="*/ 879 w 1474"/>
                <a:gd name="T101" fmla="*/ 138 h 983"/>
                <a:gd name="T102" fmla="*/ 711 w 1474"/>
                <a:gd name="T103" fmla="*/ 149 h 983"/>
                <a:gd name="T104" fmla="*/ 579 w 1474"/>
                <a:gd name="T105" fmla="*/ 185 h 983"/>
                <a:gd name="T106" fmla="*/ 415 w 1474"/>
                <a:gd name="T107" fmla="*/ 161 h 983"/>
                <a:gd name="T108" fmla="*/ 295 w 1474"/>
                <a:gd name="T109" fmla="*/ 128 h 983"/>
                <a:gd name="T110" fmla="*/ 102 w 1474"/>
                <a:gd name="T111" fmla="*/ 153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4" h="983">
                  <a:moveTo>
                    <a:pt x="42" y="202"/>
                  </a:moveTo>
                  <a:cubicBezTo>
                    <a:pt x="43" y="212"/>
                    <a:pt x="46" y="247"/>
                    <a:pt x="38" y="261"/>
                  </a:cubicBezTo>
                  <a:cubicBezTo>
                    <a:pt x="34" y="268"/>
                    <a:pt x="34" y="274"/>
                    <a:pt x="37" y="282"/>
                  </a:cubicBezTo>
                  <a:cubicBezTo>
                    <a:pt x="41" y="288"/>
                    <a:pt x="42" y="292"/>
                    <a:pt x="43" y="296"/>
                  </a:cubicBezTo>
                  <a:cubicBezTo>
                    <a:pt x="44" y="298"/>
                    <a:pt x="44" y="299"/>
                    <a:pt x="45" y="302"/>
                  </a:cubicBezTo>
                  <a:cubicBezTo>
                    <a:pt x="48" y="312"/>
                    <a:pt x="46" y="328"/>
                    <a:pt x="45" y="331"/>
                  </a:cubicBezTo>
                  <a:cubicBezTo>
                    <a:pt x="45" y="332"/>
                    <a:pt x="45" y="332"/>
                    <a:pt x="45" y="332"/>
                  </a:cubicBezTo>
                  <a:cubicBezTo>
                    <a:pt x="44" y="334"/>
                    <a:pt x="44" y="334"/>
                    <a:pt x="44" y="334"/>
                  </a:cubicBezTo>
                  <a:cubicBezTo>
                    <a:pt x="42" y="337"/>
                    <a:pt x="40" y="342"/>
                    <a:pt x="40" y="344"/>
                  </a:cubicBezTo>
                  <a:cubicBezTo>
                    <a:pt x="40" y="344"/>
                    <a:pt x="40" y="344"/>
                    <a:pt x="40" y="344"/>
                  </a:cubicBezTo>
                  <a:cubicBezTo>
                    <a:pt x="40" y="346"/>
                    <a:pt x="40" y="346"/>
                    <a:pt x="40" y="346"/>
                  </a:cubicBezTo>
                  <a:cubicBezTo>
                    <a:pt x="39" y="350"/>
                    <a:pt x="37" y="361"/>
                    <a:pt x="30" y="367"/>
                  </a:cubicBezTo>
                  <a:cubicBezTo>
                    <a:pt x="30" y="367"/>
                    <a:pt x="30" y="367"/>
                    <a:pt x="30" y="368"/>
                  </a:cubicBezTo>
                  <a:cubicBezTo>
                    <a:pt x="30" y="368"/>
                    <a:pt x="30" y="369"/>
                    <a:pt x="31" y="370"/>
                  </a:cubicBezTo>
                  <a:cubicBezTo>
                    <a:pt x="36" y="380"/>
                    <a:pt x="43" y="389"/>
                    <a:pt x="51" y="396"/>
                  </a:cubicBezTo>
                  <a:cubicBezTo>
                    <a:pt x="55" y="400"/>
                    <a:pt x="58" y="401"/>
                    <a:pt x="62" y="402"/>
                  </a:cubicBezTo>
                  <a:cubicBezTo>
                    <a:pt x="67" y="403"/>
                    <a:pt x="73" y="404"/>
                    <a:pt x="78" y="409"/>
                  </a:cubicBezTo>
                  <a:cubicBezTo>
                    <a:pt x="89" y="418"/>
                    <a:pt x="85" y="432"/>
                    <a:pt x="83" y="440"/>
                  </a:cubicBezTo>
                  <a:cubicBezTo>
                    <a:pt x="83" y="442"/>
                    <a:pt x="82" y="444"/>
                    <a:pt x="82" y="445"/>
                  </a:cubicBezTo>
                  <a:cubicBezTo>
                    <a:pt x="83" y="452"/>
                    <a:pt x="78" y="459"/>
                    <a:pt x="71" y="467"/>
                  </a:cubicBezTo>
                  <a:cubicBezTo>
                    <a:pt x="69" y="470"/>
                    <a:pt x="67" y="474"/>
                    <a:pt x="65" y="476"/>
                  </a:cubicBezTo>
                  <a:cubicBezTo>
                    <a:pt x="66" y="477"/>
                    <a:pt x="67" y="479"/>
                    <a:pt x="68" y="480"/>
                  </a:cubicBezTo>
                  <a:cubicBezTo>
                    <a:pt x="76" y="491"/>
                    <a:pt x="69" y="499"/>
                    <a:pt x="65" y="504"/>
                  </a:cubicBezTo>
                  <a:cubicBezTo>
                    <a:pt x="64" y="505"/>
                    <a:pt x="63" y="506"/>
                    <a:pt x="62" y="507"/>
                  </a:cubicBezTo>
                  <a:cubicBezTo>
                    <a:pt x="57" y="513"/>
                    <a:pt x="53" y="523"/>
                    <a:pt x="51" y="529"/>
                  </a:cubicBezTo>
                  <a:cubicBezTo>
                    <a:pt x="53" y="531"/>
                    <a:pt x="57" y="532"/>
                    <a:pt x="59" y="533"/>
                  </a:cubicBezTo>
                  <a:cubicBezTo>
                    <a:pt x="60" y="533"/>
                    <a:pt x="60" y="533"/>
                    <a:pt x="61" y="533"/>
                  </a:cubicBezTo>
                  <a:cubicBezTo>
                    <a:pt x="66" y="532"/>
                    <a:pt x="77" y="531"/>
                    <a:pt x="85" y="538"/>
                  </a:cubicBezTo>
                  <a:cubicBezTo>
                    <a:pt x="86" y="540"/>
                    <a:pt x="91" y="544"/>
                    <a:pt x="90" y="550"/>
                  </a:cubicBezTo>
                  <a:cubicBezTo>
                    <a:pt x="90" y="556"/>
                    <a:pt x="85" y="559"/>
                    <a:pt x="82" y="561"/>
                  </a:cubicBezTo>
                  <a:cubicBezTo>
                    <a:pt x="80" y="562"/>
                    <a:pt x="78" y="564"/>
                    <a:pt x="76" y="565"/>
                  </a:cubicBezTo>
                  <a:cubicBezTo>
                    <a:pt x="68" y="574"/>
                    <a:pt x="64" y="574"/>
                    <a:pt x="56" y="575"/>
                  </a:cubicBezTo>
                  <a:cubicBezTo>
                    <a:pt x="54" y="575"/>
                    <a:pt x="53" y="575"/>
                    <a:pt x="51" y="575"/>
                  </a:cubicBezTo>
                  <a:cubicBezTo>
                    <a:pt x="47" y="575"/>
                    <a:pt x="43" y="575"/>
                    <a:pt x="40" y="575"/>
                  </a:cubicBezTo>
                  <a:cubicBezTo>
                    <a:pt x="36" y="575"/>
                    <a:pt x="34" y="574"/>
                    <a:pt x="30" y="576"/>
                  </a:cubicBezTo>
                  <a:cubicBezTo>
                    <a:pt x="28" y="576"/>
                    <a:pt x="26" y="581"/>
                    <a:pt x="26" y="591"/>
                  </a:cubicBezTo>
                  <a:cubicBezTo>
                    <a:pt x="28" y="592"/>
                    <a:pt x="30" y="594"/>
                    <a:pt x="32" y="597"/>
                  </a:cubicBezTo>
                  <a:cubicBezTo>
                    <a:pt x="33" y="599"/>
                    <a:pt x="33" y="600"/>
                    <a:pt x="34" y="600"/>
                  </a:cubicBezTo>
                  <a:cubicBezTo>
                    <a:pt x="36" y="604"/>
                    <a:pt x="36" y="605"/>
                    <a:pt x="37" y="609"/>
                  </a:cubicBezTo>
                  <a:cubicBezTo>
                    <a:pt x="37" y="610"/>
                    <a:pt x="37" y="611"/>
                    <a:pt x="37" y="613"/>
                  </a:cubicBezTo>
                  <a:cubicBezTo>
                    <a:pt x="38" y="616"/>
                    <a:pt x="38" y="616"/>
                    <a:pt x="38" y="617"/>
                  </a:cubicBezTo>
                  <a:cubicBezTo>
                    <a:pt x="38" y="617"/>
                    <a:pt x="41" y="619"/>
                    <a:pt x="43" y="620"/>
                  </a:cubicBezTo>
                  <a:cubicBezTo>
                    <a:pt x="44" y="620"/>
                    <a:pt x="44" y="620"/>
                    <a:pt x="44" y="620"/>
                  </a:cubicBezTo>
                  <a:cubicBezTo>
                    <a:pt x="56" y="628"/>
                    <a:pt x="56" y="638"/>
                    <a:pt x="55" y="644"/>
                  </a:cubicBezTo>
                  <a:cubicBezTo>
                    <a:pt x="55" y="645"/>
                    <a:pt x="55" y="645"/>
                    <a:pt x="55" y="646"/>
                  </a:cubicBezTo>
                  <a:cubicBezTo>
                    <a:pt x="55" y="656"/>
                    <a:pt x="45" y="662"/>
                    <a:pt x="30" y="670"/>
                  </a:cubicBezTo>
                  <a:cubicBezTo>
                    <a:pt x="26" y="672"/>
                    <a:pt x="20" y="676"/>
                    <a:pt x="18" y="677"/>
                  </a:cubicBezTo>
                  <a:cubicBezTo>
                    <a:pt x="18" y="678"/>
                    <a:pt x="18" y="678"/>
                    <a:pt x="18" y="679"/>
                  </a:cubicBezTo>
                  <a:cubicBezTo>
                    <a:pt x="19" y="682"/>
                    <a:pt x="20" y="689"/>
                    <a:pt x="17" y="697"/>
                  </a:cubicBezTo>
                  <a:cubicBezTo>
                    <a:pt x="14" y="706"/>
                    <a:pt x="10" y="708"/>
                    <a:pt x="4" y="710"/>
                  </a:cubicBezTo>
                  <a:cubicBezTo>
                    <a:pt x="3" y="711"/>
                    <a:pt x="2" y="711"/>
                    <a:pt x="0" y="712"/>
                  </a:cubicBezTo>
                  <a:cubicBezTo>
                    <a:pt x="0" y="712"/>
                    <a:pt x="0" y="712"/>
                    <a:pt x="0" y="712"/>
                  </a:cubicBezTo>
                  <a:cubicBezTo>
                    <a:pt x="2" y="716"/>
                    <a:pt x="3" y="720"/>
                    <a:pt x="3" y="726"/>
                  </a:cubicBezTo>
                  <a:cubicBezTo>
                    <a:pt x="3" y="732"/>
                    <a:pt x="3" y="732"/>
                    <a:pt x="10" y="739"/>
                  </a:cubicBezTo>
                  <a:cubicBezTo>
                    <a:pt x="18" y="747"/>
                    <a:pt x="20" y="753"/>
                    <a:pt x="21" y="759"/>
                  </a:cubicBezTo>
                  <a:cubicBezTo>
                    <a:pt x="21" y="760"/>
                    <a:pt x="21" y="761"/>
                    <a:pt x="21" y="762"/>
                  </a:cubicBezTo>
                  <a:cubicBezTo>
                    <a:pt x="22" y="763"/>
                    <a:pt x="22" y="763"/>
                    <a:pt x="22" y="763"/>
                  </a:cubicBezTo>
                  <a:cubicBezTo>
                    <a:pt x="22" y="764"/>
                    <a:pt x="24" y="765"/>
                    <a:pt x="26" y="765"/>
                  </a:cubicBezTo>
                  <a:cubicBezTo>
                    <a:pt x="27" y="766"/>
                    <a:pt x="30" y="767"/>
                    <a:pt x="32" y="769"/>
                  </a:cubicBezTo>
                  <a:cubicBezTo>
                    <a:pt x="34" y="770"/>
                    <a:pt x="40" y="774"/>
                    <a:pt x="42" y="780"/>
                  </a:cubicBezTo>
                  <a:cubicBezTo>
                    <a:pt x="43" y="787"/>
                    <a:pt x="39" y="792"/>
                    <a:pt x="38" y="794"/>
                  </a:cubicBezTo>
                  <a:cubicBezTo>
                    <a:pt x="37" y="794"/>
                    <a:pt x="37" y="794"/>
                    <a:pt x="37" y="794"/>
                  </a:cubicBezTo>
                  <a:cubicBezTo>
                    <a:pt x="37" y="798"/>
                    <a:pt x="35" y="801"/>
                    <a:pt x="34" y="803"/>
                  </a:cubicBezTo>
                  <a:cubicBezTo>
                    <a:pt x="33" y="806"/>
                    <a:pt x="31" y="809"/>
                    <a:pt x="31" y="812"/>
                  </a:cubicBezTo>
                  <a:cubicBezTo>
                    <a:pt x="31" y="823"/>
                    <a:pt x="25" y="826"/>
                    <a:pt x="21" y="829"/>
                  </a:cubicBezTo>
                  <a:cubicBezTo>
                    <a:pt x="20" y="830"/>
                    <a:pt x="18" y="831"/>
                    <a:pt x="16" y="833"/>
                  </a:cubicBezTo>
                  <a:cubicBezTo>
                    <a:pt x="13" y="836"/>
                    <a:pt x="11" y="838"/>
                    <a:pt x="9" y="840"/>
                  </a:cubicBezTo>
                  <a:cubicBezTo>
                    <a:pt x="5" y="843"/>
                    <a:pt x="5" y="843"/>
                    <a:pt x="5" y="845"/>
                  </a:cubicBezTo>
                  <a:cubicBezTo>
                    <a:pt x="4" y="852"/>
                    <a:pt x="4" y="864"/>
                    <a:pt x="6" y="869"/>
                  </a:cubicBezTo>
                  <a:cubicBezTo>
                    <a:pt x="7" y="869"/>
                    <a:pt x="9" y="870"/>
                    <a:pt x="10" y="870"/>
                  </a:cubicBezTo>
                  <a:cubicBezTo>
                    <a:pt x="14" y="871"/>
                    <a:pt x="19" y="873"/>
                    <a:pt x="23" y="878"/>
                  </a:cubicBezTo>
                  <a:cubicBezTo>
                    <a:pt x="25" y="880"/>
                    <a:pt x="26" y="882"/>
                    <a:pt x="36" y="880"/>
                  </a:cubicBezTo>
                  <a:cubicBezTo>
                    <a:pt x="39" y="879"/>
                    <a:pt x="40" y="878"/>
                    <a:pt x="43" y="876"/>
                  </a:cubicBezTo>
                  <a:cubicBezTo>
                    <a:pt x="47" y="874"/>
                    <a:pt x="53" y="870"/>
                    <a:pt x="63" y="870"/>
                  </a:cubicBezTo>
                  <a:cubicBezTo>
                    <a:pt x="75" y="870"/>
                    <a:pt x="80" y="872"/>
                    <a:pt x="85" y="875"/>
                  </a:cubicBezTo>
                  <a:cubicBezTo>
                    <a:pt x="86" y="876"/>
                    <a:pt x="87" y="876"/>
                    <a:pt x="88" y="877"/>
                  </a:cubicBezTo>
                  <a:cubicBezTo>
                    <a:pt x="98" y="881"/>
                    <a:pt x="101" y="893"/>
                    <a:pt x="104" y="905"/>
                  </a:cubicBezTo>
                  <a:cubicBezTo>
                    <a:pt x="105" y="908"/>
                    <a:pt x="105" y="908"/>
                    <a:pt x="105" y="908"/>
                  </a:cubicBezTo>
                  <a:cubicBezTo>
                    <a:pt x="106" y="914"/>
                    <a:pt x="106" y="918"/>
                    <a:pt x="104" y="922"/>
                  </a:cubicBezTo>
                  <a:cubicBezTo>
                    <a:pt x="100" y="928"/>
                    <a:pt x="95" y="929"/>
                    <a:pt x="92" y="929"/>
                  </a:cubicBezTo>
                  <a:cubicBezTo>
                    <a:pt x="92" y="929"/>
                    <a:pt x="92" y="929"/>
                    <a:pt x="92" y="929"/>
                  </a:cubicBezTo>
                  <a:cubicBezTo>
                    <a:pt x="91" y="931"/>
                    <a:pt x="91" y="932"/>
                    <a:pt x="92" y="935"/>
                  </a:cubicBezTo>
                  <a:cubicBezTo>
                    <a:pt x="92" y="935"/>
                    <a:pt x="92" y="935"/>
                    <a:pt x="92" y="935"/>
                  </a:cubicBezTo>
                  <a:cubicBezTo>
                    <a:pt x="93" y="936"/>
                    <a:pt x="94" y="936"/>
                    <a:pt x="96" y="937"/>
                  </a:cubicBezTo>
                  <a:cubicBezTo>
                    <a:pt x="100" y="938"/>
                    <a:pt x="105" y="939"/>
                    <a:pt x="112" y="944"/>
                  </a:cubicBezTo>
                  <a:cubicBezTo>
                    <a:pt x="127" y="954"/>
                    <a:pt x="125" y="967"/>
                    <a:pt x="123" y="973"/>
                  </a:cubicBezTo>
                  <a:cubicBezTo>
                    <a:pt x="123" y="974"/>
                    <a:pt x="123" y="975"/>
                    <a:pt x="123" y="976"/>
                  </a:cubicBezTo>
                  <a:cubicBezTo>
                    <a:pt x="123" y="976"/>
                    <a:pt x="124" y="977"/>
                    <a:pt x="124" y="977"/>
                  </a:cubicBezTo>
                  <a:cubicBezTo>
                    <a:pt x="125" y="977"/>
                    <a:pt x="129" y="976"/>
                    <a:pt x="131" y="976"/>
                  </a:cubicBezTo>
                  <a:cubicBezTo>
                    <a:pt x="136" y="975"/>
                    <a:pt x="141" y="974"/>
                    <a:pt x="146" y="974"/>
                  </a:cubicBezTo>
                  <a:cubicBezTo>
                    <a:pt x="151" y="975"/>
                    <a:pt x="157" y="977"/>
                    <a:pt x="159" y="983"/>
                  </a:cubicBezTo>
                  <a:cubicBezTo>
                    <a:pt x="161" y="982"/>
                    <a:pt x="162" y="981"/>
                    <a:pt x="162" y="980"/>
                  </a:cubicBezTo>
                  <a:cubicBezTo>
                    <a:pt x="164" y="979"/>
                    <a:pt x="164" y="979"/>
                    <a:pt x="164" y="979"/>
                  </a:cubicBezTo>
                  <a:cubicBezTo>
                    <a:pt x="166" y="977"/>
                    <a:pt x="172" y="972"/>
                    <a:pt x="206" y="974"/>
                  </a:cubicBezTo>
                  <a:cubicBezTo>
                    <a:pt x="208" y="974"/>
                    <a:pt x="208" y="974"/>
                    <a:pt x="208" y="974"/>
                  </a:cubicBezTo>
                  <a:cubicBezTo>
                    <a:pt x="209" y="974"/>
                    <a:pt x="209" y="974"/>
                    <a:pt x="209" y="974"/>
                  </a:cubicBezTo>
                  <a:cubicBezTo>
                    <a:pt x="210" y="974"/>
                    <a:pt x="210" y="975"/>
                    <a:pt x="211" y="975"/>
                  </a:cubicBezTo>
                  <a:cubicBezTo>
                    <a:pt x="217" y="970"/>
                    <a:pt x="229" y="962"/>
                    <a:pt x="239" y="956"/>
                  </a:cubicBezTo>
                  <a:cubicBezTo>
                    <a:pt x="251" y="948"/>
                    <a:pt x="253" y="947"/>
                    <a:pt x="262" y="946"/>
                  </a:cubicBezTo>
                  <a:cubicBezTo>
                    <a:pt x="264" y="945"/>
                    <a:pt x="264" y="945"/>
                    <a:pt x="264" y="945"/>
                  </a:cubicBezTo>
                  <a:cubicBezTo>
                    <a:pt x="266" y="945"/>
                    <a:pt x="267" y="945"/>
                    <a:pt x="269" y="944"/>
                  </a:cubicBezTo>
                  <a:cubicBezTo>
                    <a:pt x="271" y="944"/>
                    <a:pt x="272" y="944"/>
                    <a:pt x="273" y="944"/>
                  </a:cubicBezTo>
                  <a:cubicBezTo>
                    <a:pt x="272" y="943"/>
                    <a:pt x="272" y="943"/>
                    <a:pt x="272" y="943"/>
                  </a:cubicBezTo>
                  <a:cubicBezTo>
                    <a:pt x="265" y="935"/>
                    <a:pt x="265" y="935"/>
                    <a:pt x="265" y="935"/>
                  </a:cubicBezTo>
                  <a:cubicBezTo>
                    <a:pt x="263" y="934"/>
                    <a:pt x="259" y="929"/>
                    <a:pt x="260" y="923"/>
                  </a:cubicBezTo>
                  <a:cubicBezTo>
                    <a:pt x="261" y="916"/>
                    <a:pt x="266" y="914"/>
                    <a:pt x="269" y="912"/>
                  </a:cubicBezTo>
                  <a:cubicBezTo>
                    <a:pt x="270" y="912"/>
                    <a:pt x="271" y="911"/>
                    <a:pt x="272" y="911"/>
                  </a:cubicBezTo>
                  <a:cubicBezTo>
                    <a:pt x="272" y="910"/>
                    <a:pt x="272" y="910"/>
                    <a:pt x="271" y="908"/>
                  </a:cubicBezTo>
                  <a:cubicBezTo>
                    <a:pt x="270" y="903"/>
                    <a:pt x="270" y="896"/>
                    <a:pt x="274" y="885"/>
                  </a:cubicBezTo>
                  <a:cubicBezTo>
                    <a:pt x="281" y="866"/>
                    <a:pt x="294" y="867"/>
                    <a:pt x="300" y="868"/>
                  </a:cubicBezTo>
                  <a:cubicBezTo>
                    <a:pt x="302" y="869"/>
                    <a:pt x="304" y="869"/>
                    <a:pt x="304" y="869"/>
                  </a:cubicBezTo>
                  <a:cubicBezTo>
                    <a:pt x="310" y="867"/>
                    <a:pt x="312" y="865"/>
                    <a:pt x="314" y="861"/>
                  </a:cubicBezTo>
                  <a:cubicBezTo>
                    <a:pt x="315" y="859"/>
                    <a:pt x="314" y="850"/>
                    <a:pt x="314" y="845"/>
                  </a:cubicBezTo>
                  <a:cubicBezTo>
                    <a:pt x="313" y="839"/>
                    <a:pt x="312" y="832"/>
                    <a:pt x="313" y="827"/>
                  </a:cubicBezTo>
                  <a:cubicBezTo>
                    <a:pt x="313" y="818"/>
                    <a:pt x="318" y="812"/>
                    <a:pt x="322" y="807"/>
                  </a:cubicBezTo>
                  <a:cubicBezTo>
                    <a:pt x="323" y="806"/>
                    <a:pt x="325" y="804"/>
                    <a:pt x="325" y="803"/>
                  </a:cubicBezTo>
                  <a:cubicBezTo>
                    <a:pt x="325" y="801"/>
                    <a:pt x="321" y="795"/>
                    <a:pt x="317" y="792"/>
                  </a:cubicBezTo>
                  <a:cubicBezTo>
                    <a:pt x="314" y="789"/>
                    <a:pt x="314" y="789"/>
                    <a:pt x="314" y="789"/>
                  </a:cubicBezTo>
                  <a:cubicBezTo>
                    <a:pt x="314" y="784"/>
                    <a:pt x="314" y="784"/>
                    <a:pt x="314" y="784"/>
                  </a:cubicBezTo>
                  <a:cubicBezTo>
                    <a:pt x="316" y="762"/>
                    <a:pt x="322" y="758"/>
                    <a:pt x="324" y="757"/>
                  </a:cubicBezTo>
                  <a:cubicBezTo>
                    <a:pt x="328" y="754"/>
                    <a:pt x="333" y="754"/>
                    <a:pt x="336" y="754"/>
                  </a:cubicBezTo>
                  <a:cubicBezTo>
                    <a:pt x="338" y="755"/>
                    <a:pt x="339" y="755"/>
                    <a:pt x="342" y="753"/>
                  </a:cubicBezTo>
                  <a:cubicBezTo>
                    <a:pt x="357" y="743"/>
                    <a:pt x="366" y="749"/>
                    <a:pt x="371" y="752"/>
                  </a:cubicBezTo>
                  <a:cubicBezTo>
                    <a:pt x="371" y="752"/>
                    <a:pt x="372" y="753"/>
                    <a:pt x="372" y="753"/>
                  </a:cubicBezTo>
                  <a:cubicBezTo>
                    <a:pt x="377" y="756"/>
                    <a:pt x="379" y="760"/>
                    <a:pt x="381" y="764"/>
                  </a:cubicBezTo>
                  <a:cubicBezTo>
                    <a:pt x="382" y="766"/>
                    <a:pt x="383" y="768"/>
                    <a:pt x="384" y="769"/>
                  </a:cubicBezTo>
                  <a:cubicBezTo>
                    <a:pt x="386" y="769"/>
                    <a:pt x="387" y="768"/>
                    <a:pt x="388" y="768"/>
                  </a:cubicBezTo>
                  <a:cubicBezTo>
                    <a:pt x="392" y="760"/>
                    <a:pt x="403" y="752"/>
                    <a:pt x="413" y="752"/>
                  </a:cubicBezTo>
                  <a:cubicBezTo>
                    <a:pt x="415" y="752"/>
                    <a:pt x="417" y="753"/>
                    <a:pt x="420" y="753"/>
                  </a:cubicBezTo>
                  <a:cubicBezTo>
                    <a:pt x="421" y="753"/>
                    <a:pt x="424" y="753"/>
                    <a:pt x="425" y="753"/>
                  </a:cubicBezTo>
                  <a:cubicBezTo>
                    <a:pt x="425" y="752"/>
                    <a:pt x="425" y="750"/>
                    <a:pt x="425" y="747"/>
                  </a:cubicBezTo>
                  <a:cubicBezTo>
                    <a:pt x="425" y="746"/>
                    <a:pt x="420" y="715"/>
                    <a:pt x="421" y="708"/>
                  </a:cubicBezTo>
                  <a:cubicBezTo>
                    <a:pt x="421" y="706"/>
                    <a:pt x="422" y="702"/>
                    <a:pt x="427" y="700"/>
                  </a:cubicBezTo>
                  <a:cubicBezTo>
                    <a:pt x="435" y="695"/>
                    <a:pt x="453" y="695"/>
                    <a:pt x="464" y="698"/>
                  </a:cubicBezTo>
                  <a:cubicBezTo>
                    <a:pt x="476" y="702"/>
                    <a:pt x="478" y="713"/>
                    <a:pt x="478" y="717"/>
                  </a:cubicBezTo>
                  <a:cubicBezTo>
                    <a:pt x="478" y="718"/>
                    <a:pt x="478" y="719"/>
                    <a:pt x="478" y="719"/>
                  </a:cubicBezTo>
                  <a:cubicBezTo>
                    <a:pt x="483" y="722"/>
                    <a:pt x="499" y="729"/>
                    <a:pt x="504" y="730"/>
                  </a:cubicBezTo>
                  <a:cubicBezTo>
                    <a:pt x="508" y="732"/>
                    <a:pt x="512" y="736"/>
                    <a:pt x="513" y="740"/>
                  </a:cubicBezTo>
                  <a:cubicBezTo>
                    <a:pt x="514" y="744"/>
                    <a:pt x="515" y="750"/>
                    <a:pt x="511" y="758"/>
                  </a:cubicBezTo>
                  <a:cubicBezTo>
                    <a:pt x="512" y="758"/>
                    <a:pt x="513" y="759"/>
                    <a:pt x="514" y="760"/>
                  </a:cubicBezTo>
                  <a:cubicBezTo>
                    <a:pt x="522" y="767"/>
                    <a:pt x="521" y="774"/>
                    <a:pt x="519" y="778"/>
                  </a:cubicBezTo>
                  <a:cubicBezTo>
                    <a:pt x="521" y="778"/>
                    <a:pt x="523" y="779"/>
                    <a:pt x="524" y="779"/>
                  </a:cubicBezTo>
                  <a:cubicBezTo>
                    <a:pt x="527" y="781"/>
                    <a:pt x="529" y="783"/>
                    <a:pt x="536" y="789"/>
                  </a:cubicBezTo>
                  <a:cubicBezTo>
                    <a:pt x="538" y="792"/>
                    <a:pt x="543" y="796"/>
                    <a:pt x="545" y="797"/>
                  </a:cubicBezTo>
                  <a:cubicBezTo>
                    <a:pt x="549" y="799"/>
                    <a:pt x="553" y="803"/>
                    <a:pt x="559" y="809"/>
                  </a:cubicBezTo>
                  <a:cubicBezTo>
                    <a:pt x="561" y="811"/>
                    <a:pt x="563" y="813"/>
                    <a:pt x="565" y="814"/>
                  </a:cubicBezTo>
                  <a:cubicBezTo>
                    <a:pt x="568" y="817"/>
                    <a:pt x="571" y="823"/>
                    <a:pt x="575" y="828"/>
                  </a:cubicBezTo>
                  <a:cubicBezTo>
                    <a:pt x="577" y="833"/>
                    <a:pt x="580" y="838"/>
                    <a:pt x="583" y="840"/>
                  </a:cubicBezTo>
                  <a:cubicBezTo>
                    <a:pt x="587" y="844"/>
                    <a:pt x="589" y="844"/>
                    <a:pt x="599" y="847"/>
                  </a:cubicBezTo>
                  <a:cubicBezTo>
                    <a:pt x="603" y="848"/>
                    <a:pt x="603" y="848"/>
                    <a:pt x="603" y="848"/>
                  </a:cubicBezTo>
                  <a:cubicBezTo>
                    <a:pt x="605" y="849"/>
                    <a:pt x="606" y="848"/>
                    <a:pt x="606" y="848"/>
                  </a:cubicBezTo>
                  <a:cubicBezTo>
                    <a:pt x="607" y="848"/>
                    <a:pt x="609" y="845"/>
                    <a:pt x="611" y="842"/>
                  </a:cubicBezTo>
                  <a:cubicBezTo>
                    <a:pt x="613" y="840"/>
                    <a:pt x="615" y="837"/>
                    <a:pt x="617" y="834"/>
                  </a:cubicBezTo>
                  <a:cubicBezTo>
                    <a:pt x="622" y="828"/>
                    <a:pt x="626" y="823"/>
                    <a:pt x="633" y="824"/>
                  </a:cubicBezTo>
                  <a:cubicBezTo>
                    <a:pt x="638" y="824"/>
                    <a:pt x="641" y="828"/>
                    <a:pt x="642" y="830"/>
                  </a:cubicBezTo>
                  <a:cubicBezTo>
                    <a:pt x="646" y="830"/>
                    <a:pt x="651" y="830"/>
                    <a:pt x="663" y="828"/>
                  </a:cubicBezTo>
                  <a:cubicBezTo>
                    <a:pt x="676" y="826"/>
                    <a:pt x="677" y="825"/>
                    <a:pt x="680" y="821"/>
                  </a:cubicBezTo>
                  <a:cubicBezTo>
                    <a:pt x="680" y="820"/>
                    <a:pt x="678" y="819"/>
                    <a:pt x="677" y="819"/>
                  </a:cubicBezTo>
                  <a:cubicBezTo>
                    <a:pt x="676" y="817"/>
                    <a:pt x="675" y="817"/>
                    <a:pt x="673" y="816"/>
                  </a:cubicBezTo>
                  <a:cubicBezTo>
                    <a:pt x="670" y="815"/>
                    <a:pt x="666" y="813"/>
                    <a:pt x="661" y="808"/>
                  </a:cubicBezTo>
                  <a:cubicBezTo>
                    <a:pt x="653" y="801"/>
                    <a:pt x="655" y="790"/>
                    <a:pt x="656" y="780"/>
                  </a:cubicBezTo>
                  <a:cubicBezTo>
                    <a:pt x="657" y="776"/>
                    <a:pt x="657" y="772"/>
                    <a:pt x="657" y="769"/>
                  </a:cubicBezTo>
                  <a:cubicBezTo>
                    <a:pt x="657" y="756"/>
                    <a:pt x="664" y="751"/>
                    <a:pt x="668" y="748"/>
                  </a:cubicBezTo>
                  <a:cubicBezTo>
                    <a:pt x="669" y="748"/>
                    <a:pt x="670" y="747"/>
                    <a:pt x="670" y="747"/>
                  </a:cubicBezTo>
                  <a:cubicBezTo>
                    <a:pt x="675" y="738"/>
                    <a:pt x="680" y="736"/>
                    <a:pt x="690" y="733"/>
                  </a:cubicBezTo>
                  <a:cubicBezTo>
                    <a:pt x="695" y="732"/>
                    <a:pt x="695" y="732"/>
                    <a:pt x="695" y="732"/>
                  </a:cubicBezTo>
                  <a:cubicBezTo>
                    <a:pt x="701" y="729"/>
                    <a:pt x="706" y="730"/>
                    <a:pt x="711" y="732"/>
                  </a:cubicBezTo>
                  <a:cubicBezTo>
                    <a:pt x="717" y="736"/>
                    <a:pt x="718" y="743"/>
                    <a:pt x="719" y="748"/>
                  </a:cubicBezTo>
                  <a:cubicBezTo>
                    <a:pt x="719" y="749"/>
                    <a:pt x="719" y="750"/>
                    <a:pt x="719" y="750"/>
                  </a:cubicBezTo>
                  <a:cubicBezTo>
                    <a:pt x="721" y="750"/>
                    <a:pt x="723" y="748"/>
                    <a:pt x="727" y="746"/>
                  </a:cubicBezTo>
                  <a:cubicBezTo>
                    <a:pt x="731" y="744"/>
                    <a:pt x="732" y="743"/>
                    <a:pt x="732" y="742"/>
                  </a:cubicBezTo>
                  <a:cubicBezTo>
                    <a:pt x="732" y="742"/>
                    <a:pt x="732" y="741"/>
                    <a:pt x="732" y="740"/>
                  </a:cubicBezTo>
                  <a:cubicBezTo>
                    <a:pt x="731" y="738"/>
                    <a:pt x="731" y="734"/>
                    <a:pt x="731" y="730"/>
                  </a:cubicBezTo>
                  <a:cubicBezTo>
                    <a:pt x="731" y="718"/>
                    <a:pt x="737" y="714"/>
                    <a:pt x="742" y="710"/>
                  </a:cubicBezTo>
                  <a:cubicBezTo>
                    <a:pt x="744" y="709"/>
                    <a:pt x="746" y="708"/>
                    <a:pt x="749" y="705"/>
                  </a:cubicBezTo>
                  <a:cubicBezTo>
                    <a:pt x="753" y="701"/>
                    <a:pt x="753" y="701"/>
                    <a:pt x="753" y="698"/>
                  </a:cubicBezTo>
                  <a:cubicBezTo>
                    <a:pt x="753" y="696"/>
                    <a:pt x="753" y="694"/>
                    <a:pt x="753" y="692"/>
                  </a:cubicBezTo>
                  <a:cubicBezTo>
                    <a:pt x="754" y="680"/>
                    <a:pt x="763" y="676"/>
                    <a:pt x="771" y="671"/>
                  </a:cubicBezTo>
                  <a:cubicBezTo>
                    <a:pt x="774" y="670"/>
                    <a:pt x="774" y="670"/>
                    <a:pt x="774" y="670"/>
                  </a:cubicBezTo>
                  <a:cubicBezTo>
                    <a:pt x="788" y="662"/>
                    <a:pt x="796" y="672"/>
                    <a:pt x="798" y="676"/>
                  </a:cubicBezTo>
                  <a:cubicBezTo>
                    <a:pt x="799" y="677"/>
                    <a:pt x="800" y="678"/>
                    <a:pt x="800" y="679"/>
                  </a:cubicBezTo>
                  <a:cubicBezTo>
                    <a:pt x="802" y="680"/>
                    <a:pt x="802" y="680"/>
                    <a:pt x="803" y="680"/>
                  </a:cubicBezTo>
                  <a:cubicBezTo>
                    <a:pt x="806" y="681"/>
                    <a:pt x="809" y="683"/>
                    <a:pt x="814" y="687"/>
                  </a:cubicBezTo>
                  <a:cubicBezTo>
                    <a:pt x="818" y="691"/>
                    <a:pt x="821" y="694"/>
                    <a:pt x="824" y="696"/>
                  </a:cubicBezTo>
                  <a:cubicBezTo>
                    <a:pt x="827" y="699"/>
                    <a:pt x="830" y="702"/>
                    <a:pt x="834" y="706"/>
                  </a:cubicBezTo>
                  <a:cubicBezTo>
                    <a:pt x="835" y="704"/>
                    <a:pt x="835" y="702"/>
                    <a:pt x="836" y="700"/>
                  </a:cubicBezTo>
                  <a:cubicBezTo>
                    <a:pt x="838" y="697"/>
                    <a:pt x="839" y="694"/>
                    <a:pt x="839" y="691"/>
                  </a:cubicBezTo>
                  <a:cubicBezTo>
                    <a:pt x="840" y="687"/>
                    <a:pt x="841" y="684"/>
                    <a:pt x="843" y="680"/>
                  </a:cubicBezTo>
                  <a:cubicBezTo>
                    <a:pt x="846" y="675"/>
                    <a:pt x="854" y="670"/>
                    <a:pt x="867" y="662"/>
                  </a:cubicBezTo>
                  <a:cubicBezTo>
                    <a:pt x="872" y="659"/>
                    <a:pt x="872" y="659"/>
                    <a:pt x="872" y="659"/>
                  </a:cubicBezTo>
                  <a:cubicBezTo>
                    <a:pt x="877" y="655"/>
                    <a:pt x="882" y="654"/>
                    <a:pt x="886" y="655"/>
                  </a:cubicBezTo>
                  <a:cubicBezTo>
                    <a:pt x="885" y="654"/>
                    <a:pt x="884" y="653"/>
                    <a:pt x="883" y="652"/>
                  </a:cubicBezTo>
                  <a:cubicBezTo>
                    <a:pt x="880" y="648"/>
                    <a:pt x="878" y="646"/>
                    <a:pt x="875" y="643"/>
                  </a:cubicBezTo>
                  <a:cubicBezTo>
                    <a:pt x="873" y="641"/>
                    <a:pt x="869" y="637"/>
                    <a:pt x="864" y="632"/>
                  </a:cubicBezTo>
                  <a:cubicBezTo>
                    <a:pt x="854" y="621"/>
                    <a:pt x="857" y="613"/>
                    <a:pt x="860" y="607"/>
                  </a:cubicBezTo>
                  <a:cubicBezTo>
                    <a:pt x="861" y="605"/>
                    <a:pt x="861" y="603"/>
                    <a:pt x="861" y="600"/>
                  </a:cubicBezTo>
                  <a:cubicBezTo>
                    <a:pt x="861" y="597"/>
                    <a:pt x="861" y="594"/>
                    <a:pt x="861" y="592"/>
                  </a:cubicBezTo>
                  <a:cubicBezTo>
                    <a:pt x="861" y="592"/>
                    <a:pt x="860" y="591"/>
                    <a:pt x="859" y="591"/>
                  </a:cubicBezTo>
                  <a:cubicBezTo>
                    <a:pt x="857" y="590"/>
                    <a:pt x="857" y="590"/>
                    <a:pt x="857" y="590"/>
                  </a:cubicBezTo>
                  <a:cubicBezTo>
                    <a:pt x="849" y="584"/>
                    <a:pt x="844" y="579"/>
                    <a:pt x="841" y="562"/>
                  </a:cubicBezTo>
                  <a:cubicBezTo>
                    <a:pt x="840" y="553"/>
                    <a:pt x="841" y="544"/>
                    <a:pt x="852" y="540"/>
                  </a:cubicBezTo>
                  <a:cubicBezTo>
                    <a:pt x="857" y="530"/>
                    <a:pt x="867" y="530"/>
                    <a:pt x="873" y="529"/>
                  </a:cubicBezTo>
                  <a:cubicBezTo>
                    <a:pt x="875" y="529"/>
                    <a:pt x="878" y="529"/>
                    <a:pt x="880" y="529"/>
                  </a:cubicBezTo>
                  <a:cubicBezTo>
                    <a:pt x="892" y="528"/>
                    <a:pt x="899" y="534"/>
                    <a:pt x="904" y="539"/>
                  </a:cubicBezTo>
                  <a:cubicBezTo>
                    <a:pt x="905" y="540"/>
                    <a:pt x="907" y="542"/>
                    <a:pt x="908" y="542"/>
                  </a:cubicBezTo>
                  <a:cubicBezTo>
                    <a:pt x="908" y="543"/>
                    <a:pt x="909" y="543"/>
                    <a:pt x="909" y="543"/>
                  </a:cubicBezTo>
                  <a:cubicBezTo>
                    <a:pt x="910" y="535"/>
                    <a:pt x="916" y="531"/>
                    <a:pt x="919" y="529"/>
                  </a:cubicBezTo>
                  <a:cubicBezTo>
                    <a:pt x="921" y="528"/>
                    <a:pt x="923" y="526"/>
                    <a:pt x="925" y="524"/>
                  </a:cubicBezTo>
                  <a:cubicBezTo>
                    <a:pt x="933" y="513"/>
                    <a:pt x="944" y="512"/>
                    <a:pt x="952" y="511"/>
                  </a:cubicBezTo>
                  <a:cubicBezTo>
                    <a:pt x="954" y="511"/>
                    <a:pt x="956" y="511"/>
                    <a:pt x="957" y="510"/>
                  </a:cubicBezTo>
                  <a:cubicBezTo>
                    <a:pt x="959" y="510"/>
                    <a:pt x="960" y="510"/>
                    <a:pt x="962" y="510"/>
                  </a:cubicBezTo>
                  <a:cubicBezTo>
                    <a:pt x="969" y="509"/>
                    <a:pt x="975" y="508"/>
                    <a:pt x="987" y="504"/>
                  </a:cubicBezTo>
                  <a:cubicBezTo>
                    <a:pt x="999" y="499"/>
                    <a:pt x="1008" y="501"/>
                    <a:pt x="1012" y="511"/>
                  </a:cubicBezTo>
                  <a:cubicBezTo>
                    <a:pt x="1018" y="511"/>
                    <a:pt x="1023" y="513"/>
                    <a:pt x="1029" y="514"/>
                  </a:cubicBezTo>
                  <a:cubicBezTo>
                    <a:pt x="1031" y="515"/>
                    <a:pt x="1033" y="515"/>
                    <a:pt x="1035" y="516"/>
                  </a:cubicBezTo>
                  <a:cubicBezTo>
                    <a:pt x="1036" y="515"/>
                    <a:pt x="1037" y="513"/>
                    <a:pt x="1038" y="512"/>
                  </a:cubicBezTo>
                  <a:cubicBezTo>
                    <a:pt x="1040" y="509"/>
                    <a:pt x="1042" y="505"/>
                    <a:pt x="1046" y="502"/>
                  </a:cubicBezTo>
                  <a:cubicBezTo>
                    <a:pt x="1054" y="495"/>
                    <a:pt x="1068" y="497"/>
                    <a:pt x="1083" y="499"/>
                  </a:cubicBezTo>
                  <a:cubicBezTo>
                    <a:pt x="1088" y="500"/>
                    <a:pt x="1096" y="501"/>
                    <a:pt x="1098" y="501"/>
                  </a:cubicBezTo>
                  <a:cubicBezTo>
                    <a:pt x="1105" y="499"/>
                    <a:pt x="1119" y="499"/>
                    <a:pt x="1130" y="498"/>
                  </a:cubicBezTo>
                  <a:cubicBezTo>
                    <a:pt x="1130" y="496"/>
                    <a:pt x="1131" y="492"/>
                    <a:pt x="1134" y="490"/>
                  </a:cubicBezTo>
                  <a:cubicBezTo>
                    <a:pt x="1137" y="487"/>
                    <a:pt x="1141" y="487"/>
                    <a:pt x="1143" y="487"/>
                  </a:cubicBezTo>
                  <a:cubicBezTo>
                    <a:pt x="1146" y="483"/>
                    <a:pt x="1149" y="479"/>
                    <a:pt x="1153" y="476"/>
                  </a:cubicBezTo>
                  <a:cubicBezTo>
                    <a:pt x="1158" y="472"/>
                    <a:pt x="1162" y="467"/>
                    <a:pt x="1165" y="462"/>
                  </a:cubicBezTo>
                  <a:cubicBezTo>
                    <a:pt x="1168" y="457"/>
                    <a:pt x="1168" y="454"/>
                    <a:pt x="1167" y="448"/>
                  </a:cubicBezTo>
                  <a:cubicBezTo>
                    <a:pt x="1167" y="445"/>
                    <a:pt x="1166" y="441"/>
                    <a:pt x="1167" y="436"/>
                  </a:cubicBezTo>
                  <a:cubicBezTo>
                    <a:pt x="1168" y="420"/>
                    <a:pt x="1182" y="419"/>
                    <a:pt x="1190" y="418"/>
                  </a:cubicBezTo>
                  <a:cubicBezTo>
                    <a:pt x="1193" y="418"/>
                    <a:pt x="1197" y="418"/>
                    <a:pt x="1201" y="417"/>
                  </a:cubicBezTo>
                  <a:cubicBezTo>
                    <a:pt x="1200" y="415"/>
                    <a:pt x="1199" y="412"/>
                    <a:pt x="1199" y="408"/>
                  </a:cubicBezTo>
                  <a:cubicBezTo>
                    <a:pt x="1198" y="397"/>
                    <a:pt x="1208" y="392"/>
                    <a:pt x="1217" y="388"/>
                  </a:cubicBezTo>
                  <a:cubicBezTo>
                    <a:pt x="1222" y="385"/>
                    <a:pt x="1228" y="383"/>
                    <a:pt x="1230" y="379"/>
                  </a:cubicBezTo>
                  <a:cubicBezTo>
                    <a:pt x="1236" y="373"/>
                    <a:pt x="1241" y="370"/>
                    <a:pt x="1246" y="370"/>
                  </a:cubicBezTo>
                  <a:cubicBezTo>
                    <a:pt x="1240" y="365"/>
                    <a:pt x="1238" y="359"/>
                    <a:pt x="1241" y="352"/>
                  </a:cubicBezTo>
                  <a:cubicBezTo>
                    <a:pt x="1240" y="352"/>
                    <a:pt x="1240" y="352"/>
                    <a:pt x="1240" y="352"/>
                  </a:cubicBezTo>
                  <a:cubicBezTo>
                    <a:pt x="1236" y="350"/>
                    <a:pt x="1230" y="348"/>
                    <a:pt x="1226" y="341"/>
                  </a:cubicBezTo>
                  <a:cubicBezTo>
                    <a:pt x="1225" y="339"/>
                    <a:pt x="1222" y="333"/>
                    <a:pt x="1224" y="327"/>
                  </a:cubicBezTo>
                  <a:cubicBezTo>
                    <a:pt x="1226" y="320"/>
                    <a:pt x="1232" y="318"/>
                    <a:pt x="1239" y="314"/>
                  </a:cubicBezTo>
                  <a:cubicBezTo>
                    <a:pt x="1241" y="313"/>
                    <a:pt x="1243" y="312"/>
                    <a:pt x="1245" y="311"/>
                  </a:cubicBezTo>
                  <a:cubicBezTo>
                    <a:pt x="1259" y="304"/>
                    <a:pt x="1269" y="307"/>
                    <a:pt x="1275" y="309"/>
                  </a:cubicBezTo>
                  <a:cubicBezTo>
                    <a:pt x="1277" y="310"/>
                    <a:pt x="1279" y="310"/>
                    <a:pt x="1280" y="310"/>
                  </a:cubicBezTo>
                  <a:cubicBezTo>
                    <a:pt x="1285" y="311"/>
                    <a:pt x="1288" y="311"/>
                    <a:pt x="1291" y="314"/>
                  </a:cubicBezTo>
                  <a:cubicBezTo>
                    <a:pt x="1292" y="314"/>
                    <a:pt x="1292" y="315"/>
                    <a:pt x="1294" y="315"/>
                  </a:cubicBezTo>
                  <a:cubicBezTo>
                    <a:pt x="1307" y="320"/>
                    <a:pt x="1315" y="328"/>
                    <a:pt x="1321" y="335"/>
                  </a:cubicBezTo>
                  <a:cubicBezTo>
                    <a:pt x="1324" y="337"/>
                    <a:pt x="1335" y="337"/>
                    <a:pt x="1340" y="337"/>
                  </a:cubicBezTo>
                  <a:cubicBezTo>
                    <a:pt x="1343" y="337"/>
                    <a:pt x="1346" y="337"/>
                    <a:pt x="1348" y="337"/>
                  </a:cubicBezTo>
                  <a:cubicBezTo>
                    <a:pt x="1351" y="337"/>
                    <a:pt x="1351" y="337"/>
                    <a:pt x="1351" y="337"/>
                  </a:cubicBezTo>
                  <a:cubicBezTo>
                    <a:pt x="1354" y="338"/>
                    <a:pt x="1359" y="338"/>
                    <a:pt x="1360" y="337"/>
                  </a:cubicBezTo>
                  <a:cubicBezTo>
                    <a:pt x="1360" y="337"/>
                    <a:pt x="1360" y="337"/>
                    <a:pt x="1360" y="337"/>
                  </a:cubicBezTo>
                  <a:cubicBezTo>
                    <a:pt x="1361" y="336"/>
                    <a:pt x="1361" y="336"/>
                    <a:pt x="1361" y="336"/>
                  </a:cubicBezTo>
                  <a:cubicBezTo>
                    <a:pt x="1363" y="327"/>
                    <a:pt x="1364" y="325"/>
                    <a:pt x="1365" y="311"/>
                  </a:cubicBezTo>
                  <a:cubicBezTo>
                    <a:pt x="1365" y="304"/>
                    <a:pt x="1365" y="304"/>
                    <a:pt x="1362" y="300"/>
                  </a:cubicBezTo>
                  <a:cubicBezTo>
                    <a:pt x="1361" y="298"/>
                    <a:pt x="1359" y="296"/>
                    <a:pt x="1357" y="292"/>
                  </a:cubicBezTo>
                  <a:cubicBezTo>
                    <a:pt x="1350" y="280"/>
                    <a:pt x="1351" y="272"/>
                    <a:pt x="1352" y="268"/>
                  </a:cubicBezTo>
                  <a:cubicBezTo>
                    <a:pt x="1352" y="267"/>
                    <a:pt x="1352" y="267"/>
                    <a:pt x="1352" y="266"/>
                  </a:cubicBezTo>
                  <a:cubicBezTo>
                    <a:pt x="1352" y="265"/>
                    <a:pt x="1352" y="264"/>
                    <a:pt x="1352" y="262"/>
                  </a:cubicBezTo>
                  <a:cubicBezTo>
                    <a:pt x="1351" y="258"/>
                    <a:pt x="1351" y="250"/>
                    <a:pt x="1351" y="239"/>
                  </a:cubicBezTo>
                  <a:cubicBezTo>
                    <a:pt x="1352" y="233"/>
                    <a:pt x="1352" y="227"/>
                    <a:pt x="1357" y="223"/>
                  </a:cubicBezTo>
                  <a:cubicBezTo>
                    <a:pt x="1361" y="219"/>
                    <a:pt x="1366" y="219"/>
                    <a:pt x="1368" y="220"/>
                  </a:cubicBezTo>
                  <a:cubicBezTo>
                    <a:pt x="1370" y="220"/>
                    <a:pt x="1371" y="220"/>
                    <a:pt x="1372" y="220"/>
                  </a:cubicBezTo>
                  <a:cubicBezTo>
                    <a:pt x="1379" y="219"/>
                    <a:pt x="1385" y="216"/>
                    <a:pt x="1399" y="209"/>
                  </a:cubicBezTo>
                  <a:cubicBezTo>
                    <a:pt x="1401" y="208"/>
                    <a:pt x="1401" y="208"/>
                    <a:pt x="1401" y="208"/>
                  </a:cubicBezTo>
                  <a:cubicBezTo>
                    <a:pt x="1415" y="201"/>
                    <a:pt x="1423" y="203"/>
                    <a:pt x="1430" y="206"/>
                  </a:cubicBezTo>
                  <a:cubicBezTo>
                    <a:pt x="1432" y="207"/>
                    <a:pt x="1433" y="207"/>
                    <a:pt x="1435" y="207"/>
                  </a:cubicBezTo>
                  <a:cubicBezTo>
                    <a:pt x="1445" y="207"/>
                    <a:pt x="1453" y="213"/>
                    <a:pt x="1460" y="219"/>
                  </a:cubicBezTo>
                  <a:cubicBezTo>
                    <a:pt x="1463" y="221"/>
                    <a:pt x="1466" y="223"/>
                    <a:pt x="1469" y="225"/>
                  </a:cubicBezTo>
                  <a:cubicBezTo>
                    <a:pt x="1469" y="225"/>
                    <a:pt x="1469" y="225"/>
                    <a:pt x="1469" y="225"/>
                  </a:cubicBezTo>
                  <a:cubicBezTo>
                    <a:pt x="1469" y="224"/>
                    <a:pt x="1470" y="223"/>
                    <a:pt x="1470" y="223"/>
                  </a:cubicBezTo>
                  <a:cubicBezTo>
                    <a:pt x="1471" y="221"/>
                    <a:pt x="1471" y="220"/>
                    <a:pt x="1472" y="219"/>
                  </a:cubicBezTo>
                  <a:cubicBezTo>
                    <a:pt x="1474" y="214"/>
                    <a:pt x="1474" y="214"/>
                    <a:pt x="1470" y="209"/>
                  </a:cubicBezTo>
                  <a:cubicBezTo>
                    <a:pt x="1468" y="207"/>
                    <a:pt x="1466" y="205"/>
                    <a:pt x="1464" y="203"/>
                  </a:cubicBezTo>
                  <a:cubicBezTo>
                    <a:pt x="1458" y="198"/>
                    <a:pt x="1452" y="192"/>
                    <a:pt x="1450" y="183"/>
                  </a:cubicBezTo>
                  <a:cubicBezTo>
                    <a:pt x="1447" y="173"/>
                    <a:pt x="1449" y="163"/>
                    <a:pt x="1450" y="158"/>
                  </a:cubicBezTo>
                  <a:cubicBezTo>
                    <a:pt x="1451" y="157"/>
                    <a:pt x="1451" y="157"/>
                    <a:pt x="1451" y="156"/>
                  </a:cubicBezTo>
                  <a:cubicBezTo>
                    <a:pt x="1451" y="154"/>
                    <a:pt x="1452" y="152"/>
                    <a:pt x="1453" y="150"/>
                  </a:cubicBezTo>
                  <a:cubicBezTo>
                    <a:pt x="1454" y="147"/>
                    <a:pt x="1456" y="143"/>
                    <a:pt x="1459" y="136"/>
                  </a:cubicBezTo>
                  <a:cubicBezTo>
                    <a:pt x="1459" y="136"/>
                    <a:pt x="1459" y="136"/>
                    <a:pt x="1459" y="135"/>
                  </a:cubicBezTo>
                  <a:cubicBezTo>
                    <a:pt x="1458" y="135"/>
                    <a:pt x="1457" y="134"/>
                    <a:pt x="1456" y="134"/>
                  </a:cubicBezTo>
                  <a:cubicBezTo>
                    <a:pt x="1452" y="132"/>
                    <a:pt x="1446" y="129"/>
                    <a:pt x="1442" y="123"/>
                  </a:cubicBezTo>
                  <a:cubicBezTo>
                    <a:pt x="1441" y="123"/>
                    <a:pt x="1441" y="123"/>
                    <a:pt x="1441" y="123"/>
                  </a:cubicBezTo>
                  <a:cubicBezTo>
                    <a:pt x="1432" y="112"/>
                    <a:pt x="1431" y="110"/>
                    <a:pt x="1426" y="92"/>
                  </a:cubicBezTo>
                  <a:cubicBezTo>
                    <a:pt x="1421" y="78"/>
                    <a:pt x="1423" y="71"/>
                    <a:pt x="1425" y="61"/>
                  </a:cubicBezTo>
                  <a:cubicBezTo>
                    <a:pt x="1425" y="58"/>
                    <a:pt x="1426" y="55"/>
                    <a:pt x="1426" y="51"/>
                  </a:cubicBezTo>
                  <a:cubicBezTo>
                    <a:pt x="1427" y="49"/>
                    <a:pt x="1427" y="47"/>
                    <a:pt x="1427" y="46"/>
                  </a:cubicBezTo>
                  <a:cubicBezTo>
                    <a:pt x="1425" y="45"/>
                    <a:pt x="1422" y="43"/>
                    <a:pt x="1420" y="39"/>
                  </a:cubicBezTo>
                  <a:cubicBezTo>
                    <a:pt x="1419" y="39"/>
                    <a:pt x="1418" y="39"/>
                    <a:pt x="1417" y="39"/>
                  </a:cubicBezTo>
                  <a:cubicBezTo>
                    <a:pt x="1414" y="39"/>
                    <a:pt x="1411" y="39"/>
                    <a:pt x="1407" y="38"/>
                  </a:cubicBezTo>
                  <a:cubicBezTo>
                    <a:pt x="1406" y="38"/>
                    <a:pt x="1404" y="38"/>
                    <a:pt x="1402" y="38"/>
                  </a:cubicBezTo>
                  <a:cubicBezTo>
                    <a:pt x="1395" y="37"/>
                    <a:pt x="1389" y="36"/>
                    <a:pt x="1375" y="30"/>
                  </a:cubicBezTo>
                  <a:cubicBezTo>
                    <a:pt x="1372" y="28"/>
                    <a:pt x="1368" y="27"/>
                    <a:pt x="1365" y="26"/>
                  </a:cubicBezTo>
                  <a:cubicBezTo>
                    <a:pt x="1357" y="23"/>
                    <a:pt x="1348" y="19"/>
                    <a:pt x="1337" y="11"/>
                  </a:cubicBezTo>
                  <a:cubicBezTo>
                    <a:pt x="1329" y="13"/>
                    <a:pt x="1321" y="16"/>
                    <a:pt x="1318" y="16"/>
                  </a:cubicBezTo>
                  <a:cubicBezTo>
                    <a:pt x="1311" y="16"/>
                    <a:pt x="1303" y="5"/>
                    <a:pt x="1295" y="2"/>
                  </a:cubicBezTo>
                  <a:cubicBezTo>
                    <a:pt x="1287" y="0"/>
                    <a:pt x="1274" y="2"/>
                    <a:pt x="1266" y="1"/>
                  </a:cubicBezTo>
                  <a:cubicBezTo>
                    <a:pt x="1258" y="0"/>
                    <a:pt x="1250" y="12"/>
                    <a:pt x="1242" y="10"/>
                  </a:cubicBezTo>
                  <a:cubicBezTo>
                    <a:pt x="1234" y="9"/>
                    <a:pt x="1221" y="18"/>
                    <a:pt x="1211" y="21"/>
                  </a:cubicBezTo>
                  <a:cubicBezTo>
                    <a:pt x="1202" y="24"/>
                    <a:pt x="1189" y="69"/>
                    <a:pt x="1179" y="76"/>
                  </a:cubicBezTo>
                  <a:cubicBezTo>
                    <a:pt x="1170" y="82"/>
                    <a:pt x="1166" y="80"/>
                    <a:pt x="1155" y="82"/>
                  </a:cubicBezTo>
                  <a:cubicBezTo>
                    <a:pt x="1145" y="85"/>
                    <a:pt x="1146" y="100"/>
                    <a:pt x="1134" y="106"/>
                  </a:cubicBezTo>
                  <a:cubicBezTo>
                    <a:pt x="1122" y="113"/>
                    <a:pt x="1093" y="132"/>
                    <a:pt x="1078" y="134"/>
                  </a:cubicBezTo>
                  <a:cubicBezTo>
                    <a:pt x="1063" y="137"/>
                    <a:pt x="1026" y="134"/>
                    <a:pt x="1019" y="134"/>
                  </a:cubicBezTo>
                  <a:cubicBezTo>
                    <a:pt x="1013" y="134"/>
                    <a:pt x="1010" y="132"/>
                    <a:pt x="1003" y="126"/>
                  </a:cubicBezTo>
                  <a:cubicBezTo>
                    <a:pt x="997" y="121"/>
                    <a:pt x="989" y="118"/>
                    <a:pt x="979" y="116"/>
                  </a:cubicBezTo>
                  <a:cubicBezTo>
                    <a:pt x="970" y="113"/>
                    <a:pt x="962" y="122"/>
                    <a:pt x="957" y="122"/>
                  </a:cubicBezTo>
                  <a:cubicBezTo>
                    <a:pt x="951" y="122"/>
                    <a:pt x="933" y="121"/>
                    <a:pt x="926" y="124"/>
                  </a:cubicBezTo>
                  <a:cubicBezTo>
                    <a:pt x="919" y="126"/>
                    <a:pt x="913" y="137"/>
                    <a:pt x="903" y="137"/>
                  </a:cubicBezTo>
                  <a:cubicBezTo>
                    <a:pt x="894" y="137"/>
                    <a:pt x="886" y="136"/>
                    <a:pt x="879" y="138"/>
                  </a:cubicBezTo>
                  <a:cubicBezTo>
                    <a:pt x="873" y="141"/>
                    <a:pt x="870" y="152"/>
                    <a:pt x="858" y="145"/>
                  </a:cubicBezTo>
                  <a:cubicBezTo>
                    <a:pt x="846" y="138"/>
                    <a:pt x="826" y="113"/>
                    <a:pt x="815" y="113"/>
                  </a:cubicBezTo>
                  <a:cubicBezTo>
                    <a:pt x="805" y="113"/>
                    <a:pt x="797" y="132"/>
                    <a:pt x="793" y="136"/>
                  </a:cubicBezTo>
                  <a:cubicBezTo>
                    <a:pt x="789" y="140"/>
                    <a:pt x="771" y="134"/>
                    <a:pt x="762" y="138"/>
                  </a:cubicBezTo>
                  <a:cubicBezTo>
                    <a:pt x="753" y="142"/>
                    <a:pt x="753" y="145"/>
                    <a:pt x="749" y="145"/>
                  </a:cubicBezTo>
                  <a:cubicBezTo>
                    <a:pt x="745" y="145"/>
                    <a:pt x="714" y="144"/>
                    <a:pt x="711" y="149"/>
                  </a:cubicBezTo>
                  <a:cubicBezTo>
                    <a:pt x="709" y="154"/>
                    <a:pt x="697" y="158"/>
                    <a:pt x="691" y="158"/>
                  </a:cubicBezTo>
                  <a:cubicBezTo>
                    <a:pt x="686" y="158"/>
                    <a:pt x="677" y="166"/>
                    <a:pt x="671" y="170"/>
                  </a:cubicBezTo>
                  <a:cubicBezTo>
                    <a:pt x="666" y="174"/>
                    <a:pt x="658" y="165"/>
                    <a:pt x="653" y="162"/>
                  </a:cubicBezTo>
                  <a:cubicBezTo>
                    <a:pt x="647" y="160"/>
                    <a:pt x="634" y="174"/>
                    <a:pt x="629" y="174"/>
                  </a:cubicBezTo>
                  <a:cubicBezTo>
                    <a:pt x="623" y="174"/>
                    <a:pt x="607" y="174"/>
                    <a:pt x="602" y="177"/>
                  </a:cubicBezTo>
                  <a:cubicBezTo>
                    <a:pt x="597" y="180"/>
                    <a:pt x="587" y="185"/>
                    <a:pt x="579" y="185"/>
                  </a:cubicBezTo>
                  <a:cubicBezTo>
                    <a:pt x="571" y="185"/>
                    <a:pt x="558" y="174"/>
                    <a:pt x="550" y="170"/>
                  </a:cubicBezTo>
                  <a:cubicBezTo>
                    <a:pt x="542" y="166"/>
                    <a:pt x="501" y="169"/>
                    <a:pt x="491" y="168"/>
                  </a:cubicBezTo>
                  <a:cubicBezTo>
                    <a:pt x="482" y="166"/>
                    <a:pt x="485" y="160"/>
                    <a:pt x="478" y="157"/>
                  </a:cubicBezTo>
                  <a:cubicBezTo>
                    <a:pt x="471" y="154"/>
                    <a:pt x="471" y="170"/>
                    <a:pt x="463" y="169"/>
                  </a:cubicBezTo>
                  <a:cubicBezTo>
                    <a:pt x="455" y="168"/>
                    <a:pt x="422" y="168"/>
                    <a:pt x="422" y="168"/>
                  </a:cubicBezTo>
                  <a:cubicBezTo>
                    <a:pt x="415" y="161"/>
                    <a:pt x="415" y="161"/>
                    <a:pt x="415" y="161"/>
                  </a:cubicBezTo>
                  <a:cubicBezTo>
                    <a:pt x="402" y="157"/>
                    <a:pt x="402" y="157"/>
                    <a:pt x="402" y="157"/>
                  </a:cubicBezTo>
                  <a:cubicBezTo>
                    <a:pt x="402" y="157"/>
                    <a:pt x="397" y="153"/>
                    <a:pt x="386" y="145"/>
                  </a:cubicBezTo>
                  <a:cubicBezTo>
                    <a:pt x="375" y="137"/>
                    <a:pt x="347" y="148"/>
                    <a:pt x="342" y="146"/>
                  </a:cubicBezTo>
                  <a:cubicBezTo>
                    <a:pt x="337" y="145"/>
                    <a:pt x="331" y="137"/>
                    <a:pt x="326" y="134"/>
                  </a:cubicBezTo>
                  <a:cubicBezTo>
                    <a:pt x="321" y="132"/>
                    <a:pt x="315" y="136"/>
                    <a:pt x="309" y="136"/>
                  </a:cubicBezTo>
                  <a:cubicBezTo>
                    <a:pt x="302" y="136"/>
                    <a:pt x="295" y="128"/>
                    <a:pt x="295" y="128"/>
                  </a:cubicBezTo>
                  <a:cubicBezTo>
                    <a:pt x="295" y="128"/>
                    <a:pt x="237" y="128"/>
                    <a:pt x="223" y="129"/>
                  </a:cubicBezTo>
                  <a:cubicBezTo>
                    <a:pt x="210" y="130"/>
                    <a:pt x="207" y="145"/>
                    <a:pt x="207" y="145"/>
                  </a:cubicBezTo>
                  <a:cubicBezTo>
                    <a:pt x="191" y="149"/>
                    <a:pt x="191" y="149"/>
                    <a:pt x="191" y="149"/>
                  </a:cubicBezTo>
                  <a:cubicBezTo>
                    <a:pt x="191" y="149"/>
                    <a:pt x="171" y="146"/>
                    <a:pt x="165" y="142"/>
                  </a:cubicBezTo>
                  <a:cubicBezTo>
                    <a:pt x="158" y="138"/>
                    <a:pt x="143" y="126"/>
                    <a:pt x="134" y="126"/>
                  </a:cubicBezTo>
                  <a:cubicBezTo>
                    <a:pt x="125" y="126"/>
                    <a:pt x="109" y="152"/>
                    <a:pt x="102" y="153"/>
                  </a:cubicBezTo>
                  <a:cubicBezTo>
                    <a:pt x="95" y="154"/>
                    <a:pt x="57" y="154"/>
                    <a:pt x="51" y="154"/>
                  </a:cubicBezTo>
                  <a:cubicBezTo>
                    <a:pt x="48" y="154"/>
                    <a:pt x="44" y="158"/>
                    <a:pt x="40" y="161"/>
                  </a:cubicBezTo>
                  <a:cubicBezTo>
                    <a:pt x="41" y="167"/>
                    <a:pt x="41" y="171"/>
                    <a:pt x="41" y="172"/>
                  </a:cubicBezTo>
                  <a:cubicBezTo>
                    <a:pt x="41" y="173"/>
                    <a:pt x="41" y="191"/>
                    <a:pt x="42" y="20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5" name="Freeform 18">
              <a:extLst>
                <a:ext uri="{FF2B5EF4-FFF2-40B4-BE49-F238E27FC236}">
                  <a16:creationId xmlns:a16="http://schemas.microsoft.com/office/drawing/2014/main" id="{4EE6536E-31BF-4434-993D-71D4DACDE01F}"/>
                </a:ext>
              </a:extLst>
            </p:cNvPr>
            <p:cNvSpPr>
              <a:spLocks/>
            </p:cNvSpPr>
            <p:nvPr/>
          </p:nvSpPr>
          <p:spPr bwMode="auto">
            <a:xfrm>
              <a:off x="-5237094" y="2328387"/>
              <a:ext cx="1313418" cy="943299"/>
            </a:xfrm>
            <a:custGeom>
              <a:avLst/>
              <a:gdLst>
                <a:gd name="T0" fmla="*/ 41 w 1596"/>
                <a:gd name="T1" fmla="*/ 443 h 1145"/>
                <a:gd name="T2" fmla="*/ 89 w 1596"/>
                <a:gd name="T3" fmla="*/ 449 h 1145"/>
                <a:gd name="T4" fmla="*/ 122 w 1596"/>
                <a:gd name="T5" fmla="*/ 497 h 1145"/>
                <a:gd name="T6" fmla="*/ 103 w 1596"/>
                <a:gd name="T7" fmla="*/ 549 h 1145"/>
                <a:gd name="T8" fmla="*/ 27 w 1596"/>
                <a:gd name="T9" fmla="*/ 612 h 1145"/>
                <a:gd name="T10" fmla="*/ 63 w 1596"/>
                <a:gd name="T11" fmla="*/ 663 h 1145"/>
                <a:gd name="T12" fmla="*/ 108 w 1596"/>
                <a:gd name="T13" fmla="*/ 705 h 1145"/>
                <a:gd name="T14" fmla="*/ 154 w 1596"/>
                <a:gd name="T15" fmla="*/ 743 h 1145"/>
                <a:gd name="T16" fmla="*/ 212 w 1596"/>
                <a:gd name="T17" fmla="*/ 821 h 1145"/>
                <a:gd name="T18" fmla="*/ 246 w 1596"/>
                <a:gd name="T19" fmla="*/ 821 h 1145"/>
                <a:gd name="T20" fmla="*/ 365 w 1596"/>
                <a:gd name="T21" fmla="*/ 815 h 1145"/>
                <a:gd name="T22" fmla="*/ 435 w 1596"/>
                <a:gd name="T23" fmla="*/ 863 h 1145"/>
                <a:gd name="T24" fmla="*/ 522 w 1596"/>
                <a:gd name="T25" fmla="*/ 851 h 1145"/>
                <a:gd name="T26" fmla="*/ 594 w 1596"/>
                <a:gd name="T27" fmla="*/ 875 h 1145"/>
                <a:gd name="T28" fmla="*/ 623 w 1596"/>
                <a:gd name="T29" fmla="*/ 876 h 1145"/>
                <a:gd name="T30" fmla="*/ 721 w 1596"/>
                <a:gd name="T31" fmla="*/ 906 h 1145"/>
                <a:gd name="T32" fmla="*/ 697 w 1596"/>
                <a:gd name="T33" fmla="*/ 944 h 1145"/>
                <a:gd name="T34" fmla="*/ 705 w 1596"/>
                <a:gd name="T35" fmla="*/ 986 h 1145"/>
                <a:gd name="T36" fmla="*/ 716 w 1596"/>
                <a:gd name="T37" fmla="*/ 1028 h 1145"/>
                <a:gd name="T38" fmla="*/ 738 w 1596"/>
                <a:gd name="T39" fmla="*/ 1094 h 1145"/>
                <a:gd name="T40" fmla="*/ 771 w 1596"/>
                <a:gd name="T41" fmla="*/ 1142 h 1145"/>
                <a:gd name="T42" fmla="*/ 786 w 1596"/>
                <a:gd name="T43" fmla="*/ 1081 h 1145"/>
                <a:gd name="T44" fmla="*/ 854 w 1596"/>
                <a:gd name="T45" fmla="*/ 1035 h 1145"/>
                <a:gd name="T46" fmla="*/ 955 w 1596"/>
                <a:gd name="T47" fmla="*/ 997 h 1145"/>
                <a:gd name="T48" fmla="*/ 982 w 1596"/>
                <a:gd name="T49" fmla="*/ 981 h 1145"/>
                <a:gd name="T50" fmla="*/ 1018 w 1596"/>
                <a:gd name="T51" fmla="*/ 898 h 1145"/>
                <a:gd name="T52" fmla="*/ 1082 w 1596"/>
                <a:gd name="T53" fmla="*/ 884 h 1145"/>
                <a:gd name="T54" fmla="*/ 1090 w 1596"/>
                <a:gd name="T55" fmla="*/ 845 h 1145"/>
                <a:gd name="T56" fmla="*/ 1147 w 1596"/>
                <a:gd name="T57" fmla="*/ 776 h 1145"/>
                <a:gd name="T58" fmla="*/ 1195 w 1596"/>
                <a:gd name="T59" fmla="*/ 709 h 1145"/>
                <a:gd name="T60" fmla="*/ 1250 w 1596"/>
                <a:gd name="T61" fmla="*/ 755 h 1145"/>
                <a:gd name="T62" fmla="*/ 1243 w 1596"/>
                <a:gd name="T63" fmla="*/ 714 h 1145"/>
                <a:gd name="T64" fmla="*/ 1210 w 1596"/>
                <a:gd name="T65" fmla="*/ 663 h 1145"/>
                <a:gd name="T66" fmla="*/ 1339 w 1596"/>
                <a:gd name="T67" fmla="*/ 663 h 1145"/>
                <a:gd name="T68" fmla="*/ 1383 w 1596"/>
                <a:gd name="T69" fmla="*/ 643 h 1145"/>
                <a:gd name="T70" fmla="*/ 1428 w 1596"/>
                <a:gd name="T71" fmla="*/ 605 h 1145"/>
                <a:gd name="T72" fmla="*/ 1445 w 1596"/>
                <a:gd name="T73" fmla="*/ 551 h 1145"/>
                <a:gd name="T74" fmla="*/ 1460 w 1596"/>
                <a:gd name="T75" fmla="*/ 502 h 1145"/>
                <a:gd name="T76" fmla="*/ 1494 w 1596"/>
                <a:gd name="T77" fmla="*/ 397 h 1145"/>
                <a:gd name="T78" fmla="*/ 1450 w 1596"/>
                <a:gd name="T79" fmla="*/ 308 h 1145"/>
                <a:gd name="T80" fmla="*/ 1522 w 1596"/>
                <a:gd name="T81" fmla="*/ 278 h 1145"/>
                <a:gd name="T82" fmla="*/ 1583 w 1596"/>
                <a:gd name="T83" fmla="*/ 228 h 1145"/>
                <a:gd name="T84" fmla="*/ 1544 w 1596"/>
                <a:gd name="T85" fmla="*/ 156 h 1145"/>
                <a:gd name="T86" fmla="*/ 1449 w 1596"/>
                <a:gd name="T87" fmla="*/ 172 h 1145"/>
                <a:gd name="T88" fmla="*/ 1348 w 1596"/>
                <a:gd name="T89" fmla="*/ 232 h 1145"/>
                <a:gd name="T90" fmla="*/ 1292 w 1596"/>
                <a:gd name="T91" fmla="*/ 152 h 1145"/>
                <a:gd name="T92" fmla="*/ 1189 w 1596"/>
                <a:gd name="T93" fmla="*/ 178 h 1145"/>
                <a:gd name="T94" fmla="*/ 1160 w 1596"/>
                <a:gd name="T95" fmla="*/ 89 h 1145"/>
                <a:gd name="T96" fmla="*/ 1070 w 1596"/>
                <a:gd name="T97" fmla="*/ 96 h 1145"/>
                <a:gd name="T98" fmla="*/ 1008 w 1596"/>
                <a:gd name="T99" fmla="*/ 16 h 1145"/>
                <a:gd name="T100" fmla="*/ 921 w 1596"/>
                <a:gd name="T101" fmla="*/ 40 h 1145"/>
                <a:gd name="T102" fmla="*/ 826 w 1596"/>
                <a:gd name="T103" fmla="*/ 126 h 1145"/>
                <a:gd name="T104" fmla="*/ 774 w 1596"/>
                <a:gd name="T105" fmla="*/ 292 h 1145"/>
                <a:gd name="T106" fmla="*/ 702 w 1596"/>
                <a:gd name="T107" fmla="*/ 308 h 1145"/>
                <a:gd name="T108" fmla="*/ 584 w 1596"/>
                <a:gd name="T109" fmla="*/ 326 h 1145"/>
                <a:gd name="T110" fmla="*/ 485 w 1596"/>
                <a:gd name="T111" fmla="*/ 362 h 1145"/>
                <a:gd name="T112" fmla="*/ 330 w 1596"/>
                <a:gd name="T113" fmla="*/ 380 h 1145"/>
                <a:gd name="T114" fmla="*/ 184 w 1596"/>
                <a:gd name="T115" fmla="*/ 392 h 1145"/>
                <a:gd name="T116" fmla="*/ 77 w 1596"/>
                <a:gd name="T117" fmla="*/ 4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6" h="1145">
                  <a:moveTo>
                    <a:pt x="21" y="410"/>
                  </a:moveTo>
                  <a:cubicBezTo>
                    <a:pt x="23" y="413"/>
                    <a:pt x="25" y="415"/>
                    <a:pt x="27" y="416"/>
                  </a:cubicBezTo>
                  <a:cubicBezTo>
                    <a:pt x="33" y="423"/>
                    <a:pt x="37" y="427"/>
                    <a:pt x="39" y="436"/>
                  </a:cubicBezTo>
                  <a:cubicBezTo>
                    <a:pt x="39" y="439"/>
                    <a:pt x="39" y="441"/>
                    <a:pt x="39" y="443"/>
                  </a:cubicBezTo>
                  <a:cubicBezTo>
                    <a:pt x="40" y="443"/>
                    <a:pt x="40" y="443"/>
                    <a:pt x="40" y="443"/>
                  </a:cubicBezTo>
                  <a:cubicBezTo>
                    <a:pt x="40" y="443"/>
                    <a:pt x="40" y="443"/>
                    <a:pt x="41" y="443"/>
                  </a:cubicBezTo>
                  <a:cubicBezTo>
                    <a:pt x="50" y="437"/>
                    <a:pt x="57" y="443"/>
                    <a:pt x="61" y="448"/>
                  </a:cubicBezTo>
                  <a:cubicBezTo>
                    <a:pt x="62" y="449"/>
                    <a:pt x="63" y="450"/>
                    <a:pt x="63" y="451"/>
                  </a:cubicBezTo>
                  <a:cubicBezTo>
                    <a:pt x="64" y="452"/>
                    <a:pt x="66" y="454"/>
                    <a:pt x="66" y="455"/>
                  </a:cubicBezTo>
                  <a:cubicBezTo>
                    <a:pt x="67" y="455"/>
                    <a:pt x="67" y="455"/>
                    <a:pt x="67" y="455"/>
                  </a:cubicBezTo>
                  <a:cubicBezTo>
                    <a:pt x="69" y="454"/>
                    <a:pt x="70" y="453"/>
                    <a:pt x="71" y="452"/>
                  </a:cubicBezTo>
                  <a:cubicBezTo>
                    <a:pt x="76" y="448"/>
                    <a:pt x="80" y="446"/>
                    <a:pt x="89" y="449"/>
                  </a:cubicBezTo>
                  <a:cubicBezTo>
                    <a:pt x="91" y="449"/>
                    <a:pt x="93" y="450"/>
                    <a:pt x="95" y="450"/>
                  </a:cubicBezTo>
                  <a:cubicBezTo>
                    <a:pt x="101" y="451"/>
                    <a:pt x="111" y="452"/>
                    <a:pt x="113" y="464"/>
                  </a:cubicBezTo>
                  <a:cubicBezTo>
                    <a:pt x="114" y="468"/>
                    <a:pt x="114" y="471"/>
                    <a:pt x="113" y="473"/>
                  </a:cubicBezTo>
                  <a:cubicBezTo>
                    <a:pt x="113" y="473"/>
                    <a:pt x="113" y="473"/>
                    <a:pt x="113" y="473"/>
                  </a:cubicBezTo>
                  <a:cubicBezTo>
                    <a:pt x="114" y="476"/>
                    <a:pt x="116" y="477"/>
                    <a:pt x="117" y="479"/>
                  </a:cubicBezTo>
                  <a:cubicBezTo>
                    <a:pt x="121" y="483"/>
                    <a:pt x="124" y="487"/>
                    <a:pt x="122" y="497"/>
                  </a:cubicBezTo>
                  <a:cubicBezTo>
                    <a:pt x="122" y="501"/>
                    <a:pt x="121" y="504"/>
                    <a:pt x="120" y="507"/>
                  </a:cubicBezTo>
                  <a:cubicBezTo>
                    <a:pt x="119" y="511"/>
                    <a:pt x="118" y="514"/>
                    <a:pt x="118" y="518"/>
                  </a:cubicBezTo>
                  <a:cubicBezTo>
                    <a:pt x="118" y="520"/>
                    <a:pt x="118" y="522"/>
                    <a:pt x="118" y="523"/>
                  </a:cubicBezTo>
                  <a:cubicBezTo>
                    <a:pt x="119" y="529"/>
                    <a:pt x="119" y="537"/>
                    <a:pt x="113" y="543"/>
                  </a:cubicBezTo>
                  <a:cubicBezTo>
                    <a:pt x="110" y="546"/>
                    <a:pt x="106" y="548"/>
                    <a:pt x="103" y="548"/>
                  </a:cubicBezTo>
                  <a:cubicBezTo>
                    <a:pt x="103" y="548"/>
                    <a:pt x="103" y="548"/>
                    <a:pt x="103" y="549"/>
                  </a:cubicBezTo>
                  <a:cubicBezTo>
                    <a:pt x="105" y="552"/>
                    <a:pt x="105" y="556"/>
                    <a:pt x="103" y="561"/>
                  </a:cubicBezTo>
                  <a:cubicBezTo>
                    <a:pt x="98" y="573"/>
                    <a:pt x="89" y="579"/>
                    <a:pt x="76" y="580"/>
                  </a:cubicBezTo>
                  <a:cubicBezTo>
                    <a:pt x="70" y="581"/>
                    <a:pt x="62" y="585"/>
                    <a:pt x="53" y="592"/>
                  </a:cubicBezTo>
                  <a:cubicBezTo>
                    <a:pt x="48" y="596"/>
                    <a:pt x="43" y="598"/>
                    <a:pt x="39" y="599"/>
                  </a:cubicBezTo>
                  <a:cubicBezTo>
                    <a:pt x="35" y="600"/>
                    <a:pt x="35" y="600"/>
                    <a:pt x="33" y="603"/>
                  </a:cubicBezTo>
                  <a:cubicBezTo>
                    <a:pt x="31" y="607"/>
                    <a:pt x="29" y="610"/>
                    <a:pt x="27" y="612"/>
                  </a:cubicBezTo>
                  <a:cubicBezTo>
                    <a:pt x="27" y="612"/>
                    <a:pt x="28" y="613"/>
                    <a:pt x="29" y="614"/>
                  </a:cubicBezTo>
                  <a:cubicBezTo>
                    <a:pt x="34" y="622"/>
                    <a:pt x="36" y="628"/>
                    <a:pt x="37" y="632"/>
                  </a:cubicBezTo>
                  <a:cubicBezTo>
                    <a:pt x="38" y="636"/>
                    <a:pt x="38" y="636"/>
                    <a:pt x="39" y="637"/>
                  </a:cubicBezTo>
                  <a:cubicBezTo>
                    <a:pt x="39" y="637"/>
                    <a:pt x="40" y="637"/>
                    <a:pt x="40" y="637"/>
                  </a:cubicBezTo>
                  <a:cubicBezTo>
                    <a:pt x="49" y="636"/>
                    <a:pt x="55" y="641"/>
                    <a:pt x="60" y="651"/>
                  </a:cubicBezTo>
                  <a:cubicBezTo>
                    <a:pt x="62" y="657"/>
                    <a:pt x="63" y="661"/>
                    <a:pt x="63" y="663"/>
                  </a:cubicBezTo>
                  <a:cubicBezTo>
                    <a:pt x="64" y="664"/>
                    <a:pt x="64" y="665"/>
                    <a:pt x="64" y="666"/>
                  </a:cubicBezTo>
                  <a:cubicBezTo>
                    <a:pt x="64" y="665"/>
                    <a:pt x="65" y="666"/>
                    <a:pt x="68" y="668"/>
                  </a:cubicBezTo>
                  <a:cubicBezTo>
                    <a:pt x="77" y="673"/>
                    <a:pt x="80" y="677"/>
                    <a:pt x="83" y="680"/>
                  </a:cubicBezTo>
                  <a:cubicBezTo>
                    <a:pt x="84" y="681"/>
                    <a:pt x="85" y="682"/>
                    <a:pt x="86" y="682"/>
                  </a:cubicBezTo>
                  <a:cubicBezTo>
                    <a:pt x="87" y="683"/>
                    <a:pt x="88" y="683"/>
                    <a:pt x="90" y="683"/>
                  </a:cubicBezTo>
                  <a:cubicBezTo>
                    <a:pt x="98" y="684"/>
                    <a:pt x="107" y="687"/>
                    <a:pt x="108" y="705"/>
                  </a:cubicBezTo>
                  <a:cubicBezTo>
                    <a:pt x="108" y="711"/>
                    <a:pt x="107" y="716"/>
                    <a:pt x="106" y="719"/>
                  </a:cubicBezTo>
                  <a:cubicBezTo>
                    <a:pt x="106" y="720"/>
                    <a:pt x="105" y="721"/>
                    <a:pt x="105" y="721"/>
                  </a:cubicBezTo>
                  <a:cubicBezTo>
                    <a:pt x="106" y="722"/>
                    <a:pt x="108" y="723"/>
                    <a:pt x="110" y="724"/>
                  </a:cubicBezTo>
                  <a:cubicBezTo>
                    <a:pt x="117" y="727"/>
                    <a:pt x="120" y="727"/>
                    <a:pt x="122" y="727"/>
                  </a:cubicBezTo>
                  <a:cubicBezTo>
                    <a:pt x="129" y="727"/>
                    <a:pt x="134" y="728"/>
                    <a:pt x="143" y="737"/>
                  </a:cubicBezTo>
                  <a:cubicBezTo>
                    <a:pt x="148" y="741"/>
                    <a:pt x="151" y="742"/>
                    <a:pt x="154" y="743"/>
                  </a:cubicBezTo>
                  <a:cubicBezTo>
                    <a:pt x="161" y="745"/>
                    <a:pt x="167" y="748"/>
                    <a:pt x="171" y="761"/>
                  </a:cubicBezTo>
                  <a:cubicBezTo>
                    <a:pt x="173" y="770"/>
                    <a:pt x="172" y="776"/>
                    <a:pt x="171" y="781"/>
                  </a:cubicBezTo>
                  <a:cubicBezTo>
                    <a:pt x="169" y="786"/>
                    <a:pt x="169" y="787"/>
                    <a:pt x="172" y="790"/>
                  </a:cubicBezTo>
                  <a:cubicBezTo>
                    <a:pt x="176" y="794"/>
                    <a:pt x="177" y="794"/>
                    <a:pt x="180" y="794"/>
                  </a:cubicBezTo>
                  <a:cubicBezTo>
                    <a:pt x="185" y="794"/>
                    <a:pt x="191" y="795"/>
                    <a:pt x="199" y="800"/>
                  </a:cubicBezTo>
                  <a:cubicBezTo>
                    <a:pt x="209" y="808"/>
                    <a:pt x="212" y="813"/>
                    <a:pt x="212" y="821"/>
                  </a:cubicBezTo>
                  <a:cubicBezTo>
                    <a:pt x="213" y="822"/>
                    <a:pt x="213" y="823"/>
                    <a:pt x="213" y="825"/>
                  </a:cubicBezTo>
                  <a:cubicBezTo>
                    <a:pt x="214" y="826"/>
                    <a:pt x="214" y="827"/>
                    <a:pt x="214" y="828"/>
                  </a:cubicBezTo>
                  <a:cubicBezTo>
                    <a:pt x="214" y="829"/>
                    <a:pt x="214" y="829"/>
                    <a:pt x="215" y="829"/>
                  </a:cubicBezTo>
                  <a:cubicBezTo>
                    <a:pt x="215" y="830"/>
                    <a:pt x="217" y="830"/>
                    <a:pt x="219" y="830"/>
                  </a:cubicBezTo>
                  <a:cubicBezTo>
                    <a:pt x="225" y="830"/>
                    <a:pt x="226" y="829"/>
                    <a:pt x="230" y="827"/>
                  </a:cubicBezTo>
                  <a:cubicBezTo>
                    <a:pt x="233" y="826"/>
                    <a:pt x="238" y="824"/>
                    <a:pt x="246" y="821"/>
                  </a:cubicBezTo>
                  <a:cubicBezTo>
                    <a:pt x="266" y="816"/>
                    <a:pt x="304" y="814"/>
                    <a:pt x="319" y="820"/>
                  </a:cubicBezTo>
                  <a:cubicBezTo>
                    <a:pt x="325" y="822"/>
                    <a:pt x="328" y="826"/>
                    <a:pt x="330" y="828"/>
                  </a:cubicBezTo>
                  <a:cubicBezTo>
                    <a:pt x="331" y="828"/>
                    <a:pt x="331" y="828"/>
                    <a:pt x="331" y="828"/>
                  </a:cubicBezTo>
                  <a:cubicBezTo>
                    <a:pt x="334" y="826"/>
                    <a:pt x="335" y="825"/>
                    <a:pt x="336" y="823"/>
                  </a:cubicBezTo>
                  <a:cubicBezTo>
                    <a:pt x="341" y="815"/>
                    <a:pt x="346" y="813"/>
                    <a:pt x="358" y="814"/>
                  </a:cubicBezTo>
                  <a:cubicBezTo>
                    <a:pt x="361" y="815"/>
                    <a:pt x="363" y="815"/>
                    <a:pt x="365" y="815"/>
                  </a:cubicBezTo>
                  <a:cubicBezTo>
                    <a:pt x="376" y="816"/>
                    <a:pt x="379" y="818"/>
                    <a:pt x="388" y="829"/>
                  </a:cubicBezTo>
                  <a:cubicBezTo>
                    <a:pt x="390" y="831"/>
                    <a:pt x="392" y="833"/>
                    <a:pt x="393" y="835"/>
                  </a:cubicBezTo>
                  <a:cubicBezTo>
                    <a:pt x="399" y="842"/>
                    <a:pt x="400" y="844"/>
                    <a:pt x="408" y="851"/>
                  </a:cubicBezTo>
                  <a:cubicBezTo>
                    <a:pt x="411" y="853"/>
                    <a:pt x="414" y="856"/>
                    <a:pt x="416" y="860"/>
                  </a:cubicBezTo>
                  <a:cubicBezTo>
                    <a:pt x="416" y="861"/>
                    <a:pt x="417" y="861"/>
                    <a:pt x="417" y="861"/>
                  </a:cubicBezTo>
                  <a:cubicBezTo>
                    <a:pt x="425" y="864"/>
                    <a:pt x="428" y="864"/>
                    <a:pt x="435" y="863"/>
                  </a:cubicBezTo>
                  <a:cubicBezTo>
                    <a:pt x="438" y="863"/>
                    <a:pt x="442" y="862"/>
                    <a:pt x="448" y="862"/>
                  </a:cubicBezTo>
                  <a:cubicBezTo>
                    <a:pt x="456" y="862"/>
                    <a:pt x="460" y="862"/>
                    <a:pt x="467" y="862"/>
                  </a:cubicBezTo>
                  <a:cubicBezTo>
                    <a:pt x="472" y="862"/>
                    <a:pt x="479" y="861"/>
                    <a:pt x="489" y="861"/>
                  </a:cubicBezTo>
                  <a:cubicBezTo>
                    <a:pt x="506" y="861"/>
                    <a:pt x="509" y="858"/>
                    <a:pt x="515" y="855"/>
                  </a:cubicBezTo>
                  <a:cubicBezTo>
                    <a:pt x="517" y="854"/>
                    <a:pt x="518" y="853"/>
                    <a:pt x="519" y="852"/>
                  </a:cubicBezTo>
                  <a:cubicBezTo>
                    <a:pt x="522" y="851"/>
                    <a:pt x="522" y="851"/>
                    <a:pt x="522" y="851"/>
                  </a:cubicBezTo>
                  <a:cubicBezTo>
                    <a:pt x="531" y="846"/>
                    <a:pt x="537" y="843"/>
                    <a:pt x="552" y="846"/>
                  </a:cubicBezTo>
                  <a:cubicBezTo>
                    <a:pt x="553" y="846"/>
                    <a:pt x="555" y="847"/>
                    <a:pt x="557" y="847"/>
                  </a:cubicBezTo>
                  <a:cubicBezTo>
                    <a:pt x="568" y="849"/>
                    <a:pt x="575" y="851"/>
                    <a:pt x="584" y="865"/>
                  </a:cubicBezTo>
                  <a:cubicBezTo>
                    <a:pt x="585" y="867"/>
                    <a:pt x="586" y="869"/>
                    <a:pt x="586" y="870"/>
                  </a:cubicBezTo>
                  <a:cubicBezTo>
                    <a:pt x="587" y="872"/>
                    <a:pt x="589" y="874"/>
                    <a:pt x="589" y="875"/>
                  </a:cubicBezTo>
                  <a:cubicBezTo>
                    <a:pt x="590" y="875"/>
                    <a:pt x="593" y="875"/>
                    <a:pt x="594" y="875"/>
                  </a:cubicBezTo>
                  <a:cubicBezTo>
                    <a:pt x="603" y="876"/>
                    <a:pt x="607" y="879"/>
                    <a:pt x="610" y="884"/>
                  </a:cubicBezTo>
                  <a:cubicBezTo>
                    <a:pt x="610" y="884"/>
                    <a:pt x="610" y="884"/>
                    <a:pt x="610" y="884"/>
                  </a:cubicBezTo>
                  <a:cubicBezTo>
                    <a:pt x="610" y="884"/>
                    <a:pt x="610" y="884"/>
                    <a:pt x="610" y="884"/>
                  </a:cubicBezTo>
                  <a:cubicBezTo>
                    <a:pt x="611" y="884"/>
                    <a:pt x="611" y="884"/>
                    <a:pt x="612" y="884"/>
                  </a:cubicBezTo>
                  <a:cubicBezTo>
                    <a:pt x="612" y="884"/>
                    <a:pt x="612" y="884"/>
                    <a:pt x="612" y="883"/>
                  </a:cubicBezTo>
                  <a:cubicBezTo>
                    <a:pt x="614" y="882"/>
                    <a:pt x="617" y="879"/>
                    <a:pt x="623" y="876"/>
                  </a:cubicBezTo>
                  <a:cubicBezTo>
                    <a:pt x="624" y="875"/>
                    <a:pt x="625" y="875"/>
                    <a:pt x="626" y="874"/>
                  </a:cubicBezTo>
                  <a:cubicBezTo>
                    <a:pt x="636" y="869"/>
                    <a:pt x="645" y="866"/>
                    <a:pt x="658" y="876"/>
                  </a:cubicBezTo>
                  <a:cubicBezTo>
                    <a:pt x="663" y="880"/>
                    <a:pt x="665" y="883"/>
                    <a:pt x="667" y="885"/>
                  </a:cubicBezTo>
                  <a:cubicBezTo>
                    <a:pt x="668" y="885"/>
                    <a:pt x="671" y="885"/>
                    <a:pt x="675" y="885"/>
                  </a:cubicBezTo>
                  <a:cubicBezTo>
                    <a:pt x="697" y="884"/>
                    <a:pt x="709" y="888"/>
                    <a:pt x="718" y="901"/>
                  </a:cubicBezTo>
                  <a:cubicBezTo>
                    <a:pt x="719" y="903"/>
                    <a:pt x="720" y="904"/>
                    <a:pt x="721" y="906"/>
                  </a:cubicBezTo>
                  <a:cubicBezTo>
                    <a:pt x="725" y="910"/>
                    <a:pt x="730" y="916"/>
                    <a:pt x="727" y="923"/>
                  </a:cubicBezTo>
                  <a:cubicBezTo>
                    <a:pt x="724" y="931"/>
                    <a:pt x="715" y="933"/>
                    <a:pt x="712" y="933"/>
                  </a:cubicBezTo>
                  <a:cubicBezTo>
                    <a:pt x="707" y="934"/>
                    <a:pt x="703" y="934"/>
                    <a:pt x="700" y="934"/>
                  </a:cubicBezTo>
                  <a:cubicBezTo>
                    <a:pt x="700" y="935"/>
                    <a:pt x="699" y="935"/>
                    <a:pt x="699" y="935"/>
                  </a:cubicBezTo>
                  <a:cubicBezTo>
                    <a:pt x="699" y="935"/>
                    <a:pt x="698" y="936"/>
                    <a:pt x="698" y="937"/>
                  </a:cubicBezTo>
                  <a:cubicBezTo>
                    <a:pt x="697" y="941"/>
                    <a:pt x="697" y="943"/>
                    <a:pt x="697" y="944"/>
                  </a:cubicBezTo>
                  <a:cubicBezTo>
                    <a:pt x="698" y="949"/>
                    <a:pt x="698" y="953"/>
                    <a:pt x="694" y="960"/>
                  </a:cubicBezTo>
                  <a:cubicBezTo>
                    <a:pt x="691" y="966"/>
                    <a:pt x="688" y="969"/>
                    <a:pt x="686" y="972"/>
                  </a:cubicBezTo>
                  <a:cubicBezTo>
                    <a:pt x="688" y="972"/>
                    <a:pt x="690" y="974"/>
                    <a:pt x="692" y="976"/>
                  </a:cubicBezTo>
                  <a:cubicBezTo>
                    <a:pt x="696" y="980"/>
                    <a:pt x="698" y="983"/>
                    <a:pt x="699" y="986"/>
                  </a:cubicBezTo>
                  <a:cubicBezTo>
                    <a:pt x="699" y="986"/>
                    <a:pt x="700" y="986"/>
                    <a:pt x="700" y="986"/>
                  </a:cubicBezTo>
                  <a:cubicBezTo>
                    <a:pt x="702" y="987"/>
                    <a:pt x="703" y="986"/>
                    <a:pt x="705" y="986"/>
                  </a:cubicBezTo>
                  <a:cubicBezTo>
                    <a:pt x="708" y="985"/>
                    <a:pt x="715" y="982"/>
                    <a:pt x="723" y="988"/>
                  </a:cubicBezTo>
                  <a:cubicBezTo>
                    <a:pt x="724" y="989"/>
                    <a:pt x="725" y="990"/>
                    <a:pt x="726" y="990"/>
                  </a:cubicBezTo>
                  <a:cubicBezTo>
                    <a:pt x="729" y="992"/>
                    <a:pt x="734" y="995"/>
                    <a:pt x="735" y="1001"/>
                  </a:cubicBezTo>
                  <a:cubicBezTo>
                    <a:pt x="736" y="1007"/>
                    <a:pt x="733" y="1012"/>
                    <a:pt x="730" y="1017"/>
                  </a:cubicBezTo>
                  <a:cubicBezTo>
                    <a:pt x="726" y="1023"/>
                    <a:pt x="721" y="1026"/>
                    <a:pt x="718" y="1027"/>
                  </a:cubicBezTo>
                  <a:cubicBezTo>
                    <a:pt x="717" y="1028"/>
                    <a:pt x="716" y="1028"/>
                    <a:pt x="716" y="1028"/>
                  </a:cubicBezTo>
                  <a:cubicBezTo>
                    <a:pt x="716" y="1028"/>
                    <a:pt x="715" y="1030"/>
                    <a:pt x="715" y="1034"/>
                  </a:cubicBezTo>
                  <a:cubicBezTo>
                    <a:pt x="714" y="1040"/>
                    <a:pt x="713" y="1045"/>
                    <a:pt x="712" y="1048"/>
                  </a:cubicBezTo>
                  <a:cubicBezTo>
                    <a:pt x="711" y="1055"/>
                    <a:pt x="710" y="1056"/>
                    <a:pt x="715" y="1062"/>
                  </a:cubicBezTo>
                  <a:cubicBezTo>
                    <a:pt x="720" y="1068"/>
                    <a:pt x="723" y="1074"/>
                    <a:pt x="727" y="1079"/>
                  </a:cubicBezTo>
                  <a:cubicBezTo>
                    <a:pt x="731" y="1085"/>
                    <a:pt x="735" y="1091"/>
                    <a:pt x="738" y="1094"/>
                  </a:cubicBezTo>
                  <a:cubicBezTo>
                    <a:pt x="738" y="1094"/>
                    <a:pt x="738" y="1094"/>
                    <a:pt x="738" y="1094"/>
                  </a:cubicBezTo>
                  <a:cubicBezTo>
                    <a:pt x="738" y="1094"/>
                    <a:pt x="739" y="1094"/>
                    <a:pt x="739" y="1094"/>
                  </a:cubicBezTo>
                  <a:cubicBezTo>
                    <a:pt x="750" y="1095"/>
                    <a:pt x="752" y="1104"/>
                    <a:pt x="753" y="1112"/>
                  </a:cubicBezTo>
                  <a:cubicBezTo>
                    <a:pt x="753" y="1116"/>
                    <a:pt x="753" y="1119"/>
                    <a:pt x="753" y="1121"/>
                  </a:cubicBezTo>
                  <a:cubicBezTo>
                    <a:pt x="753" y="1126"/>
                    <a:pt x="753" y="1126"/>
                    <a:pt x="759" y="1133"/>
                  </a:cubicBezTo>
                  <a:cubicBezTo>
                    <a:pt x="762" y="1138"/>
                    <a:pt x="763" y="1142"/>
                    <a:pt x="764" y="1145"/>
                  </a:cubicBezTo>
                  <a:cubicBezTo>
                    <a:pt x="768" y="1144"/>
                    <a:pt x="769" y="1143"/>
                    <a:pt x="771" y="1142"/>
                  </a:cubicBezTo>
                  <a:cubicBezTo>
                    <a:pt x="774" y="1141"/>
                    <a:pt x="777" y="1139"/>
                    <a:pt x="785" y="1137"/>
                  </a:cubicBezTo>
                  <a:cubicBezTo>
                    <a:pt x="790" y="1136"/>
                    <a:pt x="795" y="1136"/>
                    <a:pt x="798" y="1136"/>
                  </a:cubicBezTo>
                  <a:cubicBezTo>
                    <a:pt x="796" y="1133"/>
                    <a:pt x="792" y="1130"/>
                    <a:pt x="790" y="1128"/>
                  </a:cubicBezTo>
                  <a:cubicBezTo>
                    <a:pt x="785" y="1124"/>
                    <a:pt x="780" y="1120"/>
                    <a:pt x="777" y="1115"/>
                  </a:cubicBezTo>
                  <a:cubicBezTo>
                    <a:pt x="772" y="1106"/>
                    <a:pt x="772" y="1099"/>
                    <a:pt x="774" y="1095"/>
                  </a:cubicBezTo>
                  <a:cubicBezTo>
                    <a:pt x="776" y="1089"/>
                    <a:pt x="780" y="1084"/>
                    <a:pt x="786" y="1081"/>
                  </a:cubicBezTo>
                  <a:cubicBezTo>
                    <a:pt x="790" y="1080"/>
                    <a:pt x="792" y="1079"/>
                    <a:pt x="794" y="1078"/>
                  </a:cubicBezTo>
                  <a:cubicBezTo>
                    <a:pt x="797" y="1077"/>
                    <a:pt x="800" y="1076"/>
                    <a:pt x="808" y="1072"/>
                  </a:cubicBezTo>
                  <a:cubicBezTo>
                    <a:pt x="812" y="1071"/>
                    <a:pt x="815" y="1070"/>
                    <a:pt x="817" y="1069"/>
                  </a:cubicBezTo>
                  <a:cubicBezTo>
                    <a:pt x="823" y="1067"/>
                    <a:pt x="823" y="1067"/>
                    <a:pt x="827" y="1060"/>
                  </a:cubicBezTo>
                  <a:cubicBezTo>
                    <a:pt x="829" y="1056"/>
                    <a:pt x="830" y="1053"/>
                    <a:pt x="832" y="1051"/>
                  </a:cubicBezTo>
                  <a:cubicBezTo>
                    <a:pt x="834" y="1044"/>
                    <a:pt x="838" y="1034"/>
                    <a:pt x="854" y="1035"/>
                  </a:cubicBezTo>
                  <a:cubicBezTo>
                    <a:pt x="856" y="1035"/>
                    <a:pt x="856" y="1035"/>
                    <a:pt x="856" y="1035"/>
                  </a:cubicBezTo>
                  <a:cubicBezTo>
                    <a:pt x="867" y="1036"/>
                    <a:pt x="876" y="1036"/>
                    <a:pt x="890" y="1043"/>
                  </a:cubicBezTo>
                  <a:cubicBezTo>
                    <a:pt x="891" y="1042"/>
                    <a:pt x="893" y="1040"/>
                    <a:pt x="894" y="1038"/>
                  </a:cubicBezTo>
                  <a:cubicBezTo>
                    <a:pt x="901" y="1027"/>
                    <a:pt x="908" y="1023"/>
                    <a:pt x="920" y="1025"/>
                  </a:cubicBezTo>
                  <a:cubicBezTo>
                    <a:pt x="921" y="1025"/>
                    <a:pt x="927" y="1022"/>
                    <a:pt x="941" y="1005"/>
                  </a:cubicBezTo>
                  <a:cubicBezTo>
                    <a:pt x="943" y="1003"/>
                    <a:pt x="948" y="997"/>
                    <a:pt x="955" y="997"/>
                  </a:cubicBezTo>
                  <a:cubicBezTo>
                    <a:pt x="961" y="997"/>
                    <a:pt x="965" y="1001"/>
                    <a:pt x="968" y="1004"/>
                  </a:cubicBezTo>
                  <a:cubicBezTo>
                    <a:pt x="970" y="1006"/>
                    <a:pt x="972" y="1009"/>
                    <a:pt x="974" y="1010"/>
                  </a:cubicBezTo>
                  <a:cubicBezTo>
                    <a:pt x="975" y="1010"/>
                    <a:pt x="975" y="1009"/>
                    <a:pt x="975" y="1009"/>
                  </a:cubicBezTo>
                  <a:cubicBezTo>
                    <a:pt x="975" y="1007"/>
                    <a:pt x="975" y="1007"/>
                    <a:pt x="975" y="1007"/>
                  </a:cubicBezTo>
                  <a:cubicBezTo>
                    <a:pt x="976" y="1005"/>
                    <a:pt x="977" y="1003"/>
                    <a:pt x="977" y="1000"/>
                  </a:cubicBezTo>
                  <a:cubicBezTo>
                    <a:pt x="978" y="996"/>
                    <a:pt x="979" y="990"/>
                    <a:pt x="982" y="981"/>
                  </a:cubicBezTo>
                  <a:cubicBezTo>
                    <a:pt x="985" y="971"/>
                    <a:pt x="985" y="967"/>
                    <a:pt x="984" y="961"/>
                  </a:cubicBezTo>
                  <a:cubicBezTo>
                    <a:pt x="983" y="959"/>
                    <a:pt x="983" y="956"/>
                    <a:pt x="983" y="954"/>
                  </a:cubicBezTo>
                  <a:cubicBezTo>
                    <a:pt x="983" y="946"/>
                    <a:pt x="978" y="935"/>
                    <a:pt x="975" y="930"/>
                  </a:cubicBezTo>
                  <a:cubicBezTo>
                    <a:pt x="968" y="919"/>
                    <a:pt x="976" y="905"/>
                    <a:pt x="979" y="900"/>
                  </a:cubicBezTo>
                  <a:cubicBezTo>
                    <a:pt x="984" y="893"/>
                    <a:pt x="1001" y="890"/>
                    <a:pt x="1010" y="893"/>
                  </a:cubicBezTo>
                  <a:cubicBezTo>
                    <a:pt x="1014" y="894"/>
                    <a:pt x="1016" y="896"/>
                    <a:pt x="1018" y="898"/>
                  </a:cubicBezTo>
                  <a:cubicBezTo>
                    <a:pt x="1021" y="893"/>
                    <a:pt x="1027" y="889"/>
                    <a:pt x="1036" y="894"/>
                  </a:cubicBezTo>
                  <a:cubicBezTo>
                    <a:pt x="1038" y="895"/>
                    <a:pt x="1038" y="895"/>
                    <a:pt x="1040" y="895"/>
                  </a:cubicBezTo>
                  <a:cubicBezTo>
                    <a:pt x="1040" y="895"/>
                    <a:pt x="1040" y="895"/>
                    <a:pt x="1040" y="895"/>
                  </a:cubicBezTo>
                  <a:cubicBezTo>
                    <a:pt x="1041" y="891"/>
                    <a:pt x="1042" y="887"/>
                    <a:pt x="1046" y="882"/>
                  </a:cubicBezTo>
                  <a:cubicBezTo>
                    <a:pt x="1056" y="867"/>
                    <a:pt x="1070" y="876"/>
                    <a:pt x="1077" y="881"/>
                  </a:cubicBezTo>
                  <a:cubicBezTo>
                    <a:pt x="1079" y="882"/>
                    <a:pt x="1080" y="883"/>
                    <a:pt x="1082" y="884"/>
                  </a:cubicBezTo>
                  <a:cubicBezTo>
                    <a:pt x="1084" y="885"/>
                    <a:pt x="1085" y="886"/>
                    <a:pt x="1085" y="886"/>
                  </a:cubicBezTo>
                  <a:cubicBezTo>
                    <a:pt x="1086" y="886"/>
                    <a:pt x="1087" y="885"/>
                    <a:pt x="1088" y="884"/>
                  </a:cubicBezTo>
                  <a:cubicBezTo>
                    <a:pt x="1089" y="884"/>
                    <a:pt x="1089" y="884"/>
                    <a:pt x="1090" y="883"/>
                  </a:cubicBezTo>
                  <a:cubicBezTo>
                    <a:pt x="1090" y="883"/>
                    <a:pt x="1090" y="883"/>
                    <a:pt x="1090" y="883"/>
                  </a:cubicBezTo>
                  <a:cubicBezTo>
                    <a:pt x="1087" y="879"/>
                    <a:pt x="1084" y="874"/>
                    <a:pt x="1083" y="868"/>
                  </a:cubicBezTo>
                  <a:cubicBezTo>
                    <a:pt x="1079" y="854"/>
                    <a:pt x="1086" y="848"/>
                    <a:pt x="1090" y="845"/>
                  </a:cubicBezTo>
                  <a:cubicBezTo>
                    <a:pt x="1091" y="844"/>
                    <a:pt x="1092" y="843"/>
                    <a:pt x="1092" y="843"/>
                  </a:cubicBezTo>
                  <a:cubicBezTo>
                    <a:pt x="1095" y="836"/>
                    <a:pt x="1109" y="811"/>
                    <a:pt x="1112" y="806"/>
                  </a:cubicBezTo>
                  <a:cubicBezTo>
                    <a:pt x="1113" y="805"/>
                    <a:pt x="1113" y="805"/>
                    <a:pt x="1113" y="805"/>
                  </a:cubicBezTo>
                  <a:cubicBezTo>
                    <a:pt x="1120" y="796"/>
                    <a:pt x="1120" y="796"/>
                    <a:pt x="1120" y="796"/>
                  </a:cubicBezTo>
                  <a:cubicBezTo>
                    <a:pt x="1126" y="788"/>
                    <a:pt x="1133" y="784"/>
                    <a:pt x="1140" y="780"/>
                  </a:cubicBezTo>
                  <a:cubicBezTo>
                    <a:pt x="1142" y="779"/>
                    <a:pt x="1144" y="778"/>
                    <a:pt x="1147" y="776"/>
                  </a:cubicBezTo>
                  <a:cubicBezTo>
                    <a:pt x="1151" y="774"/>
                    <a:pt x="1151" y="774"/>
                    <a:pt x="1152" y="763"/>
                  </a:cubicBezTo>
                  <a:cubicBezTo>
                    <a:pt x="1152" y="760"/>
                    <a:pt x="1152" y="760"/>
                    <a:pt x="1152" y="760"/>
                  </a:cubicBezTo>
                  <a:cubicBezTo>
                    <a:pt x="1152" y="753"/>
                    <a:pt x="1150" y="748"/>
                    <a:pt x="1149" y="743"/>
                  </a:cubicBezTo>
                  <a:cubicBezTo>
                    <a:pt x="1147" y="738"/>
                    <a:pt x="1145" y="732"/>
                    <a:pt x="1146" y="726"/>
                  </a:cubicBezTo>
                  <a:cubicBezTo>
                    <a:pt x="1148" y="712"/>
                    <a:pt x="1161" y="702"/>
                    <a:pt x="1173" y="700"/>
                  </a:cubicBezTo>
                  <a:cubicBezTo>
                    <a:pt x="1182" y="698"/>
                    <a:pt x="1189" y="704"/>
                    <a:pt x="1195" y="709"/>
                  </a:cubicBezTo>
                  <a:cubicBezTo>
                    <a:pt x="1198" y="712"/>
                    <a:pt x="1201" y="714"/>
                    <a:pt x="1204" y="716"/>
                  </a:cubicBezTo>
                  <a:cubicBezTo>
                    <a:pt x="1214" y="722"/>
                    <a:pt x="1216" y="730"/>
                    <a:pt x="1218" y="736"/>
                  </a:cubicBezTo>
                  <a:cubicBezTo>
                    <a:pt x="1218" y="738"/>
                    <a:pt x="1219" y="740"/>
                    <a:pt x="1220" y="741"/>
                  </a:cubicBezTo>
                  <a:cubicBezTo>
                    <a:pt x="1220" y="741"/>
                    <a:pt x="1224" y="741"/>
                    <a:pt x="1225" y="742"/>
                  </a:cubicBezTo>
                  <a:cubicBezTo>
                    <a:pt x="1231" y="742"/>
                    <a:pt x="1237" y="742"/>
                    <a:pt x="1243" y="747"/>
                  </a:cubicBezTo>
                  <a:cubicBezTo>
                    <a:pt x="1246" y="749"/>
                    <a:pt x="1248" y="752"/>
                    <a:pt x="1250" y="755"/>
                  </a:cubicBezTo>
                  <a:cubicBezTo>
                    <a:pt x="1251" y="756"/>
                    <a:pt x="1252" y="758"/>
                    <a:pt x="1253" y="759"/>
                  </a:cubicBezTo>
                  <a:cubicBezTo>
                    <a:pt x="1256" y="759"/>
                    <a:pt x="1258" y="757"/>
                    <a:pt x="1258" y="755"/>
                  </a:cubicBezTo>
                  <a:cubicBezTo>
                    <a:pt x="1259" y="751"/>
                    <a:pt x="1261" y="747"/>
                    <a:pt x="1263" y="743"/>
                  </a:cubicBezTo>
                  <a:cubicBezTo>
                    <a:pt x="1265" y="738"/>
                    <a:pt x="1268" y="733"/>
                    <a:pt x="1268" y="730"/>
                  </a:cubicBezTo>
                  <a:cubicBezTo>
                    <a:pt x="1268" y="723"/>
                    <a:pt x="1267" y="723"/>
                    <a:pt x="1263" y="720"/>
                  </a:cubicBezTo>
                  <a:cubicBezTo>
                    <a:pt x="1259" y="717"/>
                    <a:pt x="1253" y="716"/>
                    <a:pt x="1243" y="714"/>
                  </a:cubicBezTo>
                  <a:cubicBezTo>
                    <a:pt x="1240" y="713"/>
                    <a:pt x="1236" y="712"/>
                    <a:pt x="1231" y="711"/>
                  </a:cubicBezTo>
                  <a:cubicBezTo>
                    <a:pt x="1228" y="710"/>
                    <a:pt x="1225" y="709"/>
                    <a:pt x="1224" y="709"/>
                  </a:cubicBezTo>
                  <a:cubicBezTo>
                    <a:pt x="1219" y="708"/>
                    <a:pt x="1215" y="707"/>
                    <a:pt x="1212" y="701"/>
                  </a:cubicBezTo>
                  <a:cubicBezTo>
                    <a:pt x="1212" y="700"/>
                    <a:pt x="1211" y="700"/>
                    <a:pt x="1209" y="698"/>
                  </a:cubicBezTo>
                  <a:cubicBezTo>
                    <a:pt x="1199" y="685"/>
                    <a:pt x="1205" y="673"/>
                    <a:pt x="1208" y="667"/>
                  </a:cubicBezTo>
                  <a:cubicBezTo>
                    <a:pt x="1208" y="665"/>
                    <a:pt x="1209" y="664"/>
                    <a:pt x="1210" y="663"/>
                  </a:cubicBezTo>
                  <a:cubicBezTo>
                    <a:pt x="1214" y="648"/>
                    <a:pt x="1228" y="648"/>
                    <a:pt x="1240" y="649"/>
                  </a:cubicBezTo>
                  <a:cubicBezTo>
                    <a:pt x="1242" y="649"/>
                    <a:pt x="1242" y="649"/>
                    <a:pt x="1242" y="649"/>
                  </a:cubicBezTo>
                  <a:cubicBezTo>
                    <a:pt x="1251" y="650"/>
                    <a:pt x="1258" y="647"/>
                    <a:pt x="1268" y="642"/>
                  </a:cubicBezTo>
                  <a:cubicBezTo>
                    <a:pt x="1278" y="636"/>
                    <a:pt x="1289" y="640"/>
                    <a:pt x="1298" y="644"/>
                  </a:cubicBezTo>
                  <a:cubicBezTo>
                    <a:pt x="1304" y="647"/>
                    <a:pt x="1310" y="649"/>
                    <a:pt x="1315" y="649"/>
                  </a:cubicBezTo>
                  <a:cubicBezTo>
                    <a:pt x="1330" y="649"/>
                    <a:pt x="1335" y="654"/>
                    <a:pt x="1339" y="663"/>
                  </a:cubicBezTo>
                  <a:cubicBezTo>
                    <a:pt x="1339" y="664"/>
                    <a:pt x="1340" y="665"/>
                    <a:pt x="1340" y="666"/>
                  </a:cubicBezTo>
                  <a:cubicBezTo>
                    <a:pt x="1343" y="670"/>
                    <a:pt x="1345" y="671"/>
                    <a:pt x="1346" y="671"/>
                  </a:cubicBezTo>
                  <a:cubicBezTo>
                    <a:pt x="1346" y="671"/>
                    <a:pt x="1348" y="669"/>
                    <a:pt x="1350" y="668"/>
                  </a:cubicBezTo>
                  <a:cubicBezTo>
                    <a:pt x="1354" y="664"/>
                    <a:pt x="1359" y="658"/>
                    <a:pt x="1369" y="654"/>
                  </a:cubicBezTo>
                  <a:cubicBezTo>
                    <a:pt x="1379" y="649"/>
                    <a:pt x="1383" y="647"/>
                    <a:pt x="1384" y="646"/>
                  </a:cubicBezTo>
                  <a:cubicBezTo>
                    <a:pt x="1384" y="645"/>
                    <a:pt x="1383" y="644"/>
                    <a:pt x="1383" y="643"/>
                  </a:cubicBezTo>
                  <a:cubicBezTo>
                    <a:pt x="1382" y="638"/>
                    <a:pt x="1381" y="630"/>
                    <a:pt x="1387" y="623"/>
                  </a:cubicBezTo>
                  <a:cubicBezTo>
                    <a:pt x="1393" y="616"/>
                    <a:pt x="1400" y="618"/>
                    <a:pt x="1403" y="619"/>
                  </a:cubicBezTo>
                  <a:cubicBezTo>
                    <a:pt x="1403" y="619"/>
                    <a:pt x="1403" y="619"/>
                    <a:pt x="1403" y="619"/>
                  </a:cubicBezTo>
                  <a:cubicBezTo>
                    <a:pt x="1411" y="608"/>
                    <a:pt x="1414" y="605"/>
                    <a:pt x="1426" y="605"/>
                  </a:cubicBezTo>
                  <a:cubicBezTo>
                    <a:pt x="1426" y="605"/>
                    <a:pt x="1426" y="605"/>
                    <a:pt x="1427" y="605"/>
                  </a:cubicBezTo>
                  <a:cubicBezTo>
                    <a:pt x="1428" y="605"/>
                    <a:pt x="1428" y="605"/>
                    <a:pt x="1428" y="605"/>
                  </a:cubicBezTo>
                  <a:cubicBezTo>
                    <a:pt x="1429" y="605"/>
                    <a:pt x="1430" y="605"/>
                    <a:pt x="1430" y="605"/>
                  </a:cubicBezTo>
                  <a:cubicBezTo>
                    <a:pt x="1430" y="604"/>
                    <a:pt x="1431" y="602"/>
                    <a:pt x="1431" y="596"/>
                  </a:cubicBezTo>
                  <a:cubicBezTo>
                    <a:pt x="1431" y="585"/>
                    <a:pt x="1431" y="584"/>
                    <a:pt x="1431" y="575"/>
                  </a:cubicBezTo>
                  <a:cubicBezTo>
                    <a:pt x="1432" y="570"/>
                    <a:pt x="1432" y="570"/>
                    <a:pt x="1432" y="570"/>
                  </a:cubicBezTo>
                  <a:cubicBezTo>
                    <a:pt x="1432" y="564"/>
                    <a:pt x="1432" y="553"/>
                    <a:pt x="1444" y="551"/>
                  </a:cubicBezTo>
                  <a:cubicBezTo>
                    <a:pt x="1444" y="551"/>
                    <a:pt x="1445" y="551"/>
                    <a:pt x="1445" y="551"/>
                  </a:cubicBezTo>
                  <a:cubicBezTo>
                    <a:pt x="1445" y="551"/>
                    <a:pt x="1445" y="551"/>
                    <a:pt x="1445" y="551"/>
                  </a:cubicBezTo>
                  <a:cubicBezTo>
                    <a:pt x="1445" y="550"/>
                    <a:pt x="1445" y="550"/>
                    <a:pt x="1445" y="550"/>
                  </a:cubicBezTo>
                  <a:cubicBezTo>
                    <a:pt x="1445" y="550"/>
                    <a:pt x="1445" y="549"/>
                    <a:pt x="1445" y="549"/>
                  </a:cubicBezTo>
                  <a:cubicBezTo>
                    <a:pt x="1443" y="545"/>
                    <a:pt x="1441" y="539"/>
                    <a:pt x="1442" y="528"/>
                  </a:cubicBezTo>
                  <a:cubicBezTo>
                    <a:pt x="1444" y="514"/>
                    <a:pt x="1450" y="509"/>
                    <a:pt x="1456" y="505"/>
                  </a:cubicBezTo>
                  <a:cubicBezTo>
                    <a:pt x="1458" y="504"/>
                    <a:pt x="1459" y="503"/>
                    <a:pt x="1460" y="502"/>
                  </a:cubicBezTo>
                  <a:cubicBezTo>
                    <a:pt x="1469" y="490"/>
                    <a:pt x="1485" y="487"/>
                    <a:pt x="1499" y="485"/>
                  </a:cubicBezTo>
                  <a:cubicBezTo>
                    <a:pt x="1501" y="485"/>
                    <a:pt x="1503" y="485"/>
                    <a:pt x="1504" y="484"/>
                  </a:cubicBezTo>
                  <a:cubicBezTo>
                    <a:pt x="1503" y="483"/>
                    <a:pt x="1502" y="482"/>
                    <a:pt x="1501" y="481"/>
                  </a:cubicBezTo>
                  <a:cubicBezTo>
                    <a:pt x="1496" y="476"/>
                    <a:pt x="1490" y="470"/>
                    <a:pt x="1488" y="460"/>
                  </a:cubicBezTo>
                  <a:cubicBezTo>
                    <a:pt x="1486" y="445"/>
                    <a:pt x="1488" y="417"/>
                    <a:pt x="1494" y="400"/>
                  </a:cubicBezTo>
                  <a:cubicBezTo>
                    <a:pt x="1494" y="398"/>
                    <a:pt x="1494" y="397"/>
                    <a:pt x="1494" y="397"/>
                  </a:cubicBezTo>
                  <a:cubicBezTo>
                    <a:pt x="1493" y="396"/>
                    <a:pt x="1489" y="394"/>
                    <a:pt x="1486" y="393"/>
                  </a:cubicBezTo>
                  <a:cubicBezTo>
                    <a:pt x="1483" y="392"/>
                    <a:pt x="1480" y="390"/>
                    <a:pt x="1476" y="388"/>
                  </a:cubicBezTo>
                  <a:cubicBezTo>
                    <a:pt x="1469" y="384"/>
                    <a:pt x="1463" y="376"/>
                    <a:pt x="1456" y="368"/>
                  </a:cubicBezTo>
                  <a:cubicBezTo>
                    <a:pt x="1452" y="363"/>
                    <a:pt x="1447" y="358"/>
                    <a:pt x="1445" y="356"/>
                  </a:cubicBezTo>
                  <a:cubicBezTo>
                    <a:pt x="1433" y="347"/>
                    <a:pt x="1434" y="333"/>
                    <a:pt x="1434" y="326"/>
                  </a:cubicBezTo>
                  <a:cubicBezTo>
                    <a:pt x="1435" y="315"/>
                    <a:pt x="1444" y="311"/>
                    <a:pt x="1450" y="308"/>
                  </a:cubicBezTo>
                  <a:cubicBezTo>
                    <a:pt x="1452" y="306"/>
                    <a:pt x="1455" y="305"/>
                    <a:pt x="1456" y="304"/>
                  </a:cubicBezTo>
                  <a:cubicBezTo>
                    <a:pt x="1461" y="299"/>
                    <a:pt x="1467" y="297"/>
                    <a:pt x="1473" y="295"/>
                  </a:cubicBezTo>
                  <a:cubicBezTo>
                    <a:pt x="1476" y="295"/>
                    <a:pt x="1480" y="293"/>
                    <a:pt x="1481" y="293"/>
                  </a:cubicBezTo>
                  <a:cubicBezTo>
                    <a:pt x="1486" y="287"/>
                    <a:pt x="1491" y="286"/>
                    <a:pt x="1497" y="285"/>
                  </a:cubicBezTo>
                  <a:cubicBezTo>
                    <a:pt x="1500" y="284"/>
                    <a:pt x="1503" y="283"/>
                    <a:pt x="1508" y="282"/>
                  </a:cubicBezTo>
                  <a:cubicBezTo>
                    <a:pt x="1514" y="279"/>
                    <a:pt x="1519" y="279"/>
                    <a:pt x="1522" y="278"/>
                  </a:cubicBezTo>
                  <a:cubicBezTo>
                    <a:pt x="1527" y="278"/>
                    <a:pt x="1528" y="278"/>
                    <a:pt x="1530" y="276"/>
                  </a:cubicBezTo>
                  <a:cubicBezTo>
                    <a:pt x="1532" y="272"/>
                    <a:pt x="1533" y="269"/>
                    <a:pt x="1535" y="264"/>
                  </a:cubicBezTo>
                  <a:cubicBezTo>
                    <a:pt x="1536" y="260"/>
                    <a:pt x="1537" y="256"/>
                    <a:pt x="1539" y="252"/>
                  </a:cubicBezTo>
                  <a:cubicBezTo>
                    <a:pt x="1544" y="242"/>
                    <a:pt x="1555" y="241"/>
                    <a:pt x="1565" y="241"/>
                  </a:cubicBezTo>
                  <a:cubicBezTo>
                    <a:pt x="1569" y="241"/>
                    <a:pt x="1573" y="240"/>
                    <a:pt x="1575" y="240"/>
                  </a:cubicBezTo>
                  <a:cubicBezTo>
                    <a:pt x="1580" y="238"/>
                    <a:pt x="1581" y="236"/>
                    <a:pt x="1583" y="228"/>
                  </a:cubicBezTo>
                  <a:cubicBezTo>
                    <a:pt x="1585" y="220"/>
                    <a:pt x="1592" y="212"/>
                    <a:pt x="1596" y="207"/>
                  </a:cubicBezTo>
                  <a:cubicBezTo>
                    <a:pt x="1595" y="205"/>
                    <a:pt x="1595" y="203"/>
                    <a:pt x="1595" y="202"/>
                  </a:cubicBezTo>
                  <a:cubicBezTo>
                    <a:pt x="1587" y="202"/>
                    <a:pt x="1576" y="202"/>
                    <a:pt x="1570" y="192"/>
                  </a:cubicBezTo>
                  <a:cubicBezTo>
                    <a:pt x="1568" y="189"/>
                    <a:pt x="1567" y="186"/>
                    <a:pt x="1566" y="184"/>
                  </a:cubicBezTo>
                  <a:cubicBezTo>
                    <a:pt x="1565" y="182"/>
                    <a:pt x="1565" y="181"/>
                    <a:pt x="1562" y="178"/>
                  </a:cubicBezTo>
                  <a:cubicBezTo>
                    <a:pt x="1559" y="175"/>
                    <a:pt x="1552" y="166"/>
                    <a:pt x="1544" y="156"/>
                  </a:cubicBezTo>
                  <a:cubicBezTo>
                    <a:pt x="1544" y="156"/>
                    <a:pt x="1544" y="156"/>
                    <a:pt x="1544" y="156"/>
                  </a:cubicBezTo>
                  <a:cubicBezTo>
                    <a:pt x="1536" y="156"/>
                    <a:pt x="1534" y="153"/>
                    <a:pt x="1529" y="146"/>
                  </a:cubicBezTo>
                  <a:cubicBezTo>
                    <a:pt x="1524" y="140"/>
                    <a:pt x="1518" y="137"/>
                    <a:pt x="1513" y="140"/>
                  </a:cubicBezTo>
                  <a:cubicBezTo>
                    <a:pt x="1508" y="142"/>
                    <a:pt x="1502" y="149"/>
                    <a:pt x="1489" y="152"/>
                  </a:cubicBezTo>
                  <a:cubicBezTo>
                    <a:pt x="1476" y="154"/>
                    <a:pt x="1480" y="164"/>
                    <a:pt x="1464" y="169"/>
                  </a:cubicBezTo>
                  <a:cubicBezTo>
                    <a:pt x="1448" y="174"/>
                    <a:pt x="1464" y="169"/>
                    <a:pt x="1449" y="172"/>
                  </a:cubicBezTo>
                  <a:cubicBezTo>
                    <a:pt x="1434" y="174"/>
                    <a:pt x="1442" y="182"/>
                    <a:pt x="1429" y="189"/>
                  </a:cubicBezTo>
                  <a:cubicBezTo>
                    <a:pt x="1416" y="196"/>
                    <a:pt x="1420" y="190"/>
                    <a:pt x="1416" y="205"/>
                  </a:cubicBezTo>
                  <a:cubicBezTo>
                    <a:pt x="1412" y="220"/>
                    <a:pt x="1413" y="220"/>
                    <a:pt x="1402" y="226"/>
                  </a:cubicBezTo>
                  <a:cubicBezTo>
                    <a:pt x="1392" y="233"/>
                    <a:pt x="1390" y="234"/>
                    <a:pt x="1386" y="241"/>
                  </a:cubicBezTo>
                  <a:cubicBezTo>
                    <a:pt x="1382" y="248"/>
                    <a:pt x="1374" y="246"/>
                    <a:pt x="1364" y="245"/>
                  </a:cubicBezTo>
                  <a:cubicBezTo>
                    <a:pt x="1353" y="244"/>
                    <a:pt x="1350" y="240"/>
                    <a:pt x="1348" y="232"/>
                  </a:cubicBezTo>
                  <a:cubicBezTo>
                    <a:pt x="1345" y="224"/>
                    <a:pt x="1348" y="220"/>
                    <a:pt x="1356" y="209"/>
                  </a:cubicBezTo>
                  <a:cubicBezTo>
                    <a:pt x="1364" y="198"/>
                    <a:pt x="1361" y="204"/>
                    <a:pt x="1348" y="201"/>
                  </a:cubicBezTo>
                  <a:cubicBezTo>
                    <a:pt x="1334" y="198"/>
                    <a:pt x="1346" y="192"/>
                    <a:pt x="1348" y="185"/>
                  </a:cubicBezTo>
                  <a:cubicBezTo>
                    <a:pt x="1349" y="178"/>
                    <a:pt x="1346" y="173"/>
                    <a:pt x="1337" y="172"/>
                  </a:cubicBezTo>
                  <a:cubicBezTo>
                    <a:pt x="1328" y="170"/>
                    <a:pt x="1320" y="169"/>
                    <a:pt x="1310" y="162"/>
                  </a:cubicBezTo>
                  <a:cubicBezTo>
                    <a:pt x="1301" y="156"/>
                    <a:pt x="1297" y="152"/>
                    <a:pt x="1292" y="152"/>
                  </a:cubicBezTo>
                  <a:cubicBezTo>
                    <a:pt x="1292" y="152"/>
                    <a:pt x="1288" y="160"/>
                    <a:pt x="1281" y="158"/>
                  </a:cubicBezTo>
                  <a:cubicBezTo>
                    <a:pt x="1274" y="157"/>
                    <a:pt x="1268" y="166"/>
                    <a:pt x="1260" y="172"/>
                  </a:cubicBezTo>
                  <a:cubicBezTo>
                    <a:pt x="1252" y="177"/>
                    <a:pt x="1253" y="170"/>
                    <a:pt x="1244" y="165"/>
                  </a:cubicBezTo>
                  <a:cubicBezTo>
                    <a:pt x="1234" y="160"/>
                    <a:pt x="1236" y="165"/>
                    <a:pt x="1228" y="170"/>
                  </a:cubicBezTo>
                  <a:cubicBezTo>
                    <a:pt x="1220" y="176"/>
                    <a:pt x="1213" y="184"/>
                    <a:pt x="1205" y="188"/>
                  </a:cubicBezTo>
                  <a:cubicBezTo>
                    <a:pt x="1197" y="192"/>
                    <a:pt x="1193" y="184"/>
                    <a:pt x="1189" y="178"/>
                  </a:cubicBezTo>
                  <a:cubicBezTo>
                    <a:pt x="1185" y="173"/>
                    <a:pt x="1190" y="166"/>
                    <a:pt x="1192" y="156"/>
                  </a:cubicBezTo>
                  <a:cubicBezTo>
                    <a:pt x="1193" y="145"/>
                    <a:pt x="1200" y="141"/>
                    <a:pt x="1206" y="134"/>
                  </a:cubicBezTo>
                  <a:cubicBezTo>
                    <a:pt x="1213" y="128"/>
                    <a:pt x="1208" y="125"/>
                    <a:pt x="1205" y="117"/>
                  </a:cubicBezTo>
                  <a:cubicBezTo>
                    <a:pt x="1202" y="109"/>
                    <a:pt x="1201" y="112"/>
                    <a:pt x="1193" y="112"/>
                  </a:cubicBezTo>
                  <a:cubicBezTo>
                    <a:pt x="1185" y="112"/>
                    <a:pt x="1182" y="104"/>
                    <a:pt x="1177" y="94"/>
                  </a:cubicBezTo>
                  <a:cubicBezTo>
                    <a:pt x="1172" y="85"/>
                    <a:pt x="1169" y="93"/>
                    <a:pt x="1160" y="89"/>
                  </a:cubicBezTo>
                  <a:cubicBezTo>
                    <a:pt x="1150" y="85"/>
                    <a:pt x="1160" y="84"/>
                    <a:pt x="1156" y="78"/>
                  </a:cubicBezTo>
                  <a:cubicBezTo>
                    <a:pt x="1152" y="73"/>
                    <a:pt x="1152" y="70"/>
                    <a:pt x="1142" y="68"/>
                  </a:cubicBezTo>
                  <a:cubicBezTo>
                    <a:pt x="1133" y="65"/>
                    <a:pt x="1122" y="68"/>
                    <a:pt x="1113" y="68"/>
                  </a:cubicBezTo>
                  <a:cubicBezTo>
                    <a:pt x="1104" y="68"/>
                    <a:pt x="1113" y="84"/>
                    <a:pt x="1110" y="89"/>
                  </a:cubicBezTo>
                  <a:cubicBezTo>
                    <a:pt x="1108" y="94"/>
                    <a:pt x="1100" y="98"/>
                    <a:pt x="1096" y="98"/>
                  </a:cubicBezTo>
                  <a:cubicBezTo>
                    <a:pt x="1092" y="98"/>
                    <a:pt x="1077" y="102"/>
                    <a:pt x="1070" y="96"/>
                  </a:cubicBezTo>
                  <a:cubicBezTo>
                    <a:pt x="1064" y="89"/>
                    <a:pt x="1062" y="86"/>
                    <a:pt x="1053" y="85"/>
                  </a:cubicBezTo>
                  <a:cubicBezTo>
                    <a:pt x="1044" y="84"/>
                    <a:pt x="1041" y="78"/>
                    <a:pt x="1041" y="74"/>
                  </a:cubicBezTo>
                  <a:cubicBezTo>
                    <a:pt x="1041" y="70"/>
                    <a:pt x="1038" y="66"/>
                    <a:pt x="1034" y="61"/>
                  </a:cubicBezTo>
                  <a:cubicBezTo>
                    <a:pt x="1030" y="56"/>
                    <a:pt x="1029" y="44"/>
                    <a:pt x="1028" y="36"/>
                  </a:cubicBezTo>
                  <a:cubicBezTo>
                    <a:pt x="1026" y="28"/>
                    <a:pt x="1026" y="21"/>
                    <a:pt x="1024" y="16"/>
                  </a:cubicBezTo>
                  <a:cubicBezTo>
                    <a:pt x="1021" y="10"/>
                    <a:pt x="1014" y="14"/>
                    <a:pt x="1008" y="16"/>
                  </a:cubicBezTo>
                  <a:cubicBezTo>
                    <a:pt x="1001" y="17"/>
                    <a:pt x="1000" y="24"/>
                    <a:pt x="993" y="24"/>
                  </a:cubicBezTo>
                  <a:cubicBezTo>
                    <a:pt x="986" y="24"/>
                    <a:pt x="992" y="14"/>
                    <a:pt x="985" y="12"/>
                  </a:cubicBezTo>
                  <a:cubicBezTo>
                    <a:pt x="978" y="9"/>
                    <a:pt x="976" y="5"/>
                    <a:pt x="968" y="2"/>
                  </a:cubicBezTo>
                  <a:cubicBezTo>
                    <a:pt x="960" y="0"/>
                    <a:pt x="949" y="13"/>
                    <a:pt x="941" y="20"/>
                  </a:cubicBezTo>
                  <a:cubicBezTo>
                    <a:pt x="933" y="26"/>
                    <a:pt x="944" y="29"/>
                    <a:pt x="934" y="32"/>
                  </a:cubicBezTo>
                  <a:cubicBezTo>
                    <a:pt x="925" y="34"/>
                    <a:pt x="929" y="36"/>
                    <a:pt x="921" y="40"/>
                  </a:cubicBezTo>
                  <a:cubicBezTo>
                    <a:pt x="913" y="44"/>
                    <a:pt x="920" y="57"/>
                    <a:pt x="910" y="57"/>
                  </a:cubicBezTo>
                  <a:cubicBezTo>
                    <a:pt x="901" y="57"/>
                    <a:pt x="898" y="62"/>
                    <a:pt x="886" y="69"/>
                  </a:cubicBezTo>
                  <a:cubicBezTo>
                    <a:pt x="874" y="76"/>
                    <a:pt x="874" y="73"/>
                    <a:pt x="862" y="74"/>
                  </a:cubicBezTo>
                  <a:cubicBezTo>
                    <a:pt x="850" y="76"/>
                    <a:pt x="840" y="80"/>
                    <a:pt x="830" y="89"/>
                  </a:cubicBezTo>
                  <a:cubicBezTo>
                    <a:pt x="821" y="98"/>
                    <a:pt x="834" y="96"/>
                    <a:pt x="837" y="106"/>
                  </a:cubicBezTo>
                  <a:cubicBezTo>
                    <a:pt x="840" y="117"/>
                    <a:pt x="833" y="122"/>
                    <a:pt x="826" y="126"/>
                  </a:cubicBezTo>
                  <a:cubicBezTo>
                    <a:pt x="820" y="130"/>
                    <a:pt x="806" y="136"/>
                    <a:pt x="801" y="142"/>
                  </a:cubicBezTo>
                  <a:cubicBezTo>
                    <a:pt x="796" y="149"/>
                    <a:pt x="804" y="164"/>
                    <a:pt x="806" y="170"/>
                  </a:cubicBezTo>
                  <a:cubicBezTo>
                    <a:pt x="809" y="177"/>
                    <a:pt x="816" y="189"/>
                    <a:pt x="809" y="201"/>
                  </a:cubicBezTo>
                  <a:cubicBezTo>
                    <a:pt x="802" y="213"/>
                    <a:pt x="788" y="220"/>
                    <a:pt x="784" y="228"/>
                  </a:cubicBezTo>
                  <a:cubicBezTo>
                    <a:pt x="780" y="236"/>
                    <a:pt x="786" y="261"/>
                    <a:pt x="786" y="274"/>
                  </a:cubicBezTo>
                  <a:cubicBezTo>
                    <a:pt x="786" y="288"/>
                    <a:pt x="776" y="288"/>
                    <a:pt x="774" y="292"/>
                  </a:cubicBezTo>
                  <a:cubicBezTo>
                    <a:pt x="773" y="296"/>
                    <a:pt x="777" y="301"/>
                    <a:pt x="773" y="308"/>
                  </a:cubicBezTo>
                  <a:cubicBezTo>
                    <a:pt x="769" y="314"/>
                    <a:pt x="764" y="314"/>
                    <a:pt x="757" y="317"/>
                  </a:cubicBezTo>
                  <a:cubicBezTo>
                    <a:pt x="750" y="320"/>
                    <a:pt x="752" y="325"/>
                    <a:pt x="750" y="332"/>
                  </a:cubicBezTo>
                  <a:cubicBezTo>
                    <a:pt x="749" y="338"/>
                    <a:pt x="737" y="328"/>
                    <a:pt x="734" y="322"/>
                  </a:cubicBezTo>
                  <a:cubicBezTo>
                    <a:pt x="732" y="317"/>
                    <a:pt x="726" y="308"/>
                    <a:pt x="722" y="305"/>
                  </a:cubicBezTo>
                  <a:cubicBezTo>
                    <a:pt x="718" y="302"/>
                    <a:pt x="710" y="304"/>
                    <a:pt x="702" y="308"/>
                  </a:cubicBezTo>
                  <a:cubicBezTo>
                    <a:pt x="694" y="312"/>
                    <a:pt x="694" y="322"/>
                    <a:pt x="688" y="330"/>
                  </a:cubicBezTo>
                  <a:cubicBezTo>
                    <a:pt x="681" y="338"/>
                    <a:pt x="674" y="333"/>
                    <a:pt x="662" y="334"/>
                  </a:cubicBezTo>
                  <a:cubicBezTo>
                    <a:pt x="650" y="336"/>
                    <a:pt x="658" y="341"/>
                    <a:pt x="649" y="342"/>
                  </a:cubicBezTo>
                  <a:cubicBezTo>
                    <a:pt x="640" y="344"/>
                    <a:pt x="634" y="330"/>
                    <a:pt x="629" y="324"/>
                  </a:cubicBezTo>
                  <a:cubicBezTo>
                    <a:pt x="624" y="317"/>
                    <a:pt x="620" y="333"/>
                    <a:pt x="608" y="332"/>
                  </a:cubicBezTo>
                  <a:cubicBezTo>
                    <a:pt x="596" y="330"/>
                    <a:pt x="593" y="334"/>
                    <a:pt x="584" y="326"/>
                  </a:cubicBezTo>
                  <a:cubicBezTo>
                    <a:pt x="574" y="318"/>
                    <a:pt x="577" y="329"/>
                    <a:pt x="568" y="332"/>
                  </a:cubicBezTo>
                  <a:cubicBezTo>
                    <a:pt x="558" y="334"/>
                    <a:pt x="562" y="325"/>
                    <a:pt x="556" y="325"/>
                  </a:cubicBezTo>
                  <a:cubicBezTo>
                    <a:pt x="549" y="325"/>
                    <a:pt x="544" y="332"/>
                    <a:pt x="537" y="333"/>
                  </a:cubicBezTo>
                  <a:cubicBezTo>
                    <a:pt x="530" y="334"/>
                    <a:pt x="524" y="328"/>
                    <a:pt x="517" y="334"/>
                  </a:cubicBezTo>
                  <a:cubicBezTo>
                    <a:pt x="510" y="341"/>
                    <a:pt x="510" y="338"/>
                    <a:pt x="496" y="345"/>
                  </a:cubicBezTo>
                  <a:cubicBezTo>
                    <a:pt x="481" y="352"/>
                    <a:pt x="496" y="360"/>
                    <a:pt x="485" y="362"/>
                  </a:cubicBezTo>
                  <a:cubicBezTo>
                    <a:pt x="474" y="365"/>
                    <a:pt x="465" y="361"/>
                    <a:pt x="457" y="368"/>
                  </a:cubicBezTo>
                  <a:cubicBezTo>
                    <a:pt x="449" y="374"/>
                    <a:pt x="444" y="378"/>
                    <a:pt x="445" y="390"/>
                  </a:cubicBezTo>
                  <a:cubicBezTo>
                    <a:pt x="446" y="402"/>
                    <a:pt x="440" y="404"/>
                    <a:pt x="429" y="402"/>
                  </a:cubicBezTo>
                  <a:cubicBezTo>
                    <a:pt x="418" y="401"/>
                    <a:pt x="418" y="392"/>
                    <a:pt x="408" y="389"/>
                  </a:cubicBezTo>
                  <a:cubicBezTo>
                    <a:pt x="397" y="386"/>
                    <a:pt x="390" y="380"/>
                    <a:pt x="373" y="384"/>
                  </a:cubicBezTo>
                  <a:cubicBezTo>
                    <a:pt x="356" y="388"/>
                    <a:pt x="345" y="386"/>
                    <a:pt x="330" y="380"/>
                  </a:cubicBezTo>
                  <a:cubicBezTo>
                    <a:pt x="316" y="373"/>
                    <a:pt x="316" y="372"/>
                    <a:pt x="304" y="369"/>
                  </a:cubicBezTo>
                  <a:cubicBezTo>
                    <a:pt x="292" y="366"/>
                    <a:pt x="289" y="361"/>
                    <a:pt x="280" y="366"/>
                  </a:cubicBezTo>
                  <a:cubicBezTo>
                    <a:pt x="270" y="372"/>
                    <a:pt x="264" y="372"/>
                    <a:pt x="250" y="372"/>
                  </a:cubicBezTo>
                  <a:cubicBezTo>
                    <a:pt x="237" y="372"/>
                    <a:pt x="230" y="368"/>
                    <a:pt x="224" y="365"/>
                  </a:cubicBezTo>
                  <a:cubicBezTo>
                    <a:pt x="217" y="362"/>
                    <a:pt x="212" y="372"/>
                    <a:pt x="202" y="374"/>
                  </a:cubicBezTo>
                  <a:cubicBezTo>
                    <a:pt x="193" y="377"/>
                    <a:pt x="194" y="386"/>
                    <a:pt x="184" y="392"/>
                  </a:cubicBezTo>
                  <a:cubicBezTo>
                    <a:pt x="173" y="397"/>
                    <a:pt x="174" y="384"/>
                    <a:pt x="162" y="381"/>
                  </a:cubicBezTo>
                  <a:cubicBezTo>
                    <a:pt x="150" y="378"/>
                    <a:pt x="148" y="377"/>
                    <a:pt x="141" y="372"/>
                  </a:cubicBezTo>
                  <a:cubicBezTo>
                    <a:pt x="134" y="366"/>
                    <a:pt x="130" y="360"/>
                    <a:pt x="124" y="354"/>
                  </a:cubicBezTo>
                  <a:cubicBezTo>
                    <a:pt x="117" y="349"/>
                    <a:pt x="117" y="372"/>
                    <a:pt x="112" y="374"/>
                  </a:cubicBezTo>
                  <a:cubicBezTo>
                    <a:pt x="106" y="377"/>
                    <a:pt x="96" y="376"/>
                    <a:pt x="96" y="382"/>
                  </a:cubicBezTo>
                  <a:cubicBezTo>
                    <a:pt x="96" y="389"/>
                    <a:pt x="82" y="402"/>
                    <a:pt x="77" y="405"/>
                  </a:cubicBezTo>
                  <a:cubicBezTo>
                    <a:pt x="72" y="408"/>
                    <a:pt x="65" y="398"/>
                    <a:pt x="60" y="394"/>
                  </a:cubicBezTo>
                  <a:cubicBezTo>
                    <a:pt x="54" y="390"/>
                    <a:pt x="38" y="396"/>
                    <a:pt x="22" y="394"/>
                  </a:cubicBezTo>
                  <a:cubicBezTo>
                    <a:pt x="11" y="393"/>
                    <a:pt x="6" y="396"/>
                    <a:pt x="0" y="398"/>
                  </a:cubicBezTo>
                  <a:cubicBezTo>
                    <a:pt x="1" y="399"/>
                    <a:pt x="1" y="399"/>
                    <a:pt x="2" y="399"/>
                  </a:cubicBezTo>
                  <a:cubicBezTo>
                    <a:pt x="8" y="401"/>
                    <a:pt x="14" y="402"/>
                    <a:pt x="21" y="410"/>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6" name="Freeform 19">
              <a:extLst>
                <a:ext uri="{FF2B5EF4-FFF2-40B4-BE49-F238E27FC236}">
                  <a16:creationId xmlns:a16="http://schemas.microsoft.com/office/drawing/2014/main" id="{4994ABDC-EEDF-4E9D-9AE5-A0A819B6F36C}"/>
                </a:ext>
              </a:extLst>
            </p:cNvPr>
            <p:cNvSpPr>
              <a:spLocks/>
            </p:cNvSpPr>
            <p:nvPr/>
          </p:nvSpPr>
          <p:spPr bwMode="auto">
            <a:xfrm>
              <a:off x="-4397486" y="4770884"/>
              <a:ext cx="1323499" cy="1176604"/>
            </a:xfrm>
            <a:custGeom>
              <a:avLst/>
              <a:gdLst>
                <a:gd name="T0" fmla="*/ 1576 w 1608"/>
                <a:gd name="T1" fmla="*/ 1003 h 1429"/>
                <a:gd name="T2" fmla="*/ 1568 w 1608"/>
                <a:gd name="T3" fmla="*/ 896 h 1429"/>
                <a:gd name="T4" fmla="*/ 1479 w 1608"/>
                <a:gd name="T5" fmla="*/ 937 h 1429"/>
                <a:gd name="T6" fmla="*/ 1361 w 1608"/>
                <a:gd name="T7" fmla="*/ 922 h 1429"/>
                <a:gd name="T8" fmla="*/ 1314 w 1608"/>
                <a:gd name="T9" fmla="*/ 883 h 1429"/>
                <a:gd name="T10" fmla="*/ 1319 w 1608"/>
                <a:gd name="T11" fmla="*/ 797 h 1429"/>
                <a:gd name="T12" fmla="*/ 1343 w 1608"/>
                <a:gd name="T13" fmla="*/ 698 h 1429"/>
                <a:gd name="T14" fmla="*/ 1355 w 1608"/>
                <a:gd name="T15" fmla="*/ 663 h 1429"/>
                <a:gd name="T16" fmla="*/ 1369 w 1608"/>
                <a:gd name="T17" fmla="*/ 571 h 1429"/>
                <a:gd name="T18" fmla="*/ 1323 w 1608"/>
                <a:gd name="T19" fmla="*/ 483 h 1429"/>
                <a:gd name="T20" fmla="*/ 1296 w 1608"/>
                <a:gd name="T21" fmla="*/ 334 h 1429"/>
                <a:gd name="T22" fmla="*/ 1316 w 1608"/>
                <a:gd name="T23" fmla="*/ 211 h 1429"/>
                <a:gd name="T24" fmla="*/ 1271 w 1608"/>
                <a:gd name="T25" fmla="*/ 64 h 1429"/>
                <a:gd name="T26" fmla="*/ 1178 w 1608"/>
                <a:gd name="T27" fmla="*/ 23 h 1429"/>
                <a:gd name="T28" fmla="*/ 1118 w 1608"/>
                <a:gd name="T29" fmla="*/ 6 h 1429"/>
                <a:gd name="T30" fmla="*/ 1072 w 1608"/>
                <a:gd name="T31" fmla="*/ 36 h 1429"/>
                <a:gd name="T32" fmla="*/ 996 w 1608"/>
                <a:gd name="T33" fmla="*/ 68 h 1429"/>
                <a:gd name="T34" fmla="*/ 885 w 1608"/>
                <a:gd name="T35" fmla="*/ 48 h 1429"/>
                <a:gd name="T36" fmla="*/ 831 w 1608"/>
                <a:gd name="T37" fmla="*/ 26 h 1429"/>
                <a:gd name="T38" fmla="*/ 790 w 1608"/>
                <a:gd name="T39" fmla="*/ 58 h 1429"/>
                <a:gd name="T40" fmla="*/ 723 w 1608"/>
                <a:gd name="T41" fmla="*/ 105 h 1429"/>
                <a:gd name="T42" fmla="*/ 650 w 1608"/>
                <a:gd name="T43" fmla="*/ 72 h 1429"/>
                <a:gd name="T44" fmla="*/ 618 w 1608"/>
                <a:gd name="T45" fmla="*/ 61 h 1429"/>
                <a:gd name="T46" fmla="*/ 562 w 1608"/>
                <a:gd name="T47" fmla="*/ 45 h 1429"/>
                <a:gd name="T48" fmla="*/ 514 w 1608"/>
                <a:gd name="T49" fmla="*/ 211 h 1429"/>
                <a:gd name="T50" fmla="*/ 501 w 1608"/>
                <a:gd name="T51" fmla="*/ 406 h 1429"/>
                <a:gd name="T52" fmla="*/ 426 w 1608"/>
                <a:gd name="T53" fmla="*/ 552 h 1429"/>
                <a:gd name="T54" fmla="*/ 362 w 1608"/>
                <a:gd name="T55" fmla="*/ 495 h 1429"/>
                <a:gd name="T56" fmla="*/ 285 w 1608"/>
                <a:gd name="T57" fmla="*/ 530 h 1429"/>
                <a:gd name="T58" fmla="*/ 280 w 1608"/>
                <a:gd name="T59" fmla="*/ 605 h 1429"/>
                <a:gd name="T60" fmla="*/ 359 w 1608"/>
                <a:gd name="T61" fmla="*/ 744 h 1429"/>
                <a:gd name="T62" fmla="*/ 355 w 1608"/>
                <a:gd name="T63" fmla="*/ 836 h 1429"/>
                <a:gd name="T64" fmla="*/ 287 w 1608"/>
                <a:gd name="T65" fmla="*/ 895 h 1429"/>
                <a:gd name="T66" fmla="*/ 237 w 1608"/>
                <a:gd name="T67" fmla="*/ 894 h 1429"/>
                <a:gd name="T68" fmla="*/ 173 w 1608"/>
                <a:gd name="T69" fmla="*/ 934 h 1429"/>
                <a:gd name="T70" fmla="*/ 107 w 1608"/>
                <a:gd name="T71" fmla="*/ 930 h 1429"/>
                <a:gd name="T72" fmla="*/ 43 w 1608"/>
                <a:gd name="T73" fmla="*/ 983 h 1429"/>
                <a:gd name="T74" fmla="*/ 13 w 1608"/>
                <a:gd name="T75" fmla="*/ 1144 h 1429"/>
                <a:gd name="T76" fmla="*/ 50 w 1608"/>
                <a:gd name="T77" fmla="*/ 1201 h 1429"/>
                <a:gd name="T78" fmla="*/ 79 w 1608"/>
                <a:gd name="T79" fmla="*/ 1274 h 1429"/>
                <a:gd name="T80" fmla="*/ 142 w 1608"/>
                <a:gd name="T81" fmla="*/ 1337 h 1429"/>
                <a:gd name="T82" fmla="*/ 252 w 1608"/>
                <a:gd name="T83" fmla="*/ 1396 h 1429"/>
                <a:gd name="T84" fmla="*/ 370 w 1608"/>
                <a:gd name="T85" fmla="*/ 1344 h 1429"/>
                <a:gd name="T86" fmla="*/ 552 w 1608"/>
                <a:gd name="T87" fmla="*/ 1340 h 1429"/>
                <a:gd name="T88" fmla="*/ 630 w 1608"/>
                <a:gd name="T89" fmla="*/ 1319 h 1429"/>
                <a:gd name="T90" fmla="*/ 736 w 1608"/>
                <a:gd name="T91" fmla="*/ 1355 h 1429"/>
                <a:gd name="T92" fmla="*/ 830 w 1608"/>
                <a:gd name="T93" fmla="*/ 1396 h 1429"/>
                <a:gd name="T94" fmla="*/ 902 w 1608"/>
                <a:gd name="T95" fmla="*/ 1379 h 1429"/>
                <a:gd name="T96" fmla="*/ 994 w 1608"/>
                <a:gd name="T97" fmla="*/ 1331 h 1429"/>
                <a:gd name="T98" fmla="*/ 1140 w 1608"/>
                <a:gd name="T99" fmla="*/ 1364 h 1429"/>
                <a:gd name="T100" fmla="*/ 1233 w 1608"/>
                <a:gd name="T101" fmla="*/ 1269 h 1429"/>
                <a:gd name="T102" fmla="*/ 1376 w 1608"/>
                <a:gd name="T103" fmla="*/ 1343 h 1429"/>
                <a:gd name="T104" fmla="*/ 1474 w 1608"/>
                <a:gd name="T105" fmla="*/ 1345 h 1429"/>
                <a:gd name="T106" fmla="*/ 1554 w 1608"/>
                <a:gd name="T107" fmla="*/ 1259 h 1429"/>
                <a:gd name="T108" fmla="*/ 1596 w 1608"/>
                <a:gd name="T109" fmla="*/ 111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8" h="1429">
                  <a:moveTo>
                    <a:pt x="1596" y="1078"/>
                  </a:moveTo>
                  <a:cubicBezTo>
                    <a:pt x="1595" y="1078"/>
                    <a:pt x="1595" y="1078"/>
                    <a:pt x="1595" y="1078"/>
                  </a:cubicBezTo>
                  <a:cubicBezTo>
                    <a:pt x="1590" y="1077"/>
                    <a:pt x="1577" y="1075"/>
                    <a:pt x="1572" y="1060"/>
                  </a:cubicBezTo>
                  <a:cubicBezTo>
                    <a:pt x="1568" y="1051"/>
                    <a:pt x="1571" y="1033"/>
                    <a:pt x="1574" y="1013"/>
                  </a:cubicBezTo>
                  <a:cubicBezTo>
                    <a:pt x="1575" y="1009"/>
                    <a:pt x="1576" y="1004"/>
                    <a:pt x="1576" y="1003"/>
                  </a:cubicBezTo>
                  <a:cubicBezTo>
                    <a:pt x="1576" y="1000"/>
                    <a:pt x="1577" y="991"/>
                    <a:pt x="1578" y="977"/>
                  </a:cubicBezTo>
                  <a:cubicBezTo>
                    <a:pt x="1579" y="962"/>
                    <a:pt x="1581" y="943"/>
                    <a:pt x="1581" y="938"/>
                  </a:cubicBezTo>
                  <a:cubicBezTo>
                    <a:pt x="1581" y="935"/>
                    <a:pt x="1578" y="930"/>
                    <a:pt x="1575" y="927"/>
                  </a:cubicBezTo>
                  <a:cubicBezTo>
                    <a:pt x="1572" y="921"/>
                    <a:pt x="1569" y="917"/>
                    <a:pt x="1569" y="911"/>
                  </a:cubicBezTo>
                  <a:cubicBezTo>
                    <a:pt x="1569" y="908"/>
                    <a:pt x="1568" y="901"/>
                    <a:pt x="1568" y="896"/>
                  </a:cubicBezTo>
                  <a:cubicBezTo>
                    <a:pt x="1555" y="885"/>
                    <a:pt x="1554" y="882"/>
                    <a:pt x="1554" y="880"/>
                  </a:cubicBezTo>
                  <a:cubicBezTo>
                    <a:pt x="1551" y="874"/>
                    <a:pt x="1550" y="871"/>
                    <a:pt x="1549" y="869"/>
                  </a:cubicBezTo>
                  <a:cubicBezTo>
                    <a:pt x="1541" y="869"/>
                    <a:pt x="1517" y="871"/>
                    <a:pt x="1508" y="873"/>
                  </a:cubicBezTo>
                  <a:cubicBezTo>
                    <a:pt x="1505" y="878"/>
                    <a:pt x="1500" y="892"/>
                    <a:pt x="1497" y="901"/>
                  </a:cubicBezTo>
                  <a:cubicBezTo>
                    <a:pt x="1488" y="923"/>
                    <a:pt x="1485" y="933"/>
                    <a:pt x="1479" y="937"/>
                  </a:cubicBezTo>
                  <a:cubicBezTo>
                    <a:pt x="1472" y="942"/>
                    <a:pt x="1460" y="941"/>
                    <a:pt x="1431" y="938"/>
                  </a:cubicBezTo>
                  <a:cubicBezTo>
                    <a:pt x="1422" y="937"/>
                    <a:pt x="1408" y="935"/>
                    <a:pt x="1405" y="936"/>
                  </a:cubicBezTo>
                  <a:cubicBezTo>
                    <a:pt x="1394" y="939"/>
                    <a:pt x="1390" y="939"/>
                    <a:pt x="1383" y="932"/>
                  </a:cubicBezTo>
                  <a:cubicBezTo>
                    <a:pt x="1382" y="931"/>
                    <a:pt x="1380" y="930"/>
                    <a:pt x="1379" y="929"/>
                  </a:cubicBezTo>
                  <a:cubicBezTo>
                    <a:pt x="1375" y="926"/>
                    <a:pt x="1367" y="924"/>
                    <a:pt x="1361" y="922"/>
                  </a:cubicBezTo>
                  <a:cubicBezTo>
                    <a:pt x="1355" y="920"/>
                    <a:pt x="1350" y="918"/>
                    <a:pt x="1346" y="916"/>
                  </a:cubicBezTo>
                  <a:cubicBezTo>
                    <a:pt x="1343" y="919"/>
                    <a:pt x="1338" y="921"/>
                    <a:pt x="1332" y="920"/>
                  </a:cubicBezTo>
                  <a:cubicBezTo>
                    <a:pt x="1321" y="917"/>
                    <a:pt x="1305" y="908"/>
                    <a:pt x="1308" y="896"/>
                  </a:cubicBezTo>
                  <a:cubicBezTo>
                    <a:pt x="1309" y="893"/>
                    <a:pt x="1310" y="891"/>
                    <a:pt x="1312" y="888"/>
                  </a:cubicBezTo>
                  <a:cubicBezTo>
                    <a:pt x="1312" y="887"/>
                    <a:pt x="1314" y="885"/>
                    <a:pt x="1314" y="883"/>
                  </a:cubicBezTo>
                  <a:cubicBezTo>
                    <a:pt x="1312" y="881"/>
                    <a:pt x="1306" y="877"/>
                    <a:pt x="1303" y="875"/>
                  </a:cubicBezTo>
                  <a:cubicBezTo>
                    <a:pt x="1294" y="869"/>
                    <a:pt x="1287" y="865"/>
                    <a:pt x="1283" y="859"/>
                  </a:cubicBezTo>
                  <a:cubicBezTo>
                    <a:pt x="1278" y="850"/>
                    <a:pt x="1281" y="840"/>
                    <a:pt x="1282" y="835"/>
                  </a:cubicBezTo>
                  <a:cubicBezTo>
                    <a:pt x="1282" y="834"/>
                    <a:pt x="1282" y="833"/>
                    <a:pt x="1282" y="833"/>
                  </a:cubicBezTo>
                  <a:cubicBezTo>
                    <a:pt x="1283" y="821"/>
                    <a:pt x="1312" y="799"/>
                    <a:pt x="1319" y="797"/>
                  </a:cubicBezTo>
                  <a:cubicBezTo>
                    <a:pt x="1321" y="797"/>
                    <a:pt x="1323" y="796"/>
                    <a:pt x="1325" y="796"/>
                  </a:cubicBezTo>
                  <a:cubicBezTo>
                    <a:pt x="1328" y="795"/>
                    <a:pt x="1329" y="795"/>
                    <a:pt x="1330" y="794"/>
                  </a:cubicBezTo>
                  <a:cubicBezTo>
                    <a:pt x="1332" y="788"/>
                    <a:pt x="1332" y="762"/>
                    <a:pt x="1332" y="747"/>
                  </a:cubicBezTo>
                  <a:cubicBezTo>
                    <a:pt x="1333" y="721"/>
                    <a:pt x="1333" y="711"/>
                    <a:pt x="1335" y="706"/>
                  </a:cubicBezTo>
                  <a:cubicBezTo>
                    <a:pt x="1336" y="702"/>
                    <a:pt x="1339" y="699"/>
                    <a:pt x="1343" y="698"/>
                  </a:cubicBezTo>
                  <a:cubicBezTo>
                    <a:pt x="1348" y="696"/>
                    <a:pt x="1353" y="696"/>
                    <a:pt x="1357" y="697"/>
                  </a:cubicBezTo>
                  <a:cubicBezTo>
                    <a:pt x="1357" y="697"/>
                    <a:pt x="1357" y="696"/>
                    <a:pt x="1357" y="695"/>
                  </a:cubicBezTo>
                  <a:cubicBezTo>
                    <a:pt x="1357" y="694"/>
                    <a:pt x="1356" y="693"/>
                    <a:pt x="1355" y="692"/>
                  </a:cubicBezTo>
                  <a:cubicBezTo>
                    <a:pt x="1352" y="688"/>
                    <a:pt x="1347" y="681"/>
                    <a:pt x="1351" y="671"/>
                  </a:cubicBezTo>
                  <a:cubicBezTo>
                    <a:pt x="1352" y="667"/>
                    <a:pt x="1353" y="665"/>
                    <a:pt x="1355" y="663"/>
                  </a:cubicBezTo>
                  <a:cubicBezTo>
                    <a:pt x="1352" y="657"/>
                    <a:pt x="1348" y="649"/>
                    <a:pt x="1346" y="640"/>
                  </a:cubicBezTo>
                  <a:cubicBezTo>
                    <a:pt x="1344" y="629"/>
                    <a:pt x="1346" y="620"/>
                    <a:pt x="1349" y="609"/>
                  </a:cubicBezTo>
                  <a:cubicBezTo>
                    <a:pt x="1349" y="608"/>
                    <a:pt x="1349" y="608"/>
                    <a:pt x="1349" y="608"/>
                  </a:cubicBezTo>
                  <a:cubicBezTo>
                    <a:pt x="1351" y="601"/>
                    <a:pt x="1356" y="593"/>
                    <a:pt x="1361" y="585"/>
                  </a:cubicBezTo>
                  <a:cubicBezTo>
                    <a:pt x="1364" y="579"/>
                    <a:pt x="1368" y="574"/>
                    <a:pt x="1369" y="571"/>
                  </a:cubicBezTo>
                  <a:cubicBezTo>
                    <a:pt x="1371" y="564"/>
                    <a:pt x="1369" y="554"/>
                    <a:pt x="1366" y="546"/>
                  </a:cubicBezTo>
                  <a:cubicBezTo>
                    <a:pt x="1366" y="543"/>
                    <a:pt x="1360" y="539"/>
                    <a:pt x="1355" y="535"/>
                  </a:cubicBezTo>
                  <a:cubicBezTo>
                    <a:pt x="1350" y="531"/>
                    <a:pt x="1343" y="526"/>
                    <a:pt x="1338" y="519"/>
                  </a:cubicBezTo>
                  <a:cubicBezTo>
                    <a:pt x="1329" y="508"/>
                    <a:pt x="1327" y="499"/>
                    <a:pt x="1325" y="491"/>
                  </a:cubicBezTo>
                  <a:cubicBezTo>
                    <a:pt x="1324" y="489"/>
                    <a:pt x="1323" y="486"/>
                    <a:pt x="1323" y="483"/>
                  </a:cubicBezTo>
                  <a:cubicBezTo>
                    <a:pt x="1320" y="476"/>
                    <a:pt x="1320" y="453"/>
                    <a:pt x="1320" y="403"/>
                  </a:cubicBezTo>
                  <a:cubicBezTo>
                    <a:pt x="1321" y="389"/>
                    <a:pt x="1321" y="373"/>
                    <a:pt x="1321" y="366"/>
                  </a:cubicBezTo>
                  <a:cubicBezTo>
                    <a:pt x="1320" y="366"/>
                    <a:pt x="1320" y="366"/>
                    <a:pt x="1319" y="366"/>
                  </a:cubicBezTo>
                  <a:cubicBezTo>
                    <a:pt x="1315" y="365"/>
                    <a:pt x="1309" y="364"/>
                    <a:pt x="1305" y="360"/>
                  </a:cubicBezTo>
                  <a:cubicBezTo>
                    <a:pt x="1299" y="354"/>
                    <a:pt x="1296" y="346"/>
                    <a:pt x="1296" y="334"/>
                  </a:cubicBezTo>
                  <a:cubicBezTo>
                    <a:pt x="1296" y="328"/>
                    <a:pt x="1300" y="308"/>
                    <a:pt x="1306" y="280"/>
                  </a:cubicBezTo>
                  <a:cubicBezTo>
                    <a:pt x="1308" y="269"/>
                    <a:pt x="1310" y="258"/>
                    <a:pt x="1310" y="256"/>
                  </a:cubicBezTo>
                  <a:cubicBezTo>
                    <a:pt x="1311" y="246"/>
                    <a:pt x="1320" y="241"/>
                    <a:pt x="1330" y="240"/>
                  </a:cubicBezTo>
                  <a:cubicBezTo>
                    <a:pt x="1329" y="239"/>
                    <a:pt x="1328" y="236"/>
                    <a:pt x="1326" y="234"/>
                  </a:cubicBezTo>
                  <a:cubicBezTo>
                    <a:pt x="1322" y="228"/>
                    <a:pt x="1318" y="220"/>
                    <a:pt x="1316" y="211"/>
                  </a:cubicBezTo>
                  <a:cubicBezTo>
                    <a:pt x="1315" y="201"/>
                    <a:pt x="1316" y="184"/>
                    <a:pt x="1316" y="170"/>
                  </a:cubicBezTo>
                  <a:cubicBezTo>
                    <a:pt x="1317" y="164"/>
                    <a:pt x="1317" y="158"/>
                    <a:pt x="1317" y="154"/>
                  </a:cubicBezTo>
                  <a:cubicBezTo>
                    <a:pt x="1317" y="141"/>
                    <a:pt x="1328" y="101"/>
                    <a:pt x="1332" y="90"/>
                  </a:cubicBezTo>
                  <a:cubicBezTo>
                    <a:pt x="1322" y="85"/>
                    <a:pt x="1303" y="70"/>
                    <a:pt x="1294" y="61"/>
                  </a:cubicBezTo>
                  <a:cubicBezTo>
                    <a:pt x="1291" y="59"/>
                    <a:pt x="1277" y="62"/>
                    <a:pt x="1271" y="64"/>
                  </a:cubicBezTo>
                  <a:cubicBezTo>
                    <a:pt x="1263" y="65"/>
                    <a:pt x="1257" y="66"/>
                    <a:pt x="1252" y="66"/>
                  </a:cubicBezTo>
                  <a:cubicBezTo>
                    <a:pt x="1249" y="66"/>
                    <a:pt x="1240" y="69"/>
                    <a:pt x="1235" y="72"/>
                  </a:cubicBezTo>
                  <a:cubicBezTo>
                    <a:pt x="1227" y="75"/>
                    <a:pt x="1220" y="78"/>
                    <a:pt x="1214" y="78"/>
                  </a:cubicBezTo>
                  <a:cubicBezTo>
                    <a:pt x="1203" y="78"/>
                    <a:pt x="1196" y="65"/>
                    <a:pt x="1186" y="40"/>
                  </a:cubicBezTo>
                  <a:cubicBezTo>
                    <a:pt x="1183" y="34"/>
                    <a:pt x="1179" y="26"/>
                    <a:pt x="1178" y="23"/>
                  </a:cubicBezTo>
                  <a:cubicBezTo>
                    <a:pt x="1176" y="22"/>
                    <a:pt x="1173" y="21"/>
                    <a:pt x="1170" y="20"/>
                  </a:cubicBezTo>
                  <a:cubicBezTo>
                    <a:pt x="1163" y="19"/>
                    <a:pt x="1157" y="17"/>
                    <a:pt x="1152" y="12"/>
                  </a:cubicBezTo>
                  <a:cubicBezTo>
                    <a:pt x="1149" y="9"/>
                    <a:pt x="1143" y="4"/>
                    <a:pt x="1138" y="0"/>
                  </a:cubicBezTo>
                  <a:cubicBezTo>
                    <a:pt x="1133" y="2"/>
                    <a:pt x="1126" y="5"/>
                    <a:pt x="1122" y="6"/>
                  </a:cubicBezTo>
                  <a:cubicBezTo>
                    <a:pt x="1120" y="6"/>
                    <a:pt x="1119" y="6"/>
                    <a:pt x="1118" y="6"/>
                  </a:cubicBezTo>
                  <a:cubicBezTo>
                    <a:pt x="1115" y="7"/>
                    <a:pt x="1114" y="7"/>
                    <a:pt x="1109" y="11"/>
                  </a:cubicBezTo>
                  <a:cubicBezTo>
                    <a:pt x="1101" y="18"/>
                    <a:pt x="1090" y="24"/>
                    <a:pt x="1081" y="29"/>
                  </a:cubicBezTo>
                  <a:cubicBezTo>
                    <a:pt x="1078" y="30"/>
                    <a:pt x="1075" y="32"/>
                    <a:pt x="1073" y="33"/>
                  </a:cubicBezTo>
                  <a:cubicBezTo>
                    <a:pt x="1072" y="33"/>
                    <a:pt x="1072" y="33"/>
                    <a:pt x="1072" y="33"/>
                  </a:cubicBezTo>
                  <a:cubicBezTo>
                    <a:pt x="1072" y="33"/>
                    <a:pt x="1072" y="35"/>
                    <a:pt x="1072" y="36"/>
                  </a:cubicBezTo>
                  <a:cubicBezTo>
                    <a:pt x="1071" y="39"/>
                    <a:pt x="1070" y="46"/>
                    <a:pt x="1063" y="49"/>
                  </a:cubicBezTo>
                  <a:cubicBezTo>
                    <a:pt x="1058" y="51"/>
                    <a:pt x="1048" y="52"/>
                    <a:pt x="1018" y="51"/>
                  </a:cubicBezTo>
                  <a:cubicBezTo>
                    <a:pt x="1014" y="51"/>
                    <a:pt x="1012" y="51"/>
                    <a:pt x="1010" y="51"/>
                  </a:cubicBezTo>
                  <a:cubicBezTo>
                    <a:pt x="1005" y="51"/>
                    <a:pt x="1000" y="54"/>
                    <a:pt x="997" y="60"/>
                  </a:cubicBezTo>
                  <a:cubicBezTo>
                    <a:pt x="996" y="62"/>
                    <a:pt x="996" y="64"/>
                    <a:pt x="996" y="68"/>
                  </a:cubicBezTo>
                  <a:cubicBezTo>
                    <a:pt x="997" y="73"/>
                    <a:pt x="998" y="78"/>
                    <a:pt x="995" y="83"/>
                  </a:cubicBezTo>
                  <a:cubicBezTo>
                    <a:pt x="991" y="92"/>
                    <a:pt x="980" y="96"/>
                    <a:pt x="962" y="96"/>
                  </a:cubicBezTo>
                  <a:cubicBezTo>
                    <a:pt x="955" y="96"/>
                    <a:pt x="908" y="88"/>
                    <a:pt x="897" y="80"/>
                  </a:cubicBezTo>
                  <a:cubicBezTo>
                    <a:pt x="889" y="72"/>
                    <a:pt x="888" y="63"/>
                    <a:pt x="886" y="53"/>
                  </a:cubicBezTo>
                  <a:cubicBezTo>
                    <a:pt x="886" y="52"/>
                    <a:pt x="886" y="50"/>
                    <a:pt x="885" y="48"/>
                  </a:cubicBezTo>
                  <a:cubicBezTo>
                    <a:pt x="885" y="47"/>
                    <a:pt x="885" y="47"/>
                    <a:pt x="885" y="47"/>
                  </a:cubicBezTo>
                  <a:cubicBezTo>
                    <a:pt x="880" y="47"/>
                    <a:pt x="875" y="44"/>
                    <a:pt x="871" y="41"/>
                  </a:cubicBezTo>
                  <a:cubicBezTo>
                    <a:pt x="868" y="39"/>
                    <a:pt x="864" y="36"/>
                    <a:pt x="862" y="36"/>
                  </a:cubicBezTo>
                  <a:cubicBezTo>
                    <a:pt x="858" y="35"/>
                    <a:pt x="853" y="33"/>
                    <a:pt x="848" y="31"/>
                  </a:cubicBezTo>
                  <a:cubicBezTo>
                    <a:pt x="843" y="29"/>
                    <a:pt x="833" y="26"/>
                    <a:pt x="831" y="26"/>
                  </a:cubicBezTo>
                  <a:cubicBezTo>
                    <a:pt x="827" y="26"/>
                    <a:pt x="817" y="31"/>
                    <a:pt x="814" y="34"/>
                  </a:cubicBezTo>
                  <a:cubicBezTo>
                    <a:pt x="814" y="35"/>
                    <a:pt x="814" y="36"/>
                    <a:pt x="814" y="37"/>
                  </a:cubicBezTo>
                  <a:cubicBezTo>
                    <a:pt x="816" y="40"/>
                    <a:pt x="818" y="44"/>
                    <a:pt x="817" y="49"/>
                  </a:cubicBezTo>
                  <a:cubicBezTo>
                    <a:pt x="814" y="62"/>
                    <a:pt x="801" y="60"/>
                    <a:pt x="797" y="59"/>
                  </a:cubicBezTo>
                  <a:cubicBezTo>
                    <a:pt x="795" y="58"/>
                    <a:pt x="792" y="58"/>
                    <a:pt x="790" y="58"/>
                  </a:cubicBezTo>
                  <a:cubicBezTo>
                    <a:pt x="787" y="58"/>
                    <a:pt x="787" y="58"/>
                    <a:pt x="780" y="68"/>
                  </a:cubicBezTo>
                  <a:cubicBezTo>
                    <a:pt x="778" y="70"/>
                    <a:pt x="778" y="70"/>
                    <a:pt x="778" y="70"/>
                  </a:cubicBezTo>
                  <a:cubicBezTo>
                    <a:pt x="775" y="74"/>
                    <a:pt x="772" y="81"/>
                    <a:pt x="770" y="87"/>
                  </a:cubicBezTo>
                  <a:cubicBezTo>
                    <a:pt x="766" y="97"/>
                    <a:pt x="763" y="104"/>
                    <a:pt x="758" y="108"/>
                  </a:cubicBezTo>
                  <a:cubicBezTo>
                    <a:pt x="750" y="114"/>
                    <a:pt x="738" y="113"/>
                    <a:pt x="723" y="105"/>
                  </a:cubicBezTo>
                  <a:cubicBezTo>
                    <a:pt x="702" y="95"/>
                    <a:pt x="676" y="80"/>
                    <a:pt x="670" y="70"/>
                  </a:cubicBezTo>
                  <a:cubicBezTo>
                    <a:pt x="666" y="63"/>
                    <a:pt x="665" y="62"/>
                    <a:pt x="658" y="57"/>
                  </a:cubicBezTo>
                  <a:cubicBezTo>
                    <a:pt x="657" y="57"/>
                    <a:pt x="657" y="57"/>
                    <a:pt x="657" y="57"/>
                  </a:cubicBezTo>
                  <a:cubicBezTo>
                    <a:pt x="657" y="57"/>
                    <a:pt x="655" y="58"/>
                    <a:pt x="650" y="64"/>
                  </a:cubicBezTo>
                  <a:cubicBezTo>
                    <a:pt x="647" y="67"/>
                    <a:pt x="649" y="71"/>
                    <a:pt x="650" y="72"/>
                  </a:cubicBezTo>
                  <a:cubicBezTo>
                    <a:pt x="654" y="80"/>
                    <a:pt x="654" y="80"/>
                    <a:pt x="654" y="80"/>
                  </a:cubicBezTo>
                  <a:cubicBezTo>
                    <a:pt x="646" y="86"/>
                    <a:pt x="646" y="86"/>
                    <a:pt x="646" y="86"/>
                  </a:cubicBezTo>
                  <a:cubicBezTo>
                    <a:pt x="637" y="91"/>
                    <a:pt x="630" y="93"/>
                    <a:pt x="625" y="92"/>
                  </a:cubicBezTo>
                  <a:cubicBezTo>
                    <a:pt x="613" y="89"/>
                    <a:pt x="616" y="76"/>
                    <a:pt x="617" y="69"/>
                  </a:cubicBezTo>
                  <a:cubicBezTo>
                    <a:pt x="617" y="67"/>
                    <a:pt x="618" y="63"/>
                    <a:pt x="618" y="61"/>
                  </a:cubicBezTo>
                  <a:cubicBezTo>
                    <a:pt x="618" y="59"/>
                    <a:pt x="613" y="52"/>
                    <a:pt x="610" y="49"/>
                  </a:cubicBezTo>
                  <a:cubicBezTo>
                    <a:pt x="605" y="49"/>
                    <a:pt x="598" y="48"/>
                    <a:pt x="593" y="47"/>
                  </a:cubicBezTo>
                  <a:cubicBezTo>
                    <a:pt x="588" y="46"/>
                    <a:pt x="584" y="42"/>
                    <a:pt x="582" y="40"/>
                  </a:cubicBezTo>
                  <a:cubicBezTo>
                    <a:pt x="582" y="40"/>
                    <a:pt x="582" y="40"/>
                    <a:pt x="582" y="40"/>
                  </a:cubicBezTo>
                  <a:cubicBezTo>
                    <a:pt x="577" y="41"/>
                    <a:pt x="569" y="42"/>
                    <a:pt x="562" y="45"/>
                  </a:cubicBezTo>
                  <a:cubicBezTo>
                    <a:pt x="553" y="51"/>
                    <a:pt x="512" y="107"/>
                    <a:pt x="507" y="118"/>
                  </a:cubicBezTo>
                  <a:cubicBezTo>
                    <a:pt x="505" y="123"/>
                    <a:pt x="499" y="131"/>
                    <a:pt x="490" y="144"/>
                  </a:cubicBezTo>
                  <a:cubicBezTo>
                    <a:pt x="483" y="153"/>
                    <a:pt x="470" y="170"/>
                    <a:pt x="468" y="176"/>
                  </a:cubicBezTo>
                  <a:cubicBezTo>
                    <a:pt x="472" y="182"/>
                    <a:pt x="493" y="196"/>
                    <a:pt x="501" y="202"/>
                  </a:cubicBezTo>
                  <a:cubicBezTo>
                    <a:pt x="507" y="206"/>
                    <a:pt x="511" y="209"/>
                    <a:pt x="514" y="211"/>
                  </a:cubicBezTo>
                  <a:cubicBezTo>
                    <a:pt x="531" y="225"/>
                    <a:pt x="520" y="261"/>
                    <a:pt x="516" y="269"/>
                  </a:cubicBezTo>
                  <a:cubicBezTo>
                    <a:pt x="515" y="271"/>
                    <a:pt x="515" y="272"/>
                    <a:pt x="514" y="274"/>
                  </a:cubicBezTo>
                  <a:cubicBezTo>
                    <a:pt x="494" y="313"/>
                    <a:pt x="484" y="337"/>
                    <a:pt x="483" y="347"/>
                  </a:cubicBezTo>
                  <a:cubicBezTo>
                    <a:pt x="482" y="357"/>
                    <a:pt x="490" y="378"/>
                    <a:pt x="495" y="392"/>
                  </a:cubicBezTo>
                  <a:cubicBezTo>
                    <a:pt x="498" y="398"/>
                    <a:pt x="500" y="403"/>
                    <a:pt x="501" y="406"/>
                  </a:cubicBezTo>
                  <a:cubicBezTo>
                    <a:pt x="504" y="417"/>
                    <a:pt x="500" y="422"/>
                    <a:pt x="496" y="427"/>
                  </a:cubicBezTo>
                  <a:cubicBezTo>
                    <a:pt x="497" y="428"/>
                    <a:pt x="498" y="429"/>
                    <a:pt x="500" y="431"/>
                  </a:cubicBezTo>
                  <a:cubicBezTo>
                    <a:pt x="505" y="440"/>
                    <a:pt x="503" y="453"/>
                    <a:pt x="498" y="462"/>
                  </a:cubicBezTo>
                  <a:cubicBezTo>
                    <a:pt x="495" y="466"/>
                    <a:pt x="445" y="542"/>
                    <a:pt x="437" y="549"/>
                  </a:cubicBezTo>
                  <a:cubicBezTo>
                    <a:pt x="433" y="552"/>
                    <a:pt x="429" y="553"/>
                    <a:pt x="426" y="552"/>
                  </a:cubicBezTo>
                  <a:cubicBezTo>
                    <a:pt x="420" y="551"/>
                    <a:pt x="416" y="546"/>
                    <a:pt x="413" y="542"/>
                  </a:cubicBezTo>
                  <a:cubicBezTo>
                    <a:pt x="412" y="540"/>
                    <a:pt x="411" y="538"/>
                    <a:pt x="409" y="536"/>
                  </a:cubicBezTo>
                  <a:cubicBezTo>
                    <a:pt x="403" y="530"/>
                    <a:pt x="398" y="523"/>
                    <a:pt x="393" y="516"/>
                  </a:cubicBezTo>
                  <a:cubicBezTo>
                    <a:pt x="391" y="514"/>
                    <a:pt x="390" y="511"/>
                    <a:pt x="388" y="509"/>
                  </a:cubicBezTo>
                  <a:cubicBezTo>
                    <a:pt x="385" y="505"/>
                    <a:pt x="368" y="498"/>
                    <a:pt x="362" y="495"/>
                  </a:cubicBezTo>
                  <a:cubicBezTo>
                    <a:pt x="357" y="493"/>
                    <a:pt x="355" y="492"/>
                    <a:pt x="353" y="491"/>
                  </a:cubicBezTo>
                  <a:cubicBezTo>
                    <a:pt x="353" y="490"/>
                    <a:pt x="352" y="490"/>
                    <a:pt x="352" y="490"/>
                  </a:cubicBezTo>
                  <a:cubicBezTo>
                    <a:pt x="351" y="491"/>
                    <a:pt x="349" y="491"/>
                    <a:pt x="348" y="492"/>
                  </a:cubicBezTo>
                  <a:cubicBezTo>
                    <a:pt x="347" y="492"/>
                    <a:pt x="347" y="492"/>
                    <a:pt x="347" y="492"/>
                  </a:cubicBezTo>
                  <a:cubicBezTo>
                    <a:pt x="342" y="494"/>
                    <a:pt x="311" y="514"/>
                    <a:pt x="285" y="530"/>
                  </a:cubicBezTo>
                  <a:cubicBezTo>
                    <a:pt x="257" y="547"/>
                    <a:pt x="231" y="563"/>
                    <a:pt x="223" y="567"/>
                  </a:cubicBezTo>
                  <a:cubicBezTo>
                    <a:pt x="212" y="573"/>
                    <a:pt x="209" y="576"/>
                    <a:pt x="208" y="578"/>
                  </a:cubicBezTo>
                  <a:cubicBezTo>
                    <a:pt x="212" y="586"/>
                    <a:pt x="233" y="611"/>
                    <a:pt x="241" y="616"/>
                  </a:cubicBezTo>
                  <a:cubicBezTo>
                    <a:pt x="244" y="615"/>
                    <a:pt x="250" y="613"/>
                    <a:pt x="255" y="612"/>
                  </a:cubicBezTo>
                  <a:cubicBezTo>
                    <a:pt x="264" y="608"/>
                    <a:pt x="273" y="605"/>
                    <a:pt x="280" y="605"/>
                  </a:cubicBezTo>
                  <a:cubicBezTo>
                    <a:pt x="292" y="605"/>
                    <a:pt x="303" y="613"/>
                    <a:pt x="314" y="628"/>
                  </a:cubicBezTo>
                  <a:cubicBezTo>
                    <a:pt x="323" y="641"/>
                    <a:pt x="328" y="642"/>
                    <a:pt x="328" y="642"/>
                  </a:cubicBezTo>
                  <a:cubicBezTo>
                    <a:pt x="339" y="642"/>
                    <a:pt x="346" y="648"/>
                    <a:pt x="353" y="656"/>
                  </a:cubicBezTo>
                  <a:cubicBezTo>
                    <a:pt x="361" y="664"/>
                    <a:pt x="380" y="701"/>
                    <a:pt x="380" y="714"/>
                  </a:cubicBezTo>
                  <a:cubicBezTo>
                    <a:pt x="380" y="723"/>
                    <a:pt x="372" y="731"/>
                    <a:pt x="359" y="744"/>
                  </a:cubicBezTo>
                  <a:cubicBezTo>
                    <a:pt x="356" y="748"/>
                    <a:pt x="351" y="752"/>
                    <a:pt x="349" y="755"/>
                  </a:cubicBezTo>
                  <a:cubicBezTo>
                    <a:pt x="349" y="756"/>
                    <a:pt x="350" y="756"/>
                    <a:pt x="350" y="756"/>
                  </a:cubicBezTo>
                  <a:cubicBezTo>
                    <a:pt x="354" y="760"/>
                    <a:pt x="358" y="764"/>
                    <a:pt x="361" y="771"/>
                  </a:cubicBezTo>
                  <a:cubicBezTo>
                    <a:pt x="367" y="786"/>
                    <a:pt x="370" y="796"/>
                    <a:pt x="370" y="805"/>
                  </a:cubicBezTo>
                  <a:cubicBezTo>
                    <a:pt x="370" y="813"/>
                    <a:pt x="364" y="822"/>
                    <a:pt x="355" y="836"/>
                  </a:cubicBezTo>
                  <a:cubicBezTo>
                    <a:pt x="352" y="839"/>
                    <a:pt x="350" y="843"/>
                    <a:pt x="349" y="845"/>
                  </a:cubicBezTo>
                  <a:cubicBezTo>
                    <a:pt x="344" y="853"/>
                    <a:pt x="341" y="865"/>
                    <a:pt x="340" y="873"/>
                  </a:cubicBezTo>
                  <a:cubicBezTo>
                    <a:pt x="339" y="886"/>
                    <a:pt x="320" y="908"/>
                    <a:pt x="307" y="911"/>
                  </a:cubicBezTo>
                  <a:cubicBezTo>
                    <a:pt x="299" y="913"/>
                    <a:pt x="292" y="909"/>
                    <a:pt x="288" y="898"/>
                  </a:cubicBezTo>
                  <a:cubicBezTo>
                    <a:pt x="288" y="897"/>
                    <a:pt x="287" y="895"/>
                    <a:pt x="287" y="895"/>
                  </a:cubicBezTo>
                  <a:cubicBezTo>
                    <a:pt x="285" y="894"/>
                    <a:pt x="281" y="893"/>
                    <a:pt x="278" y="892"/>
                  </a:cubicBezTo>
                  <a:cubicBezTo>
                    <a:pt x="274" y="892"/>
                    <a:pt x="270" y="891"/>
                    <a:pt x="266" y="889"/>
                  </a:cubicBezTo>
                  <a:cubicBezTo>
                    <a:pt x="262" y="886"/>
                    <a:pt x="255" y="884"/>
                    <a:pt x="252" y="884"/>
                  </a:cubicBezTo>
                  <a:cubicBezTo>
                    <a:pt x="252" y="885"/>
                    <a:pt x="251" y="886"/>
                    <a:pt x="251" y="886"/>
                  </a:cubicBezTo>
                  <a:cubicBezTo>
                    <a:pt x="247" y="889"/>
                    <a:pt x="244" y="892"/>
                    <a:pt x="237" y="894"/>
                  </a:cubicBezTo>
                  <a:cubicBezTo>
                    <a:pt x="232" y="896"/>
                    <a:pt x="223" y="903"/>
                    <a:pt x="213" y="913"/>
                  </a:cubicBezTo>
                  <a:cubicBezTo>
                    <a:pt x="212" y="915"/>
                    <a:pt x="211" y="917"/>
                    <a:pt x="209" y="919"/>
                  </a:cubicBezTo>
                  <a:cubicBezTo>
                    <a:pt x="207" y="923"/>
                    <a:pt x="203" y="932"/>
                    <a:pt x="191" y="932"/>
                  </a:cubicBezTo>
                  <a:cubicBezTo>
                    <a:pt x="190" y="932"/>
                    <a:pt x="188" y="932"/>
                    <a:pt x="187" y="932"/>
                  </a:cubicBezTo>
                  <a:cubicBezTo>
                    <a:pt x="181" y="932"/>
                    <a:pt x="178" y="932"/>
                    <a:pt x="173" y="934"/>
                  </a:cubicBezTo>
                  <a:cubicBezTo>
                    <a:pt x="158" y="944"/>
                    <a:pt x="148" y="950"/>
                    <a:pt x="143" y="952"/>
                  </a:cubicBezTo>
                  <a:cubicBezTo>
                    <a:pt x="132" y="956"/>
                    <a:pt x="125" y="948"/>
                    <a:pt x="121" y="944"/>
                  </a:cubicBezTo>
                  <a:cubicBezTo>
                    <a:pt x="120" y="943"/>
                    <a:pt x="120" y="942"/>
                    <a:pt x="119" y="941"/>
                  </a:cubicBezTo>
                  <a:cubicBezTo>
                    <a:pt x="117" y="939"/>
                    <a:pt x="117" y="939"/>
                    <a:pt x="117" y="939"/>
                  </a:cubicBezTo>
                  <a:cubicBezTo>
                    <a:pt x="115" y="937"/>
                    <a:pt x="110" y="932"/>
                    <a:pt x="107" y="930"/>
                  </a:cubicBezTo>
                  <a:cubicBezTo>
                    <a:pt x="103" y="932"/>
                    <a:pt x="91" y="936"/>
                    <a:pt x="82" y="940"/>
                  </a:cubicBezTo>
                  <a:cubicBezTo>
                    <a:pt x="61" y="949"/>
                    <a:pt x="46" y="955"/>
                    <a:pt x="39" y="956"/>
                  </a:cubicBezTo>
                  <a:cubicBezTo>
                    <a:pt x="32" y="957"/>
                    <a:pt x="32" y="957"/>
                    <a:pt x="29" y="967"/>
                  </a:cubicBezTo>
                  <a:cubicBezTo>
                    <a:pt x="31" y="968"/>
                    <a:pt x="34" y="970"/>
                    <a:pt x="37" y="974"/>
                  </a:cubicBezTo>
                  <a:cubicBezTo>
                    <a:pt x="38" y="975"/>
                    <a:pt x="40" y="979"/>
                    <a:pt x="43" y="983"/>
                  </a:cubicBezTo>
                  <a:cubicBezTo>
                    <a:pt x="60" y="1011"/>
                    <a:pt x="69" y="1026"/>
                    <a:pt x="70" y="1034"/>
                  </a:cubicBezTo>
                  <a:cubicBezTo>
                    <a:pt x="72" y="1051"/>
                    <a:pt x="24" y="1101"/>
                    <a:pt x="10" y="1109"/>
                  </a:cubicBezTo>
                  <a:cubicBezTo>
                    <a:pt x="2" y="1113"/>
                    <a:pt x="1" y="1116"/>
                    <a:pt x="1" y="1123"/>
                  </a:cubicBezTo>
                  <a:cubicBezTo>
                    <a:pt x="1" y="1126"/>
                    <a:pt x="0" y="1128"/>
                    <a:pt x="0" y="1131"/>
                  </a:cubicBezTo>
                  <a:cubicBezTo>
                    <a:pt x="0" y="1134"/>
                    <a:pt x="9" y="1141"/>
                    <a:pt x="13" y="1144"/>
                  </a:cubicBezTo>
                  <a:cubicBezTo>
                    <a:pt x="16" y="1147"/>
                    <a:pt x="19" y="1149"/>
                    <a:pt x="21" y="1152"/>
                  </a:cubicBezTo>
                  <a:cubicBezTo>
                    <a:pt x="21" y="1152"/>
                    <a:pt x="21" y="1152"/>
                    <a:pt x="21" y="1152"/>
                  </a:cubicBezTo>
                  <a:cubicBezTo>
                    <a:pt x="26" y="1158"/>
                    <a:pt x="33" y="1166"/>
                    <a:pt x="38" y="1177"/>
                  </a:cubicBezTo>
                  <a:cubicBezTo>
                    <a:pt x="40" y="1181"/>
                    <a:pt x="41" y="1184"/>
                    <a:pt x="42" y="1186"/>
                  </a:cubicBezTo>
                  <a:cubicBezTo>
                    <a:pt x="44" y="1190"/>
                    <a:pt x="45" y="1193"/>
                    <a:pt x="50" y="1201"/>
                  </a:cubicBezTo>
                  <a:cubicBezTo>
                    <a:pt x="54" y="1209"/>
                    <a:pt x="59" y="1213"/>
                    <a:pt x="65" y="1217"/>
                  </a:cubicBezTo>
                  <a:cubicBezTo>
                    <a:pt x="67" y="1219"/>
                    <a:pt x="70" y="1222"/>
                    <a:pt x="72" y="1224"/>
                  </a:cubicBezTo>
                  <a:cubicBezTo>
                    <a:pt x="80" y="1231"/>
                    <a:pt x="79" y="1238"/>
                    <a:pt x="78" y="1244"/>
                  </a:cubicBezTo>
                  <a:cubicBezTo>
                    <a:pt x="78" y="1246"/>
                    <a:pt x="78" y="1247"/>
                    <a:pt x="78" y="1249"/>
                  </a:cubicBezTo>
                  <a:cubicBezTo>
                    <a:pt x="79" y="1256"/>
                    <a:pt x="79" y="1268"/>
                    <a:pt x="79" y="1274"/>
                  </a:cubicBezTo>
                  <a:cubicBezTo>
                    <a:pt x="87" y="1290"/>
                    <a:pt x="87" y="1290"/>
                    <a:pt x="87" y="1290"/>
                  </a:cubicBezTo>
                  <a:cubicBezTo>
                    <a:pt x="86" y="1299"/>
                    <a:pt x="86" y="1299"/>
                    <a:pt x="86" y="1299"/>
                  </a:cubicBezTo>
                  <a:cubicBezTo>
                    <a:pt x="91" y="1307"/>
                    <a:pt x="90" y="1311"/>
                    <a:pt x="98" y="1312"/>
                  </a:cubicBezTo>
                  <a:cubicBezTo>
                    <a:pt x="108" y="1313"/>
                    <a:pt x="109" y="1320"/>
                    <a:pt x="118" y="1324"/>
                  </a:cubicBezTo>
                  <a:cubicBezTo>
                    <a:pt x="128" y="1328"/>
                    <a:pt x="134" y="1331"/>
                    <a:pt x="142" y="1337"/>
                  </a:cubicBezTo>
                  <a:cubicBezTo>
                    <a:pt x="150" y="1344"/>
                    <a:pt x="153" y="1344"/>
                    <a:pt x="158" y="1361"/>
                  </a:cubicBezTo>
                  <a:cubicBezTo>
                    <a:pt x="164" y="1379"/>
                    <a:pt x="166" y="1365"/>
                    <a:pt x="180" y="1373"/>
                  </a:cubicBezTo>
                  <a:cubicBezTo>
                    <a:pt x="193" y="1381"/>
                    <a:pt x="194" y="1380"/>
                    <a:pt x="213" y="1380"/>
                  </a:cubicBezTo>
                  <a:cubicBezTo>
                    <a:pt x="232" y="1380"/>
                    <a:pt x="218" y="1387"/>
                    <a:pt x="225" y="1392"/>
                  </a:cubicBezTo>
                  <a:cubicBezTo>
                    <a:pt x="232" y="1397"/>
                    <a:pt x="242" y="1395"/>
                    <a:pt x="252" y="1396"/>
                  </a:cubicBezTo>
                  <a:cubicBezTo>
                    <a:pt x="261" y="1397"/>
                    <a:pt x="261" y="1397"/>
                    <a:pt x="281" y="1388"/>
                  </a:cubicBezTo>
                  <a:cubicBezTo>
                    <a:pt x="301" y="1379"/>
                    <a:pt x="293" y="1376"/>
                    <a:pt x="305" y="1365"/>
                  </a:cubicBezTo>
                  <a:cubicBezTo>
                    <a:pt x="317" y="1355"/>
                    <a:pt x="317" y="1359"/>
                    <a:pt x="326" y="1353"/>
                  </a:cubicBezTo>
                  <a:cubicBezTo>
                    <a:pt x="336" y="1348"/>
                    <a:pt x="338" y="1356"/>
                    <a:pt x="349" y="1345"/>
                  </a:cubicBezTo>
                  <a:cubicBezTo>
                    <a:pt x="360" y="1335"/>
                    <a:pt x="354" y="1344"/>
                    <a:pt x="370" y="1344"/>
                  </a:cubicBezTo>
                  <a:cubicBezTo>
                    <a:pt x="386" y="1344"/>
                    <a:pt x="393" y="1329"/>
                    <a:pt x="401" y="1319"/>
                  </a:cubicBezTo>
                  <a:cubicBezTo>
                    <a:pt x="409" y="1308"/>
                    <a:pt x="417" y="1299"/>
                    <a:pt x="425" y="1293"/>
                  </a:cubicBezTo>
                  <a:cubicBezTo>
                    <a:pt x="433" y="1288"/>
                    <a:pt x="460" y="1295"/>
                    <a:pt x="498" y="1295"/>
                  </a:cubicBezTo>
                  <a:cubicBezTo>
                    <a:pt x="537" y="1295"/>
                    <a:pt x="520" y="1300"/>
                    <a:pt x="536" y="1308"/>
                  </a:cubicBezTo>
                  <a:cubicBezTo>
                    <a:pt x="552" y="1316"/>
                    <a:pt x="545" y="1328"/>
                    <a:pt x="552" y="1340"/>
                  </a:cubicBezTo>
                  <a:cubicBezTo>
                    <a:pt x="558" y="1352"/>
                    <a:pt x="556" y="1364"/>
                    <a:pt x="565" y="1367"/>
                  </a:cubicBezTo>
                  <a:cubicBezTo>
                    <a:pt x="574" y="1369"/>
                    <a:pt x="578" y="1365"/>
                    <a:pt x="588" y="1364"/>
                  </a:cubicBezTo>
                  <a:cubicBezTo>
                    <a:pt x="597" y="1363"/>
                    <a:pt x="596" y="1368"/>
                    <a:pt x="601" y="1365"/>
                  </a:cubicBezTo>
                  <a:cubicBezTo>
                    <a:pt x="606" y="1363"/>
                    <a:pt x="608" y="1353"/>
                    <a:pt x="608" y="1344"/>
                  </a:cubicBezTo>
                  <a:cubicBezTo>
                    <a:pt x="608" y="1335"/>
                    <a:pt x="618" y="1332"/>
                    <a:pt x="630" y="1319"/>
                  </a:cubicBezTo>
                  <a:cubicBezTo>
                    <a:pt x="642" y="1305"/>
                    <a:pt x="644" y="1309"/>
                    <a:pt x="652" y="1313"/>
                  </a:cubicBezTo>
                  <a:cubicBezTo>
                    <a:pt x="660" y="1317"/>
                    <a:pt x="654" y="1324"/>
                    <a:pt x="660" y="1329"/>
                  </a:cubicBezTo>
                  <a:cubicBezTo>
                    <a:pt x="665" y="1335"/>
                    <a:pt x="680" y="1347"/>
                    <a:pt x="688" y="1355"/>
                  </a:cubicBezTo>
                  <a:cubicBezTo>
                    <a:pt x="696" y="1363"/>
                    <a:pt x="704" y="1369"/>
                    <a:pt x="717" y="1367"/>
                  </a:cubicBezTo>
                  <a:cubicBezTo>
                    <a:pt x="730" y="1364"/>
                    <a:pt x="730" y="1360"/>
                    <a:pt x="736" y="1355"/>
                  </a:cubicBezTo>
                  <a:cubicBezTo>
                    <a:pt x="741" y="1349"/>
                    <a:pt x="746" y="1359"/>
                    <a:pt x="756" y="1356"/>
                  </a:cubicBezTo>
                  <a:cubicBezTo>
                    <a:pt x="765" y="1353"/>
                    <a:pt x="772" y="1347"/>
                    <a:pt x="772" y="1347"/>
                  </a:cubicBezTo>
                  <a:cubicBezTo>
                    <a:pt x="772" y="1347"/>
                    <a:pt x="797" y="1360"/>
                    <a:pt x="804" y="1368"/>
                  </a:cubicBezTo>
                  <a:cubicBezTo>
                    <a:pt x="810" y="1376"/>
                    <a:pt x="804" y="1381"/>
                    <a:pt x="805" y="1388"/>
                  </a:cubicBezTo>
                  <a:cubicBezTo>
                    <a:pt x="806" y="1395"/>
                    <a:pt x="820" y="1392"/>
                    <a:pt x="830" y="1396"/>
                  </a:cubicBezTo>
                  <a:cubicBezTo>
                    <a:pt x="841" y="1400"/>
                    <a:pt x="852" y="1403"/>
                    <a:pt x="865" y="1405"/>
                  </a:cubicBezTo>
                  <a:cubicBezTo>
                    <a:pt x="878" y="1408"/>
                    <a:pt x="872" y="1421"/>
                    <a:pt x="878" y="1425"/>
                  </a:cubicBezTo>
                  <a:cubicBezTo>
                    <a:pt x="885" y="1429"/>
                    <a:pt x="886" y="1424"/>
                    <a:pt x="886" y="1412"/>
                  </a:cubicBezTo>
                  <a:cubicBezTo>
                    <a:pt x="886" y="1400"/>
                    <a:pt x="893" y="1405"/>
                    <a:pt x="900" y="1400"/>
                  </a:cubicBezTo>
                  <a:cubicBezTo>
                    <a:pt x="906" y="1395"/>
                    <a:pt x="901" y="1387"/>
                    <a:pt x="902" y="1379"/>
                  </a:cubicBezTo>
                  <a:cubicBezTo>
                    <a:pt x="904" y="1371"/>
                    <a:pt x="917" y="1365"/>
                    <a:pt x="930" y="1351"/>
                  </a:cubicBezTo>
                  <a:cubicBezTo>
                    <a:pt x="944" y="1336"/>
                    <a:pt x="934" y="1356"/>
                    <a:pt x="942" y="1353"/>
                  </a:cubicBezTo>
                  <a:cubicBezTo>
                    <a:pt x="950" y="1351"/>
                    <a:pt x="950" y="1347"/>
                    <a:pt x="958" y="1347"/>
                  </a:cubicBezTo>
                  <a:cubicBezTo>
                    <a:pt x="966" y="1347"/>
                    <a:pt x="966" y="1356"/>
                    <a:pt x="973" y="1349"/>
                  </a:cubicBezTo>
                  <a:cubicBezTo>
                    <a:pt x="980" y="1343"/>
                    <a:pt x="980" y="1341"/>
                    <a:pt x="994" y="1331"/>
                  </a:cubicBezTo>
                  <a:cubicBezTo>
                    <a:pt x="1009" y="1320"/>
                    <a:pt x="1013" y="1316"/>
                    <a:pt x="1024" y="1317"/>
                  </a:cubicBezTo>
                  <a:cubicBezTo>
                    <a:pt x="1034" y="1319"/>
                    <a:pt x="1040" y="1345"/>
                    <a:pt x="1044" y="1341"/>
                  </a:cubicBezTo>
                  <a:cubicBezTo>
                    <a:pt x="1048" y="1337"/>
                    <a:pt x="1052" y="1336"/>
                    <a:pt x="1066" y="1336"/>
                  </a:cubicBezTo>
                  <a:cubicBezTo>
                    <a:pt x="1081" y="1336"/>
                    <a:pt x="1086" y="1339"/>
                    <a:pt x="1104" y="1345"/>
                  </a:cubicBezTo>
                  <a:cubicBezTo>
                    <a:pt x="1121" y="1352"/>
                    <a:pt x="1124" y="1363"/>
                    <a:pt x="1140" y="1364"/>
                  </a:cubicBezTo>
                  <a:cubicBezTo>
                    <a:pt x="1156" y="1365"/>
                    <a:pt x="1160" y="1367"/>
                    <a:pt x="1169" y="1361"/>
                  </a:cubicBezTo>
                  <a:cubicBezTo>
                    <a:pt x="1178" y="1356"/>
                    <a:pt x="1192" y="1344"/>
                    <a:pt x="1198" y="1333"/>
                  </a:cubicBezTo>
                  <a:cubicBezTo>
                    <a:pt x="1205" y="1323"/>
                    <a:pt x="1217" y="1312"/>
                    <a:pt x="1220" y="1303"/>
                  </a:cubicBezTo>
                  <a:cubicBezTo>
                    <a:pt x="1222" y="1293"/>
                    <a:pt x="1217" y="1288"/>
                    <a:pt x="1214" y="1280"/>
                  </a:cubicBezTo>
                  <a:cubicBezTo>
                    <a:pt x="1212" y="1272"/>
                    <a:pt x="1225" y="1276"/>
                    <a:pt x="1233" y="1269"/>
                  </a:cubicBezTo>
                  <a:cubicBezTo>
                    <a:pt x="1241" y="1263"/>
                    <a:pt x="1240" y="1272"/>
                    <a:pt x="1248" y="1277"/>
                  </a:cubicBezTo>
                  <a:cubicBezTo>
                    <a:pt x="1256" y="1283"/>
                    <a:pt x="1269" y="1281"/>
                    <a:pt x="1282" y="1277"/>
                  </a:cubicBezTo>
                  <a:cubicBezTo>
                    <a:pt x="1296" y="1273"/>
                    <a:pt x="1297" y="1291"/>
                    <a:pt x="1308" y="1296"/>
                  </a:cubicBezTo>
                  <a:cubicBezTo>
                    <a:pt x="1318" y="1301"/>
                    <a:pt x="1353" y="1339"/>
                    <a:pt x="1358" y="1343"/>
                  </a:cubicBezTo>
                  <a:cubicBezTo>
                    <a:pt x="1364" y="1347"/>
                    <a:pt x="1372" y="1340"/>
                    <a:pt x="1376" y="1343"/>
                  </a:cubicBezTo>
                  <a:cubicBezTo>
                    <a:pt x="1380" y="1345"/>
                    <a:pt x="1382" y="1359"/>
                    <a:pt x="1388" y="1360"/>
                  </a:cubicBezTo>
                  <a:cubicBezTo>
                    <a:pt x="1393" y="1361"/>
                    <a:pt x="1404" y="1369"/>
                    <a:pt x="1408" y="1375"/>
                  </a:cubicBezTo>
                  <a:cubicBezTo>
                    <a:pt x="1412" y="1380"/>
                    <a:pt x="1418" y="1391"/>
                    <a:pt x="1426" y="1391"/>
                  </a:cubicBezTo>
                  <a:cubicBezTo>
                    <a:pt x="1434" y="1391"/>
                    <a:pt x="1441" y="1365"/>
                    <a:pt x="1442" y="1356"/>
                  </a:cubicBezTo>
                  <a:cubicBezTo>
                    <a:pt x="1444" y="1347"/>
                    <a:pt x="1460" y="1345"/>
                    <a:pt x="1474" y="1345"/>
                  </a:cubicBezTo>
                  <a:cubicBezTo>
                    <a:pt x="1489" y="1345"/>
                    <a:pt x="1488" y="1352"/>
                    <a:pt x="1498" y="1352"/>
                  </a:cubicBezTo>
                  <a:cubicBezTo>
                    <a:pt x="1509" y="1352"/>
                    <a:pt x="1509" y="1343"/>
                    <a:pt x="1517" y="1327"/>
                  </a:cubicBezTo>
                  <a:cubicBezTo>
                    <a:pt x="1525" y="1311"/>
                    <a:pt x="1528" y="1321"/>
                    <a:pt x="1538" y="1308"/>
                  </a:cubicBezTo>
                  <a:cubicBezTo>
                    <a:pt x="1549" y="1295"/>
                    <a:pt x="1544" y="1297"/>
                    <a:pt x="1545" y="1283"/>
                  </a:cubicBezTo>
                  <a:cubicBezTo>
                    <a:pt x="1546" y="1268"/>
                    <a:pt x="1553" y="1267"/>
                    <a:pt x="1554" y="1259"/>
                  </a:cubicBezTo>
                  <a:cubicBezTo>
                    <a:pt x="1556" y="1251"/>
                    <a:pt x="1553" y="1245"/>
                    <a:pt x="1552" y="1237"/>
                  </a:cubicBezTo>
                  <a:cubicBezTo>
                    <a:pt x="1550" y="1229"/>
                    <a:pt x="1552" y="1228"/>
                    <a:pt x="1558" y="1223"/>
                  </a:cubicBezTo>
                  <a:cubicBezTo>
                    <a:pt x="1565" y="1217"/>
                    <a:pt x="1592" y="1231"/>
                    <a:pt x="1600" y="1224"/>
                  </a:cubicBezTo>
                  <a:cubicBezTo>
                    <a:pt x="1608" y="1217"/>
                    <a:pt x="1586" y="1144"/>
                    <a:pt x="1584" y="1135"/>
                  </a:cubicBezTo>
                  <a:cubicBezTo>
                    <a:pt x="1581" y="1125"/>
                    <a:pt x="1593" y="1123"/>
                    <a:pt x="1596" y="1113"/>
                  </a:cubicBezTo>
                  <a:cubicBezTo>
                    <a:pt x="1597" y="1107"/>
                    <a:pt x="1601" y="1099"/>
                    <a:pt x="1605" y="1093"/>
                  </a:cubicBezTo>
                  <a:cubicBezTo>
                    <a:pt x="1602" y="1088"/>
                    <a:pt x="1602" y="1086"/>
                    <a:pt x="1601" y="1086"/>
                  </a:cubicBezTo>
                  <a:cubicBezTo>
                    <a:pt x="1601" y="1083"/>
                    <a:pt x="1597" y="1079"/>
                    <a:pt x="1596" y="1078"/>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7" name="Freeform 20">
              <a:extLst>
                <a:ext uri="{FF2B5EF4-FFF2-40B4-BE49-F238E27FC236}">
                  <a16:creationId xmlns:a16="http://schemas.microsoft.com/office/drawing/2014/main" id="{BE11C0C1-EB87-4A09-BE68-82BB6595751C}"/>
                </a:ext>
              </a:extLst>
            </p:cNvPr>
            <p:cNvSpPr>
              <a:spLocks/>
            </p:cNvSpPr>
            <p:nvPr/>
          </p:nvSpPr>
          <p:spPr bwMode="auto">
            <a:xfrm>
              <a:off x="-7657988" y="4504456"/>
              <a:ext cx="1581286" cy="1880838"/>
            </a:xfrm>
            <a:custGeom>
              <a:avLst/>
              <a:gdLst>
                <a:gd name="T0" fmla="*/ 1192 w 1920"/>
                <a:gd name="T1" fmla="*/ 2255 h 2284"/>
                <a:gd name="T2" fmla="*/ 1189 w 1920"/>
                <a:gd name="T3" fmla="*/ 2169 h 2284"/>
                <a:gd name="T4" fmla="*/ 1118 w 1920"/>
                <a:gd name="T5" fmla="*/ 2109 h 2284"/>
                <a:gd name="T6" fmla="*/ 1068 w 1920"/>
                <a:gd name="T7" fmla="*/ 2051 h 2284"/>
                <a:gd name="T8" fmla="*/ 1076 w 1920"/>
                <a:gd name="T9" fmla="*/ 1940 h 2284"/>
                <a:gd name="T10" fmla="*/ 1091 w 1920"/>
                <a:gd name="T11" fmla="*/ 1866 h 2284"/>
                <a:gd name="T12" fmla="*/ 1118 w 1920"/>
                <a:gd name="T13" fmla="*/ 1826 h 2284"/>
                <a:gd name="T14" fmla="*/ 1142 w 1920"/>
                <a:gd name="T15" fmla="*/ 1751 h 2284"/>
                <a:gd name="T16" fmla="*/ 1168 w 1920"/>
                <a:gd name="T17" fmla="*/ 1616 h 2284"/>
                <a:gd name="T18" fmla="*/ 1192 w 1920"/>
                <a:gd name="T19" fmla="*/ 1529 h 2284"/>
                <a:gd name="T20" fmla="*/ 1250 w 1920"/>
                <a:gd name="T21" fmla="*/ 1553 h 2284"/>
                <a:gd name="T22" fmla="*/ 1330 w 1920"/>
                <a:gd name="T23" fmla="*/ 1523 h 2284"/>
                <a:gd name="T24" fmla="*/ 1403 w 1920"/>
                <a:gd name="T25" fmla="*/ 1532 h 2284"/>
                <a:gd name="T26" fmla="*/ 1496 w 1920"/>
                <a:gd name="T27" fmla="*/ 1481 h 2284"/>
                <a:gd name="T28" fmla="*/ 1530 w 1920"/>
                <a:gd name="T29" fmla="*/ 1364 h 2284"/>
                <a:gd name="T30" fmla="*/ 1674 w 1920"/>
                <a:gd name="T31" fmla="*/ 1376 h 2284"/>
                <a:gd name="T32" fmla="*/ 1719 w 1920"/>
                <a:gd name="T33" fmla="*/ 1314 h 2284"/>
                <a:gd name="T34" fmla="*/ 1697 w 1920"/>
                <a:gd name="T35" fmla="*/ 1235 h 2284"/>
                <a:gd name="T36" fmla="*/ 1613 w 1920"/>
                <a:gd name="T37" fmla="*/ 1175 h 2284"/>
                <a:gd name="T38" fmla="*/ 1693 w 1920"/>
                <a:gd name="T39" fmla="*/ 1111 h 2284"/>
                <a:gd name="T40" fmla="*/ 1683 w 1920"/>
                <a:gd name="T41" fmla="*/ 1035 h 2284"/>
                <a:gd name="T42" fmla="*/ 1658 w 1920"/>
                <a:gd name="T43" fmla="*/ 966 h 2284"/>
                <a:gd name="T44" fmla="*/ 1664 w 1920"/>
                <a:gd name="T45" fmla="*/ 856 h 2284"/>
                <a:gd name="T46" fmla="*/ 1716 w 1920"/>
                <a:gd name="T47" fmla="*/ 817 h 2284"/>
                <a:gd name="T48" fmla="*/ 1729 w 1920"/>
                <a:gd name="T49" fmla="*/ 755 h 2284"/>
                <a:gd name="T50" fmla="*/ 1732 w 1920"/>
                <a:gd name="T51" fmla="*/ 689 h 2284"/>
                <a:gd name="T52" fmla="*/ 1775 w 1920"/>
                <a:gd name="T53" fmla="*/ 608 h 2284"/>
                <a:gd name="T54" fmla="*/ 1773 w 1920"/>
                <a:gd name="T55" fmla="*/ 493 h 2284"/>
                <a:gd name="T56" fmla="*/ 1857 w 1920"/>
                <a:gd name="T57" fmla="*/ 453 h 2284"/>
                <a:gd name="T58" fmla="*/ 1901 w 1920"/>
                <a:gd name="T59" fmla="*/ 361 h 2284"/>
                <a:gd name="T60" fmla="*/ 1904 w 1920"/>
                <a:gd name="T61" fmla="*/ 206 h 2284"/>
                <a:gd name="T62" fmla="*/ 1904 w 1920"/>
                <a:gd name="T63" fmla="*/ 126 h 2284"/>
                <a:gd name="T64" fmla="*/ 1846 w 1920"/>
                <a:gd name="T65" fmla="*/ 23 h 2284"/>
                <a:gd name="T66" fmla="*/ 1699 w 1920"/>
                <a:gd name="T67" fmla="*/ 22 h 2284"/>
                <a:gd name="T68" fmla="*/ 1541 w 1920"/>
                <a:gd name="T69" fmla="*/ 84 h 2284"/>
                <a:gd name="T70" fmla="*/ 1446 w 1920"/>
                <a:gd name="T71" fmla="*/ 194 h 2284"/>
                <a:gd name="T72" fmla="*/ 1308 w 1920"/>
                <a:gd name="T73" fmla="*/ 242 h 2284"/>
                <a:gd name="T74" fmla="*/ 1176 w 1920"/>
                <a:gd name="T75" fmla="*/ 299 h 2284"/>
                <a:gd name="T76" fmla="*/ 966 w 1920"/>
                <a:gd name="T77" fmla="*/ 389 h 2284"/>
                <a:gd name="T78" fmla="*/ 859 w 1920"/>
                <a:gd name="T79" fmla="*/ 426 h 2284"/>
                <a:gd name="T80" fmla="*/ 691 w 1920"/>
                <a:gd name="T81" fmla="*/ 473 h 2284"/>
                <a:gd name="T82" fmla="*/ 549 w 1920"/>
                <a:gd name="T83" fmla="*/ 577 h 2284"/>
                <a:gd name="T84" fmla="*/ 510 w 1920"/>
                <a:gd name="T85" fmla="*/ 725 h 2284"/>
                <a:gd name="T86" fmla="*/ 469 w 1920"/>
                <a:gd name="T87" fmla="*/ 968 h 2284"/>
                <a:gd name="T88" fmla="*/ 464 w 1920"/>
                <a:gd name="T89" fmla="*/ 1039 h 2284"/>
                <a:gd name="T90" fmla="*/ 391 w 1920"/>
                <a:gd name="T91" fmla="*/ 1132 h 2284"/>
                <a:gd name="T92" fmla="*/ 267 w 1920"/>
                <a:gd name="T93" fmla="*/ 1130 h 2284"/>
                <a:gd name="T94" fmla="*/ 254 w 1920"/>
                <a:gd name="T95" fmla="*/ 1194 h 2284"/>
                <a:gd name="T96" fmla="*/ 238 w 1920"/>
                <a:gd name="T97" fmla="*/ 1315 h 2284"/>
                <a:gd name="T98" fmla="*/ 121 w 1920"/>
                <a:gd name="T99" fmla="*/ 1362 h 2284"/>
                <a:gd name="T100" fmla="*/ 72 w 1920"/>
                <a:gd name="T101" fmla="*/ 1321 h 2284"/>
                <a:gd name="T102" fmla="*/ 41 w 1920"/>
                <a:gd name="T103" fmla="*/ 1391 h 2284"/>
                <a:gd name="T104" fmla="*/ 168 w 1920"/>
                <a:gd name="T105" fmla="*/ 1503 h 2284"/>
                <a:gd name="T106" fmla="*/ 398 w 1920"/>
                <a:gd name="T107" fmla="*/ 1646 h 2284"/>
                <a:gd name="T108" fmla="*/ 486 w 1920"/>
                <a:gd name="T109" fmla="*/ 1782 h 2284"/>
                <a:gd name="T110" fmla="*/ 540 w 1920"/>
                <a:gd name="T111" fmla="*/ 1888 h 2284"/>
                <a:gd name="T112" fmla="*/ 616 w 1920"/>
                <a:gd name="T113" fmla="*/ 2022 h 2284"/>
                <a:gd name="T114" fmla="*/ 725 w 1920"/>
                <a:gd name="T115" fmla="*/ 2119 h 2284"/>
                <a:gd name="T116" fmla="*/ 897 w 1920"/>
                <a:gd name="T117" fmla="*/ 2091 h 2284"/>
                <a:gd name="T118" fmla="*/ 1074 w 1920"/>
                <a:gd name="T119" fmla="*/ 220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0" h="2284">
                  <a:moveTo>
                    <a:pt x="1113" y="2268"/>
                  </a:moveTo>
                  <a:cubicBezTo>
                    <a:pt x="1114" y="2266"/>
                    <a:pt x="1114" y="2265"/>
                    <a:pt x="1115" y="2263"/>
                  </a:cubicBezTo>
                  <a:cubicBezTo>
                    <a:pt x="1120" y="2250"/>
                    <a:pt x="1129" y="2248"/>
                    <a:pt x="1137" y="2246"/>
                  </a:cubicBezTo>
                  <a:cubicBezTo>
                    <a:pt x="1138" y="2245"/>
                    <a:pt x="1139" y="2245"/>
                    <a:pt x="1141" y="2245"/>
                  </a:cubicBezTo>
                  <a:cubicBezTo>
                    <a:pt x="1152" y="2242"/>
                    <a:pt x="1159" y="2248"/>
                    <a:pt x="1162" y="2252"/>
                  </a:cubicBezTo>
                  <a:cubicBezTo>
                    <a:pt x="1164" y="2254"/>
                    <a:pt x="1166" y="2255"/>
                    <a:pt x="1168" y="2256"/>
                  </a:cubicBezTo>
                  <a:cubicBezTo>
                    <a:pt x="1171" y="2258"/>
                    <a:pt x="1171" y="2257"/>
                    <a:pt x="1175" y="2257"/>
                  </a:cubicBezTo>
                  <a:cubicBezTo>
                    <a:pt x="1179" y="2256"/>
                    <a:pt x="1184" y="2255"/>
                    <a:pt x="1192" y="2255"/>
                  </a:cubicBezTo>
                  <a:cubicBezTo>
                    <a:pt x="1196" y="2255"/>
                    <a:pt x="1197" y="2255"/>
                    <a:pt x="1198" y="2255"/>
                  </a:cubicBezTo>
                  <a:cubicBezTo>
                    <a:pt x="1199" y="2253"/>
                    <a:pt x="1199" y="2252"/>
                    <a:pt x="1200" y="2250"/>
                  </a:cubicBezTo>
                  <a:cubicBezTo>
                    <a:pt x="1204" y="2239"/>
                    <a:pt x="1203" y="2234"/>
                    <a:pt x="1203" y="2234"/>
                  </a:cubicBezTo>
                  <a:cubicBezTo>
                    <a:pt x="1202" y="2229"/>
                    <a:pt x="1203" y="2223"/>
                    <a:pt x="1205" y="2213"/>
                  </a:cubicBezTo>
                  <a:cubicBezTo>
                    <a:pt x="1206" y="2209"/>
                    <a:pt x="1207" y="2204"/>
                    <a:pt x="1207" y="2201"/>
                  </a:cubicBezTo>
                  <a:cubicBezTo>
                    <a:pt x="1206" y="2200"/>
                    <a:pt x="1205" y="2199"/>
                    <a:pt x="1204" y="2198"/>
                  </a:cubicBezTo>
                  <a:cubicBezTo>
                    <a:pt x="1198" y="2192"/>
                    <a:pt x="1191" y="2184"/>
                    <a:pt x="1190" y="2174"/>
                  </a:cubicBezTo>
                  <a:cubicBezTo>
                    <a:pt x="1190" y="2172"/>
                    <a:pt x="1189" y="2171"/>
                    <a:pt x="1189" y="2169"/>
                  </a:cubicBezTo>
                  <a:cubicBezTo>
                    <a:pt x="1189" y="2165"/>
                    <a:pt x="1189" y="2165"/>
                    <a:pt x="1185" y="2161"/>
                  </a:cubicBezTo>
                  <a:cubicBezTo>
                    <a:pt x="1179" y="2155"/>
                    <a:pt x="1174" y="2151"/>
                    <a:pt x="1169" y="2151"/>
                  </a:cubicBezTo>
                  <a:cubicBezTo>
                    <a:pt x="1160" y="2150"/>
                    <a:pt x="1146" y="2147"/>
                    <a:pt x="1139" y="2127"/>
                  </a:cubicBezTo>
                  <a:cubicBezTo>
                    <a:pt x="1136" y="2118"/>
                    <a:pt x="1137" y="2112"/>
                    <a:pt x="1138" y="2107"/>
                  </a:cubicBezTo>
                  <a:cubicBezTo>
                    <a:pt x="1137" y="2107"/>
                    <a:pt x="1137" y="2107"/>
                    <a:pt x="1136" y="2108"/>
                  </a:cubicBezTo>
                  <a:cubicBezTo>
                    <a:pt x="1133" y="2108"/>
                    <a:pt x="1127" y="2109"/>
                    <a:pt x="1123" y="2104"/>
                  </a:cubicBezTo>
                  <a:cubicBezTo>
                    <a:pt x="1122" y="2103"/>
                    <a:pt x="1121" y="2103"/>
                    <a:pt x="1118" y="2102"/>
                  </a:cubicBezTo>
                  <a:cubicBezTo>
                    <a:pt x="1119" y="2104"/>
                    <a:pt x="1119" y="2107"/>
                    <a:pt x="1118" y="2109"/>
                  </a:cubicBezTo>
                  <a:cubicBezTo>
                    <a:pt x="1118" y="2112"/>
                    <a:pt x="1117" y="2119"/>
                    <a:pt x="1111" y="2122"/>
                  </a:cubicBezTo>
                  <a:cubicBezTo>
                    <a:pt x="1105" y="2126"/>
                    <a:pt x="1099" y="2124"/>
                    <a:pt x="1095" y="2122"/>
                  </a:cubicBezTo>
                  <a:cubicBezTo>
                    <a:pt x="1093" y="2121"/>
                    <a:pt x="1091" y="2121"/>
                    <a:pt x="1088" y="2120"/>
                  </a:cubicBezTo>
                  <a:cubicBezTo>
                    <a:pt x="1086" y="2120"/>
                    <a:pt x="1080" y="2119"/>
                    <a:pt x="1076" y="2113"/>
                  </a:cubicBezTo>
                  <a:cubicBezTo>
                    <a:pt x="1073" y="2108"/>
                    <a:pt x="1075" y="2102"/>
                    <a:pt x="1077" y="2098"/>
                  </a:cubicBezTo>
                  <a:cubicBezTo>
                    <a:pt x="1078" y="2095"/>
                    <a:pt x="1079" y="2092"/>
                    <a:pt x="1079" y="2089"/>
                  </a:cubicBezTo>
                  <a:cubicBezTo>
                    <a:pt x="1080" y="2079"/>
                    <a:pt x="1079" y="2077"/>
                    <a:pt x="1072" y="2060"/>
                  </a:cubicBezTo>
                  <a:cubicBezTo>
                    <a:pt x="1070" y="2057"/>
                    <a:pt x="1069" y="2054"/>
                    <a:pt x="1068" y="2051"/>
                  </a:cubicBezTo>
                  <a:cubicBezTo>
                    <a:pt x="1062" y="2038"/>
                    <a:pt x="1057" y="2028"/>
                    <a:pt x="1057" y="2015"/>
                  </a:cubicBezTo>
                  <a:cubicBezTo>
                    <a:pt x="1057" y="2013"/>
                    <a:pt x="1057" y="2006"/>
                    <a:pt x="1062" y="2001"/>
                  </a:cubicBezTo>
                  <a:cubicBezTo>
                    <a:pt x="1068" y="1997"/>
                    <a:pt x="1074" y="1998"/>
                    <a:pt x="1079" y="2000"/>
                  </a:cubicBezTo>
                  <a:cubicBezTo>
                    <a:pt x="1083" y="2000"/>
                    <a:pt x="1087" y="2001"/>
                    <a:pt x="1091" y="2000"/>
                  </a:cubicBezTo>
                  <a:cubicBezTo>
                    <a:pt x="1097" y="1999"/>
                    <a:pt x="1097" y="1999"/>
                    <a:pt x="1099" y="1992"/>
                  </a:cubicBezTo>
                  <a:cubicBezTo>
                    <a:pt x="1100" y="1990"/>
                    <a:pt x="1101" y="1987"/>
                    <a:pt x="1102" y="1984"/>
                  </a:cubicBezTo>
                  <a:cubicBezTo>
                    <a:pt x="1105" y="1974"/>
                    <a:pt x="1102" y="1972"/>
                    <a:pt x="1099" y="1970"/>
                  </a:cubicBezTo>
                  <a:cubicBezTo>
                    <a:pt x="1091" y="1966"/>
                    <a:pt x="1076" y="1957"/>
                    <a:pt x="1076" y="1940"/>
                  </a:cubicBezTo>
                  <a:cubicBezTo>
                    <a:pt x="1076" y="1934"/>
                    <a:pt x="1076" y="1934"/>
                    <a:pt x="1073" y="1930"/>
                  </a:cubicBezTo>
                  <a:cubicBezTo>
                    <a:pt x="1072" y="1928"/>
                    <a:pt x="1071" y="1927"/>
                    <a:pt x="1070" y="1925"/>
                  </a:cubicBezTo>
                  <a:cubicBezTo>
                    <a:pt x="1062" y="1915"/>
                    <a:pt x="1065" y="1906"/>
                    <a:pt x="1067" y="1899"/>
                  </a:cubicBezTo>
                  <a:cubicBezTo>
                    <a:pt x="1068" y="1895"/>
                    <a:pt x="1069" y="1892"/>
                    <a:pt x="1069" y="1886"/>
                  </a:cubicBezTo>
                  <a:cubicBezTo>
                    <a:pt x="1069" y="1883"/>
                    <a:pt x="1069" y="1875"/>
                    <a:pt x="1075" y="1870"/>
                  </a:cubicBezTo>
                  <a:cubicBezTo>
                    <a:pt x="1080" y="1865"/>
                    <a:pt x="1087" y="1866"/>
                    <a:pt x="1090" y="1866"/>
                  </a:cubicBezTo>
                  <a:cubicBezTo>
                    <a:pt x="1090" y="1866"/>
                    <a:pt x="1091" y="1866"/>
                    <a:pt x="1091" y="1866"/>
                  </a:cubicBezTo>
                  <a:cubicBezTo>
                    <a:pt x="1091" y="1866"/>
                    <a:pt x="1091" y="1866"/>
                    <a:pt x="1091" y="1866"/>
                  </a:cubicBezTo>
                  <a:cubicBezTo>
                    <a:pt x="1093" y="1865"/>
                    <a:pt x="1096" y="1863"/>
                    <a:pt x="1096" y="1862"/>
                  </a:cubicBezTo>
                  <a:cubicBezTo>
                    <a:pt x="1096" y="1862"/>
                    <a:pt x="1097" y="1862"/>
                    <a:pt x="1096" y="1862"/>
                  </a:cubicBezTo>
                  <a:cubicBezTo>
                    <a:pt x="1096" y="1860"/>
                    <a:pt x="1095" y="1853"/>
                    <a:pt x="1100" y="1848"/>
                  </a:cubicBezTo>
                  <a:cubicBezTo>
                    <a:pt x="1104" y="1843"/>
                    <a:pt x="1110" y="1844"/>
                    <a:pt x="1113" y="1844"/>
                  </a:cubicBezTo>
                  <a:cubicBezTo>
                    <a:pt x="1114" y="1844"/>
                    <a:pt x="1115" y="1844"/>
                    <a:pt x="1115" y="1844"/>
                  </a:cubicBezTo>
                  <a:cubicBezTo>
                    <a:pt x="1115" y="1844"/>
                    <a:pt x="1115" y="1844"/>
                    <a:pt x="1115" y="1844"/>
                  </a:cubicBezTo>
                  <a:cubicBezTo>
                    <a:pt x="1115" y="1844"/>
                    <a:pt x="1115" y="1844"/>
                    <a:pt x="1115" y="1844"/>
                  </a:cubicBezTo>
                  <a:cubicBezTo>
                    <a:pt x="1114" y="1836"/>
                    <a:pt x="1115" y="1831"/>
                    <a:pt x="1118" y="1826"/>
                  </a:cubicBezTo>
                  <a:cubicBezTo>
                    <a:pt x="1120" y="1824"/>
                    <a:pt x="1123" y="1823"/>
                    <a:pt x="1125" y="1822"/>
                  </a:cubicBezTo>
                  <a:cubicBezTo>
                    <a:pt x="1129" y="1818"/>
                    <a:pt x="1132" y="1814"/>
                    <a:pt x="1133" y="1812"/>
                  </a:cubicBezTo>
                  <a:cubicBezTo>
                    <a:pt x="1133" y="1811"/>
                    <a:pt x="1133" y="1809"/>
                    <a:pt x="1133" y="1808"/>
                  </a:cubicBezTo>
                  <a:cubicBezTo>
                    <a:pt x="1133" y="1805"/>
                    <a:pt x="1133" y="1800"/>
                    <a:pt x="1132" y="1799"/>
                  </a:cubicBezTo>
                  <a:cubicBezTo>
                    <a:pt x="1131" y="1798"/>
                    <a:pt x="1131" y="1797"/>
                    <a:pt x="1130" y="1797"/>
                  </a:cubicBezTo>
                  <a:cubicBezTo>
                    <a:pt x="1125" y="1791"/>
                    <a:pt x="1122" y="1787"/>
                    <a:pt x="1122" y="1775"/>
                  </a:cubicBezTo>
                  <a:cubicBezTo>
                    <a:pt x="1121" y="1761"/>
                    <a:pt x="1132" y="1756"/>
                    <a:pt x="1138" y="1753"/>
                  </a:cubicBezTo>
                  <a:cubicBezTo>
                    <a:pt x="1139" y="1752"/>
                    <a:pt x="1141" y="1751"/>
                    <a:pt x="1142" y="1751"/>
                  </a:cubicBezTo>
                  <a:cubicBezTo>
                    <a:pt x="1142" y="1746"/>
                    <a:pt x="1141" y="1737"/>
                    <a:pt x="1141" y="1729"/>
                  </a:cubicBezTo>
                  <a:cubicBezTo>
                    <a:pt x="1140" y="1715"/>
                    <a:pt x="1139" y="1699"/>
                    <a:pt x="1140" y="1689"/>
                  </a:cubicBezTo>
                  <a:cubicBezTo>
                    <a:pt x="1141" y="1680"/>
                    <a:pt x="1143" y="1676"/>
                    <a:pt x="1145" y="1673"/>
                  </a:cubicBezTo>
                  <a:cubicBezTo>
                    <a:pt x="1146" y="1673"/>
                    <a:pt x="1146" y="1672"/>
                    <a:pt x="1146" y="1672"/>
                  </a:cubicBezTo>
                  <a:cubicBezTo>
                    <a:pt x="1146" y="1672"/>
                    <a:pt x="1147" y="1671"/>
                    <a:pt x="1146" y="1665"/>
                  </a:cubicBezTo>
                  <a:cubicBezTo>
                    <a:pt x="1146" y="1650"/>
                    <a:pt x="1151" y="1642"/>
                    <a:pt x="1156" y="1635"/>
                  </a:cubicBezTo>
                  <a:cubicBezTo>
                    <a:pt x="1158" y="1632"/>
                    <a:pt x="1160" y="1630"/>
                    <a:pt x="1162" y="1626"/>
                  </a:cubicBezTo>
                  <a:cubicBezTo>
                    <a:pt x="1164" y="1622"/>
                    <a:pt x="1166" y="1619"/>
                    <a:pt x="1168" y="1616"/>
                  </a:cubicBezTo>
                  <a:cubicBezTo>
                    <a:pt x="1173" y="1608"/>
                    <a:pt x="1177" y="1601"/>
                    <a:pt x="1179" y="1594"/>
                  </a:cubicBezTo>
                  <a:cubicBezTo>
                    <a:pt x="1180" y="1589"/>
                    <a:pt x="1180" y="1585"/>
                    <a:pt x="1180" y="1581"/>
                  </a:cubicBezTo>
                  <a:cubicBezTo>
                    <a:pt x="1181" y="1576"/>
                    <a:pt x="1181" y="1570"/>
                    <a:pt x="1183" y="1561"/>
                  </a:cubicBezTo>
                  <a:cubicBezTo>
                    <a:pt x="1186" y="1550"/>
                    <a:pt x="1193" y="1546"/>
                    <a:pt x="1197" y="1544"/>
                  </a:cubicBezTo>
                  <a:cubicBezTo>
                    <a:pt x="1197" y="1543"/>
                    <a:pt x="1198" y="1543"/>
                    <a:pt x="1198" y="1543"/>
                  </a:cubicBezTo>
                  <a:cubicBezTo>
                    <a:pt x="1198" y="1543"/>
                    <a:pt x="1198" y="1542"/>
                    <a:pt x="1198" y="1542"/>
                  </a:cubicBezTo>
                  <a:cubicBezTo>
                    <a:pt x="1199" y="1538"/>
                    <a:pt x="1199" y="1538"/>
                    <a:pt x="1196" y="1535"/>
                  </a:cubicBezTo>
                  <a:cubicBezTo>
                    <a:pt x="1195" y="1533"/>
                    <a:pt x="1193" y="1531"/>
                    <a:pt x="1192" y="1529"/>
                  </a:cubicBezTo>
                  <a:cubicBezTo>
                    <a:pt x="1184" y="1516"/>
                    <a:pt x="1196" y="1507"/>
                    <a:pt x="1204" y="1502"/>
                  </a:cubicBezTo>
                  <a:cubicBezTo>
                    <a:pt x="1206" y="1500"/>
                    <a:pt x="1209" y="1498"/>
                    <a:pt x="1212" y="1496"/>
                  </a:cubicBezTo>
                  <a:cubicBezTo>
                    <a:pt x="1218" y="1491"/>
                    <a:pt x="1224" y="1491"/>
                    <a:pt x="1227" y="1492"/>
                  </a:cubicBezTo>
                  <a:cubicBezTo>
                    <a:pt x="1236" y="1494"/>
                    <a:pt x="1239" y="1503"/>
                    <a:pt x="1241" y="1511"/>
                  </a:cubicBezTo>
                  <a:cubicBezTo>
                    <a:pt x="1242" y="1514"/>
                    <a:pt x="1243" y="1518"/>
                    <a:pt x="1244" y="1519"/>
                  </a:cubicBezTo>
                  <a:cubicBezTo>
                    <a:pt x="1249" y="1527"/>
                    <a:pt x="1249" y="1534"/>
                    <a:pt x="1248" y="1540"/>
                  </a:cubicBezTo>
                  <a:cubicBezTo>
                    <a:pt x="1248" y="1543"/>
                    <a:pt x="1248" y="1546"/>
                    <a:pt x="1249" y="1549"/>
                  </a:cubicBezTo>
                  <a:cubicBezTo>
                    <a:pt x="1249" y="1551"/>
                    <a:pt x="1249" y="1553"/>
                    <a:pt x="1250" y="1553"/>
                  </a:cubicBezTo>
                  <a:cubicBezTo>
                    <a:pt x="1250" y="1553"/>
                    <a:pt x="1250" y="1553"/>
                    <a:pt x="1251" y="1554"/>
                  </a:cubicBezTo>
                  <a:cubicBezTo>
                    <a:pt x="1252" y="1555"/>
                    <a:pt x="1255" y="1556"/>
                    <a:pt x="1258" y="1558"/>
                  </a:cubicBezTo>
                  <a:cubicBezTo>
                    <a:pt x="1260" y="1560"/>
                    <a:pt x="1260" y="1560"/>
                    <a:pt x="1268" y="1555"/>
                  </a:cubicBezTo>
                  <a:cubicBezTo>
                    <a:pt x="1270" y="1554"/>
                    <a:pt x="1272" y="1552"/>
                    <a:pt x="1274" y="1551"/>
                  </a:cubicBezTo>
                  <a:cubicBezTo>
                    <a:pt x="1279" y="1548"/>
                    <a:pt x="1282" y="1544"/>
                    <a:pt x="1286" y="1539"/>
                  </a:cubicBezTo>
                  <a:cubicBezTo>
                    <a:pt x="1289" y="1536"/>
                    <a:pt x="1291" y="1532"/>
                    <a:pt x="1295" y="1529"/>
                  </a:cubicBezTo>
                  <a:cubicBezTo>
                    <a:pt x="1304" y="1521"/>
                    <a:pt x="1309" y="1521"/>
                    <a:pt x="1319" y="1522"/>
                  </a:cubicBezTo>
                  <a:cubicBezTo>
                    <a:pt x="1322" y="1522"/>
                    <a:pt x="1325" y="1523"/>
                    <a:pt x="1330" y="1523"/>
                  </a:cubicBezTo>
                  <a:cubicBezTo>
                    <a:pt x="1337" y="1523"/>
                    <a:pt x="1343" y="1524"/>
                    <a:pt x="1347" y="1528"/>
                  </a:cubicBezTo>
                  <a:cubicBezTo>
                    <a:pt x="1350" y="1532"/>
                    <a:pt x="1350" y="1537"/>
                    <a:pt x="1350" y="1539"/>
                  </a:cubicBezTo>
                  <a:cubicBezTo>
                    <a:pt x="1350" y="1539"/>
                    <a:pt x="1350" y="1539"/>
                    <a:pt x="1350" y="1539"/>
                  </a:cubicBezTo>
                  <a:cubicBezTo>
                    <a:pt x="1352" y="1541"/>
                    <a:pt x="1352" y="1541"/>
                    <a:pt x="1355" y="1541"/>
                  </a:cubicBezTo>
                  <a:cubicBezTo>
                    <a:pt x="1358" y="1542"/>
                    <a:pt x="1362" y="1542"/>
                    <a:pt x="1368" y="1545"/>
                  </a:cubicBezTo>
                  <a:cubicBezTo>
                    <a:pt x="1373" y="1548"/>
                    <a:pt x="1377" y="1547"/>
                    <a:pt x="1378" y="1547"/>
                  </a:cubicBezTo>
                  <a:cubicBezTo>
                    <a:pt x="1378" y="1546"/>
                    <a:pt x="1379" y="1546"/>
                    <a:pt x="1379" y="1545"/>
                  </a:cubicBezTo>
                  <a:cubicBezTo>
                    <a:pt x="1384" y="1541"/>
                    <a:pt x="1392" y="1534"/>
                    <a:pt x="1403" y="1532"/>
                  </a:cubicBezTo>
                  <a:cubicBezTo>
                    <a:pt x="1408" y="1527"/>
                    <a:pt x="1418" y="1518"/>
                    <a:pt x="1431" y="1515"/>
                  </a:cubicBezTo>
                  <a:cubicBezTo>
                    <a:pt x="1444" y="1512"/>
                    <a:pt x="1450" y="1516"/>
                    <a:pt x="1455" y="1521"/>
                  </a:cubicBezTo>
                  <a:cubicBezTo>
                    <a:pt x="1457" y="1523"/>
                    <a:pt x="1458" y="1524"/>
                    <a:pt x="1461" y="1525"/>
                  </a:cubicBezTo>
                  <a:cubicBezTo>
                    <a:pt x="1461" y="1525"/>
                    <a:pt x="1462" y="1523"/>
                    <a:pt x="1462" y="1522"/>
                  </a:cubicBezTo>
                  <a:cubicBezTo>
                    <a:pt x="1464" y="1519"/>
                    <a:pt x="1467" y="1514"/>
                    <a:pt x="1471" y="1510"/>
                  </a:cubicBezTo>
                  <a:cubicBezTo>
                    <a:pt x="1481" y="1502"/>
                    <a:pt x="1489" y="1506"/>
                    <a:pt x="1492" y="1509"/>
                  </a:cubicBezTo>
                  <a:cubicBezTo>
                    <a:pt x="1493" y="1506"/>
                    <a:pt x="1494" y="1503"/>
                    <a:pt x="1496" y="1499"/>
                  </a:cubicBezTo>
                  <a:cubicBezTo>
                    <a:pt x="1499" y="1492"/>
                    <a:pt x="1498" y="1488"/>
                    <a:pt x="1496" y="1481"/>
                  </a:cubicBezTo>
                  <a:cubicBezTo>
                    <a:pt x="1495" y="1476"/>
                    <a:pt x="1494" y="1471"/>
                    <a:pt x="1494" y="1465"/>
                  </a:cubicBezTo>
                  <a:cubicBezTo>
                    <a:pt x="1494" y="1452"/>
                    <a:pt x="1499" y="1445"/>
                    <a:pt x="1503" y="1438"/>
                  </a:cubicBezTo>
                  <a:cubicBezTo>
                    <a:pt x="1505" y="1435"/>
                    <a:pt x="1507" y="1432"/>
                    <a:pt x="1509" y="1429"/>
                  </a:cubicBezTo>
                  <a:cubicBezTo>
                    <a:pt x="1512" y="1422"/>
                    <a:pt x="1512" y="1422"/>
                    <a:pt x="1510" y="1413"/>
                  </a:cubicBezTo>
                  <a:cubicBezTo>
                    <a:pt x="1509" y="1410"/>
                    <a:pt x="1508" y="1405"/>
                    <a:pt x="1507" y="1399"/>
                  </a:cubicBezTo>
                  <a:cubicBezTo>
                    <a:pt x="1506" y="1393"/>
                    <a:pt x="1505" y="1384"/>
                    <a:pt x="1510" y="1377"/>
                  </a:cubicBezTo>
                  <a:cubicBezTo>
                    <a:pt x="1514" y="1372"/>
                    <a:pt x="1519" y="1371"/>
                    <a:pt x="1522" y="1371"/>
                  </a:cubicBezTo>
                  <a:cubicBezTo>
                    <a:pt x="1524" y="1369"/>
                    <a:pt x="1527" y="1367"/>
                    <a:pt x="1530" y="1364"/>
                  </a:cubicBezTo>
                  <a:cubicBezTo>
                    <a:pt x="1534" y="1361"/>
                    <a:pt x="1539" y="1357"/>
                    <a:pt x="1543" y="1352"/>
                  </a:cubicBezTo>
                  <a:cubicBezTo>
                    <a:pt x="1553" y="1343"/>
                    <a:pt x="1564" y="1345"/>
                    <a:pt x="1574" y="1346"/>
                  </a:cubicBezTo>
                  <a:cubicBezTo>
                    <a:pt x="1580" y="1347"/>
                    <a:pt x="1585" y="1348"/>
                    <a:pt x="1592" y="1348"/>
                  </a:cubicBezTo>
                  <a:cubicBezTo>
                    <a:pt x="1608" y="1346"/>
                    <a:pt x="1614" y="1350"/>
                    <a:pt x="1620" y="1358"/>
                  </a:cubicBezTo>
                  <a:cubicBezTo>
                    <a:pt x="1621" y="1361"/>
                    <a:pt x="1623" y="1363"/>
                    <a:pt x="1627" y="1366"/>
                  </a:cubicBezTo>
                  <a:cubicBezTo>
                    <a:pt x="1631" y="1368"/>
                    <a:pt x="1634" y="1368"/>
                    <a:pt x="1640" y="1368"/>
                  </a:cubicBezTo>
                  <a:cubicBezTo>
                    <a:pt x="1647" y="1368"/>
                    <a:pt x="1657" y="1367"/>
                    <a:pt x="1669" y="1374"/>
                  </a:cubicBezTo>
                  <a:cubicBezTo>
                    <a:pt x="1671" y="1375"/>
                    <a:pt x="1673" y="1375"/>
                    <a:pt x="1674" y="1376"/>
                  </a:cubicBezTo>
                  <a:cubicBezTo>
                    <a:pt x="1678" y="1372"/>
                    <a:pt x="1683" y="1369"/>
                    <a:pt x="1692" y="1370"/>
                  </a:cubicBezTo>
                  <a:cubicBezTo>
                    <a:pt x="1699" y="1371"/>
                    <a:pt x="1703" y="1373"/>
                    <a:pt x="1706" y="1374"/>
                  </a:cubicBezTo>
                  <a:cubicBezTo>
                    <a:pt x="1709" y="1375"/>
                    <a:pt x="1710" y="1376"/>
                    <a:pt x="1722" y="1375"/>
                  </a:cubicBezTo>
                  <a:cubicBezTo>
                    <a:pt x="1722" y="1375"/>
                    <a:pt x="1722" y="1375"/>
                    <a:pt x="1723" y="1375"/>
                  </a:cubicBezTo>
                  <a:cubicBezTo>
                    <a:pt x="1716" y="1369"/>
                    <a:pt x="1716" y="1369"/>
                    <a:pt x="1716" y="1369"/>
                  </a:cubicBezTo>
                  <a:cubicBezTo>
                    <a:pt x="1711" y="1367"/>
                    <a:pt x="1704" y="1360"/>
                    <a:pt x="1704" y="1346"/>
                  </a:cubicBezTo>
                  <a:cubicBezTo>
                    <a:pt x="1704" y="1333"/>
                    <a:pt x="1711" y="1325"/>
                    <a:pt x="1715" y="1319"/>
                  </a:cubicBezTo>
                  <a:cubicBezTo>
                    <a:pt x="1717" y="1317"/>
                    <a:pt x="1718" y="1316"/>
                    <a:pt x="1719" y="1314"/>
                  </a:cubicBezTo>
                  <a:cubicBezTo>
                    <a:pt x="1720" y="1313"/>
                    <a:pt x="1721" y="1311"/>
                    <a:pt x="1722" y="1310"/>
                  </a:cubicBezTo>
                  <a:cubicBezTo>
                    <a:pt x="1724" y="1307"/>
                    <a:pt x="1725" y="1306"/>
                    <a:pt x="1724" y="1297"/>
                  </a:cubicBezTo>
                  <a:cubicBezTo>
                    <a:pt x="1724" y="1292"/>
                    <a:pt x="1724" y="1288"/>
                    <a:pt x="1724" y="1284"/>
                  </a:cubicBezTo>
                  <a:cubicBezTo>
                    <a:pt x="1724" y="1275"/>
                    <a:pt x="1725" y="1265"/>
                    <a:pt x="1722" y="1262"/>
                  </a:cubicBezTo>
                  <a:cubicBezTo>
                    <a:pt x="1717" y="1256"/>
                    <a:pt x="1717" y="1251"/>
                    <a:pt x="1717" y="1247"/>
                  </a:cubicBezTo>
                  <a:cubicBezTo>
                    <a:pt x="1717" y="1247"/>
                    <a:pt x="1717" y="1247"/>
                    <a:pt x="1716" y="1247"/>
                  </a:cubicBezTo>
                  <a:cubicBezTo>
                    <a:pt x="1714" y="1248"/>
                    <a:pt x="1709" y="1249"/>
                    <a:pt x="1704" y="1246"/>
                  </a:cubicBezTo>
                  <a:cubicBezTo>
                    <a:pt x="1699" y="1243"/>
                    <a:pt x="1697" y="1238"/>
                    <a:pt x="1697" y="1235"/>
                  </a:cubicBezTo>
                  <a:cubicBezTo>
                    <a:pt x="1695" y="1228"/>
                    <a:pt x="1695" y="1224"/>
                    <a:pt x="1696" y="1222"/>
                  </a:cubicBezTo>
                  <a:cubicBezTo>
                    <a:pt x="1696" y="1220"/>
                    <a:pt x="1696" y="1219"/>
                    <a:pt x="1694" y="1215"/>
                  </a:cubicBezTo>
                  <a:cubicBezTo>
                    <a:pt x="1693" y="1214"/>
                    <a:pt x="1693" y="1212"/>
                    <a:pt x="1692" y="1211"/>
                  </a:cubicBezTo>
                  <a:cubicBezTo>
                    <a:pt x="1688" y="1201"/>
                    <a:pt x="1686" y="1199"/>
                    <a:pt x="1682" y="1198"/>
                  </a:cubicBezTo>
                  <a:cubicBezTo>
                    <a:pt x="1680" y="1198"/>
                    <a:pt x="1673" y="1199"/>
                    <a:pt x="1668" y="1199"/>
                  </a:cubicBezTo>
                  <a:cubicBezTo>
                    <a:pt x="1651" y="1201"/>
                    <a:pt x="1630" y="1204"/>
                    <a:pt x="1624" y="1189"/>
                  </a:cubicBezTo>
                  <a:cubicBezTo>
                    <a:pt x="1624" y="1187"/>
                    <a:pt x="1623" y="1187"/>
                    <a:pt x="1621" y="1185"/>
                  </a:cubicBezTo>
                  <a:cubicBezTo>
                    <a:pt x="1619" y="1184"/>
                    <a:pt x="1614" y="1181"/>
                    <a:pt x="1613" y="1175"/>
                  </a:cubicBezTo>
                  <a:cubicBezTo>
                    <a:pt x="1612" y="1169"/>
                    <a:pt x="1616" y="1163"/>
                    <a:pt x="1621" y="1157"/>
                  </a:cubicBezTo>
                  <a:cubicBezTo>
                    <a:pt x="1630" y="1146"/>
                    <a:pt x="1638" y="1141"/>
                    <a:pt x="1645" y="1136"/>
                  </a:cubicBezTo>
                  <a:cubicBezTo>
                    <a:pt x="1649" y="1133"/>
                    <a:pt x="1652" y="1131"/>
                    <a:pt x="1655" y="1128"/>
                  </a:cubicBezTo>
                  <a:cubicBezTo>
                    <a:pt x="1655" y="1127"/>
                    <a:pt x="1655" y="1127"/>
                    <a:pt x="1655" y="1127"/>
                  </a:cubicBezTo>
                  <a:cubicBezTo>
                    <a:pt x="1661" y="1120"/>
                    <a:pt x="1663" y="1119"/>
                    <a:pt x="1671" y="1116"/>
                  </a:cubicBezTo>
                  <a:cubicBezTo>
                    <a:pt x="1673" y="1116"/>
                    <a:pt x="1675" y="1115"/>
                    <a:pt x="1679" y="1114"/>
                  </a:cubicBezTo>
                  <a:cubicBezTo>
                    <a:pt x="1684" y="1112"/>
                    <a:pt x="1688" y="1112"/>
                    <a:pt x="1691" y="1111"/>
                  </a:cubicBezTo>
                  <a:cubicBezTo>
                    <a:pt x="1692" y="1111"/>
                    <a:pt x="1693" y="1111"/>
                    <a:pt x="1693" y="1111"/>
                  </a:cubicBezTo>
                  <a:cubicBezTo>
                    <a:pt x="1693" y="1111"/>
                    <a:pt x="1694" y="1110"/>
                    <a:pt x="1695" y="1109"/>
                  </a:cubicBezTo>
                  <a:cubicBezTo>
                    <a:pt x="1696" y="1107"/>
                    <a:pt x="1697" y="1105"/>
                    <a:pt x="1698" y="1104"/>
                  </a:cubicBezTo>
                  <a:cubicBezTo>
                    <a:pt x="1699" y="1103"/>
                    <a:pt x="1700" y="1102"/>
                    <a:pt x="1700" y="1101"/>
                  </a:cubicBezTo>
                  <a:cubicBezTo>
                    <a:pt x="1700" y="1101"/>
                    <a:pt x="1700" y="1100"/>
                    <a:pt x="1699" y="1096"/>
                  </a:cubicBezTo>
                  <a:cubicBezTo>
                    <a:pt x="1698" y="1092"/>
                    <a:pt x="1696" y="1086"/>
                    <a:pt x="1693" y="1081"/>
                  </a:cubicBezTo>
                  <a:cubicBezTo>
                    <a:pt x="1689" y="1072"/>
                    <a:pt x="1684" y="1063"/>
                    <a:pt x="1684" y="1054"/>
                  </a:cubicBezTo>
                  <a:cubicBezTo>
                    <a:pt x="1683" y="1049"/>
                    <a:pt x="1684" y="1045"/>
                    <a:pt x="1684" y="1042"/>
                  </a:cubicBezTo>
                  <a:cubicBezTo>
                    <a:pt x="1685" y="1040"/>
                    <a:pt x="1685" y="1039"/>
                    <a:pt x="1683" y="1035"/>
                  </a:cubicBezTo>
                  <a:cubicBezTo>
                    <a:pt x="1681" y="1031"/>
                    <a:pt x="1679" y="1028"/>
                    <a:pt x="1677" y="1025"/>
                  </a:cubicBezTo>
                  <a:cubicBezTo>
                    <a:pt x="1673" y="1019"/>
                    <a:pt x="1670" y="1013"/>
                    <a:pt x="1669" y="1005"/>
                  </a:cubicBezTo>
                  <a:cubicBezTo>
                    <a:pt x="1669" y="1000"/>
                    <a:pt x="1670" y="996"/>
                    <a:pt x="1670" y="994"/>
                  </a:cubicBezTo>
                  <a:cubicBezTo>
                    <a:pt x="1670" y="994"/>
                    <a:pt x="1671" y="993"/>
                    <a:pt x="1671" y="993"/>
                  </a:cubicBezTo>
                  <a:cubicBezTo>
                    <a:pt x="1671" y="993"/>
                    <a:pt x="1671" y="993"/>
                    <a:pt x="1671" y="993"/>
                  </a:cubicBezTo>
                  <a:cubicBezTo>
                    <a:pt x="1671" y="993"/>
                    <a:pt x="1670" y="992"/>
                    <a:pt x="1669" y="989"/>
                  </a:cubicBezTo>
                  <a:cubicBezTo>
                    <a:pt x="1668" y="989"/>
                    <a:pt x="1668" y="989"/>
                    <a:pt x="1668" y="988"/>
                  </a:cubicBezTo>
                  <a:cubicBezTo>
                    <a:pt x="1656" y="986"/>
                    <a:pt x="1657" y="975"/>
                    <a:pt x="1658" y="966"/>
                  </a:cubicBezTo>
                  <a:cubicBezTo>
                    <a:pt x="1659" y="957"/>
                    <a:pt x="1662" y="951"/>
                    <a:pt x="1663" y="947"/>
                  </a:cubicBezTo>
                  <a:cubicBezTo>
                    <a:pt x="1664" y="946"/>
                    <a:pt x="1664" y="944"/>
                    <a:pt x="1664" y="944"/>
                  </a:cubicBezTo>
                  <a:cubicBezTo>
                    <a:pt x="1664" y="944"/>
                    <a:pt x="1664" y="943"/>
                    <a:pt x="1663" y="942"/>
                  </a:cubicBezTo>
                  <a:cubicBezTo>
                    <a:pt x="1662" y="939"/>
                    <a:pt x="1661" y="939"/>
                    <a:pt x="1659" y="938"/>
                  </a:cubicBezTo>
                  <a:cubicBezTo>
                    <a:pt x="1653" y="934"/>
                    <a:pt x="1649" y="929"/>
                    <a:pt x="1648" y="916"/>
                  </a:cubicBezTo>
                  <a:cubicBezTo>
                    <a:pt x="1648" y="913"/>
                    <a:pt x="1648" y="910"/>
                    <a:pt x="1648" y="906"/>
                  </a:cubicBezTo>
                  <a:cubicBezTo>
                    <a:pt x="1647" y="892"/>
                    <a:pt x="1646" y="878"/>
                    <a:pt x="1656" y="869"/>
                  </a:cubicBezTo>
                  <a:cubicBezTo>
                    <a:pt x="1663" y="862"/>
                    <a:pt x="1664" y="860"/>
                    <a:pt x="1664" y="856"/>
                  </a:cubicBezTo>
                  <a:cubicBezTo>
                    <a:pt x="1664" y="854"/>
                    <a:pt x="1664" y="852"/>
                    <a:pt x="1663" y="850"/>
                  </a:cubicBezTo>
                  <a:cubicBezTo>
                    <a:pt x="1662" y="847"/>
                    <a:pt x="1661" y="842"/>
                    <a:pt x="1664" y="836"/>
                  </a:cubicBezTo>
                  <a:cubicBezTo>
                    <a:pt x="1668" y="831"/>
                    <a:pt x="1674" y="829"/>
                    <a:pt x="1676" y="829"/>
                  </a:cubicBezTo>
                  <a:cubicBezTo>
                    <a:pt x="1684" y="827"/>
                    <a:pt x="1690" y="830"/>
                    <a:pt x="1694" y="832"/>
                  </a:cubicBezTo>
                  <a:cubicBezTo>
                    <a:pt x="1698" y="834"/>
                    <a:pt x="1699" y="834"/>
                    <a:pt x="1703" y="832"/>
                  </a:cubicBezTo>
                  <a:cubicBezTo>
                    <a:pt x="1708" y="830"/>
                    <a:pt x="1709" y="829"/>
                    <a:pt x="1710" y="829"/>
                  </a:cubicBezTo>
                  <a:cubicBezTo>
                    <a:pt x="1710" y="829"/>
                    <a:pt x="1710" y="828"/>
                    <a:pt x="1711" y="827"/>
                  </a:cubicBezTo>
                  <a:cubicBezTo>
                    <a:pt x="1712" y="825"/>
                    <a:pt x="1713" y="822"/>
                    <a:pt x="1716" y="817"/>
                  </a:cubicBezTo>
                  <a:cubicBezTo>
                    <a:pt x="1721" y="810"/>
                    <a:pt x="1721" y="810"/>
                    <a:pt x="1720" y="804"/>
                  </a:cubicBezTo>
                  <a:cubicBezTo>
                    <a:pt x="1720" y="803"/>
                    <a:pt x="1720" y="801"/>
                    <a:pt x="1720" y="798"/>
                  </a:cubicBezTo>
                  <a:cubicBezTo>
                    <a:pt x="1720" y="789"/>
                    <a:pt x="1724" y="784"/>
                    <a:pt x="1727" y="781"/>
                  </a:cubicBezTo>
                  <a:cubicBezTo>
                    <a:pt x="1729" y="778"/>
                    <a:pt x="1730" y="777"/>
                    <a:pt x="1731" y="773"/>
                  </a:cubicBezTo>
                  <a:cubicBezTo>
                    <a:pt x="1732" y="770"/>
                    <a:pt x="1732" y="768"/>
                    <a:pt x="1733" y="767"/>
                  </a:cubicBezTo>
                  <a:cubicBezTo>
                    <a:pt x="1733" y="766"/>
                    <a:pt x="1733" y="766"/>
                    <a:pt x="1733" y="766"/>
                  </a:cubicBezTo>
                  <a:cubicBezTo>
                    <a:pt x="1733" y="765"/>
                    <a:pt x="1732" y="764"/>
                    <a:pt x="1732" y="763"/>
                  </a:cubicBezTo>
                  <a:cubicBezTo>
                    <a:pt x="1731" y="761"/>
                    <a:pt x="1730" y="759"/>
                    <a:pt x="1729" y="755"/>
                  </a:cubicBezTo>
                  <a:cubicBezTo>
                    <a:pt x="1727" y="749"/>
                    <a:pt x="1727" y="749"/>
                    <a:pt x="1727" y="749"/>
                  </a:cubicBezTo>
                  <a:cubicBezTo>
                    <a:pt x="1726" y="746"/>
                    <a:pt x="1725" y="744"/>
                    <a:pt x="1725" y="743"/>
                  </a:cubicBezTo>
                  <a:cubicBezTo>
                    <a:pt x="1725" y="743"/>
                    <a:pt x="1725" y="743"/>
                    <a:pt x="1725" y="743"/>
                  </a:cubicBezTo>
                  <a:cubicBezTo>
                    <a:pt x="1724" y="742"/>
                    <a:pt x="1723" y="741"/>
                    <a:pt x="1721" y="739"/>
                  </a:cubicBezTo>
                  <a:cubicBezTo>
                    <a:pt x="1721" y="738"/>
                    <a:pt x="1720" y="737"/>
                    <a:pt x="1719" y="737"/>
                  </a:cubicBezTo>
                  <a:cubicBezTo>
                    <a:pt x="1707" y="730"/>
                    <a:pt x="1712" y="719"/>
                    <a:pt x="1715" y="715"/>
                  </a:cubicBezTo>
                  <a:cubicBezTo>
                    <a:pt x="1716" y="712"/>
                    <a:pt x="1717" y="709"/>
                    <a:pt x="1717" y="707"/>
                  </a:cubicBezTo>
                  <a:cubicBezTo>
                    <a:pt x="1718" y="701"/>
                    <a:pt x="1720" y="693"/>
                    <a:pt x="1732" y="689"/>
                  </a:cubicBezTo>
                  <a:cubicBezTo>
                    <a:pt x="1735" y="688"/>
                    <a:pt x="1737" y="688"/>
                    <a:pt x="1739" y="687"/>
                  </a:cubicBezTo>
                  <a:cubicBezTo>
                    <a:pt x="1739" y="686"/>
                    <a:pt x="1738" y="684"/>
                    <a:pt x="1737" y="682"/>
                  </a:cubicBezTo>
                  <a:cubicBezTo>
                    <a:pt x="1734" y="678"/>
                    <a:pt x="1728" y="667"/>
                    <a:pt x="1744" y="657"/>
                  </a:cubicBezTo>
                  <a:cubicBezTo>
                    <a:pt x="1749" y="653"/>
                    <a:pt x="1754" y="651"/>
                    <a:pt x="1758" y="649"/>
                  </a:cubicBezTo>
                  <a:cubicBezTo>
                    <a:pt x="1760" y="648"/>
                    <a:pt x="1763" y="647"/>
                    <a:pt x="1765" y="646"/>
                  </a:cubicBezTo>
                  <a:cubicBezTo>
                    <a:pt x="1764" y="645"/>
                    <a:pt x="1764" y="643"/>
                    <a:pt x="1763" y="642"/>
                  </a:cubicBezTo>
                  <a:cubicBezTo>
                    <a:pt x="1761" y="636"/>
                    <a:pt x="1758" y="628"/>
                    <a:pt x="1762" y="620"/>
                  </a:cubicBezTo>
                  <a:cubicBezTo>
                    <a:pt x="1765" y="613"/>
                    <a:pt x="1770" y="611"/>
                    <a:pt x="1775" y="608"/>
                  </a:cubicBezTo>
                  <a:cubicBezTo>
                    <a:pt x="1780" y="605"/>
                    <a:pt x="1786" y="602"/>
                    <a:pt x="1790" y="594"/>
                  </a:cubicBezTo>
                  <a:cubicBezTo>
                    <a:pt x="1799" y="581"/>
                    <a:pt x="1796" y="546"/>
                    <a:pt x="1794" y="534"/>
                  </a:cubicBezTo>
                  <a:cubicBezTo>
                    <a:pt x="1793" y="532"/>
                    <a:pt x="1793" y="532"/>
                    <a:pt x="1792" y="530"/>
                  </a:cubicBezTo>
                  <a:cubicBezTo>
                    <a:pt x="1789" y="528"/>
                    <a:pt x="1786" y="524"/>
                    <a:pt x="1784" y="516"/>
                  </a:cubicBezTo>
                  <a:cubicBezTo>
                    <a:pt x="1784" y="510"/>
                    <a:pt x="1784" y="507"/>
                    <a:pt x="1785" y="504"/>
                  </a:cubicBezTo>
                  <a:cubicBezTo>
                    <a:pt x="1785" y="504"/>
                    <a:pt x="1785" y="503"/>
                    <a:pt x="1785" y="503"/>
                  </a:cubicBezTo>
                  <a:cubicBezTo>
                    <a:pt x="1784" y="503"/>
                    <a:pt x="1783" y="502"/>
                    <a:pt x="1782" y="502"/>
                  </a:cubicBezTo>
                  <a:cubicBezTo>
                    <a:pt x="1780" y="501"/>
                    <a:pt x="1774" y="499"/>
                    <a:pt x="1773" y="493"/>
                  </a:cubicBezTo>
                  <a:cubicBezTo>
                    <a:pt x="1772" y="485"/>
                    <a:pt x="1778" y="481"/>
                    <a:pt x="1783" y="477"/>
                  </a:cubicBezTo>
                  <a:cubicBezTo>
                    <a:pt x="1791" y="471"/>
                    <a:pt x="1794" y="469"/>
                    <a:pt x="1798" y="467"/>
                  </a:cubicBezTo>
                  <a:cubicBezTo>
                    <a:pt x="1800" y="466"/>
                    <a:pt x="1803" y="465"/>
                    <a:pt x="1809" y="462"/>
                  </a:cubicBezTo>
                  <a:cubicBezTo>
                    <a:pt x="1814" y="458"/>
                    <a:pt x="1817" y="455"/>
                    <a:pt x="1819" y="452"/>
                  </a:cubicBezTo>
                  <a:cubicBezTo>
                    <a:pt x="1823" y="448"/>
                    <a:pt x="1828" y="441"/>
                    <a:pt x="1837" y="442"/>
                  </a:cubicBezTo>
                  <a:cubicBezTo>
                    <a:pt x="1845" y="444"/>
                    <a:pt x="1848" y="449"/>
                    <a:pt x="1849" y="452"/>
                  </a:cubicBezTo>
                  <a:cubicBezTo>
                    <a:pt x="1849" y="452"/>
                    <a:pt x="1849" y="452"/>
                    <a:pt x="1850" y="452"/>
                  </a:cubicBezTo>
                  <a:cubicBezTo>
                    <a:pt x="1852" y="452"/>
                    <a:pt x="1854" y="452"/>
                    <a:pt x="1857" y="453"/>
                  </a:cubicBezTo>
                  <a:cubicBezTo>
                    <a:pt x="1858" y="453"/>
                    <a:pt x="1859" y="453"/>
                    <a:pt x="1860" y="453"/>
                  </a:cubicBezTo>
                  <a:cubicBezTo>
                    <a:pt x="1860" y="449"/>
                    <a:pt x="1859" y="447"/>
                    <a:pt x="1856" y="437"/>
                  </a:cubicBezTo>
                  <a:cubicBezTo>
                    <a:pt x="1855" y="436"/>
                    <a:pt x="1855" y="436"/>
                    <a:pt x="1855" y="436"/>
                  </a:cubicBezTo>
                  <a:cubicBezTo>
                    <a:pt x="1850" y="422"/>
                    <a:pt x="1843" y="404"/>
                    <a:pt x="1865" y="394"/>
                  </a:cubicBezTo>
                  <a:cubicBezTo>
                    <a:pt x="1872" y="391"/>
                    <a:pt x="1875" y="390"/>
                    <a:pt x="1879" y="390"/>
                  </a:cubicBezTo>
                  <a:cubicBezTo>
                    <a:pt x="1881" y="389"/>
                    <a:pt x="1882" y="389"/>
                    <a:pt x="1887" y="386"/>
                  </a:cubicBezTo>
                  <a:cubicBezTo>
                    <a:pt x="1898" y="379"/>
                    <a:pt x="1903" y="377"/>
                    <a:pt x="1911" y="376"/>
                  </a:cubicBezTo>
                  <a:cubicBezTo>
                    <a:pt x="1908" y="372"/>
                    <a:pt x="1904" y="366"/>
                    <a:pt x="1901" y="361"/>
                  </a:cubicBezTo>
                  <a:cubicBezTo>
                    <a:pt x="1897" y="352"/>
                    <a:pt x="1896" y="334"/>
                    <a:pt x="1896" y="308"/>
                  </a:cubicBezTo>
                  <a:cubicBezTo>
                    <a:pt x="1896" y="300"/>
                    <a:pt x="1895" y="293"/>
                    <a:pt x="1895" y="288"/>
                  </a:cubicBezTo>
                  <a:cubicBezTo>
                    <a:pt x="1895" y="283"/>
                    <a:pt x="1895" y="276"/>
                    <a:pt x="1899" y="271"/>
                  </a:cubicBezTo>
                  <a:cubicBezTo>
                    <a:pt x="1900" y="270"/>
                    <a:pt x="1901" y="269"/>
                    <a:pt x="1902" y="268"/>
                  </a:cubicBezTo>
                  <a:cubicBezTo>
                    <a:pt x="1900" y="267"/>
                    <a:pt x="1899" y="265"/>
                    <a:pt x="1897" y="262"/>
                  </a:cubicBezTo>
                  <a:cubicBezTo>
                    <a:pt x="1892" y="251"/>
                    <a:pt x="1899" y="218"/>
                    <a:pt x="1899" y="218"/>
                  </a:cubicBezTo>
                  <a:cubicBezTo>
                    <a:pt x="1901" y="212"/>
                    <a:pt x="1903" y="209"/>
                    <a:pt x="1905" y="206"/>
                  </a:cubicBezTo>
                  <a:cubicBezTo>
                    <a:pt x="1904" y="206"/>
                    <a:pt x="1904" y="206"/>
                    <a:pt x="1904" y="206"/>
                  </a:cubicBezTo>
                  <a:cubicBezTo>
                    <a:pt x="1904" y="205"/>
                    <a:pt x="1903" y="204"/>
                    <a:pt x="1902" y="203"/>
                  </a:cubicBezTo>
                  <a:cubicBezTo>
                    <a:pt x="1899" y="199"/>
                    <a:pt x="1893" y="191"/>
                    <a:pt x="1897" y="179"/>
                  </a:cubicBezTo>
                  <a:cubicBezTo>
                    <a:pt x="1900" y="169"/>
                    <a:pt x="1906" y="164"/>
                    <a:pt x="1910" y="159"/>
                  </a:cubicBezTo>
                  <a:cubicBezTo>
                    <a:pt x="1914" y="156"/>
                    <a:pt x="1917" y="154"/>
                    <a:pt x="1919" y="149"/>
                  </a:cubicBezTo>
                  <a:cubicBezTo>
                    <a:pt x="1920" y="149"/>
                    <a:pt x="1920" y="149"/>
                    <a:pt x="1920" y="149"/>
                  </a:cubicBezTo>
                  <a:cubicBezTo>
                    <a:pt x="1919" y="148"/>
                    <a:pt x="1919" y="148"/>
                    <a:pt x="1919" y="148"/>
                  </a:cubicBezTo>
                  <a:cubicBezTo>
                    <a:pt x="1916" y="145"/>
                    <a:pt x="1912" y="141"/>
                    <a:pt x="1909" y="135"/>
                  </a:cubicBezTo>
                  <a:cubicBezTo>
                    <a:pt x="1908" y="132"/>
                    <a:pt x="1906" y="130"/>
                    <a:pt x="1904" y="126"/>
                  </a:cubicBezTo>
                  <a:cubicBezTo>
                    <a:pt x="1898" y="118"/>
                    <a:pt x="1889" y="106"/>
                    <a:pt x="1887" y="84"/>
                  </a:cubicBezTo>
                  <a:cubicBezTo>
                    <a:pt x="1887" y="80"/>
                    <a:pt x="1886" y="77"/>
                    <a:pt x="1886" y="74"/>
                  </a:cubicBezTo>
                  <a:cubicBezTo>
                    <a:pt x="1886" y="73"/>
                    <a:pt x="1886" y="72"/>
                    <a:pt x="1886" y="71"/>
                  </a:cubicBezTo>
                  <a:cubicBezTo>
                    <a:pt x="1884" y="70"/>
                    <a:pt x="1882" y="68"/>
                    <a:pt x="1880" y="66"/>
                  </a:cubicBezTo>
                  <a:cubicBezTo>
                    <a:pt x="1879" y="64"/>
                    <a:pt x="1877" y="63"/>
                    <a:pt x="1876" y="61"/>
                  </a:cubicBezTo>
                  <a:cubicBezTo>
                    <a:pt x="1869" y="53"/>
                    <a:pt x="1863" y="46"/>
                    <a:pt x="1858" y="36"/>
                  </a:cubicBezTo>
                  <a:cubicBezTo>
                    <a:pt x="1855" y="29"/>
                    <a:pt x="1851" y="24"/>
                    <a:pt x="1848" y="22"/>
                  </a:cubicBezTo>
                  <a:cubicBezTo>
                    <a:pt x="1847" y="22"/>
                    <a:pt x="1847" y="23"/>
                    <a:pt x="1846" y="23"/>
                  </a:cubicBezTo>
                  <a:cubicBezTo>
                    <a:pt x="1842" y="25"/>
                    <a:pt x="1835" y="28"/>
                    <a:pt x="1823" y="26"/>
                  </a:cubicBezTo>
                  <a:cubicBezTo>
                    <a:pt x="1812" y="24"/>
                    <a:pt x="1796" y="18"/>
                    <a:pt x="1779" y="12"/>
                  </a:cubicBezTo>
                  <a:cubicBezTo>
                    <a:pt x="1772" y="9"/>
                    <a:pt x="1764" y="7"/>
                    <a:pt x="1758" y="4"/>
                  </a:cubicBezTo>
                  <a:cubicBezTo>
                    <a:pt x="1745" y="0"/>
                    <a:pt x="1736" y="0"/>
                    <a:pt x="1733" y="0"/>
                  </a:cubicBezTo>
                  <a:cubicBezTo>
                    <a:pt x="1729" y="2"/>
                    <a:pt x="1719" y="6"/>
                    <a:pt x="1710" y="9"/>
                  </a:cubicBezTo>
                  <a:cubicBezTo>
                    <a:pt x="1709" y="9"/>
                    <a:pt x="1709" y="9"/>
                    <a:pt x="1708" y="9"/>
                  </a:cubicBezTo>
                  <a:cubicBezTo>
                    <a:pt x="1708" y="9"/>
                    <a:pt x="1708" y="10"/>
                    <a:pt x="1708" y="10"/>
                  </a:cubicBezTo>
                  <a:cubicBezTo>
                    <a:pt x="1707" y="12"/>
                    <a:pt x="1704" y="17"/>
                    <a:pt x="1699" y="22"/>
                  </a:cubicBezTo>
                  <a:cubicBezTo>
                    <a:pt x="1687" y="34"/>
                    <a:pt x="1676" y="32"/>
                    <a:pt x="1669" y="31"/>
                  </a:cubicBezTo>
                  <a:cubicBezTo>
                    <a:pt x="1668" y="31"/>
                    <a:pt x="1666" y="30"/>
                    <a:pt x="1665" y="30"/>
                  </a:cubicBezTo>
                  <a:cubicBezTo>
                    <a:pt x="1660" y="30"/>
                    <a:pt x="1651" y="34"/>
                    <a:pt x="1639" y="39"/>
                  </a:cubicBezTo>
                  <a:cubicBezTo>
                    <a:pt x="1635" y="40"/>
                    <a:pt x="1631" y="41"/>
                    <a:pt x="1627" y="43"/>
                  </a:cubicBezTo>
                  <a:cubicBezTo>
                    <a:pt x="1607" y="51"/>
                    <a:pt x="1602" y="53"/>
                    <a:pt x="1593" y="58"/>
                  </a:cubicBezTo>
                  <a:cubicBezTo>
                    <a:pt x="1590" y="60"/>
                    <a:pt x="1588" y="61"/>
                    <a:pt x="1586" y="63"/>
                  </a:cubicBezTo>
                  <a:cubicBezTo>
                    <a:pt x="1579" y="67"/>
                    <a:pt x="1571" y="73"/>
                    <a:pt x="1556" y="78"/>
                  </a:cubicBezTo>
                  <a:cubicBezTo>
                    <a:pt x="1549" y="80"/>
                    <a:pt x="1545" y="82"/>
                    <a:pt x="1541" y="84"/>
                  </a:cubicBezTo>
                  <a:cubicBezTo>
                    <a:pt x="1536" y="86"/>
                    <a:pt x="1532" y="87"/>
                    <a:pt x="1522" y="90"/>
                  </a:cubicBezTo>
                  <a:cubicBezTo>
                    <a:pt x="1513" y="92"/>
                    <a:pt x="1509" y="95"/>
                    <a:pt x="1510" y="99"/>
                  </a:cubicBezTo>
                  <a:cubicBezTo>
                    <a:pt x="1510" y="101"/>
                    <a:pt x="1511" y="102"/>
                    <a:pt x="1512" y="105"/>
                  </a:cubicBezTo>
                  <a:cubicBezTo>
                    <a:pt x="1515" y="110"/>
                    <a:pt x="1519" y="117"/>
                    <a:pt x="1518" y="129"/>
                  </a:cubicBezTo>
                  <a:cubicBezTo>
                    <a:pt x="1516" y="147"/>
                    <a:pt x="1506" y="161"/>
                    <a:pt x="1489" y="177"/>
                  </a:cubicBezTo>
                  <a:cubicBezTo>
                    <a:pt x="1483" y="183"/>
                    <a:pt x="1477" y="188"/>
                    <a:pt x="1469" y="186"/>
                  </a:cubicBezTo>
                  <a:cubicBezTo>
                    <a:pt x="1468" y="186"/>
                    <a:pt x="1468" y="187"/>
                    <a:pt x="1467" y="187"/>
                  </a:cubicBezTo>
                  <a:cubicBezTo>
                    <a:pt x="1458" y="193"/>
                    <a:pt x="1455" y="196"/>
                    <a:pt x="1446" y="194"/>
                  </a:cubicBezTo>
                  <a:cubicBezTo>
                    <a:pt x="1445" y="194"/>
                    <a:pt x="1442" y="193"/>
                    <a:pt x="1437" y="193"/>
                  </a:cubicBezTo>
                  <a:cubicBezTo>
                    <a:pt x="1423" y="193"/>
                    <a:pt x="1418" y="187"/>
                    <a:pt x="1415" y="181"/>
                  </a:cubicBezTo>
                  <a:cubicBezTo>
                    <a:pt x="1415" y="181"/>
                    <a:pt x="1415" y="181"/>
                    <a:pt x="1415" y="181"/>
                  </a:cubicBezTo>
                  <a:cubicBezTo>
                    <a:pt x="1415" y="181"/>
                    <a:pt x="1415" y="181"/>
                    <a:pt x="1415" y="181"/>
                  </a:cubicBezTo>
                  <a:cubicBezTo>
                    <a:pt x="1412" y="180"/>
                    <a:pt x="1406" y="184"/>
                    <a:pt x="1400" y="188"/>
                  </a:cubicBezTo>
                  <a:cubicBezTo>
                    <a:pt x="1396" y="192"/>
                    <a:pt x="1390" y="196"/>
                    <a:pt x="1383" y="200"/>
                  </a:cubicBezTo>
                  <a:cubicBezTo>
                    <a:pt x="1365" y="210"/>
                    <a:pt x="1359" y="215"/>
                    <a:pt x="1343" y="228"/>
                  </a:cubicBezTo>
                  <a:cubicBezTo>
                    <a:pt x="1328" y="241"/>
                    <a:pt x="1321" y="241"/>
                    <a:pt x="1308" y="242"/>
                  </a:cubicBezTo>
                  <a:cubicBezTo>
                    <a:pt x="1305" y="242"/>
                    <a:pt x="1302" y="242"/>
                    <a:pt x="1299" y="242"/>
                  </a:cubicBezTo>
                  <a:cubicBezTo>
                    <a:pt x="1284" y="243"/>
                    <a:pt x="1276" y="249"/>
                    <a:pt x="1272" y="251"/>
                  </a:cubicBezTo>
                  <a:cubicBezTo>
                    <a:pt x="1272" y="251"/>
                    <a:pt x="1272" y="251"/>
                    <a:pt x="1272" y="251"/>
                  </a:cubicBezTo>
                  <a:cubicBezTo>
                    <a:pt x="1267" y="254"/>
                    <a:pt x="1262" y="254"/>
                    <a:pt x="1257" y="254"/>
                  </a:cubicBezTo>
                  <a:cubicBezTo>
                    <a:pt x="1255" y="254"/>
                    <a:pt x="1252" y="254"/>
                    <a:pt x="1251" y="254"/>
                  </a:cubicBezTo>
                  <a:cubicBezTo>
                    <a:pt x="1249" y="255"/>
                    <a:pt x="1248" y="256"/>
                    <a:pt x="1246" y="257"/>
                  </a:cubicBezTo>
                  <a:cubicBezTo>
                    <a:pt x="1241" y="261"/>
                    <a:pt x="1235" y="265"/>
                    <a:pt x="1229" y="271"/>
                  </a:cubicBezTo>
                  <a:cubicBezTo>
                    <a:pt x="1221" y="277"/>
                    <a:pt x="1204" y="286"/>
                    <a:pt x="1176" y="299"/>
                  </a:cubicBezTo>
                  <a:cubicBezTo>
                    <a:pt x="1165" y="304"/>
                    <a:pt x="1161" y="306"/>
                    <a:pt x="1161" y="306"/>
                  </a:cubicBezTo>
                  <a:cubicBezTo>
                    <a:pt x="1153" y="311"/>
                    <a:pt x="1153" y="311"/>
                    <a:pt x="1153" y="311"/>
                  </a:cubicBezTo>
                  <a:cubicBezTo>
                    <a:pt x="1150" y="307"/>
                    <a:pt x="1150" y="307"/>
                    <a:pt x="1150" y="307"/>
                  </a:cubicBezTo>
                  <a:cubicBezTo>
                    <a:pt x="1148" y="309"/>
                    <a:pt x="1145" y="311"/>
                    <a:pt x="1142" y="314"/>
                  </a:cubicBezTo>
                  <a:cubicBezTo>
                    <a:pt x="1134" y="319"/>
                    <a:pt x="1091" y="340"/>
                    <a:pt x="1029" y="370"/>
                  </a:cubicBezTo>
                  <a:cubicBezTo>
                    <a:pt x="1021" y="374"/>
                    <a:pt x="1015" y="376"/>
                    <a:pt x="1013" y="377"/>
                  </a:cubicBezTo>
                  <a:cubicBezTo>
                    <a:pt x="1009" y="380"/>
                    <a:pt x="1003" y="380"/>
                    <a:pt x="995" y="381"/>
                  </a:cubicBezTo>
                  <a:cubicBezTo>
                    <a:pt x="985" y="383"/>
                    <a:pt x="973" y="384"/>
                    <a:pt x="966" y="389"/>
                  </a:cubicBezTo>
                  <a:cubicBezTo>
                    <a:pt x="960" y="393"/>
                    <a:pt x="959" y="395"/>
                    <a:pt x="957" y="400"/>
                  </a:cubicBezTo>
                  <a:cubicBezTo>
                    <a:pt x="955" y="404"/>
                    <a:pt x="953" y="410"/>
                    <a:pt x="947" y="415"/>
                  </a:cubicBezTo>
                  <a:cubicBezTo>
                    <a:pt x="943" y="419"/>
                    <a:pt x="938" y="423"/>
                    <a:pt x="933" y="422"/>
                  </a:cubicBezTo>
                  <a:cubicBezTo>
                    <a:pt x="928" y="422"/>
                    <a:pt x="926" y="419"/>
                    <a:pt x="924" y="417"/>
                  </a:cubicBezTo>
                  <a:cubicBezTo>
                    <a:pt x="923" y="418"/>
                    <a:pt x="922" y="418"/>
                    <a:pt x="921" y="419"/>
                  </a:cubicBezTo>
                  <a:cubicBezTo>
                    <a:pt x="917" y="422"/>
                    <a:pt x="914" y="424"/>
                    <a:pt x="906" y="426"/>
                  </a:cubicBezTo>
                  <a:cubicBezTo>
                    <a:pt x="898" y="428"/>
                    <a:pt x="889" y="427"/>
                    <a:pt x="879" y="427"/>
                  </a:cubicBezTo>
                  <a:cubicBezTo>
                    <a:pt x="872" y="426"/>
                    <a:pt x="865" y="426"/>
                    <a:pt x="859" y="426"/>
                  </a:cubicBezTo>
                  <a:cubicBezTo>
                    <a:pt x="856" y="427"/>
                    <a:pt x="855" y="427"/>
                    <a:pt x="854" y="428"/>
                  </a:cubicBezTo>
                  <a:cubicBezTo>
                    <a:pt x="849" y="432"/>
                    <a:pt x="844" y="434"/>
                    <a:pt x="832" y="434"/>
                  </a:cubicBezTo>
                  <a:cubicBezTo>
                    <a:pt x="812" y="434"/>
                    <a:pt x="799" y="436"/>
                    <a:pt x="789" y="437"/>
                  </a:cubicBezTo>
                  <a:cubicBezTo>
                    <a:pt x="785" y="437"/>
                    <a:pt x="781" y="440"/>
                    <a:pt x="777" y="443"/>
                  </a:cubicBezTo>
                  <a:cubicBezTo>
                    <a:pt x="772" y="446"/>
                    <a:pt x="768" y="449"/>
                    <a:pt x="762" y="449"/>
                  </a:cubicBezTo>
                  <a:cubicBezTo>
                    <a:pt x="759" y="449"/>
                    <a:pt x="746" y="453"/>
                    <a:pt x="743" y="455"/>
                  </a:cubicBezTo>
                  <a:cubicBezTo>
                    <a:pt x="736" y="466"/>
                    <a:pt x="714" y="473"/>
                    <a:pt x="697" y="473"/>
                  </a:cubicBezTo>
                  <a:cubicBezTo>
                    <a:pt x="695" y="473"/>
                    <a:pt x="693" y="473"/>
                    <a:pt x="691" y="473"/>
                  </a:cubicBezTo>
                  <a:cubicBezTo>
                    <a:pt x="674" y="473"/>
                    <a:pt x="658" y="473"/>
                    <a:pt x="645" y="465"/>
                  </a:cubicBezTo>
                  <a:cubicBezTo>
                    <a:pt x="634" y="457"/>
                    <a:pt x="624" y="453"/>
                    <a:pt x="617" y="453"/>
                  </a:cubicBezTo>
                  <a:cubicBezTo>
                    <a:pt x="610" y="453"/>
                    <a:pt x="598" y="459"/>
                    <a:pt x="596" y="462"/>
                  </a:cubicBezTo>
                  <a:cubicBezTo>
                    <a:pt x="595" y="464"/>
                    <a:pt x="594" y="469"/>
                    <a:pt x="593" y="474"/>
                  </a:cubicBezTo>
                  <a:cubicBezTo>
                    <a:pt x="589" y="489"/>
                    <a:pt x="586" y="501"/>
                    <a:pt x="582" y="508"/>
                  </a:cubicBezTo>
                  <a:cubicBezTo>
                    <a:pt x="580" y="511"/>
                    <a:pt x="581" y="525"/>
                    <a:pt x="582" y="531"/>
                  </a:cubicBezTo>
                  <a:cubicBezTo>
                    <a:pt x="583" y="539"/>
                    <a:pt x="584" y="545"/>
                    <a:pt x="583" y="550"/>
                  </a:cubicBezTo>
                  <a:cubicBezTo>
                    <a:pt x="581" y="562"/>
                    <a:pt x="566" y="570"/>
                    <a:pt x="549" y="577"/>
                  </a:cubicBezTo>
                  <a:cubicBezTo>
                    <a:pt x="545" y="579"/>
                    <a:pt x="542" y="581"/>
                    <a:pt x="539" y="582"/>
                  </a:cubicBezTo>
                  <a:cubicBezTo>
                    <a:pt x="533" y="586"/>
                    <a:pt x="531" y="589"/>
                    <a:pt x="526" y="601"/>
                  </a:cubicBezTo>
                  <a:cubicBezTo>
                    <a:pt x="524" y="604"/>
                    <a:pt x="523" y="607"/>
                    <a:pt x="521" y="611"/>
                  </a:cubicBezTo>
                  <a:cubicBezTo>
                    <a:pt x="515" y="623"/>
                    <a:pt x="516" y="630"/>
                    <a:pt x="517" y="640"/>
                  </a:cubicBezTo>
                  <a:cubicBezTo>
                    <a:pt x="517" y="643"/>
                    <a:pt x="518" y="647"/>
                    <a:pt x="518" y="651"/>
                  </a:cubicBezTo>
                  <a:cubicBezTo>
                    <a:pt x="518" y="661"/>
                    <a:pt x="514" y="677"/>
                    <a:pt x="511" y="691"/>
                  </a:cubicBezTo>
                  <a:cubicBezTo>
                    <a:pt x="510" y="697"/>
                    <a:pt x="509" y="702"/>
                    <a:pt x="508" y="706"/>
                  </a:cubicBezTo>
                  <a:cubicBezTo>
                    <a:pt x="507" y="711"/>
                    <a:pt x="508" y="715"/>
                    <a:pt x="510" y="725"/>
                  </a:cubicBezTo>
                  <a:cubicBezTo>
                    <a:pt x="512" y="736"/>
                    <a:pt x="515" y="753"/>
                    <a:pt x="516" y="783"/>
                  </a:cubicBezTo>
                  <a:cubicBezTo>
                    <a:pt x="517" y="798"/>
                    <a:pt x="518" y="812"/>
                    <a:pt x="518" y="826"/>
                  </a:cubicBezTo>
                  <a:cubicBezTo>
                    <a:pt x="520" y="859"/>
                    <a:pt x="521" y="887"/>
                    <a:pt x="523" y="899"/>
                  </a:cubicBezTo>
                  <a:cubicBezTo>
                    <a:pt x="526" y="921"/>
                    <a:pt x="518" y="930"/>
                    <a:pt x="506" y="939"/>
                  </a:cubicBezTo>
                  <a:cubicBezTo>
                    <a:pt x="502" y="942"/>
                    <a:pt x="499" y="944"/>
                    <a:pt x="496" y="945"/>
                  </a:cubicBezTo>
                  <a:cubicBezTo>
                    <a:pt x="493" y="946"/>
                    <a:pt x="493" y="947"/>
                    <a:pt x="490" y="953"/>
                  </a:cubicBezTo>
                  <a:cubicBezTo>
                    <a:pt x="489" y="958"/>
                    <a:pt x="486" y="965"/>
                    <a:pt x="479" y="967"/>
                  </a:cubicBezTo>
                  <a:cubicBezTo>
                    <a:pt x="475" y="969"/>
                    <a:pt x="471" y="969"/>
                    <a:pt x="469" y="968"/>
                  </a:cubicBezTo>
                  <a:cubicBezTo>
                    <a:pt x="466" y="972"/>
                    <a:pt x="462" y="981"/>
                    <a:pt x="462" y="987"/>
                  </a:cubicBezTo>
                  <a:cubicBezTo>
                    <a:pt x="462" y="987"/>
                    <a:pt x="462" y="987"/>
                    <a:pt x="462" y="987"/>
                  </a:cubicBezTo>
                  <a:cubicBezTo>
                    <a:pt x="462" y="988"/>
                    <a:pt x="464" y="989"/>
                    <a:pt x="465" y="990"/>
                  </a:cubicBezTo>
                  <a:cubicBezTo>
                    <a:pt x="470" y="993"/>
                    <a:pt x="478" y="997"/>
                    <a:pt x="482" y="1007"/>
                  </a:cubicBezTo>
                  <a:cubicBezTo>
                    <a:pt x="485" y="1013"/>
                    <a:pt x="485" y="1018"/>
                    <a:pt x="483" y="1022"/>
                  </a:cubicBezTo>
                  <a:cubicBezTo>
                    <a:pt x="481" y="1029"/>
                    <a:pt x="474" y="1032"/>
                    <a:pt x="470" y="1034"/>
                  </a:cubicBezTo>
                  <a:cubicBezTo>
                    <a:pt x="468" y="1035"/>
                    <a:pt x="465" y="1036"/>
                    <a:pt x="464" y="1037"/>
                  </a:cubicBezTo>
                  <a:cubicBezTo>
                    <a:pt x="464" y="1038"/>
                    <a:pt x="464" y="1038"/>
                    <a:pt x="464" y="1039"/>
                  </a:cubicBezTo>
                  <a:cubicBezTo>
                    <a:pt x="464" y="1039"/>
                    <a:pt x="464" y="1040"/>
                    <a:pt x="464" y="1041"/>
                  </a:cubicBezTo>
                  <a:cubicBezTo>
                    <a:pt x="466" y="1046"/>
                    <a:pt x="468" y="1053"/>
                    <a:pt x="468" y="1067"/>
                  </a:cubicBezTo>
                  <a:cubicBezTo>
                    <a:pt x="469" y="1075"/>
                    <a:pt x="467" y="1081"/>
                    <a:pt x="462" y="1086"/>
                  </a:cubicBezTo>
                  <a:cubicBezTo>
                    <a:pt x="452" y="1096"/>
                    <a:pt x="436" y="1096"/>
                    <a:pt x="420" y="1096"/>
                  </a:cubicBezTo>
                  <a:cubicBezTo>
                    <a:pt x="412" y="1096"/>
                    <a:pt x="405" y="1096"/>
                    <a:pt x="399" y="1097"/>
                  </a:cubicBezTo>
                  <a:cubicBezTo>
                    <a:pt x="398" y="1097"/>
                    <a:pt x="397" y="1097"/>
                    <a:pt x="397" y="1097"/>
                  </a:cubicBezTo>
                  <a:cubicBezTo>
                    <a:pt x="398" y="1101"/>
                    <a:pt x="400" y="1107"/>
                    <a:pt x="399" y="1115"/>
                  </a:cubicBezTo>
                  <a:cubicBezTo>
                    <a:pt x="398" y="1120"/>
                    <a:pt x="396" y="1128"/>
                    <a:pt x="391" y="1132"/>
                  </a:cubicBezTo>
                  <a:cubicBezTo>
                    <a:pt x="385" y="1136"/>
                    <a:pt x="378" y="1135"/>
                    <a:pt x="373" y="1134"/>
                  </a:cubicBezTo>
                  <a:cubicBezTo>
                    <a:pt x="370" y="1133"/>
                    <a:pt x="367" y="1133"/>
                    <a:pt x="365" y="1133"/>
                  </a:cubicBezTo>
                  <a:cubicBezTo>
                    <a:pt x="351" y="1134"/>
                    <a:pt x="343" y="1126"/>
                    <a:pt x="340" y="1118"/>
                  </a:cubicBezTo>
                  <a:cubicBezTo>
                    <a:pt x="331" y="1115"/>
                    <a:pt x="317" y="1111"/>
                    <a:pt x="309" y="1114"/>
                  </a:cubicBezTo>
                  <a:cubicBezTo>
                    <a:pt x="304" y="1116"/>
                    <a:pt x="304" y="1116"/>
                    <a:pt x="303" y="1123"/>
                  </a:cubicBezTo>
                  <a:cubicBezTo>
                    <a:pt x="303" y="1126"/>
                    <a:pt x="303" y="1130"/>
                    <a:pt x="301" y="1135"/>
                  </a:cubicBezTo>
                  <a:cubicBezTo>
                    <a:pt x="299" y="1144"/>
                    <a:pt x="293" y="1146"/>
                    <a:pt x="290" y="1147"/>
                  </a:cubicBezTo>
                  <a:cubicBezTo>
                    <a:pt x="280" y="1148"/>
                    <a:pt x="273" y="1139"/>
                    <a:pt x="267" y="1130"/>
                  </a:cubicBezTo>
                  <a:cubicBezTo>
                    <a:pt x="265" y="1128"/>
                    <a:pt x="264" y="1125"/>
                    <a:pt x="263" y="1124"/>
                  </a:cubicBezTo>
                  <a:cubicBezTo>
                    <a:pt x="258" y="1119"/>
                    <a:pt x="253" y="1116"/>
                    <a:pt x="250" y="1115"/>
                  </a:cubicBezTo>
                  <a:cubicBezTo>
                    <a:pt x="249" y="1117"/>
                    <a:pt x="247" y="1120"/>
                    <a:pt x="245" y="1123"/>
                  </a:cubicBezTo>
                  <a:cubicBezTo>
                    <a:pt x="242" y="1129"/>
                    <a:pt x="238" y="1136"/>
                    <a:pt x="232" y="1143"/>
                  </a:cubicBezTo>
                  <a:cubicBezTo>
                    <a:pt x="232" y="1143"/>
                    <a:pt x="232" y="1143"/>
                    <a:pt x="232" y="1144"/>
                  </a:cubicBezTo>
                  <a:cubicBezTo>
                    <a:pt x="234" y="1146"/>
                    <a:pt x="237" y="1149"/>
                    <a:pt x="239" y="1153"/>
                  </a:cubicBezTo>
                  <a:cubicBezTo>
                    <a:pt x="243" y="1160"/>
                    <a:pt x="244" y="1164"/>
                    <a:pt x="246" y="1170"/>
                  </a:cubicBezTo>
                  <a:cubicBezTo>
                    <a:pt x="247" y="1175"/>
                    <a:pt x="249" y="1181"/>
                    <a:pt x="254" y="1194"/>
                  </a:cubicBezTo>
                  <a:cubicBezTo>
                    <a:pt x="256" y="1199"/>
                    <a:pt x="258" y="1202"/>
                    <a:pt x="258" y="1203"/>
                  </a:cubicBezTo>
                  <a:cubicBezTo>
                    <a:pt x="262" y="1205"/>
                    <a:pt x="265" y="1208"/>
                    <a:pt x="268" y="1213"/>
                  </a:cubicBezTo>
                  <a:cubicBezTo>
                    <a:pt x="279" y="1229"/>
                    <a:pt x="275" y="1240"/>
                    <a:pt x="271" y="1251"/>
                  </a:cubicBezTo>
                  <a:cubicBezTo>
                    <a:pt x="269" y="1254"/>
                    <a:pt x="268" y="1258"/>
                    <a:pt x="267" y="1263"/>
                  </a:cubicBezTo>
                  <a:cubicBezTo>
                    <a:pt x="263" y="1275"/>
                    <a:pt x="260" y="1282"/>
                    <a:pt x="249" y="1283"/>
                  </a:cubicBezTo>
                  <a:cubicBezTo>
                    <a:pt x="247" y="1283"/>
                    <a:pt x="246" y="1283"/>
                    <a:pt x="244" y="1285"/>
                  </a:cubicBezTo>
                  <a:cubicBezTo>
                    <a:pt x="237" y="1291"/>
                    <a:pt x="237" y="1292"/>
                    <a:pt x="238" y="1305"/>
                  </a:cubicBezTo>
                  <a:cubicBezTo>
                    <a:pt x="238" y="1308"/>
                    <a:pt x="238" y="1311"/>
                    <a:pt x="238" y="1315"/>
                  </a:cubicBezTo>
                  <a:cubicBezTo>
                    <a:pt x="238" y="1328"/>
                    <a:pt x="238" y="1338"/>
                    <a:pt x="223" y="1338"/>
                  </a:cubicBezTo>
                  <a:cubicBezTo>
                    <a:pt x="220" y="1338"/>
                    <a:pt x="217" y="1339"/>
                    <a:pt x="210" y="1341"/>
                  </a:cubicBezTo>
                  <a:cubicBezTo>
                    <a:pt x="193" y="1349"/>
                    <a:pt x="187" y="1350"/>
                    <a:pt x="177" y="1341"/>
                  </a:cubicBezTo>
                  <a:cubicBezTo>
                    <a:pt x="175" y="1340"/>
                    <a:pt x="174" y="1338"/>
                    <a:pt x="171" y="1337"/>
                  </a:cubicBezTo>
                  <a:cubicBezTo>
                    <a:pt x="168" y="1334"/>
                    <a:pt x="168" y="1334"/>
                    <a:pt x="162" y="1337"/>
                  </a:cubicBezTo>
                  <a:cubicBezTo>
                    <a:pt x="158" y="1338"/>
                    <a:pt x="155" y="1340"/>
                    <a:pt x="149" y="1342"/>
                  </a:cubicBezTo>
                  <a:cubicBezTo>
                    <a:pt x="142" y="1344"/>
                    <a:pt x="140" y="1346"/>
                    <a:pt x="136" y="1350"/>
                  </a:cubicBezTo>
                  <a:cubicBezTo>
                    <a:pt x="132" y="1353"/>
                    <a:pt x="128" y="1357"/>
                    <a:pt x="121" y="1362"/>
                  </a:cubicBezTo>
                  <a:cubicBezTo>
                    <a:pt x="118" y="1364"/>
                    <a:pt x="118" y="1364"/>
                    <a:pt x="118" y="1364"/>
                  </a:cubicBezTo>
                  <a:cubicBezTo>
                    <a:pt x="109" y="1370"/>
                    <a:pt x="104" y="1373"/>
                    <a:pt x="98" y="1373"/>
                  </a:cubicBezTo>
                  <a:cubicBezTo>
                    <a:pt x="96" y="1373"/>
                    <a:pt x="93" y="1373"/>
                    <a:pt x="89" y="1372"/>
                  </a:cubicBezTo>
                  <a:cubicBezTo>
                    <a:pt x="88" y="1371"/>
                    <a:pt x="88" y="1371"/>
                    <a:pt x="88" y="1371"/>
                  </a:cubicBezTo>
                  <a:cubicBezTo>
                    <a:pt x="72" y="1367"/>
                    <a:pt x="75" y="1350"/>
                    <a:pt x="77" y="1341"/>
                  </a:cubicBezTo>
                  <a:cubicBezTo>
                    <a:pt x="77" y="1337"/>
                    <a:pt x="78" y="1333"/>
                    <a:pt x="78" y="1331"/>
                  </a:cubicBezTo>
                  <a:cubicBezTo>
                    <a:pt x="77" y="1326"/>
                    <a:pt x="77" y="1325"/>
                    <a:pt x="73" y="1322"/>
                  </a:cubicBezTo>
                  <a:cubicBezTo>
                    <a:pt x="72" y="1322"/>
                    <a:pt x="72" y="1321"/>
                    <a:pt x="72" y="1321"/>
                  </a:cubicBezTo>
                  <a:cubicBezTo>
                    <a:pt x="68" y="1322"/>
                    <a:pt x="60" y="1322"/>
                    <a:pt x="52" y="1325"/>
                  </a:cubicBezTo>
                  <a:cubicBezTo>
                    <a:pt x="40" y="1328"/>
                    <a:pt x="34" y="1325"/>
                    <a:pt x="27" y="1320"/>
                  </a:cubicBezTo>
                  <a:cubicBezTo>
                    <a:pt x="24" y="1318"/>
                    <a:pt x="21" y="1316"/>
                    <a:pt x="14" y="1314"/>
                  </a:cubicBezTo>
                  <a:cubicBezTo>
                    <a:pt x="8" y="1312"/>
                    <a:pt x="8" y="1312"/>
                    <a:pt x="8" y="1312"/>
                  </a:cubicBezTo>
                  <a:cubicBezTo>
                    <a:pt x="8" y="1315"/>
                    <a:pt x="7" y="1319"/>
                    <a:pt x="5" y="1324"/>
                  </a:cubicBezTo>
                  <a:cubicBezTo>
                    <a:pt x="0" y="1339"/>
                    <a:pt x="12" y="1332"/>
                    <a:pt x="16" y="1343"/>
                  </a:cubicBezTo>
                  <a:cubicBezTo>
                    <a:pt x="20" y="1354"/>
                    <a:pt x="20" y="1360"/>
                    <a:pt x="16" y="1376"/>
                  </a:cubicBezTo>
                  <a:cubicBezTo>
                    <a:pt x="12" y="1392"/>
                    <a:pt x="33" y="1386"/>
                    <a:pt x="41" y="1391"/>
                  </a:cubicBezTo>
                  <a:cubicBezTo>
                    <a:pt x="49" y="1396"/>
                    <a:pt x="44" y="1412"/>
                    <a:pt x="44" y="1412"/>
                  </a:cubicBezTo>
                  <a:cubicBezTo>
                    <a:pt x="44" y="1412"/>
                    <a:pt x="61" y="1420"/>
                    <a:pt x="73" y="1420"/>
                  </a:cubicBezTo>
                  <a:cubicBezTo>
                    <a:pt x="85" y="1420"/>
                    <a:pt x="86" y="1436"/>
                    <a:pt x="92" y="1446"/>
                  </a:cubicBezTo>
                  <a:cubicBezTo>
                    <a:pt x="97" y="1455"/>
                    <a:pt x="108" y="1460"/>
                    <a:pt x="120" y="1466"/>
                  </a:cubicBezTo>
                  <a:cubicBezTo>
                    <a:pt x="132" y="1471"/>
                    <a:pt x="132" y="1463"/>
                    <a:pt x="137" y="1472"/>
                  </a:cubicBezTo>
                  <a:cubicBezTo>
                    <a:pt x="142" y="1482"/>
                    <a:pt x="132" y="1491"/>
                    <a:pt x="134" y="1496"/>
                  </a:cubicBezTo>
                  <a:cubicBezTo>
                    <a:pt x="137" y="1502"/>
                    <a:pt x="154" y="1498"/>
                    <a:pt x="160" y="1492"/>
                  </a:cubicBezTo>
                  <a:cubicBezTo>
                    <a:pt x="165" y="1487"/>
                    <a:pt x="168" y="1503"/>
                    <a:pt x="168" y="1503"/>
                  </a:cubicBezTo>
                  <a:cubicBezTo>
                    <a:pt x="168" y="1503"/>
                    <a:pt x="189" y="1508"/>
                    <a:pt x="194" y="1518"/>
                  </a:cubicBezTo>
                  <a:cubicBezTo>
                    <a:pt x="200" y="1527"/>
                    <a:pt x="216" y="1536"/>
                    <a:pt x="233" y="1546"/>
                  </a:cubicBezTo>
                  <a:cubicBezTo>
                    <a:pt x="250" y="1555"/>
                    <a:pt x="264" y="1540"/>
                    <a:pt x="268" y="1548"/>
                  </a:cubicBezTo>
                  <a:cubicBezTo>
                    <a:pt x="272" y="1556"/>
                    <a:pt x="268" y="1558"/>
                    <a:pt x="281" y="1570"/>
                  </a:cubicBezTo>
                  <a:cubicBezTo>
                    <a:pt x="294" y="1582"/>
                    <a:pt x="301" y="1580"/>
                    <a:pt x="317" y="1582"/>
                  </a:cubicBezTo>
                  <a:cubicBezTo>
                    <a:pt x="333" y="1583"/>
                    <a:pt x="345" y="1608"/>
                    <a:pt x="356" y="1615"/>
                  </a:cubicBezTo>
                  <a:cubicBezTo>
                    <a:pt x="366" y="1622"/>
                    <a:pt x="388" y="1620"/>
                    <a:pt x="388" y="1620"/>
                  </a:cubicBezTo>
                  <a:cubicBezTo>
                    <a:pt x="388" y="1620"/>
                    <a:pt x="393" y="1631"/>
                    <a:pt x="398" y="1646"/>
                  </a:cubicBezTo>
                  <a:cubicBezTo>
                    <a:pt x="404" y="1660"/>
                    <a:pt x="406" y="1650"/>
                    <a:pt x="428" y="1664"/>
                  </a:cubicBezTo>
                  <a:cubicBezTo>
                    <a:pt x="449" y="1679"/>
                    <a:pt x="436" y="1676"/>
                    <a:pt x="433" y="1683"/>
                  </a:cubicBezTo>
                  <a:cubicBezTo>
                    <a:pt x="430" y="1690"/>
                    <a:pt x="428" y="1688"/>
                    <a:pt x="419" y="1697"/>
                  </a:cubicBezTo>
                  <a:cubicBezTo>
                    <a:pt x="422" y="1696"/>
                    <a:pt x="428" y="1698"/>
                    <a:pt x="429" y="1720"/>
                  </a:cubicBezTo>
                  <a:cubicBezTo>
                    <a:pt x="430" y="1762"/>
                    <a:pt x="433" y="1742"/>
                    <a:pt x="433" y="1742"/>
                  </a:cubicBezTo>
                  <a:cubicBezTo>
                    <a:pt x="433" y="1742"/>
                    <a:pt x="456" y="1738"/>
                    <a:pt x="465" y="1736"/>
                  </a:cubicBezTo>
                  <a:cubicBezTo>
                    <a:pt x="465" y="1736"/>
                    <a:pt x="465" y="1756"/>
                    <a:pt x="468" y="1766"/>
                  </a:cubicBezTo>
                  <a:cubicBezTo>
                    <a:pt x="470" y="1775"/>
                    <a:pt x="480" y="1768"/>
                    <a:pt x="486" y="1782"/>
                  </a:cubicBezTo>
                  <a:cubicBezTo>
                    <a:pt x="493" y="1795"/>
                    <a:pt x="477" y="1787"/>
                    <a:pt x="462" y="1802"/>
                  </a:cubicBezTo>
                  <a:cubicBezTo>
                    <a:pt x="448" y="1816"/>
                    <a:pt x="472" y="1810"/>
                    <a:pt x="478" y="1808"/>
                  </a:cubicBezTo>
                  <a:cubicBezTo>
                    <a:pt x="485" y="1807"/>
                    <a:pt x="478" y="1808"/>
                    <a:pt x="482" y="1806"/>
                  </a:cubicBezTo>
                  <a:cubicBezTo>
                    <a:pt x="486" y="1803"/>
                    <a:pt x="498" y="1807"/>
                    <a:pt x="506" y="1811"/>
                  </a:cubicBezTo>
                  <a:cubicBezTo>
                    <a:pt x="514" y="1815"/>
                    <a:pt x="508" y="1824"/>
                    <a:pt x="509" y="1836"/>
                  </a:cubicBezTo>
                  <a:cubicBezTo>
                    <a:pt x="510" y="1848"/>
                    <a:pt x="529" y="1843"/>
                    <a:pt x="529" y="1843"/>
                  </a:cubicBezTo>
                  <a:cubicBezTo>
                    <a:pt x="529" y="1843"/>
                    <a:pt x="552" y="1858"/>
                    <a:pt x="548" y="1862"/>
                  </a:cubicBezTo>
                  <a:cubicBezTo>
                    <a:pt x="544" y="1866"/>
                    <a:pt x="542" y="1882"/>
                    <a:pt x="540" y="1888"/>
                  </a:cubicBezTo>
                  <a:cubicBezTo>
                    <a:pt x="537" y="1895"/>
                    <a:pt x="548" y="1904"/>
                    <a:pt x="558" y="1904"/>
                  </a:cubicBezTo>
                  <a:cubicBezTo>
                    <a:pt x="569" y="1904"/>
                    <a:pt x="581" y="1912"/>
                    <a:pt x="572" y="1919"/>
                  </a:cubicBezTo>
                  <a:cubicBezTo>
                    <a:pt x="562" y="1926"/>
                    <a:pt x="560" y="1926"/>
                    <a:pt x="550" y="1930"/>
                  </a:cubicBezTo>
                  <a:cubicBezTo>
                    <a:pt x="541" y="1934"/>
                    <a:pt x="540" y="1944"/>
                    <a:pt x="546" y="1955"/>
                  </a:cubicBezTo>
                  <a:cubicBezTo>
                    <a:pt x="553" y="1966"/>
                    <a:pt x="562" y="1963"/>
                    <a:pt x="574" y="1962"/>
                  </a:cubicBezTo>
                  <a:cubicBezTo>
                    <a:pt x="586" y="1960"/>
                    <a:pt x="593" y="1966"/>
                    <a:pt x="593" y="1976"/>
                  </a:cubicBezTo>
                  <a:cubicBezTo>
                    <a:pt x="593" y="1987"/>
                    <a:pt x="592" y="1992"/>
                    <a:pt x="598" y="1998"/>
                  </a:cubicBezTo>
                  <a:cubicBezTo>
                    <a:pt x="605" y="2003"/>
                    <a:pt x="612" y="2011"/>
                    <a:pt x="616" y="2022"/>
                  </a:cubicBezTo>
                  <a:cubicBezTo>
                    <a:pt x="620" y="2032"/>
                    <a:pt x="624" y="2031"/>
                    <a:pt x="630" y="2031"/>
                  </a:cubicBezTo>
                  <a:cubicBezTo>
                    <a:pt x="637" y="2031"/>
                    <a:pt x="649" y="2024"/>
                    <a:pt x="661" y="2026"/>
                  </a:cubicBezTo>
                  <a:cubicBezTo>
                    <a:pt x="673" y="2027"/>
                    <a:pt x="674" y="2031"/>
                    <a:pt x="680" y="2050"/>
                  </a:cubicBezTo>
                  <a:cubicBezTo>
                    <a:pt x="685" y="2068"/>
                    <a:pt x="676" y="2060"/>
                    <a:pt x="662" y="2066"/>
                  </a:cubicBezTo>
                  <a:cubicBezTo>
                    <a:pt x="649" y="2071"/>
                    <a:pt x="648" y="2074"/>
                    <a:pt x="650" y="2091"/>
                  </a:cubicBezTo>
                  <a:cubicBezTo>
                    <a:pt x="653" y="2108"/>
                    <a:pt x="665" y="2096"/>
                    <a:pt x="680" y="2091"/>
                  </a:cubicBezTo>
                  <a:cubicBezTo>
                    <a:pt x="694" y="2086"/>
                    <a:pt x="702" y="2082"/>
                    <a:pt x="710" y="2090"/>
                  </a:cubicBezTo>
                  <a:cubicBezTo>
                    <a:pt x="718" y="2098"/>
                    <a:pt x="714" y="2108"/>
                    <a:pt x="725" y="2119"/>
                  </a:cubicBezTo>
                  <a:cubicBezTo>
                    <a:pt x="736" y="2130"/>
                    <a:pt x="740" y="2115"/>
                    <a:pt x="748" y="2110"/>
                  </a:cubicBezTo>
                  <a:cubicBezTo>
                    <a:pt x="756" y="2104"/>
                    <a:pt x="752" y="2120"/>
                    <a:pt x="765" y="2124"/>
                  </a:cubicBezTo>
                  <a:cubicBezTo>
                    <a:pt x="778" y="2128"/>
                    <a:pt x="782" y="2120"/>
                    <a:pt x="788" y="2112"/>
                  </a:cubicBezTo>
                  <a:cubicBezTo>
                    <a:pt x="793" y="2104"/>
                    <a:pt x="784" y="2095"/>
                    <a:pt x="781" y="2084"/>
                  </a:cubicBezTo>
                  <a:cubicBezTo>
                    <a:pt x="778" y="2074"/>
                    <a:pt x="785" y="2075"/>
                    <a:pt x="793" y="2074"/>
                  </a:cubicBezTo>
                  <a:cubicBezTo>
                    <a:pt x="801" y="2072"/>
                    <a:pt x="817" y="2075"/>
                    <a:pt x="825" y="2083"/>
                  </a:cubicBezTo>
                  <a:cubicBezTo>
                    <a:pt x="833" y="2091"/>
                    <a:pt x="837" y="2090"/>
                    <a:pt x="848" y="2091"/>
                  </a:cubicBezTo>
                  <a:cubicBezTo>
                    <a:pt x="858" y="2092"/>
                    <a:pt x="877" y="2095"/>
                    <a:pt x="897" y="2091"/>
                  </a:cubicBezTo>
                  <a:cubicBezTo>
                    <a:pt x="917" y="2087"/>
                    <a:pt x="904" y="2100"/>
                    <a:pt x="908" y="2107"/>
                  </a:cubicBezTo>
                  <a:cubicBezTo>
                    <a:pt x="912" y="2114"/>
                    <a:pt x="925" y="2112"/>
                    <a:pt x="932" y="2110"/>
                  </a:cubicBezTo>
                  <a:cubicBezTo>
                    <a:pt x="938" y="2107"/>
                    <a:pt x="960" y="2110"/>
                    <a:pt x="974" y="2107"/>
                  </a:cubicBezTo>
                  <a:cubicBezTo>
                    <a:pt x="989" y="2104"/>
                    <a:pt x="988" y="2108"/>
                    <a:pt x="996" y="2119"/>
                  </a:cubicBezTo>
                  <a:cubicBezTo>
                    <a:pt x="1004" y="2130"/>
                    <a:pt x="1006" y="2136"/>
                    <a:pt x="1016" y="2146"/>
                  </a:cubicBezTo>
                  <a:cubicBezTo>
                    <a:pt x="1025" y="2155"/>
                    <a:pt x="1041" y="2162"/>
                    <a:pt x="1049" y="2167"/>
                  </a:cubicBezTo>
                  <a:cubicBezTo>
                    <a:pt x="1057" y="2172"/>
                    <a:pt x="1053" y="2179"/>
                    <a:pt x="1058" y="2187"/>
                  </a:cubicBezTo>
                  <a:cubicBezTo>
                    <a:pt x="1064" y="2195"/>
                    <a:pt x="1068" y="2195"/>
                    <a:pt x="1074" y="2206"/>
                  </a:cubicBezTo>
                  <a:cubicBezTo>
                    <a:pt x="1081" y="2216"/>
                    <a:pt x="1074" y="2222"/>
                    <a:pt x="1077" y="2228"/>
                  </a:cubicBezTo>
                  <a:cubicBezTo>
                    <a:pt x="1080" y="2235"/>
                    <a:pt x="1088" y="2236"/>
                    <a:pt x="1086" y="2247"/>
                  </a:cubicBezTo>
                  <a:cubicBezTo>
                    <a:pt x="1085" y="2258"/>
                    <a:pt x="1085" y="2264"/>
                    <a:pt x="1089" y="2267"/>
                  </a:cubicBezTo>
                  <a:cubicBezTo>
                    <a:pt x="1092" y="2269"/>
                    <a:pt x="1095" y="2276"/>
                    <a:pt x="1100" y="2284"/>
                  </a:cubicBezTo>
                  <a:cubicBezTo>
                    <a:pt x="1104" y="2283"/>
                    <a:pt x="1106" y="2282"/>
                    <a:pt x="1107" y="2281"/>
                  </a:cubicBezTo>
                  <a:cubicBezTo>
                    <a:pt x="1109" y="2280"/>
                    <a:pt x="1112" y="2272"/>
                    <a:pt x="1113" y="2268"/>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dirty="0">
                <a:solidFill>
                  <a:prstClr val="black"/>
                </a:solidFill>
              </a:endParaRPr>
            </a:p>
          </p:txBody>
        </p:sp>
        <p:sp>
          <p:nvSpPr>
            <p:cNvPr id="258" name="Freeform 21">
              <a:extLst>
                <a:ext uri="{FF2B5EF4-FFF2-40B4-BE49-F238E27FC236}">
                  <a16:creationId xmlns:a16="http://schemas.microsoft.com/office/drawing/2014/main" id="{E33E9624-057C-465B-919F-229136C318C9}"/>
                </a:ext>
              </a:extLst>
            </p:cNvPr>
            <p:cNvSpPr>
              <a:spLocks/>
            </p:cNvSpPr>
            <p:nvPr/>
          </p:nvSpPr>
          <p:spPr bwMode="auto">
            <a:xfrm>
              <a:off x="-3506032" y="4033526"/>
              <a:ext cx="1471834" cy="1674896"/>
            </a:xfrm>
            <a:custGeom>
              <a:avLst/>
              <a:gdLst>
                <a:gd name="T0" fmla="*/ 1679 w 1787"/>
                <a:gd name="T1" fmla="*/ 464 h 2034"/>
                <a:gd name="T2" fmla="*/ 1616 w 1787"/>
                <a:gd name="T3" fmla="*/ 505 h 2034"/>
                <a:gd name="T4" fmla="*/ 1559 w 1787"/>
                <a:gd name="T5" fmla="*/ 557 h 2034"/>
                <a:gd name="T6" fmla="*/ 1465 w 1787"/>
                <a:gd name="T7" fmla="*/ 564 h 2034"/>
                <a:gd name="T8" fmla="*/ 1411 w 1787"/>
                <a:gd name="T9" fmla="*/ 524 h 2034"/>
                <a:gd name="T10" fmla="*/ 1263 w 1787"/>
                <a:gd name="T11" fmla="*/ 484 h 2034"/>
                <a:gd name="T12" fmla="*/ 1196 w 1787"/>
                <a:gd name="T13" fmla="*/ 466 h 2034"/>
                <a:gd name="T14" fmla="*/ 1142 w 1787"/>
                <a:gd name="T15" fmla="*/ 436 h 2034"/>
                <a:gd name="T16" fmla="*/ 1137 w 1787"/>
                <a:gd name="T17" fmla="*/ 372 h 2034"/>
                <a:gd name="T18" fmla="*/ 1217 w 1787"/>
                <a:gd name="T19" fmla="*/ 284 h 2034"/>
                <a:gd name="T20" fmla="*/ 1230 w 1787"/>
                <a:gd name="T21" fmla="*/ 209 h 2034"/>
                <a:gd name="T22" fmla="*/ 1216 w 1787"/>
                <a:gd name="T23" fmla="*/ 165 h 2034"/>
                <a:gd name="T24" fmla="*/ 1108 w 1787"/>
                <a:gd name="T25" fmla="*/ 143 h 2034"/>
                <a:gd name="T26" fmla="*/ 933 w 1787"/>
                <a:gd name="T27" fmla="*/ 82 h 2034"/>
                <a:gd name="T28" fmla="*/ 858 w 1787"/>
                <a:gd name="T29" fmla="*/ 58 h 2034"/>
                <a:gd name="T30" fmla="*/ 790 w 1787"/>
                <a:gd name="T31" fmla="*/ 2 h 2034"/>
                <a:gd name="T32" fmla="*/ 750 w 1787"/>
                <a:gd name="T33" fmla="*/ 57 h 2034"/>
                <a:gd name="T34" fmla="*/ 707 w 1787"/>
                <a:gd name="T35" fmla="*/ 102 h 2034"/>
                <a:gd name="T36" fmla="*/ 613 w 1787"/>
                <a:gd name="T37" fmla="*/ 190 h 2034"/>
                <a:gd name="T38" fmla="*/ 616 w 1787"/>
                <a:gd name="T39" fmla="*/ 243 h 2034"/>
                <a:gd name="T40" fmla="*/ 608 w 1787"/>
                <a:gd name="T41" fmla="*/ 322 h 2034"/>
                <a:gd name="T42" fmla="*/ 576 w 1787"/>
                <a:gd name="T43" fmla="*/ 382 h 2034"/>
                <a:gd name="T44" fmla="*/ 472 w 1787"/>
                <a:gd name="T45" fmla="*/ 387 h 2034"/>
                <a:gd name="T46" fmla="*/ 414 w 1787"/>
                <a:gd name="T47" fmla="*/ 449 h 2034"/>
                <a:gd name="T48" fmla="*/ 436 w 1787"/>
                <a:gd name="T49" fmla="*/ 562 h 2034"/>
                <a:gd name="T50" fmla="*/ 378 w 1787"/>
                <a:gd name="T51" fmla="*/ 672 h 2034"/>
                <a:gd name="T52" fmla="*/ 235 w 1787"/>
                <a:gd name="T53" fmla="*/ 672 h 2034"/>
                <a:gd name="T54" fmla="*/ 108 w 1787"/>
                <a:gd name="T55" fmla="*/ 724 h 2034"/>
                <a:gd name="T56" fmla="*/ 0 w 1787"/>
                <a:gd name="T57" fmla="*/ 790 h 2034"/>
                <a:gd name="T58" fmla="*/ 17 w 1787"/>
                <a:gd name="T59" fmla="*/ 838 h 2034"/>
                <a:gd name="T60" fmla="*/ 23 w 1787"/>
                <a:gd name="T61" fmla="*/ 871 h 2034"/>
                <a:gd name="T62" fmla="*/ 64 w 1787"/>
                <a:gd name="T63" fmla="*/ 875 h 2034"/>
                <a:gd name="T64" fmla="*/ 144 w 1787"/>
                <a:gd name="T65" fmla="*/ 948 h 2034"/>
                <a:gd name="T66" fmla="*/ 254 w 1787"/>
                <a:gd name="T67" fmla="*/ 1049 h 2034"/>
                <a:gd name="T68" fmla="*/ 255 w 1787"/>
                <a:gd name="T69" fmla="*/ 1155 h 2034"/>
                <a:gd name="T70" fmla="*/ 239 w 1787"/>
                <a:gd name="T71" fmla="*/ 1241 h 2034"/>
                <a:gd name="T72" fmla="*/ 285 w 1787"/>
                <a:gd name="T73" fmla="*/ 1414 h 2034"/>
                <a:gd name="T74" fmla="*/ 283 w 1787"/>
                <a:gd name="T75" fmla="*/ 1531 h 2034"/>
                <a:gd name="T76" fmla="*/ 288 w 1787"/>
                <a:gd name="T77" fmla="*/ 1610 h 2034"/>
                <a:gd name="T78" fmla="*/ 246 w 1787"/>
                <a:gd name="T79" fmla="*/ 1711 h 2034"/>
                <a:gd name="T80" fmla="*/ 248 w 1787"/>
                <a:gd name="T81" fmla="*/ 1767 h 2034"/>
                <a:gd name="T82" fmla="*/ 313 w 1787"/>
                <a:gd name="T83" fmla="*/ 1812 h 2034"/>
                <a:gd name="T84" fmla="*/ 418 w 1787"/>
                <a:gd name="T85" fmla="*/ 1749 h 2034"/>
                <a:gd name="T86" fmla="*/ 506 w 1787"/>
                <a:gd name="T87" fmla="*/ 1805 h 2034"/>
                <a:gd name="T88" fmla="*/ 507 w 1787"/>
                <a:gd name="T89" fmla="*/ 1949 h 2034"/>
                <a:gd name="T90" fmla="*/ 567 w 1787"/>
                <a:gd name="T91" fmla="*/ 1971 h 2034"/>
                <a:gd name="T92" fmla="*/ 781 w 1787"/>
                <a:gd name="T93" fmla="*/ 1970 h 2034"/>
                <a:gd name="T94" fmla="*/ 974 w 1787"/>
                <a:gd name="T95" fmla="*/ 2004 h 2034"/>
                <a:gd name="T96" fmla="*/ 1063 w 1787"/>
                <a:gd name="T97" fmla="*/ 1902 h 2034"/>
                <a:gd name="T98" fmla="*/ 1106 w 1787"/>
                <a:gd name="T99" fmla="*/ 1843 h 2034"/>
                <a:gd name="T100" fmla="*/ 1181 w 1787"/>
                <a:gd name="T101" fmla="*/ 1683 h 2034"/>
                <a:gd name="T102" fmla="*/ 1297 w 1787"/>
                <a:gd name="T103" fmla="*/ 1592 h 2034"/>
                <a:gd name="T104" fmla="*/ 1218 w 1787"/>
                <a:gd name="T105" fmla="*/ 1507 h 2034"/>
                <a:gd name="T106" fmla="*/ 1281 w 1787"/>
                <a:gd name="T107" fmla="*/ 1330 h 2034"/>
                <a:gd name="T108" fmla="*/ 1302 w 1787"/>
                <a:gd name="T109" fmla="*/ 1227 h 2034"/>
                <a:gd name="T110" fmla="*/ 1435 w 1787"/>
                <a:gd name="T111" fmla="*/ 1196 h 2034"/>
                <a:gd name="T112" fmla="*/ 1479 w 1787"/>
                <a:gd name="T113" fmla="*/ 1092 h 2034"/>
                <a:gd name="T114" fmla="*/ 1578 w 1787"/>
                <a:gd name="T115" fmla="*/ 995 h 2034"/>
                <a:gd name="T116" fmla="*/ 1571 w 1787"/>
                <a:gd name="T117" fmla="*/ 851 h 2034"/>
                <a:gd name="T118" fmla="*/ 1650 w 1787"/>
                <a:gd name="T119" fmla="*/ 747 h 2034"/>
                <a:gd name="T120" fmla="*/ 1682 w 1787"/>
                <a:gd name="T121" fmla="*/ 595 h 2034"/>
                <a:gd name="T122" fmla="*/ 1774 w 1787"/>
                <a:gd name="T123" fmla="*/ 471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7" h="2034">
                  <a:moveTo>
                    <a:pt x="1725" y="412"/>
                  </a:moveTo>
                  <a:cubicBezTo>
                    <a:pt x="1723" y="413"/>
                    <a:pt x="1719" y="415"/>
                    <a:pt x="1712" y="417"/>
                  </a:cubicBezTo>
                  <a:cubicBezTo>
                    <a:pt x="1711" y="418"/>
                    <a:pt x="1710" y="418"/>
                    <a:pt x="1709" y="418"/>
                  </a:cubicBezTo>
                  <a:cubicBezTo>
                    <a:pt x="1709" y="419"/>
                    <a:pt x="1709" y="420"/>
                    <a:pt x="1709" y="420"/>
                  </a:cubicBezTo>
                  <a:cubicBezTo>
                    <a:pt x="1709" y="424"/>
                    <a:pt x="1708" y="429"/>
                    <a:pt x="1704" y="436"/>
                  </a:cubicBezTo>
                  <a:cubicBezTo>
                    <a:pt x="1696" y="449"/>
                    <a:pt x="1689" y="457"/>
                    <a:pt x="1679" y="464"/>
                  </a:cubicBezTo>
                  <a:cubicBezTo>
                    <a:pt x="1670" y="471"/>
                    <a:pt x="1659" y="470"/>
                    <a:pt x="1651" y="469"/>
                  </a:cubicBezTo>
                  <a:cubicBezTo>
                    <a:pt x="1648" y="469"/>
                    <a:pt x="1645" y="468"/>
                    <a:pt x="1643" y="468"/>
                  </a:cubicBezTo>
                  <a:cubicBezTo>
                    <a:pt x="1635" y="469"/>
                    <a:pt x="1633" y="470"/>
                    <a:pt x="1631" y="472"/>
                  </a:cubicBezTo>
                  <a:cubicBezTo>
                    <a:pt x="1629" y="474"/>
                    <a:pt x="1626" y="478"/>
                    <a:pt x="1623" y="482"/>
                  </a:cubicBezTo>
                  <a:cubicBezTo>
                    <a:pt x="1620" y="487"/>
                    <a:pt x="1616" y="493"/>
                    <a:pt x="1612" y="497"/>
                  </a:cubicBezTo>
                  <a:cubicBezTo>
                    <a:pt x="1613" y="499"/>
                    <a:pt x="1615" y="501"/>
                    <a:pt x="1616" y="505"/>
                  </a:cubicBezTo>
                  <a:cubicBezTo>
                    <a:pt x="1616" y="506"/>
                    <a:pt x="1616" y="506"/>
                    <a:pt x="1618" y="508"/>
                  </a:cubicBezTo>
                  <a:cubicBezTo>
                    <a:pt x="1620" y="510"/>
                    <a:pt x="1625" y="514"/>
                    <a:pt x="1625" y="522"/>
                  </a:cubicBezTo>
                  <a:cubicBezTo>
                    <a:pt x="1626" y="536"/>
                    <a:pt x="1620" y="547"/>
                    <a:pt x="1609" y="548"/>
                  </a:cubicBezTo>
                  <a:cubicBezTo>
                    <a:pt x="1604" y="549"/>
                    <a:pt x="1593" y="549"/>
                    <a:pt x="1580" y="549"/>
                  </a:cubicBezTo>
                  <a:cubicBezTo>
                    <a:pt x="1577" y="549"/>
                    <a:pt x="1574" y="550"/>
                    <a:pt x="1570" y="553"/>
                  </a:cubicBezTo>
                  <a:cubicBezTo>
                    <a:pt x="1567" y="554"/>
                    <a:pt x="1563" y="556"/>
                    <a:pt x="1559" y="557"/>
                  </a:cubicBezTo>
                  <a:cubicBezTo>
                    <a:pt x="1556" y="558"/>
                    <a:pt x="1553" y="559"/>
                    <a:pt x="1549" y="560"/>
                  </a:cubicBezTo>
                  <a:cubicBezTo>
                    <a:pt x="1541" y="562"/>
                    <a:pt x="1530" y="565"/>
                    <a:pt x="1523" y="568"/>
                  </a:cubicBezTo>
                  <a:cubicBezTo>
                    <a:pt x="1520" y="569"/>
                    <a:pt x="1518" y="571"/>
                    <a:pt x="1516" y="572"/>
                  </a:cubicBezTo>
                  <a:cubicBezTo>
                    <a:pt x="1511" y="574"/>
                    <a:pt x="1507" y="577"/>
                    <a:pt x="1496" y="578"/>
                  </a:cubicBezTo>
                  <a:cubicBezTo>
                    <a:pt x="1482" y="580"/>
                    <a:pt x="1477" y="575"/>
                    <a:pt x="1471" y="570"/>
                  </a:cubicBezTo>
                  <a:cubicBezTo>
                    <a:pt x="1469" y="568"/>
                    <a:pt x="1467" y="566"/>
                    <a:pt x="1465" y="564"/>
                  </a:cubicBezTo>
                  <a:cubicBezTo>
                    <a:pt x="1460" y="560"/>
                    <a:pt x="1459" y="560"/>
                    <a:pt x="1456" y="561"/>
                  </a:cubicBezTo>
                  <a:cubicBezTo>
                    <a:pt x="1453" y="561"/>
                    <a:pt x="1450" y="562"/>
                    <a:pt x="1446" y="561"/>
                  </a:cubicBezTo>
                  <a:cubicBezTo>
                    <a:pt x="1438" y="559"/>
                    <a:pt x="1429" y="556"/>
                    <a:pt x="1430" y="541"/>
                  </a:cubicBezTo>
                  <a:cubicBezTo>
                    <a:pt x="1430" y="537"/>
                    <a:pt x="1431" y="530"/>
                    <a:pt x="1429" y="528"/>
                  </a:cubicBezTo>
                  <a:cubicBezTo>
                    <a:pt x="1429" y="528"/>
                    <a:pt x="1428" y="528"/>
                    <a:pt x="1427" y="528"/>
                  </a:cubicBezTo>
                  <a:cubicBezTo>
                    <a:pt x="1423" y="528"/>
                    <a:pt x="1417" y="528"/>
                    <a:pt x="1411" y="524"/>
                  </a:cubicBezTo>
                  <a:cubicBezTo>
                    <a:pt x="1409" y="522"/>
                    <a:pt x="1407" y="520"/>
                    <a:pt x="1406" y="519"/>
                  </a:cubicBezTo>
                  <a:cubicBezTo>
                    <a:pt x="1405" y="519"/>
                    <a:pt x="1405" y="518"/>
                    <a:pt x="1405" y="518"/>
                  </a:cubicBezTo>
                  <a:cubicBezTo>
                    <a:pt x="1402" y="518"/>
                    <a:pt x="1402" y="518"/>
                    <a:pt x="1402" y="518"/>
                  </a:cubicBezTo>
                  <a:cubicBezTo>
                    <a:pt x="1327" y="519"/>
                    <a:pt x="1321" y="515"/>
                    <a:pt x="1317" y="513"/>
                  </a:cubicBezTo>
                  <a:cubicBezTo>
                    <a:pt x="1313" y="511"/>
                    <a:pt x="1313" y="511"/>
                    <a:pt x="1313" y="511"/>
                  </a:cubicBezTo>
                  <a:cubicBezTo>
                    <a:pt x="1301" y="504"/>
                    <a:pt x="1270" y="488"/>
                    <a:pt x="1263" y="484"/>
                  </a:cubicBezTo>
                  <a:cubicBezTo>
                    <a:pt x="1262" y="485"/>
                    <a:pt x="1261" y="485"/>
                    <a:pt x="1260" y="486"/>
                  </a:cubicBezTo>
                  <a:cubicBezTo>
                    <a:pt x="1256" y="488"/>
                    <a:pt x="1251" y="490"/>
                    <a:pt x="1244" y="490"/>
                  </a:cubicBezTo>
                  <a:cubicBezTo>
                    <a:pt x="1235" y="489"/>
                    <a:pt x="1228" y="482"/>
                    <a:pt x="1222" y="475"/>
                  </a:cubicBezTo>
                  <a:cubicBezTo>
                    <a:pt x="1219" y="473"/>
                    <a:pt x="1215" y="469"/>
                    <a:pt x="1214" y="468"/>
                  </a:cubicBezTo>
                  <a:cubicBezTo>
                    <a:pt x="1213" y="468"/>
                    <a:pt x="1212" y="468"/>
                    <a:pt x="1210" y="468"/>
                  </a:cubicBezTo>
                  <a:cubicBezTo>
                    <a:pt x="1207" y="469"/>
                    <a:pt x="1201" y="471"/>
                    <a:pt x="1196" y="466"/>
                  </a:cubicBezTo>
                  <a:cubicBezTo>
                    <a:pt x="1194" y="465"/>
                    <a:pt x="1193" y="464"/>
                    <a:pt x="1192" y="463"/>
                  </a:cubicBezTo>
                  <a:cubicBezTo>
                    <a:pt x="1191" y="461"/>
                    <a:pt x="1190" y="461"/>
                    <a:pt x="1188" y="460"/>
                  </a:cubicBezTo>
                  <a:cubicBezTo>
                    <a:pt x="1186" y="460"/>
                    <a:pt x="1185" y="460"/>
                    <a:pt x="1182" y="460"/>
                  </a:cubicBezTo>
                  <a:cubicBezTo>
                    <a:pt x="1177" y="461"/>
                    <a:pt x="1171" y="461"/>
                    <a:pt x="1163" y="459"/>
                  </a:cubicBezTo>
                  <a:cubicBezTo>
                    <a:pt x="1150" y="456"/>
                    <a:pt x="1147" y="447"/>
                    <a:pt x="1145" y="442"/>
                  </a:cubicBezTo>
                  <a:cubicBezTo>
                    <a:pt x="1144" y="439"/>
                    <a:pt x="1143" y="437"/>
                    <a:pt x="1142" y="436"/>
                  </a:cubicBezTo>
                  <a:cubicBezTo>
                    <a:pt x="1137" y="427"/>
                    <a:pt x="1137" y="421"/>
                    <a:pt x="1138" y="416"/>
                  </a:cubicBezTo>
                  <a:cubicBezTo>
                    <a:pt x="1138" y="414"/>
                    <a:pt x="1139" y="412"/>
                    <a:pt x="1139" y="410"/>
                  </a:cubicBezTo>
                  <a:cubicBezTo>
                    <a:pt x="1139" y="403"/>
                    <a:pt x="1141" y="398"/>
                    <a:pt x="1143" y="395"/>
                  </a:cubicBezTo>
                  <a:cubicBezTo>
                    <a:pt x="1144" y="392"/>
                    <a:pt x="1144" y="391"/>
                    <a:pt x="1144" y="390"/>
                  </a:cubicBezTo>
                  <a:cubicBezTo>
                    <a:pt x="1144" y="388"/>
                    <a:pt x="1144" y="388"/>
                    <a:pt x="1142" y="386"/>
                  </a:cubicBezTo>
                  <a:cubicBezTo>
                    <a:pt x="1140" y="383"/>
                    <a:pt x="1137" y="379"/>
                    <a:pt x="1137" y="372"/>
                  </a:cubicBezTo>
                  <a:cubicBezTo>
                    <a:pt x="1138" y="369"/>
                    <a:pt x="1138" y="365"/>
                    <a:pt x="1139" y="362"/>
                  </a:cubicBezTo>
                  <a:cubicBezTo>
                    <a:pt x="1134" y="356"/>
                    <a:pt x="1128" y="348"/>
                    <a:pt x="1127" y="341"/>
                  </a:cubicBezTo>
                  <a:cubicBezTo>
                    <a:pt x="1126" y="329"/>
                    <a:pt x="1137" y="325"/>
                    <a:pt x="1142" y="323"/>
                  </a:cubicBezTo>
                  <a:cubicBezTo>
                    <a:pt x="1144" y="322"/>
                    <a:pt x="1146" y="321"/>
                    <a:pt x="1148" y="320"/>
                  </a:cubicBezTo>
                  <a:cubicBezTo>
                    <a:pt x="1154" y="316"/>
                    <a:pt x="1176" y="305"/>
                    <a:pt x="1203" y="291"/>
                  </a:cubicBezTo>
                  <a:cubicBezTo>
                    <a:pt x="1209" y="288"/>
                    <a:pt x="1214" y="286"/>
                    <a:pt x="1217" y="284"/>
                  </a:cubicBezTo>
                  <a:cubicBezTo>
                    <a:pt x="1219" y="279"/>
                    <a:pt x="1221" y="273"/>
                    <a:pt x="1221" y="271"/>
                  </a:cubicBezTo>
                  <a:cubicBezTo>
                    <a:pt x="1221" y="269"/>
                    <a:pt x="1220" y="268"/>
                    <a:pt x="1219" y="267"/>
                  </a:cubicBezTo>
                  <a:cubicBezTo>
                    <a:pt x="1217" y="262"/>
                    <a:pt x="1215" y="257"/>
                    <a:pt x="1216" y="247"/>
                  </a:cubicBezTo>
                  <a:cubicBezTo>
                    <a:pt x="1217" y="237"/>
                    <a:pt x="1224" y="231"/>
                    <a:pt x="1228" y="227"/>
                  </a:cubicBezTo>
                  <a:cubicBezTo>
                    <a:pt x="1229" y="226"/>
                    <a:pt x="1231" y="224"/>
                    <a:pt x="1232" y="223"/>
                  </a:cubicBezTo>
                  <a:cubicBezTo>
                    <a:pt x="1233" y="218"/>
                    <a:pt x="1232" y="212"/>
                    <a:pt x="1230" y="209"/>
                  </a:cubicBezTo>
                  <a:cubicBezTo>
                    <a:pt x="1229" y="208"/>
                    <a:pt x="1228" y="207"/>
                    <a:pt x="1227" y="205"/>
                  </a:cubicBezTo>
                  <a:cubicBezTo>
                    <a:pt x="1224" y="201"/>
                    <a:pt x="1220" y="195"/>
                    <a:pt x="1218" y="187"/>
                  </a:cubicBezTo>
                  <a:cubicBezTo>
                    <a:pt x="1217" y="181"/>
                    <a:pt x="1217" y="175"/>
                    <a:pt x="1217" y="171"/>
                  </a:cubicBezTo>
                  <a:cubicBezTo>
                    <a:pt x="1218" y="169"/>
                    <a:pt x="1218" y="166"/>
                    <a:pt x="1217" y="165"/>
                  </a:cubicBezTo>
                  <a:cubicBezTo>
                    <a:pt x="1217" y="165"/>
                    <a:pt x="1217" y="165"/>
                    <a:pt x="1217" y="164"/>
                  </a:cubicBezTo>
                  <a:cubicBezTo>
                    <a:pt x="1216" y="165"/>
                    <a:pt x="1216" y="165"/>
                    <a:pt x="1216" y="165"/>
                  </a:cubicBezTo>
                  <a:cubicBezTo>
                    <a:pt x="1195" y="167"/>
                    <a:pt x="1172" y="168"/>
                    <a:pt x="1162" y="165"/>
                  </a:cubicBezTo>
                  <a:cubicBezTo>
                    <a:pt x="1154" y="163"/>
                    <a:pt x="1151" y="161"/>
                    <a:pt x="1149" y="159"/>
                  </a:cubicBezTo>
                  <a:cubicBezTo>
                    <a:pt x="1149" y="159"/>
                    <a:pt x="1148" y="159"/>
                    <a:pt x="1148" y="159"/>
                  </a:cubicBezTo>
                  <a:cubicBezTo>
                    <a:pt x="1147" y="161"/>
                    <a:pt x="1144" y="165"/>
                    <a:pt x="1138" y="167"/>
                  </a:cubicBezTo>
                  <a:cubicBezTo>
                    <a:pt x="1127" y="170"/>
                    <a:pt x="1118" y="157"/>
                    <a:pt x="1110" y="145"/>
                  </a:cubicBezTo>
                  <a:cubicBezTo>
                    <a:pt x="1108" y="143"/>
                    <a:pt x="1108" y="143"/>
                    <a:pt x="1108" y="143"/>
                  </a:cubicBezTo>
                  <a:cubicBezTo>
                    <a:pt x="1103" y="137"/>
                    <a:pt x="1102" y="136"/>
                    <a:pt x="1098" y="136"/>
                  </a:cubicBezTo>
                  <a:cubicBezTo>
                    <a:pt x="1097" y="135"/>
                    <a:pt x="1094" y="135"/>
                    <a:pt x="1091" y="134"/>
                  </a:cubicBezTo>
                  <a:cubicBezTo>
                    <a:pt x="1079" y="132"/>
                    <a:pt x="1060" y="129"/>
                    <a:pt x="1051" y="127"/>
                  </a:cubicBezTo>
                  <a:cubicBezTo>
                    <a:pt x="1048" y="126"/>
                    <a:pt x="1041" y="125"/>
                    <a:pt x="1033" y="123"/>
                  </a:cubicBezTo>
                  <a:cubicBezTo>
                    <a:pt x="1006" y="119"/>
                    <a:pt x="983" y="114"/>
                    <a:pt x="974" y="110"/>
                  </a:cubicBezTo>
                  <a:cubicBezTo>
                    <a:pt x="966" y="106"/>
                    <a:pt x="952" y="96"/>
                    <a:pt x="933" y="82"/>
                  </a:cubicBezTo>
                  <a:cubicBezTo>
                    <a:pt x="924" y="76"/>
                    <a:pt x="915" y="69"/>
                    <a:pt x="911" y="67"/>
                  </a:cubicBezTo>
                  <a:cubicBezTo>
                    <a:pt x="911" y="68"/>
                    <a:pt x="911" y="68"/>
                    <a:pt x="911" y="68"/>
                  </a:cubicBezTo>
                  <a:cubicBezTo>
                    <a:pt x="903" y="79"/>
                    <a:pt x="885" y="82"/>
                    <a:pt x="876" y="83"/>
                  </a:cubicBezTo>
                  <a:cubicBezTo>
                    <a:pt x="874" y="83"/>
                    <a:pt x="868" y="84"/>
                    <a:pt x="863" y="79"/>
                  </a:cubicBezTo>
                  <a:cubicBezTo>
                    <a:pt x="858" y="75"/>
                    <a:pt x="859" y="69"/>
                    <a:pt x="859" y="65"/>
                  </a:cubicBezTo>
                  <a:cubicBezTo>
                    <a:pt x="859" y="63"/>
                    <a:pt x="859" y="61"/>
                    <a:pt x="858" y="58"/>
                  </a:cubicBezTo>
                  <a:cubicBezTo>
                    <a:pt x="857" y="54"/>
                    <a:pt x="854" y="45"/>
                    <a:pt x="840" y="32"/>
                  </a:cubicBezTo>
                  <a:cubicBezTo>
                    <a:pt x="838" y="30"/>
                    <a:pt x="836" y="28"/>
                    <a:pt x="834" y="26"/>
                  </a:cubicBezTo>
                  <a:cubicBezTo>
                    <a:pt x="829" y="22"/>
                    <a:pt x="826" y="19"/>
                    <a:pt x="822" y="11"/>
                  </a:cubicBezTo>
                  <a:cubicBezTo>
                    <a:pt x="819" y="5"/>
                    <a:pt x="812" y="0"/>
                    <a:pt x="808" y="0"/>
                  </a:cubicBezTo>
                  <a:cubicBezTo>
                    <a:pt x="803" y="0"/>
                    <a:pt x="801" y="1"/>
                    <a:pt x="797" y="1"/>
                  </a:cubicBezTo>
                  <a:cubicBezTo>
                    <a:pt x="795" y="2"/>
                    <a:pt x="793" y="2"/>
                    <a:pt x="790" y="2"/>
                  </a:cubicBezTo>
                  <a:cubicBezTo>
                    <a:pt x="786" y="4"/>
                    <a:pt x="778" y="14"/>
                    <a:pt x="774" y="18"/>
                  </a:cubicBezTo>
                  <a:cubicBezTo>
                    <a:pt x="772" y="21"/>
                    <a:pt x="770" y="23"/>
                    <a:pt x="769" y="24"/>
                  </a:cubicBezTo>
                  <a:cubicBezTo>
                    <a:pt x="768" y="25"/>
                    <a:pt x="768" y="26"/>
                    <a:pt x="768" y="26"/>
                  </a:cubicBezTo>
                  <a:cubicBezTo>
                    <a:pt x="768" y="26"/>
                    <a:pt x="768" y="27"/>
                    <a:pt x="768" y="27"/>
                  </a:cubicBezTo>
                  <a:cubicBezTo>
                    <a:pt x="769" y="30"/>
                    <a:pt x="770" y="34"/>
                    <a:pt x="769" y="39"/>
                  </a:cubicBezTo>
                  <a:cubicBezTo>
                    <a:pt x="767" y="47"/>
                    <a:pt x="759" y="52"/>
                    <a:pt x="750" y="57"/>
                  </a:cubicBezTo>
                  <a:cubicBezTo>
                    <a:pt x="748" y="59"/>
                    <a:pt x="746" y="60"/>
                    <a:pt x="744" y="61"/>
                  </a:cubicBezTo>
                  <a:cubicBezTo>
                    <a:pt x="743" y="64"/>
                    <a:pt x="743" y="71"/>
                    <a:pt x="743" y="75"/>
                  </a:cubicBezTo>
                  <a:cubicBezTo>
                    <a:pt x="744" y="87"/>
                    <a:pt x="744" y="100"/>
                    <a:pt x="733" y="102"/>
                  </a:cubicBezTo>
                  <a:cubicBezTo>
                    <a:pt x="725" y="104"/>
                    <a:pt x="719" y="99"/>
                    <a:pt x="716" y="97"/>
                  </a:cubicBezTo>
                  <a:cubicBezTo>
                    <a:pt x="716" y="97"/>
                    <a:pt x="716" y="97"/>
                    <a:pt x="716" y="97"/>
                  </a:cubicBezTo>
                  <a:cubicBezTo>
                    <a:pt x="714" y="98"/>
                    <a:pt x="710" y="100"/>
                    <a:pt x="707" y="102"/>
                  </a:cubicBezTo>
                  <a:cubicBezTo>
                    <a:pt x="706" y="103"/>
                    <a:pt x="704" y="104"/>
                    <a:pt x="702" y="105"/>
                  </a:cubicBezTo>
                  <a:cubicBezTo>
                    <a:pt x="699" y="108"/>
                    <a:pt x="697" y="110"/>
                    <a:pt x="695" y="113"/>
                  </a:cubicBezTo>
                  <a:cubicBezTo>
                    <a:pt x="692" y="117"/>
                    <a:pt x="690" y="121"/>
                    <a:pt x="685" y="124"/>
                  </a:cubicBezTo>
                  <a:cubicBezTo>
                    <a:pt x="681" y="126"/>
                    <a:pt x="677" y="127"/>
                    <a:pt x="675" y="127"/>
                  </a:cubicBezTo>
                  <a:cubicBezTo>
                    <a:pt x="672" y="127"/>
                    <a:pt x="670" y="128"/>
                    <a:pt x="666" y="130"/>
                  </a:cubicBezTo>
                  <a:cubicBezTo>
                    <a:pt x="657" y="134"/>
                    <a:pt x="617" y="177"/>
                    <a:pt x="613" y="190"/>
                  </a:cubicBezTo>
                  <a:cubicBezTo>
                    <a:pt x="612" y="191"/>
                    <a:pt x="612" y="191"/>
                    <a:pt x="612" y="192"/>
                  </a:cubicBezTo>
                  <a:cubicBezTo>
                    <a:pt x="613" y="192"/>
                    <a:pt x="614" y="193"/>
                    <a:pt x="615" y="194"/>
                  </a:cubicBezTo>
                  <a:cubicBezTo>
                    <a:pt x="619" y="196"/>
                    <a:pt x="623" y="199"/>
                    <a:pt x="627" y="203"/>
                  </a:cubicBezTo>
                  <a:cubicBezTo>
                    <a:pt x="637" y="216"/>
                    <a:pt x="638" y="222"/>
                    <a:pt x="630" y="233"/>
                  </a:cubicBezTo>
                  <a:cubicBezTo>
                    <a:pt x="630" y="233"/>
                    <a:pt x="630" y="233"/>
                    <a:pt x="630" y="233"/>
                  </a:cubicBezTo>
                  <a:cubicBezTo>
                    <a:pt x="626" y="239"/>
                    <a:pt x="620" y="241"/>
                    <a:pt x="616" y="243"/>
                  </a:cubicBezTo>
                  <a:cubicBezTo>
                    <a:pt x="612" y="244"/>
                    <a:pt x="609" y="246"/>
                    <a:pt x="606" y="248"/>
                  </a:cubicBezTo>
                  <a:cubicBezTo>
                    <a:pt x="607" y="250"/>
                    <a:pt x="609" y="251"/>
                    <a:pt x="610" y="253"/>
                  </a:cubicBezTo>
                  <a:cubicBezTo>
                    <a:pt x="615" y="262"/>
                    <a:pt x="618" y="292"/>
                    <a:pt x="613" y="301"/>
                  </a:cubicBezTo>
                  <a:cubicBezTo>
                    <a:pt x="613" y="302"/>
                    <a:pt x="612" y="303"/>
                    <a:pt x="611" y="304"/>
                  </a:cubicBezTo>
                  <a:cubicBezTo>
                    <a:pt x="607" y="311"/>
                    <a:pt x="605" y="315"/>
                    <a:pt x="605" y="317"/>
                  </a:cubicBezTo>
                  <a:cubicBezTo>
                    <a:pt x="606" y="318"/>
                    <a:pt x="607" y="320"/>
                    <a:pt x="608" y="322"/>
                  </a:cubicBezTo>
                  <a:cubicBezTo>
                    <a:pt x="612" y="327"/>
                    <a:pt x="617" y="336"/>
                    <a:pt x="611" y="345"/>
                  </a:cubicBezTo>
                  <a:cubicBezTo>
                    <a:pt x="608" y="350"/>
                    <a:pt x="605" y="353"/>
                    <a:pt x="602" y="355"/>
                  </a:cubicBezTo>
                  <a:cubicBezTo>
                    <a:pt x="600" y="357"/>
                    <a:pt x="598" y="358"/>
                    <a:pt x="596" y="361"/>
                  </a:cubicBezTo>
                  <a:cubicBezTo>
                    <a:pt x="595" y="363"/>
                    <a:pt x="594" y="364"/>
                    <a:pt x="593" y="365"/>
                  </a:cubicBezTo>
                  <a:cubicBezTo>
                    <a:pt x="591" y="370"/>
                    <a:pt x="589" y="372"/>
                    <a:pt x="584" y="376"/>
                  </a:cubicBezTo>
                  <a:cubicBezTo>
                    <a:pt x="582" y="378"/>
                    <a:pt x="579" y="380"/>
                    <a:pt x="576" y="382"/>
                  </a:cubicBezTo>
                  <a:cubicBezTo>
                    <a:pt x="567" y="389"/>
                    <a:pt x="556" y="397"/>
                    <a:pt x="551" y="402"/>
                  </a:cubicBezTo>
                  <a:cubicBezTo>
                    <a:pt x="551" y="403"/>
                    <a:pt x="550" y="403"/>
                    <a:pt x="550" y="403"/>
                  </a:cubicBezTo>
                  <a:cubicBezTo>
                    <a:pt x="550" y="405"/>
                    <a:pt x="550" y="408"/>
                    <a:pt x="548" y="410"/>
                  </a:cubicBezTo>
                  <a:cubicBezTo>
                    <a:pt x="545" y="414"/>
                    <a:pt x="540" y="415"/>
                    <a:pt x="538" y="415"/>
                  </a:cubicBezTo>
                  <a:cubicBezTo>
                    <a:pt x="538" y="415"/>
                    <a:pt x="490" y="417"/>
                    <a:pt x="479" y="409"/>
                  </a:cubicBezTo>
                  <a:cubicBezTo>
                    <a:pt x="473" y="404"/>
                    <a:pt x="472" y="395"/>
                    <a:pt x="472" y="387"/>
                  </a:cubicBezTo>
                  <a:cubicBezTo>
                    <a:pt x="472" y="386"/>
                    <a:pt x="472" y="385"/>
                    <a:pt x="472" y="384"/>
                  </a:cubicBezTo>
                  <a:cubicBezTo>
                    <a:pt x="469" y="385"/>
                    <a:pt x="464" y="385"/>
                    <a:pt x="457" y="388"/>
                  </a:cubicBezTo>
                  <a:cubicBezTo>
                    <a:pt x="454" y="389"/>
                    <a:pt x="447" y="395"/>
                    <a:pt x="443" y="400"/>
                  </a:cubicBezTo>
                  <a:cubicBezTo>
                    <a:pt x="437" y="405"/>
                    <a:pt x="432" y="410"/>
                    <a:pt x="427" y="412"/>
                  </a:cubicBezTo>
                  <a:cubicBezTo>
                    <a:pt x="420" y="416"/>
                    <a:pt x="417" y="420"/>
                    <a:pt x="413" y="426"/>
                  </a:cubicBezTo>
                  <a:cubicBezTo>
                    <a:pt x="411" y="430"/>
                    <a:pt x="411" y="444"/>
                    <a:pt x="414" y="449"/>
                  </a:cubicBezTo>
                  <a:cubicBezTo>
                    <a:pt x="421" y="461"/>
                    <a:pt x="428" y="477"/>
                    <a:pt x="427" y="490"/>
                  </a:cubicBezTo>
                  <a:cubicBezTo>
                    <a:pt x="427" y="497"/>
                    <a:pt x="424" y="504"/>
                    <a:pt x="421" y="511"/>
                  </a:cubicBezTo>
                  <a:cubicBezTo>
                    <a:pt x="419" y="515"/>
                    <a:pt x="418" y="519"/>
                    <a:pt x="417" y="523"/>
                  </a:cubicBezTo>
                  <a:cubicBezTo>
                    <a:pt x="418" y="524"/>
                    <a:pt x="421" y="526"/>
                    <a:pt x="422" y="527"/>
                  </a:cubicBezTo>
                  <a:cubicBezTo>
                    <a:pt x="428" y="529"/>
                    <a:pt x="434" y="533"/>
                    <a:pt x="437" y="539"/>
                  </a:cubicBezTo>
                  <a:cubicBezTo>
                    <a:pt x="443" y="549"/>
                    <a:pt x="438" y="558"/>
                    <a:pt x="436" y="562"/>
                  </a:cubicBezTo>
                  <a:cubicBezTo>
                    <a:pt x="435" y="562"/>
                    <a:pt x="435" y="563"/>
                    <a:pt x="435" y="563"/>
                  </a:cubicBezTo>
                  <a:cubicBezTo>
                    <a:pt x="438" y="564"/>
                    <a:pt x="442" y="567"/>
                    <a:pt x="444" y="572"/>
                  </a:cubicBezTo>
                  <a:cubicBezTo>
                    <a:pt x="449" y="582"/>
                    <a:pt x="448" y="611"/>
                    <a:pt x="443" y="621"/>
                  </a:cubicBezTo>
                  <a:cubicBezTo>
                    <a:pt x="438" y="629"/>
                    <a:pt x="426" y="639"/>
                    <a:pt x="420" y="643"/>
                  </a:cubicBezTo>
                  <a:cubicBezTo>
                    <a:pt x="420" y="645"/>
                    <a:pt x="420" y="649"/>
                    <a:pt x="418" y="654"/>
                  </a:cubicBezTo>
                  <a:cubicBezTo>
                    <a:pt x="414" y="664"/>
                    <a:pt x="400" y="667"/>
                    <a:pt x="378" y="672"/>
                  </a:cubicBezTo>
                  <a:cubicBezTo>
                    <a:pt x="373" y="673"/>
                    <a:pt x="368" y="674"/>
                    <a:pt x="364" y="675"/>
                  </a:cubicBezTo>
                  <a:cubicBezTo>
                    <a:pt x="351" y="678"/>
                    <a:pt x="329" y="695"/>
                    <a:pt x="323" y="701"/>
                  </a:cubicBezTo>
                  <a:cubicBezTo>
                    <a:pt x="321" y="703"/>
                    <a:pt x="317" y="705"/>
                    <a:pt x="314" y="705"/>
                  </a:cubicBezTo>
                  <a:cubicBezTo>
                    <a:pt x="299" y="704"/>
                    <a:pt x="264" y="670"/>
                    <a:pt x="257" y="662"/>
                  </a:cubicBezTo>
                  <a:cubicBezTo>
                    <a:pt x="254" y="663"/>
                    <a:pt x="248" y="666"/>
                    <a:pt x="245" y="667"/>
                  </a:cubicBezTo>
                  <a:cubicBezTo>
                    <a:pt x="241" y="669"/>
                    <a:pt x="238" y="671"/>
                    <a:pt x="235" y="672"/>
                  </a:cubicBezTo>
                  <a:cubicBezTo>
                    <a:pt x="228" y="673"/>
                    <a:pt x="218" y="672"/>
                    <a:pt x="205" y="669"/>
                  </a:cubicBezTo>
                  <a:cubicBezTo>
                    <a:pt x="202" y="669"/>
                    <a:pt x="199" y="668"/>
                    <a:pt x="198" y="668"/>
                  </a:cubicBezTo>
                  <a:cubicBezTo>
                    <a:pt x="197" y="668"/>
                    <a:pt x="194" y="668"/>
                    <a:pt x="191" y="673"/>
                  </a:cubicBezTo>
                  <a:cubicBezTo>
                    <a:pt x="188" y="675"/>
                    <a:pt x="187" y="678"/>
                    <a:pt x="186" y="684"/>
                  </a:cubicBezTo>
                  <a:cubicBezTo>
                    <a:pt x="185" y="687"/>
                    <a:pt x="184" y="690"/>
                    <a:pt x="182" y="694"/>
                  </a:cubicBezTo>
                  <a:cubicBezTo>
                    <a:pt x="175" y="715"/>
                    <a:pt x="108" y="724"/>
                    <a:pt x="108" y="724"/>
                  </a:cubicBezTo>
                  <a:cubicBezTo>
                    <a:pt x="100" y="725"/>
                    <a:pt x="90" y="720"/>
                    <a:pt x="78" y="715"/>
                  </a:cubicBezTo>
                  <a:cubicBezTo>
                    <a:pt x="72" y="713"/>
                    <a:pt x="63" y="709"/>
                    <a:pt x="59" y="708"/>
                  </a:cubicBezTo>
                  <a:cubicBezTo>
                    <a:pt x="57" y="712"/>
                    <a:pt x="54" y="720"/>
                    <a:pt x="52" y="725"/>
                  </a:cubicBezTo>
                  <a:cubicBezTo>
                    <a:pt x="49" y="735"/>
                    <a:pt x="47" y="741"/>
                    <a:pt x="43" y="744"/>
                  </a:cubicBezTo>
                  <a:cubicBezTo>
                    <a:pt x="42" y="746"/>
                    <a:pt x="37" y="751"/>
                    <a:pt x="31" y="757"/>
                  </a:cubicBezTo>
                  <a:cubicBezTo>
                    <a:pt x="19" y="771"/>
                    <a:pt x="7" y="783"/>
                    <a:pt x="0" y="790"/>
                  </a:cubicBezTo>
                  <a:cubicBezTo>
                    <a:pt x="3" y="792"/>
                    <a:pt x="6" y="795"/>
                    <a:pt x="9" y="799"/>
                  </a:cubicBezTo>
                  <a:cubicBezTo>
                    <a:pt x="14" y="809"/>
                    <a:pt x="13" y="815"/>
                    <a:pt x="10" y="821"/>
                  </a:cubicBezTo>
                  <a:cubicBezTo>
                    <a:pt x="9" y="823"/>
                    <a:pt x="8" y="824"/>
                    <a:pt x="8" y="826"/>
                  </a:cubicBezTo>
                  <a:cubicBezTo>
                    <a:pt x="8" y="826"/>
                    <a:pt x="8" y="826"/>
                    <a:pt x="8" y="826"/>
                  </a:cubicBezTo>
                  <a:cubicBezTo>
                    <a:pt x="8" y="827"/>
                    <a:pt x="8" y="827"/>
                    <a:pt x="9" y="827"/>
                  </a:cubicBezTo>
                  <a:cubicBezTo>
                    <a:pt x="11" y="829"/>
                    <a:pt x="15" y="832"/>
                    <a:pt x="17" y="838"/>
                  </a:cubicBezTo>
                  <a:cubicBezTo>
                    <a:pt x="21" y="846"/>
                    <a:pt x="21" y="849"/>
                    <a:pt x="20" y="854"/>
                  </a:cubicBezTo>
                  <a:cubicBezTo>
                    <a:pt x="20" y="856"/>
                    <a:pt x="20" y="857"/>
                    <a:pt x="20" y="860"/>
                  </a:cubicBezTo>
                  <a:cubicBezTo>
                    <a:pt x="20" y="864"/>
                    <a:pt x="20" y="864"/>
                    <a:pt x="20" y="865"/>
                  </a:cubicBezTo>
                  <a:cubicBezTo>
                    <a:pt x="20" y="865"/>
                    <a:pt x="20" y="865"/>
                    <a:pt x="20" y="865"/>
                  </a:cubicBezTo>
                  <a:cubicBezTo>
                    <a:pt x="20" y="865"/>
                    <a:pt x="20" y="865"/>
                    <a:pt x="20" y="865"/>
                  </a:cubicBezTo>
                  <a:cubicBezTo>
                    <a:pt x="21" y="866"/>
                    <a:pt x="22" y="868"/>
                    <a:pt x="23" y="871"/>
                  </a:cubicBezTo>
                  <a:cubicBezTo>
                    <a:pt x="24" y="874"/>
                    <a:pt x="27" y="878"/>
                    <a:pt x="30" y="882"/>
                  </a:cubicBezTo>
                  <a:cubicBezTo>
                    <a:pt x="31" y="882"/>
                    <a:pt x="32" y="882"/>
                    <a:pt x="33" y="881"/>
                  </a:cubicBezTo>
                  <a:cubicBezTo>
                    <a:pt x="34" y="881"/>
                    <a:pt x="35" y="881"/>
                    <a:pt x="35" y="881"/>
                  </a:cubicBezTo>
                  <a:cubicBezTo>
                    <a:pt x="38" y="881"/>
                    <a:pt x="46" y="877"/>
                    <a:pt x="53" y="874"/>
                  </a:cubicBezTo>
                  <a:cubicBezTo>
                    <a:pt x="58" y="871"/>
                    <a:pt x="58" y="871"/>
                    <a:pt x="58" y="871"/>
                  </a:cubicBezTo>
                  <a:cubicBezTo>
                    <a:pt x="64" y="875"/>
                    <a:pt x="64" y="875"/>
                    <a:pt x="64" y="875"/>
                  </a:cubicBezTo>
                  <a:cubicBezTo>
                    <a:pt x="64" y="876"/>
                    <a:pt x="78" y="888"/>
                    <a:pt x="83" y="893"/>
                  </a:cubicBezTo>
                  <a:cubicBezTo>
                    <a:pt x="84" y="894"/>
                    <a:pt x="89" y="895"/>
                    <a:pt x="92" y="896"/>
                  </a:cubicBezTo>
                  <a:cubicBezTo>
                    <a:pt x="97" y="898"/>
                    <a:pt x="103" y="899"/>
                    <a:pt x="107" y="902"/>
                  </a:cubicBezTo>
                  <a:cubicBezTo>
                    <a:pt x="111" y="905"/>
                    <a:pt x="114" y="911"/>
                    <a:pt x="121" y="927"/>
                  </a:cubicBezTo>
                  <a:cubicBezTo>
                    <a:pt x="124" y="934"/>
                    <a:pt x="130" y="947"/>
                    <a:pt x="133" y="953"/>
                  </a:cubicBezTo>
                  <a:cubicBezTo>
                    <a:pt x="136" y="952"/>
                    <a:pt x="141" y="950"/>
                    <a:pt x="144" y="948"/>
                  </a:cubicBezTo>
                  <a:cubicBezTo>
                    <a:pt x="154" y="944"/>
                    <a:pt x="163" y="940"/>
                    <a:pt x="171" y="941"/>
                  </a:cubicBezTo>
                  <a:cubicBezTo>
                    <a:pt x="173" y="941"/>
                    <a:pt x="179" y="940"/>
                    <a:pt x="184" y="939"/>
                  </a:cubicBezTo>
                  <a:cubicBezTo>
                    <a:pt x="199" y="936"/>
                    <a:pt x="215" y="932"/>
                    <a:pt x="225" y="942"/>
                  </a:cubicBezTo>
                  <a:cubicBezTo>
                    <a:pt x="234" y="951"/>
                    <a:pt x="253" y="964"/>
                    <a:pt x="258" y="967"/>
                  </a:cubicBezTo>
                  <a:cubicBezTo>
                    <a:pt x="269" y="972"/>
                    <a:pt x="273" y="979"/>
                    <a:pt x="268" y="990"/>
                  </a:cubicBezTo>
                  <a:cubicBezTo>
                    <a:pt x="266" y="995"/>
                    <a:pt x="254" y="1039"/>
                    <a:pt x="254" y="1049"/>
                  </a:cubicBezTo>
                  <a:cubicBezTo>
                    <a:pt x="254" y="1053"/>
                    <a:pt x="254" y="1059"/>
                    <a:pt x="253" y="1066"/>
                  </a:cubicBezTo>
                  <a:cubicBezTo>
                    <a:pt x="253" y="1078"/>
                    <a:pt x="252" y="1095"/>
                    <a:pt x="253" y="1102"/>
                  </a:cubicBezTo>
                  <a:cubicBezTo>
                    <a:pt x="254" y="1108"/>
                    <a:pt x="257" y="1114"/>
                    <a:pt x="260" y="1119"/>
                  </a:cubicBezTo>
                  <a:cubicBezTo>
                    <a:pt x="264" y="1125"/>
                    <a:pt x="267" y="1130"/>
                    <a:pt x="267" y="1135"/>
                  </a:cubicBezTo>
                  <a:cubicBezTo>
                    <a:pt x="267" y="1146"/>
                    <a:pt x="259" y="1152"/>
                    <a:pt x="258" y="1153"/>
                  </a:cubicBezTo>
                  <a:cubicBezTo>
                    <a:pt x="255" y="1155"/>
                    <a:pt x="255" y="1155"/>
                    <a:pt x="255" y="1155"/>
                  </a:cubicBezTo>
                  <a:cubicBezTo>
                    <a:pt x="251" y="1155"/>
                    <a:pt x="251" y="1155"/>
                    <a:pt x="251" y="1155"/>
                  </a:cubicBezTo>
                  <a:cubicBezTo>
                    <a:pt x="250" y="1155"/>
                    <a:pt x="248" y="1155"/>
                    <a:pt x="247" y="1155"/>
                  </a:cubicBezTo>
                  <a:cubicBezTo>
                    <a:pt x="246" y="1159"/>
                    <a:pt x="244" y="1167"/>
                    <a:pt x="242" y="1179"/>
                  </a:cubicBezTo>
                  <a:cubicBezTo>
                    <a:pt x="239" y="1194"/>
                    <a:pt x="233" y="1224"/>
                    <a:pt x="233" y="1229"/>
                  </a:cubicBezTo>
                  <a:cubicBezTo>
                    <a:pt x="233" y="1236"/>
                    <a:pt x="235" y="1239"/>
                    <a:pt x="236" y="1240"/>
                  </a:cubicBezTo>
                  <a:cubicBezTo>
                    <a:pt x="236" y="1241"/>
                    <a:pt x="238" y="1241"/>
                    <a:pt x="239" y="1241"/>
                  </a:cubicBezTo>
                  <a:cubicBezTo>
                    <a:pt x="245" y="1242"/>
                    <a:pt x="253" y="1243"/>
                    <a:pt x="256" y="1251"/>
                  </a:cubicBezTo>
                  <a:cubicBezTo>
                    <a:pt x="258" y="1255"/>
                    <a:pt x="258" y="1258"/>
                    <a:pt x="257" y="1298"/>
                  </a:cubicBezTo>
                  <a:cubicBezTo>
                    <a:pt x="257" y="1323"/>
                    <a:pt x="257" y="1365"/>
                    <a:pt x="259" y="1372"/>
                  </a:cubicBezTo>
                  <a:cubicBezTo>
                    <a:pt x="260" y="1375"/>
                    <a:pt x="260" y="1378"/>
                    <a:pt x="261" y="1381"/>
                  </a:cubicBezTo>
                  <a:cubicBezTo>
                    <a:pt x="263" y="1388"/>
                    <a:pt x="265" y="1394"/>
                    <a:pt x="271" y="1402"/>
                  </a:cubicBezTo>
                  <a:cubicBezTo>
                    <a:pt x="275" y="1407"/>
                    <a:pt x="280" y="1410"/>
                    <a:pt x="285" y="1414"/>
                  </a:cubicBezTo>
                  <a:cubicBezTo>
                    <a:pt x="292" y="1420"/>
                    <a:pt x="300" y="1426"/>
                    <a:pt x="303" y="1435"/>
                  </a:cubicBezTo>
                  <a:cubicBezTo>
                    <a:pt x="306" y="1447"/>
                    <a:pt x="308" y="1460"/>
                    <a:pt x="304" y="1472"/>
                  </a:cubicBezTo>
                  <a:cubicBezTo>
                    <a:pt x="303" y="1477"/>
                    <a:pt x="299" y="1483"/>
                    <a:pt x="295" y="1490"/>
                  </a:cubicBezTo>
                  <a:cubicBezTo>
                    <a:pt x="291" y="1496"/>
                    <a:pt x="287" y="1504"/>
                    <a:pt x="286" y="1509"/>
                  </a:cubicBezTo>
                  <a:cubicBezTo>
                    <a:pt x="285" y="1509"/>
                    <a:pt x="285" y="1509"/>
                    <a:pt x="285" y="1509"/>
                  </a:cubicBezTo>
                  <a:cubicBezTo>
                    <a:pt x="283" y="1520"/>
                    <a:pt x="281" y="1525"/>
                    <a:pt x="283" y="1531"/>
                  </a:cubicBezTo>
                  <a:cubicBezTo>
                    <a:pt x="284" y="1539"/>
                    <a:pt x="288" y="1546"/>
                    <a:pt x="291" y="1552"/>
                  </a:cubicBezTo>
                  <a:cubicBezTo>
                    <a:pt x="295" y="1560"/>
                    <a:pt x="292" y="1565"/>
                    <a:pt x="289" y="1569"/>
                  </a:cubicBezTo>
                  <a:cubicBezTo>
                    <a:pt x="288" y="1570"/>
                    <a:pt x="287" y="1570"/>
                    <a:pt x="286" y="1572"/>
                  </a:cubicBezTo>
                  <a:cubicBezTo>
                    <a:pt x="287" y="1573"/>
                    <a:pt x="287" y="1574"/>
                    <a:pt x="288" y="1575"/>
                  </a:cubicBezTo>
                  <a:cubicBezTo>
                    <a:pt x="290" y="1578"/>
                    <a:pt x="293" y="1582"/>
                    <a:pt x="294" y="1588"/>
                  </a:cubicBezTo>
                  <a:cubicBezTo>
                    <a:pt x="295" y="1599"/>
                    <a:pt x="289" y="1609"/>
                    <a:pt x="288" y="1610"/>
                  </a:cubicBezTo>
                  <a:cubicBezTo>
                    <a:pt x="284" y="1618"/>
                    <a:pt x="284" y="1618"/>
                    <a:pt x="284" y="1618"/>
                  </a:cubicBezTo>
                  <a:cubicBezTo>
                    <a:pt x="276" y="1614"/>
                    <a:pt x="276" y="1614"/>
                    <a:pt x="276" y="1614"/>
                  </a:cubicBezTo>
                  <a:cubicBezTo>
                    <a:pt x="274" y="1613"/>
                    <a:pt x="272" y="1612"/>
                    <a:pt x="270" y="1612"/>
                  </a:cubicBezTo>
                  <a:cubicBezTo>
                    <a:pt x="270" y="1619"/>
                    <a:pt x="269" y="1632"/>
                    <a:pt x="269" y="1642"/>
                  </a:cubicBezTo>
                  <a:cubicBezTo>
                    <a:pt x="269" y="1682"/>
                    <a:pt x="268" y="1694"/>
                    <a:pt x="264" y="1700"/>
                  </a:cubicBezTo>
                  <a:cubicBezTo>
                    <a:pt x="258" y="1708"/>
                    <a:pt x="251" y="1710"/>
                    <a:pt x="246" y="1711"/>
                  </a:cubicBezTo>
                  <a:cubicBezTo>
                    <a:pt x="244" y="1711"/>
                    <a:pt x="243" y="1711"/>
                    <a:pt x="242" y="1712"/>
                  </a:cubicBezTo>
                  <a:cubicBezTo>
                    <a:pt x="238" y="1713"/>
                    <a:pt x="223" y="1726"/>
                    <a:pt x="219" y="1731"/>
                  </a:cubicBezTo>
                  <a:cubicBezTo>
                    <a:pt x="219" y="1732"/>
                    <a:pt x="218" y="1733"/>
                    <a:pt x="218" y="1734"/>
                  </a:cubicBezTo>
                  <a:cubicBezTo>
                    <a:pt x="218" y="1736"/>
                    <a:pt x="217" y="1742"/>
                    <a:pt x="218" y="1744"/>
                  </a:cubicBezTo>
                  <a:cubicBezTo>
                    <a:pt x="219" y="1746"/>
                    <a:pt x="226" y="1750"/>
                    <a:pt x="230" y="1753"/>
                  </a:cubicBezTo>
                  <a:cubicBezTo>
                    <a:pt x="238" y="1758"/>
                    <a:pt x="245" y="1762"/>
                    <a:pt x="248" y="1767"/>
                  </a:cubicBezTo>
                  <a:cubicBezTo>
                    <a:pt x="255" y="1777"/>
                    <a:pt x="250" y="1787"/>
                    <a:pt x="247" y="1792"/>
                  </a:cubicBezTo>
                  <a:cubicBezTo>
                    <a:pt x="248" y="1793"/>
                    <a:pt x="250" y="1794"/>
                    <a:pt x="251" y="1795"/>
                  </a:cubicBezTo>
                  <a:cubicBezTo>
                    <a:pt x="259" y="1786"/>
                    <a:pt x="268" y="1791"/>
                    <a:pt x="271" y="1793"/>
                  </a:cubicBezTo>
                  <a:cubicBezTo>
                    <a:pt x="273" y="1794"/>
                    <a:pt x="279" y="1796"/>
                    <a:pt x="284" y="1798"/>
                  </a:cubicBezTo>
                  <a:cubicBezTo>
                    <a:pt x="293" y="1800"/>
                    <a:pt x="302" y="1803"/>
                    <a:pt x="308" y="1808"/>
                  </a:cubicBezTo>
                  <a:cubicBezTo>
                    <a:pt x="310" y="1810"/>
                    <a:pt x="311" y="1811"/>
                    <a:pt x="313" y="1812"/>
                  </a:cubicBezTo>
                  <a:cubicBezTo>
                    <a:pt x="313" y="1812"/>
                    <a:pt x="313" y="1812"/>
                    <a:pt x="313" y="1812"/>
                  </a:cubicBezTo>
                  <a:cubicBezTo>
                    <a:pt x="314" y="1812"/>
                    <a:pt x="315" y="1812"/>
                    <a:pt x="316" y="1811"/>
                  </a:cubicBezTo>
                  <a:cubicBezTo>
                    <a:pt x="322" y="1810"/>
                    <a:pt x="333" y="1811"/>
                    <a:pt x="351" y="1813"/>
                  </a:cubicBezTo>
                  <a:cubicBezTo>
                    <a:pt x="361" y="1814"/>
                    <a:pt x="378" y="1816"/>
                    <a:pt x="384" y="1816"/>
                  </a:cubicBezTo>
                  <a:cubicBezTo>
                    <a:pt x="387" y="1811"/>
                    <a:pt x="391" y="1798"/>
                    <a:pt x="395" y="1789"/>
                  </a:cubicBezTo>
                  <a:cubicBezTo>
                    <a:pt x="404" y="1762"/>
                    <a:pt x="409" y="1752"/>
                    <a:pt x="418" y="1749"/>
                  </a:cubicBezTo>
                  <a:cubicBezTo>
                    <a:pt x="422" y="1748"/>
                    <a:pt x="464" y="1742"/>
                    <a:pt x="474" y="1746"/>
                  </a:cubicBezTo>
                  <a:cubicBezTo>
                    <a:pt x="480" y="1748"/>
                    <a:pt x="485" y="1755"/>
                    <a:pt x="489" y="1768"/>
                  </a:cubicBezTo>
                  <a:cubicBezTo>
                    <a:pt x="491" y="1770"/>
                    <a:pt x="496" y="1774"/>
                    <a:pt x="500" y="1778"/>
                  </a:cubicBezTo>
                  <a:cubicBezTo>
                    <a:pt x="503" y="1781"/>
                    <a:pt x="503" y="1781"/>
                    <a:pt x="503" y="1781"/>
                  </a:cubicBezTo>
                  <a:cubicBezTo>
                    <a:pt x="504" y="1785"/>
                    <a:pt x="504" y="1785"/>
                    <a:pt x="504" y="1785"/>
                  </a:cubicBezTo>
                  <a:cubicBezTo>
                    <a:pt x="504" y="1786"/>
                    <a:pt x="506" y="1799"/>
                    <a:pt x="506" y="1805"/>
                  </a:cubicBezTo>
                  <a:cubicBezTo>
                    <a:pt x="507" y="1806"/>
                    <a:pt x="508" y="1809"/>
                    <a:pt x="509" y="1811"/>
                  </a:cubicBezTo>
                  <a:cubicBezTo>
                    <a:pt x="513" y="1817"/>
                    <a:pt x="518" y="1824"/>
                    <a:pt x="518" y="1833"/>
                  </a:cubicBezTo>
                  <a:cubicBezTo>
                    <a:pt x="518" y="1839"/>
                    <a:pt x="517" y="1853"/>
                    <a:pt x="515" y="1873"/>
                  </a:cubicBezTo>
                  <a:cubicBezTo>
                    <a:pt x="514" y="1884"/>
                    <a:pt x="513" y="1896"/>
                    <a:pt x="513" y="1898"/>
                  </a:cubicBezTo>
                  <a:cubicBezTo>
                    <a:pt x="513" y="1901"/>
                    <a:pt x="512" y="1904"/>
                    <a:pt x="511" y="1912"/>
                  </a:cubicBezTo>
                  <a:cubicBezTo>
                    <a:pt x="510" y="1920"/>
                    <a:pt x="506" y="1943"/>
                    <a:pt x="507" y="1949"/>
                  </a:cubicBezTo>
                  <a:cubicBezTo>
                    <a:pt x="509" y="1952"/>
                    <a:pt x="511" y="1953"/>
                    <a:pt x="516" y="1954"/>
                  </a:cubicBezTo>
                  <a:cubicBezTo>
                    <a:pt x="517" y="1954"/>
                    <a:pt x="518" y="1954"/>
                    <a:pt x="519" y="1955"/>
                  </a:cubicBezTo>
                  <a:cubicBezTo>
                    <a:pt x="525" y="1956"/>
                    <a:pt x="534" y="1964"/>
                    <a:pt x="537" y="1974"/>
                  </a:cubicBezTo>
                  <a:cubicBezTo>
                    <a:pt x="538" y="1976"/>
                    <a:pt x="541" y="1980"/>
                    <a:pt x="545" y="1985"/>
                  </a:cubicBezTo>
                  <a:cubicBezTo>
                    <a:pt x="547" y="1986"/>
                    <a:pt x="548" y="1987"/>
                    <a:pt x="550" y="1987"/>
                  </a:cubicBezTo>
                  <a:cubicBezTo>
                    <a:pt x="562" y="1990"/>
                    <a:pt x="565" y="1976"/>
                    <a:pt x="567" y="1971"/>
                  </a:cubicBezTo>
                  <a:cubicBezTo>
                    <a:pt x="570" y="1966"/>
                    <a:pt x="593" y="1963"/>
                    <a:pt x="605" y="1962"/>
                  </a:cubicBezTo>
                  <a:cubicBezTo>
                    <a:pt x="617" y="1960"/>
                    <a:pt x="659" y="1956"/>
                    <a:pt x="671" y="1954"/>
                  </a:cubicBezTo>
                  <a:cubicBezTo>
                    <a:pt x="683" y="1951"/>
                    <a:pt x="679" y="1963"/>
                    <a:pt x="685" y="1972"/>
                  </a:cubicBezTo>
                  <a:cubicBezTo>
                    <a:pt x="690" y="1982"/>
                    <a:pt x="735" y="2003"/>
                    <a:pt x="745" y="1996"/>
                  </a:cubicBezTo>
                  <a:cubicBezTo>
                    <a:pt x="754" y="1990"/>
                    <a:pt x="745" y="1980"/>
                    <a:pt x="749" y="1971"/>
                  </a:cubicBezTo>
                  <a:cubicBezTo>
                    <a:pt x="753" y="1962"/>
                    <a:pt x="773" y="1968"/>
                    <a:pt x="781" y="1970"/>
                  </a:cubicBezTo>
                  <a:cubicBezTo>
                    <a:pt x="789" y="1971"/>
                    <a:pt x="787" y="1995"/>
                    <a:pt x="794" y="2000"/>
                  </a:cubicBezTo>
                  <a:cubicBezTo>
                    <a:pt x="801" y="2006"/>
                    <a:pt x="843" y="2006"/>
                    <a:pt x="854" y="2003"/>
                  </a:cubicBezTo>
                  <a:cubicBezTo>
                    <a:pt x="865" y="2000"/>
                    <a:pt x="886" y="1991"/>
                    <a:pt x="893" y="1990"/>
                  </a:cubicBezTo>
                  <a:cubicBezTo>
                    <a:pt x="899" y="1988"/>
                    <a:pt x="905" y="2014"/>
                    <a:pt x="910" y="2018"/>
                  </a:cubicBezTo>
                  <a:cubicBezTo>
                    <a:pt x="915" y="2022"/>
                    <a:pt x="942" y="2034"/>
                    <a:pt x="951" y="2034"/>
                  </a:cubicBezTo>
                  <a:cubicBezTo>
                    <a:pt x="961" y="2034"/>
                    <a:pt x="969" y="2015"/>
                    <a:pt x="974" y="2004"/>
                  </a:cubicBezTo>
                  <a:cubicBezTo>
                    <a:pt x="979" y="1994"/>
                    <a:pt x="987" y="2000"/>
                    <a:pt x="994" y="1998"/>
                  </a:cubicBezTo>
                  <a:cubicBezTo>
                    <a:pt x="1001" y="1995"/>
                    <a:pt x="998" y="1982"/>
                    <a:pt x="998" y="1982"/>
                  </a:cubicBezTo>
                  <a:cubicBezTo>
                    <a:pt x="998" y="1982"/>
                    <a:pt x="1009" y="1960"/>
                    <a:pt x="1010" y="1952"/>
                  </a:cubicBezTo>
                  <a:cubicBezTo>
                    <a:pt x="1011" y="1944"/>
                    <a:pt x="1010" y="1928"/>
                    <a:pt x="1010" y="1914"/>
                  </a:cubicBezTo>
                  <a:cubicBezTo>
                    <a:pt x="1010" y="1899"/>
                    <a:pt x="1034" y="1911"/>
                    <a:pt x="1039" y="1911"/>
                  </a:cubicBezTo>
                  <a:cubicBezTo>
                    <a:pt x="1045" y="1911"/>
                    <a:pt x="1058" y="1904"/>
                    <a:pt x="1063" y="1902"/>
                  </a:cubicBezTo>
                  <a:cubicBezTo>
                    <a:pt x="1069" y="1899"/>
                    <a:pt x="1073" y="1915"/>
                    <a:pt x="1073" y="1915"/>
                  </a:cubicBezTo>
                  <a:cubicBezTo>
                    <a:pt x="1073" y="1915"/>
                    <a:pt x="1086" y="1918"/>
                    <a:pt x="1093" y="1918"/>
                  </a:cubicBezTo>
                  <a:cubicBezTo>
                    <a:pt x="1099" y="1918"/>
                    <a:pt x="1105" y="1911"/>
                    <a:pt x="1110" y="1903"/>
                  </a:cubicBezTo>
                  <a:cubicBezTo>
                    <a:pt x="1115" y="1895"/>
                    <a:pt x="1111" y="1892"/>
                    <a:pt x="1105" y="1879"/>
                  </a:cubicBezTo>
                  <a:cubicBezTo>
                    <a:pt x="1098" y="1866"/>
                    <a:pt x="1105" y="1879"/>
                    <a:pt x="1103" y="1871"/>
                  </a:cubicBezTo>
                  <a:cubicBezTo>
                    <a:pt x="1102" y="1863"/>
                    <a:pt x="1103" y="1852"/>
                    <a:pt x="1106" y="1843"/>
                  </a:cubicBezTo>
                  <a:cubicBezTo>
                    <a:pt x="1109" y="1834"/>
                    <a:pt x="1125" y="1824"/>
                    <a:pt x="1130" y="1816"/>
                  </a:cubicBezTo>
                  <a:cubicBezTo>
                    <a:pt x="1135" y="1808"/>
                    <a:pt x="1142" y="1790"/>
                    <a:pt x="1139" y="1783"/>
                  </a:cubicBezTo>
                  <a:cubicBezTo>
                    <a:pt x="1137" y="1776"/>
                    <a:pt x="1133" y="1776"/>
                    <a:pt x="1133" y="1760"/>
                  </a:cubicBezTo>
                  <a:cubicBezTo>
                    <a:pt x="1133" y="1744"/>
                    <a:pt x="1139" y="1726"/>
                    <a:pt x="1146" y="1714"/>
                  </a:cubicBezTo>
                  <a:cubicBezTo>
                    <a:pt x="1153" y="1702"/>
                    <a:pt x="1157" y="1692"/>
                    <a:pt x="1162" y="1687"/>
                  </a:cubicBezTo>
                  <a:cubicBezTo>
                    <a:pt x="1167" y="1682"/>
                    <a:pt x="1177" y="1682"/>
                    <a:pt x="1181" y="1683"/>
                  </a:cubicBezTo>
                  <a:cubicBezTo>
                    <a:pt x="1185" y="1684"/>
                    <a:pt x="1222" y="1680"/>
                    <a:pt x="1233" y="1680"/>
                  </a:cubicBezTo>
                  <a:cubicBezTo>
                    <a:pt x="1243" y="1680"/>
                    <a:pt x="1250" y="1692"/>
                    <a:pt x="1259" y="1687"/>
                  </a:cubicBezTo>
                  <a:cubicBezTo>
                    <a:pt x="1269" y="1682"/>
                    <a:pt x="1265" y="1659"/>
                    <a:pt x="1270" y="1648"/>
                  </a:cubicBezTo>
                  <a:cubicBezTo>
                    <a:pt x="1275" y="1638"/>
                    <a:pt x="1281" y="1639"/>
                    <a:pt x="1289" y="1631"/>
                  </a:cubicBezTo>
                  <a:cubicBezTo>
                    <a:pt x="1297" y="1623"/>
                    <a:pt x="1291" y="1620"/>
                    <a:pt x="1291" y="1614"/>
                  </a:cubicBezTo>
                  <a:cubicBezTo>
                    <a:pt x="1291" y="1607"/>
                    <a:pt x="1297" y="1602"/>
                    <a:pt x="1297" y="1592"/>
                  </a:cubicBezTo>
                  <a:cubicBezTo>
                    <a:pt x="1297" y="1583"/>
                    <a:pt x="1278" y="1571"/>
                    <a:pt x="1275" y="1563"/>
                  </a:cubicBezTo>
                  <a:cubicBezTo>
                    <a:pt x="1273" y="1555"/>
                    <a:pt x="1275" y="1550"/>
                    <a:pt x="1271" y="1543"/>
                  </a:cubicBezTo>
                  <a:cubicBezTo>
                    <a:pt x="1267" y="1536"/>
                    <a:pt x="1257" y="1547"/>
                    <a:pt x="1253" y="1550"/>
                  </a:cubicBezTo>
                  <a:cubicBezTo>
                    <a:pt x="1249" y="1552"/>
                    <a:pt x="1245" y="1542"/>
                    <a:pt x="1230" y="1535"/>
                  </a:cubicBezTo>
                  <a:cubicBezTo>
                    <a:pt x="1215" y="1528"/>
                    <a:pt x="1221" y="1522"/>
                    <a:pt x="1221" y="1522"/>
                  </a:cubicBezTo>
                  <a:cubicBezTo>
                    <a:pt x="1221" y="1522"/>
                    <a:pt x="1221" y="1522"/>
                    <a:pt x="1218" y="1507"/>
                  </a:cubicBezTo>
                  <a:cubicBezTo>
                    <a:pt x="1215" y="1492"/>
                    <a:pt x="1214" y="1495"/>
                    <a:pt x="1222" y="1479"/>
                  </a:cubicBezTo>
                  <a:cubicBezTo>
                    <a:pt x="1230" y="1463"/>
                    <a:pt x="1233" y="1458"/>
                    <a:pt x="1239" y="1443"/>
                  </a:cubicBezTo>
                  <a:cubicBezTo>
                    <a:pt x="1246" y="1428"/>
                    <a:pt x="1237" y="1428"/>
                    <a:pt x="1237" y="1415"/>
                  </a:cubicBezTo>
                  <a:cubicBezTo>
                    <a:pt x="1237" y="1402"/>
                    <a:pt x="1250" y="1407"/>
                    <a:pt x="1253" y="1400"/>
                  </a:cubicBezTo>
                  <a:cubicBezTo>
                    <a:pt x="1255" y="1394"/>
                    <a:pt x="1262" y="1379"/>
                    <a:pt x="1270" y="1362"/>
                  </a:cubicBezTo>
                  <a:cubicBezTo>
                    <a:pt x="1278" y="1344"/>
                    <a:pt x="1283" y="1342"/>
                    <a:pt x="1281" y="1330"/>
                  </a:cubicBezTo>
                  <a:cubicBezTo>
                    <a:pt x="1278" y="1318"/>
                    <a:pt x="1277" y="1322"/>
                    <a:pt x="1273" y="1312"/>
                  </a:cubicBezTo>
                  <a:cubicBezTo>
                    <a:pt x="1269" y="1303"/>
                    <a:pt x="1271" y="1303"/>
                    <a:pt x="1270" y="1292"/>
                  </a:cubicBezTo>
                  <a:cubicBezTo>
                    <a:pt x="1269" y="1282"/>
                    <a:pt x="1277" y="1280"/>
                    <a:pt x="1277" y="1280"/>
                  </a:cubicBezTo>
                  <a:cubicBezTo>
                    <a:pt x="1277" y="1280"/>
                    <a:pt x="1278" y="1272"/>
                    <a:pt x="1279" y="1260"/>
                  </a:cubicBezTo>
                  <a:cubicBezTo>
                    <a:pt x="1281" y="1248"/>
                    <a:pt x="1286" y="1255"/>
                    <a:pt x="1293" y="1247"/>
                  </a:cubicBezTo>
                  <a:cubicBezTo>
                    <a:pt x="1299" y="1239"/>
                    <a:pt x="1298" y="1238"/>
                    <a:pt x="1302" y="1227"/>
                  </a:cubicBezTo>
                  <a:cubicBezTo>
                    <a:pt x="1306" y="1216"/>
                    <a:pt x="1313" y="1226"/>
                    <a:pt x="1321" y="1226"/>
                  </a:cubicBezTo>
                  <a:cubicBezTo>
                    <a:pt x="1329" y="1226"/>
                    <a:pt x="1355" y="1216"/>
                    <a:pt x="1369" y="1214"/>
                  </a:cubicBezTo>
                  <a:cubicBezTo>
                    <a:pt x="1382" y="1211"/>
                    <a:pt x="1379" y="1231"/>
                    <a:pt x="1390" y="1234"/>
                  </a:cubicBezTo>
                  <a:cubicBezTo>
                    <a:pt x="1401" y="1236"/>
                    <a:pt x="1411" y="1236"/>
                    <a:pt x="1425" y="1231"/>
                  </a:cubicBezTo>
                  <a:cubicBezTo>
                    <a:pt x="1438" y="1226"/>
                    <a:pt x="1427" y="1220"/>
                    <a:pt x="1427" y="1210"/>
                  </a:cubicBezTo>
                  <a:cubicBezTo>
                    <a:pt x="1427" y="1199"/>
                    <a:pt x="1427" y="1210"/>
                    <a:pt x="1435" y="1196"/>
                  </a:cubicBezTo>
                  <a:cubicBezTo>
                    <a:pt x="1443" y="1183"/>
                    <a:pt x="1466" y="1174"/>
                    <a:pt x="1475" y="1168"/>
                  </a:cubicBezTo>
                  <a:cubicBezTo>
                    <a:pt x="1485" y="1163"/>
                    <a:pt x="1481" y="1158"/>
                    <a:pt x="1481" y="1154"/>
                  </a:cubicBezTo>
                  <a:cubicBezTo>
                    <a:pt x="1481" y="1150"/>
                    <a:pt x="1466" y="1140"/>
                    <a:pt x="1466" y="1140"/>
                  </a:cubicBezTo>
                  <a:cubicBezTo>
                    <a:pt x="1466" y="1140"/>
                    <a:pt x="1450" y="1126"/>
                    <a:pt x="1449" y="1118"/>
                  </a:cubicBezTo>
                  <a:cubicBezTo>
                    <a:pt x="1447" y="1110"/>
                    <a:pt x="1445" y="1094"/>
                    <a:pt x="1453" y="1086"/>
                  </a:cubicBezTo>
                  <a:cubicBezTo>
                    <a:pt x="1461" y="1078"/>
                    <a:pt x="1467" y="1095"/>
                    <a:pt x="1479" y="1092"/>
                  </a:cubicBezTo>
                  <a:cubicBezTo>
                    <a:pt x="1491" y="1090"/>
                    <a:pt x="1503" y="1088"/>
                    <a:pt x="1514" y="1084"/>
                  </a:cubicBezTo>
                  <a:cubicBezTo>
                    <a:pt x="1525" y="1080"/>
                    <a:pt x="1521" y="1099"/>
                    <a:pt x="1530" y="1100"/>
                  </a:cubicBezTo>
                  <a:cubicBezTo>
                    <a:pt x="1539" y="1102"/>
                    <a:pt x="1549" y="1079"/>
                    <a:pt x="1555" y="1072"/>
                  </a:cubicBezTo>
                  <a:cubicBezTo>
                    <a:pt x="1562" y="1066"/>
                    <a:pt x="1562" y="1060"/>
                    <a:pt x="1569" y="1051"/>
                  </a:cubicBezTo>
                  <a:cubicBezTo>
                    <a:pt x="1575" y="1042"/>
                    <a:pt x="1579" y="1038"/>
                    <a:pt x="1582" y="1023"/>
                  </a:cubicBezTo>
                  <a:cubicBezTo>
                    <a:pt x="1585" y="1008"/>
                    <a:pt x="1581" y="1003"/>
                    <a:pt x="1578" y="995"/>
                  </a:cubicBezTo>
                  <a:cubicBezTo>
                    <a:pt x="1575" y="987"/>
                    <a:pt x="1570" y="984"/>
                    <a:pt x="1561" y="986"/>
                  </a:cubicBezTo>
                  <a:cubicBezTo>
                    <a:pt x="1551" y="987"/>
                    <a:pt x="1550" y="979"/>
                    <a:pt x="1539" y="968"/>
                  </a:cubicBezTo>
                  <a:cubicBezTo>
                    <a:pt x="1529" y="958"/>
                    <a:pt x="1527" y="956"/>
                    <a:pt x="1523" y="950"/>
                  </a:cubicBezTo>
                  <a:cubicBezTo>
                    <a:pt x="1519" y="943"/>
                    <a:pt x="1519" y="935"/>
                    <a:pt x="1523" y="927"/>
                  </a:cubicBezTo>
                  <a:cubicBezTo>
                    <a:pt x="1527" y="919"/>
                    <a:pt x="1543" y="914"/>
                    <a:pt x="1550" y="906"/>
                  </a:cubicBezTo>
                  <a:cubicBezTo>
                    <a:pt x="1557" y="898"/>
                    <a:pt x="1563" y="868"/>
                    <a:pt x="1571" y="851"/>
                  </a:cubicBezTo>
                  <a:cubicBezTo>
                    <a:pt x="1579" y="834"/>
                    <a:pt x="1562" y="827"/>
                    <a:pt x="1562" y="810"/>
                  </a:cubicBezTo>
                  <a:cubicBezTo>
                    <a:pt x="1562" y="792"/>
                    <a:pt x="1562" y="794"/>
                    <a:pt x="1566" y="787"/>
                  </a:cubicBezTo>
                  <a:cubicBezTo>
                    <a:pt x="1570" y="780"/>
                    <a:pt x="1577" y="790"/>
                    <a:pt x="1590" y="780"/>
                  </a:cubicBezTo>
                  <a:cubicBezTo>
                    <a:pt x="1603" y="771"/>
                    <a:pt x="1609" y="767"/>
                    <a:pt x="1615" y="758"/>
                  </a:cubicBezTo>
                  <a:cubicBezTo>
                    <a:pt x="1622" y="748"/>
                    <a:pt x="1623" y="758"/>
                    <a:pt x="1634" y="760"/>
                  </a:cubicBezTo>
                  <a:cubicBezTo>
                    <a:pt x="1645" y="763"/>
                    <a:pt x="1642" y="758"/>
                    <a:pt x="1650" y="747"/>
                  </a:cubicBezTo>
                  <a:cubicBezTo>
                    <a:pt x="1658" y="736"/>
                    <a:pt x="1663" y="739"/>
                    <a:pt x="1673" y="734"/>
                  </a:cubicBezTo>
                  <a:cubicBezTo>
                    <a:pt x="1682" y="728"/>
                    <a:pt x="1677" y="691"/>
                    <a:pt x="1682" y="688"/>
                  </a:cubicBezTo>
                  <a:cubicBezTo>
                    <a:pt x="1687" y="686"/>
                    <a:pt x="1694" y="694"/>
                    <a:pt x="1695" y="686"/>
                  </a:cubicBezTo>
                  <a:cubicBezTo>
                    <a:pt x="1697" y="678"/>
                    <a:pt x="1690" y="660"/>
                    <a:pt x="1679" y="650"/>
                  </a:cubicBezTo>
                  <a:cubicBezTo>
                    <a:pt x="1669" y="639"/>
                    <a:pt x="1675" y="640"/>
                    <a:pt x="1667" y="619"/>
                  </a:cubicBezTo>
                  <a:cubicBezTo>
                    <a:pt x="1659" y="598"/>
                    <a:pt x="1674" y="604"/>
                    <a:pt x="1682" y="595"/>
                  </a:cubicBezTo>
                  <a:cubicBezTo>
                    <a:pt x="1690" y="586"/>
                    <a:pt x="1707" y="590"/>
                    <a:pt x="1723" y="580"/>
                  </a:cubicBezTo>
                  <a:cubicBezTo>
                    <a:pt x="1739" y="571"/>
                    <a:pt x="1746" y="566"/>
                    <a:pt x="1751" y="551"/>
                  </a:cubicBezTo>
                  <a:cubicBezTo>
                    <a:pt x="1757" y="536"/>
                    <a:pt x="1758" y="544"/>
                    <a:pt x="1770" y="540"/>
                  </a:cubicBezTo>
                  <a:cubicBezTo>
                    <a:pt x="1782" y="536"/>
                    <a:pt x="1779" y="535"/>
                    <a:pt x="1783" y="522"/>
                  </a:cubicBezTo>
                  <a:cubicBezTo>
                    <a:pt x="1787" y="508"/>
                    <a:pt x="1771" y="504"/>
                    <a:pt x="1767" y="498"/>
                  </a:cubicBezTo>
                  <a:cubicBezTo>
                    <a:pt x="1763" y="491"/>
                    <a:pt x="1773" y="476"/>
                    <a:pt x="1774" y="471"/>
                  </a:cubicBezTo>
                  <a:cubicBezTo>
                    <a:pt x="1775" y="466"/>
                    <a:pt x="1781" y="447"/>
                    <a:pt x="1775" y="431"/>
                  </a:cubicBezTo>
                  <a:cubicBezTo>
                    <a:pt x="1770" y="415"/>
                    <a:pt x="1775" y="415"/>
                    <a:pt x="1766" y="410"/>
                  </a:cubicBezTo>
                  <a:cubicBezTo>
                    <a:pt x="1764" y="408"/>
                    <a:pt x="1761" y="407"/>
                    <a:pt x="1758" y="406"/>
                  </a:cubicBezTo>
                  <a:cubicBezTo>
                    <a:pt x="1746" y="408"/>
                    <a:pt x="1738" y="409"/>
                    <a:pt x="1734" y="410"/>
                  </a:cubicBezTo>
                  <a:cubicBezTo>
                    <a:pt x="1729" y="410"/>
                    <a:pt x="1728" y="411"/>
                    <a:pt x="1725" y="41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9" name="Freeform 22">
              <a:extLst>
                <a:ext uri="{FF2B5EF4-FFF2-40B4-BE49-F238E27FC236}">
                  <a16:creationId xmlns:a16="http://schemas.microsoft.com/office/drawing/2014/main" id="{3BEDBF3A-12D4-443C-B35A-AD7788D13208}"/>
                </a:ext>
              </a:extLst>
            </p:cNvPr>
            <p:cNvSpPr>
              <a:spLocks/>
            </p:cNvSpPr>
            <p:nvPr/>
          </p:nvSpPr>
          <p:spPr bwMode="auto">
            <a:xfrm>
              <a:off x="-6770855" y="5450635"/>
              <a:ext cx="1443031" cy="1149241"/>
            </a:xfrm>
            <a:custGeom>
              <a:avLst/>
              <a:gdLst>
                <a:gd name="T0" fmla="*/ 1715 w 1753"/>
                <a:gd name="T1" fmla="*/ 968 h 1396"/>
                <a:gd name="T2" fmla="*/ 1721 w 1753"/>
                <a:gd name="T3" fmla="*/ 875 h 1396"/>
                <a:gd name="T4" fmla="*/ 1729 w 1753"/>
                <a:gd name="T5" fmla="*/ 782 h 1396"/>
                <a:gd name="T6" fmla="*/ 1659 w 1753"/>
                <a:gd name="T7" fmla="*/ 797 h 1396"/>
                <a:gd name="T8" fmla="*/ 1603 w 1753"/>
                <a:gd name="T9" fmla="*/ 794 h 1396"/>
                <a:gd name="T10" fmla="*/ 1615 w 1753"/>
                <a:gd name="T11" fmla="*/ 672 h 1396"/>
                <a:gd name="T12" fmla="*/ 1571 w 1753"/>
                <a:gd name="T13" fmla="*/ 613 h 1396"/>
                <a:gd name="T14" fmla="*/ 1485 w 1753"/>
                <a:gd name="T15" fmla="*/ 564 h 1396"/>
                <a:gd name="T16" fmla="*/ 1398 w 1753"/>
                <a:gd name="T17" fmla="*/ 472 h 1396"/>
                <a:gd name="T18" fmla="*/ 1341 w 1753"/>
                <a:gd name="T19" fmla="*/ 442 h 1396"/>
                <a:gd name="T20" fmla="*/ 1286 w 1753"/>
                <a:gd name="T21" fmla="*/ 385 h 1396"/>
                <a:gd name="T22" fmla="*/ 1284 w 1753"/>
                <a:gd name="T23" fmla="*/ 301 h 1396"/>
                <a:gd name="T24" fmla="*/ 1235 w 1753"/>
                <a:gd name="T25" fmla="*/ 258 h 1396"/>
                <a:gd name="T26" fmla="*/ 1199 w 1753"/>
                <a:gd name="T27" fmla="*/ 325 h 1396"/>
                <a:gd name="T28" fmla="*/ 1154 w 1753"/>
                <a:gd name="T29" fmla="*/ 355 h 1396"/>
                <a:gd name="T30" fmla="*/ 1040 w 1753"/>
                <a:gd name="T31" fmla="*/ 403 h 1396"/>
                <a:gd name="T32" fmla="*/ 1100 w 1753"/>
                <a:gd name="T33" fmla="*/ 338 h 1396"/>
                <a:gd name="T34" fmla="*/ 1116 w 1753"/>
                <a:gd name="T35" fmla="*/ 272 h 1396"/>
                <a:gd name="T36" fmla="*/ 1076 w 1753"/>
                <a:gd name="T37" fmla="*/ 248 h 1396"/>
                <a:gd name="T38" fmla="*/ 1076 w 1753"/>
                <a:gd name="T39" fmla="*/ 149 h 1396"/>
                <a:gd name="T40" fmla="*/ 1020 w 1753"/>
                <a:gd name="T41" fmla="*/ 100 h 1396"/>
                <a:gd name="T42" fmla="*/ 982 w 1753"/>
                <a:gd name="T43" fmla="*/ 0 h 1396"/>
                <a:gd name="T44" fmla="*/ 882 w 1753"/>
                <a:gd name="T45" fmla="*/ 19 h 1396"/>
                <a:gd name="T46" fmla="*/ 815 w 1753"/>
                <a:gd name="T47" fmla="*/ 35 h 1396"/>
                <a:gd name="T48" fmla="*/ 827 w 1753"/>
                <a:gd name="T49" fmla="*/ 145 h 1396"/>
                <a:gd name="T50" fmla="*/ 711 w 1753"/>
                <a:gd name="T51" fmla="*/ 195 h 1396"/>
                <a:gd name="T52" fmla="*/ 709 w 1753"/>
                <a:gd name="T53" fmla="*/ 226 h 1396"/>
                <a:gd name="T54" fmla="*/ 681 w 1753"/>
                <a:gd name="T55" fmla="*/ 250 h 1396"/>
                <a:gd name="T56" fmla="*/ 610 w 1753"/>
                <a:gd name="T57" fmla="*/ 242 h 1396"/>
                <a:gd name="T58" fmla="*/ 517 w 1753"/>
                <a:gd name="T59" fmla="*/ 220 h 1396"/>
                <a:gd name="T60" fmla="*/ 453 w 1753"/>
                <a:gd name="T61" fmla="*/ 260 h 1396"/>
                <a:gd name="T62" fmla="*/ 417 w 1753"/>
                <a:gd name="T63" fmla="*/ 382 h 1396"/>
                <a:gd name="T64" fmla="*/ 358 w 1753"/>
                <a:gd name="T65" fmla="*/ 387 h 1396"/>
                <a:gd name="T66" fmla="*/ 276 w 1753"/>
                <a:gd name="T67" fmla="*/ 413 h 1396"/>
                <a:gd name="T68" fmla="*/ 207 w 1753"/>
                <a:gd name="T69" fmla="*/ 420 h 1396"/>
                <a:gd name="T70" fmla="*/ 145 w 1753"/>
                <a:gd name="T71" fmla="*/ 369 h 1396"/>
                <a:gd name="T72" fmla="*/ 126 w 1753"/>
                <a:gd name="T73" fmla="*/ 418 h 1396"/>
                <a:gd name="T74" fmla="*/ 85 w 1753"/>
                <a:gd name="T75" fmla="*/ 536 h 1396"/>
                <a:gd name="T76" fmla="*/ 70 w 1753"/>
                <a:gd name="T77" fmla="*/ 638 h 1396"/>
                <a:gd name="T78" fmla="*/ 41 w 1753"/>
                <a:gd name="T79" fmla="*/ 716 h 1396"/>
                <a:gd name="T80" fmla="*/ 9 w 1753"/>
                <a:gd name="T81" fmla="*/ 765 h 1396"/>
                <a:gd name="T82" fmla="*/ 0 w 1753"/>
                <a:gd name="T83" fmla="*/ 872 h 1396"/>
                <a:gd name="T84" fmla="*/ 81 w 1753"/>
                <a:gd name="T85" fmla="*/ 964 h 1396"/>
                <a:gd name="T86" fmla="*/ 149 w 1753"/>
                <a:gd name="T87" fmla="*/ 1046 h 1396"/>
                <a:gd name="T88" fmla="*/ 84 w 1753"/>
                <a:gd name="T89" fmla="*/ 1127 h 1396"/>
                <a:gd name="T90" fmla="*/ 35 w 1753"/>
                <a:gd name="T91" fmla="*/ 1153 h 1396"/>
                <a:gd name="T92" fmla="*/ 181 w 1753"/>
                <a:gd name="T93" fmla="*/ 1219 h 1396"/>
                <a:gd name="T94" fmla="*/ 325 w 1753"/>
                <a:gd name="T95" fmla="*/ 1310 h 1396"/>
                <a:gd name="T96" fmla="*/ 529 w 1753"/>
                <a:gd name="T97" fmla="*/ 1270 h 1396"/>
                <a:gd name="T98" fmla="*/ 736 w 1753"/>
                <a:gd name="T99" fmla="*/ 1282 h 1396"/>
                <a:gd name="T100" fmla="*/ 903 w 1753"/>
                <a:gd name="T101" fmla="*/ 1347 h 1396"/>
                <a:gd name="T102" fmla="*/ 1060 w 1753"/>
                <a:gd name="T103" fmla="*/ 1328 h 1396"/>
                <a:gd name="T104" fmla="*/ 1169 w 1753"/>
                <a:gd name="T105" fmla="*/ 1359 h 1396"/>
                <a:gd name="T106" fmla="*/ 1295 w 1753"/>
                <a:gd name="T107" fmla="*/ 1270 h 1396"/>
                <a:gd name="T108" fmla="*/ 1412 w 1753"/>
                <a:gd name="T109" fmla="*/ 1174 h 1396"/>
                <a:gd name="T110" fmla="*/ 1476 w 1753"/>
                <a:gd name="T111" fmla="*/ 1064 h 1396"/>
                <a:gd name="T112" fmla="*/ 1604 w 1753"/>
                <a:gd name="T113" fmla="*/ 1056 h 1396"/>
                <a:gd name="T114" fmla="*/ 1689 w 1753"/>
                <a:gd name="T115" fmla="*/ 102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3" h="1396">
                  <a:moveTo>
                    <a:pt x="1689" y="1020"/>
                  </a:moveTo>
                  <a:cubicBezTo>
                    <a:pt x="1685" y="1018"/>
                    <a:pt x="1680" y="1015"/>
                    <a:pt x="1675" y="1008"/>
                  </a:cubicBezTo>
                  <a:cubicBezTo>
                    <a:pt x="1666" y="996"/>
                    <a:pt x="1669" y="989"/>
                    <a:pt x="1675" y="982"/>
                  </a:cubicBezTo>
                  <a:cubicBezTo>
                    <a:pt x="1676" y="981"/>
                    <a:pt x="1677" y="979"/>
                    <a:pt x="1678" y="978"/>
                  </a:cubicBezTo>
                  <a:cubicBezTo>
                    <a:pt x="1686" y="966"/>
                    <a:pt x="1696" y="969"/>
                    <a:pt x="1700" y="971"/>
                  </a:cubicBezTo>
                  <a:cubicBezTo>
                    <a:pt x="1702" y="972"/>
                    <a:pt x="1705" y="972"/>
                    <a:pt x="1708" y="972"/>
                  </a:cubicBezTo>
                  <a:cubicBezTo>
                    <a:pt x="1711" y="972"/>
                    <a:pt x="1712" y="972"/>
                    <a:pt x="1715" y="968"/>
                  </a:cubicBezTo>
                  <a:cubicBezTo>
                    <a:pt x="1717" y="966"/>
                    <a:pt x="1720" y="963"/>
                    <a:pt x="1725" y="961"/>
                  </a:cubicBezTo>
                  <a:cubicBezTo>
                    <a:pt x="1723" y="959"/>
                    <a:pt x="1722" y="958"/>
                    <a:pt x="1720" y="956"/>
                  </a:cubicBezTo>
                  <a:cubicBezTo>
                    <a:pt x="1710" y="946"/>
                    <a:pt x="1709" y="944"/>
                    <a:pt x="1706" y="930"/>
                  </a:cubicBezTo>
                  <a:cubicBezTo>
                    <a:pt x="1703" y="917"/>
                    <a:pt x="1708" y="912"/>
                    <a:pt x="1714" y="908"/>
                  </a:cubicBezTo>
                  <a:cubicBezTo>
                    <a:pt x="1716" y="906"/>
                    <a:pt x="1717" y="905"/>
                    <a:pt x="1719" y="903"/>
                  </a:cubicBezTo>
                  <a:cubicBezTo>
                    <a:pt x="1721" y="899"/>
                    <a:pt x="1721" y="896"/>
                    <a:pt x="1721" y="890"/>
                  </a:cubicBezTo>
                  <a:cubicBezTo>
                    <a:pt x="1720" y="886"/>
                    <a:pt x="1720" y="881"/>
                    <a:pt x="1721" y="875"/>
                  </a:cubicBezTo>
                  <a:cubicBezTo>
                    <a:pt x="1722" y="860"/>
                    <a:pt x="1728" y="849"/>
                    <a:pt x="1736" y="836"/>
                  </a:cubicBezTo>
                  <a:cubicBezTo>
                    <a:pt x="1739" y="833"/>
                    <a:pt x="1741" y="830"/>
                    <a:pt x="1743" y="826"/>
                  </a:cubicBezTo>
                  <a:cubicBezTo>
                    <a:pt x="1748" y="821"/>
                    <a:pt x="1752" y="814"/>
                    <a:pt x="1753" y="810"/>
                  </a:cubicBezTo>
                  <a:cubicBezTo>
                    <a:pt x="1750" y="808"/>
                    <a:pt x="1744" y="806"/>
                    <a:pt x="1739" y="798"/>
                  </a:cubicBezTo>
                  <a:cubicBezTo>
                    <a:pt x="1734" y="792"/>
                    <a:pt x="1733" y="787"/>
                    <a:pt x="1732" y="784"/>
                  </a:cubicBezTo>
                  <a:cubicBezTo>
                    <a:pt x="1732" y="784"/>
                    <a:pt x="1732" y="784"/>
                    <a:pt x="1732" y="784"/>
                  </a:cubicBezTo>
                  <a:cubicBezTo>
                    <a:pt x="1731" y="784"/>
                    <a:pt x="1731" y="783"/>
                    <a:pt x="1729" y="782"/>
                  </a:cubicBezTo>
                  <a:cubicBezTo>
                    <a:pt x="1726" y="781"/>
                    <a:pt x="1725" y="780"/>
                    <a:pt x="1724" y="780"/>
                  </a:cubicBezTo>
                  <a:cubicBezTo>
                    <a:pt x="1722" y="781"/>
                    <a:pt x="1720" y="783"/>
                    <a:pt x="1719" y="784"/>
                  </a:cubicBezTo>
                  <a:cubicBezTo>
                    <a:pt x="1716" y="786"/>
                    <a:pt x="1716" y="787"/>
                    <a:pt x="1715" y="788"/>
                  </a:cubicBezTo>
                  <a:cubicBezTo>
                    <a:pt x="1713" y="793"/>
                    <a:pt x="1710" y="797"/>
                    <a:pt x="1701" y="803"/>
                  </a:cubicBezTo>
                  <a:cubicBezTo>
                    <a:pt x="1688" y="811"/>
                    <a:pt x="1681" y="809"/>
                    <a:pt x="1673" y="804"/>
                  </a:cubicBezTo>
                  <a:cubicBezTo>
                    <a:pt x="1671" y="802"/>
                    <a:pt x="1669" y="800"/>
                    <a:pt x="1665" y="799"/>
                  </a:cubicBezTo>
                  <a:cubicBezTo>
                    <a:pt x="1662" y="798"/>
                    <a:pt x="1660" y="797"/>
                    <a:pt x="1659" y="797"/>
                  </a:cubicBezTo>
                  <a:cubicBezTo>
                    <a:pt x="1659" y="797"/>
                    <a:pt x="1659" y="797"/>
                    <a:pt x="1659" y="797"/>
                  </a:cubicBezTo>
                  <a:cubicBezTo>
                    <a:pt x="1657" y="798"/>
                    <a:pt x="1654" y="799"/>
                    <a:pt x="1648" y="801"/>
                  </a:cubicBezTo>
                  <a:cubicBezTo>
                    <a:pt x="1645" y="801"/>
                    <a:pt x="1643" y="802"/>
                    <a:pt x="1641" y="803"/>
                  </a:cubicBezTo>
                  <a:cubicBezTo>
                    <a:pt x="1633" y="805"/>
                    <a:pt x="1630" y="806"/>
                    <a:pt x="1620" y="803"/>
                  </a:cubicBezTo>
                  <a:cubicBezTo>
                    <a:pt x="1612" y="800"/>
                    <a:pt x="1609" y="797"/>
                    <a:pt x="1607" y="795"/>
                  </a:cubicBezTo>
                  <a:cubicBezTo>
                    <a:pt x="1607" y="795"/>
                    <a:pt x="1607" y="795"/>
                    <a:pt x="1607" y="795"/>
                  </a:cubicBezTo>
                  <a:cubicBezTo>
                    <a:pt x="1606" y="795"/>
                    <a:pt x="1604" y="794"/>
                    <a:pt x="1603" y="794"/>
                  </a:cubicBezTo>
                  <a:cubicBezTo>
                    <a:pt x="1597" y="794"/>
                    <a:pt x="1592" y="792"/>
                    <a:pt x="1581" y="785"/>
                  </a:cubicBezTo>
                  <a:cubicBezTo>
                    <a:pt x="1566" y="775"/>
                    <a:pt x="1567" y="751"/>
                    <a:pt x="1568" y="740"/>
                  </a:cubicBezTo>
                  <a:cubicBezTo>
                    <a:pt x="1568" y="738"/>
                    <a:pt x="1568" y="737"/>
                    <a:pt x="1568" y="736"/>
                  </a:cubicBezTo>
                  <a:cubicBezTo>
                    <a:pt x="1568" y="727"/>
                    <a:pt x="1573" y="711"/>
                    <a:pt x="1588" y="705"/>
                  </a:cubicBezTo>
                  <a:cubicBezTo>
                    <a:pt x="1597" y="702"/>
                    <a:pt x="1599" y="700"/>
                    <a:pt x="1608" y="692"/>
                  </a:cubicBezTo>
                  <a:cubicBezTo>
                    <a:pt x="1611" y="690"/>
                    <a:pt x="1611" y="689"/>
                    <a:pt x="1611" y="685"/>
                  </a:cubicBezTo>
                  <a:cubicBezTo>
                    <a:pt x="1611" y="682"/>
                    <a:pt x="1612" y="677"/>
                    <a:pt x="1615" y="672"/>
                  </a:cubicBezTo>
                  <a:cubicBezTo>
                    <a:pt x="1619" y="667"/>
                    <a:pt x="1623" y="664"/>
                    <a:pt x="1626" y="663"/>
                  </a:cubicBezTo>
                  <a:cubicBezTo>
                    <a:pt x="1628" y="661"/>
                    <a:pt x="1629" y="661"/>
                    <a:pt x="1630" y="659"/>
                  </a:cubicBezTo>
                  <a:cubicBezTo>
                    <a:pt x="1631" y="658"/>
                    <a:pt x="1630" y="654"/>
                    <a:pt x="1630" y="651"/>
                  </a:cubicBezTo>
                  <a:cubicBezTo>
                    <a:pt x="1629" y="648"/>
                    <a:pt x="1628" y="644"/>
                    <a:pt x="1628" y="640"/>
                  </a:cubicBezTo>
                  <a:cubicBezTo>
                    <a:pt x="1628" y="635"/>
                    <a:pt x="1628" y="632"/>
                    <a:pt x="1629" y="629"/>
                  </a:cubicBezTo>
                  <a:cubicBezTo>
                    <a:pt x="1626" y="628"/>
                    <a:pt x="1619" y="627"/>
                    <a:pt x="1610" y="629"/>
                  </a:cubicBezTo>
                  <a:cubicBezTo>
                    <a:pt x="1598" y="631"/>
                    <a:pt x="1584" y="625"/>
                    <a:pt x="1571" y="613"/>
                  </a:cubicBezTo>
                  <a:cubicBezTo>
                    <a:pt x="1570" y="612"/>
                    <a:pt x="1570" y="612"/>
                    <a:pt x="1570" y="612"/>
                  </a:cubicBezTo>
                  <a:cubicBezTo>
                    <a:pt x="1566" y="608"/>
                    <a:pt x="1561" y="603"/>
                    <a:pt x="1559" y="602"/>
                  </a:cubicBezTo>
                  <a:cubicBezTo>
                    <a:pt x="1554" y="605"/>
                    <a:pt x="1550" y="606"/>
                    <a:pt x="1543" y="602"/>
                  </a:cubicBezTo>
                  <a:cubicBezTo>
                    <a:pt x="1542" y="601"/>
                    <a:pt x="1540" y="600"/>
                    <a:pt x="1536" y="599"/>
                  </a:cubicBezTo>
                  <a:cubicBezTo>
                    <a:pt x="1533" y="598"/>
                    <a:pt x="1530" y="598"/>
                    <a:pt x="1527" y="598"/>
                  </a:cubicBezTo>
                  <a:cubicBezTo>
                    <a:pt x="1518" y="598"/>
                    <a:pt x="1507" y="599"/>
                    <a:pt x="1497" y="585"/>
                  </a:cubicBezTo>
                  <a:cubicBezTo>
                    <a:pt x="1491" y="576"/>
                    <a:pt x="1488" y="570"/>
                    <a:pt x="1485" y="564"/>
                  </a:cubicBezTo>
                  <a:cubicBezTo>
                    <a:pt x="1483" y="560"/>
                    <a:pt x="1481" y="556"/>
                    <a:pt x="1479" y="553"/>
                  </a:cubicBezTo>
                  <a:cubicBezTo>
                    <a:pt x="1477" y="550"/>
                    <a:pt x="1474" y="546"/>
                    <a:pt x="1471" y="540"/>
                  </a:cubicBezTo>
                  <a:cubicBezTo>
                    <a:pt x="1464" y="529"/>
                    <a:pt x="1455" y="514"/>
                    <a:pt x="1447" y="506"/>
                  </a:cubicBezTo>
                  <a:cubicBezTo>
                    <a:pt x="1441" y="502"/>
                    <a:pt x="1438" y="497"/>
                    <a:pt x="1436" y="494"/>
                  </a:cubicBezTo>
                  <a:cubicBezTo>
                    <a:pt x="1432" y="489"/>
                    <a:pt x="1432" y="489"/>
                    <a:pt x="1427" y="490"/>
                  </a:cubicBezTo>
                  <a:cubicBezTo>
                    <a:pt x="1406" y="491"/>
                    <a:pt x="1400" y="479"/>
                    <a:pt x="1398" y="474"/>
                  </a:cubicBezTo>
                  <a:cubicBezTo>
                    <a:pt x="1398" y="473"/>
                    <a:pt x="1398" y="473"/>
                    <a:pt x="1398" y="472"/>
                  </a:cubicBezTo>
                  <a:cubicBezTo>
                    <a:pt x="1397" y="472"/>
                    <a:pt x="1396" y="472"/>
                    <a:pt x="1394" y="473"/>
                  </a:cubicBezTo>
                  <a:cubicBezTo>
                    <a:pt x="1386" y="481"/>
                    <a:pt x="1378" y="483"/>
                    <a:pt x="1372" y="480"/>
                  </a:cubicBezTo>
                  <a:cubicBezTo>
                    <a:pt x="1369" y="479"/>
                    <a:pt x="1363" y="476"/>
                    <a:pt x="1363" y="466"/>
                  </a:cubicBezTo>
                  <a:cubicBezTo>
                    <a:pt x="1362" y="461"/>
                    <a:pt x="1364" y="456"/>
                    <a:pt x="1366" y="454"/>
                  </a:cubicBezTo>
                  <a:cubicBezTo>
                    <a:pt x="1366" y="454"/>
                    <a:pt x="1366" y="453"/>
                    <a:pt x="1365" y="453"/>
                  </a:cubicBezTo>
                  <a:cubicBezTo>
                    <a:pt x="1361" y="450"/>
                    <a:pt x="1360" y="450"/>
                    <a:pt x="1358" y="450"/>
                  </a:cubicBezTo>
                  <a:cubicBezTo>
                    <a:pt x="1352" y="450"/>
                    <a:pt x="1347" y="449"/>
                    <a:pt x="1341" y="442"/>
                  </a:cubicBezTo>
                  <a:cubicBezTo>
                    <a:pt x="1340" y="440"/>
                    <a:pt x="1339" y="438"/>
                    <a:pt x="1337" y="437"/>
                  </a:cubicBezTo>
                  <a:cubicBezTo>
                    <a:pt x="1332" y="432"/>
                    <a:pt x="1323" y="422"/>
                    <a:pt x="1333" y="408"/>
                  </a:cubicBezTo>
                  <a:cubicBezTo>
                    <a:pt x="1330" y="410"/>
                    <a:pt x="1327" y="410"/>
                    <a:pt x="1324" y="409"/>
                  </a:cubicBezTo>
                  <a:cubicBezTo>
                    <a:pt x="1318" y="408"/>
                    <a:pt x="1316" y="403"/>
                    <a:pt x="1316" y="401"/>
                  </a:cubicBezTo>
                  <a:cubicBezTo>
                    <a:pt x="1315" y="399"/>
                    <a:pt x="1314" y="398"/>
                    <a:pt x="1311" y="396"/>
                  </a:cubicBezTo>
                  <a:cubicBezTo>
                    <a:pt x="1309" y="395"/>
                    <a:pt x="1307" y="394"/>
                    <a:pt x="1304" y="394"/>
                  </a:cubicBezTo>
                  <a:cubicBezTo>
                    <a:pt x="1299" y="393"/>
                    <a:pt x="1292" y="392"/>
                    <a:pt x="1286" y="385"/>
                  </a:cubicBezTo>
                  <a:cubicBezTo>
                    <a:pt x="1285" y="383"/>
                    <a:pt x="1284" y="383"/>
                    <a:pt x="1282" y="382"/>
                  </a:cubicBezTo>
                  <a:cubicBezTo>
                    <a:pt x="1280" y="380"/>
                    <a:pt x="1276" y="378"/>
                    <a:pt x="1274" y="372"/>
                  </a:cubicBezTo>
                  <a:cubicBezTo>
                    <a:pt x="1273" y="367"/>
                    <a:pt x="1275" y="362"/>
                    <a:pt x="1278" y="358"/>
                  </a:cubicBezTo>
                  <a:cubicBezTo>
                    <a:pt x="1282" y="351"/>
                    <a:pt x="1287" y="348"/>
                    <a:pt x="1291" y="346"/>
                  </a:cubicBezTo>
                  <a:cubicBezTo>
                    <a:pt x="1294" y="344"/>
                    <a:pt x="1294" y="344"/>
                    <a:pt x="1294" y="341"/>
                  </a:cubicBezTo>
                  <a:cubicBezTo>
                    <a:pt x="1297" y="331"/>
                    <a:pt x="1295" y="313"/>
                    <a:pt x="1292" y="306"/>
                  </a:cubicBezTo>
                  <a:cubicBezTo>
                    <a:pt x="1291" y="304"/>
                    <a:pt x="1287" y="302"/>
                    <a:pt x="1284" y="301"/>
                  </a:cubicBezTo>
                  <a:cubicBezTo>
                    <a:pt x="1278" y="298"/>
                    <a:pt x="1271" y="294"/>
                    <a:pt x="1268" y="286"/>
                  </a:cubicBezTo>
                  <a:cubicBezTo>
                    <a:pt x="1267" y="282"/>
                    <a:pt x="1267" y="280"/>
                    <a:pt x="1268" y="278"/>
                  </a:cubicBezTo>
                  <a:cubicBezTo>
                    <a:pt x="1268" y="277"/>
                    <a:pt x="1268" y="277"/>
                    <a:pt x="1268" y="277"/>
                  </a:cubicBezTo>
                  <a:cubicBezTo>
                    <a:pt x="1268" y="277"/>
                    <a:pt x="1267" y="276"/>
                    <a:pt x="1264" y="271"/>
                  </a:cubicBezTo>
                  <a:cubicBezTo>
                    <a:pt x="1261" y="265"/>
                    <a:pt x="1259" y="261"/>
                    <a:pt x="1259" y="257"/>
                  </a:cubicBezTo>
                  <a:cubicBezTo>
                    <a:pt x="1253" y="256"/>
                    <a:pt x="1249" y="257"/>
                    <a:pt x="1244" y="258"/>
                  </a:cubicBezTo>
                  <a:cubicBezTo>
                    <a:pt x="1241" y="258"/>
                    <a:pt x="1238" y="258"/>
                    <a:pt x="1235" y="258"/>
                  </a:cubicBezTo>
                  <a:cubicBezTo>
                    <a:pt x="1234" y="258"/>
                    <a:pt x="1232" y="258"/>
                    <a:pt x="1231" y="258"/>
                  </a:cubicBezTo>
                  <a:cubicBezTo>
                    <a:pt x="1231" y="263"/>
                    <a:pt x="1230" y="267"/>
                    <a:pt x="1229" y="270"/>
                  </a:cubicBezTo>
                  <a:cubicBezTo>
                    <a:pt x="1228" y="273"/>
                    <a:pt x="1228" y="274"/>
                    <a:pt x="1228" y="277"/>
                  </a:cubicBezTo>
                  <a:cubicBezTo>
                    <a:pt x="1229" y="279"/>
                    <a:pt x="1229" y="280"/>
                    <a:pt x="1230" y="282"/>
                  </a:cubicBezTo>
                  <a:cubicBezTo>
                    <a:pt x="1236" y="292"/>
                    <a:pt x="1231" y="298"/>
                    <a:pt x="1224" y="304"/>
                  </a:cubicBezTo>
                  <a:cubicBezTo>
                    <a:pt x="1221" y="306"/>
                    <a:pt x="1218" y="308"/>
                    <a:pt x="1216" y="310"/>
                  </a:cubicBezTo>
                  <a:cubicBezTo>
                    <a:pt x="1209" y="315"/>
                    <a:pt x="1202" y="320"/>
                    <a:pt x="1199" y="325"/>
                  </a:cubicBezTo>
                  <a:cubicBezTo>
                    <a:pt x="1194" y="334"/>
                    <a:pt x="1188" y="335"/>
                    <a:pt x="1185" y="336"/>
                  </a:cubicBezTo>
                  <a:cubicBezTo>
                    <a:pt x="1185" y="336"/>
                    <a:pt x="1184" y="336"/>
                    <a:pt x="1184" y="336"/>
                  </a:cubicBezTo>
                  <a:cubicBezTo>
                    <a:pt x="1184" y="336"/>
                    <a:pt x="1183" y="337"/>
                    <a:pt x="1183" y="337"/>
                  </a:cubicBezTo>
                  <a:cubicBezTo>
                    <a:pt x="1182" y="339"/>
                    <a:pt x="1181" y="340"/>
                    <a:pt x="1181" y="341"/>
                  </a:cubicBezTo>
                  <a:cubicBezTo>
                    <a:pt x="1180" y="349"/>
                    <a:pt x="1175" y="352"/>
                    <a:pt x="1167" y="354"/>
                  </a:cubicBezTo>
                  <a:cubicBezTo>
                    <a:pt x="1162" y="355"/>
                    <a:pt x="1157" y="355"/>
                    <a:pt x="1154" y="355"/>
                  </a:cubicBezTo>
                  <a:cubicBezTo>
                    <a:pt x="1154" y="355"/>
                    <a:pt x="1154" y="355"/>
                    <a:pt x="1154" y="355"/>
                  </a:cubicBezTo>
                  <a:cubicBezTo>
                    <a:pt x="1154" y="356"/>
                    <a:pt x="1154" y="356"/>
                    <a:pt x="1154" y="356"/>
                  </a:cubicBezTo>
                  <a:cubicBezTo>
                    <a:pt x="1149" y="367"/>
                    <a:pt x="1146" y="369"/>
                    <a:pt x="1133" y="374"/>
                  </a:cubicBezTo>
                  <a:cubicBezTo>
                    <a:pt x="1125" y="377"/>
                    <a:pt x="1121" y="383"/>
                    <a:pt x="1119" y="386"/>
                  </a:cubicBezTo>
                  <a:cubicBezTo>
                    <a:pt x="1116" y="391"/>
                    <a:pt x="1110" y="393"/>
                    <a:pt x="1105" y="394"/>
                  </a:cubicBezTo>
                  <a:cubicBezTo>
                    <a:pt x="1102" y="395"/>
                    <a:pt x="1098" y="396"/>
                    <a:pt x="1098" y="397"/>
                  </a:cubicBezTo>
                  <a:cubicBezTo>
                    <a:pt x="1092" y="415"/>
                    <a:pt x="1078" y="425"/>
                    <a:pt x="1064" y="421"/>
                  </a:cubicBezTo>
                  <a:cubicBezTo>
                    <a:pt x="1055" y="418"/>
                    <a:pt x="1044" y="413"/>
                    <a:pt x="1040" y="403"/>
                  </a:cubicBezTo>
                  <a:cubicBezTo>
                    <a:pt x="1039" y="402"/>
                    <a:pt x="1038" y="401"/>
                    <a:pt x="1038" y="400"/>
                  </a:cubicBezTo>
                  <a:cubicBezTo>
                    <a:pt x="1030" y="387"/>
                    <a:pt x="1031" y="377"/>
                    <a:pt x="1041" y="371"/>
                  </a:cubicBezTo>
                  <a:cubicBezTo>
                    <a:pt x="1045" y="368"/>
                    <a:pt x="1045" y="368"/>
                    <a:pt x="1045" y="368"/>
                  </a:cubicBezTo>
                  <a:cubicBezTo>
                    <a:pt x="1052" y="364"/>
                    <a:pt x="1055" y="361"/>
                    <a:pt x="1065" y="356"/>
                  </a:cubicBezTo>
                  <a:cubicBezTo>
                    <a:pt x="1070" y="353"/>
                    <a:pt x="1070" y="353"/>
                    <a:pt x="1070" y="353"/>
                  </a:cubicBezTo>
                  <a:cubicBezTo>
                    <a:pt x="1079" y="349"/>
                    <a:pt x="1087" y="345"/>
                    <a:pt x="1092" y="341"/>
                  </a:cubicBezTo>
                  <a:cubicBezTo>
                    <a:pt x="1095" y="339"/>
                    <a:pt x="1098" y="338"/>
                    <a:pt x="1100" y="338"/>
                  </a:cubicBezTo>
                  <a:cubicBezTo>
                    <a:pt x="1100" y="337"/>
                    <a:pt x="1100" y="335"/>
                    <a:pt x="1100" y="334"/>
                  </a:cubicBezTo>
                  <a:cubicBezTo>
                    <a:pt x="1100" y="319"/>
                    <a:pt x="1104" y="312"/>
                    <a:pt x="1106" y="306"/>
                  </a:cubicBezTo>
                  <a:cubicBezTo>
                    <a:pt x="1108" y="303"/>
                    <a:pt x="1109" y="301"/>
                    <a:pt x="1109" y="299"/>
                  </a:cubicBezTo>
                  <a:cubicBezTo>
                    <a:pt x="1109" y="298"/>
                    <a:pt x="1109" y="298"/>
                    <a:pt x="1108" y="297"/>
                  </a:cubicBezTo>
                  <a:cubicBezTo>
                    <a:pt x="1107" y="295"/>
                    <a:pt x="1104" y="292"/>
                    <a:pt x="1105" y="287"/>
                  </a:cubicBezTo>
                  <a:cubicBezTo>
                    <a:pt x="1105" y="282"/>
                    <a:pt x="1109" y="279"/>
                    <a:pt x="1112" y="276"/>
                  </a:cubicBezTo>
                  <a:cubicBezTo>
                    <a:pt x="1114" y="275"/>
                    <a:pt x="1115" y="273"/>
                    <a:pt x="1116" y="272"/>
                  </a:cubicBezTo>
                  <a:cubicBezTo>
                    <a:pt x="1115" y="269"/>
                    <a:pt x="1114" y="268"/>
                    <a:pt x="1113" y="267"/>
                  </a:cubicBezTo>
                  <a:cubicBezTo>
                    <a:pt x="1113" y="267"/>
                    <a:pt x="1113" y="267"/>
                    <a:pt x="1112" y="267"/>
                  </a:cubicBezTo>
                  <a:cubicBezTo>
                    <a:pt x="1102" y="267"/>
                    <a:pt x="1089" y="268"/>
                    <a:pt x="1084" y="259"/>
                  </a:cubicBezTo>
                  <a:cubicBezTo>
                    <a:pt x="1083" y="256"/>
                    <a:pt x="1083" y="254"/>
                    <a:pt x="1083" y="252"/>
                  </a:cubicBezTo>
                  <a:cubicBezTo>
                    <a:pt x="1083" y="252"/>
                    <a:pt x="1083" y="252"/>
                    <a:pt x="1082" y="251"/>
                  </a:cubicBezTo>
                  <a:cubicBezTo>
                    <a:pt x="1082" y="251"/>
                    <a:pt x="1082" y="250"/>
                    <a:pt x="1079" y="249"/>
                  </a:cubicBezTo>
                  <a:cubicBezTo>
                    <a:pt x="1078" y="248"/>
                    <a:pt x="1078" y="248"/>
                    <a:pt x="1076" y="248"/>
                  </a:cubicBezTo>
                  <a:cubicBezTo>
                    <a:pt x="1074" y="248"/>
                    <a:pt x="1069" y="249"/>
                    <a:pt x="1065" y="246"/>
                  </a:cubicBezTo>
                  <a:cubicBezTo>
                    <a:pt x="1060" y="242"/>
                    <a:pt x="1059" y="237"/>
                    <a:pt x="1059" y="231"/>
                  </a:cubicBezTo>
                  <a:cubicBezTo>
                    <a:pt x="1058" y="228"/>
                    <a:pt x="1058" y="224"/>
                    <a:pt x="1057" y="220"/>
                  </a:cubicBezTo>
                  <a:cubicBezTo>
                    <a:pt x="1054" y="201"/>
                    <a:pt x="1050" y="178"/>
                    <a:pt x="1062" y="164"/>
                  </a:cubicBezTo>
                  <a:cubicBezTo>
                    <a:pt x="1067" y="157"/>
                    <a:pt x="1071" y="154"/>
                    <a:pt x="1074" y="152"/>
                  </a:cubicBezTo>
                  <a:cubicBezTo>
                    <a:pt x="1074" y="152"/>
                    <a:pt x="1075" y="152"/>
                    <a:pt x="1075" y="151"/>
                  </a:cubicBezTo>
                  <a:cubicBezTo>
                    <a:pt x="1075" y="151"/>
                    <a:pt x="1075" y="151"/>
                    <a:pt x="1076" y="149"/>
                  </a:cubicBezTo>
                  <a:cubicBezTo>
                    <a:pt x="1076" y="147"/>
                    <a:pt x="1077" y="145"/>
                    <a:pt x="1077" y="143"/>
                  </a:cubicBezTo>
                  <a:cubicBezTo>
                    <a:pt x="1078" y="142"/>
                    <a:pt x="1079" y="140"/>
                    <a:pt x="1079" y="139"/>
                  </a:cubicBezTo>
                  <a:cubicBezTo>
                    <a:pt x="1079" y="139"/>
                    <a:pt x="1078" y="138"/>
                    <a:pt x="1076" y="136"/>
                  </a:cubicBezTo>
                  <a:cubicBezTo>
                    <a:pt x="1068" y="127"/>
                    <a:pt x="1060" y="122"/>
                    <a:pt x="1055" y="119"/>
                  </a:cubicBezTo>
                  <a:cubicBezTo>
                    <a:pt x="1054" y="119"/>
                    <a:pt x="1051" y="118"/>
                    <a:pt x="1049" y="118"/>
                  </a:cubicBezTo>
                  <a:cubicBezTo>
                    <a:pt x="1042" y="118"/>
                    <a:pt x="1033" y="117"/>
                    <a:pt x="1026" y="107"/>
                  </a:cubicBezTo>
                  <a:cubicBezTo>
                    <a:pt x="1024" y="104"/>
                    <a:pt x="1022" y="102"/>
                    <a:pt x="1020" y="100"/>
                  </a:cubicBezTo>
                  <a:cubicBezTo>
                    <a:pt x="1016" y="94"/>
                    <a:pt x="1012" y="89"/>
                    <a:pt x="1010" y="79"/>
                  </a:cubicBezTo>
                  <a:cubicBezTo>
                    <a:pt x="1009" y="76"/>
                    <a:pt x="1009" y="76"/>
                    <a:pt x="1008" y="75"/>
                  </a:cubicBezTo>
                  <a:cubicBezTo>
                    <a:pt x="1001" y="68"/>
                    <a:pt x="1003" y="61"/>
                    <a:pt x="1007" y="52"/>
                  </a:cubicBezTo>
                  <a:cubicBezTo>
                    <a:pt x="1013" y="38"/>
                    <a:pt x="1013" y="31"/>
                    <a:pt x="1011" y="26"/>
                  </a:cubicBezTo>
                  <a:cubicBezTo>
                    <a:pt x="1008" y="17"/>
                    <a:pt x="1008" y="16"/>
                    <a:pt x="1001" y="11"/>
                  </a:cubicBezTo>
                  <a:cubicBezTo>
                    <a:pt x="999" y="10"/>
                    <a:pt x="999" y="10"/>
                    <a:pt x="999" y="10"/>
                  </a:cubicBezTo>
                  <a:cubicBezTo>
                    <a:pt x="995" y="7"/>
                    <a:pt x="985" y="0"/>
                    <a:pt x="982" y="0"/>
                  </a:cubicBezTo>
                  <a:cubicBezTo>
                    <a:pt x="981" y="1"/>
                    <a:pt x="980" y="3"/>
                    <a:pt x="978" y="4"/>
                  </a:cubicBezTo>
                  <a:cubicBezTo>
                    <a:pt x="975" y="9"/>
                    <a:pt x="968" y="19"/>
                    <a:pt x="953" y="15"/>
                  </a:cubicBezTo>
                  <a:cubicBezTo>
                    <a:pt x="948" y="13"/>
                    <a:pt x="943" y="10"/>
                    <a:pt x="939" y="8"/>
                  </a:cubicBezTo>
                  <a:cubicBezTo>
                    <a:pt x="938" y="7"/>
                    <a:pt x="936" y="6"/>
                    <a:pt x="934" y="5"/>
                  </a:cubicBezTo>
                  <a:cubicBezTo>
                    <a:pt x="933" y="6"/>
                    <a:pt x="933" y="8"/>
                    <a:pt x="932" y="10"/>
                  </a:cubicBezTo>
                  <a:cubicBezTo>
                    <a:pt x="929" y="15"/>
                    <a:pt x="926" y="22"/>
                    <a:pt x="915" y="24"/>
                  </a:cubicBezTo>
                  <a:cubicBezTo>
                    <a:pt x="904" y="26"/>
                    <a:pt x="893" y="24"/>
                    <a:pt x="882" y="19"/>
                  </a:cubicBezTo>
                  <a:cubicBezTo>
                    <a:pt x="880" y="19"/>
                    <a:pt x="875" y="19"/>
                    <a:pt x="863" y="24"/>
                  </a:cubicBezTo>
                  <a:cubicBezTo>
                    <a:pt x="862" y="24"/>
                    <a:pt x="862" y="24"/>
                    <a:pt x="862" y="24"/>
                  </a:cubicBezTo>
                  <a:cubicBezTo>
                    <a:pt x="857" y="26"/>
                    <a:pt x="854" y="26"/>
                    <a:pt x="849" y="23"/>
                  </a:cubicBezTo>
                  <a:cubicBezTo>
                    <a:pt x="848" y="22"/>
                    <a:pt x="848" y="22"/>
                    <a:pt x="848" y="22"/>
                  </a:cubicBezTo>
                  <a:cubicBezTo>
                    <a:pt x="845" y="20"/>
                    <a:pt x="843" y="19"/>
                    <a:pt x="842" y="19"/>
                  </a:cubicBezTo>
                  <a:cubicBezTo>
                    <a:pt x="836" y="22"/>
                    <a:pt x="820" y="30"/>
                    <a:pt x="817" y="33"/>
                  </a:cubicBezTo>
                  <a:cubicBezTo>
                    <a:pt x="816" y="34"/>
                    <a:pt x="816" y="35"/>
                    <a:pt x="815" y="35"/>
                  </a:cubicBezTo>
                  <a:cubicBezTo>
                    <a:pt x="813" y="38"/>
                    <a:pt x="812" y="38"/>
                    <a:pt x="812" y="50"/>
                  </a:cubicBezTo>
                  <a:cubicBezTo>
                    <a:pt x="812" y="58"/>
                    <a:pt x="810" y="64"/>
                    <a:pt x="809" y="68"/>
                  </a:cubicBezTo>
                  <a:cubicBezTo>
                    <a:pt x="807" y="75"/>
                    <a:pt x="806" y="77"/>
                    <a:pt x="810" y="82"/>
                  </a:cubicBezTo>
                  <a:cubicBezTo>
                    <a:pt x="813" y="87"/>
                    <a:pt x="815" y="89"/>
                    <a:pt x="817" y="91"/>
                  </a:cubicBezTo>
                  <a:cubicBezTo>
                    <a:pt x="822" y="95"/>
                    <a:pt x="826" y="98"/>
                    <a:pt x="829" y="110"/>
                  </a:cubicBezTo>
                  <a:cubicBezTo>
                    <a:pt x="833" y="127"/>
                    <a:pt x="833" y="130"/>
                    <a:pt x="828" y="144"/>
                  </a:cubicBezTo>
                  <a:cubicBezTo>
                    <a:pt x="827" y="145"/>
                    <a:pt x="827" y="145"/>
                    <a:pt x="827" y="145"/>
                  </a:cubicBezTo>
                  <a:cubicBezTo>
                    <a:pt x="827" y="147"/>
                    <a:pt x="827" y="147"/>
                    <a:pt x="827" y="148"/>
                  </a:cubicBezTo>
                  <a:cubicBezTo>
                    <a:pt x="832" y="162"/>
                    <a:pt x="819" y="167"/>
                    <a:pt x="808" y="171"/>
                  </a:cubicBezTo>
                  <a:cubicBezTo>
                    <a:pt x="803" y="173"/>
                    <a:pt x="799" y="174"/>
                    <a:pt x="796" y="175"/>
                  </a:cubicBezTo>
                  <a:cubicBezTo>
                    <a:pt x="787" y="179"/>
                    <a:pt x="787" y="179"/>
                    <a:pt x="782" y="185"/>
                  </a:cubicBezTo>
                  <a:cubicBezTo>
                    <a:pt x="772" y="198"/>
                    <a:pt x="760" y="203"/>
                    <a:pt x="745" y="201"/>
                  </a:cubicBezTo>
                  <a:cubicBezTo>
                    <a:pt x="734" y="199"/>
                    <a:pt x="730" y="198"/>
                    <a:pt x="721" y="193"/>
                  </a:cubicBezTo>
                  <a:cubicBezTo>
                    <a:pt x="719" y="192"/>
                    <a:pt x="718" y="191"/>
                    <a:pt x="711" y="195"/>
                  </a:cubicBezTo>
                  <a:cubicBezTo>
                    <a:pt x="707" y="198"/>
                    <a:pt x="704" y="199"/>
                    <a:pt x="702" y="199"/>
                  </a:cubicBezTo>
                  <a:cubicBezTo>
                    <a:pt x="701" y="200"/>
                    <a:pt x="701" y="200"/>
                    <a:pt x="701" y="201"/>
                  </a:cubicBezTo>
                  <a:cubicBezTo>
                    <a:pt x="699" y="204"/>
                    <a:pt x="697" y="206"/>
                    <a:pt x="696" y="207"/>
                  </a:cubicBezTo>
                  <a:cubicBezTo>
                    <a:pt x="696" y="207"/>
                    <a:pt x="696" y="207"/>
                    <a:pt x="696" y="207"/>
                  </a:cubicBezTo>
                  <a:cubicBezTo>
                    <a:pt x="696" y="208"/>
                    <a:pt x="696" y="208"/>
                    <a:pt x="697" y="209"/>
                  </a:cubicBezTo>
                  <a:cubicBezTo>
                    <a:pt x="698" y="211"/>
                    <a:pt x="699" y="213"/>
                    <a:pt x="700" y="215"/>
                  </a:cubicBezTo>
                  <a:cubicBezTo>
                    <a:pt x="703" y="221"/>
                    <a:pt x="704" y="224"/>
                    <a:pt x="709" y="226"/>
                  </a:cubicBezTo>
                  <a:cubicBezTo>
                    <a:pt x="712" y="228"/>
                    <a:pt x="713" y="228"/>
                    <a:pt x="716" y="228"/>
                  </a:cubicBezTo>
                  <a:cubicBezTo>
                    <a:pt x="719" y="229"/>
                    <a:pt x="726" y="230"/>
                    <a:pt x="729" y="239"/>
                  </a:cubicBezTo>
                  <a:cubicBezTo>
                    <a:pt x="733" y="250"/>
                    <a:pt x="727" y="261"/>
                    <a:pt x="715" y="268"/>
                  </a:cubicBezTo>
                  <a:cubicBezTo>
                    <a:pt x="714" y="269"/>
                    <a:pt x="713" y="270"/>
                    <a:pt x="712" y="271"/>
                  </a:cubicBezTo>
                  <a:cubicBezTo>
                    <a:pt x="709" y="274"/>
                    <a:pt x="705" y="278"/>
                    <a:pt x="698" y="277"/>
                  </a:cubicBezTo>
                  <a:cubicBezTo>
                    <a:pt x="691" y="276"/>
                    <a:pt x="688" y="269"/>
                    <a:pt x="685" y="263"/>
                  </a:cubicBezTo>
                  <a:cubicBezTo>
                    <a:pt x="683" y="256"/>
                    <a:pt x="682" y="253"/>
                    <a:pt x="681" y="250"/>
                  </a:cubicBezTo>
                  <a:cubicBezTo>
                    <a:pt x="681" y="247"/>
                    <a:pt x="681" y="247"/>
                    <a:pt x="677" y="243"/>
                  </a:cubicBezTo>
                  <a:cubicBezTo>
                    <a:pt x="672" y="239"/>
                    <a:pt x="670" y="235"/>
                    <a:pt x="668" y="233"/>
                  </a:cubicBezTo>
                  <a:cubicBezTo>
                    <a:pt x="668" y="233"/>
                    <a:pt x="668" y="233"/>
                    <a:pt x="667" y="233"/>
                  </a:cubicBezTo>
                  <a:cubicBezTo>
                    <a:pt x="666" y="246"/>
                    <a:pt x="652" y="247"/>
                    <a:pt x="646" y="247"/>
                  </a:cubicBezTo>
                  <a:cubicBezTo>
                    <a:pt x="631" y="248"/>
                    <a:pt x="627" y="247"/>
                    <a:pt x="621" y="244"/>
                  </a:cubicBezTo>
                  <a:cubicBezTo>
                    <a:pt x="619" y="244"/>
                    <a:pt x="617" y="243"/>
                    <a:pt x="613" y="242"/>
                  </a:cubicBezTo>
                  <a:cubicBezTo>
                    <a:pt x="611" y="242"/>
                    <a:pt x="610" y="242"/>
                    <a:pt x="610" y="242"/>
                  </a:cubicBezTo>
                  <a:cubicBezTo>
                    <a:pt x="610" y="242"/>
                    <a:pt x="610" y="243"/>
                    <a:pt x="610" y="243"/>
                  </a:cubicBezTo>
                  <a:cubicBezTo>
                    <a:pt x="602" y="250"/>
                    <a:pt x="595" y="250"/>
                    <a:pt x="583" y="243"/>
                  </a:cubicBezTo>
                  <a:cubicBezTo>
                    <a:pt x="576" y="239"/>
                    <a:pt x="571" y="240"/>
                    <a:pt x="564" y="240"/>
                  </a:cubicBezTo>
                  <a:cubicBezTo>
                    <a:pt x="557" y="240"/>
                    <a:pt x="548" y="241"/>
                    <a:pt x="538" y="234"/>
                  </a:cubicBezTo>
                  <a:cubicBezTo>
                    <a:pt x="532" y="229"/>
                    <a:pt x="529" y="225"/>
                    <a:pt x="527" y="222"/>
                  </a:cubicBezTo>
                  <a:cubicBezTo>
                    <a:pt x="526" y="221"/>
                    <a:pt x="525" y="220"/>
                    <a:pt x="525" y="220"/>
                  </a:cubicBezTo>
                  <a:cubicBezTo>
                    <a:pt x="525" y="220"/>
                    <a:pt x="523" y="219"/>
                    <a:pt x="517" y="220"/>
                  </a:cubicBezTo>
                  <a:cubicBezTo>
                    <a:pt x="508" y="221"/>
                    <a:pt x="500" y="219"/>
                    <a:pt x="494" y="218"/>
                  </a:cubicBezTo>
                  <a:cubicBezTo>
                    <a:pt x="485" y="217"/>
                    <a:pt x="483" y="217"/>
                    <a:pt x="480" y="219"/>
                  </a:cubicBezTo>
                  <a:cubicBezTo>
                    <a:pt x="475" y="224"/>
                    <a:pt x="470" y="228"/>
                    <a:pt x="466" y="231"/>
                  </a:cubicBezTo>
                  <a:cubicBezTo>
                    <a:pt x="463" y="233"/>
                    <a:pt x="460" y="236"/>
                    <a:pt x="459" y="237"/>
                  </a:cubicBezTo>
                  <a:cubicBezTo>
                    <a:pt x="456" y="241"/>
                    <a:pt x="452" y="242"/>
                    <a:pt x="449" y="243"/>
                  </a:cubicBezTo>
                  <a:cubicBezTo>
                    <a:pt x="449" y="244"/>
                    <a:pt x="449" y="245"/>
                    <a:pt x="450" y="248"/>
                  </a:cubicBezTo>
                  <a:cubicBezTo>
                    <a:pt x="451" y="253"/>
                    <a:pt x="452" y="257"/>
                    <a:pt x="453" y="260"/>
                  </a:cubicBezTo>
                  <a:cubicBezTo>
                    <a:pt x="455" y="272"/>
                    <a:pt x="456" y="277"/>
                    <a:pt x="450" y="289"/>
                  </a:cubicBezTo>
                  <a:cubicBezTo>
                    <a:pt x="447" y="294"/>
                    <a:pt x="445" y="297"/>
                    <a:pt x="443" y="301"/>
                  </a:cubicBezTo>
                  <a:cubicBezTo>
                    <a:pt x="439" y="307"/>
                    <a:pt x="437" y="310"/>
                    <a:pt x="437" y="317"/>
                  </a:cubicBezTo>
                  <a:cubicBezTo>
                    <a:pt x="437" y="321"/>
                    <a:pt x="438" y="325"/>
                    <a:pt x="439" y="329"/>
                  </a:cubicBezTo>
                  <a:cubicBezTo>
                    <a:pt x="441" y="337"/>
                    <a:pt x="443" y="346"/>
                    <a:pt x="437" y="359"/>
                  </a:cubicBezTo>
                  <a:cubicBezTo>
                    <a:pt x="435" y="364"/>
                    <a:pt x="434" y="367"/>
                    <a:pt x="434" y="370"/>
                  </a:cubicBezTo>
                  <a:cubicBezTo>
                    <a:pt x="432" y="377"/>
                    <a:pt x="429" y="383"/>
                    <a:pt x="417" y="382"/>
                  </a:cubicBezTo>
                  <a:cubicBezTo>
                    <a:pt x="412" y="382"/>
                    <a:pt x="408" y="380"/>
                    <a:pt x="406" y="379"/>
                  </a:cubicBezTo>
                  <a:cubicBezTo>
                    <a:pt x="405" y="380"/>
                    <a:pt x="404" y="382"/>
                    <a:pt x="403" y="383"/>
                  </a:cubicBezTo>
                  <a:cubicBezTo>
                    <a:pt x="400" y="389"/>
                    <a:pt x="394" y="402"/>
                    <a:pt x="377" y="396"/>
                  </a:cubicBezTo>
                  <a:cubicBezTo>
                    <a:pt x="370" y="394"/>
                    <a:pt x="366" y="390"/>
                    <a:pt x="364" y="388"/>
                  </a:cubicBezTo>
                  <a:cubicBezTo>
                    <a:pt x="363" y="387"/>
                    <a:pt x="362" y="386"/>
                    <a:pt x="362" y="386"/>
                  </a:cubicBezTo>
                  <a:cubicBezTo>
                    <a:pt x="362" y="386"/>
                    <a:pt x="362" y="386"/>
                    <a:pt x="362" y="386"/>
                  </a:cubicBezTo>
                  <a:cubicBezTo>
                    <a:pt x="361" y="386"/>
                    <a:pt x="360" y="386"/>
                    <a:pt x="358" y="387"/>
                  </a:cubicBezTo>
                  <a:cubicBezTo>
                    <a:pt x="347" y="389"/>
                    <a:pt x="339" y="400"/>
                    <a:pt x="339" y="400"/>
                  </a:cubicBezTo>
                  <a:cubicBezTo>
                    <a:pt x="337" y="403"/>
                    <a:pt x="337" y="403"/>
                    <a:pt x="337" y="403"/>
                  </a:cubicBezTo>
                  <a:cubicBezTo>
                    <a:pt x="332" y="404"/>
                    <a:pt x="332" y="404"/>
                    <a:pt x="332" y="404"/>
                  </a:cubicBezTo>
                  <a:cubicBezTo>
                    <a:pt x="325" y="404"/>
                    <a:pt x="320" y="408"/>
                    <a:pt x="316" y="412"/>
                  </a:cubicBezTo>
                  <a:cubicBezTo>
                    <a:pt x="315" y="413"/>
                    <a:pt x="314" y="413"/>
                    <a:pt x="314" y="414"/>
                  </a:cubicBezTo>
                  <a:cubicBezTo>
                    <a:pt x="306" y="421"/>
                    <a:pt x="293" y="421"/>
                    <a:pt x="281" y="414"/>
                  </a:cubicBezTo>
                  <a:cubicBezTo>
                    <a:pt x="280" y="414"/>
                    <a:pt x="278" y="413"/>
                    <a:pt x="276" y="413"/>
                  </a:cubicBezTo>
                  <a:cubicBezTo>
                    <a:pt x="272" y="413"/>
                    <a:pt x="265" y="412"/>
                    <a:pt x="258" y="404"/>
                  </a:cubicBezTo>
                  <a:cubicBezTo>
                    <a:pt x="255" y="401"/>
                    <a:pt x="253" y="398"/>
                    <a:pt x="253" y="395"/>
                  </a:cubicBezTo>
                  <a:cubicBezTo>
                    <a:pt x="253" y="395"/>
                    <a:pt x="252" y="395"/>
                    <a:pt x="252" y="395"/>
                  </a:cubicBezTo>
                  <a:cubicBezTo>
                    <a:pt x="247" y="395"/>
                    <a:pt x="243" y="394"/>
                    <a:pt x="240" y="394"/>
                  </a:cubicBezTo>
                  <a:cubicBezTo>
                    <a:pt x="234" y="393"/>
                    <a:pt x="234" y="393"/>
                    <a:pt x="231" y="396"/>
                  </a:cubicBezTo>
                  <a:cubicBezTo>
                    <a:pt x="229" y="398"/>
                    <a:pt x="227" y="401"/>
                    <a:pt x="225" y="403"/>
                  </a:cubicBezTo>
                  <a:cubicBezTo>
                    <a:pt x="221" y="409"/>
                    <a:pt x="216" y="415"/>
                    <a:pt x="207" y="420"/>
                  </a:cubicBezTo>
                  <a:cubicBezTo>
                    <a:pt x="205" y="421"/>
                    <a:pt x="203" y="423"/>
                    <a:pt x="202" y="424"/>
                  </a:cubicBezTo>
                  <a:cubicBezTo>
                    <a:pt x="193" y="429"/>
                    <a:pt x="183" y="436"/>
                    <a:pt x="170" y="426"/>
                  </a:cubicBezTo>
                  <a:cubicBezTo>
                    <a:pt x="167" y="425"/>
                    <a:pt x="166" y="424"/>
                    <a:pt x="164" y="423"/>
                  </a:cubicBezTo>
                  <a:cubicBezTo>
                    <a:pt x="157" y="420"/>
                    <a:pt x="154" y="416"/>
                    <a:pt x="152" y="405"/>
                  </a:cubicBezTo>
                  <a:cubicBezTo>
                    <a:pt x="151" y="399"/>
                    <a:pt x="151" y="394"/>
                    <a:pt x="152" y="391"/>
                  </a:cubicBezTo>
                  <a:cubicBezTo>
                    <a:pt x="152" y="386"/>
                    <a:pt x="152" y="384"/>
                    <a:pt x="150" y="381"/>
                  </a:cubicBezTo>
                  <a:cubicBezTo>
                    <a:pt x="148" y="378"/>
                    <a:pt x="147" y="373"/>
                    <a:pt x="145" y="369"/>
                  </a:cubicBezTo>
                  <a:cubicBezTo>
                    <a:pt x="145" y="368"/>
                    <a:pt x="145" y="367"/>
                    <a:pt x="144" y="366"/>
                  </a:cubicBezTo>
                  <a:cubicBezTo>
                    <a:pt x="142" y="368"/>
                    <a:pt x="140" y="369"/>
                    <a:pt x="138" y="370"/>
                  </a:cubicBezTo>
                  <a:cubicBezTo>
                    <a:pt x="137" y="371"/>
                    <a:pt x="135" y="372"/>
                    <a:pt x="134" y="373"/>
                  </a:cubicBezTo>
                  <a:cubicBezTo>
                    <a:pt x="134" y="374"/>
                    <a:pt x="134" y="374"/>
                    <a:pt x="134" y="374"/>
                  </a:cubicBezTo>
                  <a:cubicBezTo>
                    <a:pt x="138" y="378"/>
                    <a:pt x="143" y="385"/>
                    <a:pt x="141" y="397"/>
                  </a:cubicBezTo>
                  <a:cubicBezTo>
                    <a:pt x="139" y="407"/>
                    <a:pt x="133" y="411"/>
                    <a:pt x="130" y="413"/>
                  </a:cubicBezTo>
                  <a:cubicBezTo>
                    <a:pt x="127" y="415"/>
                    <a:pt x="126" y="415"/>
                    <a:pt x="126" y="418"/>
                  </a:cubicBezTo>
                  <a:cubicBezTo>
                    <a:pt x="124" y="425"/>
                    <a:pt x="124" y="429"/>
                    <a:pt x="123" y="435"/>
                  </a:cubicBezTo>
                  <a:cubicBezTo>
                    <a:pt x="123" y="439"/>
                    <a:pt x="122" y="444"/>
                    <a:pt x="121" y="451"/>
                  </a:cubicBezTo>
                  <a:cubicBezTo>
                    <a:pt x="119" y="461"/>
                    <a:pt x="114" y="469"/>
                    <a:pt x="109" y="478"/>
                  </a:cubicBezTo>
                  <a:cubicBezTo>
                    <a:pt x="107" y="481"/>
                    <a:pt x="105" y="484"/>
                    <a:pt x="103" y="488"/>
                  </a:cubicBezTo>
                  <a:cubicBezTo>
                    <a:pt x="100" y="492"/>
                    <a:pt x="98" y="496"/>
                    <a:pt x="96" y="499"/>
                  </a:cubicBezTo>
                  <a:cubicBezTo>
                    <a:pt x="91" y="505"/>
                    <a:pt x="89" y="508"/>
                    <a:pt x="89" y="517"/>
                  </a:cubicBezTo>
                  <a:cubicBezTo>
                    <a:pt x="90" y="527"/>
                    <a:pt x="88" y="532"/>
                    <a:pt x="85" y="536"/>
                  </a:cubicBezTo>
                  <a:cubicBezTo>
                    <a:pt x="84" y="538"/>
                    <a:pt x="83" y="539"/>
                    <a:pt x="83" y="544"/>
                  </a:cubicBezTo>
                  <a:cubicBezTo>
                    <a:pt x="82" y="551"/>
                    <a:pt x="83" y="567"/>
                    <a:pt x="84" y="580"/>
                  </a:cubicBezTo>
                  <a:cubicBezTo>
                    <a:pt x="85" y="593"/>
                    <a:pt x="85" y="601"/>
                    <a:pt x="85" y="606"/>
                  </a:cubicBezTo>
                  <a:cubicBezTo>
                    <a:pt x="83" y="616"/>
                    <a:pt x="75" y="620"/>
                    <a:pt x="70" y="623"/>
                  </a:cubicBezTo>
                  <a:cubicBezTo>
                    <a:pt x="68" y="623"/>
                    <a:pt x="65" y="625"/>
                    <a:pt x="65" y="626"/>
                  </a:cubicBezTo>
                  <a:cubicBezTo>
                    <a:pt x="65" y="632"/>
                    <a:pt x="65" y="633"/>
                    <a:pt x="67" y="635"/>
                  </a:cubicBezTo>
                  <a:cubicBezTo>
                    <a:pt x="68" y="636"/>
                    <a:pt x="69" y="637"/>
                    <a:pt x="70" y="638"/>
                  </a:cubicBezTo>
                  <a:cubicBezTo>
                    <a:pt x="77" y="645"/>
                    <a:pt x="76" y="654"/>
                    <a:pt x="76" y="661"/>
                  </a:cubicBezTo>
                  <a:cubicBezTo>
                    <a:pt x="76" y="662"/>
                    <a:pt x="76" y="663"/>
                    <a:pt x="76" y="664"/>
                  </a:cubicBezTo>
                  <a:cubicBezTo>
                    <a:pt x="76" y="674"/>
                    <a:pt x="66" y="685"/>
                    <a:pt x="59" y="690"/>
                  </a:cubicBezTo>
                  <a:cubicBezTo>
                    <a:pt x="58" y="692"/>
                    <a:pt x="58" y="692"/>
                    <a:pt x="58" y="692"/>
                  </a:cubicBezTo>
                  <a:cubicBezTo>
                    <a:pt x="58" y="692"/>
                    <a:pt x="58" y="692"/>
                    <a:pt x="58" y="692"/>
                  </a:cubicBezTo>
                  <a:cubicBezTo>
                    <a:pt x="59" y="699"/>
                    <a:pt x="58" y="704"/>
                    <a:pt x="55" y="709"/>
                  </a:cubicBezTo>
                  <a:cubicBezTo>
                    <a:pt x="51" y="714"/>
                    <a:pt x="44" y="715"/>
                    <a:pt x="41" y="716"/>
                  </a:cubicBezTo>
                  <a:cubicBezTo>
                    <a:pt x="40" y="716"/>
                    <a:pt x="40" y="716"/>
                    <a:pt x="39" y="716"/>
                  </a:cubicBezTo>
                  <a:cubicBezTo>
                    <a:pt x="39" y="728"/>
                    <a:pt x="28" y="733"/>
                    <a:pt x="24" y="736"/>
                  </a:cubicBezTo>
                  <a:cubicBezTo>
                    <a:pt x="23" y="736"/>
                    <a:pt x="23" y="736"/>
                    <a:pt x="22" y="736"/>
                  </a:cubicBezTo>
                  <a:cubicBezTo>
                    <a:pt x="19" y="738"/>
                    <a:pt x="15" y="738"/>
                    <a:pt x="12" y="738"/>
                  </a:cubicBezTo>
                  <a:cubicBezTo>
                    <a:pt x="12" y="738"/>
                    <a:pt x="12" y="738"/>
                    <a:pt x="12" y="738"/>
                  </a:cubicBezTo>
                  <a:cubicBezTo>
                    <a:pt x="12" y="747"/>
                    <a:pt x="10" y="753"/>
                    <a:pt x="9" y="757"/>
                  </a:cubicBezTo>
                  <a:cubicBezTo>
                    <a:pt x="7" y="763"/>
                    <a:pt x="7" y="763"/>
                    <a:pt x="9" y="765"/>
                  </a:cubicBezTo>
                  <a:cubicBezTo>
                    <a:pt x="10" y="767"/>
                    <a:pt x="11" y="768"/>
                    <a:pt x="12" y="769"/>
                  </a:cubicBezTo>
                  <a:cubicBezTo>
                    <a:pt x="18" y="777"/>
                    <a:pt x="19" y="780"/>
                    <a:pt x="19" y="792"/>
                  </a:cubicBezTo>
                  <a:cubicBezTo>
                    <a:pt x="19" y="797"/>
                    <a:pt x="24" y="800"/>
                    <a:pt x="32" y="805"/>
                  </a:cubicBezTo>
                  <a:cubicBezTo>
                    <a:pt x="46" y="813"/>
                    <a:pt x="50" y="827"/>
                    <a:pt x="43" y="843"/>
                  </a:cubicBezTo>
                  <a:cubicBezTo>
                    <a:pt x="42" y="846"/>
                    <a:pt x="42" y="848"/>
                    <a:pt x="41" y="850"/>
                  </a:cubicBezTo>
                  <a:cubicBezTo>
                    <a:pt x="38" y="860"/>
                    <a:pt x="35" y="869"/>
                    <a:pt x="17" y="872"/>
                  </a:cubicBezTo>
                  <a:cubicBezTo>
                    <a:pt x="11" y="873"/>
                    <a:pt x="5" y="872"/>
                    <a:pt x="0" y="872"/>
                  </a:cubicBezTo>
                  <a:cubicBezTo>
                    <a:pt x="1" y="878"/>
                    <a:pt x="4" y="885"/>
                    <a:pt x="9" y="895"/>
                  </a:cubicBezTo>
                  <a:cubicBezTo>
                    <a:pt x="10" y="898"/>
                    <a:pt x="12" y="901"/>
                    <a:pt x="13" y="904"/>
                  </a:cubicBezTo>
                  <a:cubicBezTo>
                    <a:pt x="20" y="920"/>
                    <a:pt x="22" y="926"/>
                    <a:pt x="22" y="936"/>
                  </a:cubicBezTo>
                  <a:cubicBezTo>
                    <a:pt x="27" y="931"/>
                    <a:pt x="33" y="932"/>
                    <a:pt x="36" y="932"/>
                  </a:cubicBezTo>
                  <a:cubicBezTo>
                    <a:pt x="47" y="934"/>
                    <a:pt x="53" y="936"/>
                    <a:pt x="57" y="940"/>
                  </a:cubicBezTo>
                  <a:cubicBezTo>
                    <a:pt x="61" y="939"/>
                    <a:pt x="70" y="938"/>
                    <a:pt x="77" y="945"/>
                  </a:cubicBezTo>
                  <a:cubicBezTo>
                    <a:pt x="84" y="952"/>
                    <a:pt x="82" y="960"/>
                    <a:pt x="81" y="964"/>
                  </a:cubicBezTo>
                  <a:cubicBezTo>
                    <a:pt x="80" y="966"/>
                    <a:pt x="79" y="968"/>
                    <a:pt x="81" y="972"/>
                  </a:cubicBezTo>
                  <a:cubicBezTo>
                    <a:pt x="84" y="982"/>
                    <a:pt x="88" y="983"/>
                    <a:pt x="93" y="983"/>
                  </a:cubicBezTo>
                  <a:cubicBezTo>
                    <a:pt x="104" y="984"/>
                    <a:pt x="113" y="989"/>
                    <a:pt x="123" y="1000"/>
                  </a:cubicBezTo>
                  <a:cubicBezTo>
                    <a:pt x="130" y="1008"/>
                    <a:pt x="131" y="1011"/>
                    <a:pt x="132" y="1019"/>
                  </a:cubicBezTo>
                  <a:cubicBezTo>
                    <a:pt x="132" y="1021"/>
                    <a:pt x="132" y="1022"/>
                    <a:pt x="133" y="1024"/>
                  </a:cubicBezTo>
                  <a:cubicBezTo>
                    <a:pt x="133" y="1028"/>
                    <a:pt x="138" y="1033"/>
                    <a:pt x="141" y="1036"/>
                  </a:cubicBezTo>
                  <a:cubicBezTo>
                    <a:pt x="145" y="1040"/>
                    <a:pt x="147" y="1043"/>
                    <a:pt x="149" y="1046"/>
                  </a:cubicBezTo>
                  <a:cubicBezTo>
                    <a:pt x="151" y="1051"/>
                    <a:pt x="150" y="1057"/>
                    <a:pt x="148" y="1068"/>
                  </a:cubicBezTo>
                  <a:cubicBezTo>
                    <a:pt x="147" y="1073"/>
                    <a:pt x="146" y="1080"/>
                    <a:pt x="146" y="1082"/>
                  </a:cubicBezTo>
                  <a:cubicBezTo>
                    <a:pt x="147" y="1089"/>
                    <a:pt x="146" y="1098"/>
                    <a:pt x="141" y="1109"/>
                  </a:cubicBezTo>
                  <a:cubicBezTo>
                    <a:pt x="141" y="1110"/>
                    <a:pt x="141" y="1110"/>
                    <a:pt x="141" y="1111"/>
                  </a:cubicBezTo>
                  <a:cubicBezTo>
                    <a:pt x="139" y="1122"/>
                    <a:pt x="131" y="1127"/>
                    <a:pt x="115" y="1127"/>
                  </a:cubicBezTo>
                  <a:cubicBezTo>
                    <a:pt x="109" y="1127"/>
                    <a:pt x="105" y="1128"/>
                    <a:pt x="102" y="1128"/>
                  </a:cubicBezTo>
                  <a:cubicBezTo>
                    <a:pt x="97" y="1129"/>
                    <a:pt x="92" y="1130"/>
                    <a:pt x="84" y="1127"/>
                  </a:cubicBezTo>
                  <a:cubicBezTo>
                    <a:pt x="78" y="1125"/>
                    <a:pt x="74" y="1121"/>
                    <a:pt x="71" y="1118"/>
                  </a:cubicBezTo>
                  <a:cubicBezTo>
                    <a:pt x="70" y="1117"/>
                    <a:pt x="70" y="1117"/>
                    <a:pt x="69" y="1116"/>
                  </a:cubicBezTo>
                  <a:cubicBezTo>
                    <a:pt x="67" y="1117"/>
                    <a:pt x="66" y="1117"/>
                    <a:pt x="65" y="1117"/>
                  </a:cubicBezTo>
                  <a:cubicBezTo>
                    <a:pt x="58" y="1119"/>
                    <a:pt x="58" y="1119"/>
                    <a:pt x="57" y="1122"/>
                  </a:cubicBezTo>
                  <a:cubicBezTo>
                    <a:pt x="56" y="1123"/>
                    <a:pt x="56" y="1125"/>
                    <a:pt x="55" y="1126"/>
                  </a:cubicBezTo>
                  <a:cubicBezTo>
                    <a:pt x="52" y="1136"/>
                    <a:pt x="48" y="1147"/>
                    <a:pt x="39" y="1151"/>
                  </a:cubicBezTo>
                  <a:cubicBezTo>
                    <a:pt x="38" y="1152"/>
                    <a:pt x="37" y="1152"/>
                    <a:pt x="35" y="1153"/>
                  </a:cubicBezTo>
                  <a:cubicBezTo>
                    <a:pt x="44" y="1164"/>
                    <a:pt x="42" y="1165"/>
                    <a:pt x="51" y="1174"/>
                  </a:cubicBezTo>
                  <a:cubicBezTo>
                    <a:pt x="60" y="1183"/>
                    <a:pt x="61" y="1168"/>
                    <a:pt x="71" y="1162"/>
                  </a:cubicBezTo>
                  <a:cubicBezTo>
                    <a:pt x="80" y="1155"/>
                    <a:pt x="81" y="1171"/>
                    <a:pt x="89" y="1174"/>
                  </a:cubicBezTo>
                  <a:cubicBezTo>
                    <a:pt x="97" y="1176"/>
                    <a:pt x="103" y="1175"/>
                    <a:pt x="108" y="1180"/>
                  </a:cubicBezTo>
                  <a:cubicBezTo>
                    <a:pt x="113" y="1186"/>
                    <a:pt x="115" y="1188"/>
                    <a:pt x="137" y="1188"/>
                  </a:cubicBezTo>
                  <a:cubicBezTo>
                    <a:pt x="160" y="1188"/>
                    <a:pt x="151" y="1194"/>
                    <a:pt x="155" y="1204"/>
                  </a:cubicBezTo>
                  <a:cubicBezTo>
                    <a:pt x="159" y="1215"/>
                    <a:pt x="160" y="1220"/>
                    <a:pt x="181" y="1219"/>
                  </a:cubicBezTo>
                  <a:cubicBezTo>
                    <a:pt x="203" y="1218"/>
                    <a:pt x="205" y="1223"/>
                    <a:pt x="217" y="1223"/>
                  </a:cubicBezTo>
                  <a:cubicBezTo>
                    <a:pt x="229" y="1223"/>
                    <a:pt x="239" y="1242"/>
                    <a:pt x="248" y="1243"/>
                  </a:cubicBezTo>
                  <a:cubicBezTo>
                    <a:pt x="257" y="1244"/>
                    <a:pt x="269" y="1224"/>
                    <a:pt x="273" y="1232"/>
                  </a:cubicBezTo>
                  <a:cubicBezTo>
                    <a:pt x="277" y="1240"/>
                    <a:pt x="276" y="1260"/>
                    <a:pt x="279" y="1267"/>
                  </a:cubicBezTo>
                  <a:cubicBezTo>
                    <a:pt x="281" y="1274"/>
                    <a:pt x="288" y="1275"/>
                    <a:pt x="301" y="1279"/>
                  </a:cubicBezTo>
                  <a:cubicBezTo>
                    <a:pt x="315" y="1283"/>
                    <a:pt x="305" y="1292"/>
                    <a:pt x="305" y="1300"/>
                  </a:cubicBezTo>
                  <a:cubicBezTo>
                    <a:pt x="305" y="1308"/>
                    <a:pt x="312" y="1304"/>
                    <a:pt x="325" y="1310"/>
                  </a:cubicBezTo>
                  <a:cubicBezTo>
                    <a:pt x="339" y="1315"/>
                    <a:pt x="339" y="1296"/>
                    <a:pt x="344" y="1287"/>
                  </a:cubicBezTo>
                  <a:cubicBezTo>
                    <a:pt x="349" y="1278"/>
                    <a:pt x="361" y="1275"/>
                    <a:pt x="383" y="1267"/>
                  </a:cubicBezTo>
                  <a:cubicBezTo>
                    <a:pt x="404" y="1259"/>
                    <a:pt x="400" y="1272"/>
                    <a:pt x="412" y="1279"/>
                  </a:cubicBezTo>
                  <a:cubicBezTo>
                    <a:pt x="424" y="1286"/>
                    <a:pt x="424" y="1279"/>
                    <a:pt x="437" y="1270"/>
                  </a:cubicBezTo>
                  <a:cubicBezTo>
                    <a:pt x="451" y="1260"/>
                    <a:pt x="468" y="1276"/>
                    <a:pt x="472" y="1279"/>
                  </a:cubicBezTo>
                  <a:cubicBezTo>
                    <a:pt x="476" y="1282"/>
                    <a:pt x="497" y="1270"/>
                    <a:pt x="504" y="1262"/>
                  </a:cubicBezTo>
                  <a:cubicBezTo>
                    <a:pt x="511" y="1254"/>
                    <a:pt x="523" y="1267"/>
                    <a:pt x="529" y="1270"/>
                  </a:cubicBezTo>
                  <a:cubicBezTo>
                    <a:pt x="536" y="1272"/>
                    <a:pt x="543" y="1295"/>
                    <a:pt x="552" y="1296"/>
                  </a:cubicBezTo>
                  <a:cubicBezTo>
                    <a:pt x="561" y="1298"/>
                    <a:pt x="557" y="1302"/>
                    <a:pt x="567" y="1307"/>
                  </a:cubicBezTo>
                  <a:cubicBezTo>
                    <a:pt x="576" y="1312"/>
                    <a:pt x="591" y="1311"/>
                    <a:pt x="613" y="1314"/>
                  </a:cubicBezTo>
                  <a:cubicBezTo>
                    <a:pt x="636" y="1316"/>
                    <a:pt x="631" y="1324"/>
                    <a:pt x="640" y="1326"/>
                  </a:cubicBezTo>
                  <a:cubicBezTo>
                    <a:pt x="649" y="1327"/>
                    <a:pt x="671" y="1316"/>
                    <a:pt x="681" y="1306"/>
                  </a:cubicBezTo>
                  <a:cubicBezTo>
                    <a:pt x="692" y="1295"/>
                    <a:pt x="689" y="1288"/>
                    <a:pt x="691" y="1282"/>
                  </a:cubicBezTo>
                  <a:cubicBezTo>
                    <a:pt x="692" y="1275"/>
                    <a:pt x="729" y="1280"/>
                    <a:pt x="736" y="1282"/>
                  </a:cubicBezTo>
                  <a:cubicBezTo>
                    <a:pt x="743" y="1283"/>
                    <a:pt x="748" y="1295"/>
                    <a:pt x="760" y="1306"/>
                  </a:cubicBezTo>
                  <a:cubicBezTo>
                    <a:pt x="772" y="1316"/>
                    <a:pt x="772" y="1302"/>
                    <a:pt x="772" y="1295"/>
                  </a:cubicBezTo>
                  <a:cubicBezTo>
                    <a:pt x="772" y="1288"/>
                    <a:pt x="783" y="1290"/>
                    <a:pt x="793" y="1283"/>
                  </a:cubicBezTo>
                  <a:cubicBezTo>
                    <a:pt x="804" y="1276"/>
                    <a:pt x="820" y="1292"/>
                    <a:pt x="829" y="1294"/>
                  </a:cubicBezTo>
                  <a:cubicBezTo>
                    <a:pt x="839" y="1295"/>
                    <a:pt x="856" y="1310"/>
                    <a:pt x="861" y="1320"/>
                  </a:cubicBezTo>
                  <a:cubicBezTo>
                    <a:pt x="867" y="1331"/>
                    <a:pt x="875" y="1331"/>
                    <a:pt x="885" y="1334"/>
                  </a:cubicBezTo>
                  <a:cubicBezTo>
                    <a:pt x="896" y="1336"/>
                    <a:pt x="899" y="1344"/>
                    <a:pt x="903" y="1347"/>
                  </a:cubicBezTo>
                  <a:cubicBezTo>
                    <a:pt x="907" y="1350"/>
                    <a:pt x="925" y="1351"/>
                    <a:pt x="937" y="1346"/>
                  </a:cubicBezTo>
                  <a:cubicBezTo>
                    <a:pt x="949" y="1340"/>
                    <a:pt x="955" y="1344"/>
                    <a:pt x="969" y="1346"/>
                  </a:cubicBezTo>
                  <a:cubicBezTo>
                    <a:pt x="984" y="1347"/>
                    <a:pt x="988" y="1354"/>
                    <a:pt x="1001" y="1358"/>
                  </a:cubicBezTo>
                  <a:cubicBezTo>
                    <a:pt x="1015" y="1362"/>
                    <a:pt x="1008" y="1359"/>
                    <a:pt x="1019" y="1347"/>
                  </a:cubicBezTo>
                  <a:cubicBezTo>
                    <a:pt x="1029" y="1335"/>
                    <a:pt x="1019" y="1331"/>
                    <a:pt x="1029" y="1330"/>
                  </a:cubicBezTo>
                  <a:cubicBezTo>
                    <a:pt x="1040" y="1328"/>
                    <a:pt x="1044" y="1327"/>
                    <a:pt x="1047" y="1319"/>
                  </a:cubicBezTo>
                  <a:cubicBezTo>
                    <a:pt x="1049" y="1311"/>
                    <a:pt x="1060" y="1328"/>
                    <a:pt x="1060" y="1328"/>
                  </a:cubicBezTo>
                  <a:cubicBezTo>
                    <a:pt x="1060" y="1328"/>
                    <a:pt x="1083" y="1340"/>
                    <a:pt x="1091" y="1352"/>
                  </a:cubicBezTo>
                  <a:cubicBezTo>
                    <a:pt x="1099" y="1364"/>
                    <a:pt x="1095" y="1370"/>
                    <a:pt x="1099" y="1378"/>
                  </a:cubicBezTo>
                  <a:cubicBezTo>
                    <a:pt x="1103" y="1386"/>
                    <a:pt x="1107" y="1387"/>
                    <a:pt x="1128" y="1383"/>
                  </a:cubicBezTo>
                  <a:cubicBezTo>
                    <a:pt x="1149" y="1379"/>
                    <a:pt x="1136" y="1386"/>
                    <a:pt x="1151" y="1391"/>
                  </a:cubicBezTo>
                  <a:cubicBezTo>
                    <a:pt x="1165" y="1396"/>
                    <a:pt x="1159" y="1388"/>
                    <a:pt x="1171" y="1382"/>
                  </a:cubicBezTo>
                  <a:cubicBezTo>
                    <a:pt x="1183" y="1375"/>
                    <a:pt x="1163" y="1366"/>
                    <a:pt x="1163" y="1366"/>
                  </a:cubicBezTo>
                  <a:cubicBezTo>
                    <a:pt x="1169" y="1359"/>
                    <a:pt x="1169" y="1359"/>
                    <a:pt x="1169" y="1359"/>
                  </a:cubicBezTo>
                  <a:cubicBezTo>
                    <a:pt x="1169" y="1359"/>
                    <a:pt x="1164" y="1348"/>
                    <a:pt x="1168" y="1335"/>
                  </a:cubicBezTo>
                  <a:cubicBezTo>
                    <a:pt x="1172" y="1322"/>
                    <a:pt x="1183" y="1331"/>
                    <a:pt x="1195" y="1334"/>
                  </a:cubicBezTo>
                  <a:cubicBezTo>
                    <a:pt x="1207" y="1336"/>
                    <a:pt x="1211" y="1332"/>
                    <a:pt x="1217" y="1323"/>
                  </a:cubicBezTo>
                  <a:cubicBezTo>
                    <a:pt x="1224" y="1314"/>
                    <a:pt x="1224" y="1302"/>
                    <a:pt x="1225" y="1282"/>
                  </a:cubicBezTo>
                  <a:cubicBezTo>
                    <a:pt x="1227" y="1262"/>
                    <a:pt x="1232" y="1268"/>
                    <a:pt x="1245" y="1276"/>
                  </a:cubicBezTo>
                  <a:cubicBezTo>
                    <a:pt x="1259" y="1284"/>
                    <a:pt x="1259" y="1290"/>
                    <a:pt x="1272" y="1294"/>
                  </a:cubicBezTo>
                  <a:cubicBezTo>
                    <a:pt x="1285" y="1298"/>
                    <a:pt x="1289" y="1278"/>
                    <a:pt x="1295" y="1270"/>
                  </a:cubicBezTo>
                  <a:cubicBezTo>
                    <a:pt x="1300" y="1262"/>
                    <a:pt x="1304" y="1274"/>
                    <a:pt x="1308" y="1270"/>
                  </a:cubicBezTo>
                  <a:cubicBezTo>
                    <a:pt x="1312" y="1266"/>
                    <a:pt x="1319" y="1263"/>
                    <a:pt x="1332" y="1262"/>
                  </a:cubicBezTo>
                  <a:cubicBezTo>
                    <a:pt x="1345" y="1260"/>
                    <a:pt x="1347" y="1255"/>
                    <a:pt x="1348" y="1247"/>
                  </a:cubicBezTo>
                  <a:cubicBezTo>
                    <a:pt x="1349" y="1239"/>
                    <a:pt x="1348" y="1230"/>
                    <a:pt x="1356" y="1232"/>
                  </a:cubicBezTo>
                  <a:cubicBezTo>
                    <a:pt x="1364" y="1235"/>
                    <a:pt x="1369" y="1230"/>
                    <a:pt x="1381" y="1215"/>
                  </a:cubicBezTo>
                  <a:cubicBezTo>
                    <a:pt x="1393" y="1200"/>
                    <a:pt x="1388" y="1195"/>
                    <a:pt x="1389" y="1188"/>
                  </a:cubicBezTo>
                  <a:cubicBezTo>
                    <a:pt x="1391" y="1182"/>
                    <a:pt x="1412" y="1182"/>
                    <a:pt x="1412" y="1174"/>
                  </a:cubicBezTo>
                  <a:cubicBezTo>
                    <a:pt x="1412" y="1166"/>
                    <a:pt x="1412" y="1174"/>
                    <a:pt x="1407" y="1156"/>
                  </a:cubicBezTo>
                  <a:cubicBezTo>
                    <a:pt x="1401" y="1139"/>
                    <a:pt x="1415" y="1152"/>
                    <a:pt x="1417" y="1143"/>
                  </a:cubicBezTo>
                  <a:cubicBezTo>
                    <a:pt x="1420" y="1134"/>
                    <a:pt x="1423" y="1131"/>
                    <a:pt x="1429" y="1124"/>
                  </a:cubicBezTo>
                  <a:cubicBezTo>
                    <a:pt x="1436" y="1118"/>
                    <a:pt x="1451" y="1120"/>
                    <a:pt x="1456" y="1115"/>
                  </a:cubicBezTo>
                  <a:cubicBezTo>
                    <a:pt x="1461" y="1110"/>
                    <a:pt x="1467" y="1106"/>
                    <a:pt x="1456" y="1099"/>
                  </a:cubicBezTo>
                  <a:cubicBezTo>
                    <a:pt x="1445" y="1092"/>
                    <a:pt x="1452" y="1092"/>
                    <a:pt x="1452" y="1079"/>
                  </a:cubicBezTo>
                  <a:cubicBezTo>
                    <a:pt x="1452" y="1066"/>
                    <a:pt x="1471" y="1072"/>
                    <a:pt x="1476" y="1064"/>
                  </a:cubicBezTo>
                  <a:cubicBezTo>
                    <a:pt x="1481" y="1056"/>
                    <a:pt x="1481" y="1047"/>
                    <a:pt x="1479" y="1036"/>
                  </a:cubicBezTo>
                  <a:cubicBezTo>
                    <a:pt x="1476" y="1026"/>
                    <a:pt x="1484" y="1027"/>
                    <a:pt x="1488" y="1022"/>
                  </a:cubicBezTo>
                  <a:cubicBezTo>
                    <a:pt x="1492" y="1016"/>
                    <a:pt x="1505" y="1023"/>
                    <a:pt x="1524" y="1023"/>
                  </a:cubicBezTo>
                  <a:cubicBezTo>
                    <a:pt x="1543" y="1023"/>
                    <a:pt x="1536" y="1031"/>
                    <a:pt x="1544" y="1039"/>
                  </a:cubicBezTo>
                  <a:cubicBezTo>
                    <a:pt x="1552" y="1047"/>
                    <a:pt x="1549" y="1040"/>
                    <a:pt x="1560" y="1040"/>
                  </a:cubicBezTo>
                  <a:cubicBezTo>
                    <a:pt x="1571" y="1040"/>
                    <a:pt x="1564" y="1047"/>
                    <a:pt x="1575" y="1050"/>
                  </a:cubicBezTo>
                  <a:cubicBezTo>
                    <a:pt x="1585" y="1052"/>
                    <a:pt x="1593" y="1051"/>
                    <a:pt x="1604" y="1056"/>
                  </a:cubicBezTo>
                  <a:cubicBezTo>
                    <a:pt x="1615" y="1062"/>
                    <a:pt x="1613" y="1071"/>
                    <a:pt x="1620" y="1082"/>
                  </a:cubicBezTo>
                  <a:cubicBezTo>
                    <a:pt x="1627" y="1092"/>
                    <a:pt x="1640" y="1095"/>
                    <a:pt x="1653" y="1102"/>
                  </a:cubicBezTo>
                  <a:cubicBezTo>
                    <a:pt x="1667" y="1108"/>
                    <a:pt x="1677" y="1103"/>
                    <a:pt x="1687" y="1094"/>
                  </a:cubicBezTo>
                  <a:cubicBezTo>
                    <a:pt x="1696" y="1084"/>
                    <a:pt x="1692" y="1060"/>
                    <a:pt x="1695" y="1050"/>
                  </a:cubicBezTo>
                  <a:cubicBezTo>
                    <a:pt x="1697" y="1040"/>
                    <a:pt x="1691" y="1043"/>
                    <a:pt x="1696" y="1037"/>
                  </a:cubicBezTo>
                  <a:cubicBezTo>
                    <a:pt x="1695" y="1030"/>
                    <a:pt x="1694" y="1026"/>
                    <a:pt x="1693" y="1024"/>
                  </a:cubicBezTo>
                  <a:cubicBezTo>
                    <a:pt x="1692" y="1022"/>
                    <a:pt x="1691" y="1021"/>
                    <a:pt x="1689" y="1020"/>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0" name="Freeform 23">
              <a:extLst>
                <a:ext uri="{FF2B5EF4-FFF2-40B4-BE49-F238E27FC236}">
                  <a16:creationId xmlns:a16="http://schemas.microsoft.com/office/drawing/2014/main" id="{78340175-EA69-4A29-B495-8B1C02A80A83}"/>
                </a:ext>
              </a:extLst>
            </p:cNvPr>
            <p:cNvSpPr>
              <a:spLocks noEditPoints="1"/>
            </p:cNvSpPr>
            <p:nvPr/>
          </p:nvSpPr>
          <p:spPr bwMode="auto">
            <a:xfrm>
              <a:off x="-5464638" y="4230827"/>
              <a:ext cx="1654734" cy="2076698"/>
            </a:xfrm>
            <a:custGeom>
              <a:avLst/>
              <a:gdLst>
                <a:gd name="T0" fmla="*/ 1936 w 2009"/>
                <a:gd name="T1" fmla="*/ 390 h 2522"/>
                <a:gd name="T2" fmla="*/ 1972 w 2009"/>
                <a:gd name="T3" fmla="*/ 291 h 2522"/>
                <a:gd name="T4" fmla="*/ 1857 w 2009"/>
                <a:gd name="T5" fmla="*/ 242 h 2522"/>
                <a:gd name="T6" fmla="*/ 1770 w 2009"/>
                <a:gd name="T7" fmla="*/ 309 h 2522"/>
                <a:gd name="T8" fmla="*/ 1669 w 2009"/>
                <a:gd name="T9" fmla="*/ 310 h 2522"/>
                <a:gd name="T10" fmla="*/ 1570 w 2009"/>
                <a:gd name="T11" fmla="*/ 381 h 2522"/>
                <a:gd name="T12" fmla="*/ 1490 w 2009"/>
                <a:gd name="T13" fmla="*/ 377 h 2522"/>
                <a:gd name="T14" fmla="*/ 1308 w 2009"/>
                <a:gd name="T15" fmla="*/ 253 h 2522"/>
                <a:gd name="T16" fmla="*/ 1242 w 2009"/>
                <a:gd name="T17" fmla="*/ 83 h 2522"/>
                <a:gd name="T18" fmla="*/ 1184 w 2009"/>
                <a:gd name="T19" fmla="*/ 49 h 2522"/>
                <a:gd name="T20" fmla="*/ 1067 w 2009"/>
                <a:gd name="T21" fmla="*/ 121 h 2522"/>
                <a:gd name="T22" fmla="*/ 938 w 2009"/>
                <a:gd name="T23" fmla="*/ 181 h 2522"/>
                <a:gd name="T24" fmla="*/ 788 w 2009"/>
                <a:gd name="T25" fmla="*/ 176 h 2522"/>
                <a:gd name="T26" fmla="*/ 840 w 2009"/>
                <a:gd name="T27" fmla="*/ 71 h 2522"/>
                <a:gd name="T28" fmla="*/ 704 w 2009"/>
                <a:gd name="T29" fmla="*/ 53 h 2522"/>
                <a:gd name="T30" fmla="*/ 542 w 2009"/>
                <a:gd name="T31" fmla="*/ 140 h 2522"/>
                <a:gd name="T32" fmla="*/ 448 w 2009"/>
                <a:gd name="T33" fmla="*/ 195 h 2522"/>
                <a:gd name="T34" fmla="*/ 346 w 2009"/>
                <a:gd name="T35" fmla="*/ 157 h 2522"/>
                <a:gd name="T36" fmla="*/ 347 w 2009"/>
                <a:gd name="T37" fmla="*/ 230 h 2522"/>
                <a:gd name="T38" fmla="*/ 338 w 2009"/>
                <a:gd name="T39" fmla="*/ 389 h 2522"/>
                <a:gd name="T40" fmla="*/ 290 w 2009"/>
                <a:gd name="T41" fmla="*/ 523 h 2522"/>
                <a:gd name="T42" fmla="*/ 292 w 2009"/>
                <a:gd name="T43" fmla="*/ 652 h 2522"/>
                <a:gd name="T44" fmla="*/ 371 w 2009"/>
                <a:gd name="T45" fmla="*/ 827 h 2522"/>
                <a:gd name="T46" fmla="*/ 358 w 2009"/>
                <a:gd name="T47" fmla="*/ 959 h 2522"/>
                <a:gd name="T48" fmla="*/ 230 w 2009"/>
                <a:gd name="T49" fmla="*/ 1025 h 2522"/>
                <a:gd name="T50" fmla="*/ 191 w 2009"/>
                <a:gd name="T51" fmla="*/ 1112 h 2522"/>
                <a:gd name="T52" fmla="*/ 244 w 2009"/>
                <a:gd name="T53" fmla="*/ 1200 h 2522"/>
                <a:gd name="T54" fmla="*/ 257 w 2009"/>
                <a:gd name="T55" fmla="*/ 1301 h 2522"/>
                <a:gd name="T56" fmla="*/ 237 w 2009"/>
                <a:gd name="T57" fmla="*/ 1461 h 2522"/>
                <a:gd name="T58" fmla="*/ 240 w 2009"/>
                <a:gd name="T59" fmla="*/ 1623 h 2522"/>
                <a:gd name="T60" fmla="*/ 267 w 2009"/>
                <a:gd name="T61" fmla="*/ 1728 h 2522"/>
                <a:gd name="T62" fmla="*/ 200 w 2009"/>
                <a:gd name="T63" fmla="*/ 1787 h 2522"/>
                <a:gd name="T64" fmla="*/ 143 w 2009"/>
                <a:gd name="T65" fmla="*/ 1883 h 2522"/>
                <a:gd name="T66" fmla="*/ 188 w 2009"/>
                <a:gd name="T67" fmla="*/ 1888 h 2522"/>
                <a:gd name="T68" fmla="*/ 154 w 2009"/>
                <a:gd name="T69" fmla="*/ 1986 h 2522"/>
                <a:gd name="T70" fmla="*/ 122 w 2009"/>
                <a:gd name="T71" fmla="*/ 2101 h 2522"/>
                <a:gd name="T72" fmla="*/ 44 w 2009"/>
                <a:gd name="T73" fmla="*/ 2168 h 2522"/>
                <a:gd name="T74" fmla="*/ 39 w 2009"/>
                <a:gd name="T75" fmla="*/ 2264 h 2522"/>
                <a:gd name="T76" fmla="*/ 118 w 2009"/>
                <a:gd name="T77" fmla="*/ 2250 h 2522"/>
                <a:gd name="T78" fmla="*/ 154 w 2009"/>
                <a:gd name="T79" fmla="*/ 2369 h 2522"/>
                <a:gd name="T80" fmla="*/ 156 w 2009"/>
                <a:gd name="T81" fmla="*/ 2458 h 2522"/>
                <a:gd name="T82" fmla="*/ 129 w 2009"/>
                <a:gd name="T83" fmla="*/ 2518 h 2522"/>
                <a:gd name="T84" fmla="*/ 377 w 2009"/>
                <a:gd name="T85" fmla="*/ 2487 h 2522"/>
                <a:gd name="T86" fmla="*/ 576 w 2009"/>
                <a:gd name="T87" fmla="*/ 2260 h 2522"/>
                <a:gd name="T88" fmla="*/ 812 w 2009"/>
                <a:gd name="T89" fmla="*/ 2345 h 2522"/>
                <a:gd name="T90" fmla="*/ 1046 w 2009"/>
                <a:gd name="T91" fmla="*/ 2135 h 2522"/>
                <a:gd name="T92" fmla="*/ 1176 w 2009"/>
                <a:gd name="T93" fmla="*/ 1992 h 2522"/>
                <a:gd name="T94" fmla="*/ 1363 w 2009"/>
                <a:gd name="T95" fmla="*/ 1950 h 2522"/>
                <a:gd name="T96" fmla="*/ 1320 w 2009"/>
                <a:gd name="T97" fmla="*/ 1850 h 2522"/>
                <a:gd name="T98" fmla="*/ 1322 w 2009"/>
                <a:gd name="T99" fmla="*/ 1650 h 2522"/>
                <a:gd name="T100" fmla="*/ 1432 w 2009"/>
                <a:gd name="T101" fmla="*/ 1587 h 2522"/>
                <a:gd name="T102" fmla="*/ 1537 w 2009"/>
                <a:gd name="T103" fmla="*/ 1524 h 2522"/>
                <a:gd name="T104" fmla="*/ 1639 w 2009"/>
                <a:gd name="T105" fmla="*/ 1435 h 2522"/>
                <a:gd name="T106" fmla="*/ 1557 w 2009"/>
                <a:gd name="T107" fmla="*/ 1286 h 2522"/>
                <a:gd name="T108" fmla="*/ 1666 w 2009"/>
                <a:gd name="T109" fmla="*/ 1133 h 2522"/>
                <a:gd name="T110" fmla="*/ 1770 w 2009"/>
                <a:gd name="T111" fmla="*/ 1078 h 2522"/>
                <a:gd name="T112" fmla="*/ 1786 w 2009"/>
                <a:gd name="T113" fmla="*/ 875 h 2522"/>
                <a:gd name="T114" fmla="*/ 1867 w 2009"/>
                <a:gd name="T115" fmla="*/ 645 h 2522"/>
                <a:gd name="T116" fmla="*/ 1815 w 2009"/>
                <a:gd name="T117" fmla="*/ 682 h 2522"/>
                <a:gd name="T118" fmla="*/ 1938 w 2009"/>
                <a:gd name="T119" fmla="*/ 580 h 2522"/>
                <a:gd name="T120" fmla="*/ 1947 w 2009"/>
                <a:gd name="T121" fmla="*/ 474 h 2522"/>
                <a:gd name="T122" fmla="*/ 1850 w 2009"/>
                <a:gd name="T123" fmla="*/ 682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2522">
                  <a:moveTo>
                    <a:pt x="2006" y="417"/>
                  </a:moveTo>
                  <a:cubicBezTo>
                    <a:pt x="2004" y="413"/>
                    <a:pt x="2002" y="406"/>
                    <a:pt x="2002" y="397"/>
                  </a:cubicBezTo>
                  <a:cubicBezTo>
                    <a:pt x="2001" y="397"/>
                    <a:pt x="2001" y="397"/>
                    <a:pt x="2001" y="397"/>
                  </a:cubicBezTo>
                  <a:cubicBezTo>
                    <a:pt x="1998" y="398"/>
                    <a:pt x="1994" y="399"/>
                    <a:pt x="1990" y="398"/>
                  </a:cubicBezTo>
                  <a:cubicBezTo>
                    <a:pt x="1984" y="397"/>
                    <a:pt x="1979" y="394"/>
                    <a:pt x="1976" y="392"/>
                  </a:cubicBezTo>
                  <a:cubicBezTo>
                    <a:pt x="1974" y="390"/>
                    <a:pt x="1972" y="389"/>
                    <a:pt x="1969" y="388"/>
                  </a:cubicBezTo>
                  <a:cubicBezTo>
                    <a:pt x="1967" y="391"/>
                    <a:pt x="1965" y="394"/>
                    <a:pt x="1960" y="396"/>
                  </a:cubicBezTo>
                  <a:cubicBezTo>
                    <a:pt x="1948" y="402"/>
                    <a:pt x="1942" y="397"/>
                    <a:pt x="1938" y="392"/>
                  </a:cubicBezTo>
                  <a:cubicBezTo>
                    <a:pt x="1937" y="391"/>
                    <a:pt x="1937" y="390"/>
                    <a:pt x="1936" y="390"/>
                  </a:cubicBezTo>
                  <a:cubicBezTo>
                    <a:pt x="1936" y="390"/>
                    <a:pt x="1934" y="389"/>
                    <a:pt x="1934" y="389"/>
                  </a:cubicBezTo>
                  <a:cubicBezTo>
                    <a:pt x="1929" y="386"/>
                    <a:pt x="1918" y="382"/>
                    <a:pt x="1919" y="366"/>
                  </a:cubicBezTo>
                  <a:cubicBezTo>
                    <a:pt x="1920" y="349"/>
                    <a:pt x="1932" y="347"/>
                    <a:pt x="1938" y="346"/>
                  </a:cubicBezTo>
                  <a:cubicBezTo>
                    <a:pt x="1941" y="345"/>
                    <a:pt x="1943" y="345"/>
                    <a:pt x="1946" y="344"/>
                  </a:cubicBezTo>
                  <a:cubicBezTo>
                    <a:pt x="1956" y="339"/>
                    <a:pt x="1964" y="335"/>
                    <a:pt x="1969" y="330"/>
                  </a:cubicBezTo>
                  <a:cubicBezTo>
                    <a:pt x="1969" y="329"/>
                    <a:pt x="1968" y="325"/>
                    <a:pt x="1967" y="322"/>
                  </a:cubicBezTo>
                  <a:cubicBezTo>
                    <a:pt x="1966" y="320"/>
                    <a:pt x="1965" y="317"/>
                    <a:pt x="1965" y="314"/>
                  </a:cubicBezTo>
                  <a:cubicBezTo>
                    <a:pt x="1962" y="303"/>
                    <a:pt x="1968" y="295"/>
                    <a:pt x="1971" y="291"/>
                  </a:cubicBezTo>
                  <a:cubicBezTo>
                    <a:pt x="1971" y="291"/>
                    <a:pt x="1971" y="291"/>
                    <a:pt x="1972" y="291"/>
                  </a:cubicBezTo>
                  <a:cubicBezTo>
                    <a:pt x="1972" y="289"/>
                    <a:pt x="1973" y="288"/>
                    <a:pt x="1974" y="287"/>
                  </a:cubicBezTo>
                  <a:cubicBezTo>
                    <a:pt x="1972" y="285"/>
                    <a:pt x="1970" y="281"/>
                    <a:pt x="1968" y="277"/>
                  </a:cubicBezTo>
                  <a:cubicBezTo>
                    <a:pt x="1967" y="277"/>
                    <a:pt x="1963" y="277"/>
                    <a:pt x="1961" y="277"/>
                  </a:cubicBezTo>
                  <a:cubicBezTo>
                    <a:pt x="1960" y="277"/>
                    <a:pt x="1960" y="277"/>
                    <a:pt x="1960" y="277"/>
                  </a:cubicBezTo>
                  <a:cubicBezTo>
                    <a:pt x="1954" y="277"/>
                    <a:pt x="1945" y="272"/>
                    <a:pt x="1932" y="263"/>
                  </a:cubicBezTo>
                  <a:cubicBezTo>
                    <a:pt x="1929" y="261"/>
                    <a:pt x="1911" y="252"/>
                    <a:pt x="1903" y="245"/>
                  </a:cubicBezTo>
                  <a:cubicBezTo>
                    <a:pt x="1895" y="239"/>
                    <a:pt x="1889" y="236"/>
                    <a:pt x="1879" y="231"/>
                  </a:cubicBezTo>
                  <a:cubicBezTo>
                    <a:pt x="1876" y="234"/>
                    <a:pt x="1872" y="238"/>
                    <a:pt x="1863" y="240"/>
                  </a:cubicBezTo>
                  <a:cubicBezTo>
                    <a:pt x="1861" y="241"/>
                    <a:pt x="1859" y="241"/>
                    <a:pt x="1857" y="242"/>
                  </a:cubicBezTo>
                  <a:cubicBezTo>
                    <a:pt x="1851" y="243"/>
                    <a:pt x="1851" y="243"/>
                    <a:pt x="1847" y="248"/>
                  </a:cubicBezTo>
                  <a:cubicBezTo>
                    <a:pt x="1839" y="258"/>
                    <a:pt x="1831" y="259"/>
                    <a:pt x="1824" y="260"/>
                  </a:cubicBezTo>
                  <a:cubicBezTo>
                    <a:pt x="1822" y="260"/>
                    <a:pt x="1820" y="260"/>
                    <a:pt x="1818" y="260"/>
                  </a:cubicBezTo>
                  <a:cubicBezTo>
                    <a:pt x="1804" y="263"/>
                    <a:pt x="1796" y="266"/>
                    <a:pt x="1794" y="267"/>
                  </a:cubicBezTo>
                  <a:cubicBezTo>
                    <a:pt x="1793" y="268"/>
                    <a:pt x="1791" y="271"/>
                    <a:pt x="1790" y="273"/>
                  </a:cubicBezTo>
                  <a:cubicBezTo>
                    <a:pt x="1787" y="278"/>
                    <a:pt x="1784" y="284"/>
                    <a:pt x="1779" y="288"/>
                  </a:cubicBezTo>
                  <a:cubicBezTo>
                    <a:pt x="1776" y="292"/>
                    <a:pt x="1772" y="293"/>
                    <a:pt x="1770" y="294"/>
                  </a:cubicBezTo>
                  <a:cubicBezTo>
                    <a:pt x="1770" y="294"/>
                    <a:pt x="1770" y="294"/>
                    <a:pt x="1770" y="294"/>
                  </a:cubicBezTo>
                  <a:cubicBezTo>
                    <a:pt x="1769" y="296"/>
                    <a:pt x="1769" y="299"/>
                    <a:pt x="1770" y="309"/>
                  </a:cubicBezTo>
                  <a:cubicBezTo>
                    <a:pt x="1770" y="312"/>
                    <a:pt x="1770" y="314"/>
                    <a:pt x="1771" y="316"/>
                  </a:cubicBezTo>
                  <a:cubicBezTo>
                    <a:pt x="1773" y="317"/>
                    <a:pt x="1774" y="318"/>
                    <a:pt x="1775" y="319"/>
                  </a:cubicBezTo>
                  <a:cubicBezTo>
                    <a:pt x="1779" y="324"/>
                    <a:pt x="1777" y="329"/>
                    <a:pt x="1776" y="333"/>
                  </a:cubicBezTo>
                  <a:cubicBezTo>
                    <a:pt x="1772" y="343"/>
                    <a:pt x="1765" y="346"/>
                    <a:pt x="1761" y="347"/>
                  </a:cubicBezTo>
                  <a:cubicBezTo>
                    <a:pt x="1754" y="349"/>
                    <a:pt x="1746" y="347"/>
                    <a:pt x="1739" y="341"/>
                  </a:cubicBezTo>
                  <a:cubicBezTo>
                    <a:pt x="1733" y="336"/>
                    <a:pt x="1723" y="333"/>
                    <a:pt x="1717" y="333"/>
                  </a:cubicBezTo>
                  <a:cubicBezTo>
                    <a:pt x="1696" y="333"/>
                    <a:pt x="1688" y="332"/>
                    <a:pt x="1683" y="330"/>
                  </a:cubicBezTo>
                  <a:cubicBezTo>
                    <a:pt x="1678" y="327"/>
                    <a:pt x="1676" y="322"/>
                    <a:pt x="1672" y="316"/>
                  </a:cubicBezTo>
                  <a:cubicBezTo>
                    <a:pt x="1671" y="314"/>
                    <a:pt x="1670" y="311"/>
                    <a:pt x="1669" y="310"/>
                  </a:cubicBezTo>
                  <a:cubicBezTo>
                    <a:pt x="1668" y="310"/>
                    <a:pt x="1667" y="310"/>
                    <a:pt x="1665" y="310"/>
                  </a:cubicBezTo>
                  <a:cubicBezTo>
                    <a:pt x="1663" y="310"/>
                    <a:pt x="1661" y="310"/>
                    <a:pt x="1658" y="310"/>
                  </a:cubicBezTo>
                  <a:cubicBezTo>
                    <a:pt x="1642" y="310"/>
                    <a:pt x="1636" y="297"/>
                    <a:pt x="1634" y="291"/>
                  </a:cubicBezTo>
                  <a:cubicBezTo>
                    <a:pt x="1633" y="289"/>
                    <a:pt x="1626" y="286"/>
                    <a:pt x="1623" y="285"/>
                  </a:cubicBezTo>
                  <a:cubicBezTo>
                    <a:pt x="1621" y="284"/>
                    <a:pt x="1619" y="283"/>
                    <a:pt x="1617" y="282"/>
                  </a:cubicBezTo>
                  <a:cubicBezTo>
                    <a:pt x="1616" y="283"/>
                    <a:pt x="1615" y="285"/>
                    <a:pt x="1614" y="286"/>
                  </a:cubicBezTo>
                  <a:cubicBezTo>
                    <a:pt x="1613" y="287"/>
                    <a:pt x="1612" y="289"/>
                    <a:pt x="1611" y="290"/>
                  </a:cubicBezTo>
                  <a:cubicBezTo>
                    <a:pt x="1608" y="296"/>
                    <a:pt x="1593" y="344"/>
                    <a:pt x="1587" y="367"/>
                  </a:cubicBezTo>
                  <a:cubicBezTo>
                    <a:pt x="1585" y="373"/>
                    <a:pt x="1582" y="383"/>
                    <a:pt x="1570" y="381"/>
                  </a:cubicBezTo>
                  <a:cubicBezTo>
                    <a:pt x="1569" y="381"/>
                    <a:pt x="1569" y="381"/>
                    <a:pt x="1568" y="381"/>
                  </a:cubicBezTo>
                  <a:cubicBezTo>
                    <a:pt x="1568" y="382"/>
                    <a:pt x="1568" y="382"/>
                    <a:pt x="1568" y="382"/>
                  </a:cubicBezTo>
                  <a:cubicBezTo>
                    <a:pt x="1566" y="385"/>
                    <a:pt x="1563" y="388"/>
                    <a:pt x="1556" y="391"/>
                  </a:cubicBezTo>
                  <a:cubicBezTo>
                    <a:pt x="1543" y="395"/>
                    <a:pt x="1532" y="386"/>
                    <a:pt x="1525" y="379"/>
                  </a:cubicBezTo>
                  <a:cubicBezTo>
                    <a:pt x="1524" y="378"/>
                    <a:pt x="1523" y="377"/>
                    <a:pt x="1521" y="376"/>
                  </a:cubicBezTo>
                  <a:cubicBezTo>
                    <a:pt x="1521" y="375"/>
                    <a:pt x="1521" y="375"/>
                    <a:pt x="1521" y="375"/>
                  </a:cubicBezTo>
                  <a:cubicBezTo>
                    <a:pt x="1517" y="372"/>
                    <a:pt x="1510" y="367"/>
                    <a:pt x="1507" y="366"/>
                  </a:cubicBezTo>
                  <a:cubicBezTo>
                    <a:pt x="1505" y="367"/>
                    <a:pt x="1500" y="370"/>
                    <a:pt x="1497" y="372"/>
                  </a:cubicBezTo>
                  <a:cubicBezTo>
                    <a:pt x="1494" y="374"/>
                    <a:pt x="1492" y="376"/>
                    <a:pt x="1490" y="377"/>
                  </a:cubicBezTo>
                  <a:cubicBezTo>
                    <a:pt x="1478" y="383"/>
                    <a:pt x="1470" y="376"/>
                    <a:pt x="1463" y="369"/>
                  </a:cubicBezTo>
                  <a:cubicBezTo>
                    <a:pt x="1460" y="367"/>
                    <a:pt x="1460" y="367"/>
                    <a:pt x="1460" y="367"/>
                  </a:cubicBezTo>
                  <a:cubicBezTo>
                    <a:pt x="1457" y="365"/>
                    <a:pt x="1453" y="362"/>
                    <a:pt x="1448" y="359"/>
                  </a:cubicBezTo>
                  <a:cubicBezTo>
                    <a:pt x="1438" y="352"/>
                    <a:pt x="1424" y="344"/>
                    <a:pt x="1417" y="332"/>
                  </a:cubicBezTo>
                  <a:cubicBezTo>
                    <a:pt x="1410" y="321"/>
                    <a:pt x="1407" y="319"/>
                    <a:pt x="1399" y="314"/>
                  </a:cubicBezTo>
                  <a:cubicBezTo>
                    <a:pt x="1398" y="313"/>
                    <a:pt x="1396" y="313"/>
                    <a:pt x="1395" y="312"/>
                  </a:cubicBezTo>
                  <a:cubicBezTo>
                    <a:pt x="1390" y="309"/>
                    <a:pt x="1381" y="305"/>
                    <a:pt x="1372" y="301"/>
                  </a:cubicBezTo>
                  <a:cubicBezTo>
                    <a:pt x="1360" y="295"/>
                    <a:pt x="1348" y="290"/>
                    <a:pt x="1340" y="285"/>
                  </a:cubicBezTo>
                  <a:cubicBezTo>
                    <a:pt x="1327" y="276"/>
                    <a:pt x="1313" y="263"/>
                    <a:pt x="1308" y="253"/>
                  </a:cubicBezTo>
                  <a:cubicBezTo>
                    <a:pt x="1305" y="249"/>
                    <a:pt x="1296" y="238"/>
                    <a:pt x="1289" y="230"/>
                  </a:cubicBezTo>
                  <a:cubicBezTo>
                    <a:pt x="1284" y="224"/>
                    <a:pt x="1279" y="219"/>
                    <a:pt x="1276" y="215"/>
                  </a:cubicBezTo>
                  <a:cubicBezTo>
                    <a:pt x="1270" y="207"/>
                    <a:pt x="1258" y="187"/>
                    <a:pt x="1257" y="169"/>
                  </a:cubicBezTo>
                  <a:cubicBezTo>
                    <a:pt x="1257" y="163"/>
                    <a:pt x="1256" y="159"/>
                    <a:pt x="1254" y="155"/>
                  </a:cubicBezTo>
                  <a:cubicBezTo>
                    <a:pt x="1253" y="151"/>
                    <a:pt x="1252" y="147"/>
                    <a:pt x="1252" y="142"/>
                  </a:cubicBezTo>
                  <a:cubicBezTo>
                    <a:pt x="1251" y="139"/>
                    <a:pt x="1246" y="129"/>
                    <a:pt x="1244" y="125"/>
                  </a:cubicBezTo>
                  <a:cubicBezTo>
                    <a:pt x="1240" y="118"/>
                    <a:pt x="1238" y="114"/>
                    <a:pt x="1238" y="111"/>
                  </a:cubicBezTo>
                  <a:cubicBezTo>
                    <a:pt x="1237" y="105"/>
                    <a:pt x="1239" y="97"/>
                    <a:pt x="1241" y="86"/>
                  </a:cubicBezTo>
                  <a:cubicBezTo>
                    <a:pt x="1242" y="83"/>
                    <a:pt x="1242" y="83"/>
                    <a:pt x="1242" y="83"/>
                  </a:cubicBezTo>
                  <a:cubicBezTo>
                    <a:pt x="1242" y="81"/>
                    <a:pt x="1242" y="81"/>
                    <a:pt x="1242" y="81"/>
                  </a:cubicBezTo>
                  <a:cubicBezTo>
                    <a:pt x="1242" y="80"/>
                    <a:pt x="1240" y="79"/>
                    <a:pt x="1239" y="77"/>
                  </a:cubicBezTo>
                  <a:cubicBezTo>
                    <a:pt x="1235" y="74"/>
                    <a:pt x="1230" y="69"/>
                    <a:pt x="1225" y="61"/>
                  </a:cubicBezTo>
                  <a:cubicBezTo>
                    <a:pt x="1219" y="52"/>
                    <a:pt x="1216" y="49"/>
                    <a:pt x="1213" y="46"/>
                  </a:cubicBezTo>
                  <a:cubicBezTo>
                    <a:pt x="1210" y="42"/>
                    <a:pt x="1208" y="40"/>
                    <a:pt x="1205" y="34"/>
                  </a:cubicBezTo>
                  <a:cubicBezTo>
                    <a:pt x="1204" y="32"/>
                    <a:pt x="1203" y="31"/>
                    <a:pt x="1203" y="31"/>
                  </a:cubicBezTo>
                  <a:cubicBezTo>
                    <a:pt x="1203" y="31"/>
                    <a:pt x="1202" y="31"/>
                    <a:pt x="1201" y="31"/>
                  </a:cubicBezTo>
                  <a:cubicBezTo>
                    <a:pt x="1199" y="32"/>
                    <a:pt x="1195" y="38"/>
                    <a:pt x="1191" y="41"/>
                  </a:cubicBezTo>
                  <a:cubicBezTo>
                    <a:pt x="1189" y="44"/>
                    <a:pt x="1187" y="47"/>
                    <a:pt x="1184" y="49"/>
                  </a:cubicBezTo>
                  <a:cubicBezTo>
                    <a:pt x="1173" y="62"/>
                    <a:pt x="1161" y="55"/>
                    <a:pt x="1154" y="50"/>
                  </a:cubicBezTo>
                  <a:cubicBezTo>
                    <a:pt x="1151" y="48"/>
                    <a:pt x="1148" y="46"/>
                    <a:pt x="1144" y="44"/>
                  </a:cubicBezTo>
                  <a:cubicBezTo>
                    <a:pt x="1134" y="39"/>
                    <a:pt x="1119" y="38"/>
                    <a:pt x="1108" y="36"/>
                  </a:cubicBezTo>
                  <a:cubicBezTo>
                    <a:pt x="1103" y="36"/>
                    <a:pt x="1099" y="35"/>
                    <a:pt x="1095" y="34"/>
                  </a:cubicBezTo>
                  <a:cubicBezTo>
                    <a:pt x="1092" y="34"/>
                    <a:pt x="1092" y="34"/>
                    <a:pt x="1090" y="37"/>
                  </a:cubicBezTo>
                  <a:cubicBezTo>
                    <a:pt x="1089" y="38"/>
                    <a:pt x="1088" y="43"/>
                    <a:pt x="1088" y="47"/>
                  </a:cubicBezTo>
                  <a:cubicBezTo>
                    <a:pt x="1087" y="50"/>
                    <a:pt x="1086" y="54"/>
                    <a:pt x="1085" y="58"/>
                  </a:cubicBezTo>
                  <a:cubicBezTo>
                    <a:pt x="1083" y="67"/>
                    <a:pt x="1079" y="77"/>
                    <a:pt x="1076" y="81"/>
                  </a:cubicBezTo>
                  <a:cubicBezTo>
                    <a:pt x="1076" y="91"/>
                    <a:pt x="1075" y="112"/>
                    <a:pt x="1067" y="121"/>
                  </a:cubicBezTo>
                  <a:cubicBezTo>
                    <a:pt x="1064" y="125"/>
                    <a:pt x="1064" y="128"/>
                    <a:pt x="1064" y="138"/>
                  </a:cubicBezTo>
                  <a:cubicBezTo>
                    <a:pt x="1064" y="141"/>
                    <a:pt x="1064" y="141"/>
                    <a:pt x="1064" y="141"/>
                  </a:cubicBezTo>
                  <a:cubicBezTo>
                    <a:pt x="1064" y="160"/>
                    <a:pt x="1054" y="164"/>
                    <a:pt x="1045" y="167"/>
                  </a:cubicBezTo>
                  <a:cubicBezTo>
                    <a:pt x="1042" y="168"/>
                    <a:pt x="1042" y="168"/>
                    <a:pt x="1042" y="168"/>
                  </a:cubicBezTo>
                  <a:cubicBezTo>
                    <a:pt x="1039" y="168"/>
                    <a:pt x="1039" y="168"/>
                    <a:pt x="1039" y="168"/>
                  </a:cubicBezTo>
                  <a:cubicBezTo>
                    <a:pt x="1035" y="167"/>
                    <a:pt x="1001" y="160"/>
                    <a:pt x="986" y="150"/>
                  </a:cubicBezTo>
                  <a:cubicBezTo>
                    <a:pt x="985" y="149"/>
                    <a:pt x="984" y="149"/>
                    <a:pt x="984" y="148"/>
                  </a:cubicBezTo>
                  <a:cubicBezTo>
                    <a:pt x="982" y="150"/>
                    <a:pt x="979" y="152"/>
                    <a:pt x="975" y="153"/>
                  </a:cubicBezTo>
                  <a:cubicBezTo>
                    <a:pt x="968" y="156"/>
                    <a:pt x="945" y="174"/>
                    <a:pt x="938" y="181"/>
                  </a:cubicBezTo>
                  <a:cubicBezTo>
                    <a:pt x="930" y="191"/>
                    <a:pt x="904" y="204"/>
                    <a:pt x="893" y="209"/>
                  </a:cubicBezTo>
                  <a:cubicBezTo>
                    <a:pt x="875" y="217"/>
                    <a:pt x="861" y="221"/>
                    <a:pt x="851" y="221"/>
                  </a:cubicBezTo>
                  <a:cubicBezTo>
                    <a:pt x="850" y="224"/>
                    <a:pt x="849" y="226"/>
                    <a:pt x="847" y="230"/>
                  </a:cubicBezTo>
                  <a:cubicBezTo>
                    <a:pt x="838" y="245"/>
                    <a:pt x="830" y="245"/>
                    <a:pt x="817" y="239"/>
                  </a:cubicBezTo>
                  <a:cubicBezTo>
                    <a:pt x="815" y="238"/>
                    <a:pt x="815" y="238"/>
                    <a:pt x="815" y="238"/>
                  </a:cubicBezTo>
                  <a:cubicBezTo>
                    <a:pt x="803" y="232"/>
                    <a:pt x="795" y="221"/>
                    <a:pt x="788" y="212"/>
                  </a:cubicBezTo>
                  <a:cubicBezTo>
                    <a:pt x="787" y="210"/>
                    <a:pt x="786" y="208"/>
                    <a:pt x="784" y="206"/>
                  </a:cubicBezTo>
                  <a:cubicBezTo>
                    <a:pt x="774" y="193"/>
                    <a:pt x="783" y="182"/>
                    <a:pt x="787" y="178"/>
                  </a:cubicBezTo>
                  <a:cubicBezTo>
                    <a:pt x="787" y="178"/>
                    <a:pt x="788" y="177"/>
                    <a:pt x="788" y="176"/>
                  </a:cubicBezTo>
                  <a:cubicBezTo>
                    <a:pt x="789" y="175"/>
                    <a:pt x="793" y="164"/>
                    <a:pt x="796" y="155"/>
                  </a:cubicBezTo>
                  <a:cubicBezTo>
                    <a:pt x="805" y="133"/>
                    <a:pt x="810" y="118"/>
                    <a:pt x="813" y="113"/>
                  </a:cubicBezTo>
                  <a:cubicBezTo>
                    <a:pt x="818" y="105"/>
                    <a:pt x="824" y="103"/>
                    <a:pt x="827" y="102"/>
                  </a:cubicBezTo>
                  <a:cubicBezTo>
                    <a:pt x="828" y="102"/>
                    <a:pt x="828" y="101"/>
                    <a:pt x="828" y="101"/>
                  </a:cubicBezTo>
                  <a:cubicBezTo>
                    <a:pt x="829" y="99"/>
                    <a:pt x="831" y="96"/>
                    <a:pt x="833" y="92"/>
                  </a:cubicBezTo>
                  <a:cubicBezTo>
                    <a:pt x="837" y="87"/>
                    <a:pt x="842" y="84"/>
                    <a:pt x="847" y="82"/>
                  </a:cubicBezTo>
                  <a:cubicBezTo>
                    <a:pt x="848" y="81"/>
                    <a:pt x="849" y="81"/>
                    <a:pt x="850" y="80"/>
                  </a:cubicBezTo>
                  <a:cubicBezTo>
                    <a:pt x="850" y="80"/>
                    <a:pt x="849" y="79"/>
                    <a:pt x="849" y="79"/>
                  </a:cubicBezTo>
                  <a:cubicBezTo>
                    <a:pt x="846" y="77"/>
                    <a:pt x="843" y="74"/>
                    <a:pt x="840" y="71"/>
                  </a:cubicBezTo>
                  <a:cubicBezTo>
                    <a:pt x="833" y="62"/>
                    <a:pt x="824" y="43"/>
                    <a:pt x="821" y="31"/>
                  </a:cubicBezTo>
                  <a:cubicBezTo>
                    <a:pt x="820" y="31"/>
                    <a:pt x="819" y="31"/>
                    <a:pt x="818" y="31"/>
                  </a:cubicBezTo>
                  <a:cubicBezTo>
                    <a:pt x="813" y="31"/>
                    <a:pt x="807" y="31"/>
                    <a:pt x="799" y="29"/>
                  </a:cubicBezTo>
                  <a:cubicBezTo>
                    <a:pt x="796" y="28"/>
                    <a:pt x="796" y="28"/>
                    <a:pt x="796" y="28"/>
                  </a:cubicBezTo>
                  <a:cubicBezTo>
                    <a:pt x="782" y="23"/>
                    <a:pt x="765" y="17"/>
                    <a:pt x="756" y="7"/>
                  </a:cubicBezTo>
                  <a:cubicBezTo>
                    <a:pt x="749" y="0"/>
                    <a:pt x="746" y="1"/>
                    <a:pt x="744" y="2"/>
                  </a:cubicBezTo>
                  <a:cubicBezTo>
                    <a:pt x="738" y="4"/>
                    <a:pt x="716" y="16"/>
                    <a:pt x="704" y="25"/>
                  </a:cubicBezTo>
                  <a:cubicBezTo>
                    <a:pt x="700" y="27"/>
                    <a:pt x="700" y="29"/>
                    <a:pt x="702" y="39"/>
                  </a:cubicBezTo>
                  <a:cubicBezTo>
                    <a:pt x="703" y="43"/>
                    <a:pt x="704" y="48"/>
                    <a:pt x="704" y="53"/>
                  </a:cubicBezTo>
                  <a:cubicBezTo>
                    <a:pt x="704" y="69"/>
                    <a:pt x="692" y="79"/>
                    <a:pt x="670" y="81"/>
                  </a:cubicBezTo>
                  <a:cubicBezTo>
                    <a:pt x="663" y="82"/>
                    <a:pt x="653" y="82"/>
                    <a:pt x="642" y="82"/>
                  </a:cubicBezTo>
                  <a:cubicBezTo>
                    <a:pt x="631" y="83"/>
                    <a:pt x="621" y="83"/>
                    <a:pt x="612" y="83"/>
                  </a:cubicBezTo>
                  <a:cubicBezTo>
                    <a:pt x="609" y="83"/>
                    <a:pt x="608" y="84"/>
                    <a:pt x="607" y="84"/>
                  </a:cubicBezTo>
                  <a:cubicBezTo>
                    <a:pt x="607" y="84"/>
                    <a:pt x="607" y="84"/>
                    <a:pt x="607" y="85"/>
                  </a:cubicBezTo>
                  <a:cubicBezTo>
                    <a:pt x="606" y="88"/>
                    <a:pt x="604" y="95"/>
                    <a:pt x="597" y="102"/>
                  </a:cubicBezTo>
                  <a:cubicBezTo>
                    <a:pt x="592" y="106"/>
                    <a:pt x="592" y="106"/>
                    <a:pt x="592" y="106"/>
                  </a:cubicBezTo>
                  <a:cubicBezTo>
                    <a:pt x="579" y="120"/>
                    <a:pt x="566" y="133"/>
                    <a:pt x="551" y="138"/>
                  </a:cubicBezTo>
                  <a:cubicBezTo>
                    <a:pt x="548" y="139"/>
                    <a:pt x="545" y="139"/>
                    <a:pt x="542" y="140"/>
                  </a:cubicBezTo>
                  <a:cubicBezTo>
                    <a:pt x="534" y="142"/>
                    <a:pt x="530" y="143"/>
                    <a:pt x="525" y="149"/>
                  </a:cubicBezTo>
                  <a:cubicBezTo>
                    <a:pt x="522" y="152"/>
                    <a:pt x="522" y="153"/>
                    <a:pt x="523" y="159"/>
                  </a:cubicBezTo>
                  <a:cubicBezTo>
                    <a:pt x="524" y="164"/>
                    <a:pt x="524" y="170"/>
                    <a:pt x="521" y="178"/>
                  </a:cubicBezTo>
                  <a:cubicBezTo>
                    <a:pt x="518" y="185"/>
                    <a:pt x="513" y="192"/>
                    <a:pt x="503" y="190"/>
                  </a:cubicBezTo>
                  <a:cubicBezTo>
                    <a:pt x="503" y="190"/>
                    <a:pt x="503" y="190"/>
                    <a:pt x="502" y="190"/>
                  </a:cubicBezTo>
                  <a:cubicBezTo>
                    <a:pt x="502" y="190"/>
                    <a:pt x="502" y="190"/>
                    <a:pt x="501" y="191"/>
                  </a:cubicBezTo>
                  <a:cubicBezTo>
                    <a:pt x="498" y="192"/>
                    <a:pt x="497" y="193"/>
                    <a:pt x="495" y="194"/>
                  </a:cubicBezTo>
                  <a:cubicBezTo>
                    <a:pt x="489" y="198"/>
                    <a:pt x="486" y="199"/>
                    <a:pt x="473" y="201"/>
                  </a:cubicBezTo>
                  <a:cubicBezTo>
                    <a:pt x="460" y="203"/>
                    <a:pt x="456" y="203"/>
                    <a:pt x="448" y="195"/>
                  </a:cubicBezTo>
                  <a:cubicBezTo>
                    <a:pt x="446" y="193"/>
                    <a:pt x="444" y="191"/>
                    <a:pt x="441" y="188"/>
                  </a:cubicBezTo>
                  <a:cubicBezTo>
                    <a:pt x="436" y="184"/>
                    <a:pt x="435" y="184"/>
                    <a:pt x="432" y="185"/>
                  </a:cubicBezTo>
                  <a:cubicBezTo>
                    <a:pt x="429" y="185"/>
                    <a:pt x="424" y="186"/>
                    <a:pt x="417" y="184"/>
                  </a:cubicBezTo>
                  <a:cubicBezTo>
                    <a:pt x="409" y="182"/>
                    <a:pt x="403" y="178"/>
                    <a:pt x="400" y="173"/>
                  </a:cubicBezTo>
                  <a:cubicBezTo>
                    <a:pt x="400" y="171"/>
                    <a:pt x="399" y="170"/>
                    <a:pt x="399" y="168"/>
                  </a:cubicBezTo>
                  <a:cubicBezTo>
                    <a:pt x="399" y="168"/>
                    <a:pt x="399" y="168"/>
                    <a:pt x="399" y="168"/>
                  </a:cubicBezTo>
                  <a:cubicBezTo>
                    <a:pt x="398" y="167"/>
                    <a:pt x="396" y="167"/>
                    <a:pt x="394" y="167"/>
                  </a:cubicBezTo>
                  <a:cubicBezTo>
                    <a:pt x="390" y="167"/>
                    <a:pt x="386" y="168"/>
                    <a:pt x="381" y="167"/>
                  </a:cubicBezTo>
                  <a:cubicBezTo>
                    <a:pt x="364" y="167"/>
                    <a:pt x="357" y="165"/>
                    <a:pt x="346" y="157"/>
                  </a:cubicBezTo>
                  <a:cubicBezTo>
                    <a:pt x="339" y="152"/>
                    <a:pt x="334" y="150"/>
                    <a:pt x="328" y="149"/>
                  </a:cubicBezTo>
                  <a:cubicBezTo>
                    <a:pt x="330" y="153"/>
                    <a:pt x="335" y="159"/>
                    <a:pt x="338" y="162"/>
                  </a:cubicBezTo>
                  <a:cubicBezTo>
                    <a:pt x="340" y="163"/>
                    <a:pt x="341" y="165"/>
                    <a:pt x="342" y="166"/>
                  </a:cubicBezTo>
                  <a:cubicBezTo>
                    <a:pt x="351" y="176"/>
                    <a:pt x="350" y="190"/>
                    <a:pt x="343" y="197"/>
                  </a:cubicBezTo>
                  <a:cubicBezTo>
                    <a:pt x="341" y="200"/>
                    <a:pt x="338" y="202"/>
                    <a:pt x="335" y="203"/>
                  </a:cubicBezTo>
                  <a:cubicBezTo>
                    <a:pt x="336" y="207"/>
                    <a:pt x="335" y="211"/>
                    <a:pt x="335" y="215"/>
                  </a:cubicBezTo>
                  <a:cubicBezTo>
                    <a:pt x="335" y="217"/>
                    <a:pt x="335" y="220"/>
                    <a:pt x="335" y="221"/>
                  </a:cubicBezTo>
                  <a:cubicBezTo>
                    <a:pt x="335" y="221"/>
                    <a:pt x="336" y="221"/>
                    <a:pt x="337" y="221"/>
                  </a:cubicBezTo>
                  <a:cubicBezTo>
                    <a:pt x="339" y="222"/>
                    <a:pt x="344" y="224"/>
                    <a:pt x="347" y="230"/>
                  </a:cubicBezTo>
                  <a:cubicBezTo>
                    <a:pt x="349" y="235"/>
                    <a:pt x="347" y="241"/>
                    <a:pt x="345" y="245"/>
                  </a:cubicBezTo>
                  <a:cubicBezTo>
                    <a:pt x="341" y="253"/>
                    <a:pt x="334" y="259"/>
                    <a:pt x="328" y="264"/>
                  </a:cubicBezTo>
                  <a:cubicBezTo>
                    <a:pt x="323" y="268"/>
                    <a:pt x="318" y="272"/>
                    <a:pt x="317" y="276"/>
                  </a:cubicBezTo>
                  <a:cubicBezTo>
                    <a:pt x="310" y="294"/>
                    <a:pt x="307" y="310"/>
                    <a:pt x="310" y="316"/>
                  </a:cubicBezTo>
                  <a:cubicBezTo>
                    <a:pt x="312" y="319"/>
                    <a:pt x="313" y="320"/>
                    <a:pt x="315" y="321"/>
                  </a:cubicBezTo>
                  <a:cubicBezTo>
                    <a:pt x="322" y="325"/>
                    <a:pt x="326" y="330"/>
                    <a:pt x="326" y="342"/>
                  </a:cubicBezTo>
                  <a:cubicBezTo>
                    <a:pt x="327" y="349"/>
                    <a:pt x="326" y="353"/>
                    <a:pt x="326" y="356"/>
                  </a:cubicBezTo>
                  <a:cubicBezTo>
                    <a:pt x="325" y="359"/>
                    <a:pt x="325" y="359"/>
                    <a:pt x="328" y="363"/>
                  </a:cubicBezTo>
                  <a:cubicBezTo>
                    <a:pt x="336" y="375"/>
                    <a:pt x="338" y="381"/>
                    <a:pt x="338" y="389"/>
                  </a:cubicBezTo>
                  <a:cubicBezTo>
                    <a:pt x="338" y="407"/>
                    <a:pt x="338" y="431"/>
                    <a:pt x="335" y="439"/>
                  </a:cubicBezTo>
                  <a:cubicBezTo>
                    <a:pt x="334" y="446"/>
                    <a:pt x="331" y="451"/>
                    <a:pt x="328" y="457"/>
                  </a:cubicBezTo>
                  <a:cubicBezTo>
                    <a:pt x="326" y="462"/>
                    <a:pt x="324" y="466"/>
                    <a:pt x="322" y="472"/>
                  </a:cubicBezTo>
                  <a:cubicBezTo>
                    <a:pt x="319" y="478"/>
                    <a:pt x="318" y="483"/>
                    <a:pt x="316" y="487"/>
                  </a:cubicBezTo>
                  <a:cubicBezTo>
                    <a:pt x="315" y="492"/>
                    <a:pt x="314" y="496"/>
                    <a:pt x="311" y="500"/>
                  </a:cubicBezTo>
                  <a:cubicBezTo>
                    <a:pt x="308" y="504"/>
                    <a:pt x="305" y="505"/>
                    <a:pt x="303" y="506"/>
                  </a:cubicBezTo>
                  <a:cubicBezTo>
                    <a:pt x="303" y="506"/>
                    <a:pt x="302" y="506"/>
                    <a:pt x="302" y="506"/>
                  </a:cubicBezTo>
                  <a:cubicBezTo>
                    <a:pt x="302" y="506"/>
                    <a:pt x="301" y="507"/>
                    <a:pt x="300" y="510"/>
                  </a:cubicBezTo>
                  <a:cubicBezTo>
                    <a:pt x="297" y="516"/>
                    <a:pt x="292" y="520"/>
                    <a:pt x="290" y="523"/>
                  </a:cubicBezTo>
                  <a:cubicBezTo>
                    <a:pt x="287" y="525"/>
                    <a:pt x="287" y="525"/>
                    <a:pt x="287" y="527"/>
                  </a:cubicBezTo>
                  <a:cubicBezTo>
                    <a:pt x="287" y="529"/>
                    <a:pt x="287" y="532"/>
                    <a:pt x="288" y="534"/>
                  </a:cubicBezTo>
                  <a:cubicBezTo>
                    <a:pt x="288" y="541"/>
                    <a:pt x="289" y="549"/>
                    <a:pt x="284" y="561"/>
                  </a:cubicBezTo>
                  <a:cubicBezTo>
                    <a:pt x="281" y="568"/>
                    <a:pt x="278" y="571"/>
                    <a:pt x="276" y="573"/>
                  </a:cubicBezTo>
                  <a:cubicBezTo>
                    <a:pt x="276" y="574"/>
                    <a:pt x="276" y="575"/>
                    <a:pt x="276" y="576"/>
                  </a:cubicBezTo>
                  <a:cubicBezTo>
                    <a:pt x="276" y="582"/>
                    <a:pt x="275" y="591"/>
                    <a:pt x="274" y="601"/>
                  </a:cubicBezTo>
                  <a:cubicBezTo>
                    <a:pt x="274" y="610"/>
                    <a:pt x="273" y="624"/>
                    <a:pt x="273" y="628"/>
                  </a:cubicBezTo>
                  <a:cubicBezTo>
                    <a:pt x="275" y="632"/>
                    <a:pt x="281" y="641"/>
                    <a:pt x="287" y="647"/>
                  </a:cubicBezTo>
                  <a:cubicBezTo>
                    <a:pt x="289" y="649"/>
                    <a:pt x="290" y="650"/>
                    <a:pt x="292" y="652"/>
                  </a:cubicBezTo>
                  <a:cubicBezTo>
                    <a:pt x="297" y="655"/>
                    <a:pt x="301" y="659"/>
                    <a:pt x="309" y="672"/>
                  </a:cubicBezTo>
                  <a:cubicBezTo>
                    <a:pt x="316" y="682"/>
                    <a:pt x="318" y="687"/>
                    <a:pt x="320" y="691"/>
                  </a:cubicBezTo>
                  <a:cubicBezTo>
                    <a:pt x="322" y="694"/>
                    <a:pt x="322" y="696"/>
                    <a:pt x="326" y="701"/>
                  </a:cubicBezTo>
                  <a:cubicBezTo>
                    <a:pt x="337" y="715"/>
                    <a:pt x="343" y="725"/>
                    <a:pt x="343" y="734"/>
                  </a:cubicBezTo>
                  <a:cubicBezTo>
                    <a:pt x="343" y="737"/>
                    <a:pt x="344" y="740"/>
                    <a:pt x="350" y="750"/>
                  </a:cubicBezTo>
                  <a:cubicBezTo>
                    <a:pt x="358" y="762"/>
                    <a:pt x="359" y="771"/>
                    <a:pt x="359" y="779"/>
                  </a:cubicBezTo>
                  <a:cubicBezTo>
                    <a:pt x="359" y="779"/>
                    <a:pt x="359" y="784"/>
                    <a:pt x="369" y="805"/>
                  </a:cubicBezTo>
                  <a:cubicBezTo>
                    <a:pt x="371" y="811"/>
                    <a:pt x="371" y="816"/>
                    <a:pt x="371" y="821"/>
                  </a:cubicBezTo>
                  <a:cubicBezTo>
                    <a:pt x="370" y="824"/>
                    <a:pt x="370" y="826"/>
                    <a:pt x="371" y="827"/>
                  </a:cubicBezTo>
                  <a:cubicBezTo>
                    <a:pt x="374" y="832"/>
                    <a:pt x="376" y="835"/>
                    <a:pt x="377" y="839"/>
                  </a:cubicBezTo>
                  <a:cubicBezTo>
                    <a:pt x="379" y="842"/>
                    <a:pt x="380" y="845"/>
                    <a:pt x="384" y="851"/>
                  </a:cubicBezTo>
                  <a:cubicBezTo>
                    <a:pt x="386" y="854"/>
                    <a:pt x="387" y="855"/>
                    <a:pt x="388" y="855"/>
                  </a:cubicBezTo>
                  <a:cubicBezTo>
                    <a:pt x="393" y="857"/>
                    <a:pt x="398" y="859"/>
                    <a:pt x="400" y="868"/>
                  </a:cubicBezTo>
                  <a:cubicBezTo>
                    <a:pt x="400" y="869"/>
                    <a:pt x="401" y="870"/>
                    <a:pt x="401" y="872"/>
                  </a:cubicBezTo>
                  <a:cubicBezTo>
                    <a:pt x="404" y="880"/>
                    <a:pt x="407" y="894"/>
                    <a:pt x="397" y="908"/>
                  </a:cubicBezTo>
                  <a:cubicBezTo>
                    <a:pt x="391" y="916"/>
                    <a:pt x="385" y="919"/>
                    <a:pt x="380" y="921"/>
                  </a:cubicBezTo>
                  <a:cubicBezTo>
                    <a:pt x="375" y="923"/>
                    <a:pt x="374" y="924"/>
                    <a:pt x="374" y="926"/>
                  </a:cubicBezTo>
                  <a:cubicBezTo>
                    <a:pt x="369" y="937"/>
                    <a:pt x="363" y="949"/>
                    <a:pt x="358" y="959"/>
                  </a:cubicBezTo>
                  <a:cubicBezTo>
                    <a:pt x="356" y="963"/>
                    <a:pt x="356" y="963"/>
                    <a:pt x="356" y="963"/>
                  </a:cubicBezTo>
                  <a:cubicBezTo>
                    <a:pt x="351" y="972"/>
                    <a:pt x="349" y="975"/>
                    <a:pt x="339" y="985"/>
                  </a:cubicBezTo>
                  <a:cubicBezTo>
                    <a:pt x="327" y="997"/>
                    <a:pt x="321" y="1000"/>
                    <a:pt x="304" y="1000"/>
                  </a:cubicBezTo>
                  <a:cubicBezTo>
                    <a:pt x="295" y="1000"/>
                    <a:pt x="290" y="1005"/>
                    <a:pt x="285" y="1009"/>
                  </a:cubicBezTo>
                  <a:cubicBezTo>
                    <a:pt x="284" y="1010"/>
                    <a:pt x="284" y="1010"/>
                    <a:pt x="284" y="1010"/>
                  </a:cubicBezTo>
                  <a:cubicBezTo>
                    <a:pt x="279" y="1014"/>
                    <a:pt x="274" y="1014"/>
                    <a:pt x="271" y="1014"/>
                  </a:cubicBezTo>
                  <a:cubicBezTo>
                    <a:pt x="269" y="1014"/>
                    <a:pt x="269" y="1014"/>
                    <a:pt x="268" y="1015"/>
                  </a:cubicBezTo>
                  <a:cubicBezTo>
                    <a:pt x="268" y="1015"/>
                    <a:pt x="267" y="1016"/>
                    <a:pt x="266" y="1017"/>
                  </a:cubicBezTo>
                  <a:cubicBezTo>
                    <a:pt x="260" y="1023"/>
                    <a:pt x="246" y="1037"/>
                    <a:pt x="230" y="1025"/>
                  </a:cubicBezTo>
                  <a:cubicBezTo>
                    <a:pt x="226" y="1022"/>
                    <a:pt x="223" y="1019"/>
                    <a:pt x="221" y="1017"/>
                  </a:cubicBezTo>
                  <a:cubicBezTo>
                    <a:pt x="220" y="1016"/>
                    <a:pt x="220" y="1016"/>
                    <a:pt x="219" y="1015"/>
                  </a:cubicBezTo>
                  <a:cubicBezTo>
                    <a:pt x="212" y="1025"/>
                    <a:pt x="210" y="1033"/>
                    <a:pt x="208" y="1039"/>
                  </a:cubicBezTo>
                  <a:cubicBezTo>
                    <a:pt x="206" y="1050"/>
                    <a:pt x="204" y="1053"/>
                    <a:pt x="193" y="1065"/>
                  </a:cubicBezTo>
                  <a:cubicBezTo>
                    <a:pt x="189" y="1070"/>
                    <a:pt x="184" y="1072"/>
                    <a:pt x="181" y="1074"/>
                  </a:cubicBezTo>
                  <a:cubicBezTo>
                    <a:pt x="182" y="1076"/>
                    <a:pt x="183" y="1077"/>
                    <a:pt x="185" y="1079"/>
                  </a:cubicBezTo>
                  <a:cubicBezTo>
                    <a:pt x="188" y="1082"/>
                    <a:pt x="192" y="1086"/>
                    <a:pt x="194" y="1094"/>
                  </a:cubicBezTo>
                  <a:cubicBezTo>
                    <a:pt x="195" y="1101"/>
                    <a:pt x="193" y="1106"/>
                    <a:pt x="192" y="1110"/>
                  </a:cubicBezTo>
                  <a:cubicBezTo>
                    <a:pt x="191" y="1110"/>
                    <a:pt x="191" y="1111"/>
                    <a:pt x="191" y="1112"/>
                  </a:cubicBezTo>
                  <a:cubicBezTo>
                    <a:pt x="191" y="1112"/>
                    <a:pt x="192" y="1113"/>
                    <a:pt x="193" y="1114"/>
                  </a:cubicBezTo>
                  <a:cubicBezTo>
                    <a:pt x="203" y="1121"/>
                    <a:pt x="207" y="1123"/>
                    <a:pt x="210" y="1124"/>
                  </a:cubicBezTo>
                  <a:cubicBezTo>
                    <a:pt x="211" y="1124"/>
                    <a:pt x="212" y="1125"/>
                    <a:pt x="213" y="1125"/>
                  </a:cubicBezTo>
                  <a:cubicBezTo>
                    <a:pt x="213" y="1125"/>
                    <a:pt x="213" y="1125"/>
                    <a:pt x="213" y="1125"/>
                  </a:cubicBezTo>
                  <a:cubicBezTo>
                    <a:pt x="217" y="1127"/>
                    <a:pt x="227" y="1131"/>
                    <a:pt x="231" y="1147"/>
                  </a:cubicBezTo>
                  <a:cubicBezTo>
                    <a:pt x="232" y="1149"/>
                    <a:pt x="232" y="1149"/>
                    <a:pt x="232" y="1149"/>
                  </a:cubicBezTo>
                  <a:cubicBezTo>
                    <a:pt x="235" y="1161"/>
                    <a:pt x="235" y="1162"/>
                    <a:pt x="235" y="1179"/>
                  </a:cubicBezTo>
                  <a:cubicBezTo>
                    <a:pt x="235" y="1188"/>
                    <a:pt x="236" y="1190"/>
                    <a:pt x="239" y="1193"/>
                  </a:cubicBezTo>
                  <a:cubicBezTo>
                    <a:pt x="241" y="1195"/>
                    <a:pt x="242" y="1197"/>
                    <a:pt x="244" y="1200"/>
                  </a:cubicBezTo>
                  <a:cubicBezTo>
                    <a:pt x="250" y="1210"/>
                    <a:pt x="246" y="1218"/>
                    <a:pt x="243" y="1224"/>
                  </a:cubicBezTo>
                  <a:cubicBezTo>
                    <a:pt x="242" y="1226"/>
                    <a:pt x="241" y="1228"/>
                    <a:pt x="239" y="1230"/>
                  </a:cubicBezTo>
                  <a:cubicBezTo>
                    <a:pt x="238" y="1233"/>
                    <a:pt x="237" y="1236"/>
                    <a:pt x="235" y="1238"/>
                  </a:cubicBezTo>
                  <a:cubicBezTo>
                    <a:pt x="232" y="1244"/>
                    <a:pt x="232" y="1244"/>
                    <a:pt x="234" y="1248"/>
                  </a:cubicBezTo>
                  <a:cubicBezTo>
                    <a:pt x="235" y="1252"/>
                    <a:pt x="238" y="1253"/>
                    <a:pt x="240" y="1256"/>
                  </a:cubicBezTo>
                  <a:cubicBezTo>
                    <a:pt x="245" y="1260"/>
                    <a:pt x="252" y="1265"/>
                    <a:pt x="252" y="1279"/>
                  </a:cubicBezTo>
                  <a:cubicBezTo>
                    <a:pt x="252" y="1286"/>
                    <a:pt x="250" y="1291"/>
                    <a:pt x="248" y="1294"/>
                  </a:cubicBezTo>
                  <a:cubicBezTo>
                    <a:pt x="249" y="1294"/>
                    <a:pt x="249" y="1295"/>
                    <a:pt x="249" y="1295"/>
                  </a:cubicBezTo>
                  <a:cubicBezTo>
                    <a:pt x="252" y="1298"/>
                    <a:pt x="254" y="1299"/>
                    <a:pt x="257" y="1301"/>
                  </a:cubicBezTo>
                  <a:cubicBezTo>
                    <a:pt x="262" y="1303"/>
                    <a:pt x="269" y="1307"/>
                    <a:pt x="271" y="1318"/>
                  </a:cubicBezTo>
                  <a:cubicBezTo>
                    <a:pt x="275" y="1331"/>
                    <a:pt x="274" y="1346"/>
                    <a:pt x="273" y="1354"/>
                  </a:cubicBezTo>
                  <a:cubicBezTo>
                    <a:pt x="273" y="1355"/>
                    <a:pt x="273" y="1360"/>
                    <a:pt x="273" y="1364"/>
                  </a:cubicBezTo>
                  <a:cubicBezTo>
                    <a:pt x="275" y="1375"/>
                    <a:pt x="276" y="1391"/>
                    <a:pt x="272" y="1403"/>
                  </a:cubicBezTo>
                  <a:cubicBezTo>
                    <a:pt x="269" y="1411"/>
                    <a:pt x="266" y="1416"/>
                    <a:pt x="265" y="1419"/>
                  </a:cubicBezTo>
                  <a:cubicBezTo>
                    <a:pt x="264" y="1420"/>
                    <a:pt x="263" y="1422"/>
                    <a:pt x="263" y="1423"/>
                  </a:cubicBezTo>
                  <a:cubicBezTo>
                    <a:pt x="263" y="1423"/>
                    <a:pt x="263" y="1423"/>
                    <a:pt x="263" y="1424"/>
                  </a:cubicBezTo>
                  <a:cubicBezTo>
                    <a:pt x="265" y="1430"/>
                    <a:pt x="266" y="1438"/>
                    <a:pt x="256" y="1450"/>
                  </a:cubicBezTo>
                  <a:cubicBezTo>
                    <a:pt x="249" y="1457"/>
                    <a:pt x="242" y="1460"/>
                    <a:pt x="237" y="1461"/>
                  </a:cubicBezTo>
                  <a:cubicBezTo>
                    <a:pt x="233" y="1463"/>
                    <a:pt x="232" y="1463"/>
                    <a:pt x="231" y="1465"/>
                  </a:cubicBezTo>
                  <a:cubicBezTo>
                    <a:pt x="230" y="1468"/>
                    <a:pt x="228" y="1471"/>
                    <a:pt x="227" y="1474"/>
                  </a:cubicBezTo>
                  <a:cubicBezTo>
                    <a:pt x="222" y="1481"/>
                    <a:pt x="220" y="1486"/>
                    <a:pt x="221" y="1491"/>
                  </a:cubicBezTo>
                  <a:cubicBezTo>
                    <a:pt x="222" y="1497"/>
                    <a:pt x="221" y="1504"/>
                    <a:pt x="221" y="1511"/>
                  </a:cubicBezTo>
                  <a:cubicBezTo>
                    <a:pt x="220" y="1520"/>
                    <a:pt x="219" y="1533"/>
                    <a:pt x="222" y="1537"/>
                  </a:cubicBezTo>
                  <a:cubicBezTo>
                    <a:pt x="224" y="1540"/>
                    <a:pt x="225" y="1541"/>
                    <a:pt x="227" y="1542"/>
                  </a:cubicBezTo>
                  <a:cubicBezTo>
                    <a:pt x="233" y="1546"/>
                    <a:pt x="237" y="1551"/>
                    <a:pt x="236" y="1564"/>
                  </a:cubicBezTo>
                  <a:cubicBezTo>
                    <a:pt x="234" y="1579"/>
                    <a:pt x="235" y="1612"/>
                    <a:pt x="236" y="1617"/>
                  </a:cubicBezTo>
                  <a:cubicBezTo>
                    <a:pt x="236" y="1618"/>
                    <a:pt x="238" y="1621"/>
                    <a:pt x="240" y="1623"/>
                  </a:cubicBezTo>
                  <a:cubicBezTo>
                    <a:pt x="243" y="1628"/>
                    <a:pt x="247" y="1633"/>
                    <a:pt x="249" y="1639"/>
                  </a:cubicBezTo>
                  <a:cubicBezTo>
                    <a:pt x="250" y="1645"/>
                    <a:pt x="249" y="1650"/>
                    <a:pt x="248" y="1653"/>
                  </a:cubicBezTo>
                  <a:cubicBezTo>
                    <a:pt x="248" y="1654"/>
                    <a:pt x="248" y="1655"/>
                    <a:pt x="248" y="1655"/>
                  </a:cubicBezTo>
                  <a:cubicBezTo>
                    <a:pt x="250" y="1656"/>
                    <a:pt x="252" y="1657"/>
                    <a:pt x="254" y="1658"/>
                  </a:cubicBezTo>
                  <a:cubicBezTo>
                    <a:pt x="256" y="1659"/>
                    <a:pt x="259" y="1660"/>
                    <a:pt x="262" y="1662"/>
                  </a:cubicBezTo>
                  <a:cubicBezTo>
                    <a:pt x="263" y="1663"/>
                    <a:pt x="263" y="1663"/>
                    <a:pt x="263" y="1663"/>
                  </a:cubicBezTo>
                  <a:cubicBezTo>
                    <a:pt x="267" y="1666"/>
                    <a:pt x="278" y="1674"/>
                    <a:pt x="278" y="1693"/>
                  </a:cubicBezTo>
                  <a:cubicBezTo>
                    <a:pt x="278" y="1707"/>
                    <a:pt x="274" y="1714"/>
                    <a:pt x="270" y="1722"/>
                  </a:cubicBezTo>
                  <a:cubicBezTo>
                    <a:pt x="269" y="1724"/>
                    <a:pt x="268" y="1726"/>
                    <a:pt x="267" y="1728"/>
                  </a:cubicBezTo>
                  <a:cubicBezTo>
                    <a:pt x="264" y="1735"/>
                    <a:pt x="263" y="1747"/>
                    <a:pt x="263" y="1755"/>
                  </a:cubicBezTo>
                  <a:cubicBezTo>
                    <a:pt x="263" y="1757"/>
                    <a:pt x="262" y="1759"/>
                    <a:pt x="262" y="1760"/>
                  </a:cubicBezTo>
                  <a:cubicBezTo>
                    <a:pt x="262" y="1760"/>
                    <a:pt x="262" y="1760"/>
                    <a:pt x="262" y="1760"/>
                  </a:cubicBezTo>
                  <a:cubicBezTo>
                    <a:pt x="267" y="1769"/>
                    <a:pt x="262" y="1776"/>
                    <a:pt x="255" y="1783"/>
                  </a:cubicBezTo>
                  <a:cubicBezTo>
                    <a:pt x="246" y="1793"/>
                    <a:pt x="241" y="1804"/>
                    <a:pt x="240" y="1806"/>
                  </a:cubicBezTo>
                  <a:cubicBezTo>
                    <a:pt x="239" y="1809"/>
                    <a:pt x="237" y="1812"/>
                    <a:pt x="233" y="1813"/>
                  </a:cubicBezTo>
                  <a:cubicBezTo>
                    <a:pt x="229" y="1815"/>
                    <a:pt x="223" y="1815"/>
                    <a:pt x="218" y="1811"/>
                  </a:cubicBezTo>
                  <a:cubicBezTo>
                    <a:pt x="214" y="1808"/>
                    <a:pt x="212" y="1804"/>
                    <a:pt x="209" y="1799"/>
                  </a:cubicBezTo>
                  <a:cubicBezTo>
                    <a:pt x="207" y="1796"/>
                    <a:pt x="203" y="1789"/>
                    <a:pt x="200" y="1787"/>
                  </a:cubicBezTo>
                  <a:cubicBezTo>
                    <a:pt x="196" y="1789"/>
                    <a:pt x="193" y="1790"/>
                    <a:pt x="191" y="1790"/>
                  </a:cubicBezTo>
                  <a:cubicBezTo>
                    <a:pt x="191" y="1792"/>
                    <a:pt x="192" y="1794"/>
                    <a:pt x="194" y="1796"/>
                  </a:cubicBezTo>
                  <a:cubicBezTo>
                    <a:pt x="196" y="1800"/>
                    <a:pt x="199" y="1806"/>
                    <a:pt x="200" y="1814"/>
                  </a:cubicBezTo>
                  <a:cubicBezTo>
                    <a:pt x="200" y="1817"/>
                    <a:pt x="200" y="1819"/>
                    <a:pt x="200" y="1821"/>
                  </a:cubicBezTo>
                  <a:cubicBezTo>
                    <a:pt x="202" y="1829"/>
                    <a:pt x="203" y="1836"/>
                    <a:pt x="195" y="1846"/>
                  </a:cubicBezTo>
                  <a:cubicBezTo>
                    <a:pt x="189" y="1852"/>
                    <a:pt x="184" y="1853"/>
                    <a:pt x="180" y="1855"/>
                  </a:cubicBezTo>
                  <a:cubicBezTo>
                    <a:pt x="177" y="1855"/>
                    <a:pt x="174" y="1856"/>
                    <a:pt x="169" y="1860"/>
                  </a:cubicBezTo>
                  <a:cubicBezTo>
                    <a:pt x="165" y="1863"/>
                    <a:pt x="162" y="1866"/>
                    <a:pt x="159" y="1868"/>
                  </a:cubicBezTo>
                  <a:cubicBezTo>
                    <a:pt x="151" y="1874"/>
                    <a:pt x="145" y="1878"/>
                    <a:pt x="143" y="1883"/>
                  </a:cubicBezTo>
                  <a:cubicBezTo>
                    <a:pt x="141" y="1887"/>
                    <a:pt x="139" y="1890"/>
                    <a:pt x="138" y="1893"/>
                  </a:cubicBezTo>
                  <a:cubicBezTo>
                    <a:pt x="137" y="1894"/>
                    <a:pt x="137" y="1894"/>
                    <a:pt x="136" y="1895"/>
                  </a:cubicBezTo>
                  <a:cubicBezTo>
                    <a:pt x="137" y="1896"/>
                    <a:pt x="137" y="1896"/>
                    <a:pt x="138" y="1896"/>
                  </a:cubicBezTo>
                  <a:cubicBezTo>
                    <a:pt x="139" y="1897"/>
                    <a:pt x="140" y="1898"/>
                    <a:pt x="140" y="1898"/>
                  </a:cubicBezTo>
                  <a:cubicBezTo>
                    <a:pt x="141" y="1898"/>
                    <a:pt x="141" y="1898"/>
                    <a:pt x="142" y="1898"/>
                  </a:cubicBezTo>
                  <a:cubicBezTo>
                    <a:pt x="143" y="1897"/>
                    <a:pt x="146" y="1896"/>
                    <a:pt x="148" y="1894"/>
                  </a:cubicBezTo>
                  <a:cubicBezTo>
                    <a:pt x="153" y="1891"/>
                    <a:pt x="160" y="1886"/>
                    <a:pt x="169" y="1885"/>
                  </a:cubicBezTo>
                  <a:cubicBezTo>
                    <a:pt x="170" y="1885"/>
                    <a:pt x="170" y="1885"/>
                    <a:pt x="170" y="1885"/>
                  </a:cubicBezTo>
                  <a:cubicBezTo>
                    <a:pt x="177" y="1884"/>
                    <a:pt x="183" y="1884"/>
                    <a:pt x="188" y="1888"/>
                  </a:cubicBezTo>
                  <a:cubicBezTo>
                    <a:pt x="193" y="1892"/>
                    <a:pt x="194" y="1898"/>
                    <a:pt x="194" y="1904"/>
                  </a:cubicBezTo>
                  <a:cubicBezTo>
                    <a:pt x="195" y="1911"/>
                    <a:pt x="195" y="1928"/>
                    <a:pt x="186" y="1939"/>
                  </a:cubicBezTo>
                  <a:cubicBezTo>
                    <a:pt x="183" y="1942"/>
                    <a:pt x="180" y="1943"/>
                    <a:pt x="178" y="1945"/>
                  </a:cubicBezTo>
                  <a:cubicBezTo>
                    <a:pt x="176" y="1945"/>
                    <a:pt x="175" y="1946"/>
                    <a:pt x="170" y="1951"/>
                  </a:cubicBezTo>
                  <a:cubicBezTo>
                    <a:pt x="166" y="1955"/>
                    <a:pt x="162" y="1958"/>
                    <a:pt x="160" y="1960"/>
                  </a:cubicBezTo>
                  <a:cubicBezTo>
                    <a:pt x="159" y="1960"/>
                    <a:pt x="159" y="1961"/>
                    <a:pt x="158" y="1961"/>
                  </a:cubicBezTo>
                  <a:cubicBezTo>
                    <a:pt x="158" y="1961"/>
                    <a:pt x="158" y="1962"/>
                    <a:pt x="158" y="1962"/>
                  </a:cubicBezTo>
                  <a:cubicBezTo>
                    <a:pt x="159" y="1970"/>
                    <a:pt x="158" y="1974"/>
                    <a:pt x="156" y="1978"/>
                  </a:cubicBezTo>
                  <a:cubicBezTo>
                    <a:pt x="155" y="1980"/>
                    <a:pt x="155" y="1982"/>
                    <a:pt x="154" y="1986"/>
                  </a:cubicBezTo>
                  <a:cubicBezTo>
                    <a:pt x="154" y="1991"/>
                    <a:pt x="154" y="1995"/>
                    <a:pt x="154" y="1999"/>
                  </a:cubicBezTo>
                  <a:cubicBezTo>
                    <a:pt x="153" y="2006"/>
                    <a:pt x="153" y="2012"/>
                    <a:pt x="153" y="2016"/>
                  </a:cubicBezTo>
                  <a:cubicBezTo>
                    <a:pt x="153" y="2016"/>
                    <a:pt x="153" y="2017"/>
                    <a:pt x="153" y="2017"/>
                  </a:cubicBezTo>
                  <a:cubicBezTo>
                    <a:pt x="156" y="2025"/>
                    <a:pt x="155" y="2032"/>
                    <a:pt x="146" y="2045"/>
                  </a:cubicBezTo>
                  <a:cubicBezTo>
                    <a:pt x="144" y="2047"/>
                    <a:pt x="142" y="2050"/>
                    <a:pt x="140" y="2052"/>
                  </a:cubicBezTo>
                  <a:cubicBezTo>
                    <a:pt x="134" y="2059"/>
                    <a:pt x="134" y="2059"/>
                    <a:pt x="134" y="2064"/>
                  </a:cubicBezTo>
                  <a:cubicBezTo>
                    <a:pt x="133" y="2075"/>
                    <a:pt x="127" y="2079"/>
                    <a:pt x="122" y="2083"/>
                  </a:cubicBezTo>
                  <a:cubicBezTo>
                    <a:pt x="121" y="2083"/>
                    <a:pt x="120" y="2084"/>
                    <a:pt x="119" y="2085"/>
                  </a:cubicBezTo>
                  <a:cubicBezTo>
                    <a:pt x="121" y="2089"/>
                    <a:pt x="124" y="2094"/>
                    <a:pt x="122" y="2101"/>
                  </a:cubicBezTo>
                  <a:cubicBezTo>
                    <a:pt x="119" y="2108"/>
                    <a:pt x="112" y="2111"/>
                    <a:pt x="107" y="2113"/>
                  </a:cubicBezTo>
                  <a:cubicBezTo>
                    <a:pt x="87" y="2119"/>
                    <a:pt x="80" y="2121"/>
                    <a:pt x="70" y="2120"/>
                  </a:cubicBezTo>
                  <a:cubicBezTo>
                    <a:pt x="69" y="2120"/>
                    <a:pt x="68" y="2120"/>
                    <a:pt x="66" y="2120"/>
                  </a:cubicBezTo>
                  <a:cubicBezTo>
                    <a:pt x="65" y="2120"/>
                    <a:pt x="63" y="2120"/>
                    <a:pt x="61" y="2119"/>
                  </a:cubicBezTo>
                  <a:cubicBezTo>
                    <a:pt x="61" y="2122"/>
                    <a:pt x="62" y="2125"/>
                    <a:pt x="62" y="2128"/>
                  </a:cubicBezTo>
                  <a:cubicBezTo>
                    <a:pt x="64" y="2135"/>
                    <a:pt x="65" y="2144"/>
                    <a:pt x="60" y="2152"/>
                  </a:cubicBezTo>
                  <a:cubicBezTo>
                    <a:pt x="56" y="2157"/>
                    <a:pt x="52" y="2159"/>
                    <a:pt x="49" y="2161"/>
                  </a:cubicBezTo>
                  <a:cubicBezTo>
                    <a:pt x="47" y="2162"/>
                    <a:pt x="46" y="2163"/>
                    <a:pt x="45" y="2164"/>
                  </a:cubicBezTo>
                  <a:cubicBezTo>
                    <a:pt x="44" y="2165"/>
                    <a:pt x="44" y="2166"/>
                    <a:pt x="44" y="2168"/>
                  </a:cubicBezTo>
                  <a:cubicBezTo>
                    <a:pt x="43" y="2173"/>
                    <a:pt x="43" y="2181"/>
                    <a:pt x="34" y="2188"/>
                  </a:cubicBezTo>
                  <a:cubicBezTo>
                    <a:pt x="25" y="2196"/>
                    <a:pt x="20" y="2200"/>
                    <a:pt x="9" y="2205"/>
                  </a:cubicBezTo>
                  <a:cubicBezTo>
                    <a:pt x="3" y="2207"/>
                    <a:pt x="1" y="2214"/>
                    <a:pt x="1" y="2217"/>
                  </a:cubicBezTo>
                  <a:cubicBezTo>
                    <a:pt x="1" y="2218"/>
                    <a:pt x="1" y="2220"/>
                    <a:pt x="1" y="2222"/>
                  </a:cubicBezTo>
                  <a:cubicBezTo>
                    <a:pt x="0" y="2238"/>
                    <a:pt x="2" y="2247"/>
                    <a:pt x="5" y="2250"/>
                  </a:cubicBezTo>
                  <a:cubicBezTo>
                    <a:pt x="13" y="2255"/>
                    <a:pt x="15" y="2255"/>
                    <a:pt x="19" y="2255"/>
                  </a:cubicBezTo>
                  <a:cubicBezTo>
                    <a:pt x="20" y="2256"/>
                    <a:pt x="22" y="2256"/>
                    <a:pt x="23" y="2256"/>
                  </a:cubicBezTo>
                  <a:cubicBezTo>
                    <a:pt x="30" y="2257"/>
                    <a:pt x="33" y="2260"/>
                    <a:pt x="35" y="2262"/>
                  </a:cubicBezTo>
                  <a:cubicBezTo>
                    <a:pt x="35" y="2263"/>
                    <a:pt x="36" y="2264"/>
                    <a:pt x="39" y="2264"/>
                  </a:cubicBezTo>
                  <a:cubicBezTo>
                    <a:pt x="44" y="2266"/>
                    <a:pt x="44" y="2266"/>
                    <a:pt x="48" y="2265"/>
                  </a:cubicBezTo>
                  <a:cubicBezTo>
                    <a:pt x="50" y="2264"/>
                    <a:pt x="53" y="2263"/>
                    <a:pt x="57" y="2262"/>
                  </a:cubicBezTo>
                  <a:cubicBezTo>
                    <a:pt x="60" y="2261"/>
                    <a:pt x="62" y="2261"/>
                    <a:pt x="63" y="2260"/>
                  </a:cubicBezTo>
                  <a:cubicBezTo>
                    <a:pt x="70" y="2256"/>
                    <a:pt x="75" y="2257"/>
                    <a:pt x="85" y="2261"/>
                  </a:cubicBezTo>
                  <a:cubicBezTo>
                    <a:pt x="91" y="2264"/>
                    <a:pt x="95" y="2266"/>
                    <a:pt x="97" y="2268"/>
                  </a:cubicBezTo>
                  <a:cubicBezTo>
                    <a:pt x="98" y="2268"/>
                    <a:pt x="98" y="2269"/>
                    <a:pt x="99" y="2269"/>
                  </a:cubicBezTo>
                  <a:cubicBezTo>
                    <a:pt x="100" y="2269"/>
                    <a:pt x="101" y="2268"/>
                    <a:pt x="103" y="2267"/>
                  </a:cubicBezTo>
                  <a:cubicBezTo>
                    <a:pt x="109" y="2263"/>
                    <a:pt x="109" y="2262"/>
                    <a:pt x="110" y="2261"/>
                  </a:cubicBezTo>
                  <a:cubicBezTo>
                    <a:pt x="112" y="2257"/>
                    <a:pt x="113" y="2254"/>
                    <a:pt x="118" y="2250"/>
                  </a:cubicBezTo>
                  <a:cubicBezTo>
                    <a:pt x="130" y="2240"/>
                    <a:pt x="137" y="2238"/>
                    <a:pt x="152" y="2246"/>
                  </a:cubicBezTo>
                  <a:cubicBezTo>
                    <a:pt x="160" y="2251"/>
                    <a:pt x="162" y="2254"/>
                    <a:pt x="164" y="2260"/>
                  </a:cubicBezTo>
                  <a:cubicBezTo>
                    <a:pt x="165" y="2262"/>
                    <a:pt x="165" y="2264"/>
                    <a:pt x="168" y="2267"/>
                  </a:cubicBezTo>
                  <a:cubicBezTo>
                    <a:pt x="170" y="2271"/>
                    <a:pt x="172" y="2272"/>
                    <a:pt x="175" y="2273"/>
                  </a:cubicBezTo>
                  <a:cubicBezTo>
                    <a:pt x="179" y="2275"/>
                    <a:pt x="186" y="2278"/>
                    <a:pt x="186" y="2290"/>
                  </a:cubicBezTo>
                  <a:cubicBezTo>
                    <a:pt x="186" y="2301"/>
                    <a:pt x="180" y="2310"/>
                    <a:pt x="172" y="2319"/>
                  </a:cubicBezTo>
                  <a:cubicBezTo>
                    <a:pt x="170" y="2322"/>
                    <a:pt x="168" y="2325"/>
                    <a:pt x="166" y="2328"/>
                  </a:cubicBezTo>
                  <a:cubicBezTo>
                    <a:pt x="159" y="2339"/>
                    <a:pt x="155" y="2347"/>
                    <a:pt x="154" y="2358"/>
                  </a:cubicBezTo>
                  <a:cubicBezTo>
                    <a:pt x="153" y="2362"/>
                    <a:pt x="153" y="2366"/>
                    <a:pt x="154" y="2369"/>
                  </a:cubicBezTo>
                  <a:cubicBezTo>
                    <a:pt x="154" y="2377"/>
                    <a:pt x="155" y="2385"/>
                    <a:pt x="149" y="2395"/>
                  </a:cubicBezTo>
                  <a:cubicBezTo>
                    <a:pt x="145" y="2401"/>
                    <a:pt x="141" y="2403"/>
                    <a:pt x="138" y="2405"/>
                  </a:cubicBezTo>
                  <a:cubicBezTo>
                    <a:pt x="138" y="2405"/>
                    <a:pt x="138" y="2405"/>
                    <a:pt x="138" y="2405"/>
                  </a:cubicBezTo>
                  <a:cubicBezTo>
                    <a:pt x="138" y="2406"/>
                    <a:pt x="138" y="2406"/>
                    <a:pt x="138" y="2407"/>
                  </a:cubicBezTo>
                  <a:cubicBezTo>
                    <a:pt x="140" y="2416"/>
                    <a:pt x="140" y="2416"/>
                    <a:pt x="147" y="2423"/>
                  </a:cubicBezTo>
                  <a:cubicBezTo>
                    <a:pt x="149" y="2426"/>
                    <a:pt x="150" y="2426"/>
                    <a:pt x="152" y="2426"/>
                  </a:cubicBezTo>
                  <a:cubicBezTo>
                    <a:pt x="156" y="2428"/>
                    <a:pt x="160" y="2430"/>
                    <a:pt x="165" y="2436"/>
                  </a:cubicBezTo>
                  <a:cubicBezTo>
                    <a:pt x="167" y="2439"/>
                    <a:pt x="171" y="2445"/>
                    <a:pt x="167" y="2451"/>
                  </a:cubicBezTo>
                  <a:cubicBezTo>
                    <a:pt x="165" y="2457"/>
                    <a:pt x="158" y="2457"/>
                    <a:pt x="156" y="2458"/>
                  </a:cubicBezTo>
                  <a:cubicBezTo>
                    <a:pt x="153" y="2458"/>
                    <a:pt x="151" y="2458"/>
                    <a:pt x="149" y="2459"/>
                  </a:cubicBezTo>
                  <a:cubicBezTo>
                    <a:pt x="146" y="2460"/>
                    <a:pt x="145" y="2461"/>
                    <a:pt x="142" y="2463"/>
                  </a:cubicBezTo>
                  <a:cubicBezTo>
                    <a:pt x="138" y="2467"/>
                    <a:pt x="133" y="2473"/>
                    <a:pt x="121" y="2473"/>
                  </a:cubicBezTo>
                  <a:cubicBezTo>
                    <a:pt x="115" y="2473"/>
                    <a:pt x="110" y="2472"/>
                    <a:pt x="107" y="2471"/>
                  </a:cubicBezTo>
                  <a:cubicBezTo>
                    <a:pt x="106" y="2473"/>
                    <a:pt x="104" y="2475"/>
                    <a:pt x="103" y="2476"/>
                  </a:cubicBezTo>
                  <a:cubicBezTo>
                    <a:pt x="104" y="2476"/>
                    <a:pt x="104" y="2477"/>
                    <a:pt x="104" y="2477"/>
                  </a:cubicBezTo>
                  <a:cubicBezTo>
                    <a:pt x="107" y="2481"/>
                    <a:pt x="109" y="2482"/>
                    <a:pt x="111" y="2483"/>
                  </a:cubicBezTo>
                  <a:cubicBezTo>
                    <a:pt x="115" y="2485"/>
                    <a:pt x="120" y="2488"/>
                    <a:pt x="124" y="2496"/>
                  </a:cubicBezTo>
                  <a:cubicBezTo>
                    <a:pt x="125" y="2499"/>
                    <a:pt x="127" y="2508"/>
                    <a:pt x="129" y="2518"/>
                  </a:cubicBezTo>
                  <a:cubicBezTo>
                    <a:pt x="138" y="2519"/>
                    <a:pt x="161" y="2522"/>
                    <a:pt x="172" y="2515"/>
                  </a:cubicBezTo>
                  <a:cubicBezTo>
                    <a:pt x="185" y="2505"/>
                    <a:pt x="182" y="2503"/>
                    <a:pt x="189" y="2503"/>
                  </a:cubicBezTo>
                  <a:cubicBezTo>
                    <a:pt x="196" y="2503"/>
                    <a:pt x="210" y="2501"/>
                    <a:pt x="213" y="2491"/>
                  </a:cubicBezTo>
                  <a:cubicBezTo>
                    <a:pt x="216" y="2480"/>
                    <a:pt x="221" y="2479"/>
                    <a:pt x="228" y="2471"/>
                  </a:cubicBezTo>
                  <a:cubicBezTo>
                    <a:pt x="234" y="2463"/>
                    <a:pt x="249" y="2464"/>
                    <a:pt x="261" y="2464"/>
                  </a:cubicBezTo>
                  <a:cubicBezTo>
                    <a:pt x="273" y="2464"/>
                    <a:pt x="288" y="2475"/>
                    <a:pt x="300" y="2481"/>
                  </a:cubicBezTo>
                  <a:cubicBezTo>
                    <a:pt x="312" y="2488"/>
                    <a:pt x="324" y="2479"/>
                    <a:pt x="337" y="2477"/>
                  </a:cubicBezTo>
                  <a:cubicBezTo>
                    <a:pt x="350" y="2476"/>
                    <a:pt x="360" y="2485"/>
                    <a:pt x="365" y="2495"/>
                  </a:cubicBezTo>
                  <a:cubicBezTo>
                    <a:pt x="370" y="2504"/>
                    <a:pt x="372" y="2493"/>
                    <a:pt x="377" y="2487"/>
                  </a:cubicBezTo>
                  <a:cubicBezTo>
                    <a:pt x="382" y="2480"/>
                    <a:pt x="373" y="2467"/>
                    <a:pt x="368" y="2448"/>
                  </a:cubicBezTo>
                  <a:cubicBezTo>
                    <a:pt x="362" y="2429"/>
                    <a:pt x="373" y="2437"/>
                    <a:pt x="381" y="2423"/>
                  </a:cubicBezTo>
                  <a:cubicBezTo>
                    <a:pt x="389" y="2408"/>
                    <a:pt x="414" y="2404"/>
                    <a:pt x="429" y="2399"/>
                  </a:cubicBezTo>
                  <a:cubicBezTo>
                    <a:pt x="444" y="2393"/>
                    <a:pt x="449" y="2401"/>
                    <a:pt x="461" y="2408"/>
                  </a:cubicBezTo>
                  <a:cubicBezTo>
                    <a:pt x="473" y="2415"/>
                    <a:pt x="476" y="2412"/>
                    <a:pt x="490" y="2401"/>
                  </a:cubicBezTo>
                  <a:cubicBezTo>
                    <a:pt x="505" y="2391"/>
                    <a:pt x="473" y="2333"/>
                    <a:pt x="470" y="2319"/>
                  </a:cubicBezTo>
                  <a:cubicBezTo>
                    <a:pt x="468" y="2304"/>
                    <a:pt x="510" y="2263"/>
                    <a:pt x="522" y="2249"/>
                  </a:cubicBezTo>
                  <a:cubicBezTo>
                    <a:pt x="534" y="2236"/>
                    <a:pt x="529" y="2248"/>
                    <a:pt x="541" y="2249"/>
                  </a:cubicBezTo>
                  <a:cubicBezTo>
                    <a:pt x="553" y="2251"/>
                    <a:pt x="568" y="2255"/>
                    <a:pt x="576" y="2260"/>
                  </a:cubicBezTo>
                  <a:cubicBezTo>
                    <a:pt x="584" y="2265"/>
                    <a:pt x="578" y="2283"/>
                    <a:pt x="585" y="2293"/>
                  </a:cubicBezTo>
                  <a:cubicBezTo>
                    <a:pt x="592" y="2304"/>
                    <a:pt x="582" y="2332"/>
                    <a:pt x="582" y="2332"/>
                  </a:cubicBezTo>
                  <a:cubicBezTo>
                    <a:pt x="582" y="2332"/>
                    <a:pt x="582" y="2332"/>
                    <a:pt x="586" y="2340"/>
                  </a:cubicBezTo>
                  <a:cubicBezTo>
                    <a:pt x="590" y="2348"/>
                    <a:pt x="638" y="2341"/>
                    <a:pt x="657" y="2341"/>
                  </a:cubicBezTo>
                  <a:cubicBezTo>
                    <a:pt x="676" y="2341"/>
                    <a:pt x="674" y="2344"/>
                    <a:pt x="702" y="2332"/>
                  </a:cubicBezTo>
                  <a:cubicBezTo>
                    <a:pt x="730" y="2320"/>
                    <a:pt x="710" y="2329"/>
                    <a:pt x="721" y="2336"/>
                  </a:cubicBezTo>
                  <a:cubicBezTo>
                    <a:pt x="732" y="2343"/>
                    <a:pt x="737" y="2345"/>
                    <a:pt x="761" y="2340"/>
                  </a:cubicBezTo>
                  <a:cubicBezTo>
                    <a:pt x="785" y="2335"/>
                    <a:pt x="790" y="2347"/>
                    <a:pt x="790" y="2347"/>
                  </a:cubicBezTo>
                  <a:cubicBezTo>
                    <a:pt x="790" y="2347"/>
                    <a:pt x="812" y="2352"/>
                    <a:pt x="812" y="2345"/>
                  </a:cubicBezTo>
                  <a:cubicBezTo>
                    <a:pt x="812" y="2339"/>
                    <a:pt x="790" y="2311"/>
                    <a:pt x="782" y="2296"/>
                  </a:cubicBezTo>
                  <a:cubicBezTo>
                    <a:pt x="774" y="2281"/>
                    <a:pt x="857" y="2255"/>
                    <a:pt x="872" y="2244"/>
                  </a:cubicBezTo>
                  <a:cubicBezTo>
                    <a:pt x="886" y="2233"/>
                    <a:pt x="890" y="2231"/>
                    <a:pt x="901" y="2233"/>
                  </a:cubicBezTo>
                  <a:cubicBezTo>
                    <a:pt x="912" y="2236"/>
                    <a:pt x="918" y="2252"/>
                    <a:pt x="929" y="2252"/>
                  </a:cubicBezTo>
                  <a:cubicBezTo>
                    <a:pt x="940" y="2252"/>
                    <a:pt x="968" y="2244"/>
                    <a:pt x="978" y="2233"/>
                  </a:cubicBezTo>
                  <a:cubicBezTo>
                    <a:pt x="979" y="2232"/>
                    <a:pt x="980" y="2231"/>
                    <a:pt x="981" y="2231"/>
                  </a:cubicBezTo>
                  <a:cubicBezTo>
                    <a:pt x="981" y="2230"/>
                    <a:pt x="981" y="2228"/>
                    <a:pt x="982" y="2224"/>
                  </a:cubicBezTo>
                  <a:cubicBezTo>
                    <a:pt x="988" y="2208"/>
                    <a:pt x="1034" y="2177"/>
                    <a:pt x="1044" y="2164"/>
                  </a:cubicBezTo>
                  <a:cubicBezTo>
                    <a:pt x="1053" y="2151"/>
                    <a:pt x="1050" y="2149"/>
                    <a:pt x="1046" y="2135"/>
                  </a:cubicBezTo>
                  <a:cubicBezTo>
                    <a:pt x="1042" y="2120"/>
                    <a:pt x="1060" y="2123"/>
                    <a:pt x="1072" y="2121"/>
                  </a:cubicBezTo>
                  <a:cubicBezTo>
                    <a:pt x="1084" y="2120"/>
                    <a:pt x="1082" y="2120"/>
                    <a:pt x="1089" y="2109"/>
                  </a:cubicBezTo>
                  <a:cubicBezTo>
                    <a:pt x="1096" y="2099"/>
                    <a:pt x="1106" y="2107"/>
                    <a:pt x="1120" y="2095"/>
                  </a:cubicBezTo>
                  <a:cubicBezTo>
                    <a:pt x="1133" y="2083"/>
                    <a:pt x="1128" y="2083"/>
                    <a:pt x="1125" y="2072"/>
                  </a:cubicBezTo>
                  <a:cubicBezTo>
                    <a:pt x="1122" y="2061"/>
                    <a:pt x="1113" y="2053"/>
                    <a:pt x="1105" y="2047"/>
                  </a:cubicBezTo>
                  <a:cubicBezTo>
                    <a:pt x="1097" y="2040"/>
                    <a:pt x="1105" y="2041"/>
                    <a:pt x="1116" y="2028"/>
                  </a:cubicBezTo>
                  <a:cubicBezTo>
                    <a:pt x="1126" y="2015"/>
                    <a:pt x="1121" y="2024"/>
                    <a:pt x="1132" y="2024"/>
                  </a:cubicBezTo>
                  <a:cubicBezTo>
                    <a:pt x="1142" y="2024"/>
                    <a:pt x="1149" y="2013"/>
                    <a:pt x="1154" y="2004"/>
                  </a:cubicBezTo>
                  <a:cubicBezTo>
                    <a:pt x="1160" y="1995"/>
                    <a:pt x="1169" y="2000"/>
                    <a:pt x="1176" y="1992"/>
                  </a:cubicBezTo>
                  <a:cubicBezTo>
                    <a:pt x="1182" y="1984"/>
                    <a:pt x="1177" y="1972"/>
                    <a:pt x="1177" y="1963"/>
                  </a:cubicBezTo>
                  <a:cubicBezTo>
                    <a:pt x="1177" y="1953"/>
                    <a:pt x="1192" y="1957"/>
                    <a:pt x="1198" y="1956"/>
                  </a:cubicBezTo>
                  <a:cubicBezTo>
                    <a:pt x="1205" y="1955"/>
                    <a:pt x="1228" y="1975"/>
                    <a:pt x="1246" y="1981"/>
                  </a:cubicBezTo>
                  <a:cubicBezTo>
                    <a:pt x="1265" y="1988"/>
                    <a:pt x="1262" y="1980"/>
                    <a:pt x="1281" y="1976"/>
                  </a:cubicBezTo>
                  <a:cubicBezTo>
                    <a:pt x="1300" y="1972"/>
                    <a:pt x="1297" y="1961"/>
                    <a:pt x="1310" y="1952"/>
                  </a:cubicBezTo>
                  <a:cubicBezTo>
                    <a:pt x="1324" y="1943"/>
                    <a:pt x="1325" y="1941"/>
                    <a:pt x="1334" y="1948"/>
                  </a:cubicBezTo>
                  <a:cubicBezTo>
                    <a:pt x="1344" y="1955"/>
                    <a:pt x="1348" y="1960"/>
                    <a:pt x="1358" y="1955"/>
                  </a:cubicBezTo>
                  <a:cubicBezTo>
                    <a:pt x="1360" y="1954"/>
                    <a:pt x="1361" y="1953"/>
                    <a:pt x="1362" y="1952"/>
                  </a:cubicBezTo>
                  <a:cubicBezTo>
                    <a:pt x="1363" y="1950"/>
                    <a:pt x="1363" y="1950"/>
                    <a:pt x="1363" y="1950"/>
                  </a:cubicBezTo>
                  <a:cubicBezTo>
                    <a:pt x="1355" y="1934"/>
                    <a:pt x="1355" y="1934"/>
                    <a:pt x="1355" y="1934"/>
                  </a:cubicBezTo>
                  <a:cubicBezTo>
                    <a:pt x="1355" y="1932"/>
                    <a:pt x="1355" y="1932"/>
                    <a:pt x="1355" y="1932"/>
                  </a:cubicBezTo>
                  <a:cubicBezTo>
                    <a:pt x="1355" y="1932"/>
                    <a:pt x="1355" y="1915"/>
                    <a:pt x="1354" y="1907"/>
                  </a:cubicBezTo>
                  <a:cubicBezTo>
                    <a:pt x="1354" y="1903"/>
                    <a:pt x="1354" y="1899"/>
                    <a:pt x="1355" y="1897"/>
                  </a:cubicBezTo>
                  <a:cubicBezTo>
                    <a:pt x="1355" y="1896"/>
                    <a:pt x="1355" y="1895"/>
                    <a:pt x="1355" y="1895"/>
                  </a:cubicBezTo>
                  <a:cubicBezTo>
                    <a:pt x="1355" y="1895"/>
                    <a:pt x="1354" y="1894"/>
                    <a:pt x="1354" y="1894"/>
                  </a:cubicBezTo>
                  <a:cubicBezTo>
                    <a:pt x="1352" y="1892"/>
                    <a:pt x="1350" y="1891"/>
                    <a:pt x="1348" y="1889"/>
                  </a:cubicBezTo>
                  <a:cubicBezTo>
                    <a:pt x="1342" y="1884"/>
                    <a:pt x="1335" y="1878"/>
                    <a:pt x="1328" y="1867"/>
                  </a:cubicBezTo>
                  <a:cubicBezTo>
                    <a:pt x="1323" y="1858"/>
                    <a:pt x="1321" y="1854"/>
                    <a:pt x="1320" y="1850"/>
                  </a:cubicBezTo>
                  <a:cubicBezTo>
                    <a:pt x="1319" y="1847"/>
                    <a:pt x="1318" y="1845"/>
                    <a:pt x="1316" y="1841"/>
                  </a:cubicBezTo>
                  <a:cubicBezTo>
                    <a:pt x="1312" y="1833"/>
                    <a:pt x="1307" y="1827"/>
                    <a:pt x="1302" y="1821"/>
                  </a:cubicBezTo>
                  <a:cubicBezTo>
                    <a:pt x="1301" y="1820"/>
                    <a:pt x="1301" y="1820"/>
                    <a:pt x="1301" y="1820"/>
                  </a:cubicBezTo>
                  <a:cubicBezTo>
                    <a:pt x="1301" y="1819"/>
                    <a:pt x="1298" y="1817"/>
                    <a:pt x="1296" y="1816"/>
                  </a:cubicBezTo>
                  <a:cubicBezTo>
                    <a:pt x="1286" y="1808"/>
                    <a:pt x="1274" y="1797"/>
                    <a:pt x="1276" y="1783"/>
                  </a:cubicBezTo>
                  <a:cubicBezTo>
                    <a:pt x="1276" y="1781"/>
                    <a:pt x="1277" y="1780"/>
                    <a:pt x="1277" y="1778"/>
                  </a:cubicBezTo>
                  <a:cubicBezTo>
                    <a:pt x="1278" y="1769"/>
                    <a:pt x="1279" y="1757"/>
                    <a:pt x="1296" y="1747"/>
                  </a:cubicBezTo>
                  <a:cubicBezTo>
                    <a:pt x="1309" y="1740"/>
                    <a:pt x="1342" y="1702"/>
                    <a:pt x="1346" y="1691"/>
                  </a:cubicBezTo>
                  <a:cubicBezTo>
                    <a:pt x="1343" y="1684"/>
                    <a:pt x="1328" y="1660"/>
                    <a:pt x="1322" y="1650"/>
                  </a:cubicBezTo>
                  <a:cubicBezTo>
                    <a:pt x="1319" y="1646"/>
                    <a:pt x="1317" y="1642"/>
                    <a:pt x="1316" y="1640"/>
                  </a:cubicBezTo>
                  <a:cubicBezTo>
                    <a:pt x="1315" y="1640"/>
                    <a:pt x="1315" y="1640"/>
                    <a:pt x="1314" y="1640"/>
                  </a:cubicBezTo>
                  <a:cubicBezTo>
                    <a:pt x="1305" y="1636"/>
                    <a:pt x="1302" y="1628"/>
                    <a:pt x="1305" y="1617"/>
                  </a:cubicBezTo>
                  <a:cubicBezTo>
                    <a:pt x="1310" y="1602"/>
                    <a:pt x="1313" y="1595"/>
                    <a:pt x="1331" y="1592"/>
                  </a:cubicBezTo>
                  <a:cubicBezTo>
                    <a:pt x="1337" y="1591"/>
                    <a:pt x="1356" y="1583"/>
                    <a:pt x="1370" y="1578"/>
                  </a:cubicBezTo>
                  <a:cubicBezTo>
                    <a:pt x="1393" y="1568"/>
                    <a:pt x="1399" y="1566"/>
                    <a:pt x="1403" y="1566"/>
                  </a:cubicBezTo>
                  <a:cubicBezTo>
                    <a:pt x="1412" y="1566"/>
                    <a:pt x="1420" y="1573"/>
                    <a:pt x="1428" y="1581"/>
                  </a:cubicBezTo>
                  <a:cubicBezTo>
                    <a:pt x="1429" y="1583"/>
                    <a:pt x="1429" y="1583"/>
                    <a:pt x="1429" y="1583"/>
                  </a:cubicBezTo>
                  <a:cubicBezTo>
                    <a:pt x="1430" y="1584"/>
                    <a:pt x="1431" y="1585"/>
                    <a:pt x="1432" y="1587"/>
                  </a:cubicBezTo>
                  <a:cubicBezTo>
                    <a:pt x="1433" y="1587"/>
                    <a:pt x="1433" y="1588"/>
                    <a:pt x="1434" y="1588"/>
                  </a:cubicBezTo>
                  <a:cubicBezTo>
                    <a:pt x="1440" y="1585"/>
                    <a:pt x="1454" y="1577"/>
                    <a:pt x="1459" y="1574"/>
                  </a:cubicBezTo>
                  <a:cubicBezTo>
                    <a:pt x="1468" y="1568"/>
                    <a:pt x="1476" y="1568"/>
                    <a:pt x="1483" y="1568"/>
                  </a:cubicBezTo>
                  <a:cubicBezTo>
                    <a:pt x="1484" y="1568"/>
                    <a:pt x="1485" y="1568"/>
                    <a:pt x="1486" y="1568"/>
                  </a:cubicBezTo>
                  <a:cubicBezTo>
                    <a:pt x="1487" y="1567"/>
                    <a:pt x="1487" y="1566"/>
                    <a:pt x="1488" y="1566"/>
                  </a:cubicBezTo>
                  <a:cubicBezTo>
                    <a:pt x="1489" y="1563"/>
                    <a:pt x="1491" y="1559"/>
                    <a:pt x="1495" y="1555"/>
                  </a:cubicBezTo>
                  <a:cubicBezTo>
                    <a:pt x="1504" y="1546"/>
                    <a:pt x="1516" y="1535"/>
                    <a:pt x="1525" y="1532"/>
                  </a:cubicBezTo>
                  <a:cubicBezTo>
                    <a:pt x="1530" y="1530"/>
                    <a:pt x="1531" y="1529"/>
                    <a:pt x="1534" y="1527"/>
                  </a:cubicBezTo>
                  <a:cubicBezTo>
                    <a:pt x="1535" y="1526"/>
                    <a:pt x="1536" y="1525"/>
                    <a:pt x="1537" y="1524"/>
                  </a:cubicBezTo>
                  <a:cubicBezTo>
                    <a:pt x="1549" y="1514"/>
                    <a:pt x="1572" y="1527"/>
                    <a:pt x="1572" y="1527"/>
                  </a:cubicBezTo>
                  <a:cubicBezTo>
                    <a:pt x="1573" y="1528"/>
                    <a:pt x="1576" y="1528"/>
                    <a:pt x="1577" y="1529"/>
                  </a:cubicBezTo>
                  <a:cubicBezTo>
                    <a:pt x="1583" y="1530"/>
                    <a:pt x="1590" y="1531"/>
                    <a:pt x="1595" y="1535"/>
                  </a:cubicBezTo>
                  <a:cubicBezTo>
                    <a:pt x="1599" y="1538"/>
                    <a:pt x="1601" y="1542"/>
                    <a:pt x="1602" y="1545"/>
                  </a:cubicBezTo>
                  <a:cubicBezTo>
                    <a:pt x="1608" y="1541"/>
                    <a:pt x="1615" y="1531"/>
                    <a:pt x="1616" y="1527"/>
                  </a:cubicBezTo>
                  <a:cubicBezTo>
                    <a:pt x="1617" y="1522"/>
                    <a:pt x="1619" y="1505"/>
                    <a:pt x="1627" y="1491"/>
                  </a:cubicBezTo>
                  <a:cubicBezTo>
                    <a:pt x="1629" y="1488"/>
                    <a:pt x="1632" y="1484"/>
                    <a:pt x="1634" y="1480"/>
                  </a:cubicBezTo>
                  <a:cubicBezTo>
                    <a:pt x="1638" y="1475"/>
                    <a:pt x="1646" y="1464"/>
                    <a:pt x="1646" y="1461"/>
                  </a:cubicBezTo>
                  <a:cubicBezTo>
                    <a:pt x="1646" y="1455"/>
                    <a:pt x="1644" y="1447"/>
                    <a:pt x="1639" y="1435"/>
                  </a:cubicBezTo>
                  <a:cubicBezTo>
                    <a:pt x="1637" y="1432"/>
                    <a:pt x="1635" y="1430"/>
                    <a:pt x="1633" y="1427"/>
                  </a:cubicBezTo>
                  <a:cubicBezTo>
                    <a:pt x="1628" y="1423"/>
                    <a:pt x="1620" y="1415"/>
                    <a:pt x="1626" y="1403"/>
                  </a:cubicBezTo>
                  <a:cubicBezTo>
                    <a:pt x="1629" y="1398"/>
                    <a:pt x="1635" y="1393"/>
                    <a:pt x="1641" y="1386"/>
                  </a:cubicBezTo>
                  <a:cubicBezTo>
                    <a:pt x="1646" y="1382"/>
                    <a:pt x="1654" y="1373"/>
                    <a:pt x="1656" y="1369"/>
                  </a:cubicBezTo>
                  <a:cubicBezTo>
                    <a:pt x="1655" y="1362"/>
                    <a:pt x="1640" y="1331"/>
                    <a:pt x="1635" y="1326"/>
                  </a:cubicBezTo>
                  <a:cubicBezTo>
                    <a:pt x="1628" y="1320"/>
                    <a:pt x="1627" y="1318"/>
                    <a:pt x="1624" y="1318"/>
                  </a:cubicBezTo>
                  <a:cubicBezTo>
                    <a:pt x="1614" y="1318"/>
                    <a:pt x="1604" y="1311"/>
                    <a:pt x="1594" y="1296"/>
                  </a:cubicBezTo>
                  <a:cubicBezTo>
                    <a:pt x="1587" y="1286"/>
                    <a:pt x="1581" y="1281"/>
                    <a:pt x="1576" y="1281"/>
                  </a:cubicBezTo>
                  <a:cubicBezTo>
                    <a:pt x="1572" y="1281"/>
                    <a:pt x="1564" y="1284"/>
                    <a:pt x="1557" y="1286"/>
                  </a:cubicBezTo>
                  <a:cubicBezTo>
                    <a:pt x="1549" y="1289"/>
                    <a:pt x="1542" y="1292"/>
                    <a:pt x="1536" y="1292"/>
                  </a:cubicBezTo>
                  <a:cubicBezTo>
                    <a:pt x="1533" y="1292"/>
                    <a:pt x="1526" y="1292"/>
                    <a:pt x="1505" y="1268"/>
                  </a:cubicBezTo>
                  <a:cubicBezTo>
                    <a:pt x="1483" y="1243"/>
                    <a:pt x="1484" y="1236"/>
                    <a:pt x="1484" y="1233"/>
                  </a:cubicBezTo>
                  <a:cubicBezTo>
                    <a:pt x="1486" y="1218"/>
                    <a:pt x="1498" y="1212"/>
                    <a:pt x="1511" y="1205"/>
                  </a:cubicBezTo>
                  <a:cubicBezTo>
                    <a:pt x="1517" y="1202"/>
                    <a:pt x="1545" y="1184"/>
                    <a:pt x="1571" y="1169"/>
                  </a:cubicBezTo>
                  <a:cubicBezTo>
                    <a:pt x="1612" y="1143"/>
                    <a:pt x="1631" y="1131"/>
                    <a:pt x="1635" y="1130"/>
                  </a:cubicBezTo>
                  <a:cubicBezTo>
                    <a:pt x="1637" y="1129"/>
                    <a:pt x="1637" y="1129"/>
                    <a:pt x="1637" y="1129"/>
                  </a:cubicBezTo>
                  <a:cubicBezTo>
                    <a:pt x="1644" y="1126"/>
                    <a:pt x="1650" y="1124"/>
                    <a:pt x="1659" y="1129"/>
                  </a:cubicBezTo>
                  <a:cubicBezTo>
                    <a:pt x="1660" y="1130"/>
                    <a:pt x="1664" y="1132"/>
                    <a:pt x="1666" y="1133"/>
                  </a:cubicBezTo>
                  <a:cubicBezTo>
                    <a:pt x="1682" y="1140"/>
                    <a:pt x="1695" y="1146"/>
                    <a:pt x="1700" y="1153"/>
                  </a:cubicBezTo>
                  <a:cubicBezTo>
                    <a:pt x="1702" y="1155"/>
                    <a:pt x="1704" y="1158"/>
                    <a:pt x="1705" y="1161"/>
                  </a:cubicBezTo>
                  <a:cubicBezTo>
                    <a:pt x="1710" y="1167"/>
                    <a:pt x="1715" y="1174"/>
                    <a:pt x="1719" y="1178"/>
                  </a:cubicBezTo>
                  <a:cubicBezTo>
                    <a:pt x="1721" y="1180"/>
                    <a:pt x="1723" y="1182"/>
                    <a:pt x="1724" y="1185"/>
                  </a:cubicBezTo>
                  <a:cubicBezTo>
                    <a:pt x="1737" y="1168"/>
                    <a:pt x="1772" y="1115"/>
                    <a:pt x="1776" y="1108"/>
                  </a:cubicBezTo>
                  <a:cubicBezTo>
                    <a:pt x="1778" y="1104"/>
                    <a:pt x="1779" y="1100"/>
                    <a:pt x="1779" y="1098"/>
                  </a:cubicBezTo>
                  <a:cubicBezTo>
                    <a:pt x="1779" y="1098"/>
                    <a:pt x="1779" y="1098"/>
                    <a:pt x="1779" y="1098"/>
                  </a:cubicBezTo>
                  <a:cubicBezTo>
                    <a:pt x="1776" y="1097"/>
                    <a:pt x="1771" y="1096"/>
                    <a:pt x="1769" y="1090"/>
                  </a:cubicBezTo>
                  <a:cubicBezTo>
                    <a:pt x="1767" y="1086"/>
                    <a:pt x="1768" y="1082"/>
                    <a:pt x="1770" y="1078"/>
                  </a:cubicBezTo>
                  <a:cubicBezTo>
                    <a:pt x="1772" y="1073"/>
                    <a:pt x="1776" y="1070"/>
                    <a:pt x="1778" y="1068"/>
                  </a:cubicBezTo>
                  <a:cubicBezTo>
                    <a:pt x="1778" y="1068"/>
                    <a:pt x="1778" y="1068"/>
                    <a:pt x="1778" y="1068"/>
                  </a:cubicBezTo>
                  <a:cubicBezTo>
                    <a:pt x="1778" y="1068"/>
                    <a:pt x="1777" y="1068"/>
                    <a:pt x="1777" y="1068"/>
                  </a:cubicBezTo>
                  <a:cubicBezTo>
                    <a:pt x="1777" y="1065"/>
                    <a:pt x="1775" y="1060"/>
                    <a:pt x="1773" y="1055"/>
                  </a:cubicBezTo>
                  <a:cubicBezTo>
                    <a:pt x="1767" y="1039"/>
                    <a:pt x="1758" y="1017"/>
                    <a:pt x="1759" y="1001"/>
                  </a:cubicBezTo>
                  <a:cubicBezTo>
                    <a:pt x="1760" y="985"/>
                    <a:pt x="1777" y="950"/>
                    <a:pt x="1792" y="921"/>
                  </a:cubicBezTo>
                  <a:cubicBezTo>
                    <a:pt x="1793" y="919"/>
                    <a:pt x="1794" y="918"/>
                    <a:pt x="1794" y="917"/>
                  </a:cubicBezTo>
                  <a:cubicBezTo>
                    <a:pt x="1799" y="906"/>
                    <a:pt x="1801" y="886"/>
                    <a:pt x="1798" y="883"/>
                  </a:cubicBezTo>
                  <a:cubicBezTo>
                    <a:pt x="1796" y="881"/>
                    <a:pt x="1791" y="878"/>
                    <a:pt x="1786" y="875"/>
                  </a:cubicBezTo>
                  <a:cubicBezTo>
                    <a:pt x="1758" y="855"/>
                    <a:pt x="1745" y="845"/>
                    <a:pt x="1744" y="834"/>
                  </a:cubicBezTo>
                  <a:cubicBezTo>
                    <a:pt x="1743" y="824"/>
                    <a:pt x="1751" y="813"/>
                    <a:pt x="1770" y="788"/>
                  </a:cubicBezTo>
                  <a:cubicBezTo>
                    <a:pt x="1776" y="780"/>
                    <a:pt x="1783" y="770"/>
                    <a:pt x="1785" y="766"/>
                  </a:cubicBezTo>
                  <a:cubicBezTo>
                    <a:pt x="1788" y="758"/>
                    <a:pt x="1822" y="706"/>
                    <a:pt x="1851" y="682"/>
                  </a:cubicBezTo>
                  <a:cubicBezTo>
                    <a:pt x="1860" y="676"/>
                    <a:pt x="1868" y="677"/>
                    <a:pt x="1872" y="676"/>
                  </a:cubicBezTo>
                  <a:cubicBezTo>
                    <a:pt x="1874" y="672"/>
                    <a:pt x="1876" y="666"/>
                    <a:pt x="1876" y="659"/>
                  </a:cubicBezTo>
                  <a:cubicBezTo>
                    <a:pt x="1876" y="654"/>
                    <a:pt x="1875" y="652"/>
                    <a:pt x="1875" y="652"/>
                  </a:cubicBezTo>
                  <a:cubicBezTo>
                    <a:pt x="1875" y="652"/>
                    <a:pt x="1874" y="649"/>
                    <a:pt x="1873" y="648"/>
                  </a:cubicBezTo>
                  <a:cubicBezTo>
                    <a:pt x="1872" y="647"/>
                    <a:pt x="1870" y="647"/>
                    <a:pt x="1867" y="645"/>
                  </a:cubicBezTo>
                  <a:cubicBezTo>
                    <a:pt x="1865" y="646"/>
                    <a:pt x="1862" y="645"/>
                    <a:pt x="1859" y="647"/>
                  </a:cubicBezTo>
                  <a:cubicBezTo>
                    <a:pt x="1856" y="649"/>
                    <a:pt x="1855" y="653"/>
                    <a:pt x="1855" y="653"/>
                  </a:cubicBezTo>
                  <a:cubicBezTo>
                    <a:pt x="1855" y="654"/>
                    <a:pt x="1855" y="656"/>
                    <a:pt x="1855" y="657"/>
                  </a:cubicBezTo>
                  <a:cubicBezTo>
                    <a:pt x="1855" y="660"/>
                    <a:pt x="1855" y="664"/>
                    <a:pt x="1856" y="668"/>
                  </a:cubicBezTo>
                  <a:cubicBezTo>
                    <a:pt x="1858" y="680"/>
                    <a:pt x="1848" y="683"/>
                    <a:pt x="1846" y="686"/>
                  </a:cubicBezTo>
                  <a:cubicBezTo>
                    <a:pt x="1842" y="689"/>
                    <a:pt x="1839" y="691"/>
                    <a:pt x="1839" y="691"/>
                  </a:cubicBezTo>
                  <a:cubicBezTo>
                    <a:pt x="1838" y="691"/>
                    <a:pt x="1837" y="691"/>
                    <a:pt x="1835" y="692"/>
                  </a:cubicBezTo>
                  <a:cubicBezTo>
                    <a:pt x="1834" y="692"/>
                    <a:pt x="1832" y="692"/>
                    <a:pt x="1831" y="692"/>
                  </a:cubicBezTo>
                  <a:cubicBezTo>
                    <a:pt x="1822" y="692"/>
                    <a:pt x="1817" y="686"/>
                    <a:pt x="1815" y="682"/>
                  </a:cubicBezTo>
                  <a:cubicBezTo>
                    <a:pt x="1813" y="679"/>
                    <a:pt x="1811" y="676"/>
                    <a:pt x="1808" y="674"/>
                  </a:cubicBezTo>
                  <a:cubicBezTo>
                    <a:pt x="1797" y="668"/>
                    <a:pt x="1787" y="656"/>
                    <a:pt x="1781" y="643"/>
                  </a:cubicBezTo>
                  <a:cubicBezTo>
                    <a:pt x="1774" y="629"/>
                    <a:pt x="1783" y="619"/>
                    <a:pt x="1787" y="614"/>
                  </a:cubicBezTo>
                  <a:cubicBezTo>
                    <a:pt x="1788" y="612"/>
                    <a:pt x="1789" y="611"/>
                    <a:pt x="1789" y="610"/>
                  </a:cubicBezTo>
                  <a:cubicBezTo>
                    <a:pt x="1797" y="600"/>
                    <a:pt x="1830" y="593"/>
                    <a:pt x="1838" y="593"/>
                  </a:cubicBezTo>
                  <a:cubicBezTo>
                    <a:pt x="1850" y="594"/>
                    <a:pt x="1859" y="594"/>
                    <a:pt x="1862" y="593"/>
                  </a:cubicBezTo>
                  <a:cubicBezTo>
                    <a:pt x="1871" y="584"/>
                    <a:pt x="1901" y="578"/>
                    <a:pt x="1902" y="578"/>
                  </a:cubicBezTo>
                  <a:cubicBezTo>
                    <a:pt x="1905" y="578"/>
                    <a:pt x="1911" y="578"/>
                    <a:pt x="1925" y="579"/>
                  </a:cubicBezTo>
                  <a:cubicBezTo>
                    <a:pt x="1928" y="580"/>
                    <a:pt x="1934" y="580"/>
                    <a:pt x="1938" y="580"/>
                  </a:cubicBezTo>
                  <a:cubicBezTo>
                    <a:pt x="1938" y="580"/>
                    <a:pt x="1938" y="580"/>
                    <a:pt x="1937" y="579"/>
                  </a:cubicBezTo>
                  <a:cubicBezTo>
                    <a:pt x="1937" y="578"/>
                    <a:pt x="1937" y="577"/>
                    <a:pt x="1937" y="576"/>
                  </a:cubicBezTo>
                  <a:cubicBezTo>
                    <a:pt x="1937" y="572"/>
                    <a:pt x="1932" y="567"/>
                    <a:pt x="1922" y="561"/>
                  </a:cubicBezTo>
                  <a:cubicBezTo>
                    <a:pt x="1907" y="552"/>
                    <a:pt x="1905" y="545"/>
                    <a:pt x="1903" y="534"/>
                  </a:cubicBezTo>
                  <a:cubicBezTo>
                    <a:pt x="1901" y="520"/>
                    <a:pt x="1909" y="513"/>
                    <a:pt x="1914" y="507"/>
                  </a:cubicBezTo>
                  <a:cubicBezTo>
                    <a:pt x="1915" y="506"/>
                    <a:pt x="1915" y="506"/>
                    <a:pt x="1915" y="506"/>
                  </a:cubicBezTo>
                  <a:cubicBezTo>
                    <a:pt x="1918" y="504"/>
                    <a:pt x="1922" y="501"/>
                    <a:pt x="1926" y="498"/>
                  </a:cubicBezTo>
                  <a:cubicBezTo>
                    <a:pt x="1931" y="494"/>
                    <a:pt x="1937" y="490"/>
                    <a:pt x="1940" y="486"/>
                  </a:cubicBezTo>
                  <a:cubicBezTo>
                    <a:pt x="1943" y="483"/>
                    <a:pt x="1945" y="479"/>
                    <a:pt x="1947" y="474"/>
                  </a:cubicBezTo>
                  <a:cubicBezTo>
                    <a:pt x="1951" y="466"/>
                    <a:pt x="1956" y="457"/>
                    <a:pt x="1964" y="446"/>
                  </a:cubicBezTo>
                  <a:cubicBezTo>
                    <a:pt x="1973" y="434"/>
                    <a:pt x="1981" y="433"/>
                    <a:pt x="1990" y="436"/>
                  </a:cubicBezTo>
                  <a:cubicBezTo>
                    <a:pt x="1992" y="436"/>
                    <a:pt x="1995" y="437"/>
                    <a:pt x="1999" y="436"/>
                  </a:cubicBezTo>
                  <a:cubicBezTo>
                    <a:pt x="2001" y="435"/>
                    <a:pt x="2003" y="435"/>
                    <a:pt x="2004" y="434"/>
                  </a:cubicBezTo>
                  <a:cubicBezTo>
                    <a:pt x="2004" y="432"/>
                    <a:pt x="2005" y="429"/>
                    <a:pt x="2008" y="424"/>
                  </a:cubicBezTo>
                  <a:cubicBezTo>
                    <a:pt x="2009" y="424"/>
                    <a:pt x="2009" y="423"/>
                    <a:pt x="2006" y="417"/>
                  </a:cubicBezTo>
                  <a:close/>
                  <a:moveTo>
                    <a:pt x="1850" y="682"/>
                  </a:moveTo>
                  <a:cubicBezTo>
                    <a:pt x="1849" y="683"/>
                    <a:pt x="1848" y="684"/>
                    <a:pt x="1847" y="685"/>
                  </a:cubicBezTo>
                  <a:cubicBezTo>
                    <a:pt x="1848" y="684"/>
                    <a:pt x="1849" y="683"/>
                    <a:pt x="1850" y="68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1" name="Freeform 24">
              <a:extLst>
                <a:ext uri="{FF2B5EF4-FFF2-40B4-BE49-F238E27FC236}">
                  <a16:creationId xmlns:a16="http://schemas.microsoft.com/office/drawing/2014/main" id="{1868C2D9-2444-45CF-8788-C1869D6FF8D6}"/>
                </a:ext>
              </a:extLst>
            </p:cNvPr>
            <p:cNvSpPr>
              <a:spLocks/>
            </p:cNvSpPr>
            <p:nvPr/>
          </p:nvSpPr>
          <p:spPr bwMode="auto">
            <a:xfrm>
              <a:off x="-3952479" y="1714883"/>
              <a:ext cx="2321524" cy="1585607"/>
            </a:xfrm>
            <a:custGeom>
              <a:avLst/>
              <a:gdLst>
                <a:gd name="T0" fmla="*/ 122 w 2818"/>
                <a:gd name="T1" fmla="*/ 946 h 1924"/>
                <a:gd name="T2" fmla="*/ 204 w 2818"/>
                <a:gd name="T3" fmla="*/ 1033 h 1924"/>
                <a:gd name="T4" fmla="*/ 301 w 2818"/>
                <a:gd name="T5" fmla="*/ 1026 h 1924"/>
                <a:gd name="T6" fmla="*/ 411 w 2818"/>
                <a:gd name="T7" fmla="*/ 1037 h 1924"/>
                <a:gd name="T8" fmla="*/ 459 w 2818"/>
                <a:gd name="T9" fmla="*/ 931 h 1924"/>
                <a:gd name="T10" fmla="*/ 569 w 2818"/>
                <a:gd name="T11" fmla="*/ 958 h 1924"/>
                <a:gd name="T12" fmla="*/ 623 w 2818"/>
                <a:gd name="T13" fmla="*/ 1088 h 1924"/>
                <a:gd name="T14" fmla="*/ 596 w 2818"/>
                <a:gd name="T15" fmla="*/ 1230 h 1924"/>
                <a:gd name="T16" fmla="*/ 612 w 2818"/>
                <a:gd name="T17" fmla="*/ 1347 h 1924"/>
                <a:gd name="T18" fmla="*/ 589 w 2818"/>
                <a:gd name="T19" fmla="*/ 1446 h 1924"/>
                <a:gd name="T20" fmla="*/ 637 w 2818"/>
                <a:gd name="T21" fmla="*/ 1535 h 1924"/>
                <a:gd name="T22" fmla="*/ 658 w 2818"/>
                <a:gd name="T23" fmla="*/ 1666 h 1924"/>
                <a:gd name="T24" fmla="*/ 758 w 2818"/>
                <a:gd name="T25" fmla="*/ 1778 h 1924"/>
                <a:gd name="T26" fmla="*/ 781 w 2818"/>
                <a:gd name="T27" fmla="*/ 1851 h 1924"/>
                <a:gd name="T28" fmla="*/ 888 w 2818"/>
                <a:gd name="T29" fmla="*/ 1874 h 1924"/>
                <a:gd name="T30" fmla="*/ 989 w 2818"/>
                <a:gd name="T31" fmla="*/ 1907 h 1924"/>
                <a:gd name="T32" fmla="*/ 1105 w 2818"/>
                <a:gd name="T33" fmla="*/ 1923 h 1924"/>
                <a:gd name="T34" fmla="*/ 1212 w 2818"/>
                <a:gd name="T35" fmla="*/ 1852 h 1924"/>
                <a:gd name="T36" fmla="*/ 1319 w 2818"/>
                <a:gd name="T37" fmla="*/ 1720 h 1924"/>
                <a:gd name="T38" fmla="*/ 1401 w 2818"/>
                <a:gd name="T39" fmla="*/ 1645 h 1924"/>
                <a:gd name="T40" fmla="*/ 1390 w 2818"/>
                <a:gd name="T41" fmla="*/ 1517 h 1924"/>
                <a:gd name="T42" fmla="*/ 1469 w 2818"/>
                <a:gd name="T43" fmla="*/ 1402 h 1924"/>
                <a:gd name="T44" fmla="*/ 1471 w 2818"/>
                <a:gd name="T45" fmla="*/ 1299 h 1924"/>
                <a:gd name="T46" fmla="*/ 1422 w 2818"/>
                <a:gd name="T47" fmla="*/ 1239 h 1924"/>
                <a:gd name="T48" fmla="*/ 1476 w 2818"/>
                <a:gd name="T49" fmla="*/ 1135 h 1924"/>
                <a:gd name="T50" fmla="*/ 1550 w 2818"/>
                <a:gd name="T51" fmla="*/ 1149 h 1924"/>
                <a:gd name="T52" fmla="*/ 1616 w 2818"/>
                <a:gd name="T53" fmla="*/ 1123 h 1924"/>
                <a:gd name="T54" fmla="*/ 1714 w 2818"/>
                <a:gd name="T55" fmla="*/ 1128 h 1924"/>
                <a:gd name="T56" fmla="*/ 1781 w 2818"/>
                <a:gd name="T57" fmla="*/ 1143 h 1924"/>
                <a:gd name="T58" fmla="*/ 1863 w 2818"/>
                <a:gd name="T59" fmla="*/ 1121 h 1924"/>
                <a:gd name="T60" fmla="*/ 1917 w 2818"/>
                <a:gd name="T61" fmla="*/ 1059 h 1924"/>
                <a:gd name="T62" fmla="*/ 1878 w 2818"/>
                <a:gd name="T63" fmla="*/ 997 h 1924"/>
                <a:gd name="T64" fmla="*/ 1885 w 2818"/>
                <a:gd name="T65" fmla="*/ 865 h 1924"/>
                <a:gd name="T66" fmla="*/ 2005 w 2818"/>
                <a:gd name="T67" fmla="*/ 819 h 1924"/>
                <a:gd name="T68" fmla="*/ 2148 w 2818"/>
                <a:gd name="T69" fmla="*/ 791 h 1924"/>
                <a:gd name="T70" fmla="*/ 2291 w 2818"/>
                <a:gd name="T71" fmla="*/ 782 h 1924"/>
                <a:gd name="T72" fmla="*/ 2387 w 2818"/>
                <a:gd name="T73" fmla="*/ 746 h 1924"/>
                <a:gd name="T74" fmla="*/ 2470 w 2818"/>
                <a:gd name="T75" fmla="*/ 691 h 1924"/>
                <a:gd name="T76" fmla="*/ 2593 w 2818"/>
                <a:gd name="T77" fmla="*/ 631 h 1924"/>
                <a:gd name="T78" fmla="*/ 2683 w 2818"/>
                <a:gd name="T79" fmla="*/ 539 h 1924"/>
                <a:gd name="T80" fmla="*/ 2747 w 2818"/>
                <a:gd name="T81" fmla="*/ 560 h 1924"/>
                <a:gd name="T82" fmla="*/ 2802 w 2818"/>
                <a:gd name="T83" fmla="*/ 477 h 1924"/>
                <a:gd name="T84" fmla="*/ 2816 w 2818"/>
                <a:gd name="T85" fmla="*/ 395 h 1924"/>
                <a:gd name="T86" fmla="*/ 2651 w 2818"/>
                <a:gd name="T87" fmla="*/ 402 h 1924"/>
                <a:gd name="T88" fmla="*/ 2469 w 2818"/>
                <a:gd name="T89" fmla="*/ 436 h 1924"/>
                <a:gd name="T90" fmla="*/ 2292 w 2818"/>
                <a:gd name="T91" fmla="*/ 481 h 1924"/>
                <a:gd name="T92" fmla="*/ 2188 w 2818"/>
                <a:gd name="T93" fmla="*/ 321 h 1924"/>
                <a:gd name="T94" fmla="*/ 2052 w 2818"/>
                <a:gd name="T95" fmla="*/ 158 h 1924"/>
                <a:gd name="T96" fmla="*/ 1883 w 2818"/>
                <a:gd name="T97" fmla="*/ 5 h 1924"/>
                <a:gd name="T98" fmla="*/ 1709 w 2818"/>
                <a:gd name="T99" fmla="*/ 117 h 1924"/>
                <a:gd name="T100" fmla="*/ 1516 w 2818"/>
                <a:gd name="T101" fmla="*/ 141 h 1924"/>
                <a:gd name="T102" fmla="*/ 1317 w 2818"/>
                <a:gd name="T103" fmla="*/ 134 h 1924"/>
                <a:gd name="T104" fmla="*/ 1067 w 2818"/>
                <a:gd name="T105" fmla="*/ 56 h 1924"/>
                <a:gd name="T106" fmla="*/ 759 w 2818"/>
                <a:gd name="T107" fmla="*/ 112 h 1924"/>
                <a:gd name="T108" fmla="*/ 611 w 2818"/>
                <a:gd name="T109" fmla="*/ 194 h 1924"/>
                <a:gd name="T110" fmla="*/ 487 w 2818"/>
                <a:gd name="T111" fmla="*/ 434 h 1924"/>
                <a:gd name="T112" fmla="*/ 389 w 2818"/>
                <a:gd name="T113" fmla="*/ 622 h 1924"/>
                <a:gd name="T114" fmla="*/ 235 w 2818"/>
                <a:gd name="T115" fmla="*/ 692 h 1924"/>
                <a:gd name="T116" fmla="*/ 104 w 2818"/>
                <a:gd name="T117" fmla="*/ 760 h 1924"/>
                <a:gd name="T118" fmla="*/ 0 w 2818"/>
                <a:gd name="T119" fmla="*/ 888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18" h="1924">
                  <a:moveTo>
                    <a:pt x="24" y="921"/>
                  </a:moveTo>
                  <a:cubicBezTo>
                    <a:pt x="24" y="922"/>
                    <a:pt x="25" y="923"/>
                    <a:pt x="26" y="925"/>
                  </a:cubicBezTo>
                  <a:cubicBezTo>
                    <a:pt x="26" y="926"/>
                    <a:pt x="30" y="926"/>
                    <a:pt x="34" y="926"/>
                  </a:cubicBezTo>
                  <a:cubicBezTo>
                    <a:pt x="37" y="926"/>
                    <a:pt x="37" y="926"/>
                    <a:pt x="37" y="926"/>
                  </a:cubicBezTo>
                  <a:cubicBezTo>
                    <a:pt x="41" y="926"/>
                    <a:pt x="45" y="927"/>
                    <a:pt x="48" y="930"/>
                  </a:cubicBezTo>
                  <a:cubicBezTo>
                    <a:pt x="52" y="935"/>
                    <a:pt x="54" y="942"/>
                    <a:pt x="54" y="948"/>
                  </a:cubicBezTo>
                  <a:cubicBezTo>
                    <a:pt x="60" y="950"/>
                    <a:pt x="69" y="953"/>
                    <a:pt x="74" y="956"/>
                  </a:cubicBezTo>
                  <a:cubicBezTo>
                    <a:pt x="75" y="956"/>
                    <a:pt x="76" y="955"/>
                    <a:pt x="76" y="954"/>
                  </a:cubicBezTo>
                  <a:cubicBezTo>
                    <a:pt x="79" y="952"/>
                    <a:pt x="82" y="950"/>
                    <a:pt x="85" y="948"/>
                  </a:cubicBezTo>
                  <a:cubicBezTo>
                    <a:pt x="96" y="941"/>
                    <a:pt x="109" y="943"/>
                    <a:pt x="122" y="946"/>
                  </a:cubicBezTo>
                  <a:cubicBezTo>
                    <a:pt x="128" y="947"/>
                    <a:pt x="131" y="949"/>
                    <a:pt x="134" y="950"/>
                  </a:cubicBezTo>
                  <a:cubicBezTo>
                    <a:pt x="137" y="951"/>
                    <a:pt x="139" y="952"/>
                    <a:pt x="145" y="952"/>
                  </a:cubicBezTo>
                  <a:cubicBezTo>
                    <a:pt x="162" y="955"/>
                    <a:pt x="163" y="972"/>
                    <a:pt x="163" y="980"/>
                  </a:cubicBezTo>
                  <a:cubicBezTo>
                    <a:pt x="163" y="981"/>
                    <a:pt x="163" y="983"/>
                    <a:pt x="164" y="984"/>
                  </a:cubicBezTo>
                  <a:cubicBezTo>
                    <a:pt x="165" y="990"/>
                    <a:pt x="168" y="1002"/>
                    <a:pt x="169" y="1011"/>
                  </a:cubicBezTo>
                  <a:cubicBezTo>
                    <a:pt x="170" y="1011"/>
                    <a:pt x="170" y="1011"/>
                    <a:pt x="171" y="1011"/>
                  </a:cubicBezTo>
                  <a:cubicBezTo>
                    <a:pt x="176" y="1011"/>
                    <a:pt x="183" y="1010"/>
                    <a:pt x="189" y="1012"/>
                  </a:cubicBezTo>
                  <a:cubicBezTo>
                    <a:pt x="194" y="1013"/>
                    <a:pt x="206" y="1016"/>
                    <a:pt x="203" y="1030"/>
                  </a:cubicBezTo>
                  <a:cubicBezTo>
                    <a:pt x="203" y="1031"/>
                    <a:pt x="203" y="1032"/>
                    <a:pt x="203" y="1032"/>
                  </a:cubicBezTo>
                  <a:cubicBezTo>
                    <a:pt x="204" y="1033"/>
                    <a:pt x="204" y="1033"/>
                    <a:pt x="204" y="1033"/>
                  </a:cubicBezTo>
                  <a:cubicBezTo>
                    <a:pt x="204" y="1035"/>
                    <a:pt x="205" y="1037"/>
                    <a:pt x="206" y="1038"/>
                  </a:cubicBezTo>
                  <a:cubicBezTo>
                    <a:pt x="206" y="1038"/>
                    <a:pt x="207" y="1038"/>
                    <a:pt x="209" y="1038"/>
                  </a:cubicBezTo>
                  <a:cubicBezTo>
                    <a:pt x="220" y="1036"/>
                    <a:pt x="225" y="1039"/>
                    <a:pt x="231" y="1043"/>
                  </a:cubicBezTo>
                  <a:cubicBezTo>
                    <a:pt x="232" y="1044"/>
                    <a:pt x="234" y="1045"/>
                    <a:pt x="236" y="1046"/>
                  </a:cubicBezTo>
                  <a:cubicBezTo>
                    <a:pt x="245" y="1050"/>
                    <a:pt x="252" y="1052"/>
                    <a:pt x="263" y="1052"/>
                  </a:cubicBezTo>
                  <a:cubicBezTo>
                    <a:pt x="264" y="1052"/>
                    <a:pt x="264" y="1052"/>
                    <a:pt x="264" y="1052"/>
                  </a:cubicBezTo>
                  <a:cubicBezTo>
                    <a:pt x="265" y="1049"/>
                    <a:pt x="267" y="1043"/>
                    <a:pt x="274" y="1040"/>
                  </a:cubicBezTo>
                  <a:cubicBezTo>
                    <a:pt x="282" y="1036"/>
                    <a:pt x="291" y="1035"/>
                    <a:pt x="299" y="1035"/>
                  </a:cubicBezTo>
                  <a:cubicBezTo>
                    <a:pt x="301" y="1034"/>
                    <a:pt x="301" y="1034"/>
                    <a:pt x="301" y="1034"/>
                  </a:cubicBezTo>
                  <a:cubicBezTo>
                    <a:pt x="301" y="1032"/>
                    <a:pt x="301" y="1028"/>
                    <a:pt x="301" y="1026"/>
                  </a:cubicBezTo>
                  <a:cubicBezTo>
                    <a:pt x="295" y="1015"/>
                    <a:pt x="309" y="995"/>
                    <a:pt x="310" y="995"/>
                  </a:cubicBezTo>
                  <a:cubicBezTo>
                    <a:pt x="317" y="985"/>
                    <a:pt x="335" y="988"/>
                    <a:pt x="343" y="994"/>
                  </a:cubicBezTo>
                  <a:cubicBezTo>
                    <a:pt x="344" y="993"/>
                    <a:pt x="346" y="993"/>
                    <a:pt x="351" y="988"/>
                  </a:cubicBezTo>
                  <a:cubicBezTo>
                    <a:pt x="356" y="984"/>
                    <a:pt x="360" y="983"/>
                    <a:pt x="365" y="984"/>
                  </a:cubicBezTo>
                  <a:cubicBezTo>
                    <a:pt x="372" y="985"/>
                    <a:pt x="374" y="992"/>
                    <a:pt x="376" y="996"/>
                  </a:cubicBezTo>
                  <a:cubicBezTo>
                    <a:pt x="377" y="998"/>
                    <a:pt x="378" y="1001"/>
                    <a:pt x="379" y="1003"/>
                  </a:cubicBezTo>
                  <a:cubicBezTo>
                    <a:pt x="383" y="1007"/>
                    <a:pt x="384" y="1011"/>
                    <a:pt x="385" y="1014"/>
                  </a:cubicBezTo>
                  <a:cubicBezTo>
                    <a:pt x="386" y="1018"/>
                    <a:pt x="387" y="1018"/>
                    <a:pt x="391" y="1020"/>
                  </a:cubicBezTo>
                  <a:cubicBezTo>
                    <a:pt x="403" y="1025"/>
                    <a:pt x="408" y="1032"/>
                    <a:pt x="411" y="1037"/>
                  </a:cubicBezTo>
                  <a:cubicBezTo>
                    <a:pt x="411" y="1037"/>
                    <a:pt x="411" y="1037"/>
                    <a:pt x="411" y="1037"/>
                  </a:cubicBezTo>
                  <a:cubicBezTo>
                    <a:pt x="412" y="1037"/>
                    <a:pt x="413" y="1037"/>
                    <a:pt x="414" y="1036"/>
                  </a:cubicBezTo>
                  <a:cubicBezTo>
                    <a:pt x="415" y="1033"/>
                    <a:pt x="414" y="1022"/>
                    <a:pt x="414" y="1017"/>
                  </a:cubicBezTo>
                  <a:cubicBezTo>
                    <a:pt x="414" y="1016"/>
                    <a:pt x="413" y="1014"/>
                    <a:pt x="413" y="1013"/>
                  </a:cubicBezTo>
                  <a:cubicBezTo>
                    <a:pt x="413" y="1000"/>
                    <a:pt x="418" y="996"/>
                    <a:pt x="424" y="993"/>
                  </a:cubicBezTo>
                  <a:cubicBezTo>
                    <a:pt x="425" y="993"/>
                    <a:pt x="426" y="993"/>
                    <a:pt x="427" y="992"/>
                  </a:cubicBezTo>
                  <a:cubicBezTo>
                    <a:pt x="429" y="990"/>
                    <a:pt x="432" y="990"/>
                    <a:pt x="433" y="989"/>
                  </a:cubicBezTo>
                  <a:cubicBezTo>
                    <a:pt x="434" y="979"/>
                    <a:pt x="439" y="975"/>
                    <a:pt x="444" y="971"/>
                  </a:cubicBezTo>
                  <a:cubicBezTo>
                    <a:pt x="444" y="971"/>
                    <a:pt x="444" y="971"/>
                    <a:pt x="444" y="971"/>
                  </a:cubicBezTo>
                  <a:cubicBezTo>
                    <a:pt x="446" y="969"/>
                    <a:pt x="449" y="966"/>
                    <a:pt x="449" y="959"/>
                  </a:cubicBezTo>
                  <a:cubicBezTo>
                    <a:pt x="449" y="951"/>
                    <a:pt x="449" y="938"/>
                    <a:pt x="459" y="931"/>
                  </a:cubicBezTo>
                  <a:cubicBezTo>
                    <a:pt x="463" y="929"/>
                    <a:pt x="466" y="928"/>
                    <a:pt x="469" y="928"/>
                  </a:cubicBezTo>
                  <a:cubicBezTo>
                    <a:pt x="471" y="927"/>
                    <a:pt x="473" y="927"/>
                    <a:pt x="477" y="924"/>
                  </a:cubicBezTo>
                  <a:cubicBezTo>
                    <a:pt x="487" y="914"/>
                    <a:pt x="497" y="918"/>
                    <a:pt x="503" y="921"/>
                  </a:cubicBezTo>
                  <a:cubicBezTo>
                    <a:pt x="506" y="923"/>
                    <a:pt x="508" y="924"/>
                    <a:pt x="512" y="924"/>
                  </a:cubicBezTo>
                  <a:cubicBezTo>
                    <a:pt x="518" y="925"/>
                    <a:pt x="519" y="924"/>
                    <a:pt x="522" y="923"/>
                  </a:cubicBezTo>
                  <a:cubicBezTo>
                    <a:pt x="524" y="921"/>
                    <a:pt x="527" y="920"/>
                    <a:pt x="531" y="918"/>
                  </a:cubicBezTo>
                  <a:cubicBezTo>
                    <a:pt x="545" y="913"/>
                    <a:pt x="552" y="921"/>
                    <a:pt x="557" y="925"/>
                  </a:cubicBezTo>
                  <a:cubicBezTo>
                    <a:pt x="558" y="927"/>
                    <a:pt x="559" y="928"/>
                    <a:pt x="560" y="929"/>
                  </a:cubicBezTo>
                  <a:cubicBezTo>
                    <a:pt x="570" y="937"/>
                    <a:pt x="569" y="948"/>
                    <a:pt x="569" y="955"/>
                  </a:cubicBezTo>
                  <a:cubicBezTo>
                    <a:pt x="569" y="956"/>
                    <a:pt x="569" y="957"/>
                    <a:pt x="569" y="958"/>
                  </a:cubicBezTo>
                  <a:cubicBezTo>
                    <a:pt x="570" y="958"/>
                    <a:pt x="571" y="959"/>
                    <a:pt x="571" y="959"/>
                  </a:cubicBezTo>
                  <a:cubicBezTo>
                    <a:pt x="575" y="959"/>
                    <a:pt x="579" y="960"/>
                    <a:pt x="583" y="962"/>
                  </a:cubicBezTo>
                  <a:cubicBezTo>
                    <a:pt x="596" y="968"/>
                    <a:pt x="593" y="979"/>
                    <a:pt x="591" y="985"/>
                  </a:cubicBezTo>
                  <a:cubicBezTo>
                    <a:pt x="591" y="988"/>
                    <a:pt x="590" y="991"/>
                    <a:pt x="590" y="995"/>
                  </a:cubicBezTo>
                  <a:cubicBezTo>
                    <a:pt x="590" y="996"/>
                    <a:pt x="590" y="997"/>
                    <a:pt x="590" y="998"/>
                  </a:cubicBezTo>
                  <a:cubicBezTo>
                    <a:pt x="592" y="1000"/>
                    <a:pt x="595" y="1003"/>
                    <a:pt x="597" y="1008"/>
                  </a:cubicBezTo>
                  <a:cubicBezTo>
                    <a:pt x="602" y="1020"/>
                    <a:pt x="601" y="1028"/>
                    <a:pt x="601" y="1036"/>
                  </a:cubicBezTo>
                  <a:cubicBezTo>
                    <a:pt x="600" y="1039"/>
                    <a:pt x="600" y="1042"/>
                    <a:pt x="600" y="1045"/>
                  </a:cubicBezTo>
                  <a:cubicBezTo>
                    <a:pt x="600" y="1055"/>
                    <a:pt x="600" y="1055"/>
                    <a:pt x="604" y="1059"/>
                  </a:cubicBezTo>
                  <a:cubicBezTo>
                    <a:pt x="613" y="1068"/>
                    <a:pt x="616" y="1073"/>
                    <a:pt x="623" y="1088"/>
                  </a:cubicBezTo>
                  <a:cubicBezTo>
                    <a:pt x="630" y="1105"/>
                    <a:pt x="614" y="1115"/>
                    <a:pt x="608" y="1118"/>
                  </a:cubicBezTo>
                  <a:cubicBezTo>
                    <a:pt x="606" y="1120"/>
                    <a:pt x="603" y="1121"/>
                    <a:pt x="602" y="1122"/>
                  </a:cubicBezTo>
                  <a:cubicBezTo>
                    <a:pt x="597" y="1129"/>
                    <a:pt x="596" y="1133"/>
                    <a:pt x="598" y="1138"/>
                  </a:cubicBezTo>
                  <a:cubicBezTo>
                    <a:pt x="599" y="1142"/>
                    <a:pt x="601" y="1146"/>
                    <a:pt x="603" y="1150"/>
                  </a:cubicBezTo>
                  <a:cubicBezTo>
                    <a:pt x="606" y="1155"/>
                    <a:pt x="608" y="1160"/>
                    <a:pt x="610" y="1166"/>
                  </a:cubicBezTo>
                  <a:cubicBezTo>
                    <a:pt x="612" y="1176"/>
                    <a:pt x="615" y="1189"/>
                    <a:pt x="606" y="1197"/>
                  </a:cubicBezTo>
                  <a:cubicBezTo>
                    <a:pt x="605" y="1198"/>
                    <a:pt x="604" y="1198"/>
                    <a:pt x="604" y="1199"/>
                  </a:cubicBezTo>
                  <a:cubicBezTo>
                    <a:pt x="601" y="1201"/>
                    <a:pt x="600" y="1202"/>
                    <a:pt x="601" y="1209"/>
                  </a:cubicBezTo>
                  <a:cubicBezTo>
                    <a:pt x="602" y="1221"/>
                    <a:pt x="600" y="1225"/>
                    <a:pt x="597" y="1230"/>
                  </a:cubicBezTo>
                  <a:cubicBezTo>
                    <a:pt x="597" y="1230"/>
                    <a:pt x="597" y="1230"/>
                    <a:pt x="596" y="1230"/>
                  </a:cubicBezTo>
                  <a:cubicBezTo>
                    <a:pt x="595" y="1237"/>
                    <a:pt x="595" y="1244"/>
                    <a:pt x="596" y="1249"/>
                  </a:cubicBezTo>
                  <a:cubicBezTo>
                    <a:pt x="598" y="1260"/>
                    <a:pt x="591" y="1269"/>
                    <a:pt x="583" y="1280"/>
                  </a:cubicBezTo>
                  <a:cubicBezTo>
                    <a:pt x="582" y="1281"/>
                    <a:pt x="582" y="1281"/>
                    <a:pt x="582" y="1281"/>
                  </a:cubicBezTo>
                  <a:cubicBezTo>
                    <a:pt x="578" y="1288"/>
                    <a:pt x="572" y="1293"/>
                    <a:pt x="567" y="1298"/>
                  </a:cubicBezTo>
                  <a:cubicBezTo>
                    <a:pt x="565" y="1300"/>
                    <a:pt x="562" y="1302"/>
                    <a:pt x="560" y="1305"/>
                  </a:cubicBezTo>
                  <a:cubicBezTo>
                    <a:pt x="562" y="1305"/>
                    <a:pt x="564" y="1305"/>
                    <a:pt x="566" y="1306"/>
                  </a:cubicBezTo>
                  <a:cubicBezTo>
                    <a:pt x="582" y="1308"/>
                    <a:pt x="586" y="1319"/>
                    <a:pt x="588" y="1326"/>
                  </a:cubicBezTo>
                  <a:cubicBezTo>
                    <a:pt x="589" y="1328"/>
                    <a:pt x="590" y="1330"/>
                    <a:pt x="590" y="1331"/>
                  </a:cubicBezTo>
                  <a:cubicBezTo>
                    <a:pt x="592" y="1333"/>
                    <a:pt x="595" y="1335"/>
                    <a:pt x="599" y="1338"/>
                  </a:cubicBezTo>
                  <a:cubicBezTo>
                    <a:pt x="603" y="1340"/>
                    <a:pt x="608" y="1343"/>
                    <a:pt x="612" y="1347"/>
                  </a:cubicBezTo>
                  <a:cubicBezTo>
                    <a:pt x="615" y="1350"/>
                    <a:pt x="619" y="1353"/>
                    <a:pt x="624" y="1356"/>
                  </a:cubicBezTo>
                  <a:cubicBezTo>
                    <a:pt x="630" y="1360"/>
                    <a:pt x="636" y="1365"/>
                    <a:pt x="642" y="1371"/>
                  </a:cubicBezTo>
                  <a:cubicBezTo>
                    <a:pt x="645" y="1374"/>
                    <a:pt x="652" y="1381"/>
                    <a:pt x="649" y="1389"/>
                  </a:cubicBezTo>
                  <a:cubicBezTo>
                    <a:pt x="647" y="1396"/>
                    <a:pt x="640" y="1398"/>
                    <a:pt x="637" y="1399"/>
                  </a:cubicBezTo>
                  <a:cubicBezTo>
                    <a:pt x="636" y="1399"/>
                    <a:pt x="636" y="1399"/>
                    <a:pt x="636" y="1399"/>
                  </a:cubicBezTo>
                  <a:cubicBezTo>
                    <a:pt x="633" y="1400"/>
                    <a:pt x="632" y="1400"/>
                    <a:pt x="631" y="1401"/>
                  </a:cubicBezTo>
                  <a:cubicBezTo>
                    <a:pt x="631" y="1402"/>
                    <a:pt x="631" y="1403"/>
                    <a:pt x="632" y="1404"/>
                  </a:cubicBezTo>
                  <a:cubicBezTo>
                    <a:pt x="632" y="1410"/>
                    <a:pt x="632" y="1417"/>
                    <a:pt x="623" y="1424"/>
                  </a:cubicBezTo>
                  <a:cubicBezTo>
                    <a:pt x="616" y="1428"/>
                    <a:pt x="616" y="1428"/>
                    <a:pt x="613" y="1435"/>
                  </a:cubicBezTo>
                  <a:cubicBezTo>
                    <a:pt x="608" y="1447"/>
                    <a:pt x="597" y="1447"/>
                    <a:pt x="589" y="1446"/>
                  </a:cubicBezTo>
                  <a:cubicBezTo>
                    <a:pt x="586" y="1446"/>
                    <a:pt x="582" y="1446"/>
                    <a:pt x="578" y="1446"/>
                  </a:cubicBezTo>
                  <a:cubicBezTo>
                    <a:pt x="566" y="1447"/>
                    <a:pt x="565" y="1449"/>
                    <a:pt x="563" y="1452"/>
                  </a:cubicBezTo>
                  <a:cubicBezTo>
                    <a:pt x="559" y="1460"/>
                    <a:pt x="558" y="1464"/>
                    <a:pt x="561" y="1469"/>
                  </a:cubicBezTo>
                  <a:cubicBezTo>
                    <a:pt x="564" y="1473"/>
                    <a:pt x="566" y="1476"/>
                    <a:pt x="567" y="1478"/>
                  </a:cubicBezTo>
                  <a:cubicBezTo>
                    <a:pt x="570" y="1482"/>
                    <a:pt x="573" y="1485"/>
                    <a:pt x="576" y="1491"/>
                  </a:cubicBezTo>
                  <a:cubicBezTo>
                    <a:pt x="577" y="1494"/>
                    <a:pt x="584" y="1496"/>
                    <a:pt x="589" y="1497"/>
                  </a:cubicBezTo>
                  <a:cubicBezTo>
                    <a:pt x="592" y="1498"/>
                    <a:pt x="596" y="1499"/>
                    <a:pt x="600" y="1501"/>
                  </a:cubicBezTo>
                  <a:cubicBezTo>
                    <a:pt x="602" y="1502"/>
                    <a:pt x="604" y="1502"/>
                    <a:pt x="607" y="1503"/>
                  </a:cubicBezTo>
                  <a:cubicBezTo>
                    <a:pt x="614" y="1505"/>
                    <a:pt x="623" y="1508"/>
                    <a:pt x="630" y="1516"/>
                  </a:cubicBezTo>
                  <a:cubicBezTo>
                    <a:pt x="637" y="1524"/>
                    <a:pt x="637" y="1530"/>
                    <a:pt x="637" y="1535"/>
                  </a:cubicBezTo>
                  <a:cubicBezTo>
                    <a:pt x="636" y="1538"/>
                    <a:pt x="636" y="1539"/>
                    <a:pt x="638" y="1542"/>
                  </a:cubicBezTo>
                  <a:cubicBezTo>
                    <a:pt x="640" y="1547"/>
                    <a:pt x="642" y="1550"/>
                    <a:pt x="644" y="1553"/>
                  </a:cubicBezTo>
                  <a:cubicBezTo>
                    <a:pt x="647" y="1556"/>
                    <a:pt x="649" y="1561"/>
                    <a:pt x="653" y="1568"/>
                  </a:cubicBezTo>
                  <a:cubicBezTo>
                    <a:pt x="660" y="1583"/>
                    <a:pt x="655" y="1590"/>
                    <a:pt x="647" y="1596"/>
                  </a:cubicBezTo>
                  <a:cubicBezTo>
                    <a:pt x="646" y="1597"/>
                    <a:pt x="645" y="1598"/>
                    <a:pt x="644" y="1599"/>
                  </a:cubicBezTo>
                  <a:cubicBezTo>
                    <a:pt x="639" y="1605"/>
                    <a:pt x="637" y="1614"/>
                    <a:pt x="636" y="1623"/>
                  </a:cubicBezTo>
                  <a:cubicBezTo>
                    <a:pt x="635" y="1627"/>
                    <a:pt x="636" y="1629"/>
                    <a:pt x="639" y="1635"/>
                  </a:cubicBezTo>
                  <a:cubicBezTo>
                    <a:pt x="640" y="1639"/>
                    <a:pt x="642" y="1643"/>
                    <a:pt x="643" y="1648"/>
                  </a:cubicBezTo>
                  <a:cubicBezTo>
                    <a:pt x="644" y="1652"/>
                    <a:pt x="645" y="1653"/>
                    <a:pt x="648" y="1655"/>
                  </a:cubicBezTo>
                  <a:cubicBezTo>
                    <a:pt x="650" y="1657"/>
                    <a:pt x="654" y="1660"/>
                    <a:pt x="658" y="1666"/>
                  </a:cubicBezTo>
                  <a:cubicBezTo>
                    <a:pt x="665" y="1677"/>
                    <a:pt x="666" y="1682"/>
                    <a:pt x="666" y="1688"/>
                  </a:cubicBezTo>
                  <a:cubicBezTo>
                    <a:pt x="666" y="1689"/>
                    <a:pt x="666" y="1690"/>
                    <a:pt x="666" y="1691"/>
                  </a:cubicBezTo>
                  <a:cubicBezTo>
                    <a:pt x="666" y="1692"/>
                    <a:pt x="670" y="1697"/>
                    <a:pt x="671" y="1697"/>
                  </a:cubicBezTo>
                  <a:cubicBezTo>
                    <a:pt x="679" y="1698"/>
                    <a:pt x="688" y="1702"/>
                    <a:pt x="700" y="1709"/>
                  </a:cubicBezTo>
                  <a:cubicBezTo>
                    <a:pt x="713" y="1716"/>
                    <a:pt x="719" y="1730"/>
                    <a:pt x="722" y="1738"/>
                  </a:cubicBezTo>
                  <a:cubicBezTo>
                    <a:pt x="723" y="1739"/>
                    <a:pt x="723" y="1740"/>
                    <a:pt x="724" y="1741"/>
                  </a:cubicBezTo>
                  <a:cubicBezTo>
                    <a:pt x="724" y="1741"/>
                    <a:pt x="725" y="1741"/>
                    <a:pt x="726" y="1741"/>
                  </a:cubicBezTo>
                  <a:cubicBezTo>
                    <a:pt x="730" y="1742"/>
                    <a:pt x="735" y="1744"/>
                    <a:pt x="742" y="1748"/>
                  </a:cubicBezTo>
                  <a:cubicBezTo>
                    <a:pt x="757" y="1756"/>
                    <a:pt x="759" y="1762"/>
                    <a:pt x="758" y="1774"/>
                  </a:cubicBezTo>
                  <a:cubicBezTo>
                    <a:pt x="758" y="1775"/>
                    <a:pt x="758" y="1776"/>
                    <a:pt x="758" y="1778"/>
                  </a:cubicBezTo>
                  <a:cubicBezTo>
                    <a:pt x="757" y="1790"/>
                    <a:pt x="750" y="1795"/>
                    <a:pt x="745" y="1800"/>
                  </a:cubicBezTo>
                  <a:cubicBezTo>
                    <a:pt x="743" y="1801"/>
                    <a:pt x="741" y="1803"/>
                    <a:pt x="739" y="1805"/>
                  </a:cubicBezTo>
                  <a:cubicBezTo>
                    <a:pt x="737" y="1807"/>
                    <a:pt x="737" y="1807"/>
                    <a:pt x="739" y="1814"/>
                  </a:cubicBezTo>
                  <a:cubicBezTo>
                    <a:pt x="740" y="1816"/>
                    <a:pt x="740" y="1818"/>
                    <a:pt x="741" y="1820"/>
                  </a:cubicBezTo>
                  <a:cubicBezTo>
                    <a:pt x="743" y="1821"/>
                    <a:pt x="746" y="1821"/>
                    <a:pt x="749" y="1822"/>
                  </a:cubicBezTo>
                  <a:cubicBezTo>
                    <a:pt x="752" y="1822"/>
                    <a:pt x="756" y="1823"/>
                    <a:pt x="760" y="1824"/>
                  </a:cubicBezTo>
                  <a:cubicBezTo>
                    <a:pt x="764" y="1825"/>
                    <a:pt x="764" y="1825"/>
                    <a:pt x="764" y="1825"/>
                  </a:cubicBezTo>
                  <a:cubicBezTo>
                    <a:pt x="766" y="1829"/>
                    <a:pt x="766" y="1829"/>
                    <a:pt x="766" y="1829"/>
                  </a:cubicBezTo>
                  <a:cubicBezTo>
                    <a:pt x="768" y="1832"/>
                    <a:pt x="772" y="1840"/>
                    <a:pt x="776" y="1844"/>
                  </a:cubicBezTo>
                  <a:cubicBezTo>
                    <a:pt x="778" y="1847"/>
                    <a:pt x="780" y="1849"/>
                    <a:pt x="781" y="1851"/>
                  </a:cubicBezTo>
                  <a:cubicBezTo>
                    <a:pt x="783" y="1855"/>
                    <a:pt x="783" y="1855"/>
                    <a:pt x="787" y="1855"/>
                  </a:cubicBezTo>
                  <a:cubicBezTo>
                    <a:pt x="802" y="1855"/>
                    <a:pt x="811" y="1861"/>
                    <a:pt x="819" y="1866"/>
                  </a:cubicBezTo>
                  <a:cubicBezTo>
                    <a:pt x="822" y="1868"/>
                    <a:pt x="822" y="1868"/>
                    <a:pt x="822" y="1868"/>
                  </a:cubicBezTo>
                  <a:cubicBezTo>
                    <a:pt x="827" y="1871"/>
                    <a:pt x="834" y="1873"/>
                    <a:pt x="841" y="1875"/>
                  </a:cubicBezTo>
                  <a:cubicBezTo>
                    <a:pt x="845" y="1875"/>
                    <a:pt x="848" y="1876"/>
                    <a:pt x="852" y="1877"/>
                  </a:cubicBezTo>
                  <a:cubicBezTo>
                    <a:pt x="854" y="1878"/>
                    <a:pt x="854" y="1878"/>
                    <a:pt x="859" y="1874"/>
                  </a:cubicBezTo>
                  <a:cubicBezTo>
                    <a:pt x="861" y="1872"/>
                    <a:pt x="864" y="1870"/>
                    <a:pt x="867" y="1868"/>
                  </a:cubicBezTo>
                  <a:cubicBezTo>
                    <a:pt x="868" y="1867"/>
                    <a:pt x="873" y="1864"/>
                    <a:pt x="879" y="1865"/>
                  </a:cubicBezTo>
                  <a:cubicBezTo>
                    <a:pt x="885" y="1867"/>
                    <a:pt x="887" y="1872"/>
                    <a:pt x="888" y="1874"/>
                  </a:cubicBezTo>
                  <a:cubicBezTo>
                    <a:pt x="888" y="1874"/>
                    <a:pt x="888" y="1874"/>
                    <a:pt x="888" y="1874"/>
                  </a:cubicBezTo>
                  <a:cubicBezTo>
                    <a:pt x="890" y="1874"/>
                    <a:pt x="890" y="1874"/>
                    <a:pt x="894" y="1872"/>
                  </a:cubicBezTo>
                  <a:cubicBezTo>
                    <a:pt x="896" y="1871"/>
                    <a:pt x="900" y="1869"/>
                    <a:pt x="906" y="1867"/>
                  </a:cubicBezTo>
                  <a:cubicBezTo>
                    <a:pt x="917" y="1864"/>
                    <a:pt x="923" y="1864"/>
                    <a:pt x="930" y="1871"/>
                  </a:cubicBezTo>
                  <a:cubicBezTo>
                    <a:pt x="931" y="1872"/>
                    <a:pt x="932" y="1873"/>
                    <a:pt x="933" y="1874"/>
                  </a:cubicBezTo>
                  <a:cubicBezTo>
                    <a:pt x="936" y="1876"/>
                    <a:pt x="959" y="1898"/>
                    <a:pt x="964" y="1908"/>
                  </a:cubicBezTo>
                  <a:cubicBezTo>
                    <a:pt x="965" y="1909"/>
                    <a:pt x="971" y="1912"/>
                    <a:pt x="974" y="1913"/>
                  </a:cubicBezTo>
                  <a:cubicBezTo>
                    <a:pt x="978" y="1915"/>
                    <a:pt x="982" y="1917"/>
                    <a:pt x="985" y="1919"/>
                  </a:cubicBezTo>
                  <a:cubicBezTo>
                    <a:pt x="986" y="1919"/>
                    <a:pt x="986" y="1919"/>
                    <a:pt x="987" y="1920"/>
                  </a:cubicBezTo>
                  <a:cubicBezTo>
                    <a:pt x="987" y="1918"/>
                    <a:pt x="988" y="1917"/>
                    <a:pt x="988" y="1915"/>
                  </a:cubicBezTo>
                  <a:cubicBezTo>
                    <a:pt x="989" y="1913"/>
                    <a:pt x="990" y="1911"/>
                    <a:pt x="989" y="1907"/>
                  </a:cubicBezTo>
                  <a:cubicBezTo>
                    <a:pt x="989" y="1905"/>
                    <a:pt x="989" y="1897"/>
                    <a:pt x="994" y="1893"/>
                  </a:cubicBezTo>
                  <a:cubicBezTo>
                    <a:pt x="999" y="1888"/>
                    <a:pt x="1005" y="1889"/>
                    <a:pt x="1010" y="1889"/>
                  </a:cubicBezTo>
                  <a:cubicBezTo>
                    <a:pt x="1013" y="1889"/>
                    <a:pt x="1015" y="1890"/>
                    <a:pt x="1018" y="1889"/>
                  </a:cubicBezTo>
                  <a:cubicBezTo>
                    <a:pt x="1029" y="1888"/>
                    <a:pt x="1029" y="1888"/>
                    <a:pt x="1035" y="1883"/>
                  </a:cubicBezTo>
                  <a:cubicBezTo>
                    <a:pt x="1047" y="1874"/>
                    <a:pt x="1055" y="1882"/>
                    <a:pt x="1057" y="1885"/>
                  </a:cubicBezTo>
                  <a:cubicBezTo>
                    <a:pt x="1059" y="1887"/>
                    <a:pt x="1060" y="1888"/>
                    <a:pt x="1062" y="1889"/>
                  </a:cubicBezTo>
                  <a:cubicBezTo>
                    <a:pt x="1073" y="1894"/>
                    <a:pt x="1080" y="1902"/>
                    <a:pt x="1089" y="1911"/>
                  </a:cubicBezTo>
                  <a:cubicBezTo>
                    <a:pt x="1092" y="1915"/>
                    <a:pt x="1092" y="1915"/>
                    <a:pt x="1092" y="1915"/>
                  </a:cubicBezTo>
                  <a:cubicBezTo>
                    <a:pt x="1095" y="1918"/>
                    <a:pt x="1097" y="1920"/>
                    <a:pt x="1099" y="1923"/>
                  </a:cubicBezTo>
                  <a:cubicBezTo>
                    <a:pt x="1101" y="1923"/>
                    <a:pt x="1103" y="1923"/>
                    <a:pt x="1105" y="1923"/>
                  </a:cubicBezTo>
                  <a:cubicBezTo>
                    <a:pt x="1108" y="1923"/>
                    <a:pt x="1112" y="1922"/>
                    <a:pt x="1115" y="1924"/>
                  </a:cubicBezTo>
                  <a:cubicBezTo>
                    <a:pt x="1115" y="1923"/>
                    <a:pt x="1115" y="1922"/>
                    <a:pt x="1115" y="1920"/>
                  </a:cubicBezTo>
                  <a:cubicBezTo>
                    <a:pt x="1115" y="1910"/>
                    <a:pt x="1115" y="1896"/>
                    <a:pt x="1134" y="1893"/>
                  </a:cubicBezTo>
                  <a:cubicBezTo>
                    <a:pt x="1140" y="1891"/>
                    <a:pt x="1146" y="1892"/>
                    <a:pt x="1152" y="1892"/>
                  </a:cubicBezTo>
                  <a:cubicBezTo>
                    <a:pt x="1156" y="1892"/>
                    <a:pt x="1161" y="1893"/>
                    <a:pt x="1163" y="1892"/>
                  </a:cubicBezTo>
                  <a:cubicBezTo>
                    <a:pt x="1163" y="1892"/>
                    <a:pt x="1164" y="1891"/>
                    <a:pt x="1164" y="1890"/>
                  </a:cubicBezTo>
                  <a:cubicBezTo>
                    <a:pt x="1166" y="1886"/>
                    <a:pt x="1168" y="1881"/>
                    <a:pt x="1175" y="1875"/>
                  </a:cubicBezTo>
                  <a:cubicBezTo>
                    <a:pt x="1183" y="1867"/>
                    <a:pt x="1187" y="1864"/>
                    <a:pt x="1194" y="1859"/>
                  </a:cubicBezTo>
                  <a:cubicBezTo>
                    <a:pt x="1197" y="1857"/>
                    <a:pt x="1197" y="1857"/>
                    <a:pt x="1197" y="1857"/>
                  </a:cubicBezTo>
                  <a:cubicBezTo>
                    <a:pt x="1202" y="1854"/>
                    <a:pt x="1207" y="1853"/>
                    <a:pt x="1212" y="1852"/>
                  </a:cubicBezTo>
                  <a:cubicBezTo>
                    <a:pt x="1219" y="1850"/>
                    <a:pt x="1221" y="1850"/>
                    <a:pt x="1223" y="1846"/>
                  </a:cubicBezTo>
                  <a:cubicBezTo>
                    <a:pt x="1229" y="1835"/>
                    <a:pt x="1244" y="1809"/>
                    <a:pt x="1255" y="1801"/>
                  </a:cubicBezTo>
                  <a:cubicBezTo>
                    <a:pt x="1257" y="1800"/>
                    <a:pt x="1258" y="1799"/>
                    <a:pt x="1259" y="1798"/>
                  </a:cubicBezTo>
                  <a:cubicBezTo>
                    <a:pt x="1264" y="1795"/>
                    <a:pt x="1269" y="1791"/>
                    <a:pt x="1279" y="1794"/>
                  </a:cubicBezTo>
                  <a:cubicBezTo>
                    <a:pt x="1282" y="1795"/>
                    <a:pt x="1284" y="1797"/>
                    <a:pt x="1286" y="1798"/>
                  </a:cubicBezTo>
                  <a:cubicBezTo>
                    <a:pt x="1288" y="1800"/>
                    <a:pt x="1289" y="1800"/>
                    <a:pt x="1294" y="1799"/>
                  </a:cubicBezTo>
                  <a:cubicBezTo>
                    <a:pt x="1299" y="1798"/>
                    <a:pt x="1303" y="1798"/>
                    <a:pt x="1306" y="1799"/>
                  </a:cubicBezTo>
                  <a:cubicBezTo>
                    <a:pt x="1307" y="1786"/>
                    <a:pt x="1307" y="1762"/>
                    <a:pt x="1306" y="1751"/>
                  </a:cubicBezTo>
                  <a:cubicBezTo>
                    <a:pt x="1306" y="1750"/>
                    <a:pt x="1306" y="1750"/>
                    <a:pt x="1306" y="1750"/>
                  </a:cubicBezTo>
                  <a:cubicBezTo>
                    <a:pt x="1305" y="1738"/>
                    <a:pt x="1305" y="1725"/>
                    <a:pt x="1319" y="1720"/>
                  </a:cubicBezTo>
                  <a:cubicBezTo>
                    <a:pt x="1327" y="1716"/>
                    <a:pt x="1340" y="1715"/>
                    <a:pt x="1349" y="1717"/>
                  </a:cubicBezTo>
                  <a:cubicBezTo>
                    <a:pt x="1359" y="1719"/>
                    <a:pt x="1365" y="1728"/>
                    <a:pt x="1369" y="1734"/>
                  </a:cubicBezTo>
                  <a:cubicBezTo>
                    <a:pt x="1369" y="1734"/>
                    <a:pt x="1370" y="1734"/>
                    <a:pt x="1370" y="1734"/>
                  </a:cubicBezTo>
                  <a:cubicBezTo>
                    <a:pt x="1370" y="1734"/>
                    <a:pt x="1371" y="1734"/>
                    <a:pt x="1371" y="1734"/>
                  </a:cubicBezTo>
                  <a:cubicBezTo>
                    <a:pt x="1371" y="1733"/>
                    <a:pt x="1371" y="1732"/>
                    <a:pt x="1371" y="1731"/>
                  </a:cubicBezTo>
                  <a:cubicBezTo>
                    <a:pt x="1369" y="1717"/>
                    <a:pt x="1376" y="1699"/>
                    <a:pt x="1384" y="1679"/>
                  </a:cubicBezTo>
                  <a:cubicBezTo>
                    <a:pt x="1386" y="1675"/>
                    <a:pt x="1387" y="1672"/>
                    <a:pt x="1388" y="1670"/>
                  </a:cubicBezTo>
                  <a:cubicBezTo>
                    <a:pt x="1390" y="1663"/>
                    <a:pt x="1395" y="1659"/>
                    <a:pt x="1398" y="1657"/>
                  </a:cubicBezTo>
                  <a:cubicBezTo>
                    <a:pt x="1402" y="1654"/>
                    <a:pt x="1402" y="1653"/>
                    <a:pt x="1402" y="1652"/>
                  </a:cubicBezTo>
                  <a:cubicBezTo>
                    <a:pt x="1402" y="1650"/>
                    <a:pt x="1401" y="1648"/>
                    <a:pt x="1401" y="1645"/>
                  </a:cubicBezTo>
                  <a:cubicBezTo>
                    <a:pt x="1400" y="1638"/>
                    <a:pt x="1398" y="1629"/>
                    <a:pt x="1405" y="1619"/>
                  </a:cubicBezTo>
                  <a:cubicBezTo>
                    <a:pt x="1408" y="1615"/>
                    <a:pt x="1411" y="1612"/>
                    <a:pt x="1414" y="1609"/>
                  </a:cubicBezTo>
                  <a:cubicBezTo>
                    <a:pt x="1415" y="1608"/>
                    <a:pt x="1417" y="1606"/>
                    <a:pt x="1418" y="1605"/>
                  </a:cubicBezTo>
                  <a:cubicBezTo>
                    <a:pt x="1418" y="1602"/>
                    <a:pt x="1418" y="1599"/>
                    <a:pt x="1418" y="1597"/>
                  </a:cubicBezTo>
                  <a:cubicBezTo>
                    <a:pt x="1418" y="1597"/>
                    <a:pt x="1418" y="1596"/>
                    <a:pt x="1417" y="1595"/>
                  </a:cubicBezTo>
                  <a:cubicBezTo>
                    <a:pt x="1417" y="1594"/>
                    <a:pt x="1416" y="1594"/>
                    <a:pt x="1416" y="1593"/>
                  </a:cubicBezTo>
                  <a:cubicBezTo>
                    <a:pt x="1411" y="1592"/>
                    <a:pt x="1409" y="1588"/>
                    <a:pt x="1408" y="1581"/>
                  </a:cubicBezTo>
                  <a:cubicBezTo>
                    <a:pt x="1408" y="1578"/>
                    <a:pt x="1408" y="1575"/>
                    <a:pt x="1409" y="1573"/>
                  </a:cubicBezTo>
                  <a:cubicBezTo>
                    <a:pt x="1404" y="1572"/>
                    <a:pt x="1396" y="1571"/>
                    <a:pt x="1392" y="1559"/>
                  </a:cubicBezTo>
                  <a:cubicBezTo>
                    <a:pt x="1388" y="1549"/>
                    <a:pt x="1381" y="1530"/>
                    <a:pt x="1390" y="1517"/>
                  </a:cubicBezTo>
                  <a:cubicBezTo>
                    <a:pt x="1395" y="1510"/>
                    <a:pt x="1401" y="1506"/>
                    <a:pt x="1406" y="1504"/>
                  </a:cubicBezTo>
                  <a:cubicBezTo>
                    <a:pt x="1408" y="1500"/>
                    <a:pt x="1411" y="1496"/>
                    <a:pt x="1417" y="1493"/>
                  </a:cubicBezTo>
                  <a:cubicBezTo>
                    <a:pt x="1418" y="1493"/>
                    <a:pt x="1419" y="1492"/>
                    <a:pt x="1421" y="1492"/>
                  </a:cubicBezTo>
                  <a:cubicBezTo>
                    <a:pt x="1420" y="1490"/>
                    <a:pt x="1420" y="1488"/>
                    <a:pt x="1420" y="1486"/>
                  </a:cubicBezTo>
                  <a:cubicBezTo>
                    <a:pt x="1419" y="1461"/>
                    <a:pt x="1419" y="1440"/>
                    <a:pt x="1425" y="1431"/>
                  </a:cubicBezTo>
                  <a:cubicBezTo>
                    <a:pt x="1427" y="1428"/>
                    <a:pt x="1428" y="1426"/>
                    <a:pt x="1429" y="1424"/>
                  </a:cubicBezTo>
                  <a:cubicBezTo>
                    <a:pt x="1433" y="1417"/>
                    <a:pt x="1438" y="1409"/>
                    <a:pt x="1448" y="1407"/>
                  </a:cubicBezTo>
                  <a:cubicBezTo>
                    <a:pt x="1453" y="1406"/>
                    <a:pt x="1456" y="1407"/>
                    <a:pt x="1458" y="1408"/>
                  </a:cubicBezTo>
                  <a:cubicBezTo>
                    <a:pt x="1458" y="1407"/>
                    <a:pt x="1459" y="1407"/>
                    <a:pt x="1460" y="1407"/>
                  </a:cubicBezTo>
                  <a:cubicBezTo>
                    <a:pt x="1464" y="1404"/>
                    <a:pt x="1467" y="1403"/>
                    <a:pt x="1469" y="1402"/>
                  </a:cubicBezTo>
                  <a:cubicBezTo>
                    <a:pt x="1470" y="1401"/>
                    <a:pt x="1471" y="1401"/>
                    <a:pt x="1471" y="1401"/>
                  </a:cubicBezTo>
                  <a:cubicBezTo>
                    <a:pt x="1471" y="1400"/>
                    <a:pt x="1471" y="1400"/>
                    <a:pt x="1471" y="1400"/>
                  </a:cubicBezTo>
                  <a:cubicBezTo>
                    <a:pt x="1471" y="1400"/>
                    <a:pt x="1470" y="1400"/>
                    <a:pt x="1470" y="1400"/>
                  </a:cubicBezTo>
                  <a:cubicBezTo>
                    <a:pt x="1458" y="1400"/>
                    <a:pt x="1446" y="1400"/>
                    <a:pt x="1440" y="1393"/>
                  </a:cubicBezTo>
                  <a:cubicBezTo>
                    <a:pt x="1437" y="1390"/>
                    <a:pt x="1436" y="1386"/>
                    <a:pt x="1436" y="1381"/>
                  </a:cubicBezTo>
                  <a:cubicBezTo>
                    <a:pt x="1437" y="1372"/>
                    <a:pt x="1438" y="1369"/>
                    <a:pt x="1442" y="1364"/>
                  </a:cubicBezTo>
                  <a:cubicBezTo>
                    <a:pt x="1443" y="1362"/>
                    <a:pt x="1445" y="1361"/>
                    <a:pt x="1446" y="1358"/>
                  </a:cubicBezTo>
                  <a:cubicBezTo>
                    <a:pt x="1454" y="1348"/>
                    <a:pt x="1461" y="1332"/>
                    <a:pt x="1462" y="1325"/>
                  </a:cubicBezTo>
                  <a:cubicBezTo>
                    <a:pt x="1463" y="1324"/>
                    <a:pt x="1463" y="1322"/>
                    <a:pt x="1463" y="1321"/>
                  </a:cubicBezTo>
                  <a:cubicBezTo>
                    <a:pt x="1465" y="1313"/>
                    <a:pt x="1466" y="1305"/>
                    <a:pt x="1471" y="1299"/>
                  </a:cubicBezTo>
                  <a:cubicBezTo>
                    <a:pt x="1471" y="1298"/>
                    <a:pt x="1470" y="1296"/>
                    <a:pt x="1470" y="1295"/>
                  </a:cubicBezTo>
                  <a:cubicBezTo>
                    <a:pt x="1470" y="1295"/>
                    <a:pt x="1470" y="1295"/>
                    <a:pt x="1470" y="1295"/>
                  </a:cubicBezTo>
                  <a:cubicBezTo>
                    <a:pt x="1468" y="1295"/>
                    <a:pt x="1466" y="1295"/>
                    <a:pt x="1464" y="1295"/>
                  </a:cubicBezTo>
                  <a:cubicBezTo>
                    <a:pt x="1457" y="1295"/>
                    <a:pt x="1449" y="1296"/>
                    <a:pt x="1444" y="1291"/>
                  </a:cubicBezTo>
                  <a:cubicBezTo>
                    <a:pt x="1441" y="1288"/>
                    <a:pt x="1439" y="1284"/>
                    <a:pt x="1439" y="1280"/>
                  </a:cubicBezTo>
                  <a:cubicBezTo>
                    <a:pt x="1439" y="1277"/>
                    <a:pt x="1440" y="1273"/>
                    <a:pt x="1441" y="1270"/>
                  </a:cubicBezTo>
                  <a:cubicBezTo>
                    <a:pt x="1443" y="1265"/>
                    <a:pt x="1443" y="1264"/>
                    <a:pt x="1441" y="1262"/>
                  </a:cubicBezTo>
                  <a:cubicBezTo>
                    <a:pt x="1438" y="1259"/>
                    <a:pt x="1437" y="1256"/>
                    <a:pt x="1435" y="1253"/>
                  </a:cubicBezTo>
                  <a:cubicBezTo>
                    <a:pt x="1433" y="1250"/>
                    <a:pt x="1431" y="1247"/>
                    <a:pt x="1426" y="1242"/>
                  </a:cubicBezTo>
                  <a:cubicBezTo>
                    <a:pt x="1425" y="1240"/>
                    <a:pt x="1424" y="1240"/>
                    <a:pt x="1422" y="1239"/>
                  </a:cubicBezTo>
                  <a:cubicBezTo>
                    <a:pt x="1410" y="1235"/>
                    <a:pt x="1411" y="1225"/>
                    <a:pt x="1413" y="1216"/>
                  </a:cubicBezTo>
                  <a:cubicBezTo>
                    <a:pt x="1414" y="1211"/>
                    <a:pt x="1414" y="1207"/>
                    <a:pt x="1414" y="1204"/>
                  </a:cubicBezTo>
                  <a:cubicBezTo>
                    <a:pt x="1415" y="1197"/>
                    <a:pt x="1416" y="1192"/>
                    <a:pt x="1423" y="1184"/>
                  </a:cubicBezTo>
                  <a:cubicBezTo>
                    <a:pt x="1425" y="1181"/>
                    <a:pt x="1426" y="1179"/>
                    <a:pt x="1427" y="1177"/>
                  </a:cubicBezTo>
                  <a:cubicBezTo>
                    <a:pt x="1430" y="1172"/>
                    <a:pt x="1433" y="1167"/>
                    <a:pt x="1444" y="1163"/>
                  </a:cubicBezTo>
                  <a:cubicBezTo>
                    <a:pt x="1448" y="1161"/>
                    <a:pt x="1451" y="1160"/>
                    <a:pt x="1453" y="1159"/>
                  </a:cubicBezTo>
                  <a:cubicBezTo>
                    <a:pt x="1454" y="1159"/>
                    <a:pt x="1454" y="1158"/>
                    <a:pt x="1454" y="1158"/>
                  </a:cubicBezTo>
                  <a:cubicBezTo>
                    <a:pt x="1456" y="1155"/>
                    <a:pt x="1456" y="1154"/>
                    <a:pt x="1457" y="1153"/>
                  </a:cubicBezTo>
                  <a:cubicBezTo>
                    <a:pt x="1459" y="1146"/>
                    <a:pt x="1463" y="1145"/>
                    <a:pt x="1470" y="1142"/>
                  </a:cubicBezTo>
                  <a:cubicBezTo>
                    <a:pt x="1475" y="1140"/>
                    <a:pt x="1475" y="1140"/>
                    <a:pt x="1476" y="1135"/>
                  </a:cubicBezTo>
                  <a:cubicBezTo>
                    <a:pt x="1477" y="1130"/>
                    <a:pt x="1478" y="1122"/>
                    <a:pt x="1486" y="1119"/>
                  </a:cubicBezTo>
                  <a:cubicBezTo>
                    <a:pt x="1489" y="1118"/>
                    <a:pt x="1494" y="1118"/>
                    <a:pt x="1500" y="1122"/>
                  </a:cubicBezTo>
                  <a:cubicBezTo>
                    <a:pt x="1502" y="1124"/>
                    <a:pt x="1503" y="1125"/>
                    <a:pt x="1504" y="1126"/>
                  </a:cubicBezTo>
                  <a:cubicBezTo>
                    <a:pt x="1505" y="1127"/>
                    <a:pt x="1507" y="1128"/>
                    <a:pt x="1507" y="1129"/>
                  </a:cubicBezTo>
                  <a:cubicBezTo>
                    <a:pt x="1507" y="1129"/>
                    <a:pt x="1507" y="1128"/>
                    <a:pt x="1507" y="1128"/>
                  </a:cubicBezTo>
                  <a:cubicBezTo>
                    <a:pt x="1509" y="1128"/>
                    <a:pt x="1511" y="1127"/>
                    <a:pt x="1513" y="1126"/>
                  </a:cubicBezTo>
                  <a:cubicBezTo>
                    <a:pt x="1519" y="1123"/>
                    <a:pt x="1526" y="1119"/>
                    <a:pt x="1534" y="1122"/>
                  </a:cubicBezTo>
                  <a:cubicBezTo>
                    <a:pt x="1534" y="1123"/>
                    <a:pt x="1535" y="1123"/>
                    <a:pt x="1536" y="1123"/>
                  </a:cubicBezTo>
                  <a:cubicBezTo>
                    <a:pt x="1541" y="1125"/>
                    <a:pt x="1550" y="1128"/>
                    <a:pt x="1551" y="1139"/>
                  </a:cubicBezTo>
                  <a:cubicBezTo>
                    <a:pt x="1552" y="1143"/>
                    <a:pt x="1551" y="1146"/>
                    <a:pt x="1550" y="1149"/>
                  </a:cubicBezTo>
                  <a:cubicBezTo>
                    <a:pt x="1555" y="1150"/>
                    <a:pt x="1560" y="1150"/>
                    <a:pt x="1566" y="1149"/>
                  </a:cubicBezTo>
                  <a:cubicBezTo>
                    <a:pt x="1569" y="1149"/>
                    <a:pt x="1572" y="1149"/>
                    <a:pt x="1576" y="1149"/>
                  </a:cubicBezTo>
                  <a:cubicBezTo>
                    <a:pt x="1589" y="1149"/>
                    <a:pt x="1594" y="1151"/>
                    <a:pt x="1599" y="1159"/>
                  </a:cubicBezTo>
                  <a:cubicBezTo>
                    <a:pt x="1599" y="1159"/>
                    <a:pt x="1599" y="1159"/>
                    <a:pt x="1599" y="1159"/>
                  </a:cubicBezTo>
                  <a:cubicBezTo>
                    <a:pt x="1600" y="1160"/>
                    <a:pt x="1601" y="1162"/>
                    <a:pt x="1602" y="1163"/>
                  </a:cubicBezTo>
                  <a:cubicBezTo>
                    <a:pt x="1602" y="1163"/>
                    <a:pt x="1602" y="1163"/>
                    <a:pt x="1602" y="1163"/>
                  </a:cubicBezTo>
                  <a:cubicBezTo>
                    <a:pt x="1605" y="1162"/>
                    <a:pt x="1608" y="1162"/>
                    <a:pt x="1610" y="1162"/>
                  </a:cubicBezTo>
                  <a:cubicBezTo>
                    <a:pt x="1610" y="1160"/>
                    <a:pt x="1610" y="1157"/>
                    <a:pt x="1609" y="1152"/>
                  </a:cubicBezTo>
                  <a:cubicBezTo>
                    <a:pt x="1609" y="1148"/>
                    <a:pt x="1608" y="1147"/>
                    <a:pt x="1608" y="1146"/>
                  </a:cubicBezTo>
                  <a:cubicBezTo>
                    <a:pt x="1602" y="1135"/>
                    <a:pt x="1609" y="1129"/>
                    <a:pt x="1616" y="1123"/>
                  </a:cubicBezTo>
                  <a:cubicBezTo>
                    <a:pt x="1622" y="1118"/>
                    <a:pt x="1627" y="1113"/>
                    <a:pt x="1630" y="1109"/>
                  </a:cubicBezTo>
                  <a:cubicBezTo>
                    <a:pt x="1632" y="1106"/>
                    <a:pt x="1634" y="1104"/>
                    <a:pt x="1637" y="1102"/>
                  </a:cubicBezTo>
                  <a:cubicBezTo>
                    <a:pt x="1647" y="1096"/>
                    <a:pt x="1656" y="1096"/>
                    <a:pt x="1662" y="1102"/>
                  </a:cubicBezTo>
                  <a:cubicBezTo>
                    <a:pt x="1665" y="1105"/>
                    <a:pt x="1668" y="1109"/>
                    <a:pt x="1671" y="1116"/>
                  </a:cubicBezTo>
                  <a:cubicBezTo>
                    <a:pt x="1672" y="1118"/>
                    <a:pt x="1674" y="1122"/>
                    <a:pt x="1675" y="1123"/>
                  </a:cubicBezTo>
                  <a:cubicBezTo>
                    <a:pt x="1675" y="1123"/>
                    <a:pt x="1675" y="1124"/>
                    <a:pt x="1675" y="1124"/>
                  </a:cubicBezTo>
                  <a:cubicBezTo>
                    <a:pt x="1676" y="1125"/>
                    <a:pt x="1678" y="1127"/>
                    <a:pt x="1688" y="1130"/>
                  </a:cubicBezTo>
                  <a:cubicBezTo>
                    <a:pt x="1694" y="1132"/>
                    <a:pt x="1697" y="1132"/>
                    <a:pt x="1698" y="1133"/>
                  </a:cubicBezTo>
                  <a:cubicBezTo>
                    <a:pt x="1699" y="1132"/>
                    <a:pt x="1699" y="1132"/>
                    <a:pt x="1699" y="1132"/>
                  </a:cubicBezTo>
                  <a:cubicBezTo>
                    <a:pt x="1704" y="1129"/>
                    <a:pt x="1709" y="1127"/>
                    <a:pt x="1714" y="1128"/>
                  </a:cubicBezTo>
                  <a:cubicBezTo>
                    <a:pt x="1719" y="1130"/>
                    <a:pt x="1722" y="1133"/>
                    <a:pt x="1724" y="1138"/>
                  </a:cubicBezTo>
                  <a:cubicBezTo>
                    <a:pt x="1725" y="1139"/>
                    <a:pt x="1726" y="1141"/>
                    <a:pt x="1726" y="1142"/>
                  </a:cubicBezTo>
                  <a:cubicBezTo>
                    <a:pt x="1728" y="1142"/>
                    <a:pt x="1730" y="1141"/>
                    <a:pt x="1732" y="1140"/>
                  </a:cubicBezTo>
                  <a:cubicBezTo>
                    <a:pt x="1740" y="1137"/>
                    <a:pt x="1750" y="1132"/>
                    <a:pt x="1758" y="1140"/>
                  </a:cubicBezTo>
                  <a:cubicBezTo>
                    <a:pt x="1765" y="1146"/>
                    <a:pt x="1770" y="1155"/>
                    <a:pt x="1770" y="1156"/>
                  </a:cubicBezTo>
                  <a:cubicBezTo>
                    <a:pt x="1772" y="1159"/>
                    <a:pt x="1772" y="1159"/>
                    <a:pt x="1772" y="1159"/>
                  </a:cubicBezTo>
                  <a:cubicBezTo>
                    <a:pt x="1773" y="1159"/>
                    <a:pt x="1774" y="1158"/>
                    <a:pt x="1775" y="1158"/>
                  </a:cubicBezTo>
                  <a:cubicBezTo>
                    <a:pt x="1777" y="1156"/>
                    <a:pt x="1779" y="1155"/>
                    <a:pt x="1781" y="1155"/>
                  </a:cubicBezTo>
                  <a:cubicBezTo>
                    <a:pt x="1780" y="1154"/>
                    <a:pt x="1780" y="1154"/>
                    <a:pt x="1780" y="1153"/>
                  </a:cubicBezTo>
                  <a:cubicBezTo>
                    <a:pt x="1779" y="1152"/>
                    <a:pt x="1778" y="1147"/>
                    <a:pt x="1781" y="1143"/>
                  </a:cubicBezTo>
                  <a:cubicBezTo>
                    <a:pt x="1784" y="1138"/>
                    <a:pt x="1789" y="1137"/>
                    <a:pt x="1794" y="1136"/>
                  </a:cubicBezTo>
                  <a:cubicBezTo>
                    <a:pt x="1798" y="1135"/>
                    <a:pt x="1801" y="1135"/>
                    <a:pt x="1805" y="1134"/>
                  </a:cubicBezTo>
                  <a:cubicBezTo>
                    <a:pt x="1815" y="1132"/>
                    <a:pt x="1825" y="1130"/>
                    <a:pt x="1833" y="1130"/>
                  </a:cubicBezTo>
                  <a:cubicBezTo>
                    <a:pt x="1835" y="1131"/>
                    <a:pt x="1835" y="1131"/>
                    <a:pt x="1835" y="1131"/>
                  </a:cubicBezTo>
                  <a:cubicBezTo>
                    <a:pt x="1844" y="1131"/>
                    <a:pt x="1851" y="1132"/>
                    <a:pt x="1858" y="1138"/>
                  </a:cubicBezTo>
                  <a:cubicBezTo>
                    <a:pt x="1858" y="1139"/>
                    <a:pt x="1859" y="1140"/>
                    <a:pt x="1860" y="1140"/>
                  </a:cubicBezTo>
                  <a:cubicBezTo>
                    <a:pt x="1860" y="1140"/>
                    <a:pt x="1860" y="1140"/>
                    <a:pt x="1861" y="1140"/>
                  </a:cubicBezTo>
                  <a:cubicBezTo>
                    <a:pt x="1864" y="1138"/>
                    <a:pt x="1867" y="1137"/>
                    <a:pt x="1869" y="1137"/>
                  </a:cubicBezTo>
                  <a:cubicBezTo>
                    <a:pt x="1868" y="1132"/>
                    <a:pt x="1867" y="1130"/>
                    <a:pt x="1866" y="1129"/>
                  </a:cubicBezTo>
                  <a:cubicBezTo>
                    <a:pt x="1865" y="1127"/>
                    <a:pt x="1864" y="1125"/>
                    <a:pt x="1863" y="1121"/>
                  </a:cubicBezTo>
                  <a:cubicBezTo>
                    <a:pt x="1861" y="1114"/>
                    <a:pt x="1862" y="1107"/>
                    <a:pt x="1867" y="1101"/>
                  </a:cubicBezTo>
                  <a:cubicBezTo>
                    <a:pt x="1870" y="1097"/>
                    <a:pt x="1875" y="1092"/>
                    <a:pt x="1881" y="1092"/>
                  </a:cubicBezTo>
                  <a:cubicBezTo>
                    <a:pt x="1885" y="1092"/>
                    <a:pt x="1888" y="1094"/>
                    <a:pt x="1891" y="1095"/>
                  </a:cubicBezTo>
                  <a:cubicBezTo>
                    <a:pt x="1891" y="1096"/>
                    <a:pt x="1892" y="1096"/>
                    <a:pt x="1893" y="1096"/>
                  </a:cubicBezTo>
                  <a:cubicBezTo>
                    <a:pt x="1893" y="1096"/>
                    <a:pt x="1894" y="1095"/>
                    <a:pt x="1894" y="1095"/>
                  </a:cubicBezTo>
                  <a:cubicBezTo>
                    <a:pt x="1897" y="1092"/>
                    <a:pt x="1897" y="1092"/>
                    <a:pt x="1897" y="1090"/>
                  </a:cubicBezTo>
                  <a:cubicBezTo>
                    <a:pt x="1897" y="1089"/>
                    <a:pt x="1897" y="1087"/>
                    <a:pt x="1897" y="1086"/>
                  </a:cubicBezTo>
                  <a:cubicBezTo>
                    <a:pt x="1896" y="1079"/>
                    <a:pt x="1895" y="1066"/>
                    <a:pt x="1908" y="1063"/>
                  </a:cubicBezTo>
                  <a:cubicBezTo>
                    <a:pt x="1910" y="1063"/>
                    <a:pt x="1913" y="1063"/>
                    <a:pt x="1915" y="1063"/>
                  </a:cubicBezTo>
                  <a:cubicBezTo>
                    <a:pt x="1916" y="1062"/>
                    <a:pt x="1917" y="1060"/>
                    <a:pt x="1917" y="1059"/>
                  </a:cubicBezTo>
                  <a:cubicBezTo>
                    <a:pt x="1917" y="1059"/>
                    <a:pt x="1917" y="1059"/>
                    <a:pt x="1917" y="1058"/>
                  </a:cubicBezTo>
                  <a:cubicBezTo>
                    <a:pt x="1916" y="1057"/>
                    <a:pt x="1914" y="1055"/>
                    <a:pt x="1911" y="1054"/>
                  </a:cubicBezTo>
                  <a:cubicBezTo>
                    <a:pt x="1907" y="1051"/>
                    <a:pt x="1903" y="1048"/>
                    <a:pt x="1901" y="1041"/>
                  </a:cubicBezTo>
                  <a:cubicBezTo>
                    <a:pt x="1899" y="1033"/>
                    <a:pt x="1905" y="1026"/>
                    <a:pt x="1911" y="1021"/>
                  </a:cubicBezTo>
                  <a:cubicBezTo>
                    <a:pt x="1910" y="1019"/>
                    <a:pt x="1910" y="1016"/>
                    <a:pt x="1909" y="1015"/>
                  </a:cubicBezTo>
                  <a:cubicBezTo>
                    <a:pt x="1907" y="1012"/>
                    <a:pt x="1906" y="1009"/>
                    <a:pt x="1906" y="1007"/>
                  </a:cubicBezTo>
                  <a:cubicBezTo>
                    <a:pt x="1906" y="1006"/>
                    <a:pt x="1905" y="1006"/>
                    <a:pt x="1905" y="1005"/>
                  </a:cubicBezTo>
                  <a:cubicBezTo>
                    <a:pt x="1905" y="1005"/>
                    <a:pt x="1905" y="1005"/>
                    <a:pt x="1905" y="1005"/>
                  </a:cubicBezTo>
                  <a:cubicBezTo>
                    <a:pt x="1902" y="1005"/>
                    <a:pt x="1900" y="1005"/>
                    <a:pt x="1897" y="1005"/>
                  </a:cubicBezTo>
                  <a:cubicBezTo>
                    <a:pt x="1892" y="1006"/>
                    <a:pt x="1884" y="1007"/>
                    <a:pt x="1878" y="997"/>
                  </a:cubicBezTo>
                  <a:cubicBezTo>
                    <a:pt x="1876" y="995"/>
                    <a:pt x="1874" y="993"/>
                    <a:pt x="1872" y="990"/>
                  </a:cubicBezTo>
                  <a:cubicBezTo>
                    <a:pt x="1867" y="984"/>
                    <a:pt x="1862" y="978"/>
                    <a:pt x="1863" y="970"/>
                  </a:cubicBezTo>
                  <a:cubicBezTo>
                    <a:pt x="1863" y="970"/>
                    <a:pt x="1863" y="969"/>
                    <a:pt x="1863" y="969"/>
                  </a:cubicBezTo>
                  <a:cubicBezTo>
                    <a:pt x="1863" y="963"/>
                    <a:pt x="1864" y="951"/>
                    <a:pt x="1877" y="942"/>
                  </a:cubicBezTo>
                  <a:cubicBezTo>
                    <a:pt x="1879" y="941"/>
                    <a:pt x="1881" y="939"/>
                    <a:pt x="1883" y="938"/>
                  </a:cubicBezTo>
                  <a:cubicBezTo>
                    <a:pt x="1883" y="938"/>
                    <a:pt x="1882" y="937"/>
                    <a:pt x="1882" y="936"/>
                  </a:cubicBezTo>
                  <a:cubicBezTo>
                    <a:pt x="1880" y="931"/>
                    <a:pt x="1879" y="928"/>
                    <a:pt x="1877" y="925"/>
                  </a:cubicBezTo>
                  <a:cubicBezTo>
                    <a:pt x="1874" y="920"/>
                    <a:pt x="1870" y="913"/>
                    <a:pt x="1873" y="902"/>
                  </a:cubicBezTo>
                  <a:cubicBezTo>
                    <a:pt x="1874" y="898"/>
                    <a:pt x="1874" y="894"/>
                    <a:pt x="1874" y="890"/>
                  </a:cubicBezTo>
                  <a:cubicBezTo>
                    <a:pt x="1874" y="881"/>
                    <a:pt x="1874" y="870"/>
                    <a:pt x="1885" y="865"/>
                  </a:cubicBezTo>
                  <a:cubicBezTo>
                    <a:pt x="1889" y="863"/>
                    <a:pt x="1892" y="863"/>
                    <a:pt x="1895" y="862"/>
                  </a:cubicBezTo>
                  <a:cubicBezTo>
                    <a:pt x="1895" y="858"/>
                    <a:pt x="1895" y="852"/>
                    <a:pt x="1898" y="846"/>
                  </a:cubicBezTo>
                  <a:cubicBezTo>
                    <a:pt x="1901" y="838"/>
                    <a:pt x="1915" y="821"/>
                    <a:pt x="1928" y="826"/>
                  </a:cubicBezTo>
                  <a:cubicBezTo>
                    <a:pt x="1937" y="829"/>
                    <a:pt x="1946" y="839"/>
                    <a:pt x="1946" y="848"/>
                  </a:cubicBezTo>
                  <a:cubicBezTo>
                    <a:pt x="1948" y="847"/>
                    <a:pt x="1950" y="848"/>
                    <a:pt x="1952" y="848"/>
                  </a:cubicBezTo>
                  <a:cubicBezTo>
                    <a:pt x="1952" y="839"/>
                    <a:pt x="1952" y="832"/>
                    <a:pt x="1956" y="827"/>
                  </a:cubicBezTo>
                  <a:cubicBezTo>
                    <a:pt x="1958" y="825"/>
                    <a:pt x="1962" y="822"/>
                    <a:pt x="1967" y="822"/>
                  </a:cubicBezTo>
                  <a:cubicBezTo>
                    <a:pt x="1973" y="822"/>
                    <a:pt x="1986" y="822"/>
                    <a:pt x="1991" y="836"/>
                  </a:cubicBezTo>
                  <a:cubicBezTo>
                    <a:pt x="1992" y="835"/>
                    <a:pt x="1993" y="834"/>
                    <a:pt x="1994" y="832"/>
                  </a:cubicBezTo>
                  <a:cubicBezTo>
                    <a:pt x="1997" y="828"/>
                    <a:pt x="2000" y="823"/>
                    <a:pt x="2005" y="819"/>
                  </a:cubicBezTo>
                  <a:cubicBezTo>
                    <a:pt x="2010" y="813"/>
                    <a:pt x="2015" y="810"/>
                    <a:pt x="2019" y="807"/>
                  </a:cubicBezTo>
                  <a:cubicBezTo>
                    <a:pt x="2021" y="806"/>
                    <a:pt x="2023" y="804"/>
                    <a:pt x="2026" y="802"/>
                  </a:cubicBezTo>
                  <a:cubicBezTo>
                    <a:pt x="2032" y="795"/>
                    <a:pt x="2043" y="787"/>
                    <a:pt x="2052" y="786"/>
                  </a:cubicBezTo>
                  <a:cubicBezTo>
                    <a:pt x="2054" y="786"/>
                    <a:pt x="2056" y="786"/>
                    <a:pt x="2058" y="786"/>
                  </a:cubicBezTo>
                  <a:cubicBezTo>
                    <a:pt x="2061" y="786"/>
                    <a:pt x="2068" y="786"/>
                    <a:pt x="2071" y="785"/>
                  </a:cubicBezTo>
                  <a:cubicBezTo>
                    <a:pt x="2074" y="777"/>
                    <a:pt x="2078" y="764"/>
                    <a:pt x="2093" y="764"/>
                  </a:cubicBezTo>
                  <a:cubicBezTo>
                    <a:pt x="2105" y="764"/>
                    <a:pt x="2115" y="767"/>
                    <a:pt x="2122" y="774"/>
                  </a:cubicBezTo>
                  <a:cubicBezTo>
                    <a:pt x="2124" y="775"/>
                    <a:pt x="2128" y="776"/>
                    <a:pt x="2131" y="777"/>
                  </a:cubicBezTo>
                  <a:cubicBezTo>
                    <a:pt x="2135" y="779"/>
                    <a:pt x="2139" y="780"/>
                    <a:pt x="2142" y="782"/>
                  </a:cubicBezTo>
                  <a:cubicBezTo>
                    <a:pt x="2146" y="785"/>
                    <a:pt x="2148" y="789"/>
                    <a:pt x="2148" y="791"/>
                  </a:cubicBezTo>
                  <a:cubicBezTo>
                    <a:pt x="2148" y="791"/>
                    <a:pt x="2148" y="792"/>
                    <a:pt x="2149" y="792"/>
                  </a:cubicBezTo>
                  <a:cubicBezTo>
                    <a:pt x="2149" y="792"/>
                    <a:pt x="2149" y="792"/>
                    <a:pt x="2149" y="792"/>
                  </a:cubicBezTo>
                  <a:cubicBezTo>
                    <a:pt x="2149" y="792"/>
                    <a:pt x="2149" y="793"/>
                    <a:pt x="2151" y="793"/>
                  </a:cubicBezTo>
                  <a:cubicBezTo>
                    <a:pt x="2156" y="796"/>
                    <a:pt x="2183" y="798"/>
                    <a:pt x="2203" y="798"/>
                  </a:cubicBezTo>
                  <a:cubicBezTo>
                    <a:pt x="2210" y="798"/>
                    <a:pt x="2229" y="794"/>
                    <a:pt x="2237" y="792"/>
                  </a:cubicBezTo>
                  <a:cubicBezTo>
                    <a:pt x="2239" y="791"/>
                    <a:pt x="2240" y="790"/>
                    <a:pt x="2242" y="788"/>
                  </a:cubicBezTo>
                  <a:cubicBezTo>
                    <a:pt x="2246" y="785"/>
                    <a:pt x="2251" y="780"/>
                    <a:pt x="2261" y="780"/>
                  </a:cubicBezTo>
                  <a:cubicBezTo>
                    <a:pt x="2266" y="781"/>
                    <a:pt x="2270" y="782"/>
                    <a:pt x="2274" y="784"/>
                  </a:cubicBezTo>
                  <a:cubicBezTo>
                    <a:pt x="2278" y="785"/>
                    <a:pt x="2281" y="786"/>
                    <a:pt x="2283" y="785"/>
                  </a:cubicBezTo>
                  <a:cubicBezTo>
                    <a:pt x="2286" y="784"/>
                    <a:pt x="2289" y="783"/>
                    <a:pt x="2291" y="782"/>
                  </a:cubicBezTo>
                  <a:cubicBezTo>
                    <a:pt x="2294" y="781"/>
                    <a:pt x="2298" y="779"/>
                    <a:pt x="2304" y="777"/>
                  </a:cubicBezTo>
                  <a:cubicBezTo>
                    <a:pt x="2313" y="774"/>
                    <a:pt x="2319" y="774"/>
                    <a:pt x="2325" y="774"/>
                  </a:cubicBezTo>
                  <a:cubicBezTo>
                    <a:pt x="2328" y="774"/>
                    <a:pt x="2330" y="775"/>
                    <a:pt x="2333" y="774"/>
                  </a:cubicBezTo>
                  <a:cubicBezTo>
                    <a:pt x="2337" y="774"/>
                    <a:pt x="2339" y="773"/>
                    <a:pt x="2343" y="772"/>
                  </a:cubicBezTo>
                  <a:cubicBezTo>
                    <a:pt x="2345" y="771"/>
                    <a:pt x="2347" y="770"/>
                    <a:pt x="2350" y="769"/>
                  </a:cubicBezTo>
                  <a:cubicBezTo>
                    <a:pt x="2358" y="766"/>
                    <a:pt x="2365" y="768"/>
                    <a:pt x="2369" y="769"/>
                  </a:cubicBezTo>
                  <a:cubicBezTo>
                    <a:pt x="2369" y="769"/>
                    <a:pt x="2369" y="769"/>
                    <a:pt x="2369" y="769"/>
                  </a:cubicBezTo>
                  <a:cubicBezTo>
                    <a:pt x="2370" y="768"/>
                    <a:pt x="2370" y="767"/>
                    <a:pt x="2371" y="765"/>
                  </a:cubicBezTo>
                  <a:cubicBezTo>
                    <a:pt x="2372" y="764"/>
                    <a:pt x="2373" y="762"/>
                    <a:pt x="2374" y="759"/>
                  </a:cubicBezTo>
                  <a:cubicBezTo>
                    <a:pt x="2378" y="750"/>
                    <a:pt x="2383" y="748"/>
                    <a:pt x="2387" y="746"/>
                  </a:cubicBezTo>
                  <a:cubicBezTo>
                    <a:pt x="2388" y="746"/>
                    <a:pt x="2388" y="746"/>
                    <a:pt x="2389" y="745"/>
                  </a:cubicBezTo>
                  <a:cubicBezTo>
                    <a:pt x="2389" y="745"/>
                    <a:pt x="2389" y="744"/>
                    <a:pt x="2389" y="743"/>
                  </a:cubicBezTo>
                  <a:cubicBezTo>
                    <a:pt x="2389" y="740"/>
                    <a:pt x="2390" y="735"/>
                    <a:pt x="2393" y="730"/>
                  </a:cubicBezTo>
                  <a:cubicBezTo>
                    <a:pt x="2396" y="724"/>
                    <a:pt x="2400" y="722"/>
                    <a:pt x="2403" y="721"/>
                  </a:cubicBezTo>
                  <a:cubicBezTo>
                    <a:pt x="2404" y="720"/>
                    <a:pt x="2405" y="720"/>
                    <a:pt x="2407" y="718"/>
                  </a:cubicBezTo>
                  <a:cubicBezTo>
                    <a:pt x="2408" y="717"/>
                    <a:pt x="2408" y="717"/>
                    <a:pt x="2408" y="715"/>
                  </a:cubicBezTo>
                  <a:cubicBezTo>
                    <a:pt x="2408" y="711"/>
                    <a:pt x="2409" y="704"/>
                    <a:pt x="2415" y="698"/>
                  </a:cubicBezTo>
                  <a:cubicBezTo>
                    <a:pt x="2425" y="689"/>
                    <a:pt x="2442" y="685"/>
                    <a:pt x="2451" y="693"/>
                  </a:cubicBezTo>
                  <a:cubicBezTo>
                    <a:pt x="2454" y="696"/>
                    <a:pt x="2456" y="699"/>
                    <a:pt x="2457" y="703"/>
                  </a:cubicBezTo>
                  <a:cubicBezTo>
                    <a:pt x="2459" y="699"/>
                    <a:pt x="2462" y="695"/>
                    <a:pt x="2470" y="691"/>
                  </a:cubicBezTo>
                  <a:cubicBezTo>
                    <a:pt x="2484" y="684"/>
                    <a:pt x="2492" y="683"/>
                    <a:pt x="2503" y="682"/>
                  </a:cubicBezTo>
                  <a:cubicBezTo>
                    <a:pt x="2504" y="682"/>
                    <a:pt x="2504" y="682"/>
                    <a:pt x="2506" y="680"/>
                  </a:cubicBezTo>
                  <a:cubicBezTo>
                    <a:pt x="2508" y="679"/>
                    <a:pt x="2511" y="676"/>
                    <a:pt x="2516" y="673"/>
                  </a:cubicBezTo>
                  <a:cubicBezTo>
                    <a:pt x="2529" y="668"/>
                    <a:pt x="2536" y="668"/>
                    <a:pt x="2547" y="676"/>
                  </a:cubicBezTo>
                  <a:cubicBezTo>
                    <a:pt x="2549" y="678"/>
                    <a:pt x="2551" y="679"/>
                    <a:pt x="2552" y="680"/>
                  </a:cubicBezTo>
                  <a:cubicBezTo>
                    <a:pt x="2553" y="680"/>
                    <a:pt x="2553" y="681"/>
                    <a:pt x="2554" y="681"/>
                  </a:cubicBezTo>
                  <a:cubicBezTo>
                    <a:pt x="2558" y="679"/>
                    <a:pt x="2558" y="679"/>
                    <a:pt x="2562" y="673"/>
                  </a:cubicBezTo>
                  <a:cubicBezTo>
                    <a:pt x="2566" y="667"/>
                    <a:pt x="2570" y="664"/>
                    <a:pt x="2573" y="662"/>
                  </a:cubicBezTo>
                  <a:cubicBezTo>
                    <a:pt x="2572" y="658"/>
                    <a:pt x="2572" y="652"/>
                    <a:pt x="2577" y="645"/>
                  </a:cubicBezTo>
                  <a:cubicBezTo>
                    <a:pt x="2583" y="636"/>
                    <a:pt x="2588" y="633"/>
                    <a:pt x="2593" y="631"/>
                  </a:cubicBezTo>
                  <a:cubicBezTo>
                    <a:pt x="2595" y="630"/>
                    <a:pt x="2597" y="629"/>
                    <a:pt x="2598" y="628"/>
                  </a:cubicBezTo>
                  <a:cubicBezTo>
                    <a:pt x="2605" y="624"/>
                    <a:pt x="2628" y="601"/>
                    <a:pt x="2631" y="595"/>
                  </a:cubicBezTo>
                  <a:cubicBezTo>
                    <a:pt x="2631" y="595"/>
                    <a:pt x="2631" y="594"/>
                    <a:pt x="2631" y="592"/>
                  </a:cubicBezTo>
                  <a:cubicBezTo>
                    <a:pt x="2630" y="588"/>
                    <a:pt x="2630" y="578"/>
                    <a:pt x="2642" y="572"/>
                  </a:cubicBezTo>
                  <a:cubicBezTo>
                    <a:pt x="2649" y="569"/>
                    <a:pt x="2653" y="569"/>
                    <a:pt x="2656" y="569"/>
                  </a:cubicBezTo>
                  <a:cubicBezTo>
                    <a:pt x="2656" y="569"/>
                    <a:pt x="2656" y="569"/>
                    <a:pt x="2657" y="569"/>
                  </a:cubicBezTo>
                  <a:cubicBezTo>
                    <a:pt x="2657" y="569"/>
                    <a:pt x="2658" y="569"/>
                    <a:pt x="2659" y="568"/>
                  </a:cubicBezTo>
                  <a:cubicBezTo>
                    <a:pt x="2661" y="565"/>
                    <a:pt x="2663" y="562"/>
                    <a:pt x="2665" y="559"/>
                  </a:cubicBezTo>
                  <a:cubicBezTo>
                    <a:pt x="2668" y="554"/>
                    <a:pt x="2672" y="548"/>
                    <a:pt x="2680" y="543"/>
                  </a:cubicBezTo>
                  <a:cubicBezTo>
                    <a:pt x="2681" y="542"/>
                    <a:pt x="2682" y="541"/>
                    <a:pt x="2683" y="539"/>
                  </a:cubicBezTo>
                  <a:cubicBezTo>
                    <a:pt x="2685" y="537"/>
                    <a:pt x="2687" y="533"/>
                    <a:pt x="2693" y="532"/>
                  </a:cubicBezTo>
                  <a:cubicBezTo>
                    <a:pt x="2698" y="530"/>
                    <a:pt x="2702" y="533"/>
                    <a:pt x="2706" y="535"/>
                  </a:cubicBezTo>
                  <a:cubicBezTo>
                    <a:pt x="2711" y="539"/>
                    <a:pt x="2713" y="542"/>
                    <a:pt x="2715" y="545"/>
                  </a:cubicBezTo>
                  <a:cubicBezTo>
                    <a:pt x="2716" y="545"/>
                    <a:pt x="2718" y="544"/>
                    <a:pt x="2719" y="544"/>
                  </a:cubicBezTo>
                  <a:cubicBezTo>
                    <a:pt x="2724" y="543"/>
                    <a:pt x="2734" y="541"/>
                    <a:pt x="2741" y="554"/>
                  </a:cubicBezTo>
                  <a:cubicBezTo>
                    <a:pt x="2743" y="557"/>
                    <a:pt x="2744" y="561"/>
                    <a:pt x="2745" y="565"/>
                  </a:cubicBezTo>
                  <a:cubicBezTo>
                    <a:pt x="2745" y="565"/>
                    <a:pt x="2745" y="565"/>
                    <a:pt x="2745" y="566"/>
                  </a:cubicBezTo>
                  <a:cubicBezTo>
                    <a:pt x="2745" y="566"/>
                    <a:pt x="2746" y="566"/>
                    <a:pt x="2746" y="566"/>
                  </a:cubicBezTo>
                  <a:cubicBezTo>
                    <a:pt x="2747" y="565"/>
                    <a:pt x="2748" y="565"/>
                    <a:pt x="2748" y="565"/>
                  </a:cubicBezTo>
                  <a:cubicBezTo>
                    <a:pt x="2748" y="563"/>
                    <a:pt x="2748" y="562"/>
                    <a:pt x="2747" y="560"/>
                  </a:cubicBezTo>
                  <a:cubicBezTo>
                    <a:pt x="2745" y="554"/>
                    <a:pt x="2742" y="546"/>
                    <a:pt x="2749" y="538"/>
                  </a:cubicBezTo>
                  <a:cubicBezTo>
                    <a:pt x="2750" y="537"/>
                    <a:pt x="2751" y="536"/>
                    <a:pt x="2751" y="535"/>
                  </a:cubicBezTo>
                  <a:cubicBezTo>
                    <a:pt x="2754" y="531"/>
                    <a:pt x="2759" y="524"/>
                    <a:pt x="2772" y="526"/>
                  </a:cubicBezTo>
                  <a:cubicBezTo>
                    <a:pt x="2776" y="527"/>
                    <a:pt x="2780" y="529"/>
                    <a:pt x="2782" y="531"/>
                  </a:cubicBezTo>
                  <a:cubicBezTo>
                    <a:pt x="2782" y="531"/>
                    <a:pt x="2783" y="531"/>
                    <a:pt x="2783" y="530"/>
                  </a:cubicBezTo>
                  <a:cubicBezTo>
                    <a:pt x="2783" y="530"/>
                    <a:pt x="2783" y="529"/>
                    <a:pt x="2783" y="528"/>
                  </a:cubicBezTo>
                  <a:cubicBezTo>
                    <a:pt x="2782" y="523"/>
                    <a:pt x="2782" y="522"/>
                    <a:pt x="2781" y="521"/>
                  </a:cubicBezTo>
                  <a:cubicBezTo>
                    <a:pt x="2776" y="515"/>
                    <a:pt x="2776" y="510"/>
                    <a:pt x="2779" y="501"/>
                  </a:cubicBezTo>
                  <a:cubicBezTo>
                    <a:pt x="2784" y="490"/>
                    <a:pt x="2791" y="485"/>
                    <a:pt x="2797" y="481"/>
                  </a:cubicBezTo>
                  <a:cubicBezTo>
                    <a:pt x="2799" y="479"/>
                    <a:pt x="2800" y="478"/>
                    <a:pt x="2802" y="477"/>
                  </a:cubicBezTo>
                  <a:cubicBezTo>
                    <a:pt x="2803" y="474"/>
                    <a:pt x="2806" y="461"/>
                    <a:pt x="2807" y="450"/>
                  </a:cubicBezTo>
                  <a:cubicBezTo>
                    <a:pt x="2807" y="445"/>
                    <a:pt x="2807" y="445"/>
                    <a:pt x="2807" y="445"/>
                  </a:cubicBezTo>
                  <a:cubicBezTo>
                    <a:pt x="2811" y="443"/>
                    <a:pt x="2811" y="443"/>
                    <a:pt x="2811" y="443"/>
                  </a:cubicBezTo>
                  <a:cubicBezTo>
                    <a:pt x="2813" y="441"/>
                    <a:pt x="2816" y="439"/>
                    <a:pt x="2816" y="437"/>
                  </a:cubicBezTo>
                  <a:cubicBezTo>
                    <a:pt x="2817" y="434"/>
                    <a:pt x="2816" y="429"/>
                    <a:pt x="2816" y="427"/>
                  </a:cubicBezTo>
                  <a:cubicBezTo>
                    <a:pt x="2813" y="423"/>
                    <a:pt x="2815" y="417"/>
                    <a:pt x="2816" y="411"/>
                  </a:cubicBezTo>
                  <a:cubicBezTo>
                    <a:pt x="2817" y="409"/>
                    <a:pt x="2817" y="406"/>
                    <a:pt x="2817" y="405"/>
                  </a:cubicBezTo>
                  <a:cubicBezTo>
                    <a:pt x="2818" y="402"/>
                    <a:pt x="2818" y="402"/>
                    <a:pt x="2818" y="402"/>
                  </a:cubicBezTo>
                  <a:cubicBezTo>
                    <a:pt x="2818" y="402"/>
                    <a:pt x="2818" y="402"/>
                    <a:pt x="2817" y="402"/>
                  </a:cubicBezTo>
                  <a:cubicBezTo>
                    <a:pt x="2817" y="400"/>
                    <a:pt x="2817" y="398"/>
                    <a:pt x="2816" y="395"/>
                  </a:cubicBezTo>
                  <a:cubicBezTo>
                    <a:pt x="2815" y="396"/>
                    <a:pt x="2813" y="397"/>
                    <a:pt x="2811" y="397"/>
                  </a:cubicBezTo>
                  <a:cubicBezTo>
                    <a:pt x="2801" y="398"/>
                    <a:pt x="2787" y="400"/>
                    <a:pt x="2787" y="400"/>
                  </a:cubicBezTo>
                  <a:cubicBezTo>
                    <a:pt x="2787" y="400"/>
                    <a:pt x="2785" y="392"/>
                    <a:pt x="2775" y="381"/>
                  </a:cubicBezTo>
                  <a:cubicBezTo>
                    <a:pt x="2764" y="370"/>
                    <a:pt x="2767" y="384"/>
                    <a:pt x="2756" y="384"/>
                  </a:cubicBezTo>
                  <a:cubicBezTo>
                    <a:pt x="2745" y="384"/>
                    <a:pt x="2743" y="389"/>
                    <a:pt x="2737" y="393"/>
                  </a:cubicBezTo>
                  <a:cubicBezTo>
                    <a:pt x="2732" y="397"/>
                    <a:pt x="2731" y="392"/>
                    <a:pt x="2723" y="392"/>
                  </a:cubicBezTo>
                  <a:cubicBezTo>
                    <a:pt x="2715" y="392"/>
                    <a:pt x="2723" y="392"/>
                    <a:pt x="2724" y="381"/>
                  </a:cubicBezTo>
                  <a:cubicBezTo>
                    <a:pt x="2725" y="370"/>
                    <a:pt x="2717" y="381"/>
                    <a:pt x="2704" y="377"/>
                  </a:cubicBezTo>
                  <a:cubicBezTo>
                    <a:pt x="2691" y="373"/>
                    <a:pt x="2695" y="377"/>
                    <a:pt x="2675" y="388"/>
                  </a:cubicBezTo>
                  <a:cubicBezTo>
                    <a:pt x="2655" y="398"/>
                    <a:pt x="2661" y="401"/>
                    <a:pt x="2651" y="402"/>
                  </a:cubicBezTo>
                  <a:cubicBezTo>
                    <a:pt x="2640" y="404"/>
                    <a:pt x="2641" y="396"/>
                    <a:pt x="2635" y="396"/>
                  </a:cubicBezTo>
                  <a:cubicBezTo>
                    <a:pt x="2628" y="396"/>
                    <a:pt x="2613" y="394"/>
                    <a:pt x="2609" y="397"/>
                  </a:cubicBezTo>
                  <a:cubicBezTo>
                    <a:pt x="2605" y="400"/>
                    <a:pt x="2595" y="408"/>
                    <a:pt x="2584" y="409"/>
                  </a:cubicBezTo>
                  <a:cubicBezTo>
                    <a:pt x="2573" y="410"/>
                    <a:pt x="2572" y="418"/>
                    <a:pt x="2568" y="429"/>
                  </a:cubicBezTo>
                  <a:cubicBezTo>
                    <a:pt x="2564" y="440"/>
                    <a:pt x="2560" y="434"/>
                    <a:pt x="2560" y="434"/>
                  </a:cubicBezTo>
                  <a:cubicBezTo>
                    <a:pt x="2560" y="434"/>
                    <a:pt x="2543" y="426"/>
                    <a:pt x="2533" y="425"/>
                  </a:cubicBezTo>
                  <a:cubicBezTo>
                    <a:pt x="2524" y="424"/>
                    <a:pt x="2524" y="436"/>
                    <a:pt x="2509" y="436"/>
                  </a:cubicBezTo>
                  <a:cubicBezTo>
                    <a:pt x="2495" y="436"/>
                    <a:pt x="2509" y="436"/>
                    <a:pt x="2501" y="437"/>
                  </a:cubicBezTo>
                  <a:cubicBezTo>
                    <a:pt x="2493" y="438"/>
                    <a:pt x="2485" y="454"/>
                    <a:pt x="2476" y="456"/>
                  </a:cubicBezTo>
                  <a:cubicBezTo>
                    <a:pt x="2467" y="457"/>
                    <a:pt x="2472" y="450"/>
                    <a:pt x="2469" y="436"/>
                  </a:cubicBezTo>
                  <a:cubicBezTo>
                    <a:pt x="2467" y="421"/>
                    <a:pt x="2459" y="438"/>
                    <a:pt x="2447" y="438"/>
                  </a:cubicBezTo>
                  <a:cubicBezTo>
                    <a:pt x="2435" y="438"/>
                    <a:pt x="2447" y="454"/>
                    <a:pt x="2447" y="468"/>
                  </a:cubicBezTo>
                  <a:cubicBezTo>
                    <a:pt x="2447" y="481"/>
                    <a:pt x="2444" y="492"/>
                    <a:pt x="2435" y="490"/>
                  </a:cubicBezTo>
                  <a:cubicBezTo>
                    <a:pt x="2425" y="489"/>
                    <a:pt x="2428" y="490"/>
                    <a:pt x="2420" y="497"/>
                  </a:cubicBezTo>
                  <a:cubicBezTo>
                    <a:pt x="2412" y="504"/>
                    <a:pt x="2413" y="506"/>
                    <a:pt x="2401" y="489"/>
                  </a:cubicBezTo>
                  <a:cubicBezTo>
                    <a:pt x="2389" y="472"/>
                    <a:pt x="2392" y="485"/>
                    <a:pt x="2387" y="493"/>
                  </a:cubicBezTo>
                  <a:cubicBezTo>
                    <a:pt x="2381" y="501"/>
                    <a:pt x="2369" y="493"/>
                    <a:pt x="2356" y="494"/>
                  </a:cubicBezTo>
                  <a:cubicBezTo>
                    <a:pt x="2343" y="496"/>
                    <a:pt x="2343" y="496"/>
                    <a:pt x="2331" y="484"/>
                  </a:cubicBezTo>
                  <a:cubicBezTo>
                    <a:pt x="2319" y="472"/>
                    <a:pt x="2317" y="473"/>
                    <a:pt x="2312" y="470"/>
                  </a:cubicBezTo>
                  <a:cubicBezTo>
                    <a:pt x="2307" y="468"/>
                    <a:pt x="2303" y="480"/>
                    <a:pt x="2292" y="481"/>
                  </a:cubicBezTo>
                  <a:cubicBezTo>
                    <a:pt x="2281" y="482"/>
                    <a:pt x="2284" y="476"/>
                    <a:pt x="2275" y="465"/>
                  </a:cubicBezTo>
                  <a:cubicBezTo>
                    <a:pt x="2265" y="454"/>
                    <a:pt x="2273" y="454"/>
                    <a:pt x="2267" y="444"/>
                  </a:cubicBezTo>
                  <a:cubicBezTo>
                    <a:pt x="2260" y="433"/>
                    <a:pt x="2257" y="450"/>
                    <a:pt x="2253" y="442"/>
                  </a:cubicBezTo>
                  <a:cubicBezTo>
                    <a:pt x="2249" y="434"/>
                    <a:pt x="2259" y="433"/>
                    <a:pt x="2259" y="424"/>
                  </a:cubicBezTo>
                  <a:cubicBezTo>
                    <a:pt x="2259" y="414"/>
                    <a:pt x="2257" y="413"/>
                    <a:pt x="2247" y="408"/>
                  </a:cubicBezTo>
                  <a:cubicBezTo>
                    <a:pt x="2236" y="402"/>
                    <a:pt x="2240" y="406"/>
                    <a:pt x="2229" y="396"/>
                  </a:cubicBezTo>
                  <a:cubicBezTo>
                    <a:pt x="2219" y="385"/>
                    <a:pt x="2217" y="389"/>
                    <a:pt x="2208" y="385"/>
                  </a:cubicBezTo>
                  <a:cubicBezTo>
                    <a:pt x="2199" y="381"/>
                    <a:pt x="2207" y="365"/>
                    <a:pt x="2208" y="353"/>
                  </a:cubicBezTo>
                  <a:cubicBezTo>
                    <a:pt x="2209" y="341"/>
                    <a:pt x="2211" y="340"/>
                    <a:pt x="2201" y="337"/>
                  </a:cubicBezTo>
                  <a:cubicBezTo>
                    <a:pt x="2192" y="334"/>
                    <a:pt x="2188" y="329"/>
                    <a:pt x="2188" y="321"/>
                  </a:cubicBezTo>
                  <a:cubicBezTo>
                    <a:pt x="2188" y="313"/>
                    <a:pt x="2176" y="309"/>
                    <a:pt x="2176" y="309"/>
                  </a:cubicBezTo>
                  <a:cubicBezTo>
                    <a:pt x="2176" y="309"/>
                    <a:pt x="2172" y="296"/>
                    <a:pt x="2165" y="288"/>
                  </a:cubicBezTo>
                  <a:cubicBezTo>
                    <a:pt x="2159" y="280"/>
                    <a:pt x="2155" y="273"/>
                    <a:pt x="2149" y="266"/>
                  </a:cubicBezTo>
                  <a:cubicBezTo>
                    <a:pt x="2144" y="260"/>
                    <a:pt x="2137" y="254"/>
                    <a:pt x="2135" y="242"/>
                  </a:cubicBezTo>
                  <a:cubicBezTo>
                    <a:pt x="2132" y="230"/>
                    <a:pt x="2139" y="192"/>
                    <a:pt x="2139" y="182"/>
                  </a:cubicBezTo>
                  <a:cubicBezTo>
                    <a:pt x="2139" y="173"/>
                    <a:pt x="2132" y="173"/>
                    <a:pt x="2127" y="166"/>
                  </a:cubicBezTo>
                  <a:cubicBezTo>
                    <a:pt x="2121" y="160"/>
                    <a:pt x="2123" y="156"/>
                    <a:pt x="2119" y="152"/>
                  </a:cubicBezTo>
                  <a:cubicBezTo>
                    <a:pt x="2115" y="148"/>
                    <a:pt x="2107" y="142"/>
                    <a:pt x="2097" y="138"/>
                  </a:cubicBezTo>
                  <a:cubicBezTo>
                    <a:pt x="2088" y="134"/>
                    <a:pt x="2088" y="152"/>
                    <a:pt x="2081" y="158"/>
                  </a:cubicBezTo>
                  <a:cubicBezTo>
                    <a:pt x="2075" y="165"/>
                    <a:pt x="2052" y="158"/>
                    <a:pt x="2052" y="158"/>
                  </a:cubicBezTo>
                  <a:cubicBezTo>
                    <a:pt x="2027" y="145"/>
                    <a:pt x="2027" y="145"/>
                    <a:pt x="2027" y="145"/>
                  </a:cubicBezTo>
                  <a:cubicBezTo>
                    <a:pt x="2027" y="145"/>
                    <a:pt x="2007" y="134"/>
                    <a:pt x="2001" y="128"/>
                  </a:cubicBezTo>
                  <a:cubicBezTo>
                    <a:pt x="1996" y="121"/>
                    <a:pt x="1997" y="102"/>
                    <a:pt x="1997" y="102"/>
                  </a:cubicBezTo>
                  <a:cubicBezTo>
                    <a:pt x="1997" y="102"/>
                    <a:pt x="1991" y="97"/>
                    <a:pt x="1988" y="90"/>
                  </a:cubicBezTo>
                  <a:cubicBezTo>
                    <a:pt x="1985" y="84"/>
                    <a:pt x="1991" y="73"/>
                    <a:pt x="1985" y="65"/>
                  </a:cubicBezTo>
                  <a:cubicBezTo>
                    <a:pt x="1980" y="57"/>
                    <a:pt x="1963" y="53"/>
                    <a:pt x="1959" y="52"/>
                  </a:cubicBezTo>
                  <a:cubicBezTo>
                    <a:pt x="1955" y="50"/>
                    <a:pt x="1951" y="50"/>
                    <a:pt x="1941" y="46"/>
                  </a:cubicBezTo>
                  <a:cubicBezTo>
                    <a:pt x="1932" y="42"/>
                    <a:pt x="1925" y="34"/>
                    <a:pt x="1908" y="28"/>
                  </a:cubicBezTo>
                  <a:cubicBezTo>
                    <a:pt x="1891" y="21"/>
                    <a:pt x="1901" y="17"/>
                    <a:pt x="1900" y="9"/>
                  </a:cubicBezTo>
                  <a:cubicBezTo>
                    <a:pt x="1899" y="1"/>
                    <a:pt x="1895" y="0"/>
                    <a:pt x="1883" y="5"/>
                  </a:cubicBezTo>
                  <a:cubicBezTo>
                    <a:pt x="1871" y="10"/>
                    <a:pt x="1865" y="22"/>
                    <a:pt x="1860" y="30"/>
                  </a:cubicBezTo>
                  <a:cubicBezTo>
                    <a:pt x="1855" y="38"/>
                    <a:pt x="1857" y="46"/>
                    <a:pt x="1851" y="56"/>
                  </a:cubicBezTo>
                  <a:cubicBezTo>
                    <a:pt x="1844" y="65"/>
                    <a:pt x="1844" y="58"/>
                    <a:pt x="1840" y="54"/>
                  </a:cubicBezTo>
                  <a:cubicBezTo>
                    <a:pt x="1836" y="50"/>
                    <a:pt x="1828" y="45"/>
                    <a:pt x="1820" y="44"/>
                  </a:cubicBezTo>
                  <a:cubicBezTo>
                    <a:pt x="1812" y="42"/>
                    <a:pt x="1804" y="57"/>
                    <a:pt x="1787" y="56"/>
                  </a:cubicBezTo>
                  <a:cubicBezTo>
                    <a:pt x="1769" y="54"/>
                    <a:pt x="1759" y="56"/>
                    <a:pt x="1743" y="56"/>
                  </a:cubicBezTo>
                  <a:cubicBezTo>
                    <a:pt x="1727" y="56"/>
                    <a:pt x="1729" y="56"/>
                    <a:pt x="1720" y="66"/>
                  </a:cubicBezTo>
                  <a:cubicBezTo>
                    <a:pt x="1711" y="77"/>
                    <a:pt x="1723" y="82"/>
                    <a:pt x="1715" y="89"/>
                  </a:cubicBezTo>
                  <a:cubicBezTo>
                    <a:pt x="1707" y="96"/>
                    <a:pt x="1708" y="98"/>
                    <a:pt x="1707" y="105"/>
                  </a:cubicBezTo>
                  <a:cubicBezTo>
                    <a:pt x="1705" y="112"/>
                    <a:pt x="1712" y="112"/>
                    <a:pt x="1709" y="117"/>
                  </a:cubicBezTo>
                  <a:cubicBezTo>
                    <a:pt x="1707" y="122"/>
                    <a:pt x="1700" y="126"/>
                    <a:pt x="1691" y="133"/>
                  </a:cubicBezTo>
                  <a:cubicBezTo>
                    <a:pt x="1681" y="140"/>
                    <a:pt x="1675" y="136"/>
                    <a:pt x="1665" y="134"/>
                  </a:cubicBezTo>
                  <a:cubicBezTo>
                    <a:pt x="1656" y="133"/>
                    <a:pt x="1649" y="132"/>
                    <a:pt x="1645" y="125"/>
                  </a:cubicBezTo>
                  <a:cubicBezTo>
                    <a:pt x="1641" y="118"/>
                    <a:pt x="1637" y="124"/>
                    <a:pt x="1629" y="120"/>
                  </a:cubicBezTo>
                  <a:cubicBezTo>
                    <a:pt x="1621" y="116"/>
                    <a:pt x="1612" y="105"/>
                    <a:pt x="1612" y="105"/>
                  </a:cubicBezTo>
                  <a:cubicBezTo>
                    <a:pt x="1612" y="105"/>
                    <a:pt x="1607" y="109"/>
                    <a:pt x="1603" y="109"/>
                  </a:cubicBezTo>
                  <a:cubicBezTo>
                    <a:pt x="1599" y="109"/>
                    <a:pt x="1587" y="110"/>
                    <a:pt x="1575" y="116"/>
                  </a:cubicBezTo>
                  <a:cubicBezTo>
                    <a:pt x="1563" y="121"/>
                    <a:pt x="1564" y="130"/>
                    <a:pt x="1564" y="130"/>
                  </a:cubicBezTo>
                  <a:cubicBezTo>
                    <a:pt x="1564" y="130"/>
                    <a:pt x="1557" y="130"/>
                    <a:pt x="1540" y="140"/>
                  </a:cubicBezTo>
                  <a:cubicBezTo>
                    <a:pt x="1523" y="149"/>
                    <a:pt x="1527" y="141"/>
                    <a:pt x="1516" y="141"/>
                  </a:cubicBezTo>
                  <a:cubicBezTo>
                    <a:pt x="1505" y="141"/>
                    <a:pt x="1495" y="146"/>
                    <a:pt x="1492" y="152"/>
                  </a:cubicBezTo>
                  <a:cubicBezTo>
                    <a:pt x="1489" y="157"/>
                    <a:pt x="1477" y="170"/>
                    <a:pt x="1475" y="177"/>
                  </a:cubicBezTo>
                  <a:cubicBezTo>
                    <a:pt x="1472" y="184"/>
                    <a:pt x="1472" y="189"/>
                    <a:pt x="1461" y="198"/>
                  </a:cubicBezTo>
                  <a:cubicBezTo>
                    <a:pt x="1451" y="208"/>
                    <a:pt x="1441" y="205"/>
                    <a:pt x="1435" y="209"/>
                  </a:cubicBezTo>
                  <a:cubicBezTo>
                    <a:pt x="1428" y="213"/>
                    <a:pt x="1417" y="201"/>
                    <a:pt x="1417" y="190"/>
                  </a:cubicBezTo>
                  <a:cubicBezTo>
                    <a:pt x="1417" y="180"/>
                    <a:pt x="1419" y="177"/>
                    <a:pt x="1419" y="168"/>
                  </a:cubicBezTo>
                  <a:cubicBezTo>
                    <a:pt x="1419" y="158"/>
                    <a:pt x="1412" y="157"/>
                    <a:pt x="1405" y="153"/>
                  </a:cubicBezTo>
                  <a:cubicBezTo>
                    <a:pt x="1399" y="149"/>
                    <a:pt x="1388" y="154"/>
                    <a:pt x="1381" y="146"/>
                  </a:cubicBezTo>
                  <a:cubicBezTo>
                    <a:pt x="1375" y="138"/>
                    <a:pt x="1371" y="144"/>
                    <a:pt x="1344" y="141"/>
                  </a:cubicBezTo>
                  <a:cubicBezTo>
                    <a:pt x="1317" y="138"/>
                    <a:pt x="1327" y="141"/>
                    <a:pt x="1317" y="134"/>
                  </a:cubicBezTo>
                  <a:cubicBezTo>
                    <a:pt x="1308" y="128"/>
                    <a:pt x="1304" y="136"/>
                    <a:pt x="1288" y="141"/>
                  </a:cubicBezTo>
                  <a:cubicBezTo>
                    <a:pt x="1272" y="146"/>
                    <a:pt x="1271" y="154"/>
                    <a:pt x="1257" y="154"/>
                  </a:cubicBezTo>
                  <a:cubicBezTo>
                    <a:pt x="1244" y="154"/>
                    <a:pt x="1233" y="152"/>
                    <a:pt x="1228" y="145"/>
                  </a:cubicBezTo>
                  <a:cubicBezTo>
                    <a:pt x="1223" y="138"/>
                    <a:pt x="1217" y="132"/>
                    <a:pt x="1207" y="124"/>
                  </a:cubicBezTo>
                  <a:cubicBezTo>
                    <a:pt x="1196" y="116"/>
                    <a:pt x="1189" y="112"/>
                    <a:pt x="1187" y="100"/>
                  </a:cubicBezTo>
                  <a:cubicBezTo>
                    <a:pt x="1184" y="88"/>
                    <a:pt x="1184" y="90"/>
                    <a:pt x="1172" y="81"/>
                  </a:cubicBezTo>
                  <a:cubicBezTo>
                    <a:pt x="1160" y="72"/>
                    <a:pt x="1161" y="80"/>
                    <a:pt x="1149" y="86"/>
                  </a:cubicBezTo>
                  <a:cubicBezTo>
                    <a:pt x="1137" y="93"/>
                    <a:pt x="1127" y="90"/>
                    <a:pt x="1113" y="94"/>
                  </a:cubicBezTo>
                  <a:cubicBezTo>
                    <a:pt x="1100" y="98"/>
                    <a:pt x="1103" y="92"/>
                    <a:pt x="1091" y="82"/>
                  </a:cubicBezTo>
                  <a:cubicBezTo>
                    <a:pt x="1079" y="73"/>
                    <a:pt x="1076" y="66"/>
                    <a:pt x="1067" y="56"/>
                  </a:cubicBezTo>
                  <a:cubicBezTo>
                    <a:pt x="1057" y="45"/>
                    <a:pt x="1053" y="42"/>
                    <a:pt x="1044" y="41"/>
                  </a:cubicBezTo>
                  <a:cubicBezTo>
                    <a:pt x="1035" y="40"/>
                    <a:pt x="1033" y="46"/>
                    <a:pt x="1016" y="49"/>
                  </a:cubicBezTo>
                  <a:cubicBezTo>
                    <a:pt x="999" y="52"/>
                    <a:pt x="975" y="44"/>
                    <a:pt x="965" y="44"/>
                  </a:cubicBezTo>
                  <a:cubicBezTo>
                    <a:pt x="956" y="44"/>
                    <a:pt x="939" y="58"/>
                    <a:pt x="928" y="66"/>
                  </a:cubicBezTo>
                  <a:cubicBezTo>
                    <a:pt x="917" y="74"/>
                    <a:pt x="909" y="70"/>
                    <a:pt x="899" y="68"/>
                  </a:cubicBezTo>
                  <a:cubicBezTo>
                    <a:pt x="888" y="65"/>
                    <a:pt x="887" y="64"/>
                    <a:pt x="865" y="68"/>
                  </a:cubicBezTo>
                  <a:cubicBezTo>
                    <a:pt x="844" y="72"/>
                    <a:pt x="855" y="86"/>
                    <a:pt x="840" y="89"/>
                  </a:cubicBezTo>
                  <a:cubicBezTo>
                    <a:pt x="825" y="92"/>
                    <a:pt x="816" y="82"/>
                    <a:pt x="805" y="89"/>
                  </a:cubicBezTo>
                  <a:cubicBezTo>
                    <a:pt x="795" y="96"/>
                    <a:pt x="791" y="102"/>
                    <a:pt x="777" y="105"/>
                  </a:cubicBezTo>
                  <a:cubicBezTo>
                    <a:pt x="764" y="108"/>
                    <a:pt x="761" y="108"/>
                    <a:pt x="759" y="112"/>
                  </a:cubicBezTo>
                  <a:cubicBezTo>
                    <a:pt x="756" y="116"/>
                    <a:pt x="749" y="122"/>
                    <a:pt x="745" y="122"/>
                  </a:cubicBezTo>
                  <a:cubicBezTo>
                    <a:pt x="741" y="122"/>
                    <a:pt x="727" y="117"/>
                    <a:pt x="721" y="121"/>
                  </a:cubicBezTo>
                  <a:cubicBezTo>
                    <a:pt x="716" y="125"/>
                    <a:pt x="715" y="133"/>
                    <a:pt x="709" y="133"/>
                  </a:cubicBezTo>
                  <a:cubicBezTo>
                    <a:pt x="704" y="133"/>
                    <a:pt x="701" y="126"/>
                    <a:pt x="696" y="125"/>
                  </a:cubicBezTo>
                  <a:cubicBezTo>
                    <a:pt x="691" y="124"/>
                    <a:pt x="675" y="122"/>
                    <a:pt x="665" y="125"/>
                  </a:cubicBezTo>
                  <a:cubicBezTo>
                    <a:pt x="656" y="128"/>
                    <a:pt x="657" y="138"/>
                    <a:pt x="652" y="142"/>
                  </a:cubicBezTo>
                  <a:cubicBezTo>
                    <a:pt x="647" y="146"/>
                    <a:pt x="640" y="142"/>
                    <a:pt x="629" y="142"/>
                  </a:cubicBezTo>
                  <a:cubicBezTo>
                    <a:pt x="619" y="142"/>
                    <a:pt x="613" y="134"/>
                    <a:pt x="607" y="138"/>
                  </a:cubicBezTo>
                  <a:cubicBezTo>
                    <a:pt x="600" y="142"/>
                    <a:pt x="600" y="158"/>
                    <a:pt x="603" y="165"/>
                  </a:cubicBezTo>
                  <a:cubicBezTo>
                    <a:pt x="605" y="172"/>
                    <a:pt x="611" y="178"/>
                    <a:pt x="611" y="194"/>
                  </a:cubicBezTo>
                  <a:cubicBezTo>
                    <a:pt x="611" y="210"/>
                    <a:pt x="613" y="212"/>
                    <a:pt x="612" y="229"/>
                  </a:cubicBezTo>
                  <a:cubicBezTo>
                    <a:pt x="611" y="246"/>
                    <a:pt x="600" y="232"/>
                    <a:pt x="596" y="236"/>
                  </a:cubicBezTo>
                  <a:cubicBezTo>
                    <a:pt x="592" y="240"/>
                    <a:pt x="585" y="262"/>
                    <a:pt x="577" y="266"/>
                  </a:cubicBezTo>
                  <a:cubicBezTo>
                    <a:pt x="569" y="270"/>
                    <a:pt x="559" y="281"/>
                    <a:pt x="559" y="292"/>
                  </a:cubicBezTo>
                  <a:cubicBezTo>
                    <a:pt x="559" y="302"/>
                    <a:pt x="561" y="301"/>
                    <a:pt x="555" y="310"/>
                  </a:cubicBezTo>
                  <a:cubicBezTo>
                    <a:pt x="548" y="320"/>
                    <a:pt x="540" y="324"/>
                    <a:pt x="532" y="330"/>
                  </a:cubicBezTo>
                  <a:cubicBezTo>
                    <a:pt x="524" y="337"/>
                    <a:pt x="529" y="345"/>
                    <a:pt x="523" y="352"/>
                  </a:cubicBezTo>
                  <a:cubicBezTo>
                    <a:pt x="523" y="352"/>
                    <a:pt x="497" y="369"/>
                    <a:pt x="489" y="377"/>
                  </a:cubicBezTo>
                  <a:cubicBezTo>
                    <a:pt x="481" y="385"/>
                    <a:pt x="492" y="397"/>
                    <a:pt x="491" y="409"/>
                  </a:cubicBezTo>
                  <a:cubicBezTo>
                    <a:pt x="489" y="421"/>
                    <a:pt x="492" y="429"/>
                    <a:pt x="487" y="434"/>
                  </a:cubicBezTo>
                  <a:cubicBezTo>
                    <a:pt x="481" y="440"/>
                    <a:pt x="469" y="446"/>
                    <a:pt x="471" y="454"/>
                  </a:cubicBezTo>
                  <a:cubicBezTo>
                    <a:pt x="472" y="462"/>
                    <a:pt x="485" y="473"/>
                    <a:pt x="480" y="482"/>
                  </a:cubicBezTo>
                  <a:cubicBezTo>
                    <a:pt x="475" y="492"/>
                    <a:pt x="475" y="488"/>
                    <a:pt x="468" y="498"/>
                  </a:cubicBezTo>
                  <a:cubicBezTo>
                    <a:pt x="461" y="509"/>
                    <a:pt x="465" y="509"/>
                    <a:pt x="453" y="514"/>
                  </a:cubicBezTo>
                  <a:cubicBezTo>
                    <a:pt x="441" y="520"/>
                    <a:pt x="441" y="525"/>
                    <a:pt x="441" y="536"/>
                  </a:cubicBezTo>
                  <a:cubicBezTo>
                    <a:pt x="441" y="546"/>
                    <a:pt x="440" y="546"/>
                    <a:pt x="428" y="553"/>
                  </a:cubicBezTo>
                  <a:cubicBezTo>
                    <a:pt x="416" y="560"/>
                    <a:pt x="429" y="570"/>
                    <a:pt x="431" y="589"/>
                  </a:cubicBezTo>
                  <a:cubicBezTo>
                    <a:pt x="432" y="608"/>
                    <a:pt x="431" y="589"/>
                    <a:pt x="425" y="590"/>
                  </a:cubicBezTo>
                  <a:cubicBezTo>
                    <a:pt x="420" y="592"/>
                    <a:pt x="412" y="593"/>
                    <a:pt x="409" y="601"/>
                  </a:cubicBezTo>
                  <a:cubicBezTo>
                    <a:pt x="407" y="609"/>
                    <a:pt x="395" y="613"/>
                    <a:pt x="389" y="622"/>
                  </a:cubicBezTo>
                  <a:cubicBezTo>
                    <a:pt x="384" y="632"/>
                    <a:pt x="389" y="632"/>
                    <a:pt x="377" y="642"/>
                  </a:cubicBezTo>
                  <a:cubicBezTo>
                    <a:pt x="365" y="653"/>
                    <a:pt x="369" y="658"/>
                    <a:pt x="364" y="678"/>
                  </a:cubicBezTo>
                  <a:cubicBezTo>
                    <a:pt x="359" y="698"/>
                    <a:pt x="364" y="678"/>
                    <a:pt x="351" y="684"/>
                  </a:cubicBezTo>
                  <a:cubicBezTo>
                    <a:pt x="337" y="689"/>
                    <a:pt x="341" y="696"/>
                    <a:pt x="332" y="700"/>
                  </a:cubicBezTo>
                  <a:cubicBezTo>
                    <a:pt x="323" y="704"/>
                    <a:pt x="327" y="705"/>
                    <a:pt x="319" y="706"/>
                  </a:cubicBezTo>
                  <a:cubicBezTo>
                    <a:pt x="311" y="708"/>
                    <a:pt x="300" y="702"/>
                    <a:pt x="292" y="696"/>
                  </a:cubicBezTo>
                  <a:cubicBezTo>
                    <a:pt x="284" y="689"/>
                    <a:pt x="280" y="685"/>
                    <a:pt x="275" y="678"/>
                  </a:cubicBezTo>
                  <a:cubicBezTo>
                    <a:pt x="269" y="672"/>
                    <a:pt x="269" y="680"/>
                    <a:pt x="261" y="673"/>
                  </a:cubicBezTo>
                  <a:cubicBezTo>
                    <a:pt x="253" y="666"/>
                    <a:pt x="251" y="670"/>
                    <a:pt x="243" y="670"/>
                  </a:cubicBezTo>
                  <a:cubicBezTo>
                    <a:pt x="235" y="670"/>
                    <a:pt x="236" y="653"/>
                    <a:pt x="235" y="692"/>
                  </a:cubicBezTo>
                  <a:cubicBezTo>
                    <a:pt x="233" y="730"/>
                    <a:pt x="228" y="705"/>
                    <a:pt x="221" y="705"/>
                  </a:cubicBezTo>
                  <a:cubicBezTo>
                    <a:pt x="215" y="705"/>
                    <a:pt x="203" y="708"/>
                    <a:pt x="203" y="713"/>
                  </a:cubicBezTo>
                  <a:cubicBezTo>
                    <a:pt x="203" y="718"/>
                    <a:pt x="201" y="724"/>
                    <a:pt x="195" y="724"/>
                  </a:cubicBezTo>
                  <a:cubicBezTo>
                    <a:pt x="188" y="724"/>
                    <a:pt x="191" y="730"/>
                    <a:pt x="176" y="740"/>
                  </a:cubicBezTo>
                  <a:cubicBezTo>
                    <a:pt x="161" y="749"/>
                    <a:pt x="176" y="740"/>
                    <a:pt x="167" y="741"/>
                  </a:cubicBezTo>
                  <a:cubicBezTo>
                    <a:pt x="157" y="742"/>
                    <a:pt x="161" y="741"/>
                    <a:pt x="152" y="733"/>
                  </a:cubicBezTo>
                  <a:cubicBezTo>
                    <a:pt x="143" y="725"/>
                    <a:pt x="141" y="724"/>
                    <a:pt x="133" y="724"/>
                  </a:cubicBezTo>
                  <a:cubicBezTo>
                    <a:pt x="125" y="724"/>
                    <a:pt x="112" y="729"/>
                    <a:pt x="112" y="729"/>
                  </a:cubicBezTo>
                  <a:cubicBezTo>
                    <a:pt x="107" y="746"/>
                    <a:pt x="107" y="746"/>
                    <a:pt x="107" y="746"/>
                  </a:cubicBezTo>
                  <a:cubicBezTo>
                    <a:pt x="107" y="746"/>
                    <a:pt x="100" y="754"/>
                    <a:pt x="104" y="760"/>
                  </a:cubicBezTo>
                  <a:cubicBezTo>
                    <a:pt x="108" y="765"/>
                    <a:pt x="107" y="772"/>
                    <a:pt x="107" y="778"/>
                  </a:cubicBezTo>
                  <a:cubicBezTo>
                    <a:pt x="107" y="785"/>
                    <a:pt x="107" y="790"/>
                    <a:pt x="97" y="790"/>
                  </a:cubicBezTo>
                  <a:cubicBezTo>
                    <a:pt x="88" y="790"/>
                    <a:pt x="84" y="797"/>
                    <a:pt x="76" y="804"/>
                  </a:cubicBezTo>
                  <a:cubicBezTo>
                    <a:pt x="68" y="810"/>
                    <a:pt x="69" y="813"/>
                    <a:pt x="67" y="822"/>
                  </a:cubicBezTo>
                  <a:cubicBezTo>
                    <a:pt x="64" y="832"/>
                    <a:pt x="56" y="832"/>
                    <a:pt x="49" y="840"/>
                  </a:cubicBezTo>
                  <a:cubicBezTo>
                    <a:pt x="43" y="848"/>
                    <a:pt x="39" y="842"/>
                    <a:pt x="29" y="844"/>
                  </a:cubicBezTo>
                  <a:cubicBezTo>
                    <a:pt x="20" y="845"/>
                    <a:pt x="16" y="853"/>
                    <a:pt x="13" y="858"/>
                  </a:cubicBezTo>
                  <a:cubicBezTo>
                    <a:pt x="11" y="864"/>
                    <a:pt x="23" y="865"/>
                    <a:pt x="25" y="870"/>
                  </a:cubicBezTo>
                  <a:cubicBezTo>
                    <a:pt x="28" y="876"/>
                    <a:pt x="25" y="880"/>
                    <a:pt x="16" y="881"/>
                  </a:cubicBezTo>
                  <a:cubicBezTo>
                    <a:pt x="9" y="882"/>
                    <a:pt x="3" y="884"/>
                    <a:pt x="0" y="888"/>
                  </a:cubicBezTo>
                  <a:cubicBezTo>
                    <a:pt x="6" y="897"/>
                    <a:pt x="13" y="905"/>
                    <a:pt x="16" y="909"/>
                  </a:cubicBezTo>
                  <a:cubicBezTo>
                    <a:pt x="21" y="914"/>
                    <a:pt x="22" y="918"/>
                    <a:pt x="24" y="92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2" name="Freeform 25">
              <a:extLst>
                <a:ext uri="{FF2B5EF4-FFF2-40B4-BE49-F238E27FC236}">
                  <a16:creationId xmlns:a16="http://schemas.microsoft.com/office/drawing/2014/main" id="{BC8C8C24-85EA-41DB-A80C-AC72008647F0}"/>
                </a:ext>
              </a:extLst>
            </p:cNvPr>
            <p:cNvSpPr>
              <a:spLocks/>
            </p:cNvSpPr>
            <p:nvPr/>
          </p:nvSpPr>
          <p:spPr bwMode="auto">
            <a:xfrm>
              <a:off x="-7204340" y="4344599"/>
              <a:ext cx="1082994" cy="601983"/>
            </a:xfrm>
            <a:custGeom>
              <a:avLst/>
              <a:gdLst>
                <a:gd name="T0" fmla="*/ 9 w 1314"/>
                <a:gd name="T1" fmla="*/ 636 h 730"/>
                <a:gd name="T2" fmla="*/ 76 w 1314"/>
                <a:gd name="T3" fmla="*/ 594 h 730"/>
                <a:gd name="T4" fmla="*/ 156 w 1314"/>
                <a:gd name="T5" fmla="*/ 632 h 730"/>
                <a:gd name="T6" fmla="*/ 194 w 1314"/>
                <a:gd name="T7" fmla="*/ 573 h 730"/>
                <a:gd name="T8" fmla="*/ 262 w 1314"/>
                <a:gd name="T9" fmla="*/ 552 h 730"/>
                <a:gd name="T10" fmla="*/ 341 w 1314"/>
                <a:gd name="T11" fmla="*/ 566 h 730"/>
                <a:gd name="T12" fmla="*/ 410 w 1314"/>
                <a:gd name="T13" fmla="*/ 526 h 730"/>
                <a:gd name="T14" fmla="*/ 458 w 1314"/>
                <a:gd name="T15" fmla="*/ 522 h 730"/>
                <a:gd name="T16" fmla="*/ 545 w 1314"/>
                <a:gd name="T17" fmla="*/ 488 h 730"/>
                <a:gd name="T18" fmla="*/ 658 w 1314"/>
                <a:gd name="T19" fmla="*/ 382 h 730"/>
                <a:gd name="T20" fmla="*/ 801 w 1314"/>
                <a:gd name="T21" fmla="*/ 322 h 730"/>
                <a:gd name="T22" fmla="*/ 862 w 1314"/>
                <a:gd name="T23" fmla="*/ 292 h 730"/>
                <a:gd name="T24" fmla="*/ 890 w 1314"/>
                <a:gd name="T25" fmla="*/ 332 h 730"/>
                <a:gd name="T26" fmla="*/ 937 w 1314"/>
                <a:gd name="T27" fmla="*/ 322 h 730"/>
                <a:gd name="T28" fmla="*/ 890 w 1314"/>
                <a:gd name="T29" fmla="*/ 256 h 730"/>
                <a:gd name="T30" fmla="*/ 945 w 1314"/>
                <a:gd name="T31" fmla="*/ 208 h 730"/>
                <a:gd name="T32" fmla="*/ 988 w 1314"/>
                <a:gd name="T33" fmla="*/ 184 h 730"/>
                <a:gd name="T34" fmla="*/ 1072 w 1314"/>
                <a:gd name="T35" fmla="*/ 141 h 730"/>
                <a:gd name="T36" fmla="*/ 1105 w 1314"/>
                <a:gd name="T37" fmla="*/ 69 h 730"/>
                <a:gd name="T38" fmla="*/ 1134 w 1314"/>
                <a:gd name="T39" fmla="*/ 13 h 730"/>
                <a:gd name="T40" fmla="*/ 1202 w 1314"/>
                <a:gd name="T41" fmla="*/ 54 h 730"/>
                <a:gd name="T42" fmla="*/ 1274 w 1314"/>
                <a:gd name="T43" fmla="*/ 78 h 730"/>
                <a:gd name="T44" fmla="*/ 1312 w 1314"/>
                <a:gd name="T45" fmla="*/ 164 h 730"/>
                <a:gd name="T46" fmla="*/ 1188 w 1314"/>
                <a:gd name="T47" fmla="*/ 280 h 730"/>
                <a:gd name="T48" fmla="*/ 1072 w 1314"/>
                <a:gd name="T49" fmla="*/ 333 h 730"/>
                <a:gd name="T50" fmla="*/ 929 w 1314"/>
                <a:gd name="T51" fmla="*/ 382 h 730"/>
                <a:gd name="T52" fmla="*/ 669 w 1314"/>
                <a:gd name="T53" fmla="*/ 538 h 730"/>
                <a:gd name="T54" fmla="*/ 562 w 1314"/>
                <a:gd name="T55" fmla="*/ 572 h 730"/>
                <a:gd name="T56" fmla="*/ 501 w 1314"/>
                <a:gd name="T57" fmla="*/ 604 h 730"/>
                <a:gd name="T58" fmla="*/ 446 w 1314"/>
                <a:gd name="T59" fmla="*/ 634 h 730"/>
                <a:gd name="T60" fmla="*/ 297 w 1314"/>
                <a:gd name="T61" fmla="*/ 724 h 730"/>
                <a:gd name="T62" fmla="*/ 114 w 1314"/>
                <a:gd name="T63" fmla="*/ 698 h 730"/>
                <a:gd name="T64" fmla="*/ 18 w 1314"/>
                <a:gd name="T65" fmla="*/ 7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4" h="730">
                  <a:moveTo>
                    <a:pt x="4" y="682"/>
                  </a:moveTo>
                  <a:cubicBezTo>
                    <a:pt x="0" y="662"/>
                    <a:pt x="6" y="650"/>
                    <a:pt x="9" y="636"/>
                  </a:cubicBezTo>
                  <a:cubicBezTo>
                    <a:pt x="12" y="621"/>
                    <a:pt x="16" y="608"/>
                    <a:pt x="26" y="602"/>
                  </a:cubicBezTo>
                  <a:cubicBezTo>
                    <a:pt x="37" y="597"/>
                    <a:pt x="59" y="584"/>
                    <a:pt x="76" y="594"/>
                  </a:cubicBezTo>
                  <a:cubicBezTo>
                    <a:pt x="93" y="605"/>
                    <a:pt x="88" y="618"/>
                    <a:pt x="98" y="622"/>
                  </a:cubicBezTo>
                  <a:cubicBezTo>
                    <a:pt x="109" y="626"/>
                    <a:pt x="141" y="639"/>
                    <a:pt x="156" y="632"/>
                  </a:cubicBezTo>
                  <a:cubicBezTo>
                    <a:pt x="170" y="624"/>
                    <a:pt x="180" y="620"/>
                    <a:pt x="182" y="609"/>
                  </a:cubicBezTo>
                  <a:cubicBezTo>
                    <a:pt x="185" y="598"/>
                    <a:pt x="185" y="577"/>
                    <a:pt x="194" y="573"/>
                  </a:cubicBezTo>
                  <a:cubicBezTo>
                    <a:pt x="204" y="569"/>
                    <a:pt x="204" y="560"/>
                    <a:pt x="222" y="552"/>
                  </a:cubicBezTo>
                  <a:cubicBezTo>
                    <a:pt x="241" y="544"/>
                    <a:pt x="250" y="548"/>
                    <a:pt x="262" y="552"/>
                  </a:cubicBezTo>
                  <a:cubicBezTo>
                    <a:pt x="274" y="556"/>
                    <a:pt x="290" y="558"/>
                    <a:pt x="305" y="556"/>
                  </a:cubicBezTo>
                  <a:cubicBezTo>
                    <a:pt x="320" y="553"/>
                    <a:pt x="332" y="565"/>
                    <a:pt x="341" y="566"/>
                  </a:cubicBezTo>
                  <a:cubicBezTo>
                    <a:pt x="350" y="568"/>
                    <a:pt x="372" y="562"/>
                    <a:pt x="385" y="553"/>
                  </a:cubicBezTo>
                  <a:cubicBezTo>
                    <a:pt x="398" y="544"/>
                    <a:pt x="406" y="530"/>
                    <a:pt x="410" y="526"/>
                  </a:cubicBezTo>
                  <a:cubicBezTo>
                    <a:pt x="413" y="522"/>
                    <a:pt x="400" y="522"/>
                    <a:pt x="413" y="522"/>
                  </a:cubicBezTo>
                  <a:cubicBezTo>
                    <a:pt x="426" y="522"/>
                    <a:pt x="446" y="529"/>
                    <a:pt x="458" y="522"/>
                  </a:cubicBezTo>
                  <a:cubicBezTo>
                    <a:pt x="470" y="516"/>
                    <a:pt x="484" y="497"/>
                    <a:pt x="497" y="490"/>
                  </a:cubicBezTo>
                  <a:cubicBezTo>
                    <a:pt x="510" y="484"/>
                    <a:pt x="530" y="494"/>
                    <a:pt x="545" y="488"/>
                  </a:cubicBezTo>
                  <a:cubicBezTo>
                    <a:pt x="560" y="481"/>
                    <a:pt x="593" y="441"/>
                    <a:pt x="610" y="418"/>
                  </a:cubicBezTo>
                  <a:cubicBezTo>
                    <a:pt x="628" y="396"/>
                    <a:pt x="634" y="386"/>
                    <a:pt x="658" y="382"/>
                  </a:cubicBezTo>
                  <a:cubicBezTo>
                    <a:pt x="682" y="378"/>
                    <a:pt x="710" y="378"/>
                    <a:pt x="742" y="362"/>
                  </a:cubicBezTo>
                  <a:cubicBezTo>
                    <a:pt x="774" y="346"/>
                    <a:pt x="790" y="334"/>
                    <a:pt x="801" y="322"/>
                  </a:cubicBezTo>
                  <a:cubicBezTo>
                    <a:pt x="812" y="310"/>
                    <a:pt x="833" y="308"/>
                    <a:pt x="840" y="301"/>
                  </a:cubicBezTo>
                  <a:cubicBezTo>
                    <a:pt x="846" y="294"/>
                    <a:pt x="856" y="288"/>
                    <a:pt x="862" y="292"/>
                  </a:cubicBezTo>
                  <a:cubicBezTo>
                    <a:pt x="869" y="296"/>
                    <a:pt x="852" y="314"/>
                    <a:pt x="862" y="322"/>
                  </a:cubicBezTo>
                  <a:cubicBezTo>
                    <a:pt x="873" y="330"/>
                    <a:pt x="880" y="326"/>
                    <a:pt x="890" y="332"/>
                  </a:cubicBezTo>
                  <a:cubicBezTo>
                    <a:pt x="901" y="337"/>
                    <a:pt x="905" y="348"/>
                    <a:pt x="918" y="348"/>
                  </a:cubicBezTo>
                  <a:cubicBezTo>
                    <a:pt x="932" y="348"/>
                    <a:pt x="936" y="349"/>
                    <a:pt x="937" y="322"/>
                  </a:cubicBezTo>
                  <a:cubicBezTo>
                    <a:pt x="938" y="296"/>
                    <a:pt x="936" y="293"/>
                    <a:pt x="922" y="285"/>
                  </a:cubicBezTo>
                  <a:cubicBezTo>
                    <a:pt x="909" y="277"/>
                    <a:pt x="878" y="280"/>
                    <a:pt x="890" y="256"/>
                  </a:cubicBezTo>
                  <a:cubicBezTo>
                    <a:pt x="897" y="242"/>
                    <a:pt x="910" y="234"/>
                    <a:pt x="928" y="229"/>
                  </a:cubicBezTo>
                  <a:cubicBezTo>
                    <a:pt x="945" y="224"/>
                    <a:pt x="940" y="216"/>
                    <a:pt x="945" y="208"/>
                  </a:cubicBezTo>
                  <a:cubicBezTo>
                    <a:pt x="950" y="200"/>
                    <a:pt x="956" y="205"/>
                    <a:pt x="965" y="201"/>
                  </a:cubicBezTo>
                  <a:cubicBezTo>
                    <a:pt x="974" y="197"/>
                    <a:pt x="972" y="192"/>
                    <a:pt x="988" y="184"/>
                  </a:cubicBezTo>
                  <a:cubicBezTo>
                    <a:pt x="1004" y="176"/>
                    <a:pt x="1020" y="178"/>
                    <a:pt x="1034" y="174"/>
                  </a:cubicBezTo>
                  <a:cubicBezTo>
                    <a:pt x="1049" y="170"/>
                    <a:pt x="1058" y="158"/>
                    <a:pt x="1072" y="141"/>
                  </a:cubicBezTo>
                  <a:cubicBezTo>
                    <a:pt x="1085" y="124"/>
                    <a:pt x="1078" y="106"/>
                    <a:pt x="1083" y="92"/>
                  </a:cubicBezTo>
                  <a:cubicBezTo>
                    <a:pt x="1089" y="77"/>
                    <a:pt x="1090" y="70"/>
                    <a:pt x="1105" y="69"/>
                  </a:cubicBezTo>
                  <a:cubicBezTo>
                    <a:pt x="1120" y="68"/>
                    <a:pt x="1132" y="61"/>
                    <a:pt x="1134" y="49"/>
                  </a:cubicBezTo>
                  <a:cubicBezTo>
                    <a:pt x="1137" y="37"/>
                    <a:pt x="1132" y="21"/>
                    <a:pt x="1134" y="13"/>
                  </a:cubicBezTo>
                  <a:cubicBezTo>
                    <a:pt x="1137" y="4"/>
                    <a:pt x="1144" y="0"/>
                    <a:pt x="1151" y="6"/>
                  </a:cubicBezTo>
                  <a:cubicBezTo>
                    <a:pt x="1158" y="13"/>
                    <a:pt x="1192" y="50"/>
                    <a:pt x="1202" y="54"/>
                  </a:cubicBezTo>
                  <a:cubicBezTo>
                    <a:pt x="1213" y="58"/>
                    <a:pt x="1224" y="53"/>
                    <a:pt x="1242" y="62"/>
                  </a:cubicBezTo>
                  <a:cubicBezTo>
                    <a:pt x="1261" y="72"/>
                    <a:pt x="1264" y="73"/>
                    <a:pt x="1274" y="78"/>
                  </a:cubicBezTo>
                  <a:cubicBezTo>
                    <a:pt x="1285" y="84"/>
                    <a:pt x="1309" y="82"/>
                    <a:pt x="1312" y="94"/>
                  </a:cubicBezTo>
                  <a:cubicBezTo>
                    <a:pt x="1314" y="106"/>
                    <a:pt x="1314" y="141"/>
                    <a:pt x="1312" y="164"/>
                  </a:cubicBezTo>
                  <a:cubicBezTo>
                    <a:pt x="1309" y="186"/>
                    <a:pt x="1285" y="207"/>
                    <a:pt x="1271" y="220"/>
                  </a:cubicBezTo>
                  <a:cubicBezTo>
                    <a:pt x="1257" y="233"/>
                    <a:pt x="1210" y="262"/>
                    <a:pt x="1188" y="280"/>
                  </a:cubicBezTo>
                  <a:cubicBezTo>
                    <a:pt x="1173" y="291"/>
                    <a:pt x="1138" y="300"/>
                    <a:pt x="1109" y="312"/>
                  </a:cubicBezTo>
                  <a:cubicBezTo>
                    <a:pt x="1094" y="318"/>
                    <a:pt x="1083" y="331"/>
                    <a:pt x="1072" y="333"/>
                  </a:cubicBezTo>
                  <a:cubicBezTo>
                    <a:pt x="1040" y="338"/>
                    <a:pt x="1018" y="352"/>
                    <a:pt x="970" y="347"/>
                  </a:cubicBezTo>
                  <a:cubicBezTo>
                    <a:pt x="956" y="346"/>
                    <a:pt x="944" y="365"/>
                    <a:pt x="929" y="382"/>
                  </a:cubicBezTo>
                  <a:cubicBezTo>
                    <a:pt x="914" y="400"/>
                    <a:pt x="876" y="441"/>
                    <a:pt x="830" y="473"/>
                  </a:cubicBezTo>
                  <a:cubicBezTo>
                    <a:pt x="756" y="526"/>
                    <a:pt x="760" y="493"/>
                    <a:pt x="669" y="538"/>
                  </a:cubicBezTo>
                  <a:cubicBezTo>
                    <a:pt x="640" y="553"/>
                    <a:pt x="629" y="556"/>
                    <a:pt x="609" y="556"/>
                  </a:cubicBezTo>
                  <a:cubicBezTo>
                    <a:pt x="589" y="556"/>
                    <a:pt x="570" y="560"/>
                    <a:pt x="562" y="572"/>
                  </a:cubicBezTo>
                  <a:cubicBezTo>
                    <a:pt x="554" y="584"/>
                    <a:pt x="548" y="601"/>
                    <a:pt x="533" y="600"/>
                  </a:cubicBezTo>
                  <a:cubicBezTo>
                    <a:pt x="518" y="598"/>
                    <a:pt x="513" y="593"/>
                    <a:pt x="501" y="604"/>
                  </a:cubicBezTo>
                  <a:cubicBezTo>
                    <a:pt x="489" y="614"/>
                    <a:pt x="484" y="629"/>
                    <a:pt x="474" y="629"/>
                  </a:cubicBezTo>
                  <a:cubicBezTo>
                    <a:pt x="465" y="629"/>
                    <a:pt x="457" y="621"/>
                    <a:pt x="446" y="634"/>
                  </a:cubicBezTo>
                  <a:cubicBezTo>
                    <a:pt x="436" y="648"/>
                    <a:pt x="406" y="674"/>
                    <a:pt x="388" y="682"/>
                  </a:cubicBezTo>
                  <a:cubicBezTo>
                    <a:pt x="369" y="690"/>
                    <a:pt x="320" y="717"/>
                    <a:pt x="297" y="724"/>
                  </a:cubicBezTo>
                  <a:cubicBezTo>
                    <a:pt x="274" y="730"/>
                    <a:pt x="222" y="730"/>
                    <a:pt x="193" y="720"/>
                  </a:cubicBezTo>
                  <a:cubicBezTo>
                    <a:pt x="164" y="709"/>
                    <a:pt x="137" y="692"/>
                    <a:pt x="114" y="698"/>
                  </a:cubicBezTo>
                  <a:cubicBezTo>
                    <a:pt x="92" y="705"/>
                    <a:pt x="82" y="710"/>
                    <a:pt x="56" y="710"/>
                  </a:cubicBezTo>
                  <a:cubicBezTo>
                    <a:pt x="29" y="710"/>
                    <a:pt x="24" y="718"/>
                    <a:pt x="18" y="705"/>
                  </a:cubicBezTo>
                  <a:cubicBezTo>
                    <a:pt x="12" y="692"/>
                    <a:pt x="4" y="682"/>
                    <a:pt x="4" y="68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grpSp>
      <p:sp>
        <p:nvSpPr>
          <p:cNvPr id="2" name="Slide Number Placeholder 1">
            <a:extLst>
              <a:ext uri="{FF2B5EF4-FFF2-40B4-BE49-F238E27FC236}">
                <a16:creationId xmlns:a16="http://schemas.microsoft.com/office/drawing/2014/main" id="{86351D11-4D28-4BD7-9387-5F012AECD745}"/>
              </a:ext>
            </a:extLst>
          </p:cNvPr>
          <p:cNvSpPr>
            <a:spLocks noGrp="1"/>
          </p:cNvSpPr>
          <p:nvPr>
            <p:ph type="sldNum" sz="quarter" idx="12"/>
          </p:nvPr>
        </p:nvSpPr>
        <p:spPr/>
        <p:txBody>
          <a:bodyPr/>
          <a:lstStyle/>
          <a:p>
            <a:fld id="{F9591D4C-BB8F-AE46-BE73-C616F30BBC5B}" type="slidenum">
              <a:rPr lang="en-US" smtClean="0"/>
              <a:pPr/>
              <a:t>25</a:t>
            </a:fld>
            <a:endParaRPr lang="en-US" dirty="0"/>
          </a:p>
        </p:txBody>
      </p:sp>
      <p:sp>
        <p:nvSpPr>
          <p:cNvPr id="4" name="Title 3">
            <a:extLst>
              <a:ext uri="{FF2B5EF4-FFF2-40B4-BE49-F238E27FC236}">
                <a16:creationId xmlns:a16="http://schemas.microsoft.com/office/drawing/2014/main" id="{F0C58146-CBC3-4EA5-949F-1881B6ADB5F3}"/>
              </a:ext>
            </a:extLst>
          </p:cNvPr>
          <p:cNvSpPr>
            <a:spLocks noGrp="1"/>
          </p:cNvSpPr>
          <p:nvPr>
            <p:ph type="title"/>
          </p:nvPr>
        </p:nvSpPr>
        <p:spPr/>
        <p:txBody>
          <a:bodyPr/>
          <a:lstStyle/>
          <a:p>
            <a:r>
              <a:rPr lang="hu-HU" dirty="0"/>
              <a:t>DLA Piper Hungary Ügyvédi Iroda</a:t>
            </a:r>
            <a:endParaRPr lang="en-GB" dirty="0"/>
          </a:p>
        </p:txBody>
      </p:sp>
      <p:grpSp>
        <p:nvGrpSpPr>
          <p:cNvPr id="228" name="Group 227">
            <a:extLst>
              <a:ext uri="{FF2B5EF4-FFF2-40B4-BE49-F238E27FC236}">
                <a16:creationId xmlns:a16="http://schemas.microsoft.com/office/drawing/2014/main" id="{D4B75775-21E8-4C58-8659-590516DAFCC9}"/>
              </a:ext>
            </a:extLst>
          </p:cNvPr>
          <p:cNvGrpSpPr/>
          <p:nvPr/>
        </p:nvGrpSpPr>
        <p:grpSpPr>
          <a:xfrm>
            <a:off x="8584853" y="610671"/>
            <a:ext cx="3052189" cy="3997060"/>
            <a:chOff x="1231075" y="1484275"/>
            <a:chExt cx="2522470" cy="3303355"/>
          </a:xfrm>
        </p:grpSpPr>
        <p:grpSp>
          <p:nvGrpSpPr>
            <p:cNvPr id="5" name="Group 4">
              <a:extLst>
                <a:ext uri="{FF2B5EF4-FFF2-40B4-BE49-F238E27FC236}">
                  <a16:creationId xmlns:a16="http://schemas.microsoft.com/office/drawing/2014/main" id="{C5C2585D-6811-4828-89BA-B7DB42E2378B}"/>
                </a:ext>
              </a:extLst>
            </p:cNvPr>
            <p:cNvGrpSpPr/>
            <p:nvPr/>
          </p:nvGrpSpPr>
          <p:grpSpPr>
            <a:xfrm>
              <a:off x="1231075" y="2449394"/>
              <a:ext cx="2522470" cy="1115254"/>
              <a:chOff x="-36481" y="6976355"/>
              <a:chExt cx="9089314" cy="4858323"/>
            </a:xfrm>
          </p:grpSpPr>
          <p:sp>
            <p:nvSpPr>
              <p:cNvPr id="6" name="Freeform 13">
                <a:extLst>
                  <a:ext uri="{FF2B5EF4-FFF2-40B4-BE49-F238E27FC236}">
                    <a16:creationId xmlns:a16="http://schemas.microsoft.com/office/drawing/2014/main" id="{02EB0F9E-6F80-438F-A2DE-B973D0AD80FE}"/>
                  </a:ext>
                </a:extLst>
              </p:cNvPr>
              <p:cNvSpPr>
                <a:spLocks noEditPoints="1"/>
              </p:cNvSpPr>
              <p:nvPr/>
            </p:nvSpPr>
            <p:spPr bwMode="auto">
              <a:xfrm>
                <a:off x="4839267" y="7070455"/>
                <a:ext cx="4213566" cy="1669395"/>
              </a:xfrm>
              <a:custGeom>
                <a:avLst/>
                <a:gdLst>
                  <a:gd name="T0" fmla="*/ 946 w 2418"/>
                  <a:gd name="T1" fmla="*/ 206 h 958"/>
                  <a:gd name="T2" fmla="*/ 1986 w 2418"/>
                  <a:gd name="T3" fmla="*/ 336 h 958"/>
                  <a:gd name="T4" fmla="*/ 1570 w 2418"/>
                  <a:gd name="T5" fmla="*/ 302 h 958"/>
                  <a:gd name="T6" fmla="*/ 1320 w 2418"/>
                  <a:gd name="T7" fmla="*/ 174 h 958"/>
                  <a:gd name="T8" fmla="*/ 860 w 2418"/>
                  <a:gd name="T9" fmla="*/ 248 h 958"/>
                  <a:gd name="T10" fmla="*/ 822 w 2418"/>
                  <a:gd name="T11" fmla="*/ 350 h 958"/>
                  <a:gd name="T12" fmla="*/ 692 w 2418"/>
                  <a:gd name="T13" fmla="*/ 356 h 958"/>
                  <a:gd name="T14" fmla="*/ 344 w 2418"/>
                  <a:gd name="T15" fmla="*/ 422 h 958"/>
                  <a:gd name="T16" fmla="*/ 204 w 2418"/>
                  <a:gd name="T17" fmla="*/ 342 h 958"/>
                  <a:gd name="T18" fmla="*/ 114 w 2418"/>
                  <a:gd name="T19" fmla="*/ 632 h 958"/>
                  <a:gd name="T20" fmla="*/ 302 w 2418"/>
                  <a:gd name="T21" fmla="*/ 920 h 958"/>
                  <a:gd name="T22" fmla="*/ 536 w 2418"/>
                  <a:gd name="T23" fmla="*/ 764 h 958"/>
                  <a:gd name="T24" fmla="*/ 886 w 2418"/>
                  <a:gd name="T25" fmla="*/ 770 h 958"/>
                  <a:gd name="T26" fmla="*/ 1412 w 2418"/>
                  <a:gd name="T27" fmla="*/ 764 h 958"/>
                  <a:gd name="T28" fmla="*/ 1672 w 2418"/>
                  <a:gd name="T29" fmla="*/ 856 h 958"/>
                  <a:gd name="T30" fmla="*/ 1814 w 2418"/>
                  <a:gd name="T31" fmla="*/ 584 h 958"/>
                  <a:gd name="T32" fmla="*/ 1982 w 2418"/>
                  <a:gd name="T33" fmla="*/ 584 h 958"/>
                  <a:gd name="T34" fmla="*/ 2052 w 2418"/>
                  <a:gd name="T35" fmla="*/ 574 h 958"/>
                  <a:gd name="T36" fmla="*/ 2326 w 2418"/>
                  <a:gd name="T37" fmla="*/ 456 h 958"/>
                  <a:gd name="T38" fmla="*/ 2284 w 2418"/>
                  <a:gd name="T39" fmla="*/ 296 h 958"/>
                  <a:gd name="T40" fmla="*/ 1466 w 2418"/>
                  <a:gd name="T41" fmla="*/ 248 h 958"/>
                  <a:gd name="T42" fmla="*/ 1530 w 2418"/>
                  <a:gd name="T43" fmla="*/ 260 h 958"/>
                  <a:gd name="T44" fmla="*/ 4 w 2418"/>
                  <a:gd name="T45" fmla="*/ 682 h 958"/>
                  <a:gd name="T46" fmla="*/ 536 w 2418"/>
                  <a:gd name="T47" fmla="*/ 16 h 958"/>
                  <a:gd name="T48" fmla="*/ 536 w 2418"/>
                  <a:gd name="T49" fmla="*/ 26 h 958"/>
                  <a:gd name="T50" fmla="*/ 524 w 2418"/>
                  <a:gd name="T51" fmla="*/ 32 h 958"/>
                  <a:gd name="T52" fmla="*/ 512 w 2418"/>
                  <a:gd name="T53" fmla="*/ 42 h 958"/>
                  <a:gd name="T54" fmla="*/ 442 w 2418"/>
                  <a:gd name="T55" fmla="*/ 54 h 958"/>
                  <a:gd name="T56" fmla="*/ 1710 w 2418"/>
                  <a:gd name="T57" fmla="*/ 174 h 958"/>
                  <a:gd name="T58" fmla="*/ 800 w 2418"/>
                  <a:gd name="T59" fmla="*/ 242 h 958"/>
                  <a:gd name="T60" fmla="*/ 1516 w 2418"/>
                  <a:gd name="T61" fmla="*/ 270 h 958"/>
                  <a:gd name="T62" fmla="*/ 710 w 2418"/>
                  <a:gd name="T63" fmla="*/ 406 h 958"/>
                  <a:gd name="T64" fmla="*/ 546 w 2418"/>
                  <a:gd name="T65" fmla="*/ 12 h 958"/>
                  <a:gd name="T66" fmla="*/ 1034 w 2418"/>
                  <a:gd name="T67" fmla="*/ 38 h 958"/>
                  <a:gd name="T68" fmla="*/ 604 w 2418"/>
                  <a:gd name="T69" fmla="*/ 26 h 958"/>
                  <a:gd name="T70" fmla="*/ 454 w 2418"/>
                  <a:gd name="T71" fmla="*/ 32 h 958"/>
                  <a:gd name="T72" fmla="*/ 362 w 2418"/>
                  <a:gd name="T73" fmla="*/ 38 h 958"/>
                  <a:gd name="T74" fmla="*/ 512 w 2418"/>
                  <a:gd name="T75" fmla="*/ 48 h 958"/>
                  <a:gd name="T76" fmla="*/ 1104 w 2418"/>
                  <a:gd name="T77" fmla="*/ 86 h 958"/>
                  <a:gd name="T78" fmla="*/ 806 w 2418"/>
                  <a:gd name="T79" fmla="*/ 70 h 958"/>
                  <a:gd name="T80" fmla="*/ 1174 w 2418"/>
                  <a:gd name="T81" fmla="*/ 86 h 958"/>
                  <a:gd name="T82" fmla="*/ 1240 w 2418"/>
                  <a:gd name="T83" fmla="*/ 128 h 958"/>
                  <a:gd name="T84" fmla="*/ 664 w 2418"/>
                  <a:gd name="T85" fmla="*/ 140 h 958"/>
                  <a:gd name="T86" fmla="*/ 546 w 2418"/>
                  <a:gd name="T87" fmla="*/ 216 h 958"/>
                  <a:gd name="T88" fmla="*/ 508 w 2418"/>
                  <a:gd name="T89" fmla="*/ 216 h 958"/>
                  <a:gd name="T90" fmla="*/ 1104 w 2418"/>
                  <a:gd name="T91" fmla="*/ 146 h 958"/>
                  <a:gd name="T92" fmla="*/ 1078 w 2418"/>
                  <a:gd name="T93" fmla="*/ 162 h 958"/>
                  <a:gd name="T94" fmla="*/ 1672 w 2418"/>
                  <a:gd name="T95" fmla="*/ 168 h 958"/>
                  <a:gd name="T96" fmla="*/ 1748 w 2418"/>
                  <a:gd name="T97" fmla="*/ 194 h 958"/>
                  <a:gd name="T98" fmla="*/ 1808 w 2418"/>
                  <a:gd name="T99" fmla="*/ 180 h 958"/>
                  <a:gd name="T100" fmla="*/ 952 w 2418"/>
                  <a:gd name="T101" fmla="*/ 194 h 958"/>
                  <a:gd name="T102" fmla="*/ 1716 w 2418"/>
                  <a:gd name="T103" fmla="*/ 216 h 958"/>
                  <a:gd name="T104" fmla="*/ 1728 w 2418"/>
                  <a:gd name="T105" fmla="*/ 238 h 958"/>
                  <a:gd name="T106" fmla="*/ 464 w 2418"/>
                  <a:gd name="T107" fmla="*/ 288 h 958"/>
                  <a:gd name="T108" fmla="*/ 502 w 2418"/>
                  <a:gd name="T109" fmla="*/ 276 h 958"/>
                  <a:gd name="T110" fmla="*/ 838 w 2418"/>
                  <a:gd name="T111" fmla="*/ 248 h 958"/>
                  <a:gd name="T112" fmla="*/ 2008 w 2418"/>
                  <a:gd name="T113" fmla="*/ 308 h 958"/>
                  <a:gd name="T114" fmla="*/ 2004 w 2418"/>
                  <a:gd name="T115" fmla="*/ 342 h 958"/>
                  <a:gd name="T116" fmla="*/ 324 w 2418"/>
                  <a:gd name="T117" fmla="*/ 406 h 958"/>
                  <a:gd name="T118" fmla="*/ 1662 w 2418"/>
                  <a:gd name="T119" fmla="*/ 682 h 958"/>
                  <a:gd name="T120" fmla="*/ 1736 w 2418"/>
                  <a:gd name="T121" fmla="*/ 704 h 958"/>
                  <a:gd name="T122" fmla="*/ 1754 w 2418"/>
                  <a:gd name="T123" fmla="*/ 850 h 958"/>
                  <a:gd name="T124" fmla="*/ 1842 w 2418"/>
                  <a:gd name="T125" fmla="*/ 86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8" h="958">
                    <a:moveTo>
                      <a:pt x="758" y="710"/>
                    </a:moveTo>
                    <a:lnTo>
                      <a:pt x="764" y="710"/>
                    </a:lnTo>
                    <a:lnTo>
                      <a:pt x="766" y="704"/>
                    </a:lnTo>
                    <a:lnTo>
                      <a:pt x="758" y="704"/>
                    </a:lnTo>
                    <a:lnTo>
                      <a:pt x="758" y="710"/>
                    </a:lnTo>
                    <a:lnTo>
                      <a:pt x="758" y="710"/>
                    </a:lnTo>
                    <a:lnTo>
                      <a:pt x="758" y="710"/>
                    </a:lnTo>
                    <a:close/>
                    <a:moveTo>
                      <a:pt x="1682" y="698"/>
                    </a:moveTo>
                    <a:lnTo>
                      <a:pt x="1678" y="704"/>
                    </a:lnTo>
                    <a:lnTo>
                      <a:pt x="1682" y="704"/>
                    </a:lnTo>
                    <a:lnTo>
                      <a:pt x="1682" y="698"/>
                    </a:lnTo>
                    <a:lnTo>
                      <a:pt x="1682" y="698"/>
                    </a:lnTo>
                    <a:lnTo>
                      <a:pt x="1682" y="698"/>
                    </a:lnTo>
                    <a:close/>
                    <a:moveTo>
                      <a:pt x="242" y="878"/>
                    </a:moveTo>
                    <a:lnTo>
                      <a:pt x="242" y="884"/>
                    </a:lnTo>
                    <a:lnTo>
                      <a:pt x="248" y="884"/>
                    </a:lnTo>
                    <a:lnTo>
                      <a:pt x="248" y="878"/>
                    </a:lnTo>
                    <a:lnTo>
                      <a:pt x="242" y="878"/>
                    </a:lnTo>
                    <a:lnTo>
                      <a:pt x="242" y="878"/>
                    </a:lnTo>
                    <a:lnTo>
                      <a:pt x="242" y="878"/>
                    </a:lnTo>
                    <a:close/>
                    <a:moveTo>
                      <a:pt x="122" y="548"/>
                    </a:moveTo>
                    <a:lnTo>
                      <a:pt x="118" y="548"/>
                    </a:lnTo>
                    <a:lnTo>
                      <a:pt x="118" y="552"/>
                    </a:lnTo>
                    <a:lnTo>
                      <a:pt x="122" y="552"/>
                    </a:lnTo>
                    <a:lnTo>
                      <a:pt x="122" y="548"/>
                    </a:lnTo>
                    <a:lnTo>
                      <a:pt x="122" y="548"/>
                    </a:lnTo>
                    <a:lnTo>
                      <a:pt x="122" y="548"/>
                    </a:lnTo>
                    <a:close/>
                    <a:moveTo>
                      <a:pt x="492" y="774"/>
                    </a:moveTo>
                    <a:lnTo>
                      <a:pt x="496" y="770"/>
                    </a:lnTo>
                    <a:lnTo>
                      <a:pt x="492" y="770"/>
                    </a:lnTo>
                    <a:lnTo>
                      <a:pt x="492" y="774"/>
                    </a:lnTo>
                    <a:lnTo>
                      <a:pt x="492" y="774"/>
                    </a:lnTo>
                    <a:lnTo>
                      <a:pt x="492" y="774"/>
                    </a:lnTo>
                    <a:close/>
                    <a:moveTo>
                      <a:pt x="1554" y="276"/>
                    </a:moveTo>
                    <a:lnTo>
                      <a:pt x="1548" y="276"/>
                    </a:lnTo>
                    <a:lnTo>
                      <a:pt x="1548" y="282"/>
                    </a:lnTo>
                    <a:lnTo>
                      <a:pt x="1554" y="282"/>
                    </a:lnTo>
                    <a:lnTo>
                      <a:pt x="1554" y="276"/>
                    </a:lnTo>
                    <a:lnTo>
                      <a:pt x="1554" y="276"/>
                    </a:lnTo>
                    <a:lnTo>
                      <a:pt x="1554" y="276"/>
                    </a:lnTo>
                    <a:close/>
                    <a:moveTo>
                      <a:pt x="176" y="324"/>
                    </a:moveTo>
                    <a:lnTo>
                      <a:pt x="172" y="324"/>
                    </a:lnTo>
                    <a:lnTo>
                      <a:pt x="172" y="330"/>
                    </a:lnTo>
                    <a:lnTo>
                      <a:pt x="176" y="330"/>
                    </a:lnTo>
                    <a:lnTo>
                      <a:pt x="176" y="324"/>
                    </a:lnTo>
                    <a:lnTo>
                      <a:pt x="176" y="324"/>
                    </a:lnTo>
                    <a:lnTo>
                      <a:pt x="176" y="324"/>
                    </a:lnTo>
                    <a:close/>
                    <a:moveTo>
                      <a:pt x="1982" y="542"/>
                    </a:moveTo>
                    <a:lnTo>
                      <a:pt x="1982" y="548"/>
                    </a:lnTo>
                    <a:lnTo>
                      <a:pt x="1986" y="548"/>
                    </a:lnTo>
                    <a:lnTo>
                      <a:pt x="1986" y="542"/>
                    </a:lnTo>
                    <a:lnTo>
                      <a:pt x="1982" y="542"/>
                    </a:lnTo>
                    <a:lnTo>
                      <a:pt x="1982" y="542"/>
                    </a:lnTo>
                    <a:lnTo>
                      <a:pt x="1982" y="542"/>
                    </a:lnTo>
                    <a:close/>
                    <a:moveTo>
                      <a:pt x="1672" y="698"/>
                    </a:moveTo>
                    <a:lnTo>
                      <a:pt x="1662" y="698"/>
                    </a:lnTo>
                    <a:lnTo>
                      <a:pt x="1662" y="704"/>
                    </a:lnTo>
                    <a:lnTo>
                      <a:pt x="1672" y="704"/>
                    </a:lnTo>
                    <a:lnTo>
                      <a:pt x="1672" y="698"/>
                    </a:lnTo>
                    <a:lnTo>
                      <a:pt x="1672" y="698"/>
                    </a:lnTo>
                    <a:lnTo>
                      <a:pt x="1672" y="698"/>
                    </a:lnTo>
                    <a:close/>
                    <a:moveTo>
                      <a:pt x="596" y="710"/>
                    </a:moveTo>
                    <a:lnTo>
                      <a:pt x="596" y="704"/>
                    </a:lnTo>
                    <a:lnTo>
                      <a:pt x="590" y="704"/>
                    </a:lnTo>
                    <a:lnTo>
                      <a:pt x="590" y="710"/>
                    </a:lnTo>
                    <a:lnTo>
                      <a:pt x="596" y="710"/>
                    </a:lnTo>
                    <a:lnTo>
                      <a:pt x="596" y="710"/>
                    </a:lnTo>
                    <a:lnTo>
                      <a:pt x="596" y="710"/>
                    </a:lnTo>
                    <a:close/>
                    <a:moveTo>
                      <a:pt x="936" y="216"/>
                    </a:moveTo>
                    <a:lnTo>
                      <a:pt x="940" y="216"/>
                    </a:lnTo>
                    <a:lnTo>
                      <a:pt x="940" y="210"/>
                    </a:lnTo>
                    <a:lnTo>
                      <a:pt x="936" y="210"/>
                    </a:lnTo>
                    <a:lnTo>
                      <a:pt x="936" y="216"/>
                    </a:lnTo>
                    <a:lnTo>
                      <a:pt x="936" y="216"/>
                    </a:lnTo>
                    <a:lnTo>
                      <a:pt x="936" y="216"/>
                    </a:lnTo>
                    <a:close/>
                    <a:moveTo>
                      <a:pt x="336" y="356"/>
                    </a:moveTo>
                    <a:lnTo>
                      <a:pt x="336" y="362"/>
                    </a:lnTo>
                    <a:lnTo>
                      <a:pt x="340" y="362"/>
                    </a:lnTo>
                    <a:lnTo>
                      <a:pt x="340" y="356"/>
                    </a:lnTo>
                    <a:lnTo>
                      <a:pt x="336" y="356"/>
                    </a:lnTo>
                    <a:lnTo>
                      <a:pt x="336" y="356"/>
                    </a:lnTo>
                    <a:lnTo>
                      <a:pt x="336" y="356"/>
                    </a:lnTo>
                    <a:close/>
                    <a:moveTo>
                      <a:pt x="940" y="200"/>
                    </a:moveTo>
                    <a:lnTo>
                      <a:pt x="940" y="206"/>
                    </a:lnTo>
                    <a:lnTo>
                      <a:pt x="946" y="206"/>
                    </a:lnTo>
                    <a:lnTo>
                      <a:pt x="946" y="200"/>
                    </a:lnTo>
                    <a:lnTo>
                      <a:pt x="940" y="200"/>
                    </a:lnTo>
                    <a:lnTo>
                      <a:pt x="940" y="200"/>
                    </a:lnTo>
                    <a:lnTo>
                      <a:pt x="940" y="200"/>
                    </a:lnTo>
                    <a:close/>
                    <a:moveTo>
                      <a:pt x="2338" y="390"/>
                    </a:moveTo>
                    <a:lnTo>
                      <a:pt x="2338" y="396"/>
                    </a:lnTo>
                    <a:lnTo>
                      <a:pt x="2344" y="396"/>
                    </a:lnTo>
                    <a:lnTo>
                      <a:pt x="2338" y="390"/>
                    </a:lnTo>
                    <a:lnTo>
                      <a:pt x="2338" y="390"/>
                    </a:lnTo>
                    <a:lnTo>
                      <a:pt x="2338" y="390"/>
                    </a:lnTo>
                    <a:close/>
                    <a:moveTo>
                      <a:pt x="2398" y="410"/>
                    </a:moveTo>
                    <a:lnTo>
                      <a:pt x="2392" y="410"/>
                    </a:lnTo>
                    <a:lnTo>
                      <a:pt x="2392" y="406"/>
                    </a:lnTo>
                    <a:lnTo>
                      <a:pt x="2380" y="406"/>
                    </a:lnTo>
                    <a:lnTo>
                      <a:pt x="2380" y="402"/>
                    </a:lnTo>
                    <a:lnTo>
                      <a:pt x="2378" y="402"/>
                    </a:lnTo>
                    <a:lnTo>
                      <a:pt x="2372" y="406"/>
                    </a:lnTo>
                    <a:lnTo>
                      <a:pt x="2360" y="406"/>
                    </a:lnTo>
                    <a:lnTo>
                      <a:pt x="2360" y="396"/>
                    </a:lnTo>
                    <a:lnTo>
                      <a:pt x="2344" y="396"/>
                    </a:lnTo>
                    <a:lnTo>
                      <a:pt x="2344" y="402"/>
                    </a:lnTo>
                    <a:lnTo>
                      <a:pt x="2350" y="402"/>
                    </a:lnTo>
                    <a:lnTo>
                      <a:pt x="2354" y="406"/>
                    </a:lnTo>
                    <a:lnTo>
                      <a:pt x="2350" y="406"/>
                    </a:lnTo>
                    <a:lnTo>
                      <a:pt x="2350" y="416"/>
                    </a:lnTo>
                    <a:lnTo>
                      <a:pt x="2344" y="416"/>
                    </a:lnTo>
                    <a:lnTo>
                      <a:pt x="2344" y="410"/>
                    </a:lnTo>
                    <a:lnTo>
                      <a:pt x="2338" y="410"/>
                    </a:lnTo>
                    <a:lnTo>
                      <a:pt x="2338" y="406"/>
                    </a:lnTo>
                    <a:lnTo>
                      <a:pt x="2344" y="406"/>
                    </a:lnTo>
                    <a:lnTo>
                      <a:pt x="2344" y="402"/>
                    </a:lnTo>
                    <a:lnTo>
                      <a:pt x="2338" y="402"/>
                    </a:lnTo>
                    <a:lnTo>
                      <a:pt x="2338" y="396"/>
                    </a:lnTo>
                    <a:lnTo>
                      <a:pt x="2332" y="396"/>
                    </a:lnTo>
                    <a:lnTo>
                      <a:pt x="2332" y="384"/>
                    </a:lnTo>
                    <a:lnTo>
                      <a:pt x="2324" y="378"/>
                    </a:lnTo>
                    <a:lnTo>
                      <a:pt x="2318" y="378"/>
                    </a:lnTo>
                    <a:lnTo>
                      <a:pt x="2318" y="374"/>
                    </a:lnTo>
                    <a:lnTo>
                      <a:pt x="2306" y="374"/>
                    </a:lnTo>
                    <a:lnTo>
                      <a:pt x="2306" y="368"/>
                    </a:lnTo>
                    <a:lnTo>
                      <a:pt x="2296" y="368"/>
                    </a:lnTo>
                    <a:lnTo>
                      <a:pt x="2296" y="362"/>
                    </a:lnTo>
                    <a:lnTo>
                      <a:pt x="2284" y="362"/>
                    </a:lnTo>
                    <a:lnTo>
                      <a:pt x="2284" y="356"/>
                    </a:lnTo>
                    <a:lnTo>
                      <a:pt x="2272" y="356"/>
                    </a:lnTo>
                    <a:lnTo>
                      <a:pt x="2272" y="350"/>
                    </a:lnTo>
                    <a:lnTo>
                      <a:pt x="2268" y="350"/>
                    </a:lnTo>
                    <a:lnTo>
                      <a:pt x="2264" y="348"/>
                    </a:lnTo>
                    <a:lnTo>
                      <a:pt x="2258" y="348"/>
                    </a:lnTo>
                    <a:lnTo>
                      <a:pt x="2252" y="342"/>
                    </a:lnTo>
                    <a:lnTo>
                      <a:pt x="2252" y="348"/>
                    </a:lnTo>
                    <a:lnTo>
                      <a:pt x="2246" y="348"/>
                    </a:lnTo>
                    <a:lnTo>
                      <a:pt x="2246" y="342"/>
                    </a:lnTo>
                    <a:lnTo>
                      <a:pt x="2240" y="342"/>
                    </a:lnTo>
                    <a:lnTo>
                      <a:pt x="2236" y="336"/>
                    </a:lnTo>
                    <a:lnTo>
                      <a:pt x="2214" y="336"/>
                    </a:lnTo>
                    <a:lnTo>
                      <a:pt x="2214" y="330"/>
                    </a:lnTo>
                    <a:lnTo>
                      <a:pt x="2176" y="330"/>
                    </a:lnTo>
                    <a:lnTo>
                      <a:pt x="2176" y="324"/>
                    </a:lnTo>
                    <a:lnTo>
                      <a:pt x="2170" y="324"/>
                    </a:lnTo>
                    <a:lnTo>
                      <a:pt x="2170" y="330"/>
                    </a:lnTo>
                    <a:lnTo>
                      <a:pt x="2164" y="330"/>
                    </a:lnTo>
                    <a:lnTo>
                      <a:pt x="2164" y="324"/>
                    </a:lnTo>
                    <a:lnTo>
                      <a:pt x="2144" y="324"/>
                    </a:lnTo>
                    <a:lnTo>
                      <a:pt x="2144" y="320"/>
                    </a:lnTo>
                    <a:lnTo>
                      <a:pt x="2132" y="320"/>
                    </a:lnTo>
                    <a:lnTo>
                      <a:pt x="2132" y="336"/>
                    </a:lnTo>
                    <a:lnTo>
                      <a:pt x="2138" y="336"/>
                    </a:lnTo>
                    <a:lnTo>
                      <a:pt x="2138" y="350"/>
                    </a:lnTo>
                    <a:lnTo>
                      <a:pt x="2132" y="350"/>
                    </a:lnTo>
                    <a:lnTo>
                      <a:pt x="2132" y="356"/>
                    </a:lnTo>
                    <a:lnTo>
                      <a:pt x="2116" y="356"/>
                    </a:lnTo>
                    <a:lnTo>
                      <a:pt x="2116" y="348"/>
                    </a:lnTo>
                    <a:lnTo>
                      <a:pt x="2100" y="348"/>
                    </a:lnTo>
                    <a:lnTo>
                      <a:pt x="2100" y="336"/>
                    </a:lnTo>
                    <a:lnTo>
                      <a:pt x="2008" y="336"/>
                    </a:lnTo>
                    <a:lnTo>
                      <a:pt x="2008" y="356"/>
                    </a:lnTo>
                    <a:lnTo>
                      <a:pt x="2004" y="356"/>
                    </a:lnTo>
                    <a:lnTo>
                      <a:pt x="2004" y="362"/>
                    </a:lnTo>
                    <a:lnTo>
                      <a:pt x="1998" y="362"/>
                    </a:lnTo>
                    <a:lnTo>
                      <a:pt x="2004" y="356"/>
                    </a:lnTo>
                    <a:lnTo>
                      <a:pt x="2004" y="348"/>
                    </a:lnTo>
                    <a:lnTo>
                      <a:pt x="1998" y="348"/>
                    </a:lnTo>
                    <a:lnTo>
                      <a:pt x="1998" y="336"/>
                    </a:lnTo>
                    <a:lnTo>
                      <a:pt x="1986" y="336"/>
                    </a:lnTo>
                    <a:lnTo>
                      <a:pt x="1982" y="330"/>
                    </a:lnTo>
                    <a:lnTo>
                      <a:pt x="1982" y="324"/>
                    </a:lnTo>
                    <a:lnTo>
                      <a:pt x="1986" y="320"/>
                    </a:lnTo>
                    <a:lnTo>
                      <a:pt x="1986" y="308"/>
                    </a:lnTo>
                    <a:lnTo>
                      <a:pt x="1976" y="308"/>
                    </a:lnTo>
                    <a:lnTo>
                      <a:pt x="1970" y="302"/>
                    </a:lnTo>
                    <a:lnTo>
                      <a:pt x="1964" y="302"/>
                    </a:lnTo>
                    <a:lnTo>
                      <a:pt x="1958" y="296"/>
                    </a:lnTo>
                    <a:lnTo>
                      <a:pt x="1898" y="296"/>
                    </a:lnTo>
                    <a:lnTo>
                      <a:pt x="1898" y="302"/>
                    </a:lnTo>
                    <a:lnTo>
                      <a:pt x="1872" y="302"/>
                    </a:lnTo>
                    <a:lnTo>
                      <a:pt x="1872" y="296"/>
                    </a:lnTo>
                    <a:lnTo>
                      <a:pt x="1868" y="296"/>
                    </a:lnTo>
                    <a:lnTo>
                      <a:pt x="1868" y="292"/>
                    </a:lnTo>
                    <a:lnTo>
                      <a:pt x="1862" y="292"/>
                    </a:lnTo>
                    <a:lnTo>
                      <a:pt x="1856" y="288"/>
                    </a:lnTo>
                    <a:lnTo>
                      <a:pt x="1850" y="292"/>
                    </a:lnTo>
                    <a:lnTo>
                      <a:pt x="1850" y="288"/>
                    </a:lnTo>
                    <a:lnTo>
                      <a:pt x="1836" y="288"/>
                    </a:lnTo>
                    <a:lnTo>
                      <a:pt x="1836" y="282"/>
                    </a:lnTo>
                    <a:lnTo>
                      <a:pt x="1830" y="282"/>
                    </a:lnTo>
                    <a:lnTo>
                      <a:pt x="1830" y="276"/>
                    </a:lnTo>
                    <a:lnTo>
                      <a:pt x="1836" y="276"/>
                    </a:lnTo>
                    <a:lnTo>
                      <a:pt x="1842" y="282"/>
                    </a:lnTo>
                    <a:lnTo>
                      <a:pt x="1842" y="270"/>
                    </a:lnTo>
                    <a:lnTo>
                      <a:pt x="1830" y="270"/>
                    </a:lnTo>
                    <a:lnTo>
                      <a:pt x="1830" y="266"/>
                    </a:lnTo>
                    <a:lnTo>
                      <a:pt x="1802" y="266"/>
                    </a:lnTo>
                    <a:lnTo>
                      <a:pt x="1796" y="270"/>
                    </a:lnTo>
                    <a:lnTo>
                      <a:pt x="1786" y="282"/>
                    </a:lnTo>
                    <a:lnTo>
                      <a:pt x="1782" y="282"/>
                    </a:lnTo>
                    <a:lnTo>
                      <a:pt x="1776" y="288"/>
                    </a:lnTo>
                    <a:lnTo>
                      <a:pt x="1776" y="282"/>
                    </a:lnTo>
                    <a:lnTo>
                      <a:pt x="1770" y="282"/>
                    </a:lnTo>
                    <a:lnTo>
                      <a:pt x="1776" y="276"/>
                    </a:lnTo>
                    <a:lnTo>
                      <a:pt x="1782" y="276"/>
                    </a:lnTo>
                    <a:lnTo>
                      <a:pt x="1782" y="270"/>
                    </a:lnTo>
                    <a:lnTo>
                      <a:pt x="1796" y="270"/>
                    </a:lnTo>
                    <a:lnTo>
                      <a:pt x="1796" y="266"/>
                    </a:lnTo>
                    <a:lnTo>
                      <a:pt x="1790" y="260"/>
                    </a:lnTo>
                    <a:lnTo>
                      <a:pt x="1776" y="260"/>
                    </a:lnTo>
                    <a:lnTo>
                      <a:pt x="1776" y="266"/>
                    </a:lnTo>
                    <a:lnTo>
                      <a:pt x="1770" y="266"/>
                    </a:lnTo>
                    <a:lnTo>
                      <a:pt x="1770" y="270"/>
                    </a:lnTo>
                    <a:lnTo>
                      <a:pt x="1764" y="270"/>
                    </a:lnTo>
                    <a:lnTo>
                      <a:pt x="1758" y="270"/>
                    </a:lnTo>
                    <a:lnTo>
                      <a:pt x="1758" y="266"/>
                    </a:lnTo>
                    <a:lnTo>
                      <a:pt x="1764" y="266"/>
                    </a:lnTo>
                    <a:lnTo>
                      <a:pt x="1764" y="270"/>
                    </a:lnTo>
                    <a:lnTo>
                      <a:pt x="1770" y="266"/>
                    </a:lnTo>
                    <a:lnTo>
                      <a:pt x="1770" y="260"/>
                    </a:lnTo>
                    <a:lnTo>
                      <a:pt x="1758" y="260"/>
                    </a:lnTo>
                    <a:lnTo>
                      <a:pt x="1754" y="254"/>
                    </a:lnTo>
                    <a:lnTo>
                      <a:pt x="1722" y="254"/>
                    </a:lnTo>
                    <a:lnTo>
                      <a:pt x="1722" y="248"/>
                    </a:lnTo>
                    <a:lnTo>
                      <a:pt x="1710" y="248"/>
                    </a:lnTo>
                    <a:lnTo>
                      <a:pt x="1710" y="254"/>
                    </a:lnTo>
                    <a:lnTo>
                      <a:pt x="1716" y="254"/>
                    </a:lnTo>
                    <a:lnTo>
                      <a:pt x="1716" y="260"/>
                    </a:lnTo>
                    <a:lnTo>
                      <a:pt x="1694" y="260"/>
                    </a:lnTo>
                    <a:lnTo>
                      <a:pt x="1688" y="266"/>
                    </a:lnTo>
                    <a:lnTo>
                      <a:pt x="1688" y="270"/>
                    </a:lnTo>
                    <a:lnTo>
                      <a:pt x="1694" y="270"/>
                    </a:lnTo>
                    <a:lnTo>
                      <a:pt x="1700" y="266"/>
                    </a:lnTo>
                    <a:lnTo>
                      <a:pt x="1704" y="270"/>
                    </a:lnTo>
                    <a:lnTo>
                      <a:pt x="1700" y="270"/>
                    </a:lnTo>
                    <a:lnTo>
                      <a:pt x="1700" y="288"/>
                    </a:lnTo>
                    <a:lnTo>
                      <a:pt x="1672" y="288"/>
                    </a:lnTo>
                    <a:lnTo>
                      <a:pt x="1672" y="296"/>
                    </a:lnTo>
                    <a:lnTo>
                      <a:pt x="1668" y="292"/>
                    </a:lnTo>
                    <a:lnTo>
                      <a:pt x="1662" y="288"/>
                    </a:lnTo>
                    <a:lnTo>
                      <a:pt x="1624" y="288"/>
                    </a:lnTo>
                    <a:lnTo>
                      <a:pt x="1624" y="292"/>
                    </a:lnTo>
                    <a:lnTo>
                      <a:pt x="1618" y="288"/>
                    </a:lnTo>
                    <a:lnTo>
                      <a:pt x="1602" y="288"/>
                    </a:lnTo>
                    <a:lnTo>
                      <a:pt x="1602" y="276"/>
                    </a:lnTo>
                    <a:lnTo>
                      <a:pt x="1596" y="276"/>
                    </a:lnTo>
                    <a:lnTo>
                      <a:pt x="1590" y="282"/>
                    </a:lnTo>
                    <a:lnTo>
                      <a:pt x="1590" y="296"/>
                    </a:lnTo>
                    <a:lnTo>
                      <a:pt x="1586" y="296"/>
                    </a:lnTo>
                    <a:lnTo>
                      <a:pt x="1580" y="302"/>
                    </a:lnTo>
                    <a:lnTo>
                      <a:pt x="1574" y="308"/>
                    </a:lnTo>
                    <a:lnTo>
                      <a:pt x="1574" y="302"/>
                    </a:lnTo>
                    <a:lnTo>
                      <a:pt x="1570" y="296"/>
                    </a:lnTo>
                    <a:lnTo>
                      <a:pt x="1570" y="302"/>
                    </a:lnTo>
                    <a:lnTo>
                      <a:pt x="1564" y="302"/>
                    </a:lnTo>
                    <a:lnTo>
                      <a:pt x="1564" y="296"/>
                    </a:lnTo>
                    <a:lnTo>
                      <a:pt x="1554" y="296"/>
                    </a:lnTo>
                    <a:lnTo>
                      <a:pt x="1554" y="288"/>
                    </a:lnTo>
                    <a:lnTo>
                      <a:pt x="1542" y="288"/>
                    </a:lnTo>
                    <a:lnTo>
                      <a:pt x="1542" y="276"/>
                    </a:lnTo>
                    <a:lnTo>
                      <a:pt x="1536" y="276"/>
                    </a:lnTo>
                    <a:lnTo>
                      <a:pt x="1536" y="270"/>
                    </a:lnTo>
                    <a:lnTo>
                      <a:pt x="1530" y="270"/>
                    </a:lnTo>
                    <a:lnTo>
                      <a:pt x="1530" y="266"/>
                    </a:lnTo>
                    <a:lnTo>
                      <a:pt x="1520" y="266"/>
                    </a:lnTo>
                    <a:lnTo>
                      <a:pt x="1520" y="260"/>
                    </a:lnTo>
                    <a:lnTo>
                      <a:pt x="1516" y="260"/>
                    </a:lnTo>
                    <a:lnTo>
                      <a:pt x="1516" y="270"/>
                    </a:lnTo>
                    <a:lnTo>
                      <a:pt x="1510" y="266"/>
                    </a:lnTo>
                    <a:lnTo>
                      <a:pt x="1494" y="266"/>
                    </a:lnTo>
                    <a:lnTo>
                      <a:pt x="1494" y="260"/>
                    </a:lnTo>
                    <a:lnTo>
                      <a:pt x="1482" y="260"/>
                    </a:lnTo>
                    <a:lnTo>
                      <a:pt x="1476" y="254"/>
                    </a:lnTo>
                    <a:lnTo>
                      <a:pt x="1456" y="254"/>
                    </a:lnTo>
                    <a:lnTo>
                      <a:pt x="1456" y="248"/>
                    </a:lnTo>
                    <a:lnTo>
                      <a:pt x="1412" y="248"/>
                    </a:lnTo>
                    <a:lnTo>
                      <a:pt x="1408" y="242"/>
                    </a:lnTo>
                    <a:lnTo>
                      <a:pt x="1402" y="242"/>
                    </a:lnTo>
                    <a:lnTo>
                      <a:pt x="1396" y="238"/>
                    </a:lnTo>
                    <a:lnTo>
                      <a:pt x="1408" y="238"/>
                    </a:lnTo>
                    <a:lnTo>
                      <a:pt x="1402" y="234"/>
                    </a:lnTo>
                    <a:lnTo>
                      <a:pt x="1374" y="234"/>
                    </a:lnTo>
                    <a:lnTo>
                      <a:pt x="1374" y="228"/>
                    </a:lnTo>
                    <a:lnTo>
                      <a:pt x="1348" y="228"/>
                    </a:lnTo>
                    <a:lnTo>
                      <a:pt x="1348" y="234"/>
                    </a:lnTo>
                    <a:lnTo>
                      <a:pt x="1326" y="234"/>
                    </a:lnTo>
                    <a:lnTo>
                      <a:pt x="1326" y="238"/>
                    </a:lnTo>
                    <a:lnTo>
                      <a:pt x="1320" y="238"/>
                    </a:lnTo>
                    <a:lnTo>
                      <a:pt x="1326" y="234"/>
                    </a:lnTo>
                    <a:lnTo>
                      <a:pt x="1326" y="228"/>
                    </a:lnTo>
                    <a:lnTo>
                      <a:pt x="1294" y="228"/>
                    </a:lnTo>
                    <a:lnTo>
                      <a:pt x="1288" y="222"/>
                    </a:lnTo>
                    <a:lnTo>
                      <a:pt x="1276" y="222"/>
                    </a:lnTo>
                    <a:lnTo>
                      <a:pt x="1276" y="228"/>
                    </a:lnTo>
                    <a:lnTo>
                      <a:pt x="1282" y="228"/>
                    </a:lnTo>
                    <a:lnTo>
                      <a:pt x="1282" y="234"/>
                    </a:lnTo>
                    <a:lnTo>
                      <a:pt x="1276" y="234"/>
                    </a:lnTo>
                    <a:lnTo>
                      <a:pt x="1276" y="238"/>
                    </a:lnTo>
                    <a:lnTo>
                      <a:pt x="1250" y="238"/>
                    </a:lnTo>
                    <a:lnTo>
                      <a:pt x="1250" y="242"/>
                    </a:lnTo>
                    <a:lnTo>
                      <a:pt x="1222" y="242"/>
                    </a:lnTo>
                    <a:lnTo>
                      <a:pt x="1222" y="248"/>
                    </a:lnTo>
                    <a:lnTo>
                      <a:pt x="1218" y="248"/>
                    </a:lnTo>
                    <a:lnTo>
                      <a:pt x="1212" y="254"/>
                    </a:lnTo>
                    <a:lnTo>
                      <a:pt x="1206" y="254"/>
                    </a:lnTo>
                    <a:lnTo>
                      <a:pt x="1212" y="248"/>
                    </a:lnTo>
                    <a:lnTo>
                      <a:pt x="1218" y="248"/>
                    </a:lnTo>
                    <a:lnTo>
                      <a:pt x="1218" y="238"/>
                    </a:lnTo>
                    <a:lnTo>
                      <a:pt x="1234" y="238"/>
                    </a:lnTo>
                    <a:lnTo>
                      <a:pt x="1240" y="234"/>
                    </a:lnTo>
                    <a:lnTo>
                      <a:pt x="1246" y="234"/>
                    </a:lnTo>
                    <a:lnTo>
                      <a:pt x="1250" y="228"/>
                    </a:lnTo>
                    <a:lnTo>
                      <a:pt x="1260" y="228"/>
                    </a:lnTo>
                    <a:lnTo>
                      <a:pt x="1260" y="222"/>
                    </a:lnTo>
                    <a:lnTo>
                      <a:pt x="1266" y="222"/>
                    </a:lnTo>
                    <a:lnTo>
                      <a:pt x="1266" y="216"/>
                    </a:lnTo>
                    <a:lnTo>
                      <a:pt x="1276" y="216"/>
                    </a:lnTo>
                    <a:lnTo>
                      <a:pt x="1276" y="210"/>
                    </a:lnTo>
                    <a:lnTo>
                      <a:pt x="1288" y="210"/>
                    </a:lnTo>
                    <a:lnTo>
                      <a:pt x="1288" y="206"/>
                    </a:lnTo>
                    <a:lnTo>
                      <a:pt x="1294" y="206"/>
                    </a:lnTo>
                    <a:lnTo>
                      <a:pt x="1294" y="200"/>
                    </a:lnTo>
                    <a:lnTo>
                      <a:pt x="1308" y="200"/>
                    </a:lnTo>
                    <a:lnTo>
                      <a:pt x="1308" y="194"/>
                    </a:lnTo>
                    <a:lnTo>
                      <a:pt x="1314" y="194"/>
                    </a:lnTo>
                    <a:lnTo>
                      <a:pt x="1320" y="188"/>
                    </a:lnTo>
                    <a:lnTo>
                      <a:pt x="1326" y="188"/>
                    </a:lnTo>
                    <a:lnTo>
                      <a:pt x="1326" y="182"/>
                    </a:lnTo>
                    <a:lnTo>
                      <a:pt x="1332" y="182"/>
                    </a:lnTo>
                    <a:lnTo>
                      <a:pt x="1326" y="180"/>
                    </a:lnTo>
                    <a:lnTo>
                      <a:pt x="1332" y="180"/>
                    </a:lnTo>
                    <a:lnTo>
                      <a:pt x="1332" y="168"/>
                    </a:lnTo>
                    <a:lnTo>
                      <a:pt x="1326" y="168"/>
                    </a:lnTo>
                    <a:lnTo>
                      <a:pt x="1326" y="156"/>
                    </a:lnTo>
                    <a:lnTo>
                      <a:pt x="1320" y="162"/>
                    </a:lnTo>
                    <a:lnTo>
                      <a:pt x="1320" y="168"/>
                    </a:lnTo>
                    <a:lnTo>
                      <a:pt x="1314" y="168"/>
                    </a:lnTo>
                    <a:lnTo>
                      <a:pt x="1314" y="174"/>
                    </a:lnTo>
                    <a:lnTo>
                      <a:pt x="1320" y="174"/>
                    </a:lnTo>
                    <a:lnTo>
                      <a:pt x="1320" y="180"/>
                    </a:lnTo>
                    <a:lnTo>
                      <a:pt x="1314" y="180"/>
                    </a:lnTo>
                    <a:lnTo>
                      <a:pt x="1314" y="174"/>
                    </a:lnTo>
                    <a:lnTo>
                      <a:pt x="1308" y="174"/>
                    </a:lnTo>
                    <a:lnTo>
                      <a:pt x="1308" y="168"/>
                    </a:lnTo>
                    <a:lnTo>
                      <a:pt x="1314" y="168"/>
                    </a:lnTo>
                    <a:lnTo>
                      <a:pt x="1314" y="156"/>
                    </a:lnTo>
                    <a:lnTo>
                      <a:pt x="1308" y="152"/>
                    </a:lnTo>
                    <a:lnTo>
                      <a:pt x="1300" y="152"/>
                    </a:lnTo>
                    <a:lnTo>
                      <a:pt x="1300" y="146"/>
                    </a:lnTo>
                    <a:lnTo>
                      <a:pt x="1250" y="146"/>
                    </a:lnTo>
                    <a:lnTo>
                      <a:pt x="1250" y="152"/>
                    </a:lnTo>
                    <a:lnTo>
                      <a:pt x="1234" y="152"/>
                    </a:lnTo>
                    <a:lnTo>
                      <a:pt x="1234" y="140"/>
                    </a:lnTo>
                    <a:lnTo>
                      <a:pt x="1218" y="140"/>
                    </a:lnTo>
                    <a:lnTo>
                      <a:pt x="1218" y="134"/>
                    </a:lnTo>
                    <a:lnTo>
                      <a:pt x="1206" y="134"/>
                    </a:lnTo>
                    <a:lnTo>
                      <a:pt x="1206" y="128"/>
                    </a:lnTo>
                    <a:lnTo>
                      <a:pt x="1218" y="128"/>
                    </a:lnTo>
                    <a:lnTo>
                      <a:pt x="1218" y="124"/>
                    </a:lnTo>
                    <a:lnTo>
                      <a:pt x="1206" y="124"/>
                    </a:lnTo>
                    <a:lnTo>
                      <a:pt x="1206" y="120"/>
                    </a:lnTo>
                    <a:lnTo>
                      <a:pt x="1180" y="120"/>
                    </a:lnTo>
                    <a:lnTo>
                      <a:pt x="1180" y="124"/>
                    </a:lnTo>
                    <a:lnTo>
                      <a:pt x="1168" y="124"/>
                    </a:lnTo>
                    <a:lnTo>
                      <a:pt x="1168" y="128"/>
                    </a:lnTo>
                    <a:lnTo>
                      <a:pt x="1162" y="128"/>
                    </a:lnTo>
                    <a:lnTo>
                      <a:pt x="1158" y="134"/>
                    </a:lnTo>
                    <a:lnTo>
                      <a:pt x="1152" y="134"/>
                    </a:lnTo>
                    <a:lnTo>
                      <a:pt x="1152" y="140"/>
                    </a:lnTo>
                    <a:lnTo>
                      <a:pt x="1146" y="140"/>
                    </a:lnTo>
                    <a:lnTo>
                      <a:pt x="1146" y="146"/>
                    </a:lnTo>
                    <a:lnTo>
                      <a:pt x="1152" y="146"/>
                    </a:lnTo>
                    <a:lnTo>
                      <a:pt x="1152" y="152"/>
                    </a:lnTo>
                    <a:lnTo>
                      <a:pt x="1120" y="152"/>
                    </a:lnTo>
                    <a:lnTo>
                      <a:pt x="1120" y="156"/>
                    </a:lnTo>
                    <a:lnTo>
                      <a:pt x="1132" y="156"/>
                    </a:lnTo>
                    <a:lnTo>
                      <a:pt x="1132" y="162"/>
                    </a:lnTo>
                    <a:lnTo>
                      <a:pt x="1136" y="162"/>
                    </a:lnTo>
                    <a:lnTo>
                      <a:pt x="1136" y="168"/>
                    </a:lnTo>
                    <a:lnTo>
                      <a:pt x="1132" y="174"/>
                    </a:lnTo>
                    <a:lnTo>
                      <a:pt x="1132" y="162"/>
                    </a:lnTo>
                    <a:lnTo>
                      <a:pt x="1120" y="162"/>
                    </a:lnTo>
                    <a:lnTo>
                      <a:pt x="1120" y="156"/>
                    </a:lnTo>
                    <a:lnTo>
                      <a:pt x="1114" y="162"/>
                    </a:lnTo>
                    <a:lnTo>
                      <a:pt x="1108" y="162"/>
                    </a:lnTo>
                    <a:lnTo>
                      <a:pt x="1108" y="168"/>
                    </a:lnTo>
                    <a:lnTo>
                      <a:pt x="1082" y="168"/>
                    </a:lnTo>
                    <a:lnTo>
                      <a:pt x="1078" y="162"/>
                    </a:lnTo>
                    <a:lnTo>
                      <a:pt x="1060" y="162"/>
                    </a:lnTo>
                    <a:lnTo>
                      <a:pt x="1066" y="168"/>
                    </a:lnTo>
                    <a:lnTo>
                      <a:pt x="1054" y="168"/>
                    </a:lnTo>
                    <a:lnTo>
                      <a:pt x="1050" y="162"/>
                    </a:lnTo>
                    <a:lnTo>
                      <a:pt x="1044" y="162"/>
                    </a:lnTo>
                    <a:lnTo>
                      <a:pt x="1044" y="174"/>
                    </a:lnTo>
                    <a:lnTo>
                      <a:pt x="1018" y="174"/>
                    </a:lnTo>
                    <a:lnTo>
                      <a:pt x="1018" y="180"/>
                    </a:lnTo>
                    <a:lnTo>
                      <a:pt x="990" y="180"/>
                    </a:lnTo>
                    <a:lnTo>
                      <a:pt x="984" y="182"/>
                    </a:lnTo>
                    <a:lnTo>
                      <a:pt x="984" y="180"/>
                    </a:lnTo>
                    <a:lnTo>
                      <a:pt x="980" y="180"/>
                    </a:lnTo>
                    <a:lnTo>
                      <a:pt x="980" y="182"/>
                    </a:lnTo>
                    <a:lnTo>
                      <a:pt x="974" y="182"/>
                    </a:lnTo>
                    <a:lnTo>
                      <a:pt x="968" y="188"/>
                    </a:lnTo>
                    <a:lnTo>
                      <a:pt x="964" y="188"/>
                    </a:lnTo>
                    <a:lnTo>
                      <a:pt x="964" y="194"/>
                    </a:lnTo>
                    <a:lnTo>
                      <a:pt x="958" y="194"/>
                    </a:lnTo>
                    <a:lnTo>
                      <a:pt x="958" y="200"/>
                    </a:lnTo>
                    <a:lnTo>
                      <a:pt x="952" y="200"/>
                    </a:lnTo>
                    <a:lnTo>
                      <a:pt x="952" y="206"/>
                    </a:lnTo>
                    <a:lnTo>
                      <a:pt x="946" y="206"/>
                    </a:lnTo>
                    <a:lnTo>
                      <a:pt x="946" y="210"/>
                    </a:lnTo>
                    <a:lnTo>
                      <a:pt x="940" y="210"/>
                    </a:lnTo>
                    <a:lnTo>
                      <a:pt x="946" y="216"/>
                    </a:lnTo>
                    <a:lnTo>
                      <a:pt x="952" y="210"/>
                    </a:lnTo>
                    <a:lnTo>
                      <a:pt x="958" y="210"/>
                    </a:lnTo>
                    <a:lnTo>
                      <a:pt x="952" y="216"/>
                    </a:lnTo>
                    <a:lnTo>
                      <a:pt x="958" y="216"/>
                    </a:lnTo>
                    <a:lnTo>
                      <a:pt x="958" y="234"/>
                    </a:lnTo>
                    <a:lnTo>
                      <a:pt x="946" y="234"/>
                    </a:lnTo>
                    <a:lnTo>
                      <a:pt x="946" y="228"/>
                    </a:lnTo>
                    <a:lnTo>
                      <a:pt x="876" y="228"/>
                    </a:lnTo>
                    <a:lnTo>
                      <a:pt x="872" y="234"/>
                    </a:lnTo>
                    <a:lnTo>
                      <a:pt x="860" y="234"/>
                    </a:lnTo>
                    <a:lnTo>
                      <a:pt x="860" y="248"/>
                    </a:lnTo>
                    <a:lnTo>
                      <a:pt x="866" y="248"/>
                    </a:lnTo>
                    <a:lnTo>
                      <a:pt x="860" y="254"/>
                    </a:lnTo>
                    <a:lnTo>
                      <a:pt x="860" y="260"/>
                    </a:lnTo>
                    <a:lnTo>
                      <a:pt x="872" y="260"/>
                    </a:lnTo>
                    <a:lnTo>
                      <a:pt x="872" y="266"/>
                    </a:lnTo>
                    <a:lnTo>
                      <a:pt x="880" y="266"/>
                    </a:lnTo>
                    <a:lnTo>
                      <a:pt x="880" y="276"/>
                    </a:lnTo>
                    <a:lnTo>
                      <a:pt x="904" y="276"/>
                    </a:lnTo>
                    <a:lnTo>
                      <a:pt x="904" y="288"/>
                    </a:lnTo>
                    <a:lnTo>
                      <a:pt x="898" y="288"/>
                    </a:lnTo>
                    <a:lnTo>
                      <a:pt x="898" y="296"/>
                    </a:lnTo>
                    <a:lnTo>
                      <a:pt x="904" y="302"/>
                    </a:lnTo>
                    <a:lnTo>
                      <a:pt x="904" y="308"/>
                    </a:lnTo>
                    <a:lnTo>
                      <a:pt x="908" y="308"/>
                    </a:lnTo>
                    <a:lnTo>
                      <a:pt x="908" y="314"/>
                    </a:lnTo>
                    <a:lnTo>
                      <a:pt x="904" y="314"/>
                    </a:lnTo>
                    <a:lnTo>
                      <a:pt x="904" y="320"/>
                    </a:lnTo>
                    <a:lnTo>
                      <a:pt x="892" y="320"/>
                    </a:lnTo>
                    <a:lnTo>
                      <a:pt x="898" y="314"/>
                    </a:lnTo>
                    <a:lnTo>
                      <a:pt x="898" y="296"/>
                    </a:lnTo>
                    <a:lnTo>
                      <a:pt x="892" y="296"/>
                    </a:lnTo>
                    <a:lnTo>
                      <a:pt x="886" y="302"/>
                    </a:lnTo>
                    <a:lnTo>
                      <a:pt x="886" y="308"/>
                    </a:lnTo>
                    <a:lnTo>
                      <a:pt x="880" y="302"/>
                    </a:lnTo>
                    <a:lnTo>
                      <a:pt x="880" y="292"/>
                    </a:lnTo>
                    <a:lnTo>
                      <a:pt x="892" y="292"/>
                    </a:lnTo>
                    <a:lnTo>
                      <a:pt x="892" y="288"/>
                    </a:lnTo>
                    <a:lnTo>
                      <a:pt x="898" y="288"/>
                    </a:lnTo>
                    <a:lnTo>
                      <a:pt x="898" y="282"/>
                    </a:lnTo>
                    <a:lnTo>
                      <a:pt x="872" y="282"/>
                    </a:lnTo>
                    <a:lnTo>
                      <a:pt x="872" y="276"/>
                    </a:lnTo>
                    <a:lnTo>
                      <a:pt x="866" y="276"/>
                    </a:lnTo>
                    <a:lnTo>
                      <a:pt x="866" y="270"/>
                    </a:lnTo>
                    <a:lnTo>
                      <a:pt x="854" y="270"/>
                    </a:lnTo>
                    <a:lnTo>
                      <a:pt x="850" y="266"/>
                    </a:lnTo>
                    <a:lnTo>
                      <a:pt x="844" y="260"/>
                    </a:lnTo>
                    <a:lnTo>
                      <a:pt x="826" y="260"/>
                    </a:lnTo>
                    <a:lnTo>
                      <a:pt x="826" y="266"/>
                    </a:lnTo>
                    <a:lnTo>
                      <a:pt x="822" y="266"/>
                    </a:lnTo>
                    <a:lnTo>
                      <a:pt x="822" y="270"/>
                    </a:lnTo>
                    <a:lnTo>
                      <a:pt x="818" y="270"/>
                    </a:lnTo>
                    <a:lnTo>
                      <a:pt x="818" y="276"/>
                    </a:lnTo>
                    <a:lnTo>
                      <a:pt x="800" y="276"/>
                    </a:lnTo>
                    <a:lnTo>
                      <a:pt x="800" y="288"/>
                    </a:lnTo>
                    <a:lnTo>
                      <a:pt x="812" y="288"/>
                    </a:lnTo>
                    <a:lnTo>
                      <a:pt x="812" y="292"/>
                    </a:lnTo>
                    <a:lnTo>
                      <a:pt x="826" y="292"/>
                    </a:lnTo>
                    <a:lnTo>
                      <a:pt x="826" y="296"/>
                    </a:lnTo>
                    <a:lnTo>
                      <a:pt x="832" y="296"/>
                    </a:lnTo>
                    <a:lnTo>
                      <a:pt x="838" y="302"/>
                    </a:lnTo>
                    <a:lnTo>
                      <a:pt x="826" y="302"/>
                    </a:lnTo>
                    <a:lnTo>
                      <a:pt x="822" y="296"/>
                    </a:lnTo>
                    <a:lnTo>
                      <a:pt x="800" y="296"/>
                    </a:lnTo>
                    <a:lnTo>
                      <a:pt x="794" y="292"/>
                    </a:lnTo>
                    <a:lnTo>
                      <a:pt x="790" y="292"/>
                    </a:lnTo>
                    <a:lnTo>
                      <a:pt x="790" y="282"/>
                    </a:lnTo>
                    <a:lnTo>
                      <a:pt x="784" y="282"/>
                    </a:lnTo>
                    <a:lnTo>
                      <a:pt x="784" y="276"/>
                    </a:lnTo>
                    <a:lnTo>
                      <a:pt x="790" y="276"/>
                    </a:lnTo>
                    <a:lnTo>
                      <a:pt x="790" y="248"/>
                    </a:lnTo>
                    <a:lnTo>
                      <a:pt x="778" y="248"/>
                    </a:lnTo>
                    <a:lnTo>
                      <a:pt x="778" y="254"/>
                    </a:lnTo>
                    <a:lnTo>
                      <a:pt x="784" y="254"/>
                    </a:lnTo>
                    <a:lnTo>
                      <a:pt x="784" y="270"/>
                    </a:lnTo>
                    <a:lnTo>
                      <a:pt x="778" y="270"/>
                    </a:lnTo>
                    <a:lnTo>
                      <a:pt x="778" y="276"/>
                    </a:lnTo>
                    <a:lnTo>
                      <a:pt x="764" y="276"/>
                    </a:lnTo>
                    <a:lnTo>
                      <a:pt x="764" y="288"/>
                    </a:lnTo>
                    <a:lnTo>
                      <a:pt x="758" y="288"/>
                    </a:lnTo>
                    <a:lnTo>
                      <a:pt x="758" y="292"/>
                    </a:lnTo>
                    <a:lnTo>
                      <a:pt x="764" y="292"/>
                    </a:lnTo>
                    <a:lnTo>
                      <a:pt x="764" y="296"/>
                    </a:lnTo>
                    <a:lnTo>
                      <a:pt x="766" y="296"/>
                    </a:lnTo>
                    <a:lnTo>
                      <a:pt x="766" y="308"/>
                    </a:lnTo>
                    <a:lnTo>
                      <a:pt x="772" y="308"/>
                    </a:lnTo>
                    <a:lnTo>
                      <a:pt x="772" y="314"/>
                    </a:lnTo>
                    <a:lnTo>
                      <a:pt x="766" y="314"/>
                    </a:lnTo>
                    <a:lnTo>
                      <a:pt x="766" y="320"/>
                    </a:lnTo>
                    <a:lnTo>
                      <a:pt x="764" y="330"/>
                    </a:lnTo>
                    <a:lnTo>
                      <a:pt x="764" y="336"/>
                    </a:lnTo>
                    <a:lnTo>
                      <a:pt x="766" y="336"/>
                    </a:lnTo>
                    <a:lnTo>
                      <a:pt x="766" y="348"/>
                    </a:lnTo>
                    <a:lnTo>
                      <a:pt x="812" y="348"/>
                    </a:lnTo>
                    <a:lnTo>
                      <a:pt x="812" y="350"/>
                    </a:lnTo>
                    <a:lnTo>
                      <a:pt x="822" y="350"/>
                    </a:lnTo>
                    <a:lnTo>
                      <a:pt x="822" y="368"/>
                    </a:lnTo>
                    <a:lnTo>
                      <a:pt x="818" y="368"/>
                    </a:lnTo>
                    <a:lnTo>
                      <a:pt x="818" y="384"/>
                    </a:lnTo>
                    <a:lnTo>
                      <a:pt x="812" y="384"/>
                    </a:lnTo>
                    <a:lnTo>
                      <a:pt x="812" y="356"/>
                    </a:lnTo>
                    <a:lnTo>
                      <a:pt x="806" y="356"/>
                    </a:lnTo>
                    <a:lnTo>
                      <a:pt x="806" y="350"/>
                    </a:lnTo>
                    <a:lnTo>
                      <a:pt x="790" y="350"/>
                    </a:lnTo>
                    <a:lnTo>
                      <a:pt x="784" y="356"/>
                    </a:lnTo>
                    <a:lnTo>
                      <a:pt x="772" y="356"/>
                    </a:lnTo>
                    <a:lnTo>
                      <a:pt x="772" y="368"/>
                    </a:lnTo>
                    <a:lnTo>
                      <a:pt x="778" y="368"/>
                    </a:lnTo>
                    <a:lnTo>
                      <a:pt x="778" y="384"/>
                    </a:lnTo>
                    <a:lnTo>
                      <a:pt x="772" y="384"/>
                    </a:lnTo>
                    <a:lnTo>
                      <a:pt x="772" y="390"/>
                    </a:lnTo>
                    <a:lnTo>
                      <a:pt x="766" y="390"/>
                    </a:lnTo>
                    <a:lnTo>
                      <a:pt x="766" y="402"/>
                    </a:lnTo>
                    <a:lnTo>
                      <a:pt x="764" y="406"/>
                    </a:lnTo>
                    <a:lnTo>
                      <a:pt x="752" y="406"/>
                    </a:lnTo>
                    <a:lnTo>
                      <a:pt x="752" y="410"/>
                    </a:lnTo>
                    <a:lnTo>
                      <a:pt x="746" y="410"/>
                    </a:lnTo>
                    <a:lnTo>
                      <a:pt x="746" y="416"/>
                    </a:lnTo>
                    <a:lnTo>
                      <a:pt x="710" y="416"/>
                    </a:lnTo>
                    <a:lnTo>
                      <a:pt x="710" y="410"/>
                    </a:lnTo>
                    <a:lnTo>
                      <a:pt x="698" y="410"/>
                    </a:lnTo>
                    <a:lnTo>
                      <a:pt x="698" y="406"/>
                    </a:lnTo>
                    <a:lnTo>
                      <a:pt x="718" y="406"/>
                    </a:lnTo>
                    <a:lnTo>
                      <a:pt x="718" y="410"/>
                    </a:lnTo>
                    <a:lnTo>
                      <a:pt x="730" y="410"/>
                    </a:lnTo>
                    <a:lnTo>
                      <a:pt x="730" y="402"/>
                    </a:lnTo>
                    <a:lnTo>
                      <a:pt x="736" y="406"/>
                    </a:lnTo>
                    <a:lnTo>
                      <a:pt x="736" y="402"/>
                    </a:lnTo>
                    <a:lnTo>
                      <a:pt x="740" y="402"/>
                    </a:lnTo>
                    <a:lnTo>
                      <a:pt x="740" y="396"/>
                    </a:lnTo>
                    <a:lnTo>
                      <a:pt x="746" y="396"/>
                    </a:lnTo>
                    <a:lnTo>
                      <a:pt x="746" y="384"/>
                    </a:lnTo>
                    <a:lnTo>
                      <a:pt x="758" y="384"/>
                    </a:lnTo>
                    <a:lnTo>
                      <a:pt x="758" y="368"/>
                    </a:lnTo>
                    <a:lnTo>
                      <a:pt x="764" y="368"/>
                    </a:lnTo>
                    <a:lnTo>
                      <a:pt x="764" y="356"/>
                    </a:lnTo>
                    <a:lnTo>
                      <a:pt x="752" y="356"/>
                    </a:lnTo>
                    <a:lnTo>
                      <a:pt x="752" y="350"/>
                    </a:lnTo>
                    <a:lnTo>
                      <a:pt x="746" y="350"/>
                    </a:lnTo>
                    <a:lnTo>
                      <a:pt x="746" y="348"/>
                    </a:lnTo>
                    <a:lnTo>
                      <a:pt x="752" y="342"/>
                    </a:lnTo>
                    <a:lnTo>
                      <a:pt x="752" y="330"/>
                    </a:lnTo>
                    <a:lnTo>
                      <a:pt x="746" y="324"/>
                    </a:lnTo>
                    <a:lnTo>
                      <a:pt x="746" y="314"/>
                    </a:lnTo>
                    <a:lnTo>
                      <a:pt x="752" y="314"/>
                    </a:lnTo>
                    <a:lnTo>
                      <a:pt x="752" y="296"/>
                    </a:lnTo>
                    <a:lnTo>
                      <a:pt x="746" y="296"/>
                    </a:lnTo>
                    <a:lnTo>
                      <a:pt x="740" y="292"/>
                    </a:lnTo>
                    <a:lnTo>
                      <a:pt x="740" y="288"/>
                    </a:lnTo>
                    <a:lnTo>
                      <a:pt x="746" y="282"/>
                    </a:lnTo>
                    <a:lnTo>
                      <a:pt x="740" y="282"/>
                    </a:lnTo>
                    <a:lnTo>
                      <a:pt x="740" y="276"/>
                    </a:lnTo>
                    <a:lnTo>
                      <a:pt x="746" y="276"/>
                    </a:lnTo>
                    <a:lnTo>
                      <a:pt x="752" y="270"/>
                    </a:lnTo>
                    <a:lnTo>
                      <a:pt x="752" y="254"/>
                    </a:lnTo>
                    <a:lnTo>
                      <a:pt x="746" y="254"/>
                    </a:lnTo>
                    <a:lnTo>
                      <a:pt x="740" y="248"/>
                    </a:lnTo>
                    <a:lnTo>
                      <a:pt x="704" y="248"/>
                    </a:lnTo>
                    <a:lnTo>
                      <a:pt x="704" y="254"/>
                    </a:lnTo>
                    <a:lnTo>
                      <a:pt x="698" y="254"/>
                    </a:lnTo>
                    <a:lnTo>
                      <a:pt x="698" y="260"/>
                    </a:lnTo>
                    <a:lnTo>
                      <a:pt x="692" y="266"/>
                    </a:lnTo>
                    <a:lnTo>
                      <a:pt x="692" y="276"/>
                    </a:lnTo>
                    <a:lnTo>
                      <a:pt x="686" y="282"/>
                    </a:lnTo>
                    <a:lnTo>
                      <a:pt x="686" y="288"/>
                    </a:lnTo>
                    <a:lnTo>
                      <a:pt x="676" y="288"/>
                    </a:lnTo>
                    <a:lnTo>
                      <a:pt x="676" y="292"/>
                    </a:lnTo>
                    <a:lnTo>
                      <a:pt x="670" y="292"/>
                    </a:lnTo>
                    <a:lnTo>
                      <a:pt x="670" y="296"/>
                    </a:lnTo>
                    <a:lnTo>
                      <a:pt x="664" y="296"/>
                    </a:lnTo>
                    <a:lnTo>
                      <a:pt x="664" y="308"/>
                    </a:lnTo>
                    <a:lnTo>
                      <a:pt x="670" y="302"/>
                    </a:lnTo>
                    <a:lnTo>
                      <a:pt x="670" y="324"/>
                    </a:lnTo>
                    <a:lnTo>
                      <a:pt x="664" y="336"/>
                    </a:lnTo>
                    <a:lnTo>
                      <a:pt x="680" y="336"/>
                    </a:lnTo>
                    <a:lnTo>
                      <a:pt x="680" y="348"/>
                    </a:lnTo>
                    <a:lnTo>
                      <a:pt x="692" y="348"/>
                    </a:lnTo>
                    <a:lnTo>
                      <a:pt x="692" y="350"/>
                    </a:lnTo>
                    <a:lnTo>
                      <a:pt x="698" y="350"/>
                    </a:lnTo>
                    <a:lnTo>
                      <a:pt x="698" y="356"/>
                    </a:lnTo>
                    <a:lnTo>
                      <a:pt x="692" y="356"/>
                    </a:lnTo>
                    <a:lnTo>
                      <a:pt x="692" y="368"/>
                    </a:lnTo>
                    <a:lnTo>
                      <a:pt x="680" y="368"/>
                    </a:lnTo>
                    <a:lnTo>
                      <a:pt x="680" y="362"/>
                    </a:lnTo>
                    <a:lnTo>
                      <a:pt x="676" y="356"/>
                    </a:lnTo>
                    <a:lnTo>
                      <a:pt x="670" y="356"/>
                    </a:lnTo>
                    <a:lnTo>
                      <a:pt x="670" y="350"/>
                    </a:lnTo>
                    <a:lnTo>
                      <a:pt x="658" y="350"/>
                    </a:lnTo>
                    <a:lnTo>
                      <a:pt x="658" y="348"/>
                    </a:lnTo>
                    <a:lnTo>
                      <a:pt x="644" y="348"/>
                    </a:lnTo>
                    <a:lnTo>
                      <a:pt x="638" y="342"/>
                    </a:lnTo>
                    <a:lnTo>
                      <a:pt x="632" y="342"/>
                    </a:lnTo>
                    <a:lnTo>
                      <a:pt x="632" y="336"/>
                    </a:lnTo>
                    <a:lnTo>
                      <a:pt x="596" y="336"/>
                    </a:lnTo>
                    <a:lnTo>
                      <a:pt x="596" y="330"/>
                    </a:lnTo>
                    <a:lnTo>
                      <a:pt x="578" y="330"/>
                    </a:lnTo>
                    <a:lnTo>
                      <a:pt x="578" y="336"/>
                    </a:lnTo>
                    <a:lnTo>
                      <a:pt x="572" y="336"/>
                    </a:lnTo>
                    <a:lnTo>
                      <a:pt x="572" y="342"/>
                    </a:lnTo>
                    <a:lnTo>
                      <a:pt x="578" y="348"/>
                    </a:lnTo>
                    <a:lnTo>
                      <a:pt x="584" y="348"/>
                    </a:lnTo>
                    <a:lnTo>
                      <a:pt x="584" y="356"/>
                    </a:lnTo>
                    <a:lnTo>
                      <a:pt x="568" y="356"/>
                    </a:lnTo>
                    <a:lnTo>
                      <a:pt x="568" y="362"/>
                    </a:lnTo>
                    <a:lnTo>
                      <a:pt x="572" y="362"/>
                    </a:lnTo>
                    <a:lnTo>
                      <a:pt x="568" y="368"/>
                    </a:lnTo>
                    <a:lnTo>
                      <a:pt x="556" y="368"/>
                    </a:lnTo>
                    <a:lnTo>
                      <a:pt x="556" y="356"/>
                    </a:lnTo>
                    <a:lnTo>
                      <a:pt x="562" y="356"/>
                    </a:lnTo>
                    <a:lnTo>
                      <a:pt x="556" y="350"/>
                    </a:lnTo>
                    <a:lnTo>
                      <a:pt x="546" y="350"/>
                    </a:lnTo>
                    <a:lnTo>
                      <a:pt x="546" y="356"/>
                    </a:lnTo>
                    <a:lnTo>
                      <a:pt x="536" y="356"/>
                    </a:lnTo>
                    <a:lnTo>
                      <a:pt x="536" y="362"/>
                    </a:lnTo>
                    <a:lnTo>
                      <a:pt x="524" y="362"/>
                    </a:lnTo>
                    <a:lnTo>
                      <a:pt x="524" y="356"/>
                    </a:lnTo>
                    <a:lnTo>
                      <a:pt x="512" y="356"/>
                    </a:lnTo>
                    <a:lnTo>
                      <a:pt x="508" y="362"/>
                    </a:lnTo>
                    <a:lnTo>
                      <a:pt x="502" y="362"/>
                    </a:lnTo>
                    <a:lnTo>
                      <a:pt x="502" y="368"/>
                    </a:lnTo>
                    <a:lnTo>
                      <a:pt x="486" y="368"/>
                    </a:lnTo>
                    <a:lnTo>
                      <a:pt x="486" y="362"/>
                    </a:lnTo>
                    <a:lnTo>
                      <a:pt x="482" y="362"/>
                    </a:lnTo>
                    <a:lnTo>
                      <a:pt x="482" y="356"/>
                    </a:lnTo>
                    <a:lnTo>
                      <a:pt x="458" y="356"/>
                    </a:lnTo>
                    <a:lnTo>
                      <a:pt x="464" y="362"/>
                    </a:lnTo>
                    <a:lnTo>
                      <a:pt x="464" y="368"/>
                    </a:lnTo>
                    <a:lnTo>
                      <a:pt x="458" y="368"/>
                    </a:lnTo>
                    <a:lnTo>
                      <a:pt x="464" y="362"/>
                    </a:lnTo>
                    <a:lnTo>
                      <a:pt x="454" y="362"/>
                    </a:lnTo>
                    <a:lnTo>
                      <a:pt x="454" y="368"/>
                    </a:lnTo>
                    <a:lnTo>
                      <a:pt x="432" y="368"/>
                    </a:lnTo>
                    <a:lnTo>
                      <a:pt x="432" y="374"/>
                    </a:lnTo>
                    <a:lnTo>
                      <a:pt x="426" y="374"/>
                    </a:lnTo>
                    <a:lnTo>
                      <a:pt x="422" y="378"/>
                    </a:lnTo>
                    <a:lnTo>
                      <a:pt x="410" y="378"/>
                    </a:lnTo>
                    <a:lnTo>
                      <a:pt x="410" y="384"/>
                    </a:lnTo>
                    <a:lnTo>
                      <a:pt x="394" y="384"/>
                    </a:lnTo>
                    <a:lnTo>
                      <a:pt x="398" y="390"/>
                    </a:lnTo>
                    <a:lnTo>
                      <a:pt x="398" y="396"/>
                    </a:lnTo>
                    <a:lnTo>
                      <a:pt x="394" y="396"/>
                    </a:lnTo>
                    <a:lnTo>
                      <a:pt x="394" y="406"/>
                    </a:lnTo>
                    <a:lnTo>
                      <a:pt x="372" y="406"/>
                    </a:lnTo>
                    <a:lnTo>
                      <a:pt x="368" y="402"/>
                    </a:lnTo>
                    <a:lnTo>
                      <a:pt x="368" y="396"/>
                    </a:lnTo>
                    <a:lnTo>
                      <a:pt x="356" y="396"/>
                    </a:lnTo>
                    <a:lnTo>
                      <a:pt x="356" y="390"/>
                    </a:lnTo>
                    <a:lnTo>
                      <a:pt x="362" y="390"/>
                    </a:lnTo>
                    <a:lnTo>
                      <a:pt x="362" y="384"/>
                    </a:lnTo>
                    <a:lnTo>
                      <a:pt x="384" y="384"/>
                    </a:lnTo>
                    <a:lnTo>
                      <a:pt x="384" y="374"/>
                    </a:lnTo>
                    <a:lnTo>
                      <a:pt x="378" y="368"/>
                    </a:lnTo>
                    <a:lnTo>
                      <a:pt x="372" y="368"/>
                    </a:lnTo>
                    <a:lnTo>
                      <a:pt x="372" y="362"/>
                    </a:lnTo>
                    <a:lnTo>
                      <a:pt x="340" y="362"/>
                    </a:lnTo>
                    <a:lnTo>
                      <a:pt x="340" y="368"/>
                    </a:lnTo>
                    <a:lnTo>
                      <a:pt x="344" y="368"/>
                    </a:lnTo>
                    <a:lnTo>
                      <a:pt x="344" y="384"/>
                    </a:lnTo>
                    <a:lnTo>
                      <a:pt x="340" y="390"/>
                    </a:lnTo>
                    <a:lnTo>
                      <a:pt x="340" y="396"/>
                    </a:lnTo>
                    <a:lnTo>
                      <a:pt x="344" y="396"/>
                    </a:lnTo>
                    <a:lnTo>
                      <a:pt x="344" y="402"/>
                    </a:lnTo>
                    <a:lnTo>
                      <a:pt x="350" y="402"/>
                    </a:lnTo>
                    <a:lnTo>
                      <a:pt x="350" y="406"/>
                    </a:lnTo>
                    <a:lnTo>
                      <a:pt x="344" y="410"/>
                    </a:lnTo>
                    <a:lnTo>
                      <a:pt x="344" y="422"/>
                    </a:lnTo>
                    <a:lnTo>
                      <a:pt x="340" y="416"/>
                    </a:lnTo>
                    <a:lnTo>
                      <a:pt x="336" y="422"/>
                    </a:lnTo>
                    <a:lnTo>
                      <a:pt x="336" y="416"/>
                    </a:lnTo>
                    <a:lnTo>
                      <a:pt x="324" y="416"/>
                    </a:lnTo>
                    <a:lnTo>
                      <a:pt x="324" y="410"/>
                    </a:lnTo>
                    <a:lnTo>
                      <a:pt x="318" y="410"/>
                    </a:lnTo>
                    <a:lnTo>
                      <a:pt x="318" y="416"/>
                    </a:lnTo>
                    <a:lnTo>
                      <a:pt x="312" y="416"/>
                    </a:lnTo>
                    <a:lnTo>
                      <a:pt x="308" y="422"/>
                    </a:lnTo>
                    <a:lnTo>
                      <a:pt x="302" y="422"/>
                    </a:lnTo>
                    <a:lnTo>
                      <a:pt x="302" y="428"/>
                    </a:lnTo>
                    <a:lnTo>
                      <a:pt x="296" y="428"/>
                    </a:lnTo>
                    <a:lnTo>
                      <a:pt x="296" y="434"/>
                    </a:lnTo>
                    <a:lnTo>
                      <a:pt x="284" y="434"/>
                    </a:lnTo>
                    <a:lnTo>
                      <a:pt x="284" y="450"/>
                    </a:lnTo>
                    <a:lnTo>
                      <a:pt x="290" y="450"/>
                    </a:lnTo>
                    <a:lnTo>
                      <a:pt x="290" y="456"/>
                    </a:lnTo>
                    <a:lnTo>
                      <a:pt x="296" y="456"/>
                    </a:lnTo>
                    <a:lnTo>
                      <a:pt x="296" y="460"/>
                    </a:lnTo>
                    <a:lnTo>
                      <a:pt x="276" y="460"/>
                    </a:lnTo>
                    <a:lnTo>
                      <a:pt x="276" y="456"/>
                    </a:lnTo>
                    <a:lnTo>
                      <a:pt x="258" y="456"/>
                    </a:lnTo>
                    <a:lnTo>
                      <a:pt x="254" y="450"/>
                    </a:lnTo>
                    <a:lnTo>
                      <a:pt x="254" y="444"/>
                    </a:lnTo>
                    <a:lnTo>
                      <a:pt x="242" y="444"/>
                    </a:lnTo>
                    <a:lnTo>
                      <a:pt x="242" y="450"/>
                    </a:lnTo>
                    <a:lnTo>
                      <a:pt x="236" y="456"/>
                    </a:lnTo>
                    <a:lnTo>
                      <a:pt x="242" y="460"/>
                    </a:lnTo>
                    <a:lnTo>
                      <a:pt x="248" y="464"/>
                    </a:lnTo>
                    <a:lnTo>
                      <a:pt x="258" y="464"/>
                    </a:lnTo>
                    <a:lnTo>
                      <a:pt x="258" y="476"/>
                    </a:lnTo>
                    <a:lnTo>
                      <a:pt x="236" y="476"/>
                    </a:lnTo>
                    <a:lnTo>
                      <a:pt x="236" y="470"/>
                    </a:lnTo>
                    <a:lnTo>
                      <a:pt x="230" y="464"/>
                    </a:lnTo>
                    <a:lnTo>
                      <a:pt x="216" y="464"/>
                    </a:lnTo>
                    <a:lnTo>
                      <a:pt x="216" y="444"/>
                    </a:lnTo>
                    <a:lnTo>
                      <a:pt x="204" y="444"/>
                    </a:lnTo>
                    <a:lnTo>
                      <a:pt x="210" y="438"/>
                    </a:lnTo>
                    <a:lnTo>
                      <a:pt x="216" y="438"/>
                    </a:lnTo>
                    <a:lnTo>
                      <a:pt x="216" y="428"/>
                    </a:lnTo>
                    <a:lnTo>
                      <a:pt x="210" y="422"/>
                    </a:lnTo>
                    <a:lnTo>
                      <a:pt x="204" y="422"/>
                    </a:lnTo>
                    <a:lnTo>
                      <a:pt x="204" y="416"/>
                    </a:lnTo>
                    <a:lnTo>
                      <a:pt x="200" y="416"/>
                    </a:lnTo>
                    <a:lnTo>
                      <a:pt x="200" y="410"/>
                    </a:lnTo>
                    <a:lnTo>
                      <a:pt x="194" y="410"/>
                    </a:lnTo>
                    <a:lnTo>
                      <a:pt x="194" y="416"/>
                    </a:lnTo>
                    <a:lnTo>
                      <a:pt x="188" y="410"/>
                    </a:lnTo>
                    <a:lnTo>
                      <a:pt x="188" y="406"/>
                    </a:lnTo>
                    <a:lnTo>
                      <a:pt x="176" y="406"/>
                    </a:lnTo>
                    <a:lnTo>
                      <a:pt x="176" y="396"/>
                    </a:lnTo>
                    <a:lnTo>
                      <a:pt x="182" y="396"/>
                    </a:lnTo>
                    <a:lnTo>
                      <a:pt x="182" y="402"/>
                    </a:lnTo>
                    <a:lnTo>
                      <a:pt x="188" y="402"/>
                    </a:lnTo>
                    <a:lnTo>
                      <a:pt x="188" y="406"/>
                    </a:lnTo>
                    <a:lnTo>
                      <a:pt x="204" y="406"/>
                    </a:lnTo>
                    <a:lnTo>
                      <a:pt x="204" y="410"/>
                    </a:lnTo>
                    <a:lnTo>
                      <a:pt x="216" y="410"/>
                    </a:lnTo>
                    <a:lnTo>
                      <a:pt x="222" y="416"/>
                    </a:lnTo>
                    <a:lnTo>
                      <a:pt x="254" y="416"/>
                    </a:lnTo>
                    <a:lnTo>
                      <a:pt x="254" y="422"/>
                    </a:lnTo>
                    <a:lnTo>
                      <a:pt x="276" y="422"/>
                    </a:lnTo>
                    <a:lnTo>
                      <a:pt x="282" y="416"/>
                    </a:lnTo>
                    <a:lnTo>
                      <a:pt x="296" y="416"/>
                    </a:lnTo>
                    <a:lnTo>
                      <a:pt x="302" y="410"/>
                    </a:lnTo>
                    <a:lnTo>
                      <a:pt x="302" y="406"/>
                    </a:lnTo>
                    <a:lnTo>
                      <a:pt x="308" y="406"/>
                    </a:lnTo>
                    <a:lnTo>
                      <a:pt x="308" y="396"/>
                    </a:lnTo>
                    <a:lnTo>
                      <a:pt x="302" y="396"/>
                    </a:lnTo>
                    <a:lnTo>
                      <a:pt x="302" y="384"/>
                    </a:lnTo>
                    <a:lnTo>
                      <a:pt x="290" y="384"/>
                    </a:lnTo>
                    <a:lnTo>
                      <a:pt x="290" y="378"/>
                    </a:lnTo>
                    <a:lnTo>
                      <a:pt x="284" y="378"/>
                    </a:lnTo>
                    <a:lnTo>
                      <a:pt x="284" y="374"/>
                    </a:lnTo>
                    <a:lnTo>
                      <a:pt x="282" y="374"/>
                    </a:lnTo>
                    <a:lnTo>
                      <a:pt x="276" y="368"/>
                    </a:lnTo>
                    <a:lnTo>
                      <a:pt x="264" y="368"/>
                    </a:lnTo>
                    <a:lnTo>
                      <a:pt x="258" y="362"/>
                    </a:lnTo>
                    <a:lnTo>
                      <a:pt x="258" y="356"/>
                    </a:lnTo>
                    <a:lnTo>
                      <a:pt x="248" y="356"/>
                    </a:lnTo>
                    <a:lnTo>
                      <a:pt x="242" y="350"/>
                    </a:lnTo>
                    <a:lnTo>
                      <a:pt x="236" y="350"/>
                    </a:lnTo>
                    <a:lnTo>
                      <a:pt x="236" y="348"/>
                    </a:lnTo>
                    <a:lnTo>
                      <a:pt x="204" y="348"/>
                    </a:lnTo>
                    <a:lnTo>
                      <a:pt x="204" y="342"/>
                    </a:lnTo>
                    <a:lnTo>
                      <a:pt x="200" y="342"/>
                    </a:lnTo>
                    <a:lnTo>
                      <a:pt x="200" y="348"/>
                    </a:lnTo>
                    <a:lnTo>
                      <a:pt x="194" y="348"/>
                    </a:lnTo>
                    <a:lnTo>
                      <a:pt x="194" y="342"/>
                    </a:lnTo>
                    <a:lnTo>
                      <a:pt x="188" y="342"/>
                    </a:lnTo>
                    <a:lnTo>
                      <a:pt x="188" y="348"/>
                    </a:lnTo>
                    <a:lnTo>
                      <a:pt x="182" y="348"/>
                    </a:lnTo>
                    <a:lnTo>
                      <a:pt x="188" y="342"/>
                    </a:lnTo>
                    <a:lnTo>
                      <a:pt x="188" y="330"/>
                    </a:lnTo>
                    <a:lnTo>
                      <a:pt x="176" y="330"/>
                    </a:lnTo>
                    <a:lnTo>
                      <a:pt x="176" y="336"/>
                    </a:lnTo>
                    <a:lnTo>
                      <a:pt x="172" y="330"/>
                    </a:lnTo>
                    <a:lnTo>
                      <a:pt x="168" y="330"/>
                    </a:lnTo>
                    <a:lnTo>
                      <a:pt x="168" y="336"/>
                    </a:lnTo>
                    <a:lnTo>
                      <a:pt x="156" y="330"/>
                    </a:lnTo>
                    <a:lnTo>
                      <a:pt x="156" y="336"/>
                    </a:lnTo>
                    <a:lnTo>
                      <a:pt x="144" y="336"/>
                    </a:lnTo>
                    <a:lnTo>
                      <a:pt x="144" y="342"/>
                    </a:lnTo>
                    <a:lnTo>
                      <a:pt x="140" y="342"/>
                    </a:lnTo>
                    <a:lnTo>
                      <a:pt x="134" y="348"/>
                    </a:lnTo>
                    <a:lnTo>
                      <a:pt x="128" y="348"/>
                    </a:lnTo>
                    <a:lnTo>
                      <a:pt x="128" y="350"/>
                    </a:lnTo>
                    <a:lnTo>
                      <a:pt x="122" y="350"/>
                    </a:lnTo>
                    <a:lnTo>
                      <a:pt x="122" y="356"/>
                    </a:lnTo>
                    <a:lnTo>
                      <a:pt x="128" y="356"/>
                    </a:lnTo>
                    <a:lnTo>
                      <a:pt x="122" y="362"/>
                    </a:lnTo>
                    <a:lnTo>
                      <a:pt x="122" y="368"/>
                    </a:lnTo>
                    <a:lnTo>
                      <a:pt x="128" y="368"/>
                    </a:lnTo>
                    <a:lnTo>
                      <a:pt x="134" y="374"/>
                    </a:lnTo>
                    <a:lnTo>
                      <a:pt x="140" y="374"/>
                    </a:lnTo>
                    <a:lnTo>
                      <a:pt x="140" y="378"/>
                    </a:lnTo>
                    <a:lnTo>
                      <a:pt x="144" y="384"/>
                    </a:lnTo>
                    <a:lnTo>
                      <a:pt x="144" y="390"/>
                    </a:lnTo>
                    <a:lnTo>
                      <a:pt x="140" y="396"/>
                    </a:lnTo>
                    <a:lnTo>
                      <a:pt x="134" y="402"/>
                    </a:lnTo>
                    <a:lnTo>
                      <a:pt x="128" y="402"/>
                    </a:lnTo>
                    <a:lnTo>
                      <a:pt x="128" y="406"/>
                    </a:lnTo>
                    <a:lnTo>
                      <a:pt x="134" y="406"/>
                    </a:lnTo>
                    <a:lnTo>
                      <a:pt x="140" y="410"/>
                    </a:lnTo>
                    <a:lnTo>
                      <a:pt x="140" y="416"/>
                    </a:lnTo>
                    <a:lnTo>
                      <a:pt x="144" y="416"/>
                    </a:lnTo>
                    <a:lnTo>
                      <a:pt x="144" y="450"/>
                    </a:lnTo>
                    <a:lnTo>
                      <a:pt x="140" y="450"/>
                    </a:lnTo>
                    <a:lnTo>
                      <a:pt x="140" y="456"/>
                    </a:lnTo>
                    <a:lnTo>
                      <a:pt x="150" y="456"/>
                    </a:lnTo>
                    <a:lnTo>
                      <a:pt x="144" y="460"/>
                    </a:lnTo>
                    <a:lnTo>
                      <a:pt x="144" y="464"/>
                    </a:lnTo>
                    <a:lnTo>
                      <a:pt x="156" y="464"/>
                    </a:lnTo>
                    <a:lnTo>
                      <a:pt x="156" y="476"/>
                    </a:lnTo>
                    <a:lnTo>
                      <a:pt x="144" y="476"/>
                    </a:lnTo>
                    <a:lnTo>
                      <a:pt x="156" y="488"/>
                    </a:lnTo>
                    <a:lnTo>
                      <a:pt x="156" y="492"/>
                    </a:lnTo>
                    <a:lnTo>
                      <a:pt x="168" y="492"/>
                    </a:lnTo>
                    <a:lnTo>
                      <a:pt x="168" y="510"/>
                    </a:lnTo>
                    <a:lnTo>
                      <a:pt x="162" y="514"/>
                    </a:lnTo>
                    <a:lnTo>
                      <a:pt x="156" y="514"/>
                    </a:lnTo>
                    <a:lnTo>
                      <a:pt x="150" y="520"/>
                    </a:lnTo>
                    <a:lnTo>
                      <a:pt x="150" y="524"/>
                    </a:lnTo>
                    <a:lnTo>
                      <a:pt x="144" y="524"/>
                    </a:lnTo>
                    <a:lnTo>
                      <a:pt x="144" y="530"/>
                    </a:lnTo>
                    <a:lnTo>
                      <a:pt x="140" y="536"/>
                    </a:lnTo>
                    <a:lnTo>
                      <a:pt x="128" y="536"/>
                    </a:lnTo>
                    <a:lnTo>
                      <a:pt x="128" y="558"/>
                    </a:lnTo>
                    <a:lnTo>
                      <a:pt x="144" y="558"/>
                    </a:lnTo>
                    <a:lnTo>
                      <a:pt x="144" y="564"/>
                    </a:lnTo>
                    <a:lnTo>
                      <a:pt x="150" y="568"/>
                    </a:lnTo>
                    <a:lnTo>
                      <a:pt x="140" y="568"/>
                    </a:lnTo>
                    <a:lnTo>
                      <a:pt x="134" y="564"/>
                    </a:lnTo>
                    <a:lnTo>
                      <a:pt x="128" y="568"/>
                    </a:lnTo>
                    <a:lnTo>
                      <a:pt x="128" y="574"/>
                    </a:lnTo>
                    <a:lnTo>
                      <a:pt x="122" y="568"/>
                    </a:lnTo>
                    <a:lnTo>
                      <a:pt x="122" y="574"/>
                    </a:lnTo>
                    <a:lnTo>
                      <a:pt x="118" y="574"/>
                    </a:lnTo>
                    <a:lnTo>
                      <a:pt x="118" y="584"/>
                    </a:lnTo>
                    <a:lnTo>
                      <a:pt x="114" y="584"/>
                    </a:lnTo>
                    <a:lnTo>
                      <a:pt x="114" y="590"/>
                    </a:lnTo>
                    <a:lnTo>
                      <a:pt x="108" y="590"/>
                    </a:lnTo>
                    <a:lnTo>
                      <a:pt x="108" y="606"/>
                    </a:lnTo>
                    <a:lnTo>
                      <a:pt x="114" y="606"/>
                    </a:lnTo>
                    <a:lnTo>
                      <a:pt x="114" y="618"/>
                    </a:lnTo>
                    <a:lnTo>
                      <a:pt x="108" y="618"/>
                    </a:lnTo>
                    <a:lnTo>
                      <a:pt x="108" y="622"/>
                    </a:lnTo>
                    <a:lnTo>
                      <a:pt x="114" y="622"/>
                    </a:lnTo>
                    <a:lnTo>
                      <a:pt x="118" y="628"/>
                    </a:lnTo>
                    <a:lnTo>
                      <a:pt x="114" y="632"/>
                    </a:lnTo>
                    <a:lnTo>
                      <a:pt x="118" y="632"/>
                    </a:lnTo>
                    <a:lnTo>
                      <a:pt x="118" y="656"/>
                    </a:lnTo>
                    <a:lnTo>
                      <a:pt x="140" y="656"/>
                    </a:lnTo>
                    <a:lnTo>
                      <a:pt x="134" y="660"/>
                    </a:lnTo>
                    <a:lnTo>
                      <a:pt x="144" y="660"/>
                    </a:lnTo>
                    <a:lnTo>
                      <a:pt x="144" y="656"/>
                    </a:lnTo>
                    <a:lnTo>
                      <a:pt x="150" y="656"/>
                    </a:lnTo>
                    <a:lnTo>
                      <a:pt x="156" y="660"/>
                    </a:lnTo>
                    <a:lnTo>
                      <a:pt x="156" y="672"/>
                    </a:lnTo>
                    <a:lnTo>
                      <a:pt x="162" y="672"/>
                    </a:lnTo>
                    <a:lnTo>
                      <a:pt x="162" y="676"/>
                    </a:lnTo>
                    <a:lnTo>
                      <a:pt x="156" y="676"/>
                    </a:lnTo>
                    <a:lnTo>
                      <a:pt x="156" y="682"/>
                    </a:lnTo>
                    <a:lnTo>
                      <a:pt x="162" y="682"/>
                    </a:lnTo>
                    <a:lnTo>
                      <a:pt x="162" y="688"/>
                    </a:lnTo>
                    <a:lnTo>
                      <a:pt x="168" y="688"/>
                    </a:lnTo>
                    <a:lnTo>
                      <a:pt x="168" y="692"/>
                    </a:lnTo>
                    <a:lnTo>
                      <a:pt x="172" y="692"/>
                    </a:lnTo>
                    <a:lnTo>
                      <a:pt x="172" y="704"/>
                    </a:lnTo>
                    <a:lnTo>
                      <a:pt x="176" y="704"/>
                    </a:lnTo>
                    <a:lnTo>
                      <a:pt x="176" y="710"/>
                    </a:lnTo>
                    <a:lnTo>
                      <a:pt x="182" y="710"/>
                    </a:lnTo>
                    <a:lnTo>
                      <a:pt x="182" y="716"/>
                    </a:lnTo>
                    <a:lnTo>
                      <a:pt x="168" y="716"/>
                    </a:lnTo>
                    <a:lnTo>
                      <a:pt x="168" y="736"/>
                    </a:lnTo>
                    <a:lnTo>
                      <a:pt x="172" y="736"/>
                    </a:lnTo>
                    <a:lnTo>
                      <a:pt x="172" y="742"/>
                    </a:lnTo>
                    <a:lnTo>
                      <a:pt x="176" y="742"/>
                    </a:lnTo>
                    <a:lnTo>
                      <a:pt x="176" y="736"/>
                    </a:lnTo>
                    <a:lnTo>
                      <a:pt x="188" y="736"/>
                    </a:lnTo>
                    <a:lnTo>
                      <a:pt x="188" y="730"/>
                    </a:lnTo>
                    <a:lnTo>
                      <a:pt x="194" y="730"/>
                    </a:lnTo>
                    <a:lnTo>
                      <a:pt x="194" y="736"/>
                    </a:lnTo>
                    <a:lnTo>
                      <a:pt x="200" y="736"/>
                    </a:lnTo>
                    <a:lnTo>
                      <a:pt x="200" y="730"/>
                    </a:lnTo>
                    <a:lnTo>
                      <a:pt x="204" y="736"/>
                    </a:lnTo>
                    <a:lnTo>
                      <a:pt x="204" y="742"/>
                    </a:lnTo>
                    <a:lnTo>
                      <a:pt x="210" y="746"/>
                    </a:lnTo>
                    <a:lnTo>
                      <a:pt x="204" y="746"/>
                    </a:lnTo>
                    <a:lnTo>
                      <a:pt x="204" y="758"/>
                    </a:lnTo>
                    <a:lnTo>
                      <a:pt x="216" y="758"/>
                    </a:lnTo>
                    <a:lnTo>
                      <a:pt x="216" y="764"/>
                    </a:lnTo>
                    <a:lnTo>
                      <a:pt x="228" y="764"/>
                    </a:lnTo>
                    <a:lnTo>
                      <a:pt x="228" y="770"/>
                    </a:lnTo>
                    <a:lnTo>
                      <a:pt x="222" y="770"/>
                    </a:lnTo>
                    <a:lnTo>
                      <a:pt x="222" y="774"/>
                    </a:lnTo>
                    <a:lnTo>
                      <a:pt x="254" y="774"/>
                    </a:lnTo>
                    <a:lnTo>
                      <a:pt x="254" y="780"/>
                    </a:lnTo>
                    <a:lnTo>
                      <a:pt x="258" y="780"/>
                    </a:lnTo>
                    <a:lnTo>
                      <a:pt x="258" y="784"/>
                    </a:lnTo>
                    <a:lnTo>
                      <a:pt x="276" y="784"/>
                    </a:lnTo>
                    <a:lnTo>
                      <a:pt x="276" y="790"/>
                    </a:lnTo>
                    <a:lnTo>
                      <a:pt x="284" y="790"/>
                    </a:lnTo>
                    <a:lnTo>
                      <a:pt x="284" y="830"/>
                    </a:lnTo>
                    <a:lnTo>
                      <a:pt x="270" y="830"/>
                    </a:lnTo>
                    <a:lnTo>
                      <a:pt x="270" y="834"/>
                    </a:lnTo>
                    <a:lnTo>
                      <a:pt x="264" y="834"/>
                    </a:lnTo>
                    <a:lnTo>
                      <a:pt x="264" y="844"/>
                    </a:lnTo>
                    <a:lnTo>
                      <a:pt x="270" y="844"/>
                    </a:lnTo>
                    <a:lnTo>
                      <a:pt x="270" y="838"/>
                    </a:lnTo>
                    <a:lnTo>
                      <a:pt x="276" y="838"/>
                    </a:lnTo>
                    <a:lnTo>
                      <a:pt x="276" y="850"/>
                    </a:lnTo>
                    <a:lnTo>
                      <a:pt x="254" y="850"/>
                    </a:lnTo>
                    <a:lnTo>
                      <a:pt x="258" y="856"/>
                    </a:lnTo>
                    <a:lnTo>
                      <a:pt x="258" y="866"/>
                    </a:lnTo>
                    <a:lnTo>
                      <a:pt x="264" y="860"/>
                    </a:lnTo>
                    <a:lnTo>
                      <a:pt x="264" y="866"/>
                    </a:lnTo>
                    <a:lnTo>
                      <a:pt x="258" y="866"/>
                    </a:lnTo>
                    <a:lnTo>
                      <a:pt x="258" y="872"/>
                    </a:lnTo>
                    <a:lnTo>
                      <a:pt x="254" y="872"/>
                    </a:lnTo>
                    <a:lnTo>
                      <a:pt x="254" y="878"/>
                    </a:lnTo>
                    <a:lnTo>
                      <a:pt x="248" y="878"/>
                    </a:lnTo>
                    <a:lnTo>
                      <a:pt x="254" y="884"/>
                    </a:lnTo>
                    <a:lnTo>
                      <a:pt x="248" y="884"/>
                    </a:lnTo>
                    <a:lnTo>
                      <a:pt x="254" y="888"/>
                    </a:lnTo>
                    <a:lnTo>
                      <a:pt x="254" y="892"/>
                    </a:lnTo>
                    <a:lnTo>
                      <a:pt x="258" y="892"/>
                    </a:lnTo>
                    <a:lnTo>
                      <a:pt x="264" y="898"/>
                    </a:lnTo>
                    <a:lnTo>
                      <a:pt x="270" y="898"/>
                    </a:lnTo>
                    <a:lnTo>
                      <a:pt x="276" y="904"/>
                    </a:lnTo>
                    <a:lnTo>
                      <a:pt x="276" y="910"/>
                    </a:lnTo>
                    <a:lnTo>
                      <a:pt x="282" y="910"/>
                    </a:lnTo>
                    <a:lnTo>
                      <a:pt x="284" y="914"/>
                    </a:lnTo>
                    <a:lnTo>
                      <a:pt x="302" y="914"/>
                    </a:lnTo>
                    <a:lnTo>
                      <a:pt x="302" y="920"/>
                    </a:lnTo>
                    <a:lnTo>
                      <a:pt x="330" y="920"/>
                    </a:lnTo>
                    <a:lnTo>
                      <a:pt x="336" y="926"/>
                    </a:lnTo>
                    <a:lnTo>
                      <a:pt x="336" y="932"/>
                    </a:lnTo>
                    <a:lnTo>
                      <a:pt x="372" y="932"/>
                    </a:lnTo>
                    <a:lnTo>
                      <a:pt x="372" y="938"/>
                    </a:lnTo>
                    <a:lnTo>
                      <a:pt x="368" y="938"/>
                    </a:lnTo>
                    <a:lnTo>
                      <a:pt x="368" y="942"/>
                    </a:lnTo>
                    <a:lnTo>
                      <a:pt x="378" y="942"/>
                    </a:lnTo>
                    <a:lnTo>
                      <a:pt x="378" y="946"/>
                    </a:lnTo>
                    <a:lnTo>
                      <a:pt x="384" y="946"/>
                    </a:lnTo>
                    <a:lnTo>
                      <a:pt x="384" y="952"/>
                    </a:lnTo>
                    <a:lnTo>
                      <a:pt x="390" y="952"/>
                    </a:lnTo>
                    <a:lnTo>
                      <a:pt x="390" y="958"/>
                    </a:lnTo>
                    <a:lnTo>
                      <a:pt x="398" y="958"/>
                    </a:lnTo>
                    <a:lnTo>
                      <a:pt x="398" y="952"/>
                    </a:lnTo>
                    <a:lnTo>
                      <a:pt x="410" y="952"/>
                    </a:lnTo>
                    <a:lnTo>
                      <a:pt x="410" y="942"/>
                    </a:lnTo>
                    <a:lnTo>
                      <a:pt x="416" y="942"/>
                    </a:lnTo>
                    <a:lnTo>
                      <a:pt x="422" y="938"/>
                    </a:lnTo>
                    <a:lnTo>
                      <a:pt x="426" y="932"/>
                    </a:lnTo>
                    <a:lnTo>
                      <a:pt x="422" y="926"/>
                    </a:lnTo>
                    <a:lnTo>
                      <a:pt x="422" y="914"/>
                    </a:lnTo>
                    <a:lnTo>
                      <a:pt x="416" y="910"/>
                    </a:lnTo>
                    <a:lnTo>
                      <a:pt x="416" y="898"/>
                    </a:lnTo>
                    <a:lnTo>
                      <a:pt x="410" y="892"/>
                    </a:lnTo>
                    <a:lnTo>
                      <a:pt x="410" y="884"/>
                    </a:lnTo>
                    <a:lnTo>
                      <a:pt x="416" y="884"/>
                    </a:lnTo>
                    <a:lnTo>
                      <a:pt x="422" y="878"/>
                    </a:lnTo>
                    <a:lnTo>
                      <a:pt x="422" y="872"/>
                    </a:lnTo>
                    <a:lnTo>
                      <a:pt x="432" y="872"/>
                    </a:lnTo>
                    <a:lnTo>
                      <a:pt x="432" y="866"/>
                    </a:lnTo>
                    <a:lnTo>
                      <a:pt x="426" y="866"/>
                    </a:lnTo>
                    <a:lnTo>
                      <a:pt x="416" y="856"/>
                    </a:lnTo>
                    <a:lnTo>
                      <a:pt x="410" y="856"/>
                    </a:lnTo>
                    <a:lnTo>
                      <a:pt x="410" y="850"/>
                    </a:lnTo>
                    <a:lnTo>
                      <a:pt x="416" y="850"/>
                    </a:lnTo>
                    <a:lnTo>
                      <a:pt x="410" y="844"/>
                    </a:lnTo>
                    <a:lnTo>
                      <a:pt x="410" y="838"/>
                    </a:lnTo>
                    <a:lnTo>
                      <a:pt x="404" y="834"/>
                    </a:lnTo>
                    <a:lnTo>
                      <a:pt x="404" y="830"/>
                    </a:lnTo>
                    <a:lnTo>
                      <a:pt x="390" y="830"/>
                    </a:lnTo>
                    <a:lnTo>
                      <a:pt x="390" y="818"/>
                    </a:lnTo>
                    <a:lnTo>
                      <a:pt x="384" y="818"/>
                    </a:lnTo>
                    <a:lnTo>
                      <a:pt x="378" y="812"/>
                    </a:lnTo>
                    <a:lnTo>
                      <a:pt x="384" y="812"/>
                    </a:lnTo>
                    <a:lnTo>
                      <a:pt x="384" y="784"/>
                    </a:lnTo>
                    <a:lnTo>
                      <a:pt x="394" y="784"/>
                    </a:lnTo>
                    <a:lnTo>
                      <a:pt x="394" y="780"/>
                    </a:lnTo>
                    <a:lnTo>
                      <a:pt x="390" y="780"/>
                    </a:lnTo>
                    <a:lnTo>
                      <a:pt x="394" y="774"/>
                    </a:lnTo>
                    <a:lnTo>
                      <a:pt x="398" y="774"/>
                    </a:lnTo>
                    <a:lnTo>
                      <a:pt x="398" y="780"/>
                    </a:lnTo>
                    <a:lnTo>
                      <a:pt x="404" y="780"/>
                    </a:lnTo>
                    <a:lnTo>
                      <a:pt x="404" y="784"/>
                    </a:lnTo>
                    <a:lnTo>
                      <a:pt x="410" y="790"/>
                    </a:lnTo>
                    <a:lnTo>
                      <a:pt x="410" y="784"/>
                    </a:lnTo>
                    <a:lnTo>
                      <a:pt x="416" y="784"/>
                    </a:lnTo>
                    <a:lnTo>
                      <a:pt x="416" y="780"/>
                    </a:lnTo>
                    <a:lnTo>
                      <a:pt x="410" y="780"/>
                    </a:lnTo>
                    <a:lnTo>
                      <a:pt x="410" y="770"/>
                    </a:lnTo>
                    <a:lnTo>
                      <a:pt x="416" y="770"/>
                    </a:lnTo>
                    <a:lnTo>
                      <a:pt x="416" y="764"/>
                    </a:lnTo>
                    <a:lnTo>
                      <a:pt x="422" y="764"/>
                    </a:lnTo>
                    <a:lnTo>
                      <a:pt x="426" y="758"/>
                    </a:lnTo>
                    <a:lnTo>
                      <a:pt x="432" y="758"/>
                    </a:lnTo>
                    <a:lnTo>
                      <a:pt x="432" y="752"/>
                    </a:lnTo>
                    <a:lnTo>
                      <a:pt x="442" y="752"/>
                    </a:lnTo>
                    <a:lnTo>
                      <a:pt x="442" y="746"/>
                    </a:lnTo>
                    <a:lnTo>
                      <a:pt x="448" y="746"/>
                    </a:lnTo>
                    <a:lnTo>
                      <a:pt x="448" y="752"/>
                    </a:lnTo>
                    <a:lnTo>
                      <a:pt x="454" y="752"/>
                    </a:lnTo>
                    <a:lnTo>
                      <a:pt x="454" y="746"/>
                    </a:lnTo>
                    <a:lnTo>
                      <a:pt x="464" y="746"/>
                    </a:lnTo>
                    <a:lnTo>
                      <a:pt x="464" y="752"/>
                    </a:lnTo>
                    <a:lnTo>
                      <a:pt x="476" y="752"/>
                    </a:lnTo>
                    <a:lnTo>
                      <a:pt x="482" y="758"/>
                    </a:lnTo>
                    <a:lnTo>
                      <a:pt x="486" y="758"/>
                    </a:lnTo>
                    <a:lnTo>
                      <a:pt x="486" y="764"/>
                    </a:lnTo>
                    <a:lnTo>
                      <a:pt x="502" y="764"/>
                    </a:lnTo>
                    <a:lnTo>
                      <a:pt x="502" y="770"/>
                    </a:lnTo>
                    <a:lnTo>
                      <a:pt x="508" y="770"/>
                    </a:lnTo>
                    <a:lnTo>
                      <a:pt x="508" y="774"/>
                    </a:lnTo>
                    <a:lnTo>
                      <a:pt x="512" y="770"/>
                    </a:lnTo>
                    <a:lnTo>
                      <a:pt x="512" y="764"/>
                    </a:lnTo>
                    <a:lnTo>
                      <a:pt x="536" y="764"/>
                    </a:lnTo>
                    <a:lnTo>
                      <a:pt x="536" y="758"/>
                    </a:lnTo>
                    <a:lnTo>
                      <a:pt x="540" y="764"/>
                    </a:lnTo>
                    <a:lnTo>
                      <a:pt x="546" y="764"/>
                    </a:lnTo>
                    <a:lnTo>
                      <a:pt x="546" y="758"/>
                    </a:lnTo>
                    <a:lnTo>
                      <a:pt x="550" y="758"/>
                    </a:lnTo>
                    <a:lnTo>
                      <a:pt x="550" y="764"/>
                    </a:lnTo>
                    <a:lnTo>
                      <a:pt x="556" y="770"/>
                    </a:lnTo>
                    <a:lnTo>
                      <a:pt x="562" y="770"/>
                    </a:lnTo>
                    <a:lnTo>
                      <a:pt x="562" y="774"/>
                    </a:lnTo>
                    <a:lnTo>
                      <a:pt x="568" y="774"/>
                    </a:lnTo>
                    <a:lnTo>
                      <a:pt x="568" y="764"/>
                    </a:lnTo>
                    <a:lnTo>
                      <a:pt x="572" y="764"/>
                    </a:lnTo>
                    <a:lnTo>
                      <a:pt x="572" y="770"/>
                    </a:lnTo>
                    <a:lnTo>
                      <a:pt x="584" y="770"/>
                    </a:lnTo>
                    <a:lnTo>
                      <a:pt x="590" y="764"/>
                    </a:lnTo>
                    <a:lnTo>
                      <a:pt x="596" y="758"/>
                    </a:lnTo>
                    <a:lnTo>
                      <a:pt x="596" y="752"/>
                    </a:lnTo>
                    <a:lnTo>
                      <a:pt x="578" y="752"/>
                    </a:lnTo>
                    <a:lnTo>
                      <a:pt x="572" y="746"/>
                    </a:lnTo>
                    <a:lnTo>
                      <a:pt x="572" y="742"/>
                    </a:lnTo>
                    <a:lnTo>
                      <a:pt x="578" y="742"/>
                    </a:lnTo>
                    <a:lnTo>
                      <a:pt x="584" y="736"/>
                    </a:lnTo>
                    <a:lnTo>
                      <a:pt x="584" y="720"/>
                    </a:lnTo>
                    <a:lnTo>
                      <a:pt x="600" y="720"/>
                    </a:lnTo>
                    <a:lnTo>
                      <a:pt x="600" y="716"/>
                    </a:lnTo>
                    <a:lnTo>
                      <a:pt x="584" y="716"/>
                    </a:lnTo>
                    <a:lnTo>
                      <a:pt x="584" y="698"/>
                    </a:lnTo>
                    <a:lnTo>
                      <a:pt x="610" y="698"/>
                    </a:lnTo>
                    <a:lnTo>
                      <a:pt x="610" y="692"/>
                    </a:lnTo>
                    <a:lnTo>
                      <a:pt x="644" y="692"/>
                    </a:lnTo>
                    <a:lnTo>
                      <a:pt x="644" y="682"/>
                    </a:lnTo>
                    <a:lnTo>
                      <a:pt x="650" y="682"/>
                    </a:lnTo>
                    <a:lnTo>
                      <a:pt x="650" y="688"/>
                    </a:lnTo>
                    <a:lnTo>
                      <a:pt x="654" y="688"/>
                    </a:lnTo>
                    <a:lnTo>
                      <a:pt x="654" y="682"/>
                    </a:lnTo>
                    <a:lnTo>
                      <a:pt x="680" y="682"/>
                    </a:lnTo>
                    <a:lnTo>
                      <a:pt x="686" y="676"/>
                    </a:lnTo>
                    <a:lnTo>
                      <a:pt x="686" y="672"/>
                    </a:lnTo>
                    <a:lnTo>
                      <a:pt x="692" y="672"/>
                    </a:lnTo>
                    <a:lnTo>
                      <a:pt x="692" y="666"/>
                    </a:lnTo>
                    <a:lnTo>
                      <a:pt x="698" y="672"/>
                    </a:lnTo>
                    <a:lnTo>
                      <a:pt x="698" y="666"/>
                    </a:lnTo>
                    <a:lnTo>
                      <a:pt x="710" y="666"/>
                    </a:lnTo>
                    <a:lnTo>
                      <a:pt x="710" y="672"/>
                    </a:lnTo>
                    <a:lnTo>
                      <a:pt x="718" y="672"/>
                    </a:lnTo>
                    <a:lnTo>
                      <a:pt x="718" y="666"/>
                    </a:lnTo>
                    <a:lnTo>
                      <a:pt x="724" y="666"/>
                    </a:lnTo>
                    <a:lnTo>
                      <a:pt x="724" y="682"/>
                    </a:lnTo>
                    <a:lnTo>
                      <a:pt x="730" y="682"/>
                    </a:lnTo>
                    <a:lnTo>
                      <a:pt x="730" y="692"/>
                    </a:lnTo>
                    <a:lnTo>
                      <a:pt x="758" y="692"/>
                    </a:lnTo>
                    <a:lnTo>
                      <a:pt x="758" y="698"/>
                    </a:lnTo>
                    <a:lnTo>
                      <a:pt x="766" y="698"/>
                    </a:lnTo>
                    <a:lnTo>
                      <a:pt x="766" y="704"/>
                    </a:lnTo>
                    <a:lnTo>
                      <a:pt x="772" y="704"/>
                    </a:lnTo>
                    <a:lnTo>
                      <a:pt x="772" y="710"/>
                    </a:lnTo>
                    <a:lnTo>
                      <a:pt x="778" y="704"/>
                    </a:lnTo>
                    <a:lnTo>
                      <a:pt x="784" y="704"/>
                    </a:lnTo>
                    <a:lnTo>
                      <a:pt x="790" y="698"/>
                    </a:lnTo>
                    <a:lnTo>
                      <a:pt x="790" y="692"/>
                    </a:lnTo>
                    <a:lnTo>
                      <a:pt x="800" y="692"/>
                    </a:lnTo>
                    <a:lnTo>
                      <a:pt x="800" y="698"/>
                    </a:lnTo>
                    <a:lnTo>
                      <a:pt x="806" y="704"/>
                    </a:lnTo>
                    <a:lnTo>
                      <a:pt x="812" y="704"/>
                    </a:lnTo>
                    <a:lnTo>
                      <a:pt x="818" y="710"/>
                    </a:lnTo>
                    <a:lnTo>
                      <a:pt x="822" y="716"/>
                    </a:lnTo>
                    <a:lnTo>
                      <a:pt x="826" y="726"/>
                    </a:lnTo>
                    <a:lnTo>
                      <a:pt x="832" y="726"/>
                    </a:lnTo>
                    <a:lnTo>
                      <a:pt x="832" y="730"/>
                    </a:lnTo>
                    <a:lnTo>
                      <a:pt x="838" y="730"/>
                    </a:lnTo>
                    <a:lnTo>
                      <a:pt x="838" y="736"/>
                    </a:lnTo>
                    <a:lnTo>
                      <a:pt x="844" y="746"/>
                    </a:lnTo>
                    <a:lnTo>
                      <a:pt x="850" y="752"/>
                    </a:lnTo>
                    <a:lnTo>
                      <a:pt x="850" y="764"/>
                    </a:lnTo>
                    <a:lnTo>
                      <a:pt x="860" y="764"/>
                    </a:lnTo>
                    <a:lnTo>
                      <a:pt x="860" y="752"/>
                    </a:lnTo>
                    <a:lnTo>
                      <a:pt x="866" y="758"/>
                    </a:lnTo>
                    <a:lnTo>
                      <a:pt x="872" y="758"/>
                    </a:lnTo>
                    <a:lnTo>
                      <a:pt x="872" y="770"/>
                    </a:lnTo>
                    <a:lnTo>
                      <a:pt x="876" y="770"/>
                    </a:lnTo>
                    <a:lnTo>
                      <a:pt x="876" y="764"/>
                    </a:lnTo>
                    <a:lnTo>
                      <a:pt x="880" y="764"/>
                    </a:lnTo>
                    <a:lnTo>
                      <a:pt x="880" y="770"/>
                    </a:lnTo>
                    <a:lnTo>
                      <a:pt x="886" y="764"/>
                    </a:lnTo>
                    <a:lnTo>
                      <a:pt x="886" y="770"/>
                    </a:lnTo>
                    <a:lnTo>
                      <a:pt x="892" y="764"/>
                    </a:lnTo>
                    <a:lnTo>
                      <a:pt x="908" y="764"/>
                    </a:lnTo>
                    <a:lnTo>
                      <a:pt x="908" y="770"/>
                    </a:lnTo>
                    <a:lnTo>
                      <a:pt x="914" y="774"/>
                    </a:lnTo>
                    <a:lnTo>
                      <a:pt x="914" y="780"/>
                    </a:lnTo>
                    <a:lnTo>
                      <a:pt x="926" y="780"/>
                    </a:lnTo>
                    <a:lnTo>
                      <a:pt x="926" y="790"/>
                    </a:lnTo>
                    <a:lnTo>
                      <a:pt x="936" y="790"/>
                    </a:lnTo>
                    <a:lnTo>
                      <a:pt x="940" y="796"/>
                    </a:lnTo>
                    <a:lnTo>
                      <a:pt x="940" y="790"/>
                    </a:lnTo>
                    <a:lnTo>
                      <a:pt x="952" y="790"/>
                    </a:lnTo>
                    <a:lnTo>
                      <a:pt x="952" y="802"/>
                    </a:lnTo>
                    <a:lnTo>
                      <a:pt x="968" y="802"/>
                    </a:lnTo>
                    <a:lnTo>
                      <a:pt x="968" y="796"/>
                    </a:lnTo>
                    <a:lnTo>
                      <a:pt x="980" y="796"/>
                    </a:lnTo>
                    <a:lnTo>
                      <a:pt x="980" y="790"/>
                    </a:lnTo>
                    <a:lnTo>
                      <a:pt x="990" y="790"/>
                    </a:lnTo>
                    <a:lnTo>
                      <a:pt x="990" y="784"/>
                    </a:lnTo>
                    <a:lnTo>
                      <a:pt x="994" y="784"/>
                    </a:lnTo>
                    <a:lnTo>
                      <a:pt x="994" y="780"/>
                    </a:lnTo>
                    <a:lnTo>
                      <a:pt x="1000" y="780"/>
                    </a:lnTo>
                    <a:lnTo>
                      <a:pt x="1000" y="774"/>
                    </a:lnTo>
                    <a:lnTo>
                      <a:pt x="1018" y="774"/>
                    </a:lnTo>
                    <a:lnTo>
                      <a:pt x="1018" y="770"/>
                    </a:lnTo>
                    <a:lnTo>
                      <a:pt x="1028" y="770"/>
                    </a:lnTo>
                    <a:lnTo>
                      <a:pt x="1028" y="764"/>
                    </a:lnTo>
                    <a:lnTo>
                      <a:pt x="1034" y="770"/>
                    </a:lnTo>
                    <a:lnTo>
                      <a:pt x="1034" y="764"/>
                    </a:lnTo>
                    <a:lnTo>
                      <a:pt x="1038" y="764"/>
                    </a:lnTo>
                    <a:lnTo>
                      <a:pt x="1038" y="770"/>
                    </a:lnTo>
                    <a:lnTo>
                      <a:pt x="1054" y="770"/>
                    </a:lnTo>
                    <a:lnTo>
                      <a:pt x="1054" y="780"/>
                    </a:lnTo>
                    <a:lnTo>
                      <a:pt x="1060" y="780"/>
                    </a:lnTo>
                    <a:lnTo>
                      <a:pt x="1060" y="784"/>
                    </a:lnTo>
                    <a:lnTo>
                      <a:pt x="1066" y="780"/>
                    </a:lnTo>
                    <a:lnTo>
                      <a:pt x="1066" y="784"/>
                    </a:lnTo>
                    <a:lnTo>
                      <a:pt x="1092" y="784"/>
                    </a:lnTo>
                    <a:lnTo>
                      <a:pt x="1098" y="790"/>
                    </a:lnTo>
                    <a:lnTo>
                      <a:pt x="1104" y="790"/>
                    </a:lnTo>
                    <a:lnTo>
                      <a:pt x="1104" y="784"/>
                    </a:lnTo>
                    <a:lnTo>
                      <a:pt x="1108" y="784"/>
                    </a:lnTo>
                    <a:lnTo>
                      <a:pt x="1108" y="764"/>
                    </a:lnTo>
                    <a:lnTo>
                      <a:pt x="1104" y="764"/>
                    </a:lnTo>
                    <a:lnTo>
                      <a:pt x="1108" y="758"/>
                    </a:lnTo>
                    <a:lnTo>
                      <a:pt x="1108" y="746"/>
                    </a:lnTo>
                    <a:lnTo>
                      <a:pt x="1120" y="746"/>
                    </a:lnTo>
                    <a:lnTo>
                      <a:pt x="1120" y="742"/>
                    </a:lnTo>
                    <a:lnTo>
                      <a:pt x="1136" y="742"/>
                    </a:lnTo>
                    <a:lnTo>
                      <a:pt x="1136" y="746"/>
                    </a:lnTo>
                    <a:lnTo>
                      <a:pt x="1146" y="746"/>
                    </a:lnTo>
                    <a:lnTo>
                      <a:pt x="1146" y="752"/>
                    </a:lnTo>
                    <a:lnTo>
                      <a:pt x="1168" y="752"/>
                    </a:lnTo>
                    <a:lnTo>
                      <a:pt x="1168" y="774"/>
                    </a:lnTo>
                    <a:lnTo>
                      <a:pt x="1186" y="774"/>
                    </a:lnTo>
                    <a:lnTo>
                      <a:pt x="1186" y="780"/>
                    </a:lnTo>
                    <a:lnTo>
                      <a:pt x="1196" y="780"/>
                    </a:lnTo>
                    <a:lnTo>
                      <a:pt x="1196" y="774"/>
                    </a:lnTo>
                    <a:lnTo>
                      <a:pt x="1234" y="774"/>
                    </a:lnTo>
                    <a:lnTo>
                      <a:pt x="1234" y="780"/>
                    </a:lnTo>
                    <a:lnTo>
                      <a:pt x="1240" y="784"/>
                    </a:lnTo>
                    <a:lnTo>
                      <a:pt x="1250" y="784"/>
                    </a:lnTo>
                    <a:lnTo>
                      <a:pt x="1250" y="790"/>
                    </a:lnTo>
                    <a:lnTo>
                      <a:pt x="1254" y="796"/>
                    </a:lnTo>
                    <a:lnTo>
                      <a:pt x="1266" y="796"/>
                    </a:lnTo>
                    <a:lnTo>
                      <a:pt x="1272" y="802"/>
                    </a:lnTo>
                    <a:lnTo>
                      <a:pt x="1294" y="802"/>
                    </a:lnTo>
                    <a:lnTo>
                      <a:pt x="1294" y="796"/>
                    </a:lnTo>
                    <a:lnTo>
                      <a:pt x="1308" y="796"/>
                    </a:lnTo>
                    <a:lnTo>
                      <a:pt x="1314" y="790"/>
                    </a:lnTo>
                    <a:lnTo>
                      <a:pt x="1326" y="790"/>
                    </a:lnTo>
                    <a:lnTo>
                      <a:pt x="1326" y="784"/>
                    </a:lnTo>
                    <a:lnTo>
                      <a:pt x="1332" y="780"/>
                    </a:lnTo>
                    <a:lnTo>
                      <a:pt x="1336" y="780"/>
                    </a:lnTo>
                    <a:lnTo>
                      <a:pt x="1336" y="774"/>
                    </a:lnTo>
                    <a:lnTo>
                      <a:pt x="1348" y="774"/>
                    </a:lnTo>
                    <a:lnTo>
                      <a:pt x="1348" y="780"/>
                    </a:lnTo>
                    <a:lnTo>
                      <a:pt x="1354" y="780"/>
                    </a:lnTo>
                    <a:lnTo>
                      <a:pt x="1354" y="784"/>
                    </a:lnTo>
                    <a:lnTo>
                      <a:pt x="1374" y="784"/>
                    </a:lnTo>
                    <a:lnTo>
                      <a:pt x="1374" y="790"/>
                    </a:lnTo>
                    <a:lnTo>
                      <a:pt x="1402" y="790"/>
                    </a:lnTo>
                    <a:lnTo>
                      <a:pt x="1402" y="784"/>
                    </a:lnTo>
                    <a:lnTo>
                      <a:pt x="1408" y="784"/>
                    </a:lnTo>
                    <a:lnTo>
                      <a:pt x="1412" y="780"/>
                    </a:lnTo>
                    <a:lnTo>
                      <a:pt x="1412" y="764"/>
                    </a:lnTo>
                    <a:lnTo>
                      <a:pt x="1418" y="758"/>
                    </a:lnTo>
                    <a:lnTo>
                      <a:pt x="1418" y="752"/>
                    </a:lnTo>
                    <a:lnTo>
                      <a:pt x="1422" y="752"/>
                    </a:lnTo>
                    <a:lnTo>
                      <a:pt x="1422" y="742"/>
                    </a:lnTo>
                    <a:lnTo>
                      <a:pt x="1428" y="742"/>
                    </a:lnTo>
                    <a:lnTo>
                      <a:pt x="1428" y="726"/>
                    </a:lnTo>
                    <a:lnTo>
                      <a:pt x="1422" y="726"/>
                    </a:lnTo>
                    <a:lnTo>
                      <a:pt x="1422" y="720"/>
                    </a:lnTo>
                    <a:lnTo>
                      <a:pt x="1428" y="716"/>
                    </a:lnTo>
                    <a:lnTo>
                      <a:pt x="1446" y="716"/>
                    </a:lnTo>
                    <a:lnTo>
                      <a:pt x="1446" y="710"/>
                    </a:lnTo>
                    <a:lnTo>
                      <a:pt x="1476" y="710"/>
                    </a:lnTo>
                    <a:lnTo>
                      <a:pt x="1476" y="716"/>
                    </a:lnTo>
                    <a:lnTo>
                      <a:pt x="1500" y="716"/>
                    </a:lnTo>
                    <a:lnTo>
                      <a:pt x="1500" y="720"/>
                    </a:lnTo>
                    <a:lnTo>
                      <a:pt x="1504" y="726"/>
                    </a:lnTo>
                    <a:lnTo>
                      <a:pt x="1504" y="736"/>
                    </a:lnTo>
                    <a:lnTo>
                      <a:pt x="1510" y="736"/>
                    </a:lnTo>
                    <a:lnTo>
                      <a:pt x="1510" y="746"/>
                    </a:lnTo>
                    <a:lnTo>
                      <a:pt x="1516" y="746"/>
                    </a:lnTo>
                    <a:lnTo>
                      <a:pt x="1516" y="764"/>
                    </a:lnTo>
                    <a:lnTo>
                      <a:pt x="1520" y="764"/>
                    </a:lnTo>
                    <a:lnTo>
                      <a:pt x="1520" y="774"/>
                    </a:lnTo>
                    <a:lnTo>
                      <a:pt x="1526" y="774"/>
                    </a:lnTo>
                    <a:lnTo>
                      <a:pt x="1526" y="790"/>
                    </a:lnTo>
                    <a:lnTo>
                      <a:pt x="1542" y="790"/>
                    </a:lnTo>
                    <a:lnTo>
                      <a:pt x="1542" y="796"/>
                    </a:lnTo>
                    <a:lnTo>
                      <a:pt x="1554" y="796"/>
                    </a:lnTo>
                    <a:lnTo>
                      <a:pt x="1554" y="802"/>
                    </a:lnTo>
                    <a:lnTo>
                      <a:pt x="1560" y="802"/>
                    </a:lnTo>
                    <a:lnTo>
                      <a:pt x="1564" y="806"/>
                    </a:lnTo>
                    <a:lnTo>
                      <a:pt x="1570" y="806"/>
                    </a:lnTo>
                    <a:lnTo>
                      <a:pt x="1570" y="824"/>
                    </a:lnTo>
                    <a:lnTo>
                      <a:pt x="1574" y="824"/>
                    </a:lnTo>
                    <a:lnTo>
                      <a:pt x="1574" y="830"/>
                    </a:lnTo>
                    <a:lnTo>
                      <a:pt x="1580" y="830"/>
                    </a:lnTo>
                    <a:lnTo>
                      <a:pt x="1580" y="834"/>
                    </a:lnTo>
                    <a:lnTo>
                      <a:pt x="1590" y="834"/>
                    </a:lnTo>
                    <a:lnTo>
                      <a:pt x="1590" y="830"/>
                    </a:lnTo>
                    <a:lnTo>
                      <a:pt x="1596" y="830"/>
                    </a:lnTo>
                    <a:lnTo>
                      <a:pt x="1596" y="824"/>
                    </a:lnTo>
                    <a:lnTo>
                      <a:pt x="1614" y="824"/>
                    </a:lnTo>
                    <a:lnTo>
                      <a:pt x="1614" y="818"/>
                    </a:lnTo>
                    <a:lnTo>
                      <a:pt x="1624" y="818"/>
                    </a:lnTo>
                    <a:lnTo>
                      <a:pt x="1624" y="838"/>
                    </a:lnTo>
                    <a:lnTo>
                      <a:pt x="1618" y="838"/>
                    </a:lnTo>
                    <a:lnTo>
                      <a:pt x="1618" y="850"/>
                    </a:lnTo>
                    <a:lnTo>
                      <a:pt x="1614" y="850"/>
                    </a:lnTo>
                    <a:lnTo>
                      <a:pt x="1614" y="872"/>
                    </a:lnTo>
                    <a:lnTo>
                      <a:pt x="1602" y="872"/>
                    </a:lnTo>
                    <a:lnTo>
                      <a:pt x="1602" y="884"/>
                    </a:lnTo>
                    <a:lnTo>
                      <a:pt x="1590" y="884"/>
                    </a:lnTo>
                    <a:lnTo>
                      <a:pt x="1590" y="878"/>
                    </a:lnTo>
                    <a:lnTo>
                      <a:pt x="1586" y="878"/>
                    </a:lnTo>
                    <a:lnTo>
                      <a:pt x="1586" y="884"/>
                    </a:lnTo>
                    <a:lnTo>
                      <a:pt x="1574" y="884"/>
                    </a:lnTo>
                    <a:lnTo>
                      <a:pt x="1574" y="926"/>
                    </a:lnTo>
                    <a:lnTo>
                      <a:pt x="1570" y="926"/>
                    </a:lnTo>
                    <a:lnTo>
                      <a:pt x="1570" y="938"/>
                    </a:lnTo>
                    <a:lnTo>
                      <a:pt x="1574" y="932"/>
                    </a:lnTo>
                    <a:lnTo>
                      <a:pt x="1580" y="926"/>
                    </a:lnTo>
                    <a:lnTo>
                      <a:pt x="1580" y="920"/>
                    </a:lnTo>
                    <a:lnTo>
                      <a:pt x="1590" y="920"/>
                    </a:lnTo>
                    <a:lnTo>
                      <a:pt x="1590" y="926"/>
                    </a:lnTo>
                    <a:lnTo>
                      <a:pt x="1596" y="926"/>
                    </a:lnTo>
                    <a:lnTo>
                      <a:pt x="1596" y="932"/>
                    </a:lnTo>
                    <a:lnTo>
                      <a:pt x="1602" y="926"/>
                    </a:lnTo>
                    <a:lnTo>
                      <a:pt x="1602" y="932"/>
                    </a:lnTo>
                    <a:lnTo>
                      <a:pt x="1614" y="932"/>
                    </a:lnTo>
                    <a:lnTo>
                      <a:pt x="1614" y="926"/>
                    </a:lnTo>
                    <a:lnTo>
                      <a:pt x="1618" y="926"/>
                    </a:lnTo>
                    <a:lnTo>
                      <a:pt x="1618" y="920"/>
                    </a:lnTo>
                    <a:lnTo>
                      <a:pt x="1628" y="920"/>
                    </a:lnTo>
                    <a:lnTo>
                      <a:pt x="1628" y="914"/>
                    </a:lnTo>
                    <a:lnTo>
                      <a:pt x="1634" y="914"/>
                    </a:lnTo>
                    <a:lnTo>
                      <a:pt x="1634" y="910"/>
                    </a:lnTo>
                    <a:lnTo>
                      <a:pt x="1640" y="910"/>
                    </a:lnTo>
                    <a:lnTo>
                      <a:pt x="1640" y="898"/>
                    </a:lnTo>
                    <a:lnTo>
                      <a:pt x="1650" y="898"/>
                    </a:lnTo>
                    <a:lnTo>
                      <a:pt x="1650" y="884"/>
                    </a:lnTo>
                    <a:lnTo>
                      <a:pt x="1656" y="884"/>
                    </a:lnTo>
                    <a:lnTo>
                      <a:pt x="1662" y="878"/>
                    </a:lnTo>
                    <a:lnTo>
                      <a:pt x="1662" y="872"/>
                    </a:lnTo>
                    <a:lnTo>
                      <a:pt x="1672" y="872"/>
                    </a:lnTo>
                    <a:lnTo>
                      <a:pt x="1672" y="856"/>
                    </a:lnTo>
                    <a:lnTo>
                      <a:pt x="1678" y="856"/>
                    </a:lnTo>
                    <a:lnTo>
                      <a:pt x="1678" y="850"/>
                    </a:lnTo>
                    <a:lnTo>
                      <a:pt x="1682" y="844"/>
                    </a:lnTo>
                    <a:lnTo>
                      <a:pt x="1682" y="838"/>
                    </a:lnTo>
                    <a:lnTo>
                      <a:pt x="1688" y="838"/>
                    </a:lnTo>
                    <a:lnTo>
                      <a:pt x="1688" y="830"/>
                    </a:lnTo>
                    <a:lnTo>
                      <a:pt x="1694" y="830"/>
                    </a:lnTo>
                    <a:lnTo>
                      <a:pt x="1694" y="824"/>
                    </a:lnTo>
                    <a:lnTo>
                      <a:pt x="1700" y="824"/>
                    </a:lnTo>
                    <a:lnTo>
                      <a:pt x="1700" y="818"/>
                    </a:lnTo>
                    <a:lnTo>
                      <a:pt x="1704" y="812"/>
                    </a:lnTo>
                    <a:lnTo>
                      <a:pt x="1704" y="806"/>
                    </a:lnTo>
                    <a:lnTo>
                      <a:pt x="1710" y="806"/>
                    </a:lnTo>
                    <a:lnTo>
                      <a:pt x="1710" y="752"/>
                    </a:lnTo>
                    <a:lnTo>
                      <a:pt x="1716" y="752"/>
                    </a:lnTo>
                    <a:lnTo>
                      <a:pt x="1716" y="746"/>
                    </a:lnTo>
                    <a:lnTo>
                      <a:pt x="1722" y="746"/>
                    </a:lnTo>
                    <a:lnTo>
                      <a:pt x="1722" y="726"/>
                    </a:lnTo>
                    <a:lnTo>
                      <a:pt x="1716" y="720"/>
                    </a:lnTo>
                    <a:lnTo>
                      <a:pt x="1710" y="716"/>
                    </a:lnTo>
                    <a:lnTo>
                      <a:pt x="1716" y="716"/>
                    </a:lnTo>
                    <a:lnTo>
                      <a:pt x="1722" y="720"/>
                    </a:lnTo>
                    <a:lnTo>
                      <a:pt x="1722" y="716"/>
                    </a:lnTo>
                    <a:lnTo>
                      <a:pt x="1716" y="710"/>
                    </a:lnTo>
                    <a:lnTo>
                      <a:pt x="1710" y="710"/>
                    </a:lnTo>
                    <a:lnTo>
                      <a:pt x="1710" y="704"/>
                    </a:lnTo>
                    <a:lnTo>
                      <a:pt x="1704" y="704"/>
                    </a:lnTo>
                    <a:lnTo>
                      <a:pt x="1704" y="692"/>
                    </a:lnTo>
                    <a:lnTo>
                      <a:pt x="1688" y="692"/>
                    </a:lnTo>
                    <a:lnTo>
                      <a:pt x="1688" y="698"/>
                    </a:lnTo>
                    <a:lnTo>
                      <a:pt x="1682" y="704"/>
                    </a:lnTo>
                    <a:lnTo>
                      <a:pt x="1682" y="710"/>
                    </a:lnTo>
                    <a:lnTo>
                      <a:pt x="1678" y="710"/>
                    </a:lnTo>
                    <a:lnTo>
                      <a:pt x="1678" y="704"/>
                    </a:lnTo>
                    <a:lnTo>
                      <a:pt x="1672" y="704"/>
                    </a:lnTo>
                    <a:lnTo>
                      <a:pt x="1672" y="710"/>
                    </a:lnTo>
                    <a:lnTo>
                      <a:pt x="1662" y="710"/>
                    </a:lnTo>
                    <a:lnTo>
                      <a:pt x="1662" y="704"/>
                    </a:lnTo>
                    <a:lnTo>
                      <a:pt x="1656" y="704"/>
                    </a:lnTo>
                    <a:lnTo>
                      <a:pt x="1656" y="682"/>
                    </a:lnTo>
                    <a:lnTo>
                      <a:pt x="1650" y="688"/>
                    </a:lnTo>
                    <a:lnTo>
                      <a:pt x="1650" y="682"/>
                    </a:lnTo>
                    <a:lnTo>
                      <a:pt x="1644" y="688"/>
                    </a:lnTo>
                    <a:lnTo>
                      <a:pt x="1640" y="688"/>
                    </a:lnTo>
                    <a:lnTo>
                      <a:pt x="1640" y="682"/>
                    </a:lnTo>
                    <a:lnTo>
                      <a:pt x="1634" y="682"/>
                    </a:lnTo>
                    <a:lnTo>
                      <a:pt x="1634" y="676"/>
                    </a:lnTo>
                    <a:lnTo>
                      <a:pt x="1640" y="676"/>
                    </a:lnTo>
                    <a:lnTo>
                      <a:pt x="1640" y="672"/>
                    </a:lnTo>
                    <a:lnTo>
                      <a:pt x="1644" y="672"/>
                    </a:lnTo>
                    <a:lnTo>
                      <a:pt x="1644" y="666"/>
                    </a:lnTo>
                    <a:lnTo>
                      <a:pt x="1650" y="666"/>
                    </a:lnTo>
                    <a:lnTo>
                      <a:pt x="1656" y="660"/>
                    </a:lnTo>
                    <a:lnTo>
                      <a:pt x="1662" y="660"/>
                    </a:lnTo>
                    <a:lnTo>
                      <a:pt x="1662" y="656"/>
                    </a:lnTo>
                    <a:lnTo>
                      <a:pt x="1668" y="656"/>
                    </a:lnTo>
                    <a:lnTo>
                      <a:pt x="1672" y="650"/>
                    </a:lnTo>
                    <a:lnTo>
                      <a:pt x="1672" y="644"/>
                    </a:lnTo>
                    <a:lnTo>
                      <a:pt x="1678" y="644"/>
                    </a:lnTo>
                    <a:lnTo>
                      <a:pt x="1678" y="638"/>
                    </a:lnTo>
                    <a:lnTo>
                      <a:pt x="1682" y="632"/>
                    </a:lnTo>
                    <a:lnTo>
                      <a:pt x="1688" y="632"/>
                    </a:lnTo>
                    <a:lnTo>
                      <a:pt x="1688" y="628"/>
                    </a:lnTo>
                    <a:lnTo>
                      <a:pt x="1694" y="628"/>
                    </a:lnTo>
                    <a:lnTo>
                      <a:pt x="1694" y="622"/>
                    </a:lnTo>
                    <a:lnTo>
                      <a:pt x="1700" y="622"/>
                    </a:lnTo>
                    <a:lnTo>
                      <a:pt x="1700" y="618"/>
                    </a:lnTo>
                    <a:lnTo>
                      <a:pt x="1710" y="618"/>
                    </a:lnTo>
                    <a:lnTo>
                      <a:pt x="1710" y="606"/>
                    </a:lnTo>
                    <a:lnTo>
                      <a:pt x="1716" y="602"/>
                    </a:lnTo>
                    <a:lnTo>
                      <a:pt x="1722" y="602"/>
                    </a:lnTo>
                    <a:lnTo>
                      <a:pt x="1722" y="596"/>
                    </a:lnTo>
                    <a:lnTo>
                      <a:pt x="1728" y="596"/>
                    </a:lnTo>
                    <a:lnTo>
                      <a:pt x="1728" y="590"/>
                    </a:lnTo>
                    <a:lnTo>
                      <a:pt x="1732" y="590"/>
                    </a:lnTo>
                    <a:lnTo>
                      <a:pt x="1732" y="584"/>
                    </a:lnTo>
                    <a:lnTo>
                      <a:pt x="1748" y="584"/>
                    </a:lnTo>
                    <a:lnTo>
                      <a:pt x="1748" y="578"/>
                    </a:lnTo>
                    <a:lnTo>
                      <a:pt x="1786" y="578"/>
                    </a:lnTo>
                    <a:lnTo>
                      <a:pt x="1782" y="584"/>
                    </a:lnTo>
                    <a:lnTo>
                      <a:pt x="1790" y="584"/>
                    </a:lnTo>
                    <a:lnTo>
                      <a:pt x="1790" y="578"/>
                    </a:lnTo>
                    <a:lnTo>
                      <a:pt x="1802" y="578"/>
                    </a:lnTo>
                    <a:lnTo>
                      <a:pt x="1802" y="584"/>
                    </a:lnTo>
                    <a:lnTo>
                      <a:pt x="1814" y="584"/>
                    </a:lnTo>
                    <a:lnTo>
                      <a:pt x="1814" y="578"/>
                    </a:lnTo>
                    <a:lnTo>
                      <a:pt x="1818" y="578"/>
                    </a:lnTo>
                    <a:lnTo>
                      <a:pt x="1818" y="584"/>
                    </a:lnTo>
                    <a:lnTo>
                      <a:pt x="1830" y="584"/>
                    </a:lnTo>
                    <a:lnTo>
                      <a:pt x="1830" y="578"/>
                    </a:lnTo>
                    <a:lnTo>
                      <a:pt x="1824" y="578"/>
                    </a:lnTo>
                    <a:lnTo>
                      <a:pt x="1830" y="574"/>
                    </a:lnTo>
                    <a:lnTo>
                      <a:pt x="1850" y="574"/>
                    </a:lnTo>
                    <a:lnTo>
                      <a:pt x="1850" y="578"/>
                    </a:lnTo>
                    <a:lnTo>
                      <a:pt x="1856" y="578"/>
                    </a:lnTo>
                    <a:lnTo>
                      <a:pt x="1856" y="574"/>
                    </a:lnTo>
                    <a:lnTo>
                      <a:pt x="1862" y="574"/>
                    </a:lnTo>
                    <a:lnTo>
                      <a:pt x="1862" y="578"/>
                    </a:lnTo>
                    <a:lnTo>
                      <a:pt x="1868" y="578"/>
                    </a:lnTo>
                    <a:lnTo>
                      <a:pt x="1868" y="584"/>
                    </a:lnTo>
                    <a:lnTo>
                      <a:pt x="1862" y="584"/>
                    </a:lnTo>
                    <a:lnTo>
                      <a:pt x="1862" y="590"/>
                    </a:lnTo>
                    <a:lnTo>
                      <a:pt x="1872" y="590"/>
                    </a:lnTo>
                    <a:lnTo>
                      <a:pt x="1878" y="584"/>
                    </a:lnTo>
                    <a:lnTo>
                      <a:pt x="1878" y="590"/>
                    </a:lnTo>
                    <a:lnTo>
                      <a:pt x="1884" y="590"/>
                    </a:lnTo>
                    <a:lnTo>
                      <a:pt x="1890" y="584"/>
                    </a:lnTo>
                    <a:lnTo>
                      <a:pt x="1916" y="584"/>
                    </a:lnTo>
                    <a:lnTo>
                      <a:pt x="1916" y="578"/>
                    </a:lnTo>
                    <a:lnTo>
                      <a:pt x="1910" y="578"/>
                    </a:lnTo>
                    <a:lnTo>
                      <a:pt x="1910" y="574"/>
                    </a:lnTo>
                    <a:lnTo>
                      <a:pt x="1904" y="574"/>
                    </a:lnTo>
                    <a:lnTo>
                      <a:pt x="1904" y="578"/>
                    </a:lnTo>
                    <a:lnTo>
                      <a:pt x="1898" y="578"/>
                    </a:lnTo>
                    <a:lnTo>
                      <a:pt x="1898" y="568"/>
                    </a:lnTo>
                    <a:lnTo>
                      <a:pt x="1904" y="568"/>
                    </a:lnTo>
                    <a:lnTo>
                      <a:pt x="1904" y="564"/>
                    </a:lnTo>
                    <a:lnTo>
                      <a:pt x="1910" y="564"/>
                    </a:lnTo>
                    <a:lnTo>
                      <a:pt x="1910" y="558"/>
                    </a:lnTo>
                    <a:lnTo>
                      <a:pt x="1916" y="558"/>
                    </a:lnTo>
                    <a:lnTo>
                      <a:pt x="1922" y="552"/>
                    </a:lnTo>
                    <a:lnTo>
                      <a:pt x="1922" y="548"/>
                    </a:lnTo>
                    <a:lnTo>
                      <a:pt x="1928" y="548"/>
                    </a:lnTo>
                    <a:lnTo>
                      <a:pt x="1928" y="542"/>
                    </a:lnTo>
                    <a:lnTo>
                      <a:pt x="1932" y="536"/>
                    </a:lnTo>
                    <a:lnTo>
                      <a:pt x="1938" y="536"/>
                    </a:lnTo>
                    <a:lnTo>
                      <a:pt x="1938" y="530"/>
                    </a:lnTo>
                    <a:lnTo>
                      <a:pt x="1944" y="530"/>
                    </a:lnTo>
                    <a:lnTo>
                      <a:pt x="1944" y="524"/>
                    </a:lnTo>
                    <a:lnTo>
                      <a:pt x="1986" y="524"/>
                    </a:lnTo>
                    <a:lnTo>
                      <a:pt x="1986" y="520"/>
                    </a:lnTo>
                    <a:lnTo>
                      <a:pt x="1992" y="520"/>
                    </a:lnTo>
                    <a:lnTo>
                      <a:pt x="1992" y="524"/>
                    </a:lnTo>
                    <a:lnTo>
                      <a:pt x="1986" y="530"/>
                    </a:lnTo>
                    <a:lnTo>
                      <a:pt x="1986" y="542"/>
                    </a:lnTo>
                    <a:lnTo>
                      <a:pt x="1992" y="542"/>
                    </a:lnTo>
                    <a:lnTo>
                      <a:pt x="1986" y="548"/>
                    </a:lnTo>
                    <a:lnTo>
                      <a:pt x="1998" y="548"/>
                    </a:lnTo>
                    <a:lnTo>
                      <a:pt x="1998" y="542"/>
                    </a:lnTo>
                    <a:lnTo>
                      <a:pt x="2004" y="542"/>
                    </a:lnTo>
                    <a:lnTo>
                      <a:pt x="2008" y="536"/>
                    </a:lnTo>
                    <a:lnTo>
                      <a:pt x="2012" y="536"/>
                    </a:lnTo>
                    <a:lnTo>
                      <a:pt x="2018" y="530"/>
                    </a:lnTo>
                    <a:lnTo>
                      <a:pt x="2030" y="530"/>
                    </a:lnTo>
                    <a:lnTo>
                      <a:pt x="2030" y="524"/>
                    </a:lnTo>
                    <a:lnTo>
                      <a:pt x="2024" y="524"/>
                    </a:lnTo>
                    <a:lnTo>
                      <a:pt x="2030" y="520"/>
                    </a:lnTo>
                    <a:lnTo>
                      <a:pt x="2030" y="510"/>
                    </a:lnTo>
                    <a:lnTo>
                      <a:pt x="2036" y="510"/>
                    </a:lnTo>
                    <a:lnTo>
                      <a:pt x="2036" y="504"/>
                    </a:lnTo>
                    <a:lnTo>
                      <a:pt x="2052" y="504"/>
                    </a:lnTo>
                    <a:lnTo>
                      <a:pt x="2052" y="510"/>
                    </a:lnTo>
                    <a:lnTo>
                      <a:pt x="2046" y="510"/>
                    </a:lnTo>
                    <a:lnTo>
                      <a:pt x="2046" y="524"/>
                    </a:lnTo>
                    <a:lnTo>
                      <a:pt x="2040" y="524"/>
                    </a:lnTo>
                    <a:lnTo>
                      <a:pt x="2036" y="536"/>
                    </a:lnTo>
                    <a:lnTo>
                      <a:pt x="2036" y="548"/>
                    </a:lnTo>
                    <a:lnTo>
                      <a:pt x="2024" y="548"/>
                    </a:lnTo>
                    <a:lnTo>
                      <a:pt x="2018" y="552"/>
                    </a:lnTo>
                    <a:lnTo>
                      <a:pt x="2012" y="552"/>
                    </a:lnTo>
                    <a:lnTo>
                      <a:pt x="2012" y="558"/>
                    </a:lnTo>
                    <a:lnTo>
                      <a:pt x="2008" y="558"/>
                    </a:lnTo>
                    <a:lnTo>
                      <a:pt x="2008" y="564"/>
                    </a:lnTo>
                    <a:lnTo>
                      <a:pt x="2004" y="568"/>
                    </a:lnTo>
                    <a:lnTo>
                      <a:pt x="1998" y="574"/>
                    </a:lnTo>
                    <a:lnTo>
                      <a:pt x="1992" y="574"/>
                    </a:lnTo>
                    <a:lnTo>
                      <a:pt x="1992" y="578"/>
                    </a:lnTo>
                    <a:lnTo>
                      <a:pt x="1986" y="578"/>
                    </a:lnTo>
                    <a:lnTo>
                      <a:pt x="1986" y="584"/>
                    </a:lnTo>
                    <a:lnTo>
                      <a:pt x="1982" y="584"/>
                    </a:lnTo>
                    <a:lnTo>
                      <a:pt x="1982" y="590"/>
                    </a:lnTo>
                    <a:lnTo>
                      <a:pt x="1976" y="596"/>
                    </a:lnTo>
                    <a:lnTo>
                      <a:pt x="1970" y="596"/>
                    </a:lnTo>
                    <a:lnTo>
                      <a:pt x="1970" y="602"/>
                    </a:lnTo>
                    <a:lnTo>
                      <a:pt x="1964" y="606"/>
                    </a:lnTo>
                    <a:lnTo>
                      <a:pt x="1958" y="606"/>
                    </a:lnTo>
                    <a:lnTo>
                      <a:pt x="1958" y="612"/>
                    </a:lnTo>
                    <a:lnTo>
                      <a:pt x="1950" y="612"/>
                    </a:lnTo>
                    <a:lnTo>
                      <a:pt x="1950" y="618"/>
                    </a:lnTo>
                    <a:lnTo>
                      <a:pt x="1944" y="618"/>
                    </a:lnTo>
                    <a:lnTo>
                      <a:pt x="1944" y="612"/>
                    </a:lnTo>
                    <a:lnTo>
                      <a:pt x="1938" y="618"/>
                    </a:lnTo>
                    <a:lnTo>
                      <a:pt x="1938" y="622"/>
                    </a:lnTo>
                    <a:lnTo>
                      <a:pt x="1944" y="622"/>
                    </a:lnTo>
                    <a:lnTo>
                      <a:pt x="1938" y="628"/>
                    </a:lnTo>
                    <a:lnTo>
                      <a:pt x="1938" y="632"/>
                    </a:lnTo>
                    <a:lnTo>
                      <a:pt x="1932" y="632"/>
                    </a:lnTo>
                    <a:lnTo>
                      <a:pt x="1932" y="638"/>
                    </a:lnTo>
                    <a:lnTo>
                      <a:pt x="1928" y="638"/>
                    </a:lnTo>
                    <a:lnTo>
                      <a:pt x="1928" y="644"/>
                    </a:lnTo>
                    <a:lnTo>
                      <a:pt x="1922" y="644"/>
                    </a:lnTo>
                    <a:lnTo>
                      <a:pt x="1922" y="698"/>
                    </a:lnTo>
                    <a:lnTo>
                      <a:pt x="1928" y="698"/>
                    </a:lnTo>
                    <a:lnTo>
                      <a:pt x="1928" y="726"/>
                    </a:lnTo>
                    <a:lnTo>
                      <a:pt x="1932" y="726"/>
                    </a:lnTo>
                    <a:lnTo>
                      <a:pt x="1932" y="730"/>
                    </a:lnTo>
                    <a:lnTo>
                      <a:pt x="1938" y="726"/>
                    </a:lnTo>
                    <a:lnTo>
                      <a:pt x="1938" y="730"/>
                    </a:lnTo>
                    <a:lnTo>
                      <a:pt x="1932" y="730"/>
                    </a:lnTo>
                    <a:lnTo>
                      <a:pt x="1938" y="736"/>
                    </a:lnTo>
                    <a:lnTo>
                      <a:pt x="1938" y="764"/>
                    </a:lnTo>
                    <a:lnTo>
                      <a:pt x="1944" y="758"/>
                    </a:lnTo>
                    <a:lnTo>
                      <a:pt x="1950" y="758"/>
                    </a:lnTo>
                    <a:lnTo>
                      <a:pt x="1950" y="752"/>
                    </a:lnTo>
                    <a:lnTo>
                      <a:pt x="1954" y="752"/>
                    </a:lnTo>
                    <a:lnTo>
                      <a:pt x="1954" y="746"/>
                    </a:lnTo>
                    <a:lnTo>
                      <a:pt x="1958" y="742"/>
                    </a:lnTo>
                    <a:lnTo>
                      <a:pt x="1958" y="736"/>
                    </a:lnTo>
                    <a:lnTo>
                      <a:pt x="1964" y="736"/>
                    </a:lnTo>
                    <a:lnTo>
                      <a:pt x="1964" y="720"/>
                    </a:lnTo>
                    <a:lnTo>
                      <a:pt x="1958" y="720"/>
                    </a:lnTo>
                    <a:lnTo>
                      <a:pt x="1964" y="716"/>
                    </a:lnTo>
                    <a:lnTo>
                      <a:pt x="1964" y="720"/>
                    </a:lnTo>
                    <a:lnTo>
                      <a:pt x="1970" y="720"/>
                    </a:lnTo>
                    <a:lnTo>
                      <a:pt x="1970" y="716"/>
                    </a:lnTo>
                    <a:lnTo>
                      <a:pt x="1986" y="716"/>
                    </a:lnTo>
                    <a:lnTo>
                      <a:pt x="1986" y="692"/>
                    </a:lnTo>
                    <a:lnTo>
                      <a:pt x="1992" y="692"/>
                    </a:lnTo>
                    <a:lnTo>
                      <a:pt x="1992" y="688"/>
                    </a:lnTo>
                    <a:lnTo>
                      <a:pt x="2008" y="688"/>
                    </a:lnTo>
                    <a:lnTo>
                      <a:pt x="2008" y="682"/>
                    </a:lnTo>
                    <a:lnTo>
                      <a:pt x="2012" y="682"/>
                    </a:lnTo>
                    <a:lnTo>
                      <a:pt x="2012" y="676"/>
                    </a:lnTo>
                    <a:lnTo>
                      <a:pt x="2008" y="676"/>
                    </a:lnTo>
                    <a:lnTo>
                      <a:pt x="2008" y="656"/>
                    </a:lnTo>
                    <a:lnTo>
                      <a:pt x="2012" y="656"/>
                    </a:lnTo>
                    <a:lnTo>
                      <a:pt x="2018" y="650"/>
                    </a:lnTo>
                    <a:lnTo>
                      <a:pt x="2024" y="656"/>
                    </a:lnTo>
                    <a:lnTo>
                      <a:pt x="2030" y="656"/>
                    </a:lnTo>
                    <a:lnTo>
                      <a:pt x="2036" y="650"/>
                    </a:lnTo>
                    <a:lnTo>
                      <a:pt x="2036" y="644"/>
                    </a:lnTo>
                    <a:lnTo>
                      <a:pt x="2030" y="644"/>
                    </a:lnTo>
                    <a:lnTo>
                      <a:pt x="2036" y="638"/>
                    </a:lnTo>
                    <a:lnTo>
                      <a:pt x="2024" y="638"/>
                    </a:lnTo>
                    <a:lnTo>
                      <a:pt x="2024" y="622"/>
                    </a:lnTo>
                    <a:lnTo>
                      <a:pt x="2030" y="622"/>
                    </a:lnTo>
                    <a:lnTo>
                      <a:pt x="2036" y="618"/>
                    </a:lnTo>
                    <a:lnTo>
                      <a:pt x="2030" y="612"/>
                    </a:lnTo>
                    <a:lnTo>
                      <a:pt x="2018" y="612"/>
                    </a:lnTo>
                    <a:lnTo>
                      <a:pt x="2018" y="618"/>
                    </a:lnTo>
                    <a:lnTo>
                      <a:pt x="2012" y="612"/>
                    </a:lnTo>
                    <a:lnTo>
                      <a:pt x="2012" y="602"/>
                    </a:lnTo>
                    <a:lnTo>
                      <a:pt x="2018" y="596"/>
                    </a:lnTo>
                    <a:lnTo>
                      <a:pt x="2024" y="596"/>
                    </a:lnTo>
                    <a:lnTo>
                      <a:pt x="2024" y="590"/>
                    </a:lnTo>
                    <a:lnTo>
                      <a:pt x="2030" y="590"/>
                    </a:lnTo>
                    <a:lnTo>
                      <a:pt x="2030" y="584"/>
                    </a:lnTo>
                    <a:lnTo>
                      <a:pt x="2036" y="584"/>
                    </a:lnTo>
                    <a:lnTo>
                      <a:pt x="2036" y="578"/>
                    </a:lnTo>
                    <a:lnTo>
                      <a:pt x="2030" y="578"/>
                    </a:lnTo>
                    <a:lnTo>
                      <a:pt x="2030" y="574"/>
                    </a:lnTo>
                    <a:lnTo>
                      <a:pt x="2036" y="574"/>
                    </a:lnTo>
                    <a:lnTo>
                      <a:pt x="2036" y="564"/>
                    </a:lnTo>
                    <a:lnTo>
                      <a:pt x="2052" y="564"/>
                    </a:lnTo>
                    <a:lnTo>
                      <a:pt x="2052" y="574"/>
                    </a:lnTo>
                    <a:lnTo>
                      <a:pt x="2058" y="568"/>
                    </a:lnTo>
                    <a:lnTo>
                      <a:pt x="2058" y="564"/>
                    </a:lnTo>
                    <a:lnTo>
                      <a:pt x="2062" y="558"/>
                    </a:lnTo>
                    <a:lnTo>
                      <a:pt x="2068" y="558"/>
                    </a:lnTo>
                    <a:lnTo>
                      <a:pt x="2072" y="552"/>
                    </a:lnTo>
                    <a:lnTo>
                      <a:pt x="2072" y="564"/>
                    </a:lnTo>
                    <a:lnTo>
                      <a:pt x="2068" y="564"/>
                    </a:lnTo>
                    <a:lnTo>
                      <a:pt x="2068" y="574"/>
                    </a:lnTo>
                    <a:lnTo>
                      <a:pt x="2072" y="574"/>
                    </a:lnTo>
                    <a:lnTo>
                      <a:pt x="2072" y="568"/>
                    </a:lnTo>
                    <a:lnTo>
                      <a:pt x="2078" y="568"/>
                    </a:lnTo>
                    <a:lnTo>
                      <a:pt x="2078" y="558"/>
                    </a:lnTo>
                    <a:lnTo>
                      <a:pt x="2096" y="558"/>
                    </a:lnTo>
                    <a:lnTo>
                      <a:pt x="2096" y="552"/>
                    </a:lnTo>
                    <a:lnTo>
                      <a:pt x="2116" y="552"/>
                    </a:lnTo>
                    <a:lnTo>
                      <a:pt x="2116" y="558"/>
                    </a:lnTo>
                    <a:lnTo>
                      <a:pt x="2122" y="558"/>
                    </a:lnTo>
                    <a:lnTo>
                      <a:pt x="2126" y="564"/>
                    </a:lnTo>
                    <a:lnTo>
                      <a:pt x="2126" y="568"/>
                    </a:lnTo>
                    <a:lnTo>
                      <a:pt x="2132" y="568"/>
                    </a:lnTo>
                    <a:lnTo>
                      <a:pt x="2132" y="558"/>
                    </a:lnTo>
                    <a:lnTo>
                      <a:pt x="2138" y="558"/>
                    </a:lnTo>
                    <a:lnTo>
                      <a:pt x="2138" y="552"/>
                    </a:lnTo>
                    <a:lnTo>
                      <a:pt x="2144" y="552"/>
                    </a:lnTo>
                    <a:lnTo>
                      <a:pt x="2144" y="548"/>
                    </a:lnTo>
                    <a:lnTo>
                      <a:pt x="2154" y="548"/>
                    </a:lnTo>
                    <a:lnTo>
                      <a:pt x="2154" y="542"/>
                    </a:lnTo>
                    <a:lnTo>
                      <a:pt x="2160" y="542"/>
                    </a:lnTo>
                    <a:lnTo>
                      <a:pt x="2160" y="536"/>
                    </a:lnTo>
                    <a:lnTo>
                      <a:pt x="2164" y="530"/>
                    </a:lnTo>
                    <a:lnTo>
                      <a:pt x="2164" y="536"/>
                    </a:lnTo>
                    <a:lnTo>
                      <a:pt x="2170" y="536"/>
                    </a:lnTo>
                    <a:lnTo>
                      <a:pt x="2176" y="530"/>
                    </a:lnTo>
                    <a:lnTo>
                      <a:pt x="2176" y="524"/>
                    </a:lnTo>
                    <a:lnTo>
                      <a:pt x="2192" y="524"/>
                    </a:lnTo>
                    <a:lnTo>
                      <a:pt x="2192" y="520"/>
                    </a:lnTo>
                    <a:lnTo>
                      <a:pt x="2198" y="520"/>
                    </a:lnTo>
                    <a:lnTo>
                      <a:pt x="2198" y="514"/>
                    </a:lnTo>
                    <a:lnTo>
                      <a:pt x="2214" y="514"/>
                    </a:lnTo>
                    <a:lnTo>
                      <a:pt x="2218" y="510"/>
                    </a:lnTo>
                    <a:lnTo>
                      <a:pt x="2246" y="510"/>
                    </a:lnTo>
                    <a:lnTo>
                      <a:pt x="2246" y="514"/>
                    </a:lnTo>
                    <a:lnTo>
                      <a:pt x="2258" y="514"/>
                    </a:lnTo>
                    <a:lnTo>
                      <a:pt x="2258" y="492"/>
                    </a:lnTo>
                    <a:lnTo>
                      <a:pt x="2252" y="492"/>
                    </a:lnTo>
                    <a:lnTo>
                      <a:pt x="2252" y="488"/>
                    </a:lnTo>
                    <a:lnTo>
                      <a:pt x="2246" y="482"/>
                    </a:lnTo>
                    <a:lnTo>
                      <a:pt x="2246" y="488"/>
                    </a:lnTo>
                    <a:lnTo>
                      <a:pt x="2240" y="482"/>
                    </a:lnTo>
                    <a:lnTo>
                      <a:pt x="2246" y="482"/>
                    </a:lnTo>
                    <a:lnTo>
                      <a:pt x="2246" y="464"/>
                    </a:lnTo>
                    <a:lnTo>
                      <a:pt x="2230" y="464"/>
                    </a:lnTo>
                    <a:lnTo>
                      <a:pt x="2230" y="456"/>
                    </a:lnTo>
                    <a:lnTo>
                      <a:pt x="2224" y="450"/>
                    </a:lnTo>
                    <a:lnTo>
                      <a:pt x="2230" y="450"/>
                    </a:lnTo>
                    <a:lnTo>
                      <a:pt x="2230" y="456"/>
                    </a:lnTo>
                    <a:lnTo>
                      <a:pt x="2246" y="456"/>
                    </a:lnTo>
                    <a:lnTo>
                      <a:pt x="2246" y="460"/>
                    </a:lnTo>
                    <a:lnTo>
                      <a:pt x="2252" y="456"/>
                    </a:lnTo>
                    <a:lnTo>
                      <a:pt x="2264" y="456"/>
                    </a:lnTo>
                    <a:lnTo>
                      <a:pt x="2264" y="450"/>
                    </a:lnTo>
                    <a:lnTo>
                      <a:pt x="2268" y="450"/>
                    </a:lnTo>
                    <a:lnTo>
                      <a:pt x="2268" y="444"/>
                    </a:lnTo>
                    <a:lnTo>
                      <a:pt x="2272" y="444"/>
                    </a:lnTo>
                    <a:lnTo>
                      <a:pt x="2272" y="438"/>
                    </a:lnTo>
                    <a:lnTo>
                      <a:pt x="2278" y="438"/>
                    </a:lnTo>
                    <a:lnTo>
                      <a:pt x="2272" y="434"/>
                    </a:lnTo>
                    <a:lnTo>
                      <a:pt x="2268" y="434"/>
                    </a:lnTo>
                    <a:lnTo>
                      <a:pt x="2268" y="416"/>
                    </a:lnTo>
                    <a:lnTo>
                      <a:pt x="2272" y="422"/>
                    </a:lnTo>
                    <a:lnTo>
                      <a:pt x="2278" y="422"/>
                    </a:lnTo>
                    <a:lnTo>
                      <a:pt x="2278" y="416"/>
                    </a:lnTo>
                    <a:lnTo>
                      <a:pt x="2290" y="416"/>
                    </a:lnTo>
                    <a:lnTo>
                      <a:pt x="2284" y="422"/>
                    </a:lnTo>
                    <a:lnTo>
                      <a:pt x="2284" y="434"/>
                    </a:lnTo>
                    <a:lnTo>
                      <a:pt x="2290" y="434"/>
                    </a:lnTo>
                    <a:lnTo>
                      <a:pt x="2284" y="438"/>
                    </a:lnTo>
                    <a:lnTo>
                      <a:pt x="2306" y="438"/>
                    </a:lnTo>
                    <a:lnTo>
                      <a:pt x="2306" y="434"/>
                    </a:lnTo>
                    <a:lnTo>
                      <a:pt x="2318" y="434"/>
                    </a:lnTo>
                    <a:lnTo>
                      <a:pt x="2318" y="438"/>
                    </a:lnTo>
                    <a:lnTo>
                      <a:pt x="2324" y="438"/>
                    </a:lnTo>
                    <a:lnTo>
                      <a:pt x="2324" y="444"/>
                    </a:lnTo>
                    <a:lnTo>
                      <a:pt x="2326" y="444"/>
                    </a:lnTo>
                    <a:lnTo>
                      <a:pt x="2326" y="456"/>
                    </a:lnTo>
                    <a:lnTo>
                      <a:pt x="2344" y="456"/>
                    </a:lnTo>
                    <a:lnTo>
                      <a:pt x="2350" y="460"/>
                    </a:lnTo>
                    <a:lnTo>
                      <a:pt x="2350" y="464"/>
                    </a:lnTo>
                    <a:lnTo>
                      <a:pt x="2378" y="464"/>
                    </a:lnTo>
                    <a:lnTo>
                      <a:pt x="2378" y="460"/>
                    </a:lnTo>
                    <a:lnTo>
                      <a:pt x="2366" y="460"/>
                    </a:lnTo>
                    <a:lnTo>
                      <a:pt x="2366" y="456"/>
                    </a:lnTo>
                    <a:lnTo>
                      <a:pt x="2378" y="456"/>
                    </a:lnTo>
                    <a:lnTo>
                      <a:pt x="2378" y="438"/>
                    </a:lnTo>
                    <a:lnTo>
                      <a:pt x="2392" y="438"/>
                    </a:lnTo>
                    <a:lnTo>
                      <a:pt x="2392" y="434"/>
                    </a:lnTo>
                    <a:lnTo>
                      <a:pt x="2404" y="434"/>
                    </a:lnTo>
                    <a:lnTo>
                      <a:pt x="2404" y="416"/>
                    </a:lnTo>
                    <a:lnTo>
                      <a:pt x="2398" y="416"/>
                    </a:lnTo>
                    <a:lnTo>
                      <a:pt x="2398" y="410"/>
                    </a:lnTo>
                    <a:lnTo>
                      <a:pt x="2398" y="410"/>
                    </a:lnTo>
                    <a:lnTo>
                      <a:pt x="2398" y="410"/>
                    </a:lnTo>
                    <a:close/>
                    <a:moveTo>
                      <a:pt x="806" y="692"/>
                    </a:moveTo>
                    <a:lnTo>
                      <a:pt x="806" y="688"/>
                    </a:lnTo>
                    <a:lnTo>
                      <a:pt x="812" y="692"/>
                    </a:lnTo>
                    <a:lnTo>
                      <a:pt x="806" y="692"/>
                    </a:lnTo>
                    <a:lnTo>
                      <a:pt x="806" y="692"/>
                    </a:lnTo>
                    <a:lnTo>
                      <a:pt x="806" y="692"/>
                    </a:lnTo>
                    <a:close/>
                    <a:moveTo>
                      <a:pt x="936" y="238"/>
                    </a:moveTo>
                    <a:lnTo>
                      <a:pt x="936" y="234"/>
                    </a:lnTo>
                    <a:lnTo>
                      <a:pt x="940" y="234"/>
                    </a:lnTo>
                    <a:lnTo>
                      <a:pt x="936" y="238"/>
                    </a:lnTo>
                    <a:lnTo>
                      <a:pt x="936" y="238"/>
                    </a:lnTo>
                    <a:lnTo>
                      <a:pt x="936" y="238"/>
                    </a:lnTo>
                    <a:close/>
                    <a:moveTo>
                      <a:pt x="946" y="242"/>
                    </a:moveTo>
                    <a:lnTo>
                      <a:pt x="940" y="242"/>
                    </a:lnTo>
                    <a:lnTo>
                      <a:pt x="940" y="238"/>
                    </a:lnTo>
                    <a:lnTo>
                      <a:pt x="946" y="238"/>
                    </a:lnTo>
                    <a:lnTo>
                      <a:pt x="946" y="242"/>
                    </a:lnTo>
                    <a:lnTo>
                      <a:pt x="946" y="242"/>
                    </a:lnTo>
                    <a:lnTo>
                      <a:pt x="946" y="242"/>
                    </a:lnTo>
                    <a:close/>
                    <a:moveTo>
                      <a:pt x="1126" y="180"/>
                    </a:moveTo>
                    <a:lnTo>
                      <a:pt x="1120" y="180"/>
                    </a:lnTo>
                    <a:lnTo>
                      <a:pt x="1126" y="174"/>
                    </a:lnTo>
                    <a:lnTo>
                      <a:pt x="1126" y="180"/>
                    </a:lnTo>
                    <a:lnTo>
                      <a:pt x="1126" y="180"/>
                    </a:lnTo>
                    <a:lnTo>
                      <a:pt x="1126" y="180"/>
                    </a:lnTo>
                    <a:close/>
                    <a:moveTo>
                      <a:pt x="1136" y="182"/>
                    </a:moveTo>
                    <a:lnTo>
                      <a:pt x="1132" y="182"/>
                    </a:lnTo>
                    <a:lnTo>
                      <a:pt x="1132" y="180"/>
                    </a:lnTo>
                    <a:lnTo>
                      <a:pt x="1136" y="180"/>
                    </a:lnTo>
                    <a:lnTo>
                      <a:pt x="1136" y="182"/>
                    </a:lnTo>
                    <a:lnTo>
                      <a:pt x="1136" y="182"/>
                    </a:lnTo>
                    <a:lnTo>
                      <a:pt x="1136" y="182"/>
                    </a:lnTo>
                    <a:close/>
                    <a:moveTo>
                      <a:pt x="1168" y="156"/>
                    </a:moveTo>
                    <a:lnTo>
                      <a:pt x="1162" y="152"/>
                    </a:lnTo>
                    <a:lnTo>
                      <a:pt x="1168" y="152"/>
                    </a:lnTo>
                    <a:lnTo>
                      <a:pt x="1168" y="156"/>
                    </a:lnTo>
                    <a:lnTo>
                      <a:pt x="1168" y="156"/>
                    </a:lnTo>
                    <a:lnTo>
                      <a:pt x="1168" y="156"/>
                    </a:lnTo>
                    <a:close/>
                    <a:moveTo>
                      <a:pt x="1520" y="288"/>
                    </a:moveTo>
                    <a:lnTo>
                      <a:pt x="1516" y="282"/>
                    </a:lnTo>
                    <a:lnTo>
                      <a:pt x="1516" y="276"/>
                    </a:lnTo>
                    <a:lnTo>
                      <a:pt x="1520" y="276"/>
                    </a:lnTo>
                    <a:lnTo>
                      <a:pt x="1520" y="288"/>
                    </a:lnTo>
                    <a:lnTo>
                      <a:pt x="1520" y="288"/>
                    </a:lnTo>
                    <a:lnTo>
                      <a:pt x="1520" y="288"/>
                    </a:lnTo>
                    <a:close/>
                    <a:moveTo>
                      <a:pt x="1844" y="296"/>
                    </a:moveTo>
                    <a:lnTo>
                      <a:pt x="1842" y="296"/>
                    </a:lnTo>
                    <a:lnTo>
                      <a:pt x="1844" y="292"/>
                    </a:lnTo>
                    <a:lnTo>
                      <a:pt x="1844" y="296"/>
                    </a:lnTo>
                    <a:lnTo>
                      <a:pt x="1844" y="296"/>
                    </a:lnTo>
                    <a:lnTo>
                      <a:pt x="1844" y="296"/>
                    </a:lnTo>
                    <a:close/>
                    <a:moveTo>
                      <a:pt x="2214" y="460"/>
                    </a:moveTo>
                    <a:lnTo>
                      <a:pt x="2210" y="460"/>
                    </a:lnTo>
                    <a:lnTo>
                      <a:pt x="2210" y="450"/>
                    </a:lnTo>
                    <a:lnTo>
                      <a:pt x="2214" y="456"/>
                    </a:lnTo>
                    <a:lnTo>
                      <a:pt x="2214" y="460"/>
                    </a:lnTo>
                    <a:lnTo>
                      <a:pt x="2214" y="460"/>
                    </a:lnTo>
                    <a:lnTo>
                      <a:pt x="2214" y="460"/>
                    </a:lnTo>
                    <a:close/>
                    <a:moveTo>
                      <a:pt x="2408" y="416"/>
                    </a:moveTo>
                    <a:lnTo>
                      <a:pt x="2408" y="428"/>
                    </a:lnTo>
                    <a:lnTo>
                      <a:pt x="2414" y="428"/>
                    </a:lnTo>
                    <a:lnTo>
                      <a:pt x="2414" y="422"/>
                    </a:lnTo>
                    <a:lnTo>
                      <a:pt x="2408" y="416"/>
                    </a:lnTo>
                    <a:lnTo>
                      <a:pt x="2408" y="416"/>
                    </a:lnTo>
                    <a:lnTo>
                      <a:pt x="2408" y="416"/>
                    </a:lnTo>
                    <a:close/>
                    <a:moveTo>
                      <a:pt x="2306" y="292"/>
                    </a:moveTo>
                    <a:lnTo>
                      <a:pt x="2300" y="296"/>
                    </a:lnTo>
                    <a:lnTo>
                      <a:pt x="2284" y="296"/>
                    </a:lnTo>
                    <a:lnTo>
                      <a:pt x="2278" y="302"/>
                    </a:lnTo>
                    <a:lnTo>
                      <a:pt x="2272" y="302"/>
                    </a:lnTo>
                    <a:lnTo>
                      <a:pt x="2268" y="296"/>
                    </a:lnTo>
                    <a:lnTo>
                      <a:pt x="2264" y="296"/>
                    </a:lnTo>
                    <a:lnTo>
                      <a:pt x="2264" y="302"/>
                    </a:lnTo>
                    <a:lnTo>
                      <a:pt x="2246" y="302"/>
                    </a:lnTo>
                    <a:lnTo>
                      <a:pt x="2246" y="296"/>
                    </a:lnTo>
                    <a:lnTo>
                      <a:pt x="2252" y="296"/>
                    </a:lnTo>
                    <a:lnTo>
                      <a:pt x="2252" y="292"/>
                    </a:lnTo>
                    <a:lnTo>
                      <a:pt x="2258" y="292"/>
                    </a:lnTo>
                    <a:lnTo>
                      <a:pt x="2258" y="288"/>
                    </a:lnTo>
                    <a:lnTo>
                      <a:pt x="2296" y="288"/>
                    </a:lnTo>
                    <a:lnTo>
                      <a:pt x="2296" y="292"/>
                    </a:lnTo>
                    <a:lnTo>
                      <a:pt x="2306" y="292"/>
                    </a:lnTo>
                    <a:lnTo>
                      <a:pt x="2306" y="292"/>
                    </a:lnTo>
                    <a:lnTo>
                      <a:pt x="2306" y="292"/>
                    </a:lnTo>
                    <a:close/>
                    <a:moveTo>
                      <a:pt x="1314" y="152"/>
                    </a:moveTo>
                    <a:lnTo>
                      <a:pt x="1308" y="152"/>
                    </a:lnTo>
                    <a:lnTo>
                      <a:pt x="1308" y="152"/>
                    </a:lnTo>
                    <a:lnTo>
                      <a:pt x="1304" y="152"/>
                    </a:lnTo>
                    <a:lnTo>
                      <a:pt x="1308" y="152"/>
                    </a:lnTo>
                    <a:lnTo>
                      <a:pt x="1314" y="152"/>
                    </a:lnTo>
                    <a:lnTo>
                      <a:pt x="1314" y="152"/>
                    </a:lnTo>
                    <a:lnTo>
                      <a:pt x="1314" y="152"/>
                    </a:lnTo>
                    <a:lnTo>
                      <a:pt x="1314" y="152"/>
                    </a:lnTo>
                    <a:lnTo>
                      <a:pt x="1314" y="152"/>
                    </a:lnTo>
                    <a:lnTo>
                      <a:pt x="1314" y="152"/>
                    </a:lnTo>
                    <a:lnTo>
                      <a:pt x="1314" y="152"/>
                    </a:lnTo>
                    <a:close/>
                    <a:moveTo>
                      <a:pt x="1466" y="242"/>
                    </a:moveTo>
                    <a:lnTo>
                      <a:pt x="1466" y="238"/>
                    </a:lnTo>
                    <a:lnTo>
                      <a:pt x="1466" y="238"/>
                    </a:lnTo>
                    <a:lnTo>
                      <a:pt x="1466" y="234"/>
                    </a:lnTo>
                    <a:lnTo>
                      <a:pt x="1466" y="228"/>
                    </a:lnTo>
                    <a:lnTo>
                      <a:pt x="1466" y="228"/>
                    </a:lnTo>
                    <a:lnTo>
                      <a:pt x="1466" y="234"/>
                    </a:lnTo>
                    <a:lnTo>
                      <a:pt x="1472" y="234"/>
                    </a:lnTo>
                    <a:lnTo>
                      <a:pt x="1476" y="234"/>
                    </a:lnTo>
                    <a:lnTo>
                      <a:pt x="1472" y="228"/>
                    </a:lnTo>
                    <a:lnTo>
                      <a:pt x="1476" y="228"/>
                    </a:lnTo>
                    <a:lnTo>
                      <a:pt x="1482" y="228"/>
                    </a:lnTo>
                    <a:lnTo>
                      <a:pt x="1482" y="228"/>
                    </a:lnTo>
                    <a:lnTo>
                      <a:pt x="1482" y="228"/>
                    </a:lnTo>
                    <a:lnTo>
                      <a:pt x="1488" y="228"/>
                    </a:lnTo>
                    <a:lnTo>
                      <a:pt x="1488" y="234"/>
                    </a:lnTo>
                    <a:lnTo>
                      <a:pt x="1494" y="228"/>
                    </a:lnTo>
                    <a:lnTo>
                      <a:pt x="1494" y="234"/>
                    </a:lnTo>
                    <a:lnTo>
                      <a:pt x="1494" y="234"/>
                    </a:lnTo>
                    <a:lnTo>
                      <a:pt x="1500" y="234"/>
                    </a:lnTo>
                    <a:lnTo>
                      <a:pt x="1500" y="238"/>
                    </a:lnTo>
                    <a:lnTo>
                      <a:pt x="1494" y="238"/>
                    </a:lnTo>
                    <a:lnTo>
                      <a:pt x="1500" y="238"/>
                    </a:lnTo>
                    <a:lnTo>
                      <a:pt x="1504" y="238"/>
                    </a:lnTo>
                    <a:lnTo>
                      <a:pt x="1504" y="234"/>
                    </a:lnTo>
                    <a:lnTo>
                      <a:pt x="1504" y="234"/>
                    </a:lnTo>
                    <a:lnTo>
                      <a:pt x="1510" y="234"/>
                    </a:lnTo>
                    <a:lnTo>
                      <a:pt x="1504" y="238"/>
                    </a:lnTo>
                    <a:lnTo>
                      <a:pt x="1510" y="238"/>
                    </a:lnTo>
                    <a:lnTo>
                      <a:pt x="1510" y="238"/>
                    </a:lnTo>
                    <a:lnTo>
                      <a:pt x="1510" y="242"/>
                    </a:lnTo>
                    <a:lnTo>
                      <a:pt x="1516" y="242"/>
                    </a:lnTo>
                    <a:lnTo>
                      <a:pt x="1516" y="248"/>
                    </a:lnTo>
                    <a:lnTo>
                      <a:pt x="1510" y="248"/>
                    </a:lnTo>
                    <a:lnTo>
                      <a:pt x="1510" y="248"/>
                    </a:lnTo>
                    <a:lnTo>
                      <a:pt x="1504" y="248"/>
                    </a:lnTo>
                    <a:lnTo>
                      <a:pt x="1510" y="248"/>
                    </a:lnTo>
                    <a:lnTo>
                      <a:pt x="1510" y="254"/>
                    </a:lnTo>
                    <a:lnTo>
                      <a:pt x="1504" y="254"/>
                    </a:lnTo>
                    <a:lnTo>
                      <a:pt x="1504" y="260"/>
                    </a:lnTo>
                    <a:lnTo>
                      <a:pt x="1504" y="260"/>
                    </a:lnTo>
                    <a:lnTo>
                      <a:pt x="1504" y="266"/>
                    </a:lnTo>
                    <a:lnTo>
                      <a:pt x="1504" y="266"/>
                    </a:lnTo>
                    <a:lnTo>
                      <a:pt x="1500" y="266"/>
                    </a:lnTo>
                    <a:lnTo>
                      <a:pt x="1500" y="260"/>
                    </a:lnTo>
                    <a:lnTo>
                      <a:pt x="1494" y="260"/>
                    </a:lnTo>
                    <a:lnTo>
                      <a:pt x="1494" y="260"/>
                    </a:lnTo>
                    <a:lnTo>
                      <a:pt x="1494" y="260"/>
                    </a:lnTo>
                    <a:lnTo>
                      <a:pt x="1488" y="260"/>
                    </a:lnTo>
                    <a:lnTo>
                      <a:pt x="1488" y="254"/>
                    </a:lnTo>
                    <a:lnTo>
                      <a:pt x="1482" y="254"/>
                    </a:lnTo>
                    <a:lnTo>
                      <a:pt x="1482" y="254"/>
                    </a:lnTo>
                    <a:lnTo>
                      <a:pt x="1476" y="254"/>
                    </a:lnTo>
                    <a:lnTo>
                      <a:pt x="1472" y="254"/>
                    </a:lnTo>
                    <a:lnTo>
                      <a:pt x="1466" y="254"/>
                    </a:lnTo>
                    <a:lnTo>
                      <a:pt x="1466" y="248"/>
                    </a:lnTo>
                    <a:lnTo>
                      <a:pt x="1466" y="248"/>
                    </a:lnTo>
                    <a:lnTo>
                      <a:pt x="1462" y="248"/>
                    </a:lnTo>
                    <a:lnTo>
                      <a:pt x="1456" y="248"/>
                    </a:lnTo>
                    <a:lnTo>
                      <a:pt x="1456" y="248"/>
                    </a:lnTo>
                    <a:lnTo>
                      <a:pt x="1456" y="248"/>
                    </a:lnTo>
                    <a:lnTo>
                      <a:pt x="1456" y="248"/>
                    </a:lnTo>
                    <a:lnTo>
                      <a:pt x="1462" y="248"/>
                    </a:lnTo>
                    <a:lnTo>
                      <a:pt x="1466" y="248"/>
                    </a:lnTo>
                    <a:lnTo>
                      <a:pt x="1466" y="248"/>
                    </a:lnTo>
                    <a:lnTo>
                      <a:pt x="1466" y="242"/>
                    </a:lnTo>
                    <a:lnTo>
                      <a:pt x="1466" y="242"/>
                    </a:lnTo>
                    <a:lnTo>
                      <a:pt x="1466" y="242"/>
                    </a:lnTo>
                    <a:lnTo>
                      <a:pt x="1466" y="242"/>
                    </a:lnTo>
                    <a:lnTo>
                      <a:pt x="1466" y="242"/>
                    </a:lnTo>
                    <a:close/>
                    <a:moveTo>
                      <a:pt x="1516" y="248"/>
                    </a:moveTo>
                    <a:lnTo>
                      <a:pt x="1516" y="242"/>
                    </a:lnTo>
                    <a:lnTo>
                      <a:pt x="1510" y="238"/>
                    </a:lnTo>
                    <a:lnTo>
                      <a:pt x="1516" y="238"/>
                    </a:lnTo>
                    <a:lnTo>
                      <a:pt x="1516" y="238"/>
                    </a:lnTo>
                    <a:lnTo>
                      <a:pt x="1516" y="234"/>
                    </a:lnTo>
                    <a:lnTo>
                      <a:pt x="1516" y="234"/>
                    </a:lnTo>
                    <a:lnTo>
                      <a:pt x="1516" y="234"/>
                    </a:lnTo>
                    <a:lnTo>
                      <a:pt x="1520" y="234"/>
                    </a:lnTo>
                    <a:lnTo>
                      <a:pt x="1526" y="238"/>
                    </a:lnTo>
                    <a:lnTo>
                      <a:pt x="1530" y="238"/>
                    </a:lnTo>
                    <a:lnTo>
                      <a:pt x="1530" y="238"/>
                    </a:lnTo>
                    <a:lnTo>
                      <a:pt x="1530" y="238"/>
                    </a:lnTo>
                    <a:lnTo>
                      <a:pt x="1536" y="238"/>
                    </a:lnTo>
                    <a:lnTo>
                      <a:pt x="1542" y="238"/>
                    </a:lnTo>
                    <a:lnTo>
                      <a:pt x="1542" y="238"/>
                    </a:lnTo>
                    <a:lnTo>
                      <a:pt x="1542" y="242"/>
                    </a:lnTo>
                    <a:lnTo>
                      <a:pt x="1542" y="248"/>
                    </a:lnTo>
                    <a:lnTo>
                      <a:pt x="1542" y="242"/>
                    </a:lnTo>
                    <a:lnTo>
                      <a:pt x="1548" y="242"/>
                    </a:lnTo>
                    <a:lnTo>
                      <a:pt x="1548" y="248"/>
                    </a:lnTo>
                    <a:lnTo>
                      <a:pt x="1542" y="248"/>
                    </a:lnTo>
                    <a:lnTo>
                      <a:pt x="1542" y="248"/>
                    </a:lnTo>
                    <a:lnTo>
                      <a:pt x="1536" y="248"/>
                    </a:lnTo>
                    <a:lnTo>
                      <a:pt x="1530" y="248"/>
                    </a:lnTo>
                    <a:lnTo>
                      <a:pt x="1530" y="254"/>
                    </a:lnTo>
                    <a:lnTo>
                      <a:pt x="1530" y="254"/>
                    </a:lnTo>
                    <a:lnTo>
                      <a:pt x="1526" y="254"/>
                    </a:lnTo>
                    <a:lnTo>
                      <a:pt x="1520" y="254"/>
                    </a:lnTo>
                    <a:lnTo>
                      <a:pt x="1516" y="260"/>
                    </a:lnTo>
                    <a:lnTo>
                      <a:pt x="1516" y="260"/>
                    </a:lnTo>
                    <a:lnTo>
                      <a:pt x="1510" y="260"/>
                    </a:lnTo>
                    <a:lnTo>
                      <a:pt x="1510" y="260"/>
                    </a:lnTo>
                    <a:lnTo>
                      <a:pt x="1504" y="260"/>
                    </a:lnTo>
                    <a:lnTo>
                      <a:pt x="1504" y="254"/>
                    </a:lnTo>
                    <a:lnTo>
                      <a:pt x="1510" y="254"/>
                    </a:lnTo>
                    <a:lnTo>
                      <a:pt x="1510" y="248"/>
                    </a:lnTo>
                    <a:lnTo>
                      <a:pt x="1504" y="248"/>
                    </a:lnTo>
                    <a:lnTo>
                      <a:pt x="1510" y="248"/>
                    </a:lnTo>
                    <a:lnTo>
                      <a:pt x="1510" y="248"/>
                    </a:lnTo>
                    <a:lnTo>
                      <a:pt x="1516" y="248"/>
                    </a:lnTo>
                    <a:lnTo>
                      <a:pt x="1516" y="248"/>
                    </a:lnTo>
                    <a:lnTo>
                      <a:pt x="1516" y="248"/>
                    </a:lnTo>
                    <a:lnTo>
                      <a:pt x="1516" y="248"/>
                    </a:lnTo>
                    <a:close/>
                    <a:moveTo>
                      <a:pt x="1520" y="260"/>
                    </a:moveTo>
                    <a:lnTo>
                      <a:pt x="1520" y="254"/>
                    </a:lnTo>
                    <a:lnTo>
                      <a:pt x="1526" y="254"/>
                    </a:lnTo>
                    <a:lnTo>
                      <a:pt x="1530" y="254"/>
                    </a:lnTo>
                    <a:lnTo>
                      <a:pt x="1530" y="254"/>
                    </a:lnTo>
                    <a:lnTo>
                      <a:pt x="1536" y="254"/>
                    </a:lnTo>
                    <a:lnTo>
                      <a:pt x="1542" y="254"/>
                    </a:lnTo>
                    <a:lnTo>
                      <a:pt x="1542" y="254"/>
                    </a:lnTo>
                    <a:lnTo>
                      <a:pt x="1548" y="254"/>
                    </a:lnTo>
                    <a:lnTo>
                      <a:pt x="1554" y="254"/>
                    </a:lnTo>
                    <a:lnTo>
                      <a:pt x="1548" y="260"/>
                    </a:lnTo>
                    <a:lnTo>
                      <a:pt x="1542" y="254"/>
                    </a:lnTo>
                    <a:lnTo>
                      <a:pt x="1542" y="254"/>
                    </a:lnTo>
                    <a:lnTo>
                      <a:pt x="1536" y="254"/>
                    </a:lnTo>
                    <a:lnTo>
                      <a:pt x="1530" y="260"/>
                    </a:lnTo>
                    <a:lnTo>
                      <a:pt x="1530" y="254"/>
                    </a:lnTo>
                    <a:lnTo>
                      <a:pt x="1526" y="260"/>
                    </a:lnTo>
                    <a:lnTo>
                      <a:pt x="1520" y="260"/>
                    </a:lnTo>
                    <a:lnTo>
                      <a:pt x="1520" y="260"/>
                    </a:lnTo>
                    <a:lnTo>
                      <a:pt x="1520" y="260"/>
                    </a:lnTo>
                    <a:lnTo>
                      <a:pt x="1520" y="260"/>
                    </a:lnTo>
                    <a:close/>
                    <a:moveTo>
                      <a:pt x="1516" y="260"/>
                    </a:moveTo>
                    <a:lnTo>
                      <a:pt x="1516" y="260"/>
                    </a:lnTo>
                    <a:lnTo>
                      <a:pt x="1516" y="260"/>
                    </a:lnTo>
                    <a:lnTo>
                      <a:pt x="1520" y="260"/>
                    </a:lnTo>
                    <a:lnTo>
                      <a:pt x="1526" y="260"/>
                    </a:lnTo>
                    <a:lnTo>
                      <a:pt x="1530" y="260"/>
                    </a:lnTo>
                    <a:lnTo>
                      <a:pt x="1530" y="260"/>
                    </a:lnTo>
                    <a:lnTo>
                      <a:pt x="1542" y="260"/>
                    </a:lnTo>
                    <a:lnTo>
                      <a:pt x="1542" y="260"/>
                    </a:lnTo>
                    <a:lnTo>
                      <a:pt x="1548" y="260"/>
                    </a:lnTo>
                    <a:lnTo>
                      <a:pt x="1554" y="260"/>
                    </a:lnTo>
                    <a:lnTo>
                      <a:pt x="1554" y="266"/>
                    </a:lnTo>
                    <a:lnTo>
                      <a:pt x="1554" y="266"/>
                    </a:lnTo>
                    <a:lnTo>
                      <a:pt x="1554" y="270"/>
                    </a:lnTo>
                    <a:lnTo>
                      <a:pt x="1554" y="270"/>
                    </a:lnTo>
                    <a:lnTo>
                      <a:pt x="1548" y="270"/>
                    </a:lnTo>
                    <a:lnTo>
                      <a:pt x="1554" y="270"/>
                    </a:lnTo>
                    <a:lnTo>
                      <a:pt x="1548" y="276"/>
                    </a:lnTo>
                    <a:lnTo>
                      <a:pt x="1542" y="276"/>
                    </a:lnTo>
                    <a:lnTo>
                      <a:pt x="1542" y="276"/>
                    </a:lnTo>
                    <a:lnTo>
                      <a:pt x="1542" y="270"/>
                    </a:lnTo>
                    <a:lnTo>
                      <a:pt x="1536" y="270"/>
                    </a:lnTo>
                    <a:lnTo>
                      <a:pt x="1536" y="266"/>
                    </a:lnTo>
                    <a:lnTo>
                      <a:pt x="1530" y="266"/>
                    </a:lnTo>
                    <a:lnTo>
                      <a:pt x="1530" y="266"/>
                    </a:lnTo>
                    <a:lnTo>
                      <a:pt x="1530" y="260"/>
                    </a:lnTo>
                    <a:lnTo>
                      <a:pt x="1526" y="260"/>
                    </a:lnTo>
                    <a:lnTo>
                      <a:pt x="1520" y="260"/>
                    </a:lnTo>
                    <a:lnTo>
                      <a:pt x="1516" y="260"/>
                    </a:lnTo>
                    <a:lnTo>
                      <a:pt x="1516" y="260"/>
                    </a:lnTo>
                    <a:lnTo>
                      <a:pt x="1516" y="260"/>
                    </a:lnTo>
                    <a:lnTo>
                      <a:pt x="1516" y="260"/>
                    </a:lnTo>
                    <a:lnTo>
                      <a:pt x="1516" y="260"/>
                    </a:lnTo>
                    <a:close/>
                    <a:moveTo>
                      <a:pt x="1998" y="302"/>
                    </a:moveTo>
                    <a:lnTo>
                      <a:pt x="1992" y="302"/>
                    </a:lnTo>
                    <a:lnTo>
                      <a:pt x="1998" y="302"/>
                    </a:lnTo>
                    <a:lnTo>
                      <a:pt x="1998" y="302"/>
                    </a:lnTo>
                    <a:lnTo>
                      <a:pt x="1998" y="302"/>
                    </a:lnTo>
                    <a:lnTo>
                      <a:pt x="1998" y="302"/>
                    </a:lnTo>
                    <a:close/>
                    <a:moveTo>
                      <a:pt x="562" y="348"/>
                    </a:moveTo>
                    <a:lnTo>
                      <a:pt x="556" y="348"/>
                    </a:lnTo>
                    <a:lnTo>
                      <a:pt x="550" y="348"/>
                    </a:lnTo>
                    <a:lnTo>
                      <a:pt x="550" y="342"/>
                    </a:lnTo>
                    <a:lnTo>
                      <a:pt x="550" y="348"/>
                    </a:lnTo>
                    <a:lnTo>
                      <a:pt x="556" y="348"/>
                    </a:lnTo>
                    <a:lnTo>
                      <a:pt x="562" y="348"/>
                    </a:lnTo>
                    <a:lnTo>
                      <a:pt x="562" y="348"/>
                    </a:lnTo>
                    <a:lnTo>
                      <a:pt x="562" y="348"/>
                    </a:lnTo>
                    <a:lnTo>
                      <a:pt x="562" y="348"/>
                    </a:lnTo>
                    <a:lnTo>
                      <a:pt x="562" y="348"/>
                    </a:lnTo>
                    <a:close/>
                    <a:moveTo>
                      <a:pt x="14" y="672"/>
                    </a:moveTo>
                    <a:lnTo>
                      <a:pt x="20" y="672"/>
                    </a:lnTo>
                    <a:lnTo>
                      <a:pt x="14" y="672"/>
                    </a:lnTo>
                    <a:lnTo>
                      <a:pt x="14" y="676"/>
                    </a:lnTo>
                    <a:lnTo>
                      <a:pt x="14" y="676"/>
                    </a:lnTo>
                    <a:lnTo>
                      <a:pt x="14" y="682"/>
                    </a:lnTo>
                    <a:lnTo>
                      <a:pt x="14" y="682"/>
                    </a:lnTo>
                    <a:lnTo>
                      <a:pt x="20" y="682"/>
                    </a:lnTo>
                    <a:lnTo>
                      <a:pt x="26" y="682"/>
                    </a:lnTo>
                    <a:lnTo>
                      <a:pt x="26" y="676"/>
                    </a:lnTo>
                    <a:lnTo>
                      <a:pt x="20" y="672"/>
                    </a:lnTo>
                    <a:lnTo>
                      <a:pt x="26" y="672"/>
                    </a:lnTo>
                    <a:lnTo>
                      <a:pt x="26" y="672"/>
                    </a:lnTo>
                    <a:lnTo>
                      <a:pt x="36" y="676"/>
                    </a:lnTo>
                    <a:lnTo>
                      <a:pt x="36" y="676"/>
                    </a:lnTo>
                    <a:lnTo>
                      <a:pt x="42" y="676"/>
                    </a:lnTo>
                    <a:lnTo>
                      <a:pt x="48" y="682"/>
                    </a:lnTo>
                    <a:lnTo>
                      <a:pt x="48" y="682"/>
                    </a:lnTo>
                    <a:lnTo>
                      <a:pt x="42" y="682"/>
                    </a:lnTo>
                    <a:lnTo>
                      <a:pt x="42" y="688"/>
                    </a:lnTo>
                    <a:lnTo>
                      <a:pt x="42" y="692"/>
                    </a:lnTo>
                    <a:lnTo>
                      <a:pt x="36" y="692"/>
                    </a:lnTo>
                    <a:lnTo>
                      <a:pt x="36" y="692"/>
                    </a:lnTo>
                    <a:lnTo>
                      <a:pt x="30" y="692"/>
                    </a:lnTo>
                    <a:lnTo>
                      <a:pt x="26" y="692"/>
                    </a:lnTo>
                    <a:lnTo>
                      <a:pt x="26" y="692"/>
                    </a:lnTo>
                    <a:lnTo>
                      <a:pt x="20" y="692"/>
                    </a:lnTo>
                    <a:lnTo>
                      <a:pt x="14" y="692"/>
                    </a:lnTo>
                    <a:lnTo>
                      <a:pt x="14" y="692"/>
                    </a:lnTo>
                    <a:lnTo>
                      <a:pt x="10" y="692"/>
                    </a:lnTo>
                    <a:lnTo>
                      <a:pt x="4" y="692"/>
                    </a:lnTo>
                    <a:lnTo>
                      <a:pt x="0" y="692"/>
                    </a:lnTo>
                    <a:lnTo>
                      <a:pt x="0" y="688"/>
                    </a:lnTo>
                    <a:lnTo>
                      <a:pt x="4" y="688"/>
                    </a:lnTo>
                    <a:lnTo>
                      <a:pt x="10" y="688"/>
                    </a:lnTo>
                    <a:lnTo>
                      <a:pt x="10" y="682"/>
                    </a:lnTo>
                    <a:lnTo>
                      <a:pt x="4" y="682"/>
                    </a:lnTo>
                    <a:lnTo>
                      <a:pt x="0" y="682"/>
                    </a:lnTo>
                    <a:lnTo>
                      <a:pt x="4" y="682"/>
                    </a:lnTo>
                    <a:lnTo>
                      <a:pt x="4" y="682"/>
                    </a:lnTo>
                    <a:lnTo>
                      <a:pt x="4" y="676"/>
                    </a:lnTo>
                    <a:lnTo>
                      <a:pt x="4" y="682"/>
                    </a:lnTo>
                    <a:lnTo>
                      <a:pt x="10" y="682"/>
                    </a:lnTo>
                    <a:lnTo>
                      <a:pt x="14" y="682"/>
                    </a:lnTo>
                    <a:lnTo>
                      <a:pt x="14" y="676"/>
                    </a:lnTo>
                    <a:lnTo>
                      <a:pt x="14" y="676"/>
                    </a:lnTo>
                    <a:lnTo>
                      <a:pt x="14" y="672"/>
                    </a:lnTo>
                    <a:lnTo>
                      <a:pt x="14" y="672"/>
                    </a:lnTo>
                    <a:lnTo>
                      <a:pt x="14" y="672"/>
                    </a:lnTo>
                    <a:lnTo>
                      <a:pt x="14" y="672"/>
                    </a:lnTo>
                    <a:close/>
                    <a:moveTo>
                      <a:pt x="0" y="688"/>
                    </a:moveTo>
                    <a:lnTo>
                      <a:pt x="0" y="688"/>
                    </a:lnTo>
                    <a:lnTo>
                      <a:pt x="0" y="688"/>
                    </a:lnTo>
                    <a:lnTo>
                      <a:pt x="0" y="688"/>
                    </a:lnTo>
                    <a:lnTo>
                      <a:pt x="0" y="688"/>
                    </a:lnTo>
                    <a:lnTo>
                      <a:pt x="0" y="688"/>
                    </a:lnTo>
                    <a:close/>
                    <a:moveTo>
                      <a:pt x="600" y="6"/>
                    </a:moveTo>
                    <a:lnTo>
                      <a:pt x="604" y="6"/>
                    </a:lnTo>
                    <a:lnTo>
                      <a:pt x="610" y="0"/>
                    </a:lnTo>
                    <a:lnTo>
                      <a:pt x="610" y="6"/>
                    </a:lnTo>
                    <a:lnTo>
                      <a:pt x="610" y="6"/>
                    </a:lnTo>
                    <a:lnTo>
                      <a:pt x="610" y="0"/>
                    </a:lnTo>
                    <a:lnTo>
                      <a:pt x="616" y="0"/>
                    </a:lnTo>
                    <a:lnTo>
                      <a:pt x="622" y="0"/>
                    </a:lnTo>
                    <a:lnTo>
                      <a:pt x="622" y="6"/>
                    </a:lnTo>
                    <a:lnTo>
                      <a:pt x="622" y="6"/>
                    </a:lnTo>
                    <a:lnTo>
                      <a:pt x="622" y="12"/>
                    </a:lnTo>
                    <a:lnTo>
                      <a:pt x="616" y="6"/>
                    </a:lnTo>
                    <a:lnTo>
                      <a:pt x="610" y="6"/>
                    </a:lnTo>
                    <a:lnTo>
                      <a:pt x="610" y="6"/>
                    </a:lnTo>
                    <a:lnTo>
                      <a:pt x="604" y="6"/>
                    </a:lnTo>
                    <a:lnTo>
                      <a:pt x="600" y="6"/>
                    </a:lnTo>
                    <a:lnTo>
                      <a:pt x="600" y="6"/>
                    </a:lnTo>
                    <a:lnTo>
                      <a:pt x="600" y="6"/>
                    </a:lnTo>
                    <a:lnTo>
                      <a:pt x="600" y="6"/>
                    </a:lnTo>
                    <a:close/>
                    <a:moveTo>
                      <a:pt x="546" y="6"/>
                    </a:moveTo>
                    <a:lnTo>
                      <a:pt x="550" y="6"/>
                    </a:lnTo>
                    <a:lnTo>
                      <a:pt x="550" y="6"/>
                    </a:lnTo>
                    <a:lnTo>
                      <a:pt x="550" y="12"/>
                    </a:lnTo>
                    <a:lnTo>
                      <a:pt x="550" y="12"/>
                    </a:lnTo>
                    <a:lnTo>
                      <a:pt x="546" y="12"/>
                    </a:lnTo>
                    <a:lnTo>
                      <a:pt x="546" y="6"/>
                    </a:lnTo>
                    <a:lnTo>
                      <a:pt x="546" y="6"/>
                    </a:lnTo>
                    <a:lnTo>
                      <a:pt x="546" y="6"/>
                    </a:lnTo>
                    <a:lnTo>
                      <a:pt x="546" y="6"/>
                    </a:lnTo>
                    <a:close/>
                    <a:moveTo>
                      <a:pt x="596" y="6"/>
                    </a:moveTo>
                    <a:lnTo>
                      <a:pt x="600" y="6"/>
                    </a:lnTo>
                    <a:lnTo>
                      <a:pt x="600" y="12"/>
                    </a:lnTo>
                    <a:lnTo>
                      <a:pt x="600" y="12"/>
                    </a:lnTo>
                    <a:lnTo>
                      <a:pt x="596" y="6"/>
                    </a:lnTo>
                    <a:lnTo>
                      <a:pt x="596" y="6"/>
                    </a:lnTo>
                    <a:lnTo>
                      <a:pt x="596" y="6"/>
                    </a:lnTo>
                    <a:lnTo>
                      <a:pt x="596" y="6"/>
                    </a:lnTo>
                    <a:close/>
                    <a:moveTo>
                      <a:pt x="550" y="12"/>
                    </a:moveTo>
                    <a:lnTo>
                      <a:pt x="550" y="12"/>
                    </a:lnTo>
                    <a:lnTo>
                      <a:pt x="556" y="12"/>
                    </a:lnTo>
                    <a:lnTo>
                      <a:pt x="562" y="12"/>
                    </a:lnTo>
                    <a:lnTo>
                      <a:pt x="562" y="16"/>
                    </a:lnTo>
                    <a:lnTo>
                      <a:pt x="556" y="16"/>
                    </a:lnTo>
                    <a:lnTo>
                      <a:pt x="550" y="16"/>
                    </a:lnTo>
                    <a:lnTo>
                      <a:pt x="550" y="16"/>
                    </a:lnTo>
                    <a:lnTo>
                      <a:pt x="550" y="12"/>
                    </a:lnTo>
                    <a:lnTo>
                      <a:pt x="550" y="12"/>
                    </a:lnTo>
                    <a:lnTo>
                      <a:pt x="550" y="12"/>
                    </a:lnTo>
                    <a:lnTo>
                      <a:pt x="550" y="12"/>
                    </a:lnTo>
                    <a:close/>
                    <a:moveTo>
                      <a:pt x="492" y="16"/>
                    </a:moveTo>
                    <a:lnTo>
                      <a:pt x="486" y="12"/>
                    </a:lnTo>
                    <a:lnTo>
                      <a:pt x="492" y="12"/>
                    </a:lnTo>
                    <a:lnTo>
                      <a:pt x="492" y="16"/>
                    </a:lnTo>
                    <a:lnTo>
                      <a:pt x="492" y="16"/>
                    </a:lnTo>
                    <a:lnTo>
                      <a:pt x="492" y="16"/>
                    </a:lnTo>
                    <a:lnTo>
                      <a:pt x="492" y="16"/>
                    </a:lnTo>
                    <a:lnTo>
                      <a:pt x="492" y="16"/>
                    </a:lnTo>
                    <a:lnTo>
                      <a:pt x="492" y="16"/>
                    </a:lnTo>
                    <a:close/>
                    <a:moveTo>
                      <a:pt x="568" y="16"/>
                    </a:moveTo>
                    <a:lnTo>
                      <a:pt x="572" y="16"/>
                    </a:lnTo>
                    <a:lnTo>
                      <a:pt x="572" y="16"/>
                    </a:lnTo>
                    <a:lnTo>
                      <a:pt x="578" y="16"/>
                    </a:lnTo>
                    <a:lnTo>
                      <a:pt x="572" y="16"/>
                    </a:lnTo>
                    <a:lnTo>
                      <a:pt x="572" y="16"/>
                    </a:lnTo>
                    <a:lnTo>
                      <a:pt x="568" y="16"/>
                    </a:lnTo>
                    <a:lnTo>
                      <a:pt x="568" y="16"/>
                    </a:lnTo>
                    <a:lnTo>
                      <a:pt x="568" y="16"/>
                    </a:lnTo>
                    <a:lnTo>
                      <a:pt x="568" y="16"/>
                    </a:lnTo>
                    <a:close/>
                    <a:moveTo>
                      <a:pt x="530" y="20"/>
                    </a:moveTo>
                    <a:lnTo>
                      <a:pt x="536" y="16"/>
                    </a:lnTo>
                    <a:lnTo>
                      <a:pt x="536" y="16"/>
                    </a:lnTo>
                    <a:lnTo>
                      <a:pt x="540" y="16"/>
                    </a:lnTo>
                    <a:lnTo>
                      <a:pt x="540" y="20"/>
                    </a:lnTo>
                    <a:lnTo>
                      <a:pt x="536" y="20"/>
                    </a:lnTo>
                    <a:lnTo>
                      <a:pt x="536" y="20"/>
                    </a:lnTo>
                    <a:lnTo>
                      <a:pt x="530" y="20"/>
                    </a:lnTo>
                    <a:lnTo>
                      <a:pt x="524" y="20"/>
                    </a:lnTo>
                    <a:lnTo>
                      <a:pt x="530" y="20"/>
                    </a:lnTo>
                    <a:lnTo>
                      <a:pt x="530" y="20"/>
                    </a:lnTo>
                    <a:lnTo>
                      <a:pt x="530" y="20"/>
                    </a:lnTo>
                    <a:lnTo>
                      <a:pt x="530" y="20"/>
                    </a:lnTo>
                    <a:close/>
                    <a:moveTo>
                      <a:pt x="1006" y="26"/>
                    </a:moveTo>
                    <a:lnTo>
                      <a:pt x="1006" y="26"/>
                    </a:lnTo>
                    <a:lnTo>
                      <a:pt x="994" y="20"/>
                    </a:lnTo>
                    <a:lnTo>
                      <a:pt x="990" y="20"/>
                    </a:lnTo>
                    <a:lnTo>
                      <a:pt x="994" y="20"/>
                    </a:lnTo>
                    <a:lnTo>
                      <a:pt x="994" y="16"/>
                    </a:lnTo>
                    <a:lnTo>
                      <a:pt x="1000" y="16"/>
                    </a:lnTo>
                    <a:lnTo>
                      <a:pt x="1006" y="16"/>
                    </a:lnTo>
                    <a:lnTo>
                      <a:pt x="1006" y="16"/>
                    </a:lnTo>
                    <a:lnTo>
                      <a:pt x="1012" y="16"/>
                    </a:lnTo>
                    <a:lnTo>
                      <a:pt x="1018" y="20"/>
                    </a:lnTo>
                    <a:lnTo>
                      <a:pt x="1018" y="20"/>
                    </a:lnTo>
                    <a:lnTo>
                      <a:pt x="1018" y="20"/>
                    </a:lnTo>
                    <a:lnTo>
                      <a:pt x="1018" y="26"/>
                    </a:lnTo>
                    <a:lnTo>
                      <a:pt x="1012" y="26"/>
                    </a:lnTo>
                    <a:lnTo>
                      <a:pt x="1006" y="26"/>
                    </a:lnTo>
                    <a:lnTo>
                      <a:pt x="1006" y="26"/>
                    </a:lnTo>
                    <a:lnTo>
                      <a:pt x="1006" y="26"/>
                    </a:lnTo>
                    <a:lnTo>
                      <a:pt x="1006" y="26"/>
                    </a:lnTo>
                    <a:close/>
                    <a:moveTo>
                      <a:pt x="556" y="16"/>
                    </a:moveTo>
                    <a:lnTo>
                      <a:pt x="562" y="16"/>
                    </a:lnTo>
                    <a:lnTo>
                      <a:pt x="562" y="16"/>
                    </a:lnTo>
                    <a:lnTo>
                      <a:pt x="562" y="20"/>
                    </a:lnTo>
                    <a:lnTo>
                      <a:pt x="568" y="20"/>
                    </a:lnTo>
                    <a:lnTo>
                      <a:pt x="562" y="20"/>
                    </a:lnTo>
                    <a:lnTo>
                      <a:pt x="556" y="20"/>
                    </a:lnTo>
                    <a:lnTo>
                      <a:pt x="556" y="16"/>
                    </a:lnTo>
                    <a:lnTo>
                      <a:pt x="556" y="16"/>
                    </a:lnTo>
                    <a:lnTo>
                      <a:pt x="556" y="16"/>
                    </a:lnTo>
                    <a:lnTo>
                      <a:pt x="556" y="16"/>
                    </a:lnTo>
                    <a:close/>
                    <a:moveTo>
                      <a:pt x="432" y="26"/>
                    </a:moveTo>
                    <a:lnTo>
                      <a:pt x="438" y="26"/>
                    </a:lnTo>
                    <a:lnTo>
                      <a:pt x="432" y="26"/>
                    </a:lnTo>
                    <a:lnTo>
                      <a:pt x="432" y="20"/>
                    </a:lnTo>
                    <a:lnTo>
                      <a:pt x="438" y="20"/>
                    </a:lnTo>
                    <a:lnTo>
                      <a:pt x="442" y="20"/>
                    </a:lnTo>
                    <a:lnTo>
                      <a:pt x="442" y="26"/>
                    </a:lnTo>
                    <a:lnTo>
                      <a:pt x="438" y="26"/>
                    </a:lnTo>
                    <a:lnTo>
                      <a:pt x="432" y="26"/>
                    </a:lnTo>
                    <a:lnTo>
                      <a:pt x="432" y="26"/>
                    </a:lnTo>
                    <a:lnTo>
                      <a:pt x="432" y="26"/>
                    </a:lnTo>
                    <a:lnTo>
                      <a:pt x="432" y="26"/>
                    </a:lnTo>
                    <a:close/>
                    <a:moveTo>
                      <a:pt x="546" y="20"/>
                    </a:moveTo>
                    <a:lnTo>
                      <a:pt x="550" y="20"/>
                    </a:lnTo>
                    <a:lnTo>
                      <a:pt x="550" y="20"/>
                    </a:lnTo>
                    <a:lnTo>
                      <a:pt x="550" y="20"/>
                    </a:lnTo>
                    <a:lnTo>
                      <a:pt x="546" y="20"/>
                    </a:lnTo>
                    <a:lnTo>
                      <a:pt x="546" y="20"/>
                    </a:lnTo>
                    <a:lnTo>
                      <a:pt x="546" y="20"/>
                    </a:lnTo>
                    <a:lnTo>
                      <a:pt x="546" y="20"/>
                    </a:lnTo>
                    <a:close/>
                    <a:moveTo>
                      <a:pt x="572" y="26"/>
                    </a:moveTo>
                    <a:lnTo>
                      <a:pt x="572" y="26"/>
                    </a:lnTo>
                    <a:lnTo>
                      <a:pt x="578" y="20"/>
                    </a:lnTo>
                    <a:lnTo>
                      <a:pt x="584" y="20"/>
                    </a:lnTo>
                    <a:lnTo>
                      <a:pt x="584" y="20"/>
                    </a:lnTo>
                    <a:lnTo>
                      <a:pt x="590" y="20"/>
                    </a:lnTo>
                    <a:lnTo>
                      <a:pt x="596" y="20"/>
                    </a:lnTo>
                    <a:lnTo>
                      <a:pt x="596" y="26"/>
                    </a:lnTo>
                    <a:lnTo>
                      <a:pt x="590" y="26"/>
                    </a:lnTo>
                    <a:lnTo>
                      <a:pt x="584" y="26"/>
                    </a:lnTo>
                    <a:lnTo>
                      <a:pt x="584" y="26"/>
                    </a:lnTo>
                    <a:lnTo>
                      <a:pt x="578" y="26"/>
                    </a:lnTo>
                    <a:lnTo>
                      <a:pt x="572" y="26"/>
                    </a:lnTo>
                    <a:lnTo>
                      <a:pt x="572" y="26"/>
                    </a:lnTo>
                    <a:lnTo>
                      <a:pt x="572" y="26"/>
                    </a:lnTo>
                    <a:lnTo>
                      <a:pt x="572" y="26"/>
                    </a:lnTo>
                    <a:lnTo>
                      <a:pt x="572" y="26"/>
                    </a:lnTo>
                    <a:close/>
                    <a:moveTo>
                      <a:pt x="512" y="20"/>
                    </a:moveTo>
                    <a:lnTo>
                      <a:pt x="518" y="20"/>
                    </a:lnTo>
                    <a:lnTo>
                      <a:pt x="524" y="20"/>
                    </a:lnTo>
                    <a:lnTo>
                      <a:pt x="524" y="20"/>
                    </a:lnTo>
                    <a:lnTo>
                      <a:pt x="524" y="26"/>
                    </a:lnTo>
                    <a:lnTo>
                      <a:pt x="530" y="26"/>
                    </a:lnTo>
                    <a:lnTo>
                      <a:pt x="536" y="26"/>
                    </a:lnTo>
                    <a:lnTo>
                      <a:pt x="536" y="26"/>
                    </a:lnTo>
                    <a:lnTo>
                      <a:pt x="540" y="26"/>
                    </a:lnTo>
                    <a:lnTo>
                      <a:pt x="546" y="26"/>
                    </a:lnTo>
                    <a:lnTo>
                      <a:pt x="540" y="26"/>
                    </a:lnTo>
                    <a:lnTo>
                      <a:pt x="536" y="26"/>
                    </a:lnTo>
                    <a:lnTo>
                      <a:pt x="536" y="26"/>
                    </a:lnTo>
                    <a:lnTo>
                      <a:pt x="530" y="26"/>
                    </a:lnTo>
                    <a:lnTo>
                      <a:pt x="524" y="26"/>
                    </a:lnTo>
                    <a:lnTo>
                      <a:pt x="524" y="26"/>
                    </a:lnTo>
                    <a:lnTo>
                      <a:pt x="518" y="26"/>
                    </a:lnTo>
                    <a:lnTo>
                      <a:pt x="512" y="26"/>
                    </a:lnTo>
                    <a:lnTo>
                      <a:pt x="512" y="20"/>
                    </a:lnTo>
                    <a:lnTo>
                      <a:pt x="512" y="20"/>
                    </a:lnTo>
                    <a:lnTo>
                      <a:pt x="512" y="20"/>
                    </a:lnTo>
                    <a:lnTo>
                      <a:pt x="512" y="20"/>
                    </a:lnTo>
                    <a:close/>
                    <a:moveTo>
                      <a:pt x="540" y="26"/>
                    </a:moveTo>
                    <a:lnTo>
                      <a:pt x="536" y="26"/>
                    </a:lnTo>
                    <a:lnTo>
                      <a:pt x="540" y="20"/>
                    </a:lnTo>
                    <a:lnTo>
                      <a:pt x="546" y="20"/>
                    </a:lnTo>
                    <a:lnTo>
                      <a:pt x="550" y="20"/>
                    </a:lnTo>
                    <a:lnTo>
                      <a:pt x="550" y="26"/>
                    </a:lnTo>
                    <a:lnTo>
                      <a:pt x="550" y="26"/>
                    </a:lnTo>
                    <a:lnTo>
                      <a:pt x="550" y="26"/>
                    </a:lnTo>
                    <a:lnTo>
                      <a:pt x="546" y="26"/>
                    </a:lnTo>
                    <a:lnTo>
                      <a:pt x="546" y="26"/>
                    </a:lnTo>
                    <a:lnTo>
                      <a:pt x="540" y="26"/>
                    </a:lnTo>
                    <a:lnTo>
                      <a:pt x="540" y="26"/>
                    </a:lnTo>
                    <a:lnTo>
                      <a:pt x="540" y="26"/>
                    </a:lnTo>
                    <a:lnTo>
                      <a:pt x="540" y="26"/>
                    </a:lnTo>
                    <a:close/>
                    <a:moveTo>
                      <a:pt x="844" y="26"/>
                    </a:moveTo>
                    <a:lnTo>
                      <a:pt x="850" y="26"/>
                    </a:lnTo>
                    <a:lnTo>
                      <a:pt x="850" y="26"/>
                    </a:lnTo>
                    <a:lnTo>
                      <a:pt x="850" y="26"/>
                    </a:lnTo>
                    <a:lnTo>
                      <a:pt x="850" y="26"/>
                    </a:lnTo>
                    <a:lnTo>
                      <a:pt x="854" y="26"/>
                    </a:lnTo>
                    <a:lnTo>
                      <a:pt x="860" y="26"/>
                    </a:lnTo>
                    <a:lnTo>
                      <a:pt x="854" y="32"/>
                    </a:lnTo>
                    <a:lnTo>
                      <a:pt x="850" y="32"/>
                    </a:lnTo>
                    <a:lnTo>
                      <a:pt x="844" y="32"/>
                    </a:lnTo>
                    <a:lnTo>
                      <a:pt x="838" y="32"/>
                    </a:lnTo>
                    <a:lnTo>
                      <a:pt x="838" y="26"/>
                    </a:lnTo>
                    <a:lnTo>
                      <a:pt x="844" y="26"/>
                    </a:lnTo>
                    <a:lnTo>
                      <a:pt x="844" y="26"/>
                    </a:lnTo>
                    <a:lnTo>
                      <a:pt x="844" y="26"/>
                    </a:lnTo>
                    <a:lnTo>
                      <a:pt x="844" y="26"/>
                    </a:lnTo>
                    <a:close/>
                    <a:moveTo>
                      <a:pt x="540" y="32"/>
                    </a:moveTo>
                    <a:lnTo>
                      <a:pt x="540" y="26"/>
                    </a:lnTo>
                    <a:lnTo>
                      <a:pt x="546" y="26"/>
                    </a:lnTo>
                    <a:lnTo>
                      <a:pt x="550" y="26"/>
                    </a:lnTo>
                    <a:lnTo>
                      <a:pt x="550" y="26"/>
                    </a:lnTo>
                    <a:lnTo>
                      <a:pt x="556" y="26"/>
                    </a:lnTo>
                    <a:lnTo>
                      <a:pt x="556" y="32"/>
                    </a:lnTo>
                    <a:lnTo>
                      <a:pt x="550" y="32"/>
                    </a:lnTo>
                    <a:lnTo>
                      <a:pt x="550" y="32"/>
                    </a:lnTo>
                    <a:lnTo>
                      <a:pt x="546" y="32"/>
                    </a:lnTo>
                    <a:lnTo>
                      <a:pt x="540" y="32"/>
                    </a:lnTo>
                    <a:lnTo>
                      <a:pt x="536" y="32"/>
                    </a:lnTo>
                    <a:lnTo>
                      <a:pt x="540" y="32"/>
                    </a:lnTo>
                    <a:lnTo>
                      <a:pt x="540" y="32"/>
                    </a:lnTo>
                    <a:lnTo>
                      <a:pt x="540" y="32"/>
                    </a:lnTo>
                    <a:lnTo>
                      <a:pt x="540" y="32"/>
                    </a:lnTo>
                    <a:close/>
                    <a:moveTo>
                      <a:pt x="486" y="32"/>
                    </a:moveTo>
                    <a:lnTo>
                      <a:pt x="486" y="26"/>
                    </a:lnTo>
                    <a:lnTo>
                      <a:pt x="492" y="26"/>
                    </a:lnTo>
                    <a:lnTo>
                      <a:pt x="492" y="26"/>
                    </a:lnTo>
                    <a:lnTo>
                      <a:pt x="496" y="26"/>
                    </a:lnTo>
                    <a:lnTo>
                      <a:pt x="502" y="26"/>
                    </a:lnTo>
                    <a:lnTo>
                      <a:pt x="502" y="26"/>
                    </a:lnTo>
                    <a:lnTo>
                      <a:pt x="508" y="32"/>
                    </a:lnTo>
                    <a:lnTo>
                      <a:pt x="512" y="32"/>
                    </a:lnTo>
                    <a:lnTo>
                      <a:pt x="508" y="32"/>
                    </a:lnTo>
                    <a:lnTo>
                      <a:pt x="502" y="32"/>
                    </a:lnTo>
                    <a:lnTo>
                      <a:pt x="502" y="32"/>
                    </a:lnTo>
                    <a:lnTo>
                      <a:pt x="496" y="32"/>
                    </a:lnTo>
                    <a:lnTo>
                      <a:pt x="492" y="32"/>
                    </a:lnTo>
                    <a:lnTo>
                      <a:pt x="496" y="32"/>
                    </a:lnTo>
                    <a:lnTo>
                      <a:pt x="492" y="32"/>
                    </a:lnTo>
                    <a:lnTo>
                      <a:pt x="492" y="32"/>
                    </a:lnTo>
                    <a:lnTo>
                      <a:pt x="486" y="32"/>
                    </a:lnTo>
                    <a:lnTo>
                      <a:pt x="486" y="32"/>
                    </a:lnTo>
                    <a:lnTo>
                      <a:pt x="486" y="32"/>
                    </a:lnTo>
                    <a:lnTo>
                      <a:pt x="486" y="32"/>
                    </a:lnTo>
                    <a:close/>
                    <a:moveTo>
                      <a:pt x="508" y="32"/>
                    </a:moveTo>
                    <a:lnTo>
                      <a:pt x="512" y="32"/>
                    </a:lnTo>
                    <a:lnTo>
                      <a:pt x="518" y="32"/>
                    </a:lnTo>
                    <a:lnTo>
                      <a:pt x="524" y="32"/>
                    </a:lnTo>
                    <a:lnTo>
                      <a:pt x="524" y="38"/>
                    </a:lnTo>
                    <a:lnTo>
                      <a:pt x="524" y="38"/>
                    </a:lnTo>
                    <a:lnTo>
                      <a:pt x="518" y="38"/>
                    </a:lnTo>
                    <a:lnTo>
                      <a:pt x="512" y="38"/>
                    </a:lnTo>
                    <a:lnTo>
                      <a:pt x="512" y="38"/>
                    </a:lnTo>
                    <a:lnTo>
                      <a:pt x="508" y="38"/>
                    </a:lnTo>
                    <a:lnTo>
                      <a:pt x="502" y="38"/>
                    </a:lnTo>
                    <a:lnTo>
                      <a:pt x="502" y="32"/>
                    </a:lnTo>
                    <a:lnTo>
                      <a:pt x="508" y="32"/>
                    </a:lnTo>
                    <a:lnTo>
                      <a:pt x="508" y="32"/>
                    </a:lnTo>
                    <a:lnTo>
                      <a:pt x="508" y="32"/>
                    </a:lnTo>
                    <a:lnTo>
                      <a:pt x="508" y="32"/>
                    </a:lnTo>
                    <a:close/>
                    <a:moveTo>
                      <a:pt x="476" y="38"/>
                    </a:moveTo>
                    <a:lnTo>
                      <a:pt x="476" y="38"/>
                    </a:lnTo>
                    <a:lnTo>
                      <a:pt x="476" y="38"/>
                    </a:lnTo>
                    <a:lnTo>
                      <a:pt x="476" y="38"/>
                    </a:lnTo>
                    <a:lnTo>
                      <a:pt x="476" y="38"/>
                    </a:lnTo>
                    <a:lnTo>
                      <a:pt x="476" y="38"/>
                    </a:lnTo>
                    <a:lnTo>
                      <a:pt x="476" y="38"/>
                    </a:lnTo>
                    <a:lnTo>
                      <a:pt x="476" y="38"/>
                    </a:lnTo>
                    <a:close/>
                    <a:moveTo>
                      <a:pt x="550" y="38"/>
                    </a:moveTo>
                    <a:lnTo>
                      <a:pt x="550" y="38"/>
                    </a:lnTo>
                    <a:lnTo>
                      <a:pt x="550" y="38"/>
                    </a:lnTo>
                    <a:lnTo>
                      <a:pt x="550" y="38"/>
                    </a:lnTo>
                    <a:lnTo>
                      <a:pt x="550" y="38"/>
                    </a:lnTo>
                    <a:lnTo>
                      <a:pt x="550" y="38"/>
                    </a:lnTo>
                    <a:close/>
                    <a:moveTo>
                      <a:pt x="530" y="38"/>
                    </a:moveTo>
                    <a:lnTo>
                      <a:pt x="536" y="38"/>
                    </a:lnTo>
                    <a:lnTo>
                      <a:pt x="536" y="38"/>
                    </a:lnTo>
                    <a:lnTo>
                      <a:pt x="540" y="38"/>
                    </a:lnTo>
                    <a:lnTo>
                      <a:pt x="540" y="38"/>
                    </a:lnTo>
                    <a:lnTo>
                      <a:pt x="536" y="38"/>
                    </a:lnTo>
                    <a:lnTo>
                      <a:pt x="536" y="38"/>
                    </a:lnTo>
                    <a:lnTo>
                      <a:pt x="530" y="38"/>
                    </a:lnTo>
                    <a:lnTo>
                      <a:pt x="530" y="38"/>
                    </a:lnTo>
                    <a:lnTo>
                      <a:pt x="530" y="38"/>
                    </a:lnTo>
                    <a:lnTo>
                      <a:pt x="530" y="38"/>
                    </a:lnTo>
                    <a:close/>
                    <a:moveTo>
                      <a:pt x="482" y="38"/>
                    </a:moveTo>
                    <a:lnTo>
                      <a:pt x="486" y="38"/>
                    </a:lnTo>
                    <a:lnTo>
                      <a:pt x="482" y="38"/>
                    </a:lnTo>
                    <a:lnTo>
                      <a:pt x="482" y="38"/>
                    </a:lnTo>
                    <a:lnTo>
                      <a:pt x="486" y="38"/>
                    </a:lnTo>
                    <a:lnTo>
                      <a:pt x="492" y="38"/>
                    </a:lnTo>
                    <a:lnTo>
                      <a:pt x="492" y="38"/>
                    </a:lnTo>
                    <a:lnTo>
                      <a:pt x="486" y="38"/>
                    </a:lnTo>
                    <a:lnTo>
                      <a:pt x="492" y="38"/>
                    </a:lnTo>
                    <a:lnTo>
                      <a:pt x="492" y="38"/>
                    </a:lnTo>
                    <a:lnTo>
                      <a:pt x="492" y="42"/>
                    </a:lnTo>
                    <a:lnTo>
                      <a:pt x="486" y="42"/>
                    </a:lnTo>
                    <a:lnTo>
                      <a:pt x="486" y="38"/>
                    </a:lnTo>
                    <a:lnTo>
                      <a:pt x="482" y="38"/>
                    </a:lnTo>
                    <a:lnTo>
                      <a:pt x="482" y="38"/>
                    </a:lnTo>
                    <a:lnTo>
                      <a:pt x="482" y="38"/>
                    </a:lnTo>
                    <a:lnTo>
                      <a:pt x="482" y="38"/>
                    </a:lnTo>
                    <a:close/>
                    <a:moveTo>
                      <a:pt x="492" y="38"/>
                    </a:moveTo>
                    <a:lnTo>
                      <a:pt x="496" y="38"/>
                    </a:lnTo>
                    <a:lnTo>
                      <a:pt x="502" y="38"/>
                    </a:lnTo>
                    <a:lnTo>
                      <a:pt x="496" y="38"/>
                    </a:lnTo>
                    <a:lnTo>
                      <a:pt x="492" y="38"/>
                    </a:lnTo>
                    <a:lnTo>
                      <a:pt x="492" y="38"/>
                    </a:lnTo>
                    <a:lnTo>
                      <a:pt x="492" y="38"/>
                    </a:lnTo>
                    <a:lnTo>
                      <a:pt x="492" y="38"/>
                    </a:lnTo>
                    <a:close/>
                    <a:moveTo>
                      <a:pt x="492" y="42"/>
                    </a:moveTo>
                    <a:lnTo>
                      <a:pt x="492" y="38"/>
                    </a:lnTo>
                    <a:lnTo>
                      <a:pt x="496" y="38"/>
                    </a:lnTo>
                    <a:lnTo>
                      <a:pt x="496" y="42"/>
                    </a:lnTo>
                    <a:lnTo>
                      <a:pt x="492" y="42"/>
                    </a:lnTo>
                    <a:lnTo>
                      <a:pt x="492" y="42"/>
                    </a:lnTo>
                    <a:lnTo>
                      <a:pt x="492" y="42"/>
                    </a:lnTo>
                    <a:lnTo>
                      <a:pt x="492" y="42"/>
                    </a:lnTo>
                    <a:lnTo>
                      <a:pt x="492" y="42"/>
                    </a:lnTo>
                    <a:lnTo>
                      <a:pt x="492" y="42"/>
                    </a:lnTo>
                    <a:close/>
                    <a:moveTo>
                      <a:pt x="502" y="42"/>
                    </a:moveTo>
                    <a:lnTo>
                      <a:pt x="502" y="42"/>
                    </a:lnTo>
                    <a:lnTo>
                      <a:pt x="502" y="42"/>
                    </a:lnTo>
                    <a:lnTo>
                      <a:pt x="502" y="42"/>
                    </a:lnTo>
                    <a:lnTo>
                      <a:pt x="502" y="42"/>
                    </a:lnTo>
                    <a:lnTo>
                      <a:pt x="502" y="42"/>
                    </a:lnTo>
                    <a:close/>
                    <a:moveTo>
                      <a:pt x="512" y="42"/>
                    </a:moveTo>
                    <a:lnTo>
                      <a:pt x="512" y="42"/>
                    </a:lnTo>
                    <a:lnTo>
                      <a:pt x="518" y="42"/>
                    </a:lnTo>
                    <a:lnTo>
                      <a:pt x="512" y="42"/>
                    </a:lnTo>
                    <a:lnTo>
                      <a:pt x="512" y="42"/>
                    </a:lnTo>
                    <a:lnTo>
                      <a:pt x="512" y="42"/>
                    </a:lnTo>
                    <a:lnTo>
                      <a:pt x="512" y="42"/>
                    </a:lnTo>
                    <a:lnTo>
                      <a:pt x="512" y="42"/>
                    </a:lnTo>
                    <a:close/>
                    <a:moveTo>
                      <a:pt x="464" y="48"/>
                    </a:moveTo>
                    <a:lnTo>
                      <a:pt x="458" y="48"/>
                    </a:lnTo>
                    <a:lnTo>
                      <a:pt x="464" y="48"/>
                    </a:lnTo>
                    <a:lnTo>
                      <a:pt x="464" y="48"/>
                    </a:lnTo>
                    <a:lnTo>
                      <a:pt x="464" y="42"/>
                    </a:lnTo>
                    <a:lnTo>
                      <a:pt x="470" y="42"/>
                    </a:lnTo>
                    <a:lnTo>
                      <a:pt x="476" y="42"/>
                    </a:lnTo>
                    <a:lnTo>
                      <a:pt x="476" y="42"/>
                    </a:lnTo>
                    <a:lnTo>
                      <a:pt x="476" y="48"/>
                    </a:lnTo>
                    <a:lnTo>
                      <a:pt x="482" y="48"/>
                    </a:lnTo>
                    <a:lnTo>
                      <a:pt x="476" y="48"/>
                    </a:lnTo>
                    <a:lnTo>
                      <a:pt x="476" y="48"/>
                    </a:lnTo>
                    <a:lnTo>
                      <a:pt x="476" y="48"/>
                    </a:lnTo>
                    <a:lnTo>
                      <a:pt x="470" y="48"/>
                    </a:lnTo>
                    <a:lnTo>
                      <a:pt x="464" y="48"/>
                    </a:lnTo>
                    <a:lnTo>
                      <a:pt x="464" y="48"/>
                    </a:lnTo>
                    <a:lnTo>
                      <a:pt x="464" y="48"/>
                    </a:lnTo>
                    <a:lnTo>
                      <a:pt x="464" y="48"/>
                    </a:lnTo>
                    <a:lnTo>
                      <a:pt x="464" y="48"/>
                    </a:lnTo>
                    <a:lnTo>
                      <a:pt x="464" y="48"/>
                    </a:lnTo>
                    <a:lnTo>
                      <a:pt x="464" y="48"/>
                    </a:lnTo>
                    <a:close/>
                    <a:moveTo>
                      <a:pt x="496" y="48"/>
                    </a:moveTo>
                    <a:lnTo>
                      <a:pt x="502" y="48"/>
                    </a:lnTo>
                    <a:lnTo>
                      <a:pt x="502" y="42"/>
                    </a:lnTo>
                    <a:lnTo>
                      <a:pt x="508" y="48"/>
                    </a:lnTo>
                    <a:lnTo>
                      <a:pt x="502" y="48"/>
                    </a:lnTo>
                    <a:lnTo>
                      <a:pt x="502" y="48"/>
                    </a:lnTo>
                    <a:lnTo>
                      <a:pt x="496" y="48"/>
                    </a:lnTo>
                    <a:lnTo>
                      <a:pt x="496" y="48"/>
                    </a:lnTo>
                    <a:lnTo>
                      <a:pt x="496" y="48"/>
                    </a:lnTo>
                    <a:lnTo>
                      <a:pt x="496" y="48"/>
                    </a:lnTo>
                    <a:close/>
                    <a:moveTo>
                      <a:pt x="492" y="48"/>
                    </a:moveTo>
                    <a:lnTo>
                      <a:pt x="486" y="48"/>
                    </a:lnTo>
                    <a:lnTo>
                      <a:pt x="492" y="48"/>
                    </a:lnTo>
                    <a:lnTo>
                      <a:pt x="492" y="42"/>
                    </a:lnTo>
                    <a:lnTo>
                      <a:pt x="492" y="48"/>
                    </a:lnTo>
                    <a:lnTo>
                      <a:pt x="492" y="48"/>
                    </a:lnTo>
                    <a:lnTo>
                      <a:pt x="492" y="48"/>
                    </a:lnTo>
                    <a:lnTo>
                      <a:pt x="492" y="48"/>
                    </a:lnTo>
                    <a:lnTo>
                      <a:pt x="492" y="48"/>
                    </a:lnTo>
                    <a:lnTo>
                      <a:pt x="492" y="48"/>
                    </a:lnTo>
                    <a:close/>
                    <a:moveTo>
                      <a:pt x="426" y="54"/>
                    </a:moveTo>
                    <a:lnTo>
                      <a:pt x="426" y="48"/>
                    </a:lnTo>
                    <a:lnTo>
                      <a:pt x="422" y="48"/>
                    </a:lnTo>
                    <a:lnTo>
                      <a:pt x="426" y="48"/>
                    </a:lnTo>
                    <a:lnTo>
                      <a:pt x="432" y="48"/>
                    </a:lnTo>
                    <a:lnTo>
                      <a:pt x="432" y="48"/>
                    </a:lnTo>
                    <a:lnTo>
                      <a:pt x="432" y="48"/>
                    </a:lnTo>
                    <a:lnTo>
                      <a:pt x="432" y="48"/>
                    </a:lnTo>
                    <a:lnTo>
                      <a:pt x="432" y="54"/>
                    </a:lnTo>
                    <a:lnTo>
                      <a:pt x="426" y="54"/>
                    </a:lnTo>
                    <a:lnTo>
                      <a:pt x="426" y="54"/>
                    </a:lnTo>
                    <a:lnTo>
                      <a:pt x="426" y="54"/>
                    </a:lnTo>
                    <a:lnTo>
                      <a:pt x="426" y="54"/>
                    </a:lnTo>
                    <a:close/>
                    <a:moveTo>
                      <a:pt x="568" y="48"/>
                    </a:moveTo>
                    <a:lnTo>
                      <a:pt x="568" y="48"/>
                    </a:lnTo>
                    <a:lnTo>
                      <a:pt x="572" y="48"/>
                    </a:lnTo>
                    <a:lnTo>
                      <a:pt x="572" y="48"/>
                    </a:lnTo>
                    <a:lnTo>
                      <a:pt x="572" y="48"/>
                    </a:lnTo>
                    <a:lnTo>
                      <a:pt x="572" y="48"/>
                    </a:lnTo>
                    <a:lnTo>
                      <a:pt x="568" y="48"/>
                    </a:lnTo>
                    <a:lnTo>
                      <a:pt x="568" y="48"/>
                    </a:lnTo>
                    <a:lnTo>
                      <a:pt x="568" y="48"/>
                    </a:lnTo>
                    <a:lnTo>
                      <a:pt x="568" y="48"/>
                    </a:lnTo>
                    <a:close/>
                    <a:moveTo>
                      <a:pt x="550" y="54"/>
                    </a:moveTo>
                    <a:lnTo>
                      <a:pt x="556" y="54"/>
                    </a:lnTo>
                    <a:lnTo>
                      <a:pt x="556" y="48"/>
                    </a:lnTo>
                    <a:lnTo>
                      <a:pt x="562" y="48"/>
                    </a:lnTo>
                    <a:lnTo>
                      <a:pt x="562" y="48"/>
                    </a:lnTo>
                    <a:lnTo>
                      <a:pt x="568" y="48"/>
                    </a:lnTo>
                    <a:lnTo>
                      <a:pt x="568" y="54"/>
                    </a:lnTo>
                    <a:lnTo>
                      <a:pt x="562" y="54"/>
                    </a:lnTo>
                    <a:lnTo>
                      <a:pt x="562" y="60"/>
                    </a:lnTo>
                    <a:lnTo>
                      <a:pt x="562" y="60"/>
                    </a:lnTo>
                    <a:lnTo>
                      <a:pt x="562" y="54"/>
                    </a:lnTo>
                    <a:lnTo>
                      <a:pt x="556" y="54"/>
                    </a:lnTo>
                    <a:lnTo>
                      <a:pt x="550" y="54"/>
                    </a:lnTo>
                    <a:lnTo>
                      <a:pt x="550" y="54"/>
                    </a:lnTo>
                    <a:lnTo>
                      <a:pt x="550" y="54"/>
                    </a:lnTo>
                    <a:lnTo>
                      <a:pt x="550" y="54"/>
                    </a:lnTo>
                    <a:close/>
                    <a:moveTo>
                      <a:pt x="432" y="54"/>
                    </a:moveTo>
                    <a:lnTo>
                      <a:pt x="432" y="54"/>
                    </a:lnTo>
                    <a:lnTo>
                      <a:pt x="438" y="54"/>
                    </a:lnTo>
                    <a:lnTo>
                      <a:pt x="442" y="54"/>
                    </a:lnTo>
                    <a:lnTo>
                      <a:pt x="442" y="48"/>
                    </a:lnTo>
                    <a:lnTo>
                      <a:pt x="442" y="48"/>
                    </a:lnTo>
                    <a:lnTo>
                      <a:pt x="442" y="54"/>
                    </a:lnTo>
                    <a:lnTo>
                      <a:pt x="448" y="54"/>
                    </a:lnTo>
                    <a:lnTo>
                      <a:pt x="448" y="60"/>
                    </a:lnTo>
                    <a:lnTo>
                      <a:pt x="442" y="60"/>
                    </a:lnTo>
                    <a:lnTo>
                      <a:pt x="442" y="60"/>
                    </a:lnTo>
                    <a:lnTo>
                      <a:pt x="442" y="54"/>
                    </a:lnTo>
                    <a:lnTo>
                      <a:pt x="438" y="54"/>
                    </a:lnTo>
                    <a:lnTo>
                      <a:pt x="438" y="60"/>
                    </a:lnTo>
                    <a:lnTo>
                      <a:pt x="432" y="54"/>
                    </a:lnTo>
                    <a:lnTo>
                      <a:pt x="432" y="54"/>
                    </a:lnTo>
                    <a:lnTo>
                      <a:pt x="432" y="54"/>
                    </a:lnTo>
                    <a:lnTo>
                      <a:pt x="432" y="54"/>
                    </a:lnTo>
                    <a:lnTo>
                      <a:pt x="432" y="54"/>
                    </a:lnTo>
                    <a:close/>
                    <a:moveTo>
                      <a:pt x="422" y="54"/>
                    </a:moveTo>
                    <a:lnTo>
                      <a:pt x="422" y="48"/>
                    </a:lnTo>
                    <a:lnTo>
                      <a:pt x="426" y="54"/>
                    </a:lnTo>
                    <a:lnTo>
                      <a:pt x="422" y="54"/>
                    </a:lnTo>
                    <a:lnTo>
                      <a:pt x="422" y="54"/>
                    </a:lnTo>
                    <a:lnTo>
                      <a:pt x="422" y="54"/>
                    </a:lnTo>
                    <a:lnTo>
                      <a:pt x="422" y="54"/>
                    </a:lnTo>
                    <a:lnTo>
                      <a:pt x="422" y="54"/>
                    </a:lnTo>
                    <a:close/>
                    <a:moveTo>
                      <a:pt x="1054" y="54"/>
                    </a:moveTo>
                    <a:lnTo>
                      <a:pt x="1054" y="54"/>
                    </a:lnTo>
                    <a:lnTo>
                      <a:pt x="1054" y="54"/>
                    </a:lnTo>
                    <a:lnTo>
                      <a:pt x="1050" y="54"/>
                    </a:lnTo>
                    <a:lnTo>
                      <a:pt x="1054" y="54"/>
                    </a:lnTo>
                    <a:lnTo>
                      <a:pt x="1054" y="54"/>
                    </a:lnTo>
                    <a:lnTo>
                      <a:pt x="1054" y="54"/>
                    </a:lnTo>
                    <a:lnTo>
                      <a:pt x="1054" y="54"/>
                    </a:lnTo>
                    <a:close/>
                    <a:moveTo>
                      <a:pt x="546" y="60"/>
                    </a:moveTo>
                    <a:lnTo>
                      <a:pt x="550" y="60"/>
                    </a:lnTo>
                    <a:lnTo>
                      <a:pt x="550" y="54"/>
                    </a:lnTo>
                    <a:lnTo>
                      <a:pt x="550" y="54"/>
                    </a:lnTo>
                    <a:lnTo>
                      <a:pt x="550" y="60"/>
                    </a:lnTo>
                    <a:lnTo>
                      <a:pt x="556" y="60"/>
                    </a:lnTo>
                    <a:lnTo>
                      <a:pt x="550" y="60"/>
                    </a:lnTo>
                    <a:lnTo>
                      <a:pt x="550" y="60"/>
                    </a:lnTo>
                    <a:lnTo>
                      <a:pt x="546" y="60"/>
                    </a:lnTo>
                    <a:lnTo>
                      <a:pt x="546" y="60"/>
                    </a:lnTo>
                    <a:lnTo>
                      <a:pt x="546" y="60"/>
                    </a:lnTo>
                    <a:lnTo>
                      <a:pt x="546" y="60"/>
                    </a:lnTo>
                    <a:close/>
                    <a:moveTo>
                      <a:pt x="1018" y="66"/>
                    </a:moveTo>
                    <a:lnTo>
                      <a:pt x="1018" y="66"/>
                    </a:lnTo>
                    <a:lnTo>
                      <a:pt x="1012" y="60"/>
                    </a:lnTo>
                    <a:lnTo>
                      <a:pt x="1018" y="60"/>
                    </a:lnTo>
                    <a:lnTo>
                      <a:pt x="1018" y="60"/>
                    </a:lnTo>
                    <a:lnTo>
                      <a:pt x="1022" y="66"/>
                    </a:lnTo>
                    <a:lnTo>
                      <a:pt x="1018" y="66"/>
                    </a:lnTo>
                    <a:lnTo>
                      <a:pt x="1018" y="66"/>
                    </a:lnTo>
                    <a:lnTo>
                      <a:pt x="1018" y="66"/>
                    </a:lnTo>
                    <a:lnTo>
                      <a:pt x="1018" y="66"/>
                    </a:lnTo>
                    <a:close/>
                    <a:moveTo>
                      <a:pt x="1078" y="146"/>
                    </a:moveTo>
                    <a:lnTo>
                      <a:pt x="1078" y="146"/>
                    </a:lnTo>
                    <a:lnTo>
                      <a:pt x="1078" y="152"/>
                    </a:lnTo>
                    <a:lnTo>
                      <a:pt x="1072" y="152"/>
                    </a:lnTo>
                    <a:lnTo>
                      <a:pt x="1072" y="146"/>
                    </a:lnTo>
                    <a:lnTo>
                      <a:pt x="1078" y="146"/>
                    </a:lnTo>
                    <a:lnTo>
                      <a:pt x="1078" y="146"/>
                    </a:lnTo>
                    <a:lnTo>
                      <a:pt x="1078" y="146"/>
                    </a:lnTo>
                    <a:lnTo>
                      <a:pt x="1078" y="146"/>
                    </a:lnTo>
                    <a:close/>
                    <a:moveTo>
                      <a:pt x="568" y="162"/>
                    </a:moveTo>
                    <a:lnTo>
                      <a:pt x="572" y="162"/>
                    </a:lnTo>
                    <a:lnTo>
                      <a:pt x="572" y="162"/>
                    </a:lnTo>
                    <a:lnTo>
                      <a:pt x="578" y="162"/>
                    </a:lnTo>
                    <a:lnTo>
                      <a:pt x="572" y="162"/>
                    </a:lnTo>
                    <a:lnTo>
                      <a:pt x="572" y="168"/>
                    </a:lnTo>
                    <a:lnTo>
                      <a:pt x="572" y="168"/>
                    </a:lnTo>
                    <a:lnTo>
                      <a:pt x="568" y="168"/>
                    </a:lnTo>
                    <a:lnTo>
                      <a:pt x="568" y="162"/>
                    </a:lnTo>
                    <a:lnTo>
                      <a:pt x="568" y="162"/>
                    </a:lnTo>
                    <a:lnTo>
                      <a:pt x="568" y="162"/>
                    </a:lnTo>
                    <a:lnTo>
                      <a:pt x="568" y="162"/>
                    </a:lnTo>
                    <a:close/>
                    <a:moveTo>
                      <a:pt x="550" y="168"/>
                    </a:moveTo>
                    <a:lnTo>
                      <a:pt x="562" y="168"/>
                    </a:lnTo>
                    <a:lnTo>
                      <a:pt x="562" y="168"/>
                    </a:lnTo>
                    <a:lnTo>
                      <a:pt x="562" y="168"/>
                    </a:lnTo>
                    <a:lnTo>
                      <a:pt x="550" y="168"/>
                    </a:lnTo>
                    <a:lnTo>
                      <a:pt x="550" y="168"/>
                    </a:lnTo>
                    <a:lnTo>
                      <a:pt x="550" y="168"/>
                    </a:lnTo>
                    <a:lnTo>
                      <a:pt x="550" y="168"/>
                    </a:lnTo>
                    <a:close/>
                    <a:moveTo>
                      <a:pt x="1710" y="180"/>
                    </a:moveTo>
                    <a:lnTo>
                      <a:pt x="1710" y="180"/>
                    </a:lnTo>
                    <a:lnTo>
                      <a:pt x="1710" y="174"/>
                    </a:lnTo>
                    <a:lnTo>
                      <a:pt x="1710" y="180"/>
                    </a:lnTo>
                    <a:lnTo>
                      <a:pt x="1710" y="180"/>
                    </a:lnTo>
                    <a:lnTo>
                      <a:pt x="1710" y="180"/>
                    </a:lnTo>
                    <a:lnTo>
                      <a:pt x="1710" y="180"/>
                    </a:lnTo>
                    <a:lnTo>
                      <a:pt x="1710" y="180"/>
                    </a:lnTo>
                    <a:close/>
                    <a:moveTo>
                      <a:pt x="946" y="200"/>
                    </a:moveTo>
                    <a:lnTo>
                      <a:pt x="946" y="200"/>
                    </a:lnTo>
                    <a:lnTo>
                      <a:pt x="946" y="200"/>
                    </a:lnTo>
                    <a:lnTo>
                      <a:pt x="946" y="200"/>
                    </a:lnTo>
                    <a:lnTo>
                      <a:pt x="946" y="200"/>
                    </a:lnTo>
                    <a:lnTo>
                      <a:pt x="946" y="200"/>
                    </a:lnTo>
                    <a:lnTo>
                      <a:pt x="946" y="200"/>
                    </a:lnTo>
                    <a:close/>
                    <a:moveTo>
                      <a:pt x="936" y="210"/>
                    </a:moveTo>
                    <a:lnTo>
                      <a:pt x="930" y="210"/>
                    </a:lnTo>
                    <a:lnTo>
                      <a:pt x="930" y="206"/>
                    </a:lnTo>
                    <a:lnTo>
                      <a:pt x="936" y="206"/>
                    </a:lnTo>
                    <a:lnTo>
                      <a:pt x="940" y="206"/>
                    </a:lnTo>
                    <a:lnTo>
                      <a:pt x="936" y="206"/>
                    </a:lnTo>
                    <a:lnTo>
                      <a:pt x="936" y="210"/>
                    </a:lnTo>
                    <a:lnTo>
                      <a:pt x="936" y="210"/>
                    </a:lnTo>
                    <a:lnTo>
                      <a:pt x="936" y="210"/>
                    </a:lnTo>
                    <a:lnTo>
                      <a:pt x="936" y="210"/>
                    </a:lnTo>
                    <a:close/>
                    <a:moveTo>
                      <a:pt x="926" y="210"/>
                    </a:moveTo>
                    <a:lnTo>
                      <a:pt x="930" y="210"/>
                    </a:lnTo>
                    <a:lnTo>
                      <a:pt x="930" y="210"/>
                    </a:lnTo>
                    <a:lnTo>
                      <a:pt x="930" y="210"/>
                    </a:lnTo>
                    <a:lnTo>
                      <a:pt x="926" y="210"/>
                    </a:lnTo>
                    <a:lnTo>
                      <a:pt x="926" y="210"/>
                    </a:lnTo>
                    <a:lnTo>
                      <a:pt x="926" y="210"/>
                    </a:lnTo>
                    <a:lnTo>
                      <a:pt x="926" y="210"/>
                    </a:lnTo>
                    <a:close/>
                    <a:moveTo>
                      <a:pt x="952" y="234"/>
                    </a:moveTo>
                    <a:lnTo>
                      <a:pt x="952" y="228"/>
                    </a:lnTo>
                    <a:lnTo>
                      <a:pt x="958" y="228"/>
                    </a:lnTo>
                    <a:lnTo>
                      <a:pt x="958" y="228"/>
                    </a:lnTo>
                    <a:lnTo>
                      <a:pt x="958" y="228"/>
                    </a:lnTo>
                    <a:lnTo>
                      <a:pt x="952" y="228"/>
                    </a:lnTo>
                    <a:lnTo>
                      <a:pt x="952" y="234"/>
                    </a:lnTo>
                    <a:lnTo>
                      <a:pt x="952" y="234"/>
                    </a:lnTo>
                    <a:lnTo>
                      <a:pt x="952" y="234"/>
                    </a:lnTo>
                    <a:lnTo>
                      <a:pt x="952" y="234"/>
                    </a:lnTo>
                    <a:close/>
                    <a:moveTo>
                      <a:pt x="952" y="228"/>
                    </a:moveTo>
                    <a:lnTo>
                      <a:pt x="946" y="234"/>
                    </a:lnTo>
                    <a:lnTo>
                      <a:pt x="946" y="234"/>
                    </a:lnTo>
                    <a:lnTo>
                      <a:pt x="946" y="228"/>
                    </a:lnTo>
                    <a:lnTo>
                      <a:pt x="946" y="228"/>
                    </a:lnTo>
                    <a:lnTo>
                      <a:pt x="952" y="228"/>
                    </a:lnTo>
                    <a:lnTo>
                      <a:pt x="952" y="228"/>
                    </a:lnTo>
                    <a:lnTo>
                      <a:pt x="952" y="228"/>
                    </a:lnTo>
                    <a:lnTo>
                      <a:pt x="952" y="228"/>
                    </a:lnTo>
                    <a:close/>
                    <a:moveTo>
                      <a:pt x="790" y="238"/>
                    </a:moveTo>
                    <a:lnTo>
                      <a:pt x="790" y="234"/>
                    </a:lnTo>
                    <a:lnTo>
                      <a:pt x="794" y="234"/>
                    </a:lnTo>
                    <a:lnTo>
                      <a:pt x="800" y="234"/>
                    </a:lnTo>
                    <a:lnTo>
                      <a:pt x="794" y="238"/>
                    </a:lnTo>
                    <a:lnTo>
                      <a:pt x="790" y="238"/>
                    </a:lnTo>
                    <a:lnTo>
                      <a:pt x="790" y="238"/>
                    </a:lnTo>
                    <a:lnTo>
                      <a:pt x="790" y="238"/>
                    </a:lnTo>
                    <a:lnTo>
                      <a:pt x="790" y="238"/>
                    </a:lnTo>
                    <a:lnTo>
                      <a:pt x="790" y="238"/>
                    </a:lnTo>
                    <a:close/>
                    <a:moveTo>
                      <a:pt x="800" y="234"/>
                    </a:moveTo>
                    <a:lnTo>
                      <a:pt x="800" y="234"/>
                    </a:lnTo>
                    <a:lnTo>
                      <a:pt x="800" y="238"/>
                    </a:lnTo>
                    <a:lnTo>
                      <a:pt x="806" y="238"/>
                    </a:lnTo>
                    <a:lnTo>
                      <a:pt x="800" y="238"/>
                    </a:lnTo>
                    <a:lnTo>
                      <a:pt x="800" y="234"/>
                    </a:lnTo>
                    <a:lnTo>
                      <a:pt x="800" y="234"/>
                    </a:lnTo>
                    <a:lnTo>
                      <a:pt x="800" y="234"/>
                    </a:lnTo>
                    <a:lnTo>
                      <a:pt x="800" y="234"/>
                    </a:lnTo>
                    <a:lnTo>
                      <a:pt x="800" y="234"/>
                    </a:lnTo>
                    <a:close/>
                    <a:moveTo>
                      <a:pt x="1510" y="238"/>
                    </a:moveTo>
                    <a:lnTo>
                      <a:pt x="1516" y="238"/>
                    </a:lnTo>
                    <a:lnTo>
                      <a:pt x="1510" y="238"/>
                    </a:lnTo>
                    <a:lnTo>
                      <a:pt x="1510" y="238"/>
                    </a:lnTo>
                    <a:lnTo>
                      <a:pt x="1510" y="238"/>
                    </a:lnTo>
                    <a:lnTo>
                      <a:pt x="1510" y="238"/>
                    </a:lnTo>
                    <a:close/>
                    <a:moveTo>
                      <a:pt x="730" y="238"/>
                    </a:moveTo>
                    <a:lnTo>
                      <a:pt x="730" y="238"/>
                    </a:lnTo>
                    <a:lnTo>
                      <a:pt x="730" y="238"/>
                    </a:lnTo>
                    <a:lnTo>
                      <a:pt x="730" y="238"/>
                    </a:lnTo>
                    <a:lnTo>
                      <a:pt x="730" y="238"/>
                    </a:lnTo>
                    <a:lnTo>
                      <a:pt x="730" y="238"/>
                    </a:lnTo>
                    <a:lnTo>
                      <a:pt x="730" y="238"/>
                    </a:lnTo>
                    <a:lnTo>
                      <a:pt x="730" y="238"/>
                    </a:lnTo>
                    <a:close/>
                    <a:moveTo>
                      <a:pt x="800" y="242"/>
                    </a:moveTo>
                    <a:lnTo>
                      <a:pt x="800" y="242"/>
                    </a:lnTo>
                    <a:lnTo>
                      <a:pt x="806" y="242"/>
                    </a:lnTo>
                    <a:lnTo>
                      <a:pt x="800" y="242"/>
                    </a:lnTo>
                    <a:lnTo>
                      <a:pt x="800" y="242"/>
                    </a:lnTo>
                    <a:lnTo>
                      <a:pt x="800" y="242"/>
                    </a:lnTo>
                    <a:lnTo>
                      <a:pt x="800" y="242"/>
                    </a:lnTo>
                    <a:lnTo>
                      <a:pt x="800" y="242"/>
                    </a:lnTo>
                    <a:close/>
                    <a:moveTo>
                      <a:pt x="766" y="248"/>
                    </a:moveTo>
                    <a:lnTo>
                      <a:pt x="766" y="242"/>
                    </a:lnTo>
                    <a:lnTo>
                      <a:pt x="772" y="242"/>
                    </a:lnTo>
                    <a:lnTo>
                      <a:pt x="778" y="242"/>
                    </a:lnTo>
                    <a:lnTo>
                      <a:pt x="778" y="242"/>
                    </a:lnTo>
                    <a:lnTo>
                      <a:pt x="778" y="248"/>
                    </a:lnTo>
                    <a:lnTo>
                      <a:pt x="778" y="242"/>
                    </a:lnTo>
                    <a:lnTo>
                      <a:pt x="778" y="248"/>
                    </a:lnTo>
                    <a:lnTo>
                      <a:pt x="778" y="248"/>
                    </a:lnTo>
                    <a:lnTo>
                      <a:pt x="778" y="248"/>
                    </a:lnTo>
                    <a:lnTo>
                      <a:pt x="778" y="248"/>
                    </a:lnTo>
                    <a:lnTo>
                      <a:pt x="778" y="248"/>
                    </a:lnTo>
                    <a:lnTo>
                      <a:pt x="772" y="248"/>
                    </a:lnTo>
                    <a:lnTo>
                      <a:pt x="772" y="248"/>
                    </a:lnTo>
                    <a:lnTo>
                      <a:pt x="766" y="248"/>
                    </a:lnTo>
                    <a:lnTo>
                      <a:pt x="766" y="248"/>
                    </a:lnTo>
                    <a:lnTo>
                      <a:pt x="766" y="248"/>
                    </a:lnTo>
                    <a:lnTo>
                      <a:pt x="766" y="248"/>
                    </a:lnTo>
                    <a:close/>
                    <a:moveTo>
                      <a:pt x="1446" y="248"/>
                    </a:moveTo>
                    <a:lnTo>
                      <a:pt x="1446" y="248"/>
                    </a:lnTo>
                    <a:lnTo>
                      <a:pt x="1450" y="248"/>
                    </a:lnTo>
                    <a:lnTo>
                      <a:pt x="1450" y="248"/>
                    </a:lnTo>
                    <a:lnTo>
                      <a:pt x="1446" y="248"/>
                    </a:lnTo>
                    <a:lnTo>
                      <a:pt x="1446" y="248"/>
                    </a:lnTo>
                    <a:lnTo>
                      <a:pt x="1446" y="248"/>
                    </a:lnTo>
                    <a:lnTo>
                      <a:pt x="1446" y="248"/>
                    </a:lnTo>
                    <a:close/>
                    <a:moveTo>
                      <a:pt x="1542" y="248"/>
                    </a:moveTo>
                    <a:lnTo>
                      <a:pt x="1542" y="248"/>
                    </a:lnTo>
                    <a:lnTo>
                      <a:pt x="1548" y="248"/>
                    </a:lnTo>
                    <a:lnTo>
                      <a:pt x="1548" y="248"/>
                    </a:lnTo>
                    <a:lnTo>
                      <a:pt x="1542" y="248"/>
                    </a:lnTo>
                    <a:lnTo>
                      <a:pt x="1542" y="248"/>
                    </a:lnTo>
                    <a:lnTo>
                      <a:pt x="1542" y="248"/>
                    </a:lnTo>
                    <a:lnTo>
                      <a:pt x="1542" y="248"/>
                    </a:lnTo>
                    <a:close/>
                    <a:moveTo>
                      <a:pt x="1450" y="248"/>
                    </a:moveTo>
                    <a:lnTo>
                      <a:pt x="1456" y="248"/>
                    </a:lnTo>
                    <a:lnTo>
                      <a:pt x="1456" y="248"/>
                    </a:lnTo>
                    <a:lnTo>
                      <a:pt x="1462" y="248"/>
                    </a:lnTo>
                    <a:lnTo>
                      <a:pt x="1466" y="248"/>
                    </a:lnTo>
                    <a:lnTo>
                      <a:pt x="1466" y="254"/>
                    </a:lnTo>
                    <a:lnTo>
                      <a:pt x="1466" y="254"/>
                    </a:lnTo>
                    <a:lnTo>
                      <a:pt x="1462" y="248"/>
                    </a:lnTo>
                    <a:lnTo>
                      <a:pt x="1456" y="248"/>
                    </a:lnTo>
                    <a:lnTo>
                      <a:pt x="1450" y="248"/>
                    </a:lnTo>
                    <a:lnTo>
                      <a:pt x="1450" y="248"/>
                    </a:lnTo>
                    <a:lnTo>
                      <a:pt x="1450" y="248"/>
                    </a:lnTo>
                    <a:lnTo>
                      <a:pt x="1450" y="248"/>
                    </a:lnTo>
                    <a:lnTo>
                      <a:pt x="1450" y="248"/>
                    </a:lnTo>
                    <a:close/>
                    <a:moveTo>
                      <a:pt x="1548" y="254"/>
                    </a:moveTo>
                    <a:lnTo>
                      <a:pt x="1542" y="254"/>
                    </a:lnTo>
                    <a:lnTo>
                      <a:pt x="1542" y="248"/>
                    </a:lnTo>
                    <a:lnTo>
                      <a:pt x="1536" y="248"/>
                    </a:lnTo>
                    <a:lnTo>
                      <a:pt x="1542" y="248"/>
                    </a:lnTo>
                    <a:lnTo>
                      <a:pt x="1542" y="248"/>
                    </a:lnTo>
                    <a:lnTo>
                      <a:pt x="1548" y="248"/>
                    </a:lnTo>
                    <a:lnTo>
                      <a:pt x="1554" y="248"/>
                    </a:lnTo>
                    <a:lnTo>
                      <a:pt x="1548" y="254"/>
                    </a:lnTo>
                    <a:lnTo>
                      <a:pt x="1548" y="254"/>
                    </a:lnTo>
                    <a:lnTo>
                      <a:pt x="1548" y="254"/>
                    </a:lnTo>
                    <a:lnTo>
                      <a:pt x="1548" y="254"/>
                    </a:lnTo>
                    <a:close/>
                    <a:moveTo>
                      <a:pt x="1530" y="260"/>
                    </a:moveTo>
                    <a:lnTo>
                      <a:pt x="1536" y="260"/>
                    </a:lnTo>
                    <a:lnTo>
                      <a:pt x="1536" y="254"/>
                    </a:lnTo>
                    <a:lnTo>
                      <a:pt x="1542" y="254"/>
                    </a:lnTo>
                    <a:lnTo>
                      <a:pt x="1542" y="254"/>
                    </a:lnTo>
                    <a:lnTo>
                      <a:pt x="1542" y="260"/>
                    </a:lnTo>
                    <a:lnTo>
                      <a:pt x="1542" y="260"/>
                    </a:lnTo>
                    <a:lnTo>
                      <a:pt x="1536" y="260"/>
                    </a:lnTo>
                    <a:lnTo>
                      <a:pt x="1530" y="260"/>
                    </a:lnTo>
                    <a:lnTo>
                      <a:pt x="1530" y="260"/>
                    </a:lnTo>
                    <a:lnTo>
                      <a:pt x="1530" y="260"/>
                    </a:lnTo>
                    <a:lnTo>
                      <a:pt x="1530" y="260"/>
                    </a:lnTo>
                    <a:close/>
                    <a:moveTo>
                      <a:pt x="1516" y="270"/>
                    </a:moveTo>
                    <a:lnTo>
                      <a:pt x="1516" y="266"/>
                    </a:lnTo>
                    <a:lnTo>
                      <a:pt x="1510" y="266"/>
                    </a:lnTo>
                    <a:lnTo>
                      <a:pt x="1516" y="266"/>
                    </a:lnTo>
                    <a:lnTo>
                      <a:pt x="1516" y="270"/>
                    </a:lnTo>
                    <a:lnTo>
                      <a:pt x="1516" y="270"/>
                    </a:lnTo>
                    <a:lnTo>
                      <a:pt x="1516" y="270"/>
                    </a:lnTo>
                    <a:lnTo>
                      <a:pt x="1516" y="270"/>
                    </a:lnTo>
                    <a:close/>
                    <a:moveTo>
                      <a:pt x="1516" y="276"/>
                    </a:moveTo>
                    <a:lnTo>
                      <a:pt x="1520" y="276"/>
                    </a:lnTo>
                    <a:lnTo>
                      <a:pt x="1520" y="276"/>
                    </a:lnTo>
                    <a:lnTo>
                      <a:pt x="1516" y="276"/>
                    </a:lnTo>
                    <a:lnTo>
                      <a:pt x="1516" y="276"/>
                    </a:lnTo>
                    <a:lnTo>
                      <a:pt x="1516" y="276"/>
                    </a:lnTo>
                    <a:lnTo>
                      <a:pt x="1516" y="276"/>
                    </a:lnTo>
                    <a:lnTo>
                      <a:pt x="1516" y="276"/>
                    </a:lnTo>
                    <a:close/>
                    <a:moveTo>
                      <a:pt x="886" y="302"/>
                    </a:moveTo>
                    <a:lnTo>
                      <a:pt x="880" y="302"/>
                    </a:lnTo>
                    <a:lnTo>
                      <a:pt x="880" y="296"/>
                    </a:lnTo>
                    <a:lnTo>
                      <a:pt x="886" y="296"/>
                    </a:lnTo>
                    <a:lnTo>
                      <a:pt x="886" y="302"/>
                    </a:lnTo>
                    <a:lnTo>
                      <a:pt x="886" y="302"/>
                    </a:lnTo>
                    <a:lnTo>
                      <a:pt x="886" y="302"/>
                    </a:lnTo>
                    <a:lnTo>
                      <a:pt x="886" y="302"/>
                    </a:lnTo>
                    <a:close/>
                    <a:moveTo>
                      <a:pt x="898" y="302"/>
                    </a:moveTo>
                    <a:lnTo>
                      <a:pt x="898" y="302"/>
                    </a:lnTo>
                    <a:lnTo>
                      <a:pt x="898" y="296"/>
                    </a:lnTo>
                    <a:lnTo>
                      <a:pt x="898" y="296"/>
                    </a:lnTo>
                    <a:lnTo>
                      <a:pt x="898" y="302"/>
                    </a:lnTo>
                    <a:lnTo>
                      <a:pt x="898" y="302"/>
                    </a:lnTo>
                    <a:lnTo>
                      <a:pt x="898" y="302"/>
                    </a:lnTo>
                    <a:lnTo>
                      <a:pt x="898" y="302"/>
                    </a:lnTo>
                    <a:close/>
                    <a:moveTo>
                      <a:pt x="898" y="314"/>
                    </a:moveTo>
                    <a:lnTo>
                      <a:pt x="898" y="308"/>
                    </a:lnTo>
                    <a:lnTo>
                      <a:pt x="898" y="308"/>
                    </a:lnTo>
                    <a:lnTo>
                      <a:pt x="898" y="308"/>
                    </a:lnTo>
                    <a:lnTo>
                      <a:pt x="898" y="302"/>
                    </a:lnTo>
                    <a:lnTo>
                      <a:pt x="904" y="308"/>
                    </a:lnTo>
                    <a:lnTo>
                      <a:pt x="898" y="308"/>
                    </a:lnTo>
                    <a:lnTo>
                      <a:pt x="898" y="308"/>
                    </a:lnTo>
                    <a:lnTo>
                      <a:pt x="898" y="314"/>
                    </a:lnTo>
                    <a:lnTo>
                      <a:pt x="898" y="314"/>
                    </a:lnTo>
                    <a:lnTo>
                      <a:pt x="898" y="314"/>
                    </a:lnTo>
                    <a:lnTo>
                      <a:pt x="898" y="314"/>
                    </a:lnTo>
                    <a:lnTo>
                      <a:pt x="898" y="314"/>
                    </a:lnTo>
                    <a:close/>
                    <a:moveTo>
                      <a:pt x="530" y="314"/>
                    </a:moveTo>
                    <a:lnTo>
                      <a:pt x="524" y="308"/>
                    </a:lnTo>
                    <a:lnTo>
                      <a:pt x="530" y="308"/>
                    </a:lnTo>
                    <a:lnTo>
                      <a:pt x="530" y="314"/>
                    </a:lnTo>
                    <a:lnTo>
                      <a:pt x="530" y="314"/>
                    </a:lnTo>
                    <a:lnTo>
                      <a:pt x="530" y="314"/>
                    </a:lnTo>
                    <a:lnTo>
                      <a:pt x="530" y="314"/>
                    </a:lnTo>
                    <a:close/>
                    <a:moveTo>
                      <a:pt x="904" y="308"/>
                    </a:moveTo>
                    <a:lnTo>
                      <a:pt x="898" y="308"/>
                    </a:lnTo>
                    <a:lnTo>
                      <a:pt x="904" y="308"/>
                    </a:lnTo>
                    <a:lnTo>
                      <a:pt x="904" y="314"/>
                    </a:lnTo>
                    <a:lnTo>
                      <a:pt x="904" y="308"/>
                    </a:lnTo>
                    <a:lnTo>
                      <a:pt x="904" y="308"/>
                    </a:lnTo>
                    <a:lnTo>
                      <a:pt x="904" y="308"/>
                    </a:lnTo>
                    <a:lnTo>
                      <a:pt x="904" y="308"/>
                    </a:lnTo>
                    <a:close/>
                    <a:moveTo>
                      <a:pt x="904" y="314"/>
                    </a:moveTo>
                    <a:lnTo>
                      <a:pt x="898" y="314"/>
                    </a:lnTo>
                    <a:lnTo>
                      <a:pt x="904" y="314"/>
                    </a:lnTo>
                    <a:lnTo>
                      <a:pt x="904" y="308"/>
                    </a:lnTo>
                    <a:lnTo>
                      <a:pt x="904" y="314"/>
                    </a:lnTo>
                    <a:lnTo>
                      <a:pt x="904" y="314"/>
                    </a:lnTo>
                    <a:lnTo>
                      <a:pt x="904" y="314"/>
                    </a:lnTo>
                    <a:lnTo>
                      <a:pt x="904" y="314"/>
                    </a:lnTo>
                    <a:close/>
                    <a:moveTo>
                      <a:pt x="892" y="320"/>
                    </a:moveTo>
                    <a:lnTo>
                      <a:pt x="892" y="320"/>
                    </a:lnTo>
                    <a:lnTo>
                      <a:pt x="898" y="320"/>
                    </a:lnTo>
                    <a:lnTo>
                      <a:pt x="898" y="320"/>
                    </a:lnTo>
                    <a:lnTo>
                      <a:pt x="892" y="320"/>
                    </a:lnTo>
                    <a:lnTo>
                      <a:pt x="892" y="320"/>
                    </a:lnTo>
                    <a:lnTo>
                      <a:pt x="892" y="320"/>
                    </a:lnTo>
                    <a:lnTo>
                      <a:pt x="892" y="320"/>
                    </a:lnTo>
                    <a:close/>
                    <a:moveTo>
                      <a:pt x="670" y="342"/>
                    </a:moveTo>
                    <a:lnTo>
                      <a:pt x="670" y="342"/>
                    </a:lnTo>
                    <a:lnTo>
                      <a:pt x="670" y="342"/>
                    </a:lnTo>
                    <a:lnTo>
                      <a:pt x="670" y="342"/>
                    </a:lnTo>
                    <a:lnTo>
                      <a:pt x="670" y="342"/>
                    </a:lnTo>
                    <a:lnTo>
                      <a:pt x="670" y="342"/>
                    </a:lnTo>
                    <a:close/>
                    <a:moveTo>
                      <a:pt x="710" y="410"/>
                    </a:moveTo>
                    <a:lnTo>
                      <a:pt x="710" y="410"/>
                    </a:lnTo>
                    <a:lnTo>
                      <a:pt x="710" y="406"/>
                    </a:lnTo>
                    <a:lnTo>
                      <a:pt x="704" y="406"/>
                    </a:lnTo>
                    <a:lnTo>
                      <a:pt x="698" y="406"/>
                    </a:lnTo>
                    <a:lnTo>
                      <a:pt x="698" y="406"/>
                    </a:lnTo>
                    <a:lnTo>
                      <a:pt x="704" y="406"/>
                    </a:lnTo>
                    <a:lnTo>
                      <a:pt x="710" y="406"/>
                    </a:lnTo>
                    <a:lnTo>
                      <a:pt x="710" y="406"/>
                    </a:lnTo>
                    <a:lnTo>
                      <a:pt x="710" y="406"/>
                    </a:lnTo>
                    <a:lnTo>
                      <a:pt x="712" y="406"/>
                    </a:lnTo>
                    <a:lnTo>
                      <a:pt x="712" y="410"/>
                    </a:lnTo>
                    <a:lnTo>
                      <a:pt x="710" y="416"/>
                    </a:lnTo>
                    <a:lnTo>
                      <a:pt x="710" y="410"/>
                    </a:lnTo>
                    <a:lnTo>
                      <a:pt x="710" y="410"/>
                    </a:lnTo>
                    <a:lnTo>
                      <a:pt x="710" y="410"/>
                    </a:lnTo>
                    <a:lnTo>
                      <a:pt x="710" y="410"/>
                    </a:lnTo>
                    <a:close/>
                    <a:moveTo>
                      <a:pt x="290" y="456"/>
                    </a:moveTo>
                    <a:lnTo>
                      <a:pt x="296" y="460"/>
                    </a:lnTo>
                    <a:lnTo>
                      <a:pt x="290" y="460"/>
                    </a:lnTo>
                    <a:lnTo>
                      <a:pt x="284" y="460"/>
                    </a:lnTo>
                    <a:lnTo>
                      <a:pt x="284" y="456"/>
                    </a:lnTo>
                    <a:lnTo>
                      <a:pt x="290" y="456"/>
                    </a:lnTo>
                    <a:lnTo>
                      <a:pt x="284" y="456"/>
                    </a:lnTo>
                    <a:lnTo>
                      <a:pt x="290" y="456"/>
                    </a:lnTo>
                    <a:lnTo>
                      <a:pt x="290" y="456"/>
                    </a:lnTo>
                    <a:lnTo>
                      <a:pt x="290" y="456"/>
                    </a:lnTo>
                    <a:lnTo>
                      <a:pt x="290" y="456"/>
                    </a:lnTo>
                    <a:close/>
                    <a:moveTo>
                      <a:pt x="1850" y="584"/>
                    </a:moveTo>
                    <a:lnTo>
                      <a:pt x="1850" y="584"/>
                    </a:lnTo>
                    <a:lnTo>
                      <a:pt x="1850" y="584"/>
                    </a:lnTo>
                    <a:lnTo>
                      <a:pt x="1850" y="590"/>
                    </a:lnTo>
                    <a:lnTo>
                      <a:pt x="1850" y="584"/>
                    </a:lnTo>
                    <a:lnTo>
                      <a:pt x="1850" y="584"/>
                    </a:lnTo>
                    <a:lnTo>
                      <a:pt x="1850" y="584"/>
                    </a:lnTo>
                    <a:lnTo>
                      <a:pt x="1850" y="584"/>
                    </a:lnTo>
                    <a:close/>
                    <a:moveTo>
                      <a:pt x="1656" y="682"/>
                    </a:moveTo>
                    <a:lnTo>
                      <a:pt x="1656" y="676"/>
                    </a:lnTo>
                    <a:lnTo>
                      <a:pt x="1662" y="676"/>
                    </a:lnTo>
                    <a:lnTo>
                      <a:pt x="1662" y="676"/>
                    </a:lnTo>
                    <a:lnTo>
                      <a:pt x="1662" y="682"/>
                    </a:lnTo>
                    <a:lnTo>
                      <a:pt x="1662" y="676"/>
                    </a:lnTo>
                    <a:lnTo>
                      <a:pt x="1656" y="676"/>
                    </a:lnTo>
                    <a:lnTo>
                      <a:pt x="1656" y="682"/>
                    </a:lnTo>
                    <a:lnTo>
                      <a:pt x="1656" y="682"/>
                    </a:lnTo>
                    <a:lnTo>
                      <a:pt x="1656" y="682"/>
                    </a:lnTo>
                    <a:lnTo>
                      <a:pt x="1656" y="682"/>
                    </a:lnTo>
                    <a:close/>
                    <a:moveTo>
                      <a:pt x="1668" y="692"/>
                    </a:moveTo>
                    <a:lnTo>
                      <a:pt x="1668" y="688"/>
                    </a:lnTo>
                    <a:lnTo>
                      <a:pt x="1668" y="692"/>
                    </a:lnTo>
                    <a:lnTo>
                      <a:pt x="1668" y="692"/>
                    </a:lnTo>
                    <a:lnTo>
                      <a:pt x="1668" y="692"/>
                    </a:lnTo>
                    <a:lnTo>
                      <a:pt x="1668" y="692"/>
                    </a:lnTo>
                    <a:close/>
                    <a:moveTo>
                      <a:pt x="1672" y="692"/>
                    </a:moveTo>
                    <a:lnTo>
                      <a:pt x="1672" y="688"/>
                    </a:lnTo>
                    <a:lnTo>
                      <a:pt x="1672" y="692"/>
                    </a:lnTo>
                    <a:lnTo>
                      <a:pt x="1672" y="692"/>
                    </a:lnTo>
                    <a:lnTo>
                      <a:pt x="1672" y="692"/>
                    </a:lnTo>
                    <a:lnTo>
                      <a:pt x="1672" y="692"/>
                    </a:lnTo>
                    <a:close/>
                    <a:moveTo>
                      <a:pt x="1590" y="926"/>
                    </a:moveTo>
                    <a:lnTo>
                      <a:pt x="1586" y="926"/>
                    </a:lnTo>
                    <a:lnTo>
                      <a:pt x="1586" y="920"/>
                    </a:lnTo>
                    <a:lnTo>
                      <a:pt x="1590" y="926"/>
                    </a:lnTo>
                    <a:lnTo>
                      <a:pt x="1590" y="926"/>
                    </a:lnTo>
                    <a:lnTo>
                      <a:pt x="1590" y="926"/>
                    </a:lnTo>
                    <a:lnTo>
                      <a:pt x="1590" y="926"/>
                    </a:lnTo>
                    <a:close/>
                    <a:moveTo>
                      <a:pt x="540" y="6"/>
                    </a:moveTo>
                    <a:lnTo>
                      <a:pt x="540" y="0"/>
                    </a:lnTo>
                    <a:lnTo>
                      <a:pt x="546" y="0"/>
                    </a:lnTo>
                    <a:lnTo>
                      <a:pt x="550" y="0"/>
                    </a:lnTo>
                    <a:lnTo>
                      <a:pt x="550" y="0"/>
                    </a:lnTo>
                    <a:lnTo>
                      <a:pt x="556" y="0"/>
                    </a:lnTo>
                    <a:lnTo>
                      <a:pt x="562" y="0"/>
                    </a:lnTo>
                    <a:lnTo>
                      <a:pt x="562" y="0"/>
                    </a:lnTo>
                    <a:lnTo>
                      <a:pt x="562" y="0"/>
                    </a:lnTo>
                    <a:lnTo>
                      <a:pt x="556" y="0"/>
                    </a:lnTo>
                    <a:lnTo>
                      <a:pt x="550" y="0"/>
                    </a:lnTo>
                    <a:lnTo>
                      <a:pt x="550" y="0"/>
                    </a:lnTo>
                    <a:lnTo>
                      <a:pt x="546" y="6"/>
                    </a:lnTo>
                    <a:lnTo>
                      <a:pt x="540" y="6"/>
                    </a:lnTo>
                    <a:lnTo>
                      <a:pt x="540" y="6"/>
                    </a:lnTo>
                    <a:lnTo>
                      <a:pt x="540" y="6"/>
                    </a:lnTo>
                    <a:lnTo>
                      <a:pt x="540" y="6"/>
                    </a:lnTo>
                    <a:close/>
                    <a:moveTo>
                      <a:pt x="540" y="12"/>
                    </a:moveTo>
                    <a:lnTo>
                      <a:pt x="536" y="12"/>
                    </a:lnTo>
                    <a:lnTo>
                      <a:pt x="536" y="12"/>
                    </a:lnTo>
                    <a:lnTo>
                      <a:pt x="530" y="12"/>
                    </a:lnTo>
                    <a:lnTo>
                      <a:pt x="524" y="12"/>
                    </a:lnTo>
                    <a:lnTo>
                      <a:pt x="524" y="12"/>
                    </a:lnTo>
                    <a:lnTo>
                      <a:pt x="524" y="12"/>
                    </a:lnTo>
                    <a:lnTo>
                      <a:pt x="530" y="12"/>
                    </a:lnTo>
                    <a:lnTo>
                      <a:pt x="536" y="12"/>
                    </a:lnTo>
                    <a:lnTo>
                      <a:pt x="536" y="12"/>
                    </a:lnTo>
                    <a:lnTo>
                      <a:pt x="540" y="12"/>
                    </a:lnTo>
                    <a:lnTo>
                      <a:pt x="546" y="12"/>
                    </a:lnTo>
                    <a:lnTo>
                      <a:pt x="550" y="12"/>
                    </a:lnTo>
                    <a:lnTo>
                      <a:pt x="550" y="12"/>
                    </a:lnTo>
                    <a:lnTo>
                      <a:pt x="546" y="12"/>
                    </a:lnTo>
                    <a:lnTo>
                      <a:pt x="540" y="12"/>
                    </a:lnTo>
                    <a:lnTo>
                      <a:pt x="540" y="12"/>
                    </a:lnTo>
                    <a:lnTo>
                      <a:pt x="540" y="12"/>
                    </a:lnTo>
                    <a:lnTo>
                      <a:pt x="540" y="12"/>
                    </a:lnTo>
                    <a:close/>
                    <a:moveTo>
                      <a:pt x="508" y="16"/>
                    </a:moveTo>
                    <a:lnTo>
                      <a:pt x="502" y="16"/>
                    </a:lnTo>
                    <a:lnTo>
                      <a:pt x="508" y="16"/>
                    </a:lnTo>
                    <a:lnTo>
                      <a:pt x="512" y="16"/>
                    </a:lnTo>
                    <a:lnTo>
                      <a:pt x="512" y="16"/>
                    </a:lnTo>
                    <a:lnTo>
                      <a:pt x="518" y="16"/>
                    </a:lnTo>
                    <a:lnTo>
                      <a:pt x="524" y="16"/>
                    </a:lnTo>
                    <a:lnTo>
                      <a:pt x="518" y="16"/>
                    </a:lnTo>
                    <a:lnTo>
                      <a:pt x="518" y="12"/>
                    </a:lnTo>
                    <a:lnTo>
                      <a:pt x="524" y="12"/>
                    </a:lnTo>
                    <a:lnTo>
                      <a:pt x="524" y="12"/>
                    </a:lnTo>
                    <a:lnTo>
                      <a:pt x="530" y="12"/>
                    </a:lnTo>
                    <a:lnTo>
                      <a:pt x="536" y="16"/>
                    </a:lnTo>
                    <a:lnTo>
                      <a:pt x="536" y="16"/>
                    </a:lnTo>
                    <a:lnTo>
                      <a:pt x="540" y="16"/>
                    </a:lnTo>
                    <a:lnTo>
                      <a:pt x="536" y="16"/>
                    </a:lnTo>
                    <a:lnTo>
                      <a:pt x="536" y="16"/>
                    </a:lnTo>
                    <a:lnTo>
                      <a:pt x="530" y="16"/>
                    </a:lnTo>
                    <a:lnTo>
                      <a:pt x="524" y="16"/>
                    </a:lnTo>
                    <a:lnTo>
                      <a:pt x="524" y="20"/>
                    </a:lnTo>
                    <a:lnTo>
                      <a:pt x="518" y="20"/>
                    </a:lnTo>
                    <a:lnTo>
                      <a:pt x="518" y="16"/>
                    </a:lnTo>
                    <a:lnTo>
                      <a:pt x="512" y="16"/>
                    </a:lnTo>
                    <a:lnTo>
                      <a:pt x="512" y="20"/>
                    </a:lnTo>
                    <a:lnTo>
                      <a:pt x="512" y="20"/>
                    </a:lnTo>
                    <a:lnTo>
                      <a:pt x="508" y="20"/>
                    </a:lnTo>
                    <a:lnTo>
                      <a:pt x="508" y="16"/>
                    </a:lnTo>
                    <a:lnTo>
                      <a:pt x="508" y="16"/>
                    </a:lnTo>
                    <a:lnTo>
                      <a:pt x="508" y="16"/>
                    </a:lnTo>
                    <a:lnTo>
                      <a:pt x="508" y="16"/>
                    </a:lnTo>
                    <a:close/>
                    <a:moveTo>
                      <a:pt x="1088" y="48"/>
                    </a:moveTo>
                    <a:lnTo>
                      <a:pt x="1088" y="48"/>
                    </a:lnTo>
                    <a:lnTo>
                      <a:pt x="1082" y="48"/>
                    </a:lnTo>
                    <a:lnTo>
                      <a:pt x="1078" y="48"/>
                    </a:lnTo>
                    <a:lnTo>
                      <a:pt x="1078" y="48"/>
                    </a:lnTo>
                    <a:lnTo>
                      <a:pt x="1072" y="48"/>
                    </a:lnTo>
                    <a:lnTo>
                      <a:pt x="1066" y="48"/>
                    </a:lnTo>
                    <a:lnTo>
                      <a:pt x="1066" y="48"/>
                    </a:lnTo>
                    <a:lnTo>
                      <a:pt x="1060" y="48"/>
                    </a:lnTo>
                    <a:lnTo>
                      <a:pt x="1054" y="48"/>
                    </a:lnTo>
                    <a:lnTo>
                      <a:pt x="1054" y="54"/>
                    </a:lnTo>
                    <a:lnTo>
                      <a:pt x="1054" y="54"/>
                    </a:lnTo>
                    <a:lnTo>
                      <a:pt x="1050" y="54"/>
                    </a:lnTo>
                    <a:lnTo>
                      <a:pt x="1044" y="54"/>
                    </a:lnTo>
                    <a:lnTo>
                      <a:pt x="1038" y="54"/>
                    </a:lnTo>
                    <a:lnTo>
                      <a:pt x="1038" y="54"/>
                    </a:lnTo>
                    <a:lnTo>
                      <a:pt x="1038" y="48"/>
                    </a:lnTo>
                    <a:lnTo>
                      <a:pt x="1034" y="48"/>
                    </a:lnTo>
                    <a:lnTo>
                      <a:pt x="1028" y="48"/>
                    </a:lnTo>
                    <a:lnTo>
                      <a:pt x="1028" y="48"/>
                    </a:lnTo>
                    <a:lnTo>
                      <a:pt x="1022" y="48"/>
                    </a:lnTo>
                    <a:lnTo>
                      <a:pt x="1028" y="48"/>
                    </a:lnTo>
                    <a:lnTo>
                      <a:pt x="1028" y="48"/>
                    </a:lnTo>
                    <a:lnTo>
                      <a:pt x="1034" y="48"/>
                    </a:lnTo>
                    <a:lnTo>
                      <a:pt x="1028" y="48"/>
                    </a:lnTo>
                    <a:lnTo>
                      <a:pt x="1028" y="48"/>
                    </a:lnTo>
                    <a:lnTo>
                      <a:pt x="1028" y="48"/>
                    </a:lnTo>
                    <a:lnTo>
                      <a:pt x="1034" y="48"/>
                    </a:lnTo>
                    <a:lnTo>
                      <a:pt x="1038" y="48"/>
                    </a:lnTo>
                    <a:lnTo>
                      <a:pt x="1038" y="48"/>
                    </a:lnTo>
                    <a:lnTo>
                      <a:pt x="1038" y="48"/>
                    </a:lnTo>
                    <a:lnTo>
                      <a:pt x="1034" y="48"/>
                    </a:lnTo>
                    <a:lnTo>
                      <a:pt x="1028" y="48"/>
                    </a:lnTo>
                    <a:lnTo>
                      <a:pt x="1028" y="48"/>
                    </a:lnTo>
                    <a:lnTo>
                      <a:pt x="1022" y="48"/>
                    </a:lnTo>
                    <a:lnTo>
                      <a:pt x="1018" y="48"/>
                    </a:lnTo>
                    <a:lnTo>
                      <a:pt x="1018" y="48"/>
                    </a:lnTo>
                    <a:lnTo>
                      <a:pt x="1018" y="42"/>
                    </a:lnTo>
                    <a:lnTo>
                      <a:pt x="1018" y="42"/>
                    </a:lnTo>
                    <a:lnTo>
                      <a:pt x="1022" y="42"/>
                    </a:lnTo>
                    <a:lnTo>
                      <a:pt x="1028" y="42"/>
                    </a:lnTo>
                    <a:lnTo>
                      <a:pt x="1028" y="42"/>
                    </a:lnTo>
                    <a:lnTo>
                      <a:pt x="1028" y="42"/>
                    </a:lnTo>
                    <a:lnTo>
                      <a:pt x="1022" y="42"/>
                    </a:lnTo>
                    <a:lnTo>
                      <a:pt x="1022" y="38"/>
                    </a:lnTo>
                    <a:lnTo>
                      <a:pt x="1028" y="38"/>
                    </a:lnTo>
                    <a:lnTo>
                      <a:pt x="1028" y="38"/>
                    </a:lnTo>
                    <a:lnTo>
                      <a:pt x="1034" y="38"/>
                    </a:lnTo>
                    <a:lnTo>
                      <a:pt x="1034" y="38"/>
                    </a:lnTo>
                    <a:lnTo>
                      <a:pt x="1038" y="38"/>
                    </a:lnTo>
                    <a:lnTo>
                      <a:pt x="1038" y="32"/>
                    </a:lnTo>
                    <a:lnTo>
                      <a:pt x="1038" y="32"/>
                    </a:lnTo>
                    <a:lnTo>
                      <a:pt x="1038" y="32"/>
                    </a:lnTo>
                    <a:lnTo>
                      <a:pt x="1034" y="32"/>
                    </a:lnTo>
                    <a:lnTo>
                      <a:pt x="1028" y="32"/>
                    </a:lnTo>
                    <a:lnTo>
                      <a:pt x="1034" y="32"/>
                    </a:lnTo>
                    <a:lnTo>
                      <a:pt x="1034" y="26"/>
                    </a:lnTo>
                    <a:lnTo>
                      <a:pt x="1038" y="26"/>
                    </a:lnTo>
                    <a:lnTo>
                      <a:pt x="1038" y="26"/>
                    </a:lnTo>
                    <a:lnTo>
                      <a:pt x="1038" y="26"/>
                    </a:lnTo>
                    <a:lnTo>
                      <a:pt x="1038" y="26"/>
                    </a:lnTo>
                    <a:lnTo>
                      <a:pt x="1044" y="26"/>
                    </a:lnTo>
                    <a:lnTo>
                      <a:pt x="1050" y="26"/>
                    </a:lnTo>
                    <a:lnTo>
                      <a:pt x="1054" y="26"/>
                    </a:lnTo>
                    <a:lnTo>
                      <a:pt x="1054" y="20"/>
                    </a:lnTo>
                    <a:lnTo>
                      <a:pt x="1054" y="20"/>
                    </a:lnTo>
                    <a:lnTo>
                      <a:pt x="1060" y="20"/>
                    </a:lnTo>
                    <a:lnTo>
                      <a:pt x="1066" y="20"/>
                    </a:lnTo>
                    <a:lnTo>
                      <a:pt x="1066" y="20"/>
                    </a:lnTo>
                    <a:lnTo>
                      <a:pt x="1066" y="16"/>
                    </a:lnTo>
                    <a:lnTo>
                      <a:pt x="1072" y="16"/>
                    </a:lnTo>
                    <a:lnTo>
                      <a:pt x="1078" y="16"/>
                    </a:lnTo>
                    <a:lnTo>
                      <a:pt x="1072" y="16"/>
                    </a:lnTo>
                    <a:lnTo>
                      <a:pt x="1066" y="16"/>
                    </a:lnTo>
                    <a:lnTo>
                      <a:pt x="1072" y="16"/>
                    </a:lnTo>
                    <a:lnTo>
                      <a:pt x="1078" y="16"/>
                    </a:lnTo>
                    <a:lnTo>
                      <a:pt x="1078" y="16"/>
                    </a:lnTo>
                    <a:lnTo>
                      <a:pt x="1082" y="20"/>
                    </a:lnTo>
                    <a:lnTo>
                      <a:pt x="1088" y="26"/>
                    </a:lnTo>
                    <a:lnTo>
                      <a:pt x="1088" y="26"/>
                    </a:lnTo>
                    <a:lnTo>
                      <a:pt x="1088" y="26"/>
                    </a:lnTo>
                    <a:lnTo>
                      <a:pt x="1092" y="26"/>
                    </a:lnTo>
                    <a:lnTo>
                      <a:pt x="1104" y="26"/>
                    </a:lnTo>
                    <a:lnTo>
                      <a:pt x="1104" y="32"/>
                    </a:lnTo>
                    <a:lnTo>
                      <a:pt x="1108" y="32"/>
                    </a:lnTo>
                    <a:lnTo>
                      <a:pt x="1104" y="38"/>
                    </a:lnTo>
                    <a:lnTo>
                      <a:pt x="1104" y="38"/>
                    </a:lnTo>
                    <a:lnTo>
                      <a:pt x="1098" y="38"/>
                    </a:lnTo>
                    <a:lnTo>
                      <a:pt x="1092" y="38"/>
                    </a:lnTo>
                    <a:lnTo>
                      <a:pt x="1092" y="38"/>
                    </a:lnTo>
                    <a:lnTo>
                      <a:pt x="1098" y="38"/>
                    </a:lnTo>
                    <a:lnTo>
                      <a:pt x="1098" y="42"/>
                    </a:lnTo>
                    <a:lnTo>
                      <a:pt x="1104" y="48"/>
                    </a:lnTo>
                    <a:lnTo>
                      <a:pt x="1098" y="48"/>
                    </a:lnTo>
                    <a:lnTo>
                      <a:pt x="1092" y="48"/>
                    </a:lnTo>
                    <a:lnTo>
                      <a:pt x="1088" y="48"/>
                    </a:lnTo>
                    <a:lnTo>
                      <a:pt x="1088" y="48"/>
                    </a:lnTo>
                    <a:lnTo>
                      <a:pt x="1088" y="48"/>
                    </a:lnTo>
                    <a:lnTo>
                      <a:pt x="1088" y="48"/>
                    </a:lnTo>
                    <a:close/>
                    <a:moveTo>
                      <a:pt x="604" y="26"/>
                    </a:moveTo>
                    <a:lnTo>
                      <a:pt x="610" y="26"/>
                    </a:lnTo>
                    <a:lnTo>
                      <a:pt x="610" y="26"/>
                    </a:lnTo>
                    <a:lnTo>
                      <a:pt x="616" y="26"/>
                    </a:lnTo>
                    <a:lnTo>
                      <a:pt x="622" y="26"/>
                    </a:lnTo>
                    <a:lnTo>
                      <a:pt x="622" y="26"/>
                    </a:lnTo>
                    <a:lnTo>
                      <a:pt x="626" y="26"/>
                    </a:lnTo>
                    <a:lnTo>
                      <a:pt x="632" y="26"/>
                    </a:lnTo>
                    <a:lnTo>
                      <a:pt x="626" y="26"/>
                    </a:lnTo>
                    <a:lnTo>
                      <a:pt x="626" y="20"/>
                    </a:lnTo>
                    <a:lnTo>
                      <a:pt x="632" y="20"/>
                    </a:lnTo>
                    <a:lnTo>
                      <a:pt x="632" y="20"/>
                    </a:lnTo>
                    <a:lnTo>
                      <a:pt x="638" y="20"/>
                    </a:lnTo>
                    <a:lnTo>
                      <a:pt x="644" y="20"/>
                    </a:lnTo>
                    <a:lnTo>
                      <a:pt x="644" y="20"/>
                    </a:lnTo>
                    <a:lnTo>
                      <a:pt x="644" y="26"/>
                    </a:lnTo>
                    <a:lnTo>
                      <a:pt x="644" y="26"/>
                    </a:lnTo>
                    <a:lnTo>
                      <a:pt x="644" y="32"/>
                    </a:lnTo>
                    <a:lnTo>
                      <a:pt x="638" y="32"/>
                    </a:lnTo>
                    <a:lnTo>
                      <a:pt x="632" y="32"/>
                    </a:lnTo>
                    <a:lnTo>
                      <a:pt x="632" y="32"/>
                    </a:lnTo>
                    <a:lnTo>
                      <a:pt x="626" y="32"/>
                    </a:lnTo>
                    <a:lnTo>
                      <a:pt x="622" y="32"/>
                    </a:lnTo>
                    <a:lnTo>
                      <a:pt x="622" y="32"/>
                    </a:lnTo>
                    <a:lnTo>
                      <a:pt x="622" y="38"/>
                    </a:lnTo>
                    <a:lnTo>
                      <a:pt x="616" y="38"/>
                    </a:lnTo>
                    <a:lnTo>
                      <a:pt x="610" y="38"/>
                    </a:lnTo>
                    <a:lnTo>
                      <a:pt x="610" y="32"/>
                    </a:lnTo>
                    <a:lnTo>
                      <a:pt x="610" y="32"/>
                    </a:lnTo>
                    <a:lnTo>
                      <a:pt x="604" y="32"/>
                    </a:lnTo>
                    <a:lnTo>
                      <a:pt x="604" y="26"/>
                    </a:lnTo>
                    <a:lnTo>
                      <a:pt x="604" y="26"/>
                    </a:lnTo>
                    <a:lnTo>
                      <a:pt x="604" y="26"/>
                    </a:lnTo>
                    <a:lnTo>
                      <a:pt x="604" y="26"/>
                    </a:lnTo>
                    <a:close/>
                    <a:moveTo>
                      <a:pt x="492" y="26"/>
                    </a:moveTo>
                    <a:lnTo>
                      <a:pt x="492" y="20"/>
                    </a:lnTo>
                    <a:lnTo>
                      <a:pt x="496" y="20"/>
                    </a:lnTo>
                    <a:lnTo>
                      <a:pt x="496" y="26"/>
                    </a:lnTo>
                    <a:lnTo>
                      <a:pt x="502" y="26"/>
                    </a:lnTo>
                    <a:lnTo>
                      <a:pt x="502" y="26"/>
                    </a:lnTo>
                    <a:lnTo>
                      <a:pt x="508" y="26"/>
                    </a:lnTo>
                    <a:lnTo>
                      <a:pt x="512" y="26"/>
                    </a:lnTo>
                    <a:lnTo>
                      <a:pt x="512" y="26"/>
                    </a:lnTo>
                    <a:lnTo>
                      <a:pt x="518" y="26"/>
                    </a:lnTo>
                    <a:lnTo>
                      <a:pt x="524" y="26"/>
                    </a:lnTo>
                    <a:lnTo>
                      <a:pt x="524" y="26"/>
                    </a:lnTo>
                    <a:lnTo>
                      <a:pt x="524" y="26"/>
                    </a:lnTo>
                    <a:lnTo>
                      <a:pt x="530" y="26"/>
                    </a:lnTo>
                    <a:lnTo>
                      <a:pt x="536" y="26"/>
                    </a:lnTo>
                    <a:lnTo>
                      <a:pt x="536" y="32"/>
                    </a:lnTo>
                    <a:lnTo>
                      <a:pt x="536" y="32"/>
                    </a:lnTo>
                    <a:lnTo>
                      <a:pt x="530" y="38"/>
                    </a:lnTo>
                    <a:lnTo>
                      <a:pt x="524" y="38"/>
                    </a:lnTo>
                    <a:lnTo>
                      <a:pt x="524" y="32"/>
                    </a:lnTo>
                    <a:lnTo>
                      <a:pt x="524" y="32"/>
                    </a:lnTo>
                    <a:lnTo>
                      <a:pt x="518" y="32"/>
                    </a:lnTo>
                    <a:lnTo>
                      <a:pt x="512" y="32"/>
                    </a:lnTo>
                    <a:lnTo>
                      <a:pt x="512" y="26"/>
                    </a:lnTo>
                    <a:lnTo>
                      <a:pt x="512" y="26"/>
                    </a:lnTo>
                    <a:lnTo>
                      <a:pt x="508" y="26"/>
                    </a:lnTo>
                    <a:lnTo>
                      <a:pt x="502" y="26"/>
                    </a:lnTo>
                    <a:lnTo>
                      <a:pt x="502" y="26"/>
                    </a:lnTo>
                    <a:lnTo>
                      <a:pt x="502" y="26"/>
                    </a:lnTo>
                    <a:lnTo>
                      <a:pt x="502" y="26"/>
                    </a:lnTo>
                    <a:lnTo>
                      <a:pt x="496" y="26"/>
                    </a:lnTo>
                    <a:lnTo>
                      <a:pt x="492" y="26"/>
                    </a:lnTo>
                    <a:lnTo>
                      <a:pt x="492" y="26"/>
                    </a:lnTo>
                    <a:lnTo>
                      <a:pt x="492" y="26"/>
                    </a:lnTo>
                    <a:lnTo>
                      <a:pt x="492" y="26"/>
                    </a:lnTo>
                    <a:close/>
                    <a:moveTo>
                      <a:pt x="384" y="48"/>
                    </a:moveTo>
                    <a:lnTo>
                      <a:pt x="384" y="42"/>
                    </a:lnTo>
                    <a:lnTo>
                      <a:pt x="390" y="42"/>
                    </a:lnTo>
                    <a:lnTo>
                      <a:pt x="394" y="48"/>
                    </a:lnTo>
                    <a:lnTo>
                      <a:pt x="394" y="48"/>
                    </a:lnTo>
                    <a:lnTo>
                      <a:pt x="398" y="48"/>
                    </a:lnTo>
                    <a:lnTo>
                      <a:pt x="404" y="42"/>
                    </a:lnTo>
                    <a:lnTo>
                      <a:pt x="398" y="42"/>
                    </a:lnTo>
                    <a:lnTo>
                      <a:pt x="394" y="42"/>
                    </a:lnTo>
                    <a:lnTo>
                      <a:pt x="398" y="42"/>
                    </a:lnTo>
                    <a:lnTo>
                      <a:pt x="404" y="42"/>
                    </a:lnTo>
                    <a:lnTo>
                      <a:pt x="404" y="38"/>
                    </a:lnTo>
                    <a:lnTo>
                      <a:pt x="398" y="38"/>
                    </a:lnTo>
                    <a:lnTo>
                      <a:pt x="394" y="38"/>
                    </a:lnTo>
                    <a:lnTo>
                      <a:pt x="394" y="42"/>
                    </a:lnTo>
                    <a:lnTo>
                      <a:pt x="394" y="38"/>
                    </a:lnTo>
                    <a:lnTo>
                      <a:pt x="394" y="38"/>
                    </a:lnTo>
                    <a:lnTo>
                      <a:pt x="398" y="38"/>
                    </a:lnTo>
                    <a:lnTo>
                      <a:pt x="404" y="38"/>
                    </a:lnTo>
                    <a:lnTo>
                      <a:pt x="410" y="38"/>
                    </a:lnTo>
                    <a:lnTo>
                      <a:pt x="410" y="38"/>
                    </a:lnTo>
                    <a:lnTo>
                      <a:pt x="416" y="38"/>
                    </a:lnTo>
                    <a:lnTo>
                      <a:pt x="422" y="38"/>
                    </a:lnTo>
                    <a:lnTo>
                      <a:pt x="422" y="38"/>
                    </a:lnTo>
                    <a:lnTo>
                      <a:pt x="422" y="38"/>
                    </a:lnTo>
                    <a:lnTo>
                      <a:pt x="422" y="38"/>
                    </a:lnTo>
                    <a:lnTo>
                      <a:pt x="422" y="38"/>
                    </a:lnTo>
                    <a:lnTo>
                      <a:pt x="426" y="32"/>
                    </a:lnTo>
                    <a:lnTo>
                      <a:pt x="422" y="32"/>
                    </a:lnTo>
                    <a:lnTo>
                      <a:pt x="422" y="38"/>
                    </a:lnTo>
                    <a:lnTo>
                      <a:pt x="422" y="38"/>
                    </a:lnTo>
                    <a:lnTo>
                      <a:pt x="422" y="32"/>
                    </a:lnTo>
                    <a:lnTo>
                      <a:pt x="416" y="32"/>
                    </a:lnTo>
                    <a:lnTo>
                      <a:pt x="422" y="32"/>
                    </a:lnTo>
                    <a:lnTo>
                      <a:pt x="422" y="32"/>
                    </a:lnTo>
                    <a:lnTo>
                      <a:pt x="422" y="26"/>
                    </a:lnTo>
                    <a:lnTo>
                      <a:pt x="426" y="26"/>
                    </a:lnTo>
                    <a:lnTo>
                      <a:pt x="432" y="26"/>
                    </a:lnTo>
                    <a:lnTo>
                      <a:pt x="432" y="26"/>
                    </a:lnTo>
                    <a:lnTo>
                      <a:pt x="432" y="26"/>
                    </a:lnTo>
                    <a:lnTo>
                      <a:pt x="438" y="26"/>
                    </a:lnTo>
                    <a:lnTo>
                      <a:pt x="442" y="26"/>
                    </a:lnTo>
                    <a:lnTo>
                      <a:pt x="442" y="26"/>
                    </a:lnTo>
                    <a:lnTo>
                      <a:pt x="438" y="32"/>
                    </a:lnTo>
                    <a:lnTo>
                      <a:pt x="432" y="32"/>
                    </a:lnTo>
                    <a:lnTo>
                      <a:pt x="438" y="32"/>
                    </a:lnTo>
                    <a:lnTo>
                      <a:pt x="442" y="32"/>
                    </a:lnTo>
                    <a:lnTo>
                      <a:pt x="442" y="32"/>
                    </a:lnTo>
                    <a:lnTo>
                      <a:pt x="448" y="32"/>
                    </a:lnTo>
                    <a:lnTo>
                      <a:pt x="454" y="32"/>
                    </a:lnTo>
                    <a:lnTo>
                      <a:pt x="454" y="38"/>
                    </a:lnTo>
                    <a:lnTo>
                      <a:pt x="448" y="38"/>
                    </a:lnTo>
                    <a:lnTo>
                      <a:pt x="442" y="38"/>
                    </a:lnTo>
                    <a:lnTo>
                      <a:pt x="442" y="38"/>
                    </a:lnTo>
                    <a:lnTo>
                      <a:pt x="442" y="38"/>
                    </a:lnTo>
                    <a:lnTo>
                      <a:pt x="438" y="38"/>
                    </a:lnTo>
                    <a:lnTo>
                      <a:pt x="432" y="38"/>
                    </a:lnTo>
                    <a:lnTo>
                      <a:pt x="432" y="38"/>
                    </a:lnTo>
                    <a:lnTo>
                      <a:pt x="426" y="38"/>
                    </a:lnTo>
                    <a:lnTo>
                      <a:pt x="426" y="42"/>
                    </a:lnTo>
                    <a:lnTo>
                      <a:pt x="422" y="42"/>
                    </a:lnTo>
                    <a:lnTo>
                      <a:pt x="422" y="42"/>
                    </a:lnTo>
                    <a:lnTo>
                      <a:pt x="416" y="42"/>
                    </a:lnTo>
                    <a:lnTo>
                      <a:pt x="410" y="42"/>
                    </a:lnTo>
                    <a:lnTo>
                      <a:pt x="410" y="48"/>
                    </a:lnTo>
                    <a:lnTo>
                      <a:pt x="416" y="48"/>
                    </a:lnTo>
                    <a:lnTo>
                      <a:pt x="416" y="48"/>
                    </a:lnTo>
                    <a:lnTo>
                      <a:pt x="410" y="48"/>
                    </a:lnTo>
                    <a:lnTo>
                      <a:pt x="410" y="48"/>
                    </a:lnTo>
                    <a:lnTo>
                      <a:pt x="410" y="48"/>
                    </a:lnTo>
                    <a:lnTo>
                      <a:pt x="410" y="48"/>
                    </a:lnTo>
                    <a:lnTo>
                      <a:pt x="404" y="48"/>
                    </a:lnTo>
                    <a:lnTo>
                      <a:pt x="398" y="48"/>
                    </a:lnTo>
                    <a:lnTo>
                      <a:pt x="394" y="48"/>
                    </a:lnTo>
                    <a:lnTo>
                      <a:pt x="394" y="54"/>
                    </a:lnTo>
                    <a:lnTo>
                      <a:pt x="394" y="48"/>
                    </a:lnTo>
                    <a:lnTo>
                      <a:pt x="398" y="48"/>
                    </a:lnTo>
                    <a:lnTo>
                      <a:pt x="398" y="48"/>
                    </a:lnTo>
                    <a:lnTo>
                      <a:pt x="394" y="48"/>
                    </a:lnTo>
                    <a:lnTo>
                      <a:pt x="394" y="48"/>
                    </a:lnTo>
                    <a:lnTo>
                      <a:pt x="390" y="48"/>
                    </a:lnTo>
                    <a:lnTo>
                      <a:pt x="384" y="48"/>
                    </a:lnTo>
                    <a:lnTo>
                      <a:pt x="384" y="48"/>
                    </a:lnTo>
                    <a:lnTo>
                      <a:pt x="384" y="48"/>
                    </a:lnTo>
                    <a:lnTo>
                      <a:pt x="384" y="48"/>
                    </a:lnTo>
                    <a:lnTo>
                      <a:pt x="384" y="48"/>
                    </a:lnTo>
                    <a:lnTo>
                      <a:pt x="384" y="48"/>
                    </a:lnTo>
                    <a:close/>
                    <a:moveTo>
                      <a:pt x="562" y="38"/>
                    </a:moveTo>
                    <a:lnTo>
                      <a:pt x="562" y="38"/>
                    </a:lnTo>
                    <a:lnTo>
                      <a:pt x="562" y="32"/>
                    </a:lnTo>
                    <a:lnTo>
                      <a:pt x="562" y="32"/>
                    </a:lnTo>
                    <a:lnTo>
                      <a:pt x="568" y="32"/>
                    </a:lnTo>
                    <a:lnTo>
                      <a:pt x="568" y="26"/>
                    </a:lnTo>
                    <a:lnTo>
                      <a:pt x="572" y="26"/>
                    </a:lnTo>
                    <a:lnTo>
                      <a:pt x="572" y="26"/>
                    </a:lnTo>
                    <a:lnTo>
                      <a:pt x="572" y="32"/>
                    </a:lnTo>
                    <a:lnTo>
                      <a:pt x="572" y="32"/>
                    </a:lnTo>
                    <a:lnTo>
                      <a:pt x="572" y="32"/>
                    </a:lnTo>
                    <a:lnTo>
                      <a:pt x="578" y="32"/>
                    </a:lnTo>
                    <a:lnTo>
                      <a:pt x="584" y="32"/>
                    </a:lnTo>
                    <a:lnTo>
                      <a:pt x="584" y="26"/>
                    </a:lnTo>
                    <a:lnTo>
                      <a:pt x="590" y="26"/>
                    </a:lnTo>
                    <a:lnTo>
                      <a:pt x="596" y="26"/>
                    </a:lnTo>
                    <a:lnTo>
                      <a:pt x="600" y="26"/>
                    </a:lnTo>
                    <a:lnTo>
                      <a:pt x="600" y="26"/>
                    </a:lnTo>
                    <a:lnTo>
                      <a:pt x="600" y="32"/>
                    </a:lnTo>
                    <a:lnTo>
                      <a:pt x="600" y="38"/>
                    </a:lnTo>
                    <a:lnTo>
                      <a:pt x="600" y="38"/>
                    </a:lnTo>
                    <a:lnTo>
                      <a:pt x="600" y="38"/>
                    </a:lnTo>
                    <a:lnTo>
                      <a:pt x="600" y="38"/>
                    </a:lnTo>
                    <a:lnTo>
                      <a:pt x="596" y="38"/>
                    </a:lnTo>
                    <a:lnTo>
                      <a:pt x="596" y="38"/>
                    </a:lnTo>
                    <a:lnTo>
                      <a:pt x="590" y="38"/>
                    </a:lnTo>
                    <a:lnTo>
                      <a:pt x="584" y="42"/>
                    </a:lnTo>
                    <a:lnTo>
                      <a:pt x="584" y="42"/>
                    </a:lnTo>
                    <a:lnTo>
                      <a:pt x="578" y="42"/>
                    </a:lnTo>
                    <a:lnTo>
                      <a:pt x="578" y="38"/>
                    </a:lnTo>
                    <a:lnTo>
                      <a:pt x="572" y="38"/>
                    </a:lnTo>
                    <a:lnTo>
                      <a:pt x="572" y="38"/>
                    </a:lnTo>
                    <a:lnTo>
                      <a:pt x="568" y="42"/>
                    </a:lnTo>
                    <a:lnTo>
                      <a:pt x="562" y="42"/>
                    </a:lnTo>
                    <a:lnTo>
                      <a:pt x="562" y="38"/>
                    </a:lnTo>
                    <a:lnTo>
                      <a:pt x="562" y="38"/>
                    </a:lnTo>
                    <a:lnTo>
                      <a:pt x="562" y="38"/>
                    </a:lnTo>
                    <a:lnTo>
                      <a:pt x="562" y="38"/>
                    </a:lnTo>
                    <a:lnTo>
                      <a:pt x="562" y="38"/>
                    </a:lnTo>
                    <a:close/>
                    <a:moveTo>
                      <a:pt x="372" y="42"/>
                    </a:moveTo>
                    <a:lnTo>
                      <a:pt x="372" y="38"/>
                    </a:lnTo>
                    <a:lnTo>
                      <a:pt x="372" y="38"/>
                    </a:lnTo>
                    <a:lnTo>
                      <a:pt x="368" y="38"/>
                    </a:lnTo>
                    <a:lnTo>
                      <a:pt x="362" y="38"/>
                    </a:lnTo>
                    <a:lnTo>
                      <a:pt x="362" y="38"/>
                    </a:lnTo>
                    <a:lnTo>
                      <a:pt x="362" y="38"/>
                    </a:lnTo>
                    <a:lnTo>
                      <a:pt x="356" y="38"/>
                    </a:lnTo>
                    <a:lnTo>
                      <a:pt x="362" y="38"/>
                    </a:lnTo>
                    <a:lnTo>
                      <a:pt x="362" y="38"/>
                    </a:lnTo>
                    <a:lnTo>
                      <a:pt x="368" y="38"/>
                    </a:lnTo>
                    <a:lnTo>
                      <a:pt x="372" y="38"/>
                    </a:lnTo>
                    <a:lnTo>
                      <a:pt x="372" y="38"/>
                    </a:lnTo>
                    <a:lnTo>
                      <a:pt x="378" y="38"/>
                    </a:lnTo>
                    <a:lnTo>
                      <a:pt x="384" y="32"/>
                    </a:lnTo>
                    <a:lnTo>
                      <a:pt x="378" y="32"/>
                    </a:lnTo>
                    <a:lnTo>
                      <a:pt x="384" y="32"/>
                    </a:lnTo>
                    <a:lnTo>
                      <a:pt x="384" y="32"/>
                    </a:lnTo>
                    <a:lnTo>
                      <a:pt x="390" y="32"/>
                    </a:lnTo>
                    <a:lnTo>
                      <a:pt x="390" y="26"/>
                    </a:lnTo>
                    <a:lnTo>
                      <a:pt x="394" y="26"/>
                    </a:lnTo>
                    <a:lnTo>
                      <a:pt x="394" y="26"/>
                    </a:lnTo>
                    <a:lnTo>
                      <a:pt x="394" y="32"/>
                    </a:lnTo>
                    <a:lnTo>
                      <a:pt x="398" y="32"/>
                    </a:lnTo>
                    <a:lnTo>
                      <a:pt x="404" y="32"/>
                    </a:lnTo>
                    <a:lnTo>
                      <a:pt x="410" y="32"/>
                    </a:lnTo>
                    <a:lnTo>
                      <a:pt x="410" y="32"/>
                    </a:lnTo>
                    <a:lnTo>
                      <a:pt x="410" y="32"/>
                    </a:lnTo>
                    <a:lnTo>
                      <a:pt x="410" y="38"/>
                    </a:lnTo>
                    <a:lnTo>
                      <a:pt x="410" y="38"/>
                    </a:lnTo>
                    <a:lnTo>
                      <a:pt x="404" y="38"/>
                    </a:lnTo>
                    <a:lnTo>
                      <a:pt x="398" y="38"/>
                    </a:lnTo>
                    <a:lnTo>
                      <a:pt x="398" y="32"/>
                    </a:lnTo>
                    <a:lnTo>
                      <a:pt x="394" y="32"/>
                    </a:lnTo>
                    <a:lnTo>
                      <a:pt x="394" y="32"/>
                    </a:lnTo>
                    <a:lnTo>
                      <a:pt x="394" y="38"/>
                    </a:lnTo>
                    <a:lnTo>
                      <a:pt x="390" y="38"/>
                    </a:lnTo>
                    <a:lnTo>
                      <a:pt x="384" y="38"/>
                    </a:lnTo>
                    <a:lnTo>
                      <a:pt x="384" y="38"/>
                    </a:lnTo>
                    <a:lnTo>
                      <a:pt x="378" y="38"/>
                    </a:lnTo>
                    <a:lnTo>
                      <a:pt x="384" y="38"/>
                    </a:lnTo>
                    <a:lnTo>
                      <a:pt x="378" y="38"/>
                    </a:lnTo>
                    <a:lnTo>
                      <a:pt x="372" y="42"/>
                    </a:lnTo>
                    <a:lnTo>
                      <a:pt x="372" y="42"/>
                    </a:lnTo>
                    <a:lnTo>
                      <a:pt x="372" y="42"/>
                    </a:lnTo>
                    <a:lnTo>
                      <a:pt x="372" y="42"/>
                    </a:lnTo>
                    <a:close/>
                    <a:moveTo>
                      <a:pt x="536" y="48"/>
                    </a:moveTo>
                    <a:lnTo>
                      <a:pt x="536" y="48"/>
                    </a:lnTo>
                    <a:lnTo>
                      <a:pt x="530" y="48"/>
                    </a:lnTo>
                    <a:lnTo>
                      <a:pt x="530" y="42"/>
                    </a:lnTo>
                    <a:lnTo>
                      <a:pt x="530" y="38"/>
                    </a:lnTo>
                    <a:lnTo>
                      <a:pt x="524" y="38"/>
                    </a:lnTo>
                    <a:lnTo>
                      <a:pt x="530" y="38"/>
                    </a:lnTo>
                    <a:lnTo>
                      <a:pt x="536" y="38"/>
                    </a:lnTo>
                    <a:lnTo>
                      <a:pt x="536" y="38"/>
                    </a:lnTo>
                    <a:lnTo>
                      <a:pt x="540" y="38"/>
                    </a:lnTo>
                    <a:lnTo>
                      <a:pt x="550" y="38"/>
                    </a:lnTo>
                    <a:lnTo>
                      <a:pt x="550" y="42"/>
                    </a:lnTo>
                    <a:lnTo>
                      <a:pt x="556" y="42"/>
                    </a:lnTo>
                    <a:lnTo>
                      <a:pt x="562" y="42"/>
                    </a:lnTo>
                    <a:lnTo>
                      <a:pt x="562" y="48"/>
                    </a:lnTo>
                    <a:lnTo>
                      <a:pt x="550" y="42"/>
                    </a:lnTo>
                    <a:lnTo>
                      <a:pt x="550" y="42"/>
                    </a:lnTo>
                    <a:lnTo>
                      <a:pt x="550" y="48"/>
                    </a:lnTo>
                    <a:lnTo>
                      <a:pt x="546" y="48"/>
                    </a:lnTo>
                    <a:lnTo>
                      <a:pt x="540" y="48"/>
                    </a:lnTo>
                    <a:lnTo>
                      <a:pt x="546" y="48"/>
                    </a:lnTo>
                    <a:lnTo>
                      <a:pt x="550" y="48"/>
                    </a:lnTo>
                    <a:lnTo>
                      <a:pt x="550" y="48"/>
                    </a:lnTo>
                    <a:lnTo>
                      <a:pt x="546" y="48"/>
                    </a:lnTo>
                    <a:lnTo>
                      <a:pt x="540" y="48"/>
                    </a:lnTo>
                    <a:lnTo>
                      <a:pt x="540" y="48"/>
                    </a:lnTo>
                    <a:lnTo>
                      <a:pt x="540" y="48"/>
                    </a:lnTo>
                    <a:lnTo>
                      <a:pt x="536" y="48"/>
                    </a:lnTo>
                    <a:lnTo>
                      <a:pt x="536" y="48"/>
                    </a:lnTo>
                    <a:lnTo>
                      <a:pt x="536" y="48"/>
                    </a:lnTo>
                    <a:lnTo>
                      <a:pt x="536" y="48"/>
                    </a:lnTo>
                    <a:close/>
                    <a:moveTo>
                      <a:pt x="512" y="48"/>
                    </a:moveTo>
                    <a:lnTo>
                      <a:pt x="512" y="48"/>
                    </a:lnTo>
                    <a:lnTo>
                      <a:pt x="512" y="48"/>
                    </a:lnTo>
                    <a:lnTo>
                      <a:pt x="512" y="42"/>
                    </a:lnTo>
                    <a:lnTo>
                      <a:pt x="512" y="42"/>
                    </a:lnTo>
                    <a:lnTo>
                      <a:pt x="518" y="42"/>
                    </a:lnTo>
                    <a:lnTo>
                      <a:pt x="524" y="42"/>
                    </a:lnTo>
                    <a:lnTo>
                      <a:pt x="524" y="42"/>
                    </a:lnTo>
                    <a:lnTo>
                      <a:pt x="530" y="42"/>
                    </a:lnTo>
                    <a:lnTo>
                      <a:pt x="530" y="48"/>
                    </a:lnTo>
                    <a:lnTo>
                      <a:pt x="530" y="48"/>
                    </a:lnTo>
                    <a:lnTo>
                      <a:pt x="524" y="48"/>
                    </a:lnTo>
                    <a:lnTo>
                      <a:pt x="524" y="54"/>
                    </a:lnTo>
                    <a:lnTo>
                      <a:pt x="524" y="54"/>
                    </a:lnTo>
                    <a:lnTo>
                      <a:pt x="524" y="48"/>
                    </a:lnTo>
                    <a:lnTo>
                      <a:pt x="518" y="48"/>
                    </a:lnTo>
                    <a:lnTo>
                      <a:pt x="512" y="48"/>
                    </a:lnTo>
                    <a:lnTo>
                      <a:pt x="512" y="48"/>
                    </a:lnTo>
                    <a:lnTo>
                      <a:pt x="508" y="48"/>
                    </a:lnTo>
                    <a:lnTo>
                      <a:pt x="512" y="48"/>
                    </a:lnTo>
                    <a:lnTo>
                      <a:pt x="512" y="48"/>
                    </a:lnTo>
                    <a:lnTo>
                      <a:pt x="512" y="48"/>
                    </a:lnTo>
                    <a:lnTo>
                      <a:pt x="512" y="48"/>
                    </a:lnTo>
                    <a:close/>
                    <a:moveTo>
                      <a:pt x="1038" y="70"/>
                    </a:moveTo>
                    <a:lnTo>
                      <a:pt x="1038" y="70"/>
                    </a:lnTo>
                    <a:lnTo>
                      <a:pt x="1038" y="70"/>
                    </a:lnTo>
                    <a:lnTo>
                      <a:pt x="1038" y="70"/>
                    </a:lnTo>
                    <a:lnTo>
                      <a:pt x="1034" y="66"/>
                    </a:lnTo>
                    <a:lnTo>
                      <a:pt x="1038" y="66"/>
                    </a:lnTo>
                    <a:lnTo>
                      <a:pt x="1038" y="70"/>
                    </a:lnTo>
                    <a:lnTo>
                      <a:pt x="1038" y="70"/>
                    </a:lnTo>
                    <a:lnTo>
                      <a:pt x="1044" y="66"/>
                    </a:lnTo>
                    <a:lnTo>
                      <a:pt x="1050" y="66"/>
                    </a:lnTo>
                    <a:lnTo>
                      <a:pt x="1050" y="60"/>
                    </a:lnTo>
                    <a:lnTo>
                      <a:pt x="1054" y="60"/>
                    </a:lnTo>
                    <a:lnTo>
                      <a:pt x="1054" y="60"/>
                    </a:lnTo>
                    <a:lnTo>
                      <a:pt x="1060" y="60"/>
                    </a:lnTo>
                    <a:lnTo>
                      <a:pt x="1060" y="60"/>
                    </a:lnTo>
                    <a:lnTo>
                      <a:pt x="1054" y="60"/>
                    </a:lnTo>
                    <a:lnTo>
                      <a:pt x="1054" y="54"/>
                    </a:lnTo>
                    <a:lnTo>
                      <a:pt x="1060" y="54"/>
                    </a:lnTo>
                    <a:lnTo>
                      <a:pt x="1066" y="54"/>
                    </a:lnTo>
                    <a:lnTo>
                      <a:pt x="1066" y="48"/>
                    </a:lnTo>
                    <a:lnTo>
                      <a:pt x="1066" y="48"/>
                    </a:lnTo>
                    <a:lnTo>
                      <a:pt x="1066" y="54"/>
                    </a:lnTo>
                    <a:lnTo>
                      <a:pt x="1072" y="54"/>
                    </a:lnTo>
                    <a:lnTo>
                      <a:pt x="1072" y="48"/>
                    </a:lnTo>
                    <a:lnTo>
                      <a:pt x="1078" y="48"/>
                    </a:lnTo>
                    <a:lnTo>
                      <a:pt x="1078" y="48"/>
                    </a:lnTo>
                    <a:lnTo>
                      <a:pt x="1082" y="48"/>
                    </a:lnTo>
                    <a:lnTo>
                      <a:pt x="1088" y="48"/>
                    </a:lnTo>
                    <a:lnTo>
                      <a:pt x="1088" y="48"/>
                    </a:lnTo>
                    <a:lnTo>
                      <a:pt x="1092" y="48"/>
                    </a:lnTo>
                    <a:lnTo>
                      <a:pt x="1098" y="48"/>
                    </a:lnTo>
                    <a:lnTo>
                      <a:pt x="1104" y="48"/>
                    </a:lnTo>
                    <a:lnTo>
                      <a:pt x="1104" y="48"/>
                    </a:lnTo>
                    <a:lnTo>
                      <a:pt x="1108" y="54"/>
                    </a:lnTo>
                    <a:lnTo>
                      <a:pt x="1104" y="60"/>
                    </a:lnTo>
                    <a:lnTo>
                      <a:pt x="1104" y="60"/>
                    </a:lnTo>
                    <a:lnTo>
                      <a:pt x="1098" y="60"/>
                    </a:lnTo>
                    <a:lnTo>
                      <a:pt x="1104" y="60"/>
                    </a:lnTo>
                    <a:lnTo>
                      <a:pt x="1104" y="60"/>
                    </a:lnTo>
                    <a:lnTo>
                      <a:pt x="1104" y="60"/>
                    </a:lnTo>
                    <a:lnTo>
                      <a:pt x="1108" y="60"/>
                    </a:lnTo>
                    <a:lnTo>
                      <a:pt x="1108" y="60"/>
                    </a:lnTo>
                    <a:lnTo>
                      <a:pt x="1114" y="60"/>
                    </a:lnTo>
                    <a:lnTo>
                      <a:pt x="1114" y="54"/>
                    </a:lnTo>
                    <a:lnTo>
                      <a:pt x="1120" y="54"/>
                    </a:lnTo>
                    <a:lnTo>
                      <a:pt x="1120" y="54"/>
                    </a:lnTo>
                    <a:lnTo>
                      <a:pt x="1126" y="54"/>
                    </a:lnTo>
                    <a:lnTo>
                      <a:pt x="1132" y="54"/>
                    </a:lnTo>
                    <a:lnTo>
                      <a:pt x="1132" y="60"/>
                    </a:lnTo>
                    <a:lnTo>
                      <a:pt x="1136" y="60"/>
                    </a:lnTo>
                    <a:lnTo>
                      <a:pt x="1136" y="60"/>
                    </a:lnTo>
                    <a:lnTo>
                      <a:pt x="1136" y="60"/>
                    </a:lnTo>
                    <a:lnTo>
                      <a:pt x="1136" y="60"/>
                    </a:lnTo>
                    <a:lnTo>
                      <a:pt x="1136" y="66"/>
                    </a:lnTo>
                    <a:lnTo>
                      <a:pt x="1132" y="66"/>
                    </a:lnTo>
                    <a:lnTo>
                      <a:pt x="1132" y="70"/>
                    </a:lnTo>
                    <a:lnTo>
                      <a:pt x="1132" y="70"/>
                    </a:lnTo>
                    <a:lnTo>
                      <a:pt x="1136" y="70"/>
                    </a:lnTo>
                    <a:lnTo>
                      <a:pt x="1132" y="70"/>
                    </a:lnTo>
                    <a:lnTo>
                      <a:pt x="1132" y="74"/>
                    </a:lnTo>
                    <a:lnTo>
                      <a:pt x="1126" y="74"/>
                    </a:lnTo>
                    <a:lnTo>
                      <a:pt x="1126" y="70"/>
                    </a:lnTo>
                    <a:lnTo>
                      <a:pt x="1120" y="70"/>
                    </a:lnTo>
                    <a:lnTo>
                      <a:pt x="1120" y="74"/>
                    </a:lnTo>
                    <a:lnTo>
                      <a:pt x="1126" y="74"/>
                    </a:lnTo>
                    <a:lnTo>
                      <a:pt x="1132" y="74"/>
                    </a:lnTo>
                    <a:lnTo>
                      <a:pt x="1132" y="80"/>
                    </a:lnTo>
                    <a:lnTo>
                      <a:pt x="1136" y="80"/>
                    </a:lnTo>
                    <a:lnTo>
                      <a:pt x="1136" y="86"/>
                    </a:lnTo>
                    <a:lnTo>
                      <a:pt x="1132" y="86"/>
                    </a:lnTo>
                    <a:lnTo>
                      <a:pt x="1126" y="86"/>
                    </a:lnTo>
                    <a:lnTo>
                      <a:pt x="1120" y="86"/>
                    </a:lnTo>
                    <a:lnTo>
                      <a:pt x="1120" y="86"/>
                    </a:lnTo>
                    <a:lnTo>
                      <a:pt x="1114" y="86"/>
                    </a:lnTo>
                    <a:lnTo>
                      <a:pt x="1114" y="92"/>
                    </a:lnTo>
                    <a:lnTo>
                      <a:pt x="1108" y="86"/>
                    </a:lnTo>
                    <a:lnTo>
                      <a:pt x="1108" y="86"/>
                    </a:lnTo>
                    <a:lnTo>
                      <a:pt x="1104" y="86"/>
                    </a:lnTo>
                    <a:lnTo>
                      <a:pt x="1104" y="86"/>
                    </a:lnTo>
                    <a:lnTo>
                      <a:pt x="1098" y="86"/>
                    </a:lnTo>
                    <a:lnTo>
                      <a:pt x="1092" y="86"/>
                    </a:lnTo>
                    <a:lnTo>
                      <a:pt x="1092" y="86"/>
                    </a:lnTo>
                    <a:lnTo>
                      <a:pt x="1088" y="86"/>
                    </a:lnTo>
                    <a:lnTo>
                      <a:pt x="1088" y="86"/>
                    </a:lnTo>
                    <a:lnTo>
                      <a:pt x="1082" y="86"/>
                    </a:lnTo>
                    <a:lnTo>
                      <a:pt x="1088" y="86"/>
                    </a:lnTo>
                    <a:lnTo>
                      <a:pt x="1082" y="86"/>
                    </a:lnTo>
                    <a:lnTo>
                      <a:pt x="1078" y="86"/>
                    </a:lnTo>
                    <a:lnTo>
                      <a:pt x="1078" y="86"/>
                    </a:lnTo>
                    <a:lnTo>
                      <a:pt x="1078" y="80"/>
                    </a:lnTo>
                    <a:lnTo>
                      <a:pt x="1072" y="80"/>
                    </a:lnTo>
                    <a:lnTo>
                      <a:pt x="1066" y="80"/>
                    </a:lnTo>
                    <a:lnTo>
                      <a:pt x="1066" y="80"/>
                    </a:lnTo>
                    <a:lnTo>
                      <a:pt x="1060" y="80"/>
                    </a:lnTo>
                    <a:lnTo>
                      <a:pt x="1060" y="74"/>
                    </a:lnTo>
                    <a:lnTo>
                      <a:pt x="1054" y="74"/>
                    </a:lnTo>
                    <a:lnTo>
                      <a:pt x="1054" y="70"/>
                    </a:lnTo>
                    <a:lnTo>
                      <a:pt x="1054" y="70"/>
                    </a:lnTo>
                    <a:lnTo>
                      <a:pt x="1054" y="70"/>
                    </a:lnTo>
                    <a:lnTo>
                      <a:pt x="1050" y="70"/>
                    </a:lnTo>
                    <a:lnTo>
                      <a:pt x="1054" y="70"/>
                    </a:lnTo>
                    <a:lnTo>
                      <a:pt x="1050" y="70"/>
                    </a:lnTo>
                    <a:lnTo>
                      <a:pt x="1050" y="66"/>
                    </a:lnTo>
                    <a:lnTo>
                      <a:pt x="1044" y="70"/>
                    </a:lnTo>
                    <a:lnTo>
                      <a:pt x="1038" y="70"/>
                    </a:lnTo>
                    <a:lnTo>
                      <a:pt x="1038" y="70"/>
                    </a:lnTo>
                    <a:lnTo>
                      <a:pt x="1038" y="70"/>
                    </a:lnTo>
                    <a:lnTo>
                      <a:pt x="1038" y="70"/>
                    </a:lnTo>
                    <a:close/>
                    <a:moveTo>
                      <a:pt x="1012" y="54"/>
                    </a:moveTo>
                    <a:lnTo>
                      <a:pt x="1006" y="54"/>
                    </a:lnTo>
                    <a:lnTo>
                      <a:pt x="1012" y="54"/>
                    </a:lnTo>
                    <a:lnTo>
                      <a:pt x="1018" y="54"/>
                    </a:lnTo>
                    <a:lnTo>
                      <a:pt x="1018" y="54"/>
                    </a:lnTo>
                    <a:lnTo>
                      <a:pt x="1022" y="54"/>
                    </a:lnTo>
                    <a:lnTo>
                      <a:pt x="1028" y="54"/>
                    </a:lnTo>
                    <a:lnTo>
                      <a:pt x="1028" y="54"/>
                    </a:lnTo>
                    <a:lnTo>
                      <a:pt x="1034" y="54"/>
                    </a:lnTo>
                    <a:lnTo>
                      <a:pt x="1038" y="54"/>
                    </a:lnTo>
                    <a:lnTo>
                      <a:pt x="1038" y="54"/>
                    </a:lnTo>
                    <a:lnTo>
                      <a:pt x="1044" y="54"/>
                    </a:lnTo>
                    <a:lnTo>
                      <a:pt x="1050" y="60"/>
                    </a:lnTo>
                    <a:lnTo>
                      <a:pt x="1044" y="60"/>
                    </a:lnTo>
                    <a:lnTo>
                      <a:pt x="1044" y="60"/>
                    </a:lnTo>
                    <a:lnTo>
                      <a:pt x="1038" y="60"/>
                    </a:lnTo>
                    <a:lnTo>
                      <a:pt x="1038" y="60"/>
                    </a:lnTo>
                    <a:lnTo>
                      <a:pt x="1034" y="60"/>
                    </a:lnTo>
                    <a:lnTo>
                      <a:pt x="1034" y="66"/>
                    </a:lnTo>
                    <a:lnTo>
                      <a:pt x="1028" y="66"/>
                    </a:lnTo>
                    <a:lnTo>
                      <a:pt x="1028" y="66"/>
                    </a:lnTo>
                    <a:lnTo>
                      <a:pt x="1022" y="66"/>
                    </a:lnTo>
                    <a:lnTo>
                      <a:pt x="1022" y="60"/>
                    </a:lnTo>
                    <a:lnTo>
                      <a:pt x="1028" y="60"/>
                    </a:lnTo>
                    <a:lnTo>
                      <a:pt x="1022" y="60"/>
                    </a:lnTo>
                    <a:lnTo>
                      <a:pt x="1018" y="60"/>
                    </a:lnTo>
                    <a:lnTo>
                      <a:pt x="1012" y="60"/>
                    </a:lnTo>
                    <a:lnTo>
                      <a:pt x="1012" y="54"/>
                    </a:lnTo>
                    <a:lnTo>
                      <a:pt x="1012" y="54"/>
                    </a:lnTo>
                    <a:lnTo>
                      <a:pt x="1012" y="54"/>
                    </a:lnTo>
                    <a:lnTo>
                      <a:pt x="1012" y="54"/>
                    </a:lnTo>
                    <a:close/>
                    <a:moveTo>
                      <a:pt x="1136" y="66"/>
                    </a:moveTo>
                    <a:lnTo>
                      <a:pt x="1136" y="60"/>
                    </a:lnTo>
                    <a:lnTo>
                      <a:pt x="1136" y="60"/>
                    </a:lnTo>
                    <a:lnTo>
                      <a:pt x="1142" y="66"/>
                    </a:lnTo>
                    <a:lnTo>
                      <a:pt x="1136" y="66"/>
                    </a:lnTo>
                    <a:lnTo>
                      <a:pt x="1136" y="66"/>
                    </a:lnTo>
                    <a:lnTo>
                      <a:pt x="1136" y="66"/>
                    </a:lnTo>
                    <a:lnTo>
                      <a:pt x="1136" y="66"/>
                    </a:lnTo>
                    <a:lnTo>
                      <a:pt x="1136" y="66"/>
                    </a:lnTo>
                    <a:close/>
                    <a:moveTo>
                      <a:pt x="806" y="70"/>
                    </a:moveTo>
                    <a:lnTo>
                      <a:pt x="800" y="70"/>
                    </a:lnTo>
                    <a:lnTo>
                      <a:pt x="800" y="66"/>
                    </a:lnTo>
                    <a:lnTo>
                      <a:pt x="800" y="66"/>
                    </a:lnTo>
                    <a:lnTo>
                      <a:pt x="806" y="66"/>
                    </a:lnTo>
                    <a:lnTo>
                      <a:pt x="812" y="66"/>
                    </a:lnTo>
                    <a:lnTo>
                      <a:pt x="812" y="66"/>
                    </a:lnTo>
                    <a:lnTo>
                      <a:pt x="812" y="70"/>
                    </a:lnTo>
                    <a:lnTo>
                      <a:pt x="818" y="70"/>
                    </a:lnTo>
                    <a:lnTo>
                      <a:pt x="822" y="70"/>
                    </a:lnTo>
                    <a:lnTo>
                      <a:pt x="818" y="70"/>
                    </a:lnTo>
                    <a:lnTo>
                      <a:pt x="812" y="70"/>
                    </a:lnTo>
                    <a:lnTo>
                      <a:pt x="812" y="70"/>
                    </a:lnTo>
                    <a:lnTo>
                      <a:pt x="806" y="70"/>
                    </a:lnTo>
                    <a:lnTo>
                      <a:pt x="806" y="70"/>
                    </a:lnTo>
                    <a:lnTo>
                      <a:pt x="806" y="70"/>
                    </a:lnTo>
                    <a:lnTo>
                      <a:pt x="806" y="70"/>
                    </a:lnTo>
                    <a:close/>
                    <a:moveTo>
                      <a:pt x="1018" y="70"/>
                    </a:moveTo>
                    <a:lnTo>
                      <a:pt x="1022" y="70"/>
                    </a:lnTo>
                    <a:lnTo>
                      <a:pt x="1028" y="70"/>
                    </a:lnTo>
                    <a:lnTo>
                      <a:pt x="1028" y="70"/>
                    </a:lnTo>
                    <a:lnTo>
                      <a:pt x="1028" y="70"/>
                    </a:lnTo>
                    <a:lnTo>
                      <a:pt x="1028" y="70"/>
                    </a:lnTo>
                    <a:lnTo>
                      <a:pt x="1022" y="70"/>
                    </a:lnTo>
                    <a:lnTo>
                      <a:pt x="1018" y="70"/>
                    </a:lnTo>
                    <a:lnTo>
                      <a:pt x="1018" y="70"/>
                    </a:lnTo>
                    <a:lnTo>
                      <a:pt x="1018" y="70"/>
                    </a:lnTo>
                    <a:lnTo>
                      <a:pt x="1018" y="70"/>
                    </a:lnTo>
                    <a:close/>
                    <a:moveTo>
                      <a:pt x="1028" y="70"/>
                    </a:moveTo>
                    <a:lnTo>
                      <a:pt x="1034" y="70"/>
                    </a:lnTo>
                    <a:lnTo>
                      <a:pt x="1038" y="70"/>
                    </a:lnTo>
                    <a:lnTo>
                      <a:pt x="1038" y="70"/>
                    </a:lnTo>
                    <a:lnTo>
                      <a:pt x="1034" y="70"/>
                    </a:lnTo>
                    <a:lnTo>
                      <a:pt x="1028" y="70"/>
                    </a:lnTo>
                    <a:lnTo>
                      <a:pt x="1028" y="70"/>
                    </a:lnTo>
                    <a:lnTo>
                      <a:pt x="1028" y="70"/>
                    </a:lnTo>
                    <a:lnTo>
                      <a:pt x="1028" y="70"/>
                    </a:lnTo>
                    <a:close/>
                    <a:moveTo>
                      <a:pt x="1206" y="96"/>
                    </a:moveTo>
                    <a:lnTo>
                      <a:pt x="1206" y="96"/>
                    </a:lnTo>
                    <a:lnTo>
                      <a:pt x="1206" y="102"/>
                    </a:lnTo>
                    <a:lnTo>
                      <a:pt x="1200" y="102"/>
                    </a:lnTo>
                    <a:lnTo>
                      <a:pt x="1196" y="102"/>
                    </a:lnTo>
                    <a:lnTo>
                      <a:pt x="1196" y="102"/>
                    </a:lnTo>
                    <a:lnTo>
                      <a:pt x="1190" y="102"/>
                    </a:lnTo>
                    <a:lnTo>
                      <a:pt x="1186" y="102"/>
                    </a:lnTo>
                    <a:lnTo>
                      <a:pt x="1186" y="108"/>
                    </a:lnTo>
                    <a:lnTo>
                      <a:pt x="1180" y="108"/>
                    </a:lnTo>
                    <a:lnTo>
                      <a:pt x="1174" y="108"/>
                    </a:lnTo>
                    <a:lnTo>
                      <a:pt x="1168" y="108"/>
                    </a:lnTo>
                    <a:lnTo>
                      <a:pt x="1168" y="108"/>
                    </a:lnTo>
                    <a:lnTo>
                      <a:pt x="1162" y="108"/>
                    </a:lnTo>
                    <a:lnTo>
                      <a:pt x="1158" y="108"/>
                    </a:lnTo>
                    <a:lnTo>
                      <a:pt x="1158" y="108"/>
                    </a:lnTo>
                    <a:lnTo>
                      <a:pt x="1152" y="108"/>
                    </a:lnTo>
                    <a:lnTo>
                      <a:pt x="1146" y="108"/>
                    </a:lnTo>
                    <a:lnTo>
                      <a:pt x="1146" y="108"/>
                    </a:lnTo>
                    <a:lnTo>
                      <a:pt x="1146" y="108"/>
                    </a:lnTo>
                    <a:lnTo>
                      <a:pt x="1142" y="108"/>
                    </a:lnTo>
                    <a:lnTo>
                      <a:pt x="1136" y="114"/>
                    </a:lnTo>
                    <a:lnTo>
                      <a:pt x="1136" y="114"/>
                    </a:lnTo>
                    <a:lnTo>
                      <a:pt x="1132" y="114"/>
                    </a:lnTo>
                    <a:lnTo>
                      <a:pt x="1126" y="114"/>
                    </a:lnTo>
                    <a:lnTo>
                      <a:pt x="1126" y="108"/>
                    </a:lnTo>
                    <a:lnTo>
                      <a:pt x="1132" y="108"/>
                    </a:lnTo>
                    <a:lnTo>
                      <a:pt x="1136" y="102"/>
                    </a:lnTo>
                    <a:lnTo>
                      <a:pt x="1136" y="102"/>
                    </a:lnTo>
                    <a:lnTo>
                      <a:pt x="1136" y="96"/>
                    </a:lnTo>
                    <a:lnTo>
                      <a:pt x="1136" y="92"/>
                    </a:lnTo>
                    <a:lnTo>
                      <a:pt x="1142" y="92"/>
                    </a:lnTo>
                    <a:lnTo>
                      <a:pt x="1146" y="86"/>
                    </a:lnTo>
                    <a:lnTo>
                      <a:pt x="1146" y="92"/>
                    </a:lnTo>
                    <a:lnTo>
                      <a:pt x="1152" y="92"/>
                    </a:lnTo>
                    <a:lnTo>
                      <a:pt x="1146" y="86"/>
                    </a:lnTo>
                    <a:lnTo>
                      <a:pt x="1146" y="86"/>
                    </a:lnTo>
                    <a:lnTo>
                      <a:pt x="1146" y="86"/>
                    </a:lnTo>
                    <a:lnTo>
                      <a:pt x="1152" y="86"/>
                    </a:lnTo>
                    <a:lnTo>
                      <a:pt x="1158" y="86"/>
                    </a:lnTo>
                    <a:lnTo>
                      <a:pt x="1158" y="86"/>
                    </a:lnTo>
                    <a:lnTo>
                      <a:pt x="1158" y="86"/>
                    </a:lnTo>
                    <a:lnTo>
                      <a:pt x="1152" y="86"/>
                    </a:lnTo>
                    <a:lnTo>
                      <a:pt x="1152" y="80"/>
                    </a:lnTo>
                    <a:lnTo>
                      <a:pt x="1146" y="80"/>
                    </a:lnTo>
                    <a:lnTo>
                      <a:pt x="1152" y="74"/>
                    </a:lnTo>
                    <a:lnTo>
                      <a:pt x="1158" y="74"/>
                    </a:lnTo>
                    <a:lnTo>
                      <a:pt x="1158" y="70"/>
                    </a:lnTo>
                    <a:lnTo>
                      <a:pt x="1158" y="70"/>
                    </a:lnTo>
                    <a:lnTo>
                      <a:pt x="1162" y="70"/>
                    </a:lnTo>
                    <a:lnTo>
                      <a:pt x="1162" y="74"/>
                    </a:lnTo>
                    <a:lnTo>
                      <a:pt x="1168" y="74"/>
                    </a:lnTo>
                    <a:lnTo>
                      <a:pt x="1168" y="70"/>
                    </a:lnTo>
                    <a:lnTo>
                      <a:pt x="1168" y="70"/>
                    </a:lnTo>
                    <a:lnTo>
                      <a:pt x="1168" y="70"/>
                    </a:lnTo>
                    <a:lnTo>
                      <a:pt x="1168" y="70"/>
                    </a:lnTo>
                    <a:lnTo>
                      <a:pt x="1174" y="70"/>
                    </a:lnTo>
                    <a:lnTo>
                      <a:pt x="1180" y="70"/>
                    </a:lnTo>
                    <a:lnTo>
                      <a:pt x="1180" y="74"/>
                    </a:lnTo>
                    <a:lnTo>
                      <a:pt x="1174" y="74"/>
                    </a:lnTo>
                    <a:lnTo>
                      <a:pt x="1174" y="80"/>
                    </a:lnTo>
                    <a:lnTo>
                      <a:pt x="1168" y="86"/>
                    </a:lnTo>
                    <a:lnTo>
                      <a:pt x="1168" y="86"/>
                    </a:lnTo>
                    <a:lnTo>
                      <a:pt x="1174" y="86"/>
                    </a:lnTo>
                    <a:lnTo>
                      <a:pt x="1174" y="86"/>
                    </a:lnTo>
                    <a:lnTo>
                      <a:pt x="1180" y="80"/>
                    </a:lnTo>
                    <a:lnTo>
                      <a:pt x="1186" y="80"/>
                    </a:lnTo>
                    <a:lnTo>
                      <a:pt x="1186" y="80"/>
                    </a:lnTo>
                    <a:lnTo>
                      <a:pt x="1190" y="80"/>
                    </a:lnTo>
                    <a:lnTo>
                      <a:pt x="1196" y="80"/>
                    </a:lnTo>
                    <a:lnTo>
                      <a:pt x="1196" y="86"/>
                    </a:lnTo>
                    <a:lnTo>
                      <a:pt x="1196" y="86"/>
                    </a:lnTo>
                    <a:lnTo>
                      <a:pt x="1200" y="86"/>
                    </a:lnTo>
                    <a:lnTo>
                      <a:pt x="1200" y="86"/>
                    </a:lnTo>
                    <a:lnTo>
                      <a:pt x="1200" y="92"/>
                    </a:lnTo>
                    <a:lnTo>
                      <a:pt x="1200" y="86"/>
                    </a:lnTo>
                    <a:lnTo>
                      <a:pt x="1206" y="86"/>
                    </a:lnTo>
                    <a:lnTo>
                      <a:pt x="1200" y="86"/>
                    </a:lnTo>
                    <a:lnTo>
                      <a:pt x="1206" y="86"/>
                    </a:lnTo>
                    <a:lnTo>
                      <a:pt x="1206" y="86"/>
                    </a:lnTo>
                    <a:lnTo>
                      <a:pt x="1206" y="92"/>
                    </a:lnTo>
                    <a:lnTo>
                      <a:pt x="1212" y="96"/>
                    </a:lnTo>
                    <a:lnTo>
                      <a:pt x="1212" y="96"/>
                    </a:lnTo>
                    <a:lnTo>
                      <a:pt x="1206" y="96"/>
                    </a:lnTo>
                    <a:lnTo>
                      <a:pt x="1206" y="96"/>
                    </a:lnTo>
                    <a:lnTo>
                      <a:pt x="1206" y="96"/>
                    </a:lnTo>
                    <a:lnTo>
                      <a:pt x="1206" y="96"/>
                    </a:lnTo>
                    <a:close/>
                    <a:moveTo>
                      <a:pt x="1222" y="108"/>
                    </a:moveTo>
                    <a:lnTo>
                      <a:pt x="1218" y="108"/>
                    </a:lnTo>
                    <a:lnTo>
                      <a:pt x="1218" y="102"/>
                    </a:lnTo>
                    <a:lnTo>
                      <a:pt x="1222" y="102"/>
                    </a:lnTo>
                    <a:lnTo>
                      <a:pt x="1228" y="102"/>
                    </a:lnTo>
                    <a:lnTo>
                      <a:pt x="1234" y="102"/>
                    </a:lnTo>
                    <a:lnTo>
                      <a:pt x="1228" y="102"/>
                    </a:lnTo>
                    <a:lnTo>
                      <a:pt x="1228" y="108"/>
                    </a:lnTo>
                    <a:lnTo>
                      <a:pt x="1222" y="108"/>
                    </a:lnTo>
                    <a:lnTo>
                      <a:pt x="1222" y="108"/>
                    </a:lnTo>
                    <a:lnTo>
                      <a:pt x="1222" y="108"/>
                    </a:lnTo>
                    <a:lnTo>
                      <a:pt x="1222" y="108"/>
                    </a:lnTo>
                    <a:close/>
                    <a:moveTo>
                      <a:pt x="1050" y="108"/>
                    </a:moveTo>
                    <a:lnTo>
                      <a:pt x="1044" y="108"/>
                    </a:lnTo>
                    <a:lnTo>
                      <a:pt x="1050" y="108"/>
                    </a:lnTo>
                    <a:lnTo>
                      <a:pt x="1050" y="108"/>
                    </a:lnTo>
                    <a:lnTo>
                      <a:pt x="1050" y="108"/>
                    </a:lnTo>
                    <a:lnTo>
                      <a:pt x="1050" y="108"/>
                    </a:lnTo>
                    <a:close/>
                    <a:moveTo>
                      <a:pt x="1246" y="108"/>
                    </a:moveTo>
                    <a:lnTo>
                      <a:pt x="1240" y="108"/>
                    </a:lnTo>
                    <a:lnTo>
                      <a:pt x="1234" y="108"/>
                    </a:lnTo>
                    <a:lnTo>
                      <a:pt x="1234" y="108"/>
                    </a:lnTo>
                    <a:lnTo>
                      <a:pt x="1228" y="108"/>
                    </a:lnTo>
                    <a:lnTo>
                      <a:pt x="1228" y="108"/>
                    </a:lnTo>
                    <a:lnTo>
                      <a:pt x="1234" y="108"/>
                    </a:lnTo>
                    <a:lnTo>
                      <a:pt x="1234" y="108"/>
                    </a:lnTo>
                    <a:lnTo>
                      <a:pt x="1240" y="108"/>
                    </a:lnTo>
                    <a:lnTo>
                      <a:pt x="1246" y="108"/>
                    </a:lnTo>
                    <a:lnTo>
                      <a:pt x="1246" y="108"/>
                    </a:lnTo>
                    <a:lnTo>
                      <a:pt x="1246" y="108"/>
                    </a:lnTo>
                    <a:lnTo>
                      <a:pt x="1246" y="108"/>
                    </a:lnTo>
                    <a:lnTo>
                      <a:pt x="1246" y="108"/>
                    </a:lnTo>
                    <a:lnTo>
                      <a:pt x="1246" y="108"/>
                    </a:lnTo>
                    <a:lnTo>
                      <a:pt x="1246" y="108"/>
                    </a:lnTo>
                    <a:close/>
                    <a:moveTo>
                      <a:pt x="1022" y="120"/>
                    </a:moveTo>
                    <a:lnTo>
                      <a:pt x="1018" y="120"/>
                    </a:lnTo>
                    <a:lnTo>
                      <a:pt x="1022" y="120"/>
                    </a:lnTo>
                    <a:lnTo>
                      <a:pt x="1022" y="120"/>
                    </a:lnTo>
                    <a:lnTo>
                      <a:pt x="1022" y="120"/>
                    </a:lnTo>
                    <a:lnTo>
                      <a:pt x="1022" y="120"/>
                    </a:lnTo>
                    <a:close/>
                    <a:moveTo>
                      <a:pt x="880" y="124"/>
                    </a:moveTo>
                    <a:lnTo>
                      <a:pt x="886" y="124"/>
                    </a:lnTo>
                    <a:lnTo>
                      <a:pt x="886" y="128"/>
                    </a:lnTo>
                    <a:lnTo>
                      <a:pt x="880" y="124"/>
                    </a:lnTo>
                    <a:lnTo>
                      <a:pt x="880" y="124"/>
                    </a:lnTo>
                    <a:lnTo>
                      <a:pt x="880" y="124"/>
                    </a:lnTo>
                    <a:lnTo>
                      <a:pt x="880" y="124"/>
                    </a:lnTo>
                    <a:close/>
                    <a:moveTo>
                      <a:pt x="1228" y="128"/>
                    </a:moveTo>
                    <a:lnTo>
                      <a:pt x="1234" y="124"/>
                    </a:lnTo>
                    <a:lnTo>
                      <a:pt x="1234" y="128"/>
                    </a:lnTo>
                    <a:lnTo>
                      <a:pt x="1234" y="128"/>
                    </a:lnTo>
                    <a:lnTo>
                      <a:pt x="1228" y="128"/>
                    </a:lnTo>
                    <a:lnTo>
                      <a:pt x="1228" y="128"/>
                    </a:lnTo>
                    <a:lnTo>
                      <a:pt x="1228" y="128"/>
                    </a:lnTo>
                    <a:lnTo>
                      <a:pt x="1228" y="128"/>
                    </a:lnTo>
                    <a:close/>
                    <a:moveTo>
                      <a:pt x="1240" y="128"/>
                    </a:moveTo>
                    <a:lnTo>
                      <a:pt x="1240" y="128"/>
                    </a:lnTo>
                    <a:lnTo>
                      <a:pt x="1246" y="128"/>
                    </a:lnTo>
                    <a:lnTo>
                      <a:pt x="1246" y="128"/>
                    </a:lnTo>
                    <a:lnTo>
                      <a:pt x="1246" y="128"/>
                    </a:lnTo>
                    <a:lnTo>
                      <a:pt x="1246" y="128"/>
                    </a:lnTo>
                    <a:lnTo>
                      <a:pt x="1240" y="128"/>
                    </a:lnTo>
                    <a:lnTo>
                      <a:pt x="1240" y="128"/>
                    </a:lnTo>
                    <a:lnTo>
                      <a:pt x="1240" y="128"/>
                    </a:lnTo>
                    <a:lnTo>
                      <a:pt x="1240" y="128"/>
                    </a:lnTo>
                    <a:close/>
                    <a:moveTo>
                      <a:pt x="980" y="134"/>
                    </a:moveTo>
                    <a:lnTo>
                      <a:pt x="980" y="128"/>
                    </a:lnTo>
                    <a:lnTo>
                      <a:pt x="984" y="128"/>
                    </a:lnTo>
                    <a:lnTo>
                      <a:pt x="990" y="128"/>
                    </a:lnTo>
                    <a:lnTo>
                      <a:pt x="990" y="134"/>
                    </a:lnTo>
                    <a:lnTo>
                      <a:pt x="984" y="134"/>
                    </a:lnTo>
                    <a:lnTo>
                      <a:pt x="980" y="128"/>
                    </a:lnTo>
                    <a:lnTo>
                      <a:pt x="980" y="134"/>
                    </a:lnTo>
                    <a:lnTo>
                      <a:pt x="980" y="134"/>
                    </a:lnTo>
                    <a:lnTo>
                      <a:pt x="980" y="134"/>
                    </a:lnTo>
                    <a:lnTo>
                      <a:pt x="980" y="134"/>
                    </a:lnTo>
                    <a:close/>
                    <a:moveTo>
                      <a:pt x="1088" y="128"/>
                    </a:moveTo>
                    <a:lnTo>
                      <a:pt x="1088" y="134"/>
                    </a:lnTo>
                    <a:lnTo>
                      <a:pt x="1088" y="134"/>
                    </a:lnTo>
                    <a:lnTo>
                      <a:pt x="1088" y="134"/>
                    </a:lnTo>
                    <a:lnTo>
                      <a:pt x="1082" y="140"/>
                    </a:lnTo>
                    <a:lnTo>
                      <a:pt x="1078" y="140"/>
                    </a:lnTo>
                    <a:lnTo>
                      <a:pt x="1078" y="140"/>
                    </a:lnTo>
                    <a:lnTo>
                      <a:pt x="1078" y="140"/>
                    </a:lnTo>
                    <a:lnTo>
                      <a:pt x="1078" y="140"/>
                    </a:lnTo>
                    <a:lnTo>
                      <a:pt x="1072" y="140"/>
                    </a:lnTo>
                    <a:lnTo>
                      <a:pt x="1066" y="140"/>
                    </a:lnTo>
                    <a:lnTo>
                      <a:pt x="1072" y="140"/>
                    </a:lnTo>
                    <a:lnTo>
                      <a:pt x="1078" y="134"/>
                    </a:lnTo>
                    <a:lnTo>
                      <a:pt x="1082" y="134"/>
                    </a:lnTo>
                    <a:lnTo>
                      <a:pt x="1088" y="134"/>
                    </a:lnTo>
                    <a:lnTo>
                      <a:pt x="1088" y="128"/>
                    </a:lnTo>
                    <a:lnTo>
                      <a:pt x="1088" y="128"/>
                    </a:lnTo>
                    <a:lnTo>
                      <a:pt x="1088" y="128"/>
                    </a:lnTo>
                    <a:lnTo>
                      <a:pt x="1088" y="128"/>
                    </a:lnTo>
                    <a:close/>
                    <a:moveTo>
                      <a:pt x="980" y="134"/>
                    </a:moveTo>
                    <a:lnTo>
                      <a:pt x="980" y="134"/>
                    </a:lnTo>
                    <a:lnTo>
                      <a:pt x="980" y="134"/>
                    </a:lnTo>
                    <a:lnTo>
                      <a:pt x="974" y="134"/>
                    </a:lnTo>
                    <a:lnTo>
                      <a:pt x="980" y="134"/>
                    </a:lnTo>
                    <a:lnTo>
                      <a:pt x="980" y="140"/>
                    </a:lnTo>
                    <a:lnTo>
                      <a:pt x="974" y="140"/>
                    </a:lnTo>
                    <a:lnTo>
                      <a:pt x="974" y="134"/>
                    </a:lnTo>
                    <a:lnTo>
                      <a:pt x="980" y="134"/>
                    </a:lnTo>
                    <a:lnTo>
                      <a:pt x="980" y="134"/>
                    </a:lnTo>
                    <a:lnTo>
                      <a:pt x="980" y="134"/>
                    </a:lnTo>
                    <a:lnTo>
                      <a:pt x="980" y="134"/>
                    </a:lnTo>
                    <a:close/>
                    <a:moveTo>
                      <a:pt x="1938" y="134"/>
                    </a:moveTo>
                    <a:lnTo>
                      <a:pt x="1938" y="134"/>
                    </a:lnTo>
                    <a:lnTo>
                      <a:pt x="1938" y="134"/>
                    </a:lnTo>
                    <a:lnTo>
                      <a:pt x="1938" y="134"/>
                    </a:lnTo>
                    <a:lnTo>
                      <a:pt x="1938" y="134"/>
                    </a:lnTo>
                    <a:lnTo>
                      <a:pt x="1938" y="134"/>
                    </a:lnTo>
                    <a:close/>
                    <a:moveTo>
                      <a:pt x="584" y="168"/>
                    </a:moveTo>
                    <a:lnTo>
                      <a:pt x="584" y="168"/>
                    </a:lnTo>
                    <a:lnTo>
                      <a:pt x="584" y="162"/>
                    </a:lnTo>
                    <a:lnTo>
                      <a:pt x="584" y="162"/>
                    </a:lnTo>
                    <a:lnTo>
                      <a:pt x="584" y="156"/>
                    </a:lnTo>
                    <a:lnTo>
                      <a:pt x="590" y="156"/>
                    </a:lnTo>
                    <a:lnTo>
                      <a:pt x="596" y="156"/>
                    </a:lnTo>
                    <a:lnTo>
                      <a:pt x="600" y="156"/>
                    </a:lnTo>
                    <a:lnTo>
                      <a:pt x="600" y="162"/>
                    </a:lnTo>
                    <a:lnTo>
                      <a:pt x="600" y="162"/>
                    </a:lnTo>
                    <a:lnTo>
                      <a:pt x="600" y="156"/>
                    </a:lnTo>
                    <a:lnTo>
                      <a:pt x="604" y="162"/>
                    </a:lnTo>
                    <a:lnTo>
                      <a:pt x="610" y="162"/>
                    </a:lnTo>
                    <a:lnTo>
                      <a:pt x="610" y="156"/>
                    </a:lnTo>
                    <a:lnTo>
                      <a:pt x="610" y="162"/>
                    </a:lnTo>
                    <a:lnTo>
                      <a:pt x="616" y="162"/>
                    </a:lnTo>
                    <a:lnTo>
                      <a:pt x="616" y="156"/>
                    </a:lnTo>
                    <a:lnTo>
                      <a:pt x="622" y="156"/>
                    </a:lnTo>
                    <a:lnTo>
                      <a:pt x="622" y="156"/>
                    </a:lnTo>
                    <a:lnTo>
                      <a:pt x="626" y="156"/>
                    </a:lnTo>
                    <a:lnTo>
                      <a:pt x="632" y="156"/>
                    </a:lnTo>
                    <a:lnTo>
                      <a:pt x="632" y="152"/>
                    </a:lnTo>
                    <a:lnTo>
                      <a:pt x="638" y="152"/>
                    </a:lnTo>
                    <a:lnTo>
                      <a:pt x="644" y="152"/>
                    </a:lnTo>
                    <a:lnTo>
                      <a:pt x="644" y="152"/>
                    </a:lnTo>
                    <a:lnTo>
                      <a:pt x="644" y="152"/>
                    </a:lnTo>
                    <a:lnTo>
                      <a:pt x="650" y="152"/>
                    </a:lnTo>
                    <a:lnTo>
                      <a:pt x="654" y="152"/>
                    </a:lnTo>
                    <a:lnTo>
                      <a:pt x="658" y="152"/>
                    </a:lnTo>
                    <a:lnTo>
                      <a:pt x="654" y="152"/>
                    </a:lnTo>
                    <a:lnTo>
                      <a:pt x="654" y="146"/>
                    </a:lnTo>
                    <a:lnTo>
                      <a:pt x="658" y="146"/>
                    </a:lnTo>
                    <a:lnTo>
                      <a:pt x="658" y="140"/>
                    </a:lnTo>
                    <a:lnTo>
                      <a:pt x="664" y="140"/>
                    </a:lnTo>
                    <a:lnTo>
                      <a:pt x="670" y="140"/>
                    </a:lnTo>
                    <a:lnTo>
                      <a:pt x="670" y="140"/>
                    </a:lnTo>
                    <a:lnTo>
                      <a:pt x="676" y="140"/>
                    </a:lnTo>
                    <a:lnTo>
                      <a:pt x="680" y="140"/>
                    </a:lnTo>
                    <a:lnTo>
                      <a:pt x="680" y="140"/>
                    </a:lnTo>
                    <a:lnTo>
                      <a:pt x="686" y="140"/>
                    </a:lnTo>
                    <a:lnTo>
                      <a:pt x="692" y="140"/>
                    </a:lnTo>
                    <a:lnTo>
                      <a:pt x="692" y="140"/>
                    </a:lnTo>
                    <a:lnTo>
                      <a:pt x="698" y="146"/>
                    </a:lnTo>
                    <a:lnTo>
                      <a:pt x="692" y="146"/>
                    </a:lnTo>
                    <a:lnTo>
                      <a:pt x="692" y="152"/>
                    </a:lnTo>
                    <a:lnTo>
                      <a:pt x="692" y="156"/>
                    </a:lnTo>
                    <a:lnTo>
                      <a:pt x="686" y="156"/>
                    </a:lnTo>
                    <a:lnTo>
                      <a:pt x="680" y="156"/>
                    </a:lnTo>
                    <a:lnTo>
                      <a:pt x="680" y="162"/>
                    </a:lnTo>
                    <a:lnTo>
                      <a:pt x="676" y="162"/>
                    </a:lnTo>
                    <a:lnTo>
                      <a:pt x="670" y="162"/>
                    </a:lnTo>
                    <a:lnTo>
                      <a:pt x="670" y="168"/>
                    </a:lnTo>
                    <a:lnTo>
                      <a:pt x="670" y="168"/>
                    </a:lnTo>
                    <a:lnTo>
                      <a:pt x="664" y="168"/>
                    </a:lnTo>
                    <a:lnTo>
                      <a:pt x="658" y="168"/>
                    </a:lnTo>
                    <a:lnTo>
                      <a:pt x="658" y="168"/>
                    </a:lnTo>
                    <a:lnTo>
                      <a:pt x="654" y="168"/>
                    </a:lnTo>
                    <a:lnTo>
                      <a:pt x="650" y="168"/>
                    </a:lnTo>
                    <a:lnTo>
                      <a:pt x="644" y="168"/>
                    </a:lnTo>
                    <a:lnTo>
                      <a:pt x="644" y="174"/>
                    </a:lnTo>
                    <a:lnTo>
                      <a:pt x="638" y="174"/>
                    </a:lnTo>
                    <a:lnTo>
                      <a:pt x="632" y="174"/>
                    </a:lnTo>
                    <a:lnTo>
                      <a:pt x="632" y="174"/>
                    </a:lnTo>
                    <a:lnTo>
                      <a:pt x="626" y="174"/>
                    </a:lnTo>
                    <a:lnTo>
                      <a:pt x="622" y="180"/>
                    </a:lnTo>
                    <a:lnTo>
                      <a:pt x="622" y="180"/>
                    </a:lnTo>
                    <a:lnTo>
                      <a:pt x="616" y="180"/>
                    </a:lnTo>
                    <a:lnTo>
                      <a:pt x="610" y="180"/>
                    </a:lnTo>
                    <a:lnTo>
                      <a:pt x="610" y="180"/>
                    </a:lnTo>
                    <a:lnTo>
                      <a:pt x="610" y="180"/>
                    </a:lnTo>
                    <a:lnTo>
                      <a:pt x="604" y="180"/>
                    </a:lnTo>
                    <a:lnTo>
                      <a:pt x="600" y="180"/>
                    </a:lnTo>
                    <a:lnTo>
                      <a:pt x="600" y="182"/>
                    </a:lnTo>
                    <a:lnTo>
                      <a:pt x="600" y="180"/>
                    </a:lnTo>
                    <a:lnTo>
                      <a:pt x="600" y="180"/>
                    </a:lnTo>
                    <a:lnTo>
                      <a:pt x="600" y="182"/>
                    </a:lnTo>
                    <a:lnTo>
                      <a:pt x="596" y="182"/>
                    </a:lnTo>
                    <a:lnTo>
                      <a:pt x="596" y="188"/>
                    </a:lnTo>
                    <a:lnTo>
                      <a:pt x="590" y="188"/>
                    </a:lnTo>
                    <a:lnTo>
                      <a:pt x="590" y="182"/>
                    </a:lnTo>
                    <a:lnTo>
                      <a:pt x="590" y="188"/>
                    </a:lnTo>
                    <a:lnTo>
                      <a:pt x="584" y="188"/>
                    </a:lnTo>
                    <a:lnTo>
                      <a:pt x="584" y="188"/>
                    </a:lnTo>
                    <a:lnTo>
                      <a:pt x="584" y="188"/>
                    </a:lnTo>
                    <a:lnTo>
                      <a:pt x="578" y="194"/>
                    </a:lnTo>
                    <a:lnTo>
                      <a:pt x="578" y="188"/>
                    </a:lnTo>
                    <a:lnTo>
                      <a:pt x="572" y="188"/>
                    </a:lnTo>
                    <a:lnTo>
                      <a:pt x="572" y="194"/>
                    </a:lnTo>
                    <a:lnTo>
                      <a:pt x="572" y="194"/>
                    </a:lnTo>
                    <a:lnTo>
                      <a:pt x="568" y="194"/>
                    </a:lnTo>
                    <a:lnTo>
                      <a:pt x="572" y="194"/>
                    </a:lnTo>
                    <a:lnTo>
                      <a:pt x="572" y="194"/>
                    </a:lnTo>
                    <a:lnTo>
                      <a:pt x="578" y="194"/>
                    </a:lnTo>
                    <a:lnTo>
                      <a:pt x="578" y="200"/>
                    </a:lnTo>
                    <a:lnTo>
                      <a:pt x="572" y="200"/>
                    </a:lnTo>
                    <a:lnTo>
                      <a:pt x="572" y="200"/>
                    </a:lnTo>
                    <a:lnTo>
                      <a:pt x="572" y="200"/>
                    </a:lnTo>
                    <a:lnTo>
                      <a:pt x="572" y="200"/>
                    </a:lnTo>
                    <a:lnTo>
                      <a:pt x="572" y="200"/>
                    </a:lnTo>
                    <a:lnTo>
                      <a:pt x="568" y="200"/>
                    </a:lnTo>
                    <a:lnTo>
                      <a:pt x="562" y="200"/>
                    </a:lnTo>
                    <a:lnTo>
                      <a:pt x="562" y="200"/>
                    </a:lnTo>
                    <a:lnTo>
                      <a:pt x="568" y="200"/>
                    </a:lnTo>
                    <a:lnTo>
                      <a:pt x="568" y="206"/>
                    </a:lnTo>
                    <a:lnTo>
                      <a:pt x="562" y="206"/>
                    </a:lnTo>
                    <a:lnTo>
                      <a:pt x="562" y="200"/>
                    </a:lnTo>
                    <a:lnTo>
                      <a:pt x="562" y="200"/>
                    </a:lnTo>
                    <a:lnTo>
                      <a:pt x="562" y="206"/>
                    </a:lnTo>
                    <a:lnTo>
                      <a:pt x="556" y="206"/>
                    </a:lnTo>
                    <a:lnTo>
                      <a:pt x="556" y="210"/>
                    </a:lnTo>
                    <a:lnTo>
                      <a:pt x="550" y="210"/>
                    </a:lnTo>
                    <a:lnTo>
                      <a:pt x="550" y="206"/>
                    </a:lnTo>
                    <a:lnTo>
                      <a:pt x="550" y="206"/>
                    </a:lnTo>
                    <a:lnTo>
                      <a:pt x="546" y="206"/>
                    </a:lnTo>
                    <a:lnTo>
                      <a:pt x="550" y="206"/>
                    </a:lnTo>
                    <a:lnTo>
                      <a:pt x="550" y="210"/>
                    </a:lnTo>
                    <a:lnTo>
                      <a:pt x="550" y="216"/>
                    </a:lnTo>
                    <a:lnTo>
                      <a:pt x="550" y="216"/>
                    </a:lnTo>
                    <a:lnTo>
                      <a:pt x="546" y="216"/>
                    </a:lnTo>
                    <a:lnTo>
                      <a:pt x="546" y="216"/>
                    </a:lnTo>
                    <a:lnTo>
                      <a:pt x="550" y="216"/>
                    </a:lnTo>
                    <a:lnTo>
                      <a:pt x="546" y="216"/>
                    </a:lnTo>
                    <a:lnTo>
                      <a:pt x="546" y="222"/>
                    </a:lnTo>
                    <a:lnTo>
                      <a:pt x="540" y="222"/>
                    </a:lnTo>
                    <a:lnTo>
                      <a:pt x="536" y="222"/>
                    </a:lnTo>
                    <a:lnTo>
                      <a:pt x="536" y="216"/>
                    </a:lnTo>
                    <a:lnTo>
                      <a:pt x="536" y="216"/>
                    </a:lnTo>
                    <a:lnTo>
                      <a:pt x="530" y="216"/>
                    </a:lnTo>
                    <a:lnTo>
                      <a:pt x="536" y="216"/>
                    </a:lnTo>
                    <a:lnTo>
                      <a:pt x="536" y="222"/>
                    </a:lnTo>
                    <a:lnTo>
                      <a:pt x="536" y="222"/>
                    </a:lnTo>
                    <a:lnTo>
                      <a:pt x="540" y="222"/>
                    </a:lnTo>
                    <a:lnTo>
                      <a:pt x="540" y="228"/>
                    </a:lnTo>
                    <a:lnTo>
                      <a:pt x="536" y="228"/>
                    </a:lnTo>
                    <a:lnTo>
                      <a:pt x="536" y="228"/>
                    </a:lnTo>
                    <a:lnTo>
                      <a:pt x="530" y="228"/>
                    </a:lnTo>
                    <a:lnTo>
                      <a:pt x="524" y="228"/>
                    </a:lnTo>
                    <a:lnTo>
                      <a:pt x="524" y="228"/>
                    </a:lnTo>
                    <a:lnTo>
                      <a:pt x="524" y="228"/>
                    </a:lnTo>
                    <a:lnTo>
                      <a:pt x="530" y="228"/>
                    </a:lnTo>
                    <a:lnTo>
                      <a:pt x="536" y="228"/>
                    </a:lnTo>
                    <a:lnTo>
                      <a:pt x="536" y="228"/>
                    </a:lnTo>
                    <a:lnTo>
                      <a:pt x="536" y="228"/>
                    </a:lnTo>
                    <a:lnTo>
                      <a:pt x="536" y="234"/>
                    </a:lnTo>
                    <a:lnTo>
                      <a:pt x="536" y="234"/>
                    </a:lnTo>
                    <a:lnTo>
                      <a:pt x="530" y="234"/>
                    </a:lnTo>
                    <a:lnTo>
                      <a:pt x="524" y="234"/>
                    </a:lnTo>
                    <a:lnTo>
                      <a:pt x="524" y="228"/>
                    </a:lnTo>
                    <a:lnTo>
                      <a:pt x="524" y="228"/>
                    </a:lnTo>
                    <a:lnTo>
                      <a:pt x="524" y="234"/>
                    </a:lnTo>
                    <a:lnTo>
                      <a:pt x="524" y="234"/>
                    </a:lnTo>
                    <a:lnTo>
                      <a:pt x="530" y="234"/>
                    </a:lnTo>
                    <a:lnTo>
                      <a:pt x="530" y="238"/>
                    </a:lnTo>
                    <a:lnTo>
                      <a:pt x="524" y="238"/>
                    </a:lnTo>
                    <a:lnTo>
                      <a:pt x="524" y="238"/>
                    </a:lnTo>
                    <a:lnTo>
                      <a:pt x="524" y="238"/>
                    </a:lnTo>
                    <a:lnTo>
                      <a:pt x="524" y="238"/>
                    </a:lnTo>
                    <a:lnTo>
                      <a:pt x="518" y="238"/>
                    </a:lnTo>
                    <a:lnTo>
                      <a:pt x="512" y="238"/>
                    </a:lnTo>
                    <a:lnTo>
                      <a:pt x="512" y="238"/>
                    </a:lnTo>
                    <a:lnTo>
                      <a:pt x="512" y="238"/>
                    </a:lnTo>
                    <a:lnTo>
                      <a:pt x="512" y="238"/>
                    </a:lnTo>
                    <a:lnTo>
                      <a:pt x="508" y="238"/>
                    </a:lnTo>
                    <a:lnTo>
                      <a:pt x="502" y="238"/>
                    </a:lnTo>
                    <a:lnTo>
                      <a:pt x="502" y="238"/>
                    </a:lnTo>
                    <a:lnTo>
                      <a:pt x="502" y="238"/>
                    </a:lnTo>
                    <a:lnTo>
                      <a:pt x="496" y="238"/>
                    </a:lnTo>
                    <a:lnTo>
                      <a:pt x="492" y="238"/>
                    </a:lnTo>
                    <a:lnTo>
                      <a:pt x="492" y="238"/>
                    </a:lnTo>
                    <a:lnTo>
                      <a:pt x="486" y="238"/>
                    </a:lnTo>
                    <a:lnTo>
                      <a:pt x="492" y="238"/>
                    </a:lnTo>
                    <a:lnTo>
                      <a:pt x="492" y="234"/>
                    </a:lnTo>
                    <a:lnTo>
                      <a:pt x="492" y="234"/>
                    </a:lnTo>
                    <a:lnTo>
                      <a:pt x="496" y="234"/>
                    </a:lnTo>
                    <a:lnTo>
                      <a:pt x="496" y="228"/>
                    </a:lnTo>
                    <a:lnTo>
                      <a:pt x="502" y="228"/>
                    </a:lnTo>
                    <a:lnTo>
                      <a:pt x="496" y="228"/>
                    </a:lnTo>
                    <a:lnTo>
                      <a:pt x="492" y="228"/>
                    </a:lnTo>
                    <a:lnTo>
                      <a:pt x="492" y="234"/>
                    </a:lnTo>
                    <a:lnTo>
                      <a:pt x="486" y="234"/>
                    </a:lnTo>
                    <a:lnTo>
                      <a:pt x="486" y="228"/>
                    </a:lnTo>
                    <a:lnTo>
                      <a:pt x="482" y="228"/>
                    </a:lnTo>
                    <a:lnTo>
                      <a:pt x="482" y="228"/>
                    </a:lnTo>
                    <a:lnTo>
                      <a:pt x="482" y="228"/>
                    </a:lnTo>
                    <a:lnTo>
                      <a:pt x="486" y="228"/>
                    </a:lnTo>
                    <a:lnTo>
                      <a:pt x="486" y="228"/>
                    </a:lnTo>
                    <a:lnTo>
                      <a:pt x="492" y="228"/>
                    </a:lnTo>
                    <a:lnTo>
                      <a:pt x="492" y="222"/>
                    </a:lnTo>
                    <a:lnTo>
                      <a:pt x="492" y="222"/>
                    </a:lnTo>
                    <a:lnTo>
                      <a:pt x="496" y="222"/>
                    </a:lnTo>
                    <a:lnTo>
                      <a:pt x="492" y="222"/>
                    </a:lnTo>
                    <a:lnTo>
                      <a:pt x="496" y="216"/>
                    </a:lnTo>
                    <a:lnTo>
                      <a:pt x="502" y="216"/>
                    </a:lnTo>
                    <a:lnTo>
                      <a:pt x="502" y="216"/>
                    </a:lnTo>
                    <a:lnTo>
                      <a:pt x="508" y="216"/>
                    </a:lnTo>
                    <a:lnTo>
                      <a:pt x="512" y="216"/>
                    </a:lnTo>
                    <a:lnTo>
                      <a:pt x="508" y="216"/>
                    </a:lnTo>
                    <a:lnTo>
                      <a:pt x="508" y="216"/>
                    </a:lnTo>
                    <a:lnTo>
                      <a:pt x="502" y="216"/>
                    </a:lnTo>
                    <a:lnTo>
                      <a:pt x="502" y="216"/>
                    </a:lnTo>
                    <a:lnTo>
                      <a:pt x="502" y="216"/>
                    </a:lnTo>
                    <a:lnTo>
                      <a:pt x="508" y="216"/>
                    </a:lnTo>
                    <a:lnTo>
                      <a:pt x="512" y="216"/>
                    </a:lnTo>
                    <a:lnTo>
                      <a:pt x="508" y="216"/>
                    </a:lnTo>
                    <a:lnTo>
                      <a:pt x="502" y="210"/>
                    </a:lnTo>
                    <a:lnTo>
                      <a:pt x="512" y="210"/>
                    </a:lnTo>
                    <a:lnTo>
                      <a:pt x="512" y="210"/>
                    </a:lnTo>
                    <a:lnTo>
                      <a:pt x="518" y="206"/>
                    </a:lnTo>
                    <a:lnTo>
                      <a:pt x="512" y="206"/>
                    </a:lnTo>
                    <a:lnTo>
                      <a:pt x="512" y="206"/>
                    </a:lnTo>
                    <a:lnTo>
                      <a:pt x="508" y="206"/>
                    </a:lnTo>
                    <a:lnTo>
                      <a:pt x="508" y="200"/>
                    </a:lnTo>
                    <a:lnTo>
                      <a:pt x="512" y="200"/>
                    </a:lnTo>
                    <a:lnTo>
                      <a:pt x="512" y="200"/>
                    </a:lnTo>
                    <a:lnTo>
                      <a:pt x="518" y="200"/>
                    </a:lnTo>
                    <a:lnTo>
                      <a:pt x="524" y="200"/>
                    </a:lnTo>
                    <a:lnTo>
                      <a:pt x="524" y="200"/>
                    </a:lnTo>
                    <a:lnTo>
                      <a:pt x="524" y="200"/>
                    </a:lnTo>
                    <a:lnTo>
                      <a:pt x="518" y="200"/>
                    </a:lnTo>
                    <a:lnTo>
                      <a:pt x="512" y="200"/>
                    </a:lnTo>
                    <a:lnTo>
                      <a:pt x="512" y="200"/>
                    </a:lnTo>
                    <a:lnTo>
                      <a:pt x="518" y="194"/>
                    </a:lnTo>
                    <a:lnTo>
                      <a:pt x="524" y="194"/>
                    </a:lnTo>
                    <a:lnTo>
                      <a:pt x="518" y="194"/>
                    </a:lnTo>
                    <a:lnTo>
                      <a:pt x="518" y="188"/>
                    </a:lnTo>
                    <a:lnTo>
                      <a:pt x="512" y="194"/>
                    </a:lnTo>
                    <a:lnTo>
                      <a:pt x="512" y="194"/>
                    </a:lnTo>
                    <a:lnTo>
                      <a:pt x="512" y="188"/>
                    </a:lnTo>
                    <a:lnTo>
                      <a:pt x="508" y="188"/>
                    </a:lnTo>
                    <a:lnTo>
                      <a:pt x="512" y="188"/>
                    </a:lnTo>
                    <a:lnTo>
                      <a:pt x="512" y="188"/>
                    </a:lnTo>
                    <a:lnTo>
                      <a:pt x="512" y="188"/>
                    </a:lnTo>
                    <a:lnTo>
                      <a:pt x="512" y="188"/>
                    </a:lnTo>
                    <a:lnTo>
                      <a:pt x="518" y="188"/>
                    </a:lnTo>
                    <a:lnTo>
                      <a:pt x="518" y="188"/>
                    </a:lnTo>
                    <a:lnTo>
                      <a:pt x="524" y="188"/>
                    </a:lnTo>
                    <a:lnTo>
                      <a:pt x="524" y="188"/>
                    </a:lnTo>
                    <a:lnTo>
                      <a:pt x="524" y="188"/>
                    </a:lnTo>
                    <a:lnTo>
                      <a:pt x="524" y="188"/>
                    </a:lnTo>
                    <a:lnTo>
                      <a:pt x="524" y="182"/>
                    </a:lnTo>
                    <a:lnTo>
                      <a:pt x="524" y="182"/>
                    </a:lnTo>
                    <a:lnTo>
                      <a:pt x="530" y="182"/>
                    </a:lnTo>
                    <a:lnTo>
                      <a:pt x="536" y="182"/>
                    </a:lnTo>
                    <a:lnTo>
                      <a:pt x="536" y="182"/>
                    </a:lnTo>
                    <a:lnTo>
                      <a:pt x="536" y="180"/>
                    </a:lnTo>
                    <a:lnTo>
                      <a:pt x="536" y="180"/>
                    </a:lnTo>
                    <a:lnTo>
                      <a:pt x="536" y="180"/>
                    </a:lnTo>
                    <a:lnTo>
                      <a:pt x="540" y="180"/>
                    </a:lnTo>
                    <a:lnTo>
                      <a:pt x="546" y="180"/>
                    </a:lnTo>
                    <a:lnTo>
                      <a:pt x="546" y="180"/>
                    </a:lnTo>
                    <a:lnTo>
                      <a:pt x="540" y="180"/>
                    </a:lnTo>
                    <a:lnTo>
                      <a:pt x="546" y="180"/>
                    </a:lnTo>
                    <a:lnTo>
                      <a:pt x="550" y="174"/>
                    </a:lnTo>
                    <a:lnTo>
                      <a:pt x="550" y="174"/>
                    </a:lnTo>
                    <a:lnTo>
                      <a:pt x="550" y="168"/>
                    </a:lnTo>
                    <a:lnTo>
                      <a:pt x="556" y="168"/>
                    </a:lnTo>
                    <a:lnTo>
                      <a:pt x="562" y="168"/>
                    </a:lnTo>
                    <a:lnTo>
                      <a:pt x="562" y="168"/>
                    </a:lnTo>
                    <a:lnTo>
                      <a:pt x="568" y="168"/>
                    </a:lnTo>
                    <a:lnTo>
                      <a:pt x="572" y="168"/>
                    </a:lnTo>
                    <a:lnTo>
                      <a:pt x="572" y="168"/>
                    </a:lnTo>
                    <a:lnTo>
                      <a:pt x="572" y="168"/>
                    </a:lnTo>
                    <a:lnTo>
                      <a:pt x="572" y="168"/>
                    </a:lnTo>
                    <a:lnTo>
                      <a:pt x="572" y="168"/>
                    </a:lnTo>
                    <a:lnTo>
                      <a:pt x="572" y="162"/>
                    </a:lnTo>
                    <a:lnTo>
                      <a:pt x="578" y="162"/>
                    </a:lnTo>
                    <a:lnTo>
                      <a:pt x="584" y="162"/>
                    </a:lnTo>
                    <a:lnTo>
                      <a:pt x="584" y="168"/>
                    </a:lnTo>
                    <a:lnTo>
                      <a:pt x="578" y="168"/>
                    </a:lnTo>
                    <a:lnTo>
                      <a:pt x="572" y="168"/>
                    </a:lnTo>
                    <a:lnTo>
                      <a:pt x="578" y="168"/>
                    </a:lnTo>
                    <a:lnTo>
                      <a:pt x="584" y="168"/>
                    </a:lnTo>
                    <a:lnTo>
                      <a:pt x="584" y="168"/>
                    </a:lnTo>
                    <a:lnTo>
                      <a:pt x="584" y="168"/>
                    </a:lnTo>
                    <a:lnTo>
                      <a:pt x="584" y="168"/>
                    </a:lnTo>
                    <a:close/>
                    <a:moveTo>
                      <a:pt x="1088" y="140"/>
                    </a:moveTo>
                    <a:lnTo>
                      <a:pt x="1082" y="140"/>
                    </a:lnTo>
                    <a:lnTo>
                      <a:pt x="1078" y="140"/>
                    </a:lnTo>
                    <a:lnTo>
                      <a:pt x="1078" y="140"/>
                    </a:lnTo>
                    <a:lnTo>
                      <a:pt x="1082" y="140"/>
                    </a:lnTo>
                    <a:lnTo>
                      <a:pt x="1088" y="140"/>
                    </a:lnTo>
                    <a:lnTo>
                      <a:pt x="1088" y="140"/>
                    </a:lnTo>
                    <a:lnTo>
                      <a:pt x="1088" y="140"/>
                    </a:lnTo>
                    <a:lnTo>
                      <a:pt x="1088" y="140"/>
                    </a:lnTo>
                    <a:close/>
                    <a:moveTo>
                      <a:pt x="1104" y="146"/>
                    </a:moveTo>
                    <a:lnTo>
                      <a:pt x="1104" y="140"/>
                    </a:lnTo>
                    <a:lnTo>
                      <a:pt x="1108" y="140"/>
                    </a:lnTo>
                    <a:lnTo>
                      <a:pt x="1108" y="146"/>
                    </a:lnTo>
                    <a:lnTo>
                      <a:pt x="1104" y="146"/>
                    </a:lnTo>
                    <a:lnTo>
                      <a:pt x="1104" y="146"/>
                    </a:lnTo>
                    <a:lnTo>
                      <a:pt x="1104" y="146"/>
                    </a:lnTo>
                    <a:lnTo>
                      <a:pt x="1104" y="146"/>
                    </a:lnTo>
                    <a:close/>
                    <a:moveTo>
                      <a:pt x="1104" y="146"/>
                    </a:moveTo>
                    <a:lnTo>
                      <a:pt x="1098" y="146"/>
                    </a:lnTo>
                    <a:lnTo>
                      <a:pt x="1104" y="146"/>
                    </a:lnTo>
                    <a:lnTo>
                      <a:pt x="1104" y="146"/>
                    </a:lnTo>
                    <a:lnTo>
                      <a:pt x="1104" y="146"/>
                    </a:lnTo>
                    <a:lnTo>
                      <a:pt x="1104" y="146"/>
                    </a:lnTo>
                    <a:close/>
                    <a:moveTo>
                      <a:pt x="1818" y="152"/>
                    </a:moveTo>
                    <a:lnTo>
                      <a:pt x="1818" y="146"/>
                    </a:lnTo>
                    <a:lnTo>
                      <a:pt x="1824" y="146"/>
                    </a:lnTo>
                    <a:lnTo>
                      <a:pt x="1830" y="146"/>
                    </a:lnTo>
                    <a:lnTo>
                      <a:pt x="1830" y="146"/>
                    </a:lnTo>
                    <a:lnTo>
                      <a:pt x="1836" y="146"/>
                    </a:lnTo>
                    <a:lnTo>
                      <a:pt x="1830" y="146"/>
                    </a:lnTo>
                    <a:lnTo>
                      <a:pt x="1830" y="152"/>
                    </a:lnTo>
                    <a:lnTo>
                      <a:pt x="1830" y="146"/>
                    </a:lnTo>
                    <a:lnTo>
                      <a:pt x="1830" y="146"/>
                    </a:lnTo>
                    <a:lnTo>
                      <a:pt x="1824" y="146"/>
                    </a:lnTo>
                    <a:lnTo>
                      <a:pt x="1824" y="152"/>
                    </a:lnTo>
                    <a:lnTo>
                      <a:pt x="1818" y="152"/>
                    </a:lnTo>
                    <a:lnTo>
                      <a:pt x="1818" y="152"/>
                    </a:lnTo>
                    <a:lnTo>
                      <a:pt x="1818" y="152"/>
                    </a:lnTo>
                    <a:lnTo>
                      <a:pt x="1818" y="152"/>
                    </a:lnTo>
                    <a:close/>
                    <a:moveTo>
                      <a:pt x="1104" y="152"/>
                    </a:moveTo>
                    <a:lnTo>
                      <a:pt x="1098" y="152"/>
                    </a:lnTo>
                    <a:lnTo>
                      <a:pt x="1098" y="146"/>
                    </a:lnTo>
                    <a:lnTo>
                      <a:pt x="1104" y="146"/>
                    </a:lnTo>
                    <a:lnTo>
                      <a:pt x="1104" y="152"/>
                    </a:lnTo>
                    <a:lnTo>
                      <a:pt x="1104" y="152"/>
                    </a:lnTo>
                    <a:lnTo>
                      <a:pt x="1104" y="152"/>
                    </a:lnTo>
                    <a:lnTo>
                      <a:pt x="1104" y="152"/>
                    </a:lnTo>
                    <a:close/>
                    <a:moveTo>
                      <a:pt x="1066" y="146"/>
                    </a:moveTo>
                    <a:lnTo>
                      <a:pt x="1072" y="152"/>
                    </a:lnTo>
                    <a:lnTo>
                      <a:pt x="1066" y="152"/>
                    </a:lnTo>
                    <a:lnTo>
                      <a:pt x="1066" y="152"/>
                    </a:lnTo>
                    <a:lnTo>
                      <a:pt x="1066" y="146"/>
                    </a:lnTo>
                    <a:lnTo>
                      <a:pt x="1066" y="146"/>
                    </a:lnTo>
                    <a:lnTo>
                      <a:pt x="1066" y="146"/>
                    </a:lnTo>
                    <a:lnTo>
                      <a:pt x="1066" y="146"/>
                    </a:lnTo>
                    <a:lnTo>
                      <a:pt x="1066" y="146"/>
                    </a:lnTo>
                    <a:close/>
                    <a:moveTo>
                      <a:pt x="1088" y="146"/>
                    </a:moveTo>
                    <a:lnTo>
                      <a:pt x="1088" y="152"/>
                    </a:lnTo>
                    <a:lnTo>
                      <a:pt x="1082" y="152"/>
                    </a:lnTo>
                    <a:lnTo>
                      <a:pt x="1078" y="152"/>
                    </a:lnTo>
                    <a:lnTo>
                      <a:pt x="1078" y="146"/>
                    </a:lnTo>
                    <a:lnTo>
                      <a:pt x="1082" y="146"/>
                    </a:lnTo>
                    <a:lnTo>
                      <a:pt x="1088" y="146"/>
                    </a:lnTo>
                    <a:lnTo>
                      <a:pt x="1088" y="146"/>
                    </a:lnTo>
                    <a:lnTo>
                      <a:pt x="1088" y="146"/>
                    </a:lnTo>
                    <a:lnTo>
                      <a:pt x="1088" y="146"/>
                    </a:lnTo>
                    <a:close/>
                    <a:moveTo>
                      <a:pt x="1054" y="152"/>
                    </a:moveTo>
                    <a:lnTo>
                      <a:pt x="1054" y="152"/>
                    </a:lnTo>
                    <a:lnTo>
                      <a:pt x="1054" y="152"/>
                    </a:lnTo>
                    <a:lnTo>
                      <a:pt x="1050" y="152"/>
                    </a:lnTo>
                    <a:lnTo>
                      <a:pt x="1054" y="152"/>
                    </a:lnTo>
                    <a:lnTo>
                      <a:pt x="1054" y="152"/>
                    </a:lnTo>
                    <a:lnTo>
                      <a:pt x="1054" y="152"/>
                    </a:lnTo>
                    <a:lnTo>
                      <a:pt x="1054" y="152"/>
                    </a:lnTo>
                    <a:close/>
                    <a:moveTo>
                      <a:pt x="1320" y="156"/>
                    </a:moveTo>
                    <a:lnTo>
                      <a:pt x="1320" y="152"/>
                    </a:lnTo>
                    <a:lnTo>
                      <a:pt x="1326" y="152"/>
                    </a:lnTo>
                    <a:lnTo>
                      <a:pt x="1326" y="156"/>
                    </a:lnTo>
                    <a:lnTo>
                      <a:pt x="1326" y="156"/>
                    </a:lnTo>
                    <a:lnTo>
                      <a:pt x="1326" y="156"/>
                    </a:lnTo>
                    <a:lnTo>
                      <a:pt x="1320" y="156"/>
                    </a:lnTo>
                    <a:lnTo>
                      <a:pt x="1320" y="156"/>
                    </a:lnTo>
                    <a:lnTo>
                      <a:pt x="1320" y="156"/>
                    </a:lnTo>
                    <a:lnTo>
                      <a:pt x="1320" y="156"/>
                    </a:lnTo>
                    <a:close/>
                    <a:moveTo>
                      <a:pt x="1088" y="162"/>
                    </a:moveTo>
                    <a:lnTo>
                      <a:pt x="1088" y="156"/>
                    </a:lnTo>
                    <a:lnTo>
                      <a:pt x="1092" y="156"/>
                    </a:lnTo>
                    <a:lnTo>
                      <a:pt x="1088" y="156"/>
                    </a:lnTo>
                    <a:lnTo>
                      <a:pt x="1088" y="162"/>
                    </a:lnTo>
                    <a:lnTo>
                      <a:pt x="1092" y="162"/>
                    </a:lnTo>
                    <a:lnTo>
                      <a:pt x="1092" y="156"/>
                    </a:lnTo>
                    <a:lnTo>
                      <a:pt x="1092" y="162"/>
                    </a:lnTo>
                    <a:lnTo>
                      <a:pt x="1088" y="162"/>
                    </a:lnTo>
                    <a:lnTo>
                      <a:pt x="1088" y="162"/>
                    </a:lnTo>
                    <a:lnTo>
                      <a:pt x="1088" y="162"/>
                    </a:lnTo>
                    <a:lnTo>
                      <a:pt x="1088" y="162"/>
                    </a:lnTo>
                    <a:close/>
                    <a:moveTo>
                      <a:pt x="1088" y="168"/>
                    </a:moveTo>
                    <a:lnTo>
                      <a:pt x="1082" y="162"/>
                    </a:lnTo>
                    <a:lnTo>
                      <a:pt x="1078" y="162"/>
                    </a:lnTo>
                    <a:lnTo>
                      <a:pt x="1078" y="162"/>
                    </a:lnTo>
                    <a:lnTo>
                      <a:pt x="1072" y="162"/>
                    </a:lnTo>
                    <a:lnTo>
                      <a:pt x="1072" y="156"/>
                    </a:lnTo>
                    <a:lnTo>
                      <a:pt x="1078" y="162"/>
                    </a:lnTo>
                    <a:lnTo>
                      <a:pt x="1078" y="156"/>
                    </a:lnTo>
                    <a:lnTo>
                      <a:pt x="1078" y="156"/>
                    </a:lnTo>
                    <a:lnTo>
                      <a:pt x="1082" y="156"/>
                    </a:lnTo>
                    <a:lnTo>
                      <a:pt x="1088" y="156"/>
                    </a:lnTo>
                    <a:lnTo>
                      <a:pt x="1088" y="156"/>
                    </a:lnTo>
                    <a:lnTo>
                      <a:pt x="1088" y="162"/>
                    </a:lnTo>
                    <a:lnTo>
                      <a:pt x="1088" y="162"/>
                    </a:lnTo>
                    <a:lnTo>
                      <a:pt x="1088" y="156"/>
                    </a:lnTo>
                    <a:lnTo>
                      <a:pt x="1082" y="162"/>
                    </a:lnTo>
                    <a:lnTo>
                      <a:pt x="1088" y="162"/>
                    </a:lnTo>
                    <a:lnTo>
                      <a:pt x="1088" y="168"/>
                    </a:lnTo>
                    <a:lnTo>
                      <a:pt x="1088" y="168"/>
                    </a:lnTo>
                    <a:lnTo>
                      <a:pt x="1088" y="168"/>
                    </a:lnTo>
                    <a:lnTo>
                      <a:pt x="1088" y="168"/>
                    </a:lnTo>
                    <a:close/>
                    <a:moveTo>
                      <a:pt x="1066" y="162"/>
                    </a:moveTo>
                    <a:lnTo>
                      <a:pt x="1066" y="156"/>
                    </a:lnTo>
                    <a:lnTo>
                      <a:pt x="1066" y="156"/>
                    </a:lnTo>
                    <a:lnTo>
                      <a:pt x="1066" y="162"/>
                    </a:lnTo>
                    <a:lnTo>
                      <a:pt x="1060" y="162"/>
                    </a:lnTo>
                    <a:lnTo>
                      <a:pt x="1054" y="162"/>
                    </a:lnTo>
                    <a:lnTo>
                      <a:pt x="1060" y="162"/>
                    </a:lnTo>
                    <a:lnTo>
                      <a:pt x="1066" y="162"/>
                    </a:lnTo>
                    <a:lnTo>
                      <a:pt x="1066" y="162"/>
                    </a:lnTo>
                    <a:lnTo>
                      <a:pt x="1066" y="162"/>
                    </a:lnTo>
                    <a:lnTo>
                      <a:pt x="1066" y="162"/>
                    </a:lnTo>
                    <a:close/>
                    <a:moveTo>
                      <a:pt x="1736" y="200"/>
                    </a:moveTo>
                    <a:lnTo>
                      <a:pt x="1732" y="200"/>
                    </a:lnTo>
                    <a:lnTo>
                      <a:pt x="1732" y="200"/>
                    </a:lnTo>
                    <a:lnTo>
                      <a:pt x="1732" y="194"/>
                    </a:lnTo>
                    <a:lnTo>
                      <a:pt x="1732" y="194"/>
                    </a:lnTo>
                    <a:lnTo>
                      <a:pt x="1732" y="194"/>
                    </a:lnTo>
                    <a:lnTo>
                      <a:pt x="1728" y="194"/>
                    </a:lnTo>
                    <a:lnTo>
                      <a:pt x="1722" y="194"/>
                    </a:lnTo>
                    <a:lnTo>
                      <a:pt x="1722" y="194"/>
                    </a:lnTo>
                    <a:lnTo>
                      <a:pt x="1716" y="194"/>
                    </a:lnTo>
                    <a:lnTo>
                      <a:pt x="1710" y="200"/>
                    </a:lnTo>
                    <a:lnTo>
                      <a:pt x="1710" y="200"/>
                    </a:lnTo>
                    <a:lnTo>
                      <a:pt x="1704" y="200"/>
                    </a:lnTo>
                    <a:lnTo>
                      <a:pt x="1700" y="194"/>
                    </a:lnTo>
                    <a:lnTo>
                      <a:pt x="1700" y="194"/>
                    </a:lnTo>
                    <a:lnTo>
                      <a:pt x="1694" y="194"/>
                    </a:lnTo>
                    <a:lnTo>
                      <a:pt x="1694" y="200"/>
                    </a:lnTo>
                    <a:lnTo>
                      <a:pt x="1700" y="200"/>
                    </a:lnTo>
                    <a:lnTo>
                      <a:pt x="1694" y="200"/>
                    </a:lnTo>
                    <a:lnTo>
                      <a:pt x="1694" y="200"/>
                    </a:lnTo>
                    <a:lnTo>
                      <a:pt x="1688" y="200"/>
                    </a:lnTo>
                    <a:lnTo>
                      <a:pt x="1688" y="200"/>
                    </a:lnTo>
                    <a:lnTo>
                      <a:pt x="1682" y="200"/>
                    </a:lnTo>
                    <a:lnTo>
                      <a:pt x="1678" y="200"/>
                    </a:lnTo>
                    <a:lnTo>
                      <a:pt x="1678" y="200"/>
                    </a:lnTo>
                    <a:lnTo>
                      <a:pt x="1672" y="200"/>
                    </a:lnTo>
                    <a:lnTo>
                      <a:pt x="1672" y="200"/>
                    </a:lnTo>
                    <a:lnTo>
                      <a:pt x="1672" y="194"/>
                    </a:lnTo>
                    <a:lnTo>
                      <a:pt x="1668" y="194"/>
                    </a:lnTo>
                    <a:lnTo>
                      <a:pt x="1668" y="188"/>
                    </a:lnTo>
                    <a:lnTo>
                      <a:pt x="1662" y="188"/>
                    </a:lnTo>
                    <a:lnTo>
                      <a:pt x="1662" y="188"/>
                    </a:lnTo>
                    <a:lnTo>
                      <a:pt x="1662" y="188"/>
                    </a:lnTo>
                    <a:lnTo>
                      <a:pt x="1656" y="182"/>
                    </a:lnTo>
                    <a:lnTo>
                      <a:pt x="1662" y="182"/>
                    </a:lnTo>
                    <a:lnTo>
                      <a:pt x="1662" y="182"/>
                    </a:lnTo>
                    <a:lnTo>
                      <a:pt x="1668" y="182"/>
                    </a:lnTo>
                    <a:lnTo>
                      <a:pt x="1662" y="182"/>
                    </a:lnTo>
                    <a:lnTo>
                      <a:pt x="1662" y="182"/>
                    </a:lnTo>
                    <a:lnTo>
                      <a:pt x="1662" y="180"/>
                    </a:lnTo>
                    <a:lnTo>
                      <a:pt x="1662" y="180"/>
                    </a:lnTo>
                    <a:lnTo>
                      <a:pt x="1662" y="180"/>
                    </a:lnTo>
                    <a:lnTo>
                      <a:pt x="1662" y="180"/>
                    </a:lnTo>
                    <a:lnTo>
                      <a:pt x="1662" y="180"/>
                    </a:lnTo>
                    <a:lnTo>
                      <a:pt x="1662" y="180"/>
                    </a:lnTo>
                    <a:lnTo>
                      <a:pt x="1662" y="180"/>
                    </a:lnTo>
                    <a:lnTo>
                      <a:pt x="1662" y="180"/>
                    </a:lnTo>
                    <a:lnTo>
                      <a:pt x="1662" y="174"/>
                    </a:lnTo>
                    <a:lnTo>
                      <a:pt x="1662" y="174"/>
                    </a:lnTo>
                    <a:lnTo>
                      <a:pt x="1668" y="174"/>
                    </a:lnTo>
                    <a:lnTo>
                      <a:pt x="1672" y="174"/>
                    </a:lnTo>
                    <a:lnTo>
                      <a:pt x="1668" y="174"/>
                    </a:lnTo>
                    <a:lnTo>
                      <a:pt x="1668" y="168"/>
                    </a:lnTo>
                    <a:lnTo>
                      <a:pt x="1662" y="168"/>
                    </a:lnTo>
                    <a:lnTo>
                      <a:pt x="1668" y="168"/>
                    </a:lnTo>
                    <a:lnTo>
                      <a:pt x="1672" y="168"/>
                    </a:lnTo>
                    <a:lnTo>
                      <a:pt x="1672" y="168"/>
                    </a:lnTo>
                    <a:lnTo>
                      <a:pt x="1672" y="162"/>
                    </a:lnTo>
                    <a:lnTo>
                      <a:pt x="1678" y="162"/>
                    </a:lnTo>
                    <a:lnTo>
                      <a:pt x="1678" y="168"/>
                    </a:lnTo>
                    <a:lnTo>
                      <a:pt x="1678" y="162"/>
                    </a:lnTo>
                    <a:lnTo>
                      <a:pt x="1682" y="162"/>
                    </a:lnTo>
                    <a:lnTo>
                      <a:pt x="1688" y="162"/>
                    </a:lnTo>
                    <a:lnTo>
                      <a:pt x="1688" y="162"/>
                    </a:lnTo>
                    <a:lnTo>
                      <a:pt x="1688" y="168"/>
                    </a:lnTo>
                    <a:lnTo>
                      <a:pt x="1694" y="168"/>
                    </a:lnTo>
                    <a:lnTo>
                      <a:pt x="1700" y="168"/>
                    </a:lnTo>
                    <a:lnTo>
                      <a:pt x="1700" y="168"/>
                    </a:lnTo>
                    <a:lnTo>
                      <a:pt x="1700" y="168"/>
                    </a:lnTo>
                    <a:lnTo>
                      <a:pt x="1700" y="174"/>
                    </a:lnTo>
                    <a:lnTo>
                      <a:pt x="1704" y="174"/>
                    </a:lnTo>
                    <a:lnTo>
                      <a:pt x="1710" y="174"/>
                    </a:lnTo>
                    <a:lnTo>
                      <a:pt x="1710" y="180"/>
                    </a:lnTo>
                    <a:lnTo>
                      <a:pt x="1710" y="180"/>
                    </a:lnTo>
                    <a:lnTo>
                      <a:pt x="1716" y="180"/>
                    </a:lnTo>
                    <a:lnTo>
                      <a:pt x="1716" y="174"/>
                    </a:lnTo>
                    <a:lnTo>
                      <a:pt x="1716" y="168"/>
                    </a:lnTo>
                    <a:lnTo>
                      <a:pt x="1716" y="168"/>
                    </a:lnTo>
                    <a:lnTo>
                      <a:pt x="1722" y="168"/>
                    </a:lnTo>
                    <a:lnTo>
                      <a:pt x="1722" y="168"/>
                    </a:lnTo>
                    <a:lnTo>
                      <a:pt x="1722" y="162"/>
                    </a:lnTo>
                    <a:lnTo>
                      <a:pt x="1722" y="162"/>
                    </a:lnTo>
                    <a:lnTo>
                      <a:pt x="1722" y="162"/>
                    </a:lnTo>
                    <a:lnTo>
                      <a:pt x="1728" y="168"/>
                    </a:lnTo>
                    <a:lnTo>
                      <a:pt x="1732" y="168"/>
                    </a:lnTo>
                    <a:lnTo>
                      <a:pt x="1732" y="168"/>
                    </a:lnTo>
                    <a:lnTo>
                      <a:pt x="1736" y="168"/>
                    </a:lnTo>
                    <a:lnTo>
                      <a:pt x="1736" y="174"/>
                    </a:lnTo>
                    <a:lnTo>
                      <a:pt x="1742" y="174"/>
                    </a:lnTo>
                    <a:lnTo>
                      <a:pt x="1748" y="174"/>
                    </a:lnTo>
                    <a:lnTo>
                      <a:pt x="1748" y="174"/>
                    </a:lnTo>
                    <a:lnTo>
                      <a:pt x="1754" y="168"/>
                    </a:lnTo>
                    <a:lnTo>
                      <a:pt x="1758" y="174"/>
                    </a:lnTo>
                    <a:lnTo>
                      <a:pt x="1758" y="174"/>
                    </a:lnTo>
                    <a:lnTo>
                      <a:pt x="1764" y="180"/>
                    </a:lnTo>
                    <a:lnTo>
                      <a:pt x="1770" y="180"/>
                    </a:lnTo>
                    <a:lnTo>
                      <a:pt x="1770" y="180"/>
                    </a:lnTo>
                    <a:lnTo>
                      <a:pt x="1776" y="180"/>
                    </a:lnTo>
                    <a:lnTo>
                      <a:pt x="1776" y="180"/>
                    </a:lnTo>
                    <a:lnTo>
                      <a:pt x="1782" y="180"/>
                    </a:lnTo>
                    <a:lnTo>
                      <a:pt x="1776" y="180"/>
                    </a:lnTo>
                    <a:lnTo>
                      <a:pt x="1770" y="180"/>
                    </a:lnTo>
                    <a:lnTo>
                      <a:pt x="1770" y="180"/>
                    </a:lnTo>
                    <a:lnTo>
                      <a:pt x="1770" y="182"/>
                    </a:lnTo>
                    <a:lnTo>
                      <a:pt x="1770" y="188"/>
                    </a:lnTo>
                    <a:lnTo>
                      <a:pt x="1770" y="188"/>
                    </a:lnTo>
                    <a:lnTo>
                      <a:pt x="1770" y="188"/>
                    </a:lnTo>
                    <a:lnTo>
                      <a:pt x="1770" y="188"/>
                    </a:lnTo>
                    <a:lnTo>
                      <a:pt x="1764" y="188"/>
                    </a:lnTo>
                    <a:lnTo>
                      <a:pt x="1758" y="188"/>
                    </a:lnTo>
                    <a:lnTo>
                      <a:pt x="1758" y="194"/>
                    </a:lnTo>
                    <a:lnTo>
                      <a:pt x="1758" y="194"/>
                    </a:lnTo>
                    <a:lnTo>
                      <a:pt x="1758" y="188"/>
                    </a:lnTo>
                    <a:lnTo>
                      <a:pt x="1754" y="188"/>
                    </a:lnTo>
                    <a:lnTo>
                      <a:pt x="1748" y="188"/>
                    </a:lnTo>
                    <a:lnTo>
                      <a:pt x="1748" y="188"/>
                    </a:lnTo>
                    <a:lnTo>
                      <a:pt x="1742" y="188"/>
                    </a:lnTo>
                    <a:lnTo>
                      <a:pt x="1742" y="188"/>
                    </a:lnTo>
                    <a:lnTo>
                      <a:pt x="1736" y="188"/>
                    </a:lnTo>
                    <a:lnTo>
                      <a:pt x="1736" y="182"/>
                    </a:lnTo>
                    <a:lnTo>
                      <a:pt x="1736" y="180"/>
                    </a:lnTo>
                    <a:lnTo>
                      <a:pt x="1742" y="180"/>
                    </a:lnTo>
                    <a:lnTo>
                      <a:pt x="1748" y="180"/>
                    </a:lnTo>
                    <a:lnTo>
                      <a:pt x="1742" y="180"/>
                    </a:lnTo>
                    <a:lnTo>
                      <a:pt x="1742" y="174"/>
                    </a:lnTo>
                    <a:lnTo>
                      <a:pt x="1736" y="174"/>
                    </a:lnTo>
                    <a:lnTo>
                      <a:pt x="1736" y="180"/>
                    </a:lnTo>
                    <a:lnTo>
                      <a:pt x="1732" y="180"/>
                    </a:lnTo>
                    <a:lnTo>
                      <a:pt x="1732" y="180"/>
                    </a:lnTo>
                    <a:lnTo>
                      <a:pt x="1732" y="180"/>
                    </a:lnTo>
                    <a:lnTo>
                      <a:pt x="1732" y="182"/>
                    </a:lnTo>
                    <a:lnTo>
                      <a:pt x="1732" y="182"/>
                    </a:lnTo>
                    <a:lnTo>
                      <a:pt x="1732" y="188"/>
                    </a:lnTo>
                    <a:lnTo>
                      <a:pt x="1736" y="188"/>
                    </a:lnTo>
                    <a:lnTo>
                      <a:pt x="1742" y="188"/>
                    </a:lnTo>
                    <a:lnTo>
                      <a:pt x="1748" y="188"/>
                    </a:lnTo>
                    <a:lnTo>
                      <a:pt x="1748" y="194"/>
                    </a:lnTo>
                    <a:lnTo>
                      <a:pt x="1754" y="194"/>
                    </a:lnTo>
                    <a:lnTo>
                      <a:pt x="1748" y="200"/>
                    </a:lnTo>
                    <a:lnTo>
                      <a:pt x="1748" y="194"/>
                    </a:lnTo>
                    <a:lnTo>
                      <a:pt x="1748" y="194"/>
                    </a:lnTo>
                    <a:lnTo>
                      <a:pt x="1748" y="200"/>
                    </a:lnTo>
                    <a:lnTo>
                      <a:pt x="1742" y="200"/>
                    </a:lnTo>
                    <a:lnTo>
                      <a:pt x="1742" y="194"/>
                    </a:lnTo>
                    <a:lnTo>
                      <a:pt x="1736" y="194"/>
                    </a:lnTo>
                    <a:lnTo>
                      <a:pt x="1736" y="200"/>
                    </a:lnTo>
                    <a:lnTo>
                      <a:pt x="1742" y="200"/>
                    </a:lnTo>
                    <a:lnTo>
                      <a:pt x="1736" y="200"/>
                    </a:lnTo>
                    <a:lnTo>
                      <a:pt x="1736" y="200"/>
                    </a:lnTo>
                    <a:lnTo>
                      <a:pt x="1736" y="200"/>
                    </a:lnTo>
                    <a:lnTo>
                      <a:pt x="1736" y="200"/>
                    </a:lnTo>
                    <a:close/>
                    <a:moveTo>
                      <a:pt x="1878" y="168"/>
                    </a:moveTo>
                    <a:lnTo>
                      <a:pt x="1878" y="162"/>
                    </a:lnTo>
                    <a:lnTo>
                      <a:pt x="1884" y="162"/>
                    </a:lnTo>
                    <a:lnTo>
                      <a:pt x="1884" y="168"/>
                    </a:lnTo>
                    <a:lnTo>
                      <a:pt x="1878" y="168"/>
                    </a:lnTo>
                    <a:lnTo>
                      <a:pt x="1878" y="168"/>
                    </a:lnTo>
                    <a:lnTo>
                      <a:pt x="1878" y="168"/>
                    </a:lnTo>
                    <a:lnTo>
                      <a:pt x="1878" y="168"/>
                    </a:lnTo>
                    <a:close/>
                    <a:moveTo>
                      <a:pt x="1716" y="168"/>
                    </a:moveTo>
                    <a:lnTo>
                      <a:pt x="1716" y="162"/>
                    </a:lnTo>
                    <a:lnTo>
                      <a:pt x="1716" y="168"/>
                    </a:lnTo>
                    <a:lnTo>
                      <a:pt x="1716" y="168"/>
                    </a:lnTo>
                    <a:lnTo>
                      <a:pt x="1716" y="168"/>
                    </a:lnTo>
                    <a:lnTo>
                      <a:pt x="1716" y="168"/>
                    </a:lnTo>
                    <a:close/>
                    <a:moveTo>
                      <a:pt x="1098" y="168"/>
                    </a:moveTo>
                    <a:lnTo>
                      <a:pt x="1092" y="168"/>
                    </a:lnTo>
                    <a:lnTo>
                      <a:pt x="1092" y="168"/>
                    </a:lnTo>
                    <a:lnTo>
                      <a:pt x="1088" y="168"/>
                    </a:lnTo>
                    <a:lnTo>
                      <a:pt x="1088" y="168"/>
                    </a:lnTo>
                    <a:lnTo>
                      <a:pt x="1098" y="168"/>
                    </a:lnTo>
                    <a:lnTo>
                      <a:pt x="1098" y="168"/>
                    </a:lnTo>
                    <a:lnTo>
                      <a:pt x="1098" y="168"/>
                    </a:lnTo>
                    <a:lnTo>
                      <a:pt x="1098" y="168"/>
                    </a:lnTo>
                    <a:close/>
                    <a:moveTo>
                      <a:pt x="898" y="168"/>
                    </a:moveTo>
                    <a:lnTo>
                      <a:pt x="892" y="168"/>
                    </a:lnTo>
                    <a:lnTo>
                      <a:pt x="886" y="168"/>
                    </a:lnTo>
                    <a:lnTo>
                      <a:pt x="880" y="168"/>
                    </a:lnTo>
                    <a:lnTo>
                      <a:pt x="886" y="168"/>
                    </a:lnTo>
                    <a:lnTo>
                      <a:pt x="886" y="168"/>
                    </a:lnTo>
                    <a:lnTo>
                      <a:pt x="892" y="168"/>
                    </a:lnTo>
                    <a:lnTo>
                      <a:pt x="892" y="168"/>
                    </a:lnTo>
                    <a:lnTo>
                      <a:pt x="898" y="168"/>
                    </a:lnTo>
                    <a:lnTo>
                      <a:pt x="898" y="168"/>
                    </a:lnTo>
                    <a:lnTo>
                      <a:pt x="898" y="168"/>
                    </a:lnTo>
                    <a:lnTo>
                      <a:pt x="898" y="168"/>
                    </a:lnTo>
                    <a:lnTo>
                      <a:pt x="898" y="168"/>
                    </a:lnTo>
                    <a:lnTo>
                      <a:pt x="898" y="168"/>
                    </a:lnTo>
                    <a:close/>
                    <a:moveTo>
                      <a:pt x="876" y="168"/>
                    </a:moveTo>
                    <a:lnTo>
                      <a:pt x="880" y="168"/>
                    </a:lnTo>
                    <a:lnTo>
                      <a:pt x="880" y="168"/>
                    </a:lnTo>
                    <a:lnTo>
                      <a:pt x="880" y="168"/>
                    </a:lnTo>
                    <a:lnTo>
                      <a:pt x="876" y="168"/>
                    </a:lnTo>
                    <a:lnTo>
                      <a:pt x="872" y="168"/>
                    </a:lnTo>
                    <a:lnTo>
                      <a:pt x="876" y="168"/>
                    </a:lnTo>
                    <a:lnTo>
                      <a:pt x="876" y="168"/>
                    </a:lnTo>
                    <a:lnTo>
                      <a:pt x="876" y="168"/>
                    </a:lnTo>
                    <a:lnTo>
                      <a:pt x="876" y="168"/>
                    </a:lnTo>
                    <a:close/>
                    <a:moveTo>
                      <a:pt x="1640" y="182"/>
                    </a:moveTo>
                    <a:lnTo>
                      <a:pt x="1640" y="180"/>
                    </a:lnTo>
                    <a:lnTo>
                      <a:pt x="1640" y="180"/>
                    </a:lnTo>
                    <a:lnTo>
                      <a:pt x="1640" y="180"/>
                    </a:lnTo>
                    <a:lnTo>
                      <a:pt x="1640" y="180"/>
                    </a:lnTo>
                    <a:lnTo>
                      <a:pt x="1640" y="174"/>
                    </a:lnTo>
                    <a:lnTo>
                      <a:pt x="1640" y="168"/>
                    </a:lnTo>
                    <a:lnTo>
                      <a:pt x="1640" y="174"/>
                    </a:lnTo>
                    <a:lnTo>
                      <a:pt x="1644" y="180"/>
                    </a:lnTo>
                    <a:lnTo>
                      <a:pt x="1650" y="180"/>
                    </a:lnTo>
                    <a:lnTo>
                      <a:pt x="1644" y="180"/>
                    </a:lnTo>
                    <a:lnTo>
                      <a:pt x="1644" y="182"/>
                    </a:lnTo>
                    <a:lnTo>
                      <a:pt x="1640" y="182"/>
                    </a:lnTo>
                    <a:lnTo>
                      <a:pt x="1640" y="182"/>
                    </a:lnTo>
                    <a:lnTo>
                      <a:pt x="1640" y="182"/>
                    </a:lnTo>
                    <a:lnTo>
                      <a:pt x="1640" y="182"/>
                    </a:lnTo>
                    <a:lnTo>
                      <a:pt x="1640" y="182"/>
                    </a:lnTo>
                    <a:close/>
                    <a:moveTo>
                      <a:pt x="1790" y="180"/>
                    </a:moveTo>
                    <a:lnTo>
                      <a:pt x="1790" y="180"/>
                    </a:lnTo>
                    <a:lnTo>
                      <a:pt x="1796" y="180"/>
                    </a:lnTo>
                    <a:lnTo>
                      <a:pt x="1790" y="182"/>
                    </a:lnTo>
                    <a:lnTo>
                      <a:pt x="1796" y="182"/>
                    </a:lnTo>
                    <a:lnTo>
                      <a:pt x="1802" y="182"/>
                    </a:lnTo>
                    <a:lnTo>
                      <a:pt x="1802" y="182"/>
                    </a:lnTo>
                    <a:lnTo>
                      <a:pt x="1802" y="182"/>
                    </a:lnTo>
                    <a:lnTo>
                      <a:pt x="1802" y="182"/>
                    </a:lnTo>
                    <a:lnTo>
                      <a:pt x="1808" y="182"/>
                    </a:lnTo>
                    <a:lnTo>
                      <a:pt x="1808" y="180"/>
                    </a:lnTo>
                    <a:lnTo>
                      <a:pt x="1808" y="182"/>
                    </a:lnTo>
                    <a:lnTo>
                      <a:pt x="1814" y="182"/>
                    </a:lnTo>
                    <a:lnTo>
                      <a:pt x="1814" y="182"/>
                    </a:lnTo>
                    <a:lnTo>
                      <a:pt x="1818" y="182"/>
                    </a:lnTo>
                    <a:lnTo>
                      <a:pt x="1824" y="182"/>
                    </a:lnTo>
                    <a:lnTo>
                      <a:pt x="1818" y="182"/>
                    </a:lnTo>
                    <a:lnTo>
                      <a:pt x="1818" y="188"/>
                    </a:lnTo>
                    <a:lnTo>
                      <a:pt x="1824" y="188"/>
                    </a:lnTo>
                    <a:lnTo>
                      <a:pt x="1830" y="188"/>
                    </a:lnTo>
                    <a:lnTo>
                      <a:pt x="1830" y="188"/>
                    </a:lnTo>
                    <a:lnTo>
                      <a:pt x="1836" y="188"/>
                    </a:lnTo>
                    <a:lnTo>
                      <a:pt x="1842" y="188"/>
                    </a:lnTo>
                    <a:lnTo>
                      <a:pt x="1842" y="188"/>
                    </a:lnTo>
                    <a:lnTo>
                      <a:pt x="1844" y="188"/>
                    </a:lnTo>
                    <a:lnTo>
                      <a:pt x="1850" y="188"/>
                    </a:lnTo>
                    <a:lnTo>
                      <a:pt x="1850" y="188"/>
                    </a:lnTo>
                    <a:lnTo>
                      <a:pt x="1856" y="188"/>
                    </a:lnTo>
                    <a:lnTo>
                      <a:pt x="1850" y="188"/>
                    </a:lnTo>
                    <a:lnTo>
                      <a:pt x="1850" y="194"/>
                    </a:lnTo>
                    <a:lnTo>
                      <a:pt x="1850" y="200"/>
                    </a:lnTo>
                    <a:lnTo>
                      <a:pt x="1850" y="200"/>
                    </a:lnTo>
                    <a:lnTo>
                      <a:pt x="1844" y="200"/>
                    </a:lnTo>
                    <a:lnTo>
                      <a:pt x="1842" y="200"/>
                    </a:lnTo>
                    <a:lnTo>
                      <a:pt x="1842" y="200"/>
                    </a:lnTo>
                    <a:lnTo>
                      <a:pt x="1836" y="200"/>
                    </a:lnTo>
                    <a:lnTo>
                      <a:pt x="1830" y="200"/>
                    </a:lnTo>
                    <a:lnTo>
                      <a:pt x="1830" y="200"/>
                    </a:lnTo>
                    <a:lnTo>
                      <a:pt x="1824" y="200"/>
                    </a:lnTo>
                    <a:lnTo>
                      <a:pt x="1818" y="200"/>
                    </a:lnTo>
                    <a:lnTo>
                      <a:pt x="1814" y="200"/>
                    </a:lnTo>
                    <a:lnTo>
                      <a:pt x="1814" y="200"/>
                    </a:lnTo>
                    <a:lnTo>
                      <a:pt x="1814" y="194"/>
                    </a:lnTo>
                    <a:lnTo>
                      <a:pt x="1808" y="194"/>
                    </a:lnTo>
                    <a:lnTo>
                      <a:pt x="1802" y="194"/>
                    </a:lnTo>
                    <a:lnTo>
                      <a:pt x="1802" y="194"/>
                    </a:lnTo>
                    <a:lnTo>
                      <a:pt x="1802" y="188"/>
                    </a:lnTo>
                    <a:lnTo>
                      <a:pt x="1796" y="188"/>
                    </a:lnTo>
                    <a:lnTo>
                      <a:pt x="1790" y="188"/>
                    </a:lnTo>
                    <a:lnTo>
                      <a:pt x="1790" y="188"/>
                    </a:lnTo>
                    <a:lnTo>
                      <a:pt x="1790" y="188"/>
                    </a:lnTo>
                    <a:lnTo>
                      <a:pt x="1786" y="188"/>
                    </a:lnTo>
                    <a:lnTo>
                      <a:pt x="1790" y="188"/>
                    </a:lnTo>
                    <a:lnTo>
                      <a:pt x="1790" y="182"/>
                    </a:lnTo>
                    <a:lnTo>
                      <a:pt x="1790" y="180"/>
                    </a:lnTo>
                    <a:lnTo>
                      <a:pt x="1790" y="180"/>
                    </a:lnTo>
                    <a:lnTo>
                      <a:pt x="1790" y="180"/>
                    </a:lnTo>
                    <a:lnTo>
                      <a:pt x="1790" y="180"/>
                    </a:lnTo>
                    <a:lnTo>
                      <a:pt x="1790" y="180"/>
                    </a:lnTo>
                    <a:close/>
                    <a:moveTo>
                      <a:pt x="880" y="180"/>
                    </a:moveTo>
                    <a:lnTo>
                      <a:pt x="880" y="180"/>
                    </a:lnTo>
                    <a:lnTo>
                      <a:pt x="880" y="182"/>
                    </a:lnTo>
                    <a:lnTo>
                      <a:pt x="880" y="182"/>
                    </a:lnTo>
                    <a:lnTo>
                      <a:pt x="880" y="182"/>
                    </a:lnTo>
                    <a:lnTo>
                      <a:pt x="880" y="188"/>
                    </a:lnTo>
                    <a:lnTo>
                      <a:pt x="880" y="182"/>
                    </a:lnTo>
                    <a:lnTo>
                      <a:pt x="876" y="182"/>
                    </a:lnTo>
                    <a:lnTo>
                      <a:pt x="876" y="188"/>
                    </a:lnTo>
                    <a:lnTo>
                      <a:pt x="872" y="182"/>
                    </a:lnTo>
                    <a:lnTo>
                      <a:pt x="876" y="182"/>
                    </a:lnTo>
                    <a:lnTo>
                      <a:pt x="876" y="180"/>
                    </a:lnTo>
                    <a:lnTo>
                      <a:pt x="876" y="182"/>
                    </a:lnTo>
                    <a:lnTo>
                      <a:pt x="880" y="182"/>
                    </a:lnTo>
                    <a:lnTo>
                      <a:pt x="880" y="180"/>
                    </a:lnTo>
                    <a:lnTo>
                      <a:pt x="880" y="180"/>
                    </a:lnTo>
                    <a:lnTo>
                      <a:pt x="880" y="180"/>
                    </a:lnTo>
                    <a:lnTo>
                      <a:pt x="880" y="180"/>
                    </a:lnTo>
                    <a:lnTo>
                      <a:pt x="880" y="180"/>
                    </a:lnTo>
                    <a:close/>
                    <a:moveTo>
                      <a:pt x="952" y="194"/>
                    </a:moveTo>
                    <a:lnTo>
                      <a:pt x="958" y="194"/>
                    </a:lnTo>
                    <a:lnTo>
                      <a:pt x="952" y="194"/>
                    </a:lnTo>
                    <a:lnTo>
                      <a:pt x="952" y="200"/>
                    </a:lnTo>
                    <a:lnTo>
                      <a:pt x="952" y="194"/>
                    </a:lnTo>
                    <a:lnTo>
                      <a:pt x="946" y="194"/>
                    </a:lnTo>
                    <a:lnTo>
                      <a:pt x="946" y="200"/>
                    </a:lnTo>
                    <a:lnTo>
                      <a:pt x="952" y="200"/>
                    </a:lnTo>
                    <a:lnTo>
                      <a:pt x="946" y="200"/>
                    </a:lnTo>
                    <a:lnTo>
                      <a:pt x="946" y="200"/>
                    </a:lnTo>
                    <a:lnTo>
                      <a:pt x="940" y="200"/>
                    </a:lnTo>
                    <a:lnTo>
                      <a:pt x="940" y="194"/>
                    </a:lnTo>
                    <a:lnTo>
                      <a:pt x="946" y="194"/>
                    </a:lnTo>
                    <a:lnTo>
                      <a:pt x="946" y="200"/>
                    </a:lnTo>
                    <a:lnTo>
                      <a:pt x="946" y="194"/>
                    </a:lnTo>
                    <a:lnTo>
                      <a:pt x="946" y="194"/>
                    </a:lnTo>
                    <a:lnTo>
                      <a:pt x="946" y="194"/>
                    </a:lnTo>
                    <a:lnTo>
                      <a:pt x="952" y="194"/>
                    </a:lnTo>
                    <a:lnTo>
                      <a:pt x="952" y="194"/>
                    </a:lnTo>
                    <a:lnTo>
                      <a:pt x="952" y="194"/>
                    </a:lnTo>
                    <a:lnTo>
                      <a:pt x="952" y="194"/>
                    </a:lnTo>
                    <a:close/>
                    <a:moveTo>
                      <a:pt x="930" y="200"/>
                    </a:moveTo>
                    <a:lnTo>
                      <a:pt x="930" y="200"/>
                    </a:lnTo>
                    <a:lnTo>
                      <a:pt x="930" y="200"/>
                    </a:lnTo>
                    <a:lnTo>
                      <a:pt x="930" y="200"/>
                    </a:lnTo>
                    <a:lnTo>
                      <a:pt x="926" y="200"/>
                    </a:lnTo>
                    <a:lnTo>
                      <a:pt x="926" y="200"/>
                    </a:lnTo>
                    <a:lnTo>
                      <a:pt x="930" y="200"/>
                    </a:lnTo>
                    <a:lnTo>
                      <a:pt x="930" y="200"/>
                    </a:lnTo>
                    <a:lnTo>
                      <a:pt x="930" y="200"/>
                    </a:lnTo>
                    <a:lnTo>
                      <a:pt x="930" y="200"/>
                    </a:lnTo>
                    <a:close/>
                    <a:moveTo>
                      <a:pt x="838" y="206"/>
                    </a:moveTo>
                    <a:lnTo>
                      <a:pt x="844" y="206"/>
                    </a:lnTo>
                    <a:lnTo>
                      <a:pt x="844" y="200"/>
                    </a:lnTo>
                    <a:lnTo>
                      <a:pt x="844" y="206"/>
                    </a:lnTo>
                    <a:lnTo>
                      <a:pt x="850" y="206"/>
                    </a:lnTo>
                    <a:lnTo>
                      <a:pt x="844" y="206"/>
                    </a:lnTo>
                    <a:lnTo>
                      <a:pt x="838" y="206"/>
                    </a:lnTo>
                    <a:lnTo>
                      <a:pt x="838" y="206"/>
                    </a:lnTo>
                    <a:lnTo>
                      <a:pt x="838" y="206"/>
                    </a:lnTo>
                    <a:lnTo>
                      <a:pt x="838" y="206"/>
                    </a:lnTo>
                    <a:close/>
                    <a:moveTo>
                      <a:pt x="930" y="206"/>
                    </a:moveTo>
                    <a:lnTo>
                      <a:pt x="930" y="210"/>
                    </a:lnTo>
                    <a:lnTo>
                      <a:pt x="926" y="210"/>
                    </a:lnTo>
                    <a:lnTo>
                      <a:pt x="926" y="206"/>
                    </a:lnTo>
                    <a:lnTo>
                      <a:pt x="930" y="206"/>
                    </a:lnTo>
                    <a:lnTo>
                      <a:pt x="930" y="206"/>
                    </a:lnTo>
                    <a:lnTo>
                      <a:pt x="930" y="206"/>
                    </a:lnTo>
                    <a:lnTo>
                      <a:pt x="930" y="206"/>
                    </a:lnTo>
                    <a:lnTo>
                      <a:pt x="930" y="206"/>
                    </a:lnTo>
                    <a:close/>
                    <a:moveTo>
                      <a:pt x="1314" y="216"/>
                    </a:moveTo>
                    <a:lnTo>
                      <a:pt x="1314" y="216"/>
                    </a:lnTo>
                    <a:lnTo>
                      <a:pt x="1308" y="216"/>
                    </a:lnTo>
                    <a:lnTo>
                      <a:pt x="1304" y="216"/>
                    </a:lnTo>
                    <a:lnTo>
                      <a:pt x="1304" y="216"/>
                    </a:lnTo>
                    <a:lnTo>
                      <a:pt x="1304" y="216"/>
                    </a:lnTo>
                    <a:lnTo>
                      <a:pt x="1300" y="216"/>
                    </a:lnTo>
                    <a:lnTo>
                      <a:pt x="1300" y="210"/>
                    </a:lnTo>
                    <a:lnTo>
                      <a:pt x="1304" y="210"/>
                    </a:lnTo>
                    <a:lnTo>
                      <a:pt x="1304" y="210"/>
                    </a:lnTo>
                    <a:lnTo>
                      <a:pt x="1304" y="206"/>
                    </a:lnTo>
                    <a:lnTo>
                      <a:pt x="1308" y="206"/>
                    </a:lnTo>
                    <a:lnTo>
                      <a:pt x="1314" y="206"/>
                    </a:lnTo>
                    <a:lnTo>
                      <a:pt x="1320" y="206"/>
                    </a:lnTo>
                    <a:lnTo>
                      <a:pt x="1326" y="206"/>
                    </a:lnTo>
                    <a:lnTo>
                      <a:pt x="1326" y="210"/>
                    </a:lnTo>
                    <a:lnTo>
                      <a:pt x="1326" y="216"/>
                    </a:lnTo>
                    <a:lnTo>
                      <a:pt x="1320" y="216"/>
                    </a:lnTo>
                    <a:lnTo>
                      <a:pt x="1320" y="216"/>
                    </a:lnTo>
                    <a:lnTo>
                      <a:pt x="1314" y="216"/>
                    </a:lnTo>
                    <a:lnTo>
                      <a:pt x="1314" y="216"/>
                    </a:lnTo>
                    <a:lnTo>
                      <a:pt x="1314" y="216"/>
                    </a:lnTo>
                    <a:lnTo>
                      <a:pt x="1314" y="216"/>
                    </a:lnTo>
                    <a:close/>
                    <a:moveTo>
                      <a:pt x="920" y="206"/>
                    </a:moveTo>
                    <a:lnTo>
                      <a:pt x="920" y="206"/>
                    </a:lnTo>
                    <a:lnTo>
                      <a:pt x="920" y="210"/>
                    </a:lnTo>
                    <a:lnTo>
                      <a:pt x="920" y="210"/>
                    </a:lnTo>
                    <a:lnTo>
                      <a:pt x="920" y="210"/>
                    </a:lnTo>
                    <a:lnTo>
                      <a:pt x="920" y="210"/>
                    </a:lnTo>
                    <a:lnTo>
                      <a:pt x="914" y="210"/>
                    </a:lnTo>
                    <a:lnTo>
                      <a:pt x="920" y="210"/>
                    </a:lnTo>
                    <a:lnTo>
                      <a:pt x="920" y="206"/>
                    </a:lnTo>
                    <a:lnTo>
                      <a:pt x="920" y="206"/>
                    </a:lnTo>
                    <a:lnTo>
                      <a:pt x="920" y="206"/>
                    </a:lnTo>
                    <a:lnTo>
                      <a:pt x="920" y="206"/>
                    </a:lnTo>
                    <a:close/>
                    <a:moveTo>
                      <a:pt x="1362" y="216"/>
                    </a:moveTo>
                    <a:lnTo>
                      <a:pt x="1362" y="210"/>
                    </a:lnTo>
                    <a:lnTo>
                      <a:pt x="1362" y="210"/>
                    </a:lnTo>
                    <a:lnTo>
                      <a:pt x="1362" y="216"/>
                    </a:lnTo>
                    <a:lnTo>
                      <a:pt x="1362" y="216"/>
                    </a:lnTo>
                    <a:lnTo>
                      <a:pt x="1362" y="216"/>
                    </a:lnTo>
                    <a:lnTo>
                      <a:pt x="1362" y="216"/>
                    </a:lnTo>
                    <a:lnTo>
                      <a:pt x="1362" y="216"/>
                    </a:lnTo>
                    <a:close/>
                    <a:moveTo>
                      <a:pt x="1710" y="228"/>
                    </a:moveTo>
                    <a:lnTo>
                      <a:pt x="1710" y="222"/>
                    </a:lnTo>
                    <a:lnTo>
                      <a:pt x="1704" y="222"/>
                    </a:lnTo>
                    <a:lnTo>
                      <a:pt x="1704" y="216"/>
                    </a:lnTo>
                    <a:lnTo>
                      <a:pt x="1704" y="216"/>
                    </a:lnTo>
                    <a:lnTo>
                      <a:pt x="1710" y="216"/>
                    </a:lnTo>
                    <a:lnTo>
                      <a:pt x="1710" y="216"/>
                    </a:lnTo>
                    <a:lnTo>
                      <a:pt x="1716" y="216"/>
                    </a:lnTo>
                    <a:lnTo>
                      <a:pt x="1722" y="216"/>
                    </a:lnTo>
                    <a:lnTo>
                      <a:pt x="1716" y="216"/>
                    </a:lnTo>
                    <a:lnTo>
                      <a:pt x="1716" y="222"/>
                    </a:lnTo>
                    <a:lnTo>
                      <a:pt x="1710" y="222"/>
                    </a:lnTo>
                    <a:lnTo>
                      <a:pt x="1710" y="222"/>
                    </a:lnTo>
                    <a:lnTo>
                      <a:pt x="1710" y="228"/>
                    </a:lnTo>
                    <a:lnTo>
                      <a:pt x="1710" y="228"/>
                    </a:lnTo>
                    <a:lnTo>
                      <a:pt x="1710" y="228"/>
                    </a:lnTo>
                    <a:lnTo>
                      <a:pt x="1710" y="228"/>
                    </a:lnTo>
                    <a:close/>
                    <a:moveTo>
                      <a:pt x="1640" y="216"/>
                    </a:moveTo>
                    <a:lnTo>
                      <a:pt x="1640" y="216"/>
                    </a:lnTo>
                    <a:lnTo>
                      <a:pt x="1644" y="216"/>
                    </a:lnTo>
                    <a:lnTo>
                      <a:pt x="1650" y="222"/>
                    </a:lnTo>
                    <a:lnTo>
                      <a:pt x="1650" y="228"/>
                    </a:lnTo>
                    <a:lnTo>
                      <a:pt x="1644" y="228"/>
                    </a:lnTo>
                    <a:lnTo>
                      <a:pt x="1644" y="222"/>
                    </a:lnTo>
                    <a:lnTo>
                      <a:pt x="1640" y="222"/>
                    </a:lnTo>
                    <a:lnTo>
                      <a:pt x="1640" y="216"/>
                    </a:lnTo>
                    <a:lnTo>
                      <a:pt x="1640" y="216"/>
                    </a:lnTo>
                    <a:lnTo>
                      <a:pt x="1640" y="216"/>
                    </a:lnTo>
                    <a:lnTo>
                      <a:pt x="1640" y="216"/>
                    </a:lnTo>
                    <a:lnTo>
                      <a:pt x="1640" y="216"/>
                    </a:lnTo>
                    <a:lnTo>
                      <a:pt x="1640" y="216"/>
                    </a:lnTo>
                    <a:close/>
                    <a:moveTo>
                      <a:pt x="886" y="216"/>
                    </a:moveTo>
                    <a:lnTo>
                      <a:pt x="892" y="216"/>
                    </a:lnTo>
                    <a:lnTo>
                      <a:pt x="892" y="222"/>
                    </a:lnTo>
                    <a:lnTo>
                      <a:pt x="886" y="222"/>
                    </a:lnTo>
                    <a:lnTo>
                      <a:pt x="886" y="216"/>
                    </a:lnTo>
                    <a:lnTo>
                      <a:pt x="880" y="216"/>
                    </a:lnTo>
                    <a:lnTo>
                      <a:pt x="886" y="216"/>
                    </a:lnTo>
                    <a:lnTo>
                      <a:pt x="886" y="216"/>
                    </a:lnTo>
                    <a:lnTo>
                      <a:pt x="886" y="216"/>
                    </a:lnTo>
                    <a:lnTo>
                      <a:pt x="886" y="216"/>
                    </a:lnTo>
                    <a:close/>
                    <a:moveTo>
                      <a:pt x="892" y="216"/>
                    </a:moveTo>
                    <a:lnTo>
                      <a:pt x="898" y="216"/>
                    </a:lnTo>
                    <a:lnTo>
                      <a:pt x="898" y="216"/>
                    </a:lnTo>
                    <a:lnTo>
                      <a:pt x="904" y="216"/>
                    </a:lnTo>
                    <a:lnTo>
                      <a:pt x="898" y="216"/>
                    </a:lnTo>
                    <a:lnTo>
                      <a:pt x="898" y="222"/>
                    </a:lnTo>
                    <a:lnTo>
                      <a:pt x="904" y="222"/>
                    </a:lnTo>
                    <a:lnTo>
                      <a:pt x="898" y="222"/>
                    </a:lnTo>
                    <a:lnTo>
                      <a:pt x="898" y="216"/>
                    </a:lnTo>
                    <a:lnTo>
                      <a:pt x="898" y="216"/>
                    </a:lnTo>
                    <a:lnTo>
                      <a:pt x="892" y="216"/>
                    </a:lnTo>
                    <a:lnTo>
                      <a:pt x="892" y="216"/>
                    </a:lnTo>
                    <a:lnTo>
                      <a:pt x="892" y="216"/>
                    </a:lnTo>
                    <a:lnTo>
                      <a:pt x="892" y="216"/>
                    </a:lnTo>
                    <a:close/>
                    <a:moveTo>
                      <a:pt x="908" y="222"/>
                    </a:moveTo>
                    <a:lnTo>
                      <a:pt x="914" y="222"/>
                    </a:lnTo>
                    <a:lnTo>
                      <a:pt x="908" y="222"/>
                    </a:lnTo>
                    <a:lnTo>
                      <a:pt x="908" y="222"/>
                    </a:lnTo>
                    <a:lnTo>
                      <a:pt x="908" y="222"/>
                    </a:lnTo>
                    <a:lnTo>
                      <a:pt x="908" y="222"/>
                    </a:lnTo>
                    <a:lnTo>
                      <a:pt x="908" y="222"/>
                    </a:lnTo>
                    <a:lnTo>
                      <a:pt x="908" y="222"/>
                    </a:lnTo>
                    <a:close/>
                    <a:moveTo>
                      <a:pt x="1482" y="228"/>
                    </a:moveTo>
                    <a:lnTo>
                      <a:pt x="1482" y="222"/>
                    </a:lnTo>
                    <a:lnTo>
                      <a:pt x="1482" y="222"/>
                    </a:lnTo>
                    <a:lnTo>
                      <a:pt x="1482" y="222"/>
                    </a:lnTo>
                    <a:lnTo>
                      <a:pt x="1482" y="228"/>
                    </a:lnTo>
                    <a:lnTo>
                      <a:pt x="1482" y="228"/>
                    </a:lnTo>
                    <a:lnTo>
                      <a:pt x="1482" y="228"/>
                    </a:lnTo>
                    <a:lnTo>
                      <a:pt x="1482" y="228"/>
                    </a:lnTo>
                    <a:lnTo>
                      <a:pt x="1482" y="228"/>
                    </a:lnTo>
                    <a:lnTo>
                      <a:pt x="1482" y="228"/>
                    </a:lnTo>
                    <a:close/>
                    <a:moveTo>
                      <a:pt x="1722" y="228"/>
                    </a:moveTo>
                    <a:lnTo>
                      <a:pt x="1722" y="228"/>
                    </a:lnTo>
                    <a:lnTo>
                      <a:pt x="1728" y="228"/>
                    </a:lnTo>
                    <a:lnTo>
                      <a:pt x="1732" y="228"/>
                    </a:lnTo>
                    <a:lnTo>
                      <a:pt x="1732" y="228"/>
                    </a:lnTo>
                    <a:lnTo>
                      <a:pt x="1736" y="228"/>
                    </a:lnTo>
                    <a:lnTo>
                      <a:pt x="1742" y="228"/>
                    </a:lnTo>
                    <a:lnTo>
                      <a:pt x="1748" y="228"/>
                    </a:lnTo>
                    <a:lnTo>
                      <a:pt x="1748" y="234"/>
                    </a:lnTo>
                    <a:lnTo>
                      <a:pt x="1748" y="234"/>
                    </a:lnTo>
                    <a:lnTo>
                      <a:pt x="1748" y="238"/>
                    </a:lnTo>
                    <a:lnTo>
                      <a:pt x="1754" y="238"/>
                    </a:lnTo>
                    <a:lnTo>
                      <a:pt x="1748" y="238"/>
                    </a:lnTo>
                    <a:lnTo>
                      <a:pt x="1748" y="238"/>
                    </a:lnTo>
                    <a:lnTo>
                      <a:pt x="1754" y="238"/>
                    </a:lnTo>
                    <a:lnTo>
                      <a:pt x="1748" y="242"/>
                    </a:lnTo>
                    <a:lnTo>
                      <a:pt x="1748" y="242"/>
                    </a:lnTo>
                    <a:lnTo>
                      <a:pt x="1742" y="238"/>
                    </a:lnTo>
                    <a:lnTo>
                      <a:pt x="1736" y="238"/>
                    </a:lnTo>
                    <a:lnTo>
                      <a:pt x="1732" y="238"/>
                    </a:lnTo>
                    <a:lnTo>
                      <a:pt x="1732" y="238"/>
                    </a:lnTo>
                    <a:lnTo>
                      <a:pt x="1728" y="238"/>
                    </a:lnTo>
                    <a:lnTo>
                      <a:pt x="1722" y="238"/>
                    </a:lnTo>
                    <a:lnTo>
                      <a:pt x="1722" y="238"/>
                    </a:lnTo>
                    <a:lnTo>
                      <a:pt x="1716" y="238"/>
                    </a:lnTo>
                    <a:lnTo>
                      <a:pt x="1710" y="238"/>
                    </a:lnTo>
                    <a:lnTo>
                      <a:pt x="1710" y="238"/>
                    </a:lnTo>
                    <a:lnTo>
                      <a:pt x="1704" y="238"/>
                    </a:lnTo>
                    <a:lnTo>
                      <a:pt x="1700" y="238"/>
                    </a:lnTo>
                    <a:lnTo>
                      <a:pt x="1700" y="238"/>
                    </a:lnTo>
                    <a:lnTo>
                      <a:pt x="1700" y="238"/>
                    </a:lnTo>
                    <a:lnTo>
                      <a:pt x="1704" y="238"/>
                    </a:lnTo>
                    <a:lnTo>
                      <a:pt x="1710" y="238"/>
                    </a:lnTo>
                    <a:lnTo>
                      <a:pt x="1710" y="234"/>
                    </a:lnTo>
                    <a:lnTo>
                      <a:pt x="1710" y="234"/>
                    </a:lnTo>
                    <a:lnTo>
                      <a:pt x="1710" y="228"/>
                    </a:lnTo>
                    <a:lnTo>
                      <a:pt x="1716" y="228"/>
                    </a:lnTo>
                    <a:lnTo>
                      <a:pt x="1722" y="228"/>
                    </a:lnTo>
                    <a:lnTo>
                      <a:pt x="1722" y="228"/>
                    </a:lnTo>
                    <a:lnTo>
                      <a:pt x="1722" y="228"/>
                    </a:lnTo>
                    <a:lnTo>
                      <a:pt x="1722" y="228"/>
                    </a:lnTo>
                    <a:close/>
                    <a:moveTo>
                      <a:pt x="1500" y="234"/>
                    </a:moveTo>
                    <a:lnTo>
                      <a:pt x="1504" y="234"/>
                    </a:lnTo>
                    <a:lnTo>
                      <a:pt x="1500" y="234"/>
                    </a:lnTo>
                    <a:lnTo>
                      <a:pt x="1500" y="234"/>
                    </a:lnTo>
                    <a:lnTo>
                      <a:pt x="1500" y="234"/>
                    </a:lnTo>
                    <a:lnTo>
                      <a:pt x="1500" y="234"/>
                    </a:lnTo>
                    <a:close/>
                    <a:moveTo>
                      <a:pt x="860" y="238"/>
                    </a:moveTo>
                    <a:lnTo>
                      <a:pt x="854" y="234"/>
                    </a:lnTo>
                    <a:lnTo>
                      <a:pt x="860" y="234"/>
                    </a:lnTo>
                    <a:lnTo>
                      <a:pt x="860" y="238"/>
                    </a:lnTo>
                    <a:lnTo>
                      <a:pt x="860" y="238"/>
                    </a:lnTo>
                    <a:lnTo>
                      <a:pt x="860" y="238"/>
                    </a:lnTo>
                    <a:lnTo>
                      <a:pt x="860" y="238"/>
                    </a:lnTo>
                    <a:close/>
                    <a:moveTo>
                      <a:pt x="1520" y="234"/>
                    </a:moveTo>
                    <a:lnTo>
                      <a:pt x="1526" y="234"/>
                    </a:lnTo>
                    <a:lnTo>
                      <a:pt x="1530" y="234"/>
                    </a:lnTo>
                    <a:lnTo>
                      <a:pt x="1530" y="238"/>
                    </a:lnTo>
                    <a:lnTo>
                      <a:pt x="1530" y="238"/>
                    </a:lnTo>
                    <a:lnTo>
                      <a:pt x="1526" y="234"/>
                    </a:lnTo>
                    <a:lnTo>
                      <a:pt x="1520" y="234"/>
                    </a:lnTo>
                    <a:lnTo>
                      <a:pt x="1520" y="234"/>
                    </a:lnTo>
                    <a:lnTo>
                      <a:pt x="1520" y="234"/>
                    </a:lnTo>
                    <a:lnTo>
                      <a:pt x="1520" y="234"/>
                    </a:lnTo>
                    <a:close/>
                    <a:moveTo>
                      <a:pt x="710" y="248"/>
                    </a:moveTo>
                    <a:lnTo>
                      <a:pt x="710" y="242"/>
                    </a:lnTo>
                    <a:lnTo>
                      <a:pt x="712" y="242"/>
                    </a:lnTo>
                    <a:lnTo>
                      <a:pt x="712" y="238"/>
                    </a:lnTo>
                    <a:lnTo>
                      <a:pt x="712" y="238"/>
                    </a:lnTo>
                    <a:lnTo>
                      <a:pt x="710" y="238"/>
                    </a:lnTo>
                    <a:lnTo>
                      <a:pt x="712" y="238"/>
                    </a:lnTo>
                    <a:lnTo>
                      <a:pt x="718" y="238"/>
                    </a:lnTo>
                    <a:lnTo>
                      <a:pt x="718" y="238"/>
                    </a:lnTo>
                    <a:lnTo>
                      <a:pt x="724" y="234"/>
                    </a:lnTo>
                    <a:lnTo>
                      <a:pt x="730" y="238"/>
                    </a:lnTo>
                    <a:lnTo>
                      <a:pt x="724" y="238"/>
                    </a:lnTo>
                    <a:lnTo>
                      <a:pt x="730" y="238"/>
                    </a:lnTo>
                    <a:lnTo>
                      <a:pt x="730" y="238"/>
                    </a:lnTo>
                    <a:lnTo>
                      <a:pt x="736" y="238"/>
                    </a:lnTo>
                    <a:lnTo>
                      <a:pt x="736" y="242"/>
                    </a:lnTo>
                    <a:lnTo>
                      <a:pt x="730" y="242"/>
                    </a:lnTo>
                    <a:lnTo>
                      <a:pt x="730" y="242"/>
                    </a:lnTo>
                    <a:lnTo>
                      <a:pt x="724" y="242"/>
                    </a:lnTo>
                    <a:lnTo>
                      <a:pt x="718" y="242"/>
                    </a:lnTo>
                    <a:lnTo>
                      <a:pt x="718" y="248"/>
                    </a:lnTo>
                    <a:lnTo>
                      <a:pt x="718" y="248"/>
                    </a:lnTo>
                    <a:lnTo>
                      <a:pt x="712" y="248"/>
                    </a:lnTo>
                    <a:lnTo>
                      <a:pt x="712" y="242"/>
                    </a:lnTo>
                    <a:lnTo>
                      <a:pt x="712" y="248"/>
                    </a:lnTo>
                    <a:lnTo>
                      <a:pt x="710" y="248"/>
                    </a:lnTo>
                    <a:lnTo>
                      <a:pt x="710" y="248"/>
                    </a:lnTo>
                    <a:lnTo>
                      <a:pt x="710" y="248"/>
                    </a:lnTo>
                    <a:lnTo>
                      <a:pt x="710" y="248"/>
                    </a:lnTo>
                    <a:close/>
                    <a:moveTo>
                      <a:pt x="476" y="292"/>
                    </a:moveTo>
                    <a:lnTo>
                      <a:pt x="482" y="288"/>
                    </a:lnTo>
                    <a:lnTo>
                      <a:pt x="486" y="288"/>
                    </a:lnTo>
                    <a:lnTo>
                      <a:pt x="482" y="288"/>
                    </a:lnTo>
                    <a:lnTo>
                      <a:pt x="476" y="288"/>
                    </a:lnTo>
                    <a:lnTo>
                      <a:pt x="476" y="292"/>
                    </a:lnTo>
                    <a:lnTo>
                      <a:pt x="476" y="288"/>
                    </a:lnTo>
                    <a:lnTo>
                      <a:pt x="476" y="288"/>
                    </a:lnTo>
                    <a:lnTo>
                      <a:pt x="476" y="288"/>
                    </a:lnTo>
                    <a:lnTo>
                      <a:pt x="476" y="288"/>
                    </a:lnTo>
                    <a:lnTo>
                      <a:pt x="470" y="288"/>
                    </a:lnTo>
                    <a:lnTo>
                      <a:pt x="464" y="288"/>
                    </a:lnTo>
                    <a:lnTo>
                      <a:pt x="464" y="288"/>
                    </a:lnTo>
                    <a:lnTo>
                      <a:pt x="464" y="288"/>
                    </a:lnTo>
                    <a:lnTo>
                      <a:pt x="464" y="288"/>
                    </a:lnTo>
                    <a:lnTo>
                      <a:pt x="458" y="288"/>
                    </a:lnTo>
                    <a:lnTo>
                      <a:pt x="458" y="288"/>
                    </a:lnTo>
                    <a:lnTo>
                      <a:pt x="458" y="288"/>
                    </a:lnTo>
                    <a:lnTo>
                      <a:pt x="454" y="288"/>
                    </a:lnTo>
                    <a:lnTo>
                      <a:pt x="454" y="288"/>
                    </a:lnTo>
                    <a:lnTo>
                      <a:pt x="448" y="282"/>
                    </a:lnTo>
                    <a:lnTo>
                      <a:pt x="448" y="276"/>
                    </a:lnTo>
                    <a:lnTo>
                      <a:pt x="448" y="276"/>
                    </a:lnTo>
                    <a:lnTo>
                      <a:pt x="454" y="276"/>
                    </a:lnTo>
                    <a:lnTo>
                      <a:pt x="454" y="270"/>
                    </a:lnTo>
                    <a:lnTo>
                      <a:pt x="454" y="270"/>
                    </a:lnTo>
                    <a:lnTo>
                      <a:pt x="458" y="270"/>
                    </a:lnTo>
                    <a:lnTo>
                      <a:pt x="458" y="276"/>
                    </a:lnTo>
                    <a:lnTo>
                      <a:pt x="464" y="276"/>
                    </a:lnTo>
                    <a:lnTo>
                      <a:pt x="464" y="270"/>
                    </a:lnTo>
                    <a:lnTo>
                      <a:pt x="464" y="266"/>
                    </a:lnTo>
                    <a:lnTo>
                      <a:pt x="464" y="266"/>
                    </a:lnTo>
                    <a:lnTo>
                      <a:pt x="464" y="260"/>
                    </a:lnTo>
                    <a:lnTo>
                      <a:pt x="470" y="260"/>
                    </a:lnTo>
                    <a:lnTo>
                      <a:pt x="470" y="260"/>
                    </a:lnTo>
                    <a:lnTo>
                      <a:pt x="464" y="260"/>
                    </a:lnTo>
                    <a:lnTo>
                      <a:pt x="470" y="254"/>
                    </a:lnTo>
                    <a:lnTo>
                      <a:pt x="470" y="260"/>
                    </a:lnTo>
                    <a:lnTo>
                      <a:pt x="476" y="260"/>
                    </a:lnTo>
                    <a:lnTo>
                      <a:pt x="470" y="254"/>
                    </a:lnTo>
                    <a:lnTo>
                      <a:pt x="464" y="254"/>
                    </a:lnTo>
                    <a:lnTo>
                      <a:pt x="464" y="254"/>
                    </a:lnTo>
                    <a:lnTo>
                      <a:pt x="464" y="248"/>
                    </a:lnTo>
                    <a:lnTo>
                      <a:pt x="470" y="248"/>
                    </a:lnTo>
                    <a:lnTo>
                      <a:pt x="476" y="248"/>
                    </a:lnTo>
                    <a:lnTo>
                      <a:pt x="476" y="248"/>
                    </a:lnTo>
                    <a:lnTo>
                      <a:pt x="476" y="248"/>
                    </a:lnTo>
                    <a:lnTo>
                      <a:pt x="476" y="248"/>
                    </a:lnTo>
                    <a:lnTo>
                      <a:pt x="476" y="248"/>
                    </a:lnTo>
                    <a:lnTo>
                      <a:pt x="476" y="248"/>
                    </a:lnTo>
                    <a:lnTo>
                      <a:pt x="476" y="242"/>
                    </a:lnTo>
                    <a:lnTo>
                      <a:pt x="476" y="238"/>
                    </a:lnTo>
                    <a:lnTo>
                      <a:pt x="482" y="238"/>
                    </a:lnTo>
                    <a:lnTo>
                      <a:pt x="486" y="238"/>
                    </a:lnTo>
                    <a:lnTo>
                      <a:pt x="492" y="238"/>
                    </a:lnTo>
                    <a:lnTo>
                      <a:pt x="492" y="238"/>
                    </a:lnTo>
                    <a:lnTo>
                      <a:pt x="492" y="238"/>
                    </a:lnTo>
                    <a:lnTo>
                      <a:pt x="496" y="238"/>
                    </a:lnTo>
                    <a:lnTo>
                      <a:pt x="502" y="238"/>
                    </a:lnTo>
                    <a:lnTo>
                      <a:pt x="502" y="238"/>
                    </a:lnTo>
                    <a:lnTo>
                      <a:pt x="508" y="238"/>
                    </a:lnTo>
                    <a:lnTo>
                      <a:pt x="512" y="238"/>
                    </a:lnTo>
                    <a:lnTo>
                      <a:pt x="512" y="238"/>
                    </a:lnTo>
                    <a:lnTo>
                      <a:pt x="518" y="238"/>
                    </a:lnTo>
                    <a:lnTo>
                      <a:pt x="518" y="242"/>
                    </a:lnTo>
                    <a:lnTo>
                      <a:pt x="524" y="242"/>
                    </a:lnTo>
                    <a:lnTo>
                      <a:pt x="518" y="242"/>
                    </a:lnTo>
                    <a:lnTo>
                      <a:pt x="512" y="242"/>
                    </a:lnTo>
                    <a:lnTo>
                      <a:pt x="512" y="248"/>
                    </a:lnTo>
                    <a:lnTo>
                      <a:pt x="512" y="248"/>
                    </a:lnTo>
                    <a:lnTo>
                      <a:pt x="518" y="248"/>
                    </a:lnTo>
                    <a:lnTo>
                      <a:pt x="512" y="248"/>
                    </a:lnTo>
                    <a:lnTo>
                      <a:pt x="512" y="248"/>
                    </a:lnTo>
                    <a:lnTo>
                      <a:pt x="508" y="248"/>
                    </a:lnTo>
                    <a:lnTo>
                      <a:pt x="512" y="248"/>
                    </a:lnTo>
                    <a:lnTo>
                      <a:pt x="512" y="248"/>
                    </a:lnTo>
                    <a:lnTo>
                      <a:pt x="512" y="248"/>
                    </a:lnTo>
                    <a:lnTo>
                      <a:pt x="512" y="254"/>
                    </a:lnTo>
                    <a:lnTo>
                      <a:pt x="512" y="254"/>
                    </a:lnTo>
                    <a:lnTo>
                      <a:pt x="512" y="248"/>
                    </a:lnTo>
                    <a:lnTo>
                      <a:pt x="512" y="254"/>
                    </a:lnTo>
                    <a:lnTo>
                      <a:pt x="508" y="254"/>
                    </a:lnTo>
                    <a:lnTo>
                      <a:pt x="508" y="248"/>
                    </a:lnTo>
                    <a:lnTo>
                      <a:pt x="502" y="254"/>
                    </a:lnTo>
                    <a:lnTo>
                      <a:pt x="508" y="254"/>
                    </a:lnTo>
                    <a:lnTo>
                      <a:pt x="512" y="254"/>
                    </a:lnTo>
                    <a:lnTo>
                      <a:pt x="508" y="260"/>
                    </a:lnTo>
                    <a:lnTo>
                      <a:pt x="502" y="260"/>
                    </a:lnTo>
                    <a:lnTo>
                      <a:pt x="508" y="260"/>
                    </a:lnTo>
                    <a:lnTo>
                      <a:pt x="508" y="260"/>
                    </a:lnTo>
                    <a:lnTo>
                      <a:pt x="502" y="260"/>
                    </a:lnTo>
                    <a:lnTo>
                      <a:pt x="502" y="260"/>
                    </a:lnTo>
                    <a:lnTo>
                      <a:pt x="502" y="260"/>
                    </a:lnTo>
                    <a:lnTo>
                      <a:pt x="508" y="260"/>
                    </a:lnTo>
                    <a:lnTo>
                      <a:pt x="502" y="266"/>
                    </a:lnTo>
                    <a:lnTo>
                      <a:pt x="508" y="266"/>
                    </a:lnTo>
                    <a:lnTo>
                      <a:pt x="508" y="270"/>
                    </a:lnTo>
                    <a:lnTo>
                      <a:pt x="502" y="270"/>
                    </a:lnTo>
                    <a:lnTo>
                      <a:pt x="502" y="276"/>
                    </a:lnTo>
                    <a:lnTo>
                      <a:pt x="502" y="276"/>
                    </a:lnTo>
                    <a:lnTo>
                      <a:pt x="508" y="276"/>
                    </a:lnTo>
                    <a:lnTo>
                      <a:pt x="508" y="282"/>
                    </a:lnTo>
                    <a:lnTo>
                      <a:pt x="508" y="288"/>
                    </a:lnTo>
                    <a:lnTo>
                      <a:pt x="512" y="288"/>
                    </a:lnTo>
                    <a:lnTo>
                      <a:pt x="512" y="288"/>
                    </a:lnTo>
                    <a:lnTo>
                      <a:pt x="512" y="292"/>
                    </a:lnTo>
                    <a:lnTo>
                      <a:pt x="512" y="296"/>
                    </a:lnTo>
                    <a:lnTo>
                      <a:pt x="518" y="296"/>
                    </a:lnTo>
                    <a:lnTo>
                      <a:pt x="524" y="296"/>
                    </a:lnTo>
                    <a:lnTo>
                      <a:pt x="524" y="302"/>
                    </a:lnTo>
                    <a:lnTo>
                      <a:pt x="530" y="302"/>
                    </a:lnTo>
                    <a:lnTo>
                      <a:pt x="536" y="302"/>
                    </a:lnTo>
                    <a:lnTo>
                      <a:pt x="536" y="308"/>
                    </a:lnTo>
                    <a:lnTo>
                      <a:pt x="536" y="308"/>
                    </a:lnTo>
                    <a:lnTo>
                      <a:pt x="536" y="308"/>
                    </a:lnTo>
                    <a:lnTo>
                      <a:pt x="530" y="308"/>
                    </a:lnTo>
                    <a:lnTo>
                      <a:pt x="530" y="308"/>
                    </a:lnTo>
                    <a:lnTo>
                      <a:pt x="524" y="308"/>
                    </a:lnTo>
                    <a:lnTo>
                      <a:pt x="524" y="308"/>
                    </a:lnTo>
                    <a:lnTo>
                      <a:pt x="524" y="308"/>
                    </a:lnTo>
                    <a:lnTo>
                      <a:pt x="530" y="308"/>
                    </a:lnTo>
                    <a:lnTo>
                      <a:pt x="536" y="308"/>
                    </a:lnTo>
                    <a:lnTo>
                      <a:pt x="530" y="308"/>
                    </a:lnTo>
                    <a:lnTo>
                      <a:pt x="524" y="308"/>
                    </a:lnTo>
                    <a:lnTo>
                      <a:pt x="524" y="308"/>
                    </a:lnTo>
                    <a:lnTo>
                      <a:pt x="518" y="308"/>
                    </a:lnTo>
                    <a:lnTo>
                      <a:pt x="524" y="308"/>
                    </a:lnTo>
                    <a:lnTo>
                      <a:pt x="518" y="308"/>
                    </a:lnTo>
                    <a:lnTo>
                      <a:pt x="512" y="308"/>
                    </a:lnTo>
                    <a:lnTo>
                      <a:pt x="518" y="308"/>
                    </a:lnTo>
                    <a:lnTo>
                      <a:pt x="518" y="308"/>
                    </a:lnTo>
                    <a:lnTo>
                      <a:pt x="524" y="308"/>
                    </a:lnTo>
                    <a:lnTo>
                      <a:pt x="518" y="308"/>
                    </a:lnTo>
                    <a:lnTo>
                      <a:pt x="524" y="308"/>
                    </a:lnTo>
                    <a:lnTo>
                      <a:pt x="518" y="308"/>
                    </a:lnTo>
                    <a:lnTo>
                      <a:pt x="512" y="308"/>
                    </a:lnTo>
                    <a:lnTo>
                      <a:pt x="512" y="308"/>
                    </a:lnTo>
                    <a:lnTo>
                      <a:pt x="512" y="308"/>
                    </a:lnTo>
                    <a:lnTo>
                      <a:pt x="512" y="308"/>
                    </a:lnTo>
                    <a:lnTo>
                      <a:pt x="512" y="308"/>
                    </a:lnTo>
                    <a:lnTo>
                      <a:pt x="512" y="308"/>
                    </a:lnTo>
                    <a:lnTo>
                      <a:pt x="512" y="308"/>
                    </a:lnTo>
                    <a:lnTo>
                      <a:pt x="508" y="308"/>
                    </a:lnTo>
                    <a:lnTo>
                      <a:pt x="512" y="308"/>
                    </a:lnTo>
                    <a:lnTo>
                      <a:pt x="512" y="308"/>
                    </a:lnTo>
                    <a:lnTo>
                      <a:pt x="508" y="308"/>
                    </a:lnTo>
                    <a:lnTo>
                      <a:pt x="502" y="308"/>
                    </a:lnTo>
                    <a:lnTo>
                      <a:pt x="502" y="308"/>
                    </a:lnTo>
                    <a:lnTo>
                      <a:pt x="502" y="308"/>
                    </a:lnTo>
                    <a:lnTo>
                      <a:pt x="496" y="308"/>
                    </a:lnTo>
                    <a:lnTo>
                      <a:pt x="492" y="308"/>
                    </a:lnTo>
                    <a:lnTo>
                      <a:pt x="496" y="308"/>
                    </a:lnTo>
                    <a:lnTo>
                      <a:pt x="492" y="308"/>
                    </a:lnTo>
                    <a:lnTo>
                      <a:pt x="492" y="308"/>
                    </a:lnTo>
                    <a:lnTo>
                      <a:pt x="486" y="308"/>
                    </a:lnTo>
                    <a:lnTo>
                      <a:pt x="482" y="302"/>
                    </a:lnTo>
                    <a:lnTo>
                      <a:pt x="482" y="308"/>
                    </a:lnTo>
                    <a:lnTo>
                      <a:pt x="482" y="302"/>
                    </a:lnTo>
                    <a:lnTo>
                      <a:pt x="476" y="302"/>
                    </a:lnTo>
                    <a:lnTo>
                      <a:pt x="482" y="302"/>
                    </a:lnTo>
                    <a:lnTo>
                      <a:pt x="482" y="296"/>
                    </a:lnTo>
                    <a:lnTo>
                      <a:pt x="476" y="296"/>
                    </a:lnTo>
                    <a:lnTo>
                      <a:pt x="476" y="296"/>
                    </a:lnTo>
                    <a:lnTo>
                      <a:pt x="482" y="296"/>
                    </a:lnTo>
                    <a:lnTo>
                      <a:pt x="486" y="296"/>
                    </a:lnTo>
                    <a:lnTo>
                      <a:pt x="492" y="296"/>
                    </a:lnTo>
                    <a:lnTo>
                      <a:pt x="486" y="296"/>
                    </a:lnTo>
                    <a:lnTo>
                      <a:pt x="482" y="296"/>
                    </a:lnTo>
                    <a:lnTo>
                      <a:pt x="476" y="296"/>
                    </a:lnTo>
                    <a:lnTo>
                      <a:pt x="476" y="292"/>
                    </a:lnTo>
                    <a:lnTo>
                      <a:pt x="476" y="292"/>
                    </a:lnTo>
                    <a:lnTo>
                      <a:pt x="476" y="292"/>
                    </a:lnTo>
                    <a:lnTo>
                      <a:pt x="476" y="292"/>
                    </a:lnTo>
                    <a:close/>
                    <a:moveTo>
                      <a:pt x="1418" y="248"/>
                    </a:moveTo>
                    <a:lnTo>
                      <a:pt x="1412" y="242"/>
                    </a:lnTo>
                    <a:lnTo>
                      <a:pt x="1418" y="242"/>
                    </a:lnTo>
                    <a:lnTo>
                      <a:pt x="1422" y="242"/>
                    </a:lnTo>
                    <a:lnTo>
                      <a:pt x="1422" y="248"/>
                    </a:lnTo>
                    <a:lnTo>
                      <a:pt x="1418" y="248"/>
                    </a:lnTo>
                    <a:lnTo>
                      <a:pt x="1418" y="248"/>
                    </a:lnTo>
                    <a:lnTo>
                      <a:pt x="1418" y="248"/>
                    </a:lnTo>
                    <a:lnTo>
                      <a:pt x="1418" y="248"/>
                    </a:lnTo>
                    <a:close/>
                    <a:moveTo>
                      <a:pt x="838" y="248"/>
                    </a:moveTo>
                    <a:lnTo>
                      <a:pt x="838" y="248"/>
                    </a:lnTo>
                    <a:lnTo>
                      <a:pt x="838" y="248"/>
                    </a:lnTo>
                    <a:lnTo>
                      <a:pt x="838" y="242"/>
                    </a:lnTo>
                    <a:lnTo>
                      <a:pt x="844" y="242"/>
                    </a:lnTo>
                    <a:lnTo>
                      <a:pt x="844" y="248"/>
                    </a:lnTo>
                    <a:lnTo>
                      <a:pt x="850" y="248"/>
                    </a:lnTo>
                    <a:lnTo>
                      <a:pt x="850" y="254"/>
                    </a:lnTo>
                    <a:lnTo>
                      <a:pt x="844" y="254"/>
                    </a:lnTo>
                    <a:lnTo>
                      <a:pt x="838" y="254"/>
                    </a:lnTo>
                    <a:lnTo>
                      <a:pt x="838" y="254"/>
                    </a:lnTo>
                    <a:lnTo>
                      <a:pt x="832" y="248"/>
                    </a:lnTo>
                    <a:lnTo>
                      <a:pt x="838" y="248"/>
                    </a:lnTo>
                    <a:lnTo>
                      <a:pt x="838" y="248"/>
                    </a:lnTo>
                    <a:lnTo>
                      <a:pt x="838" y="248"/>
                    </a:lnTo>
                    <a:lnTo>
                      <a:pt x="838" y="248"/>
                    </a:lnTo>
                    <a:close/>
                    <a:moveTo>
                      <a:pt x="812" y="266"/>
                    </a:moveTo>
                    <a:lnTo>
                      <a:pt x="812" y="260"/>
                    </a:lnTo>
                    <a:lnTo>
                      <a:pt x="812" y="260"/>
                    </a:lnTo>
                    <a:lnTo>
                      <a:pt x="812" y="260"/>
                    </a:lnTo>
                    <a:lnTo>
                      <a:pt x="818" y="260"/>
                    </a:lnTo>
                    <a:lnTo>
                      <a:pt x="822" y="260"/>
                    </a:lnTo>
                    <a:lnTo>
                      <a:pt x="822" y="260"/>
                    </a:lnTo>
                    <a:lnTo>
                      <a:pt x="826" y="260"/>
                    </a:lnTo>
                    <a:lnTo>
                      <a:pt x="826" y="260"/>
                    </a:lnTo>
                    <a:lnTo>
                      <a:pt x="822" y="260"/>
                    </a:lnTo>
                    <a:lnTo>
                      <a:pt x="822" y="266"/>
                    </a:lnTo>
                    <a:lnTo>
                      <a:pt x="822" y="266"/>
                    </a:lnTo>
                    <a:lnTo>
                      <a:pt x="818" y="266"/>
                    </a:lnTo>
                    <a:lnTo>
                      <a:pt x="812" y="266"/>
                    </a:lnTo>
                    <a:lnTo>
                      <a:pt x="812" y="266"/>
                    </a:lnTo>
                    <a:lnTo>
                      <a:pt x="812" y="266"/>
                    </a:lnTo>
                    <a:lnTo>
                      <a:pt x="812" y="266"/>
                    </a:lnTo>
                    <a:lnTo>
                      <a:pt x="812" y="266"/>
                    </a:lnTo>
                    <a:close/>
                    <a:moveTo>
                      <a:pt x="1678" y="288"/>
                    </a:moveTo>
                    <a:lnTo>
                      <a:pt x="1678" y="282"/>
                    </a:lnTo>
                    <a:lnTo>
                      <a:pt x="1682" y="282"/>
                    </a:lnTo>
                    <a:lnTo>
                      <a:pt x="1682" y="288"/>
                    </a:lnTo>
                    <a:lnTo>
                      <a:pt x="1678" y="288"/>
                    </a:lnTo>
                    <a:lnTo>
                      <a:pt x="1678" y="288"/>
                    </a:lnTo>
                    <a:lnTo>
                      <a:pt x="1678" y="288"/>
                    </a:lnTo>
                    <a:lnTo>
                      <a:pt x="1678" y="288"/>
                    </a:lnTo>
                    <a:close/>
                    <a:moveTo>
                      <a:pt x="1672" y="288"/>
                    </a:moveTo>
                    <a:lnTo>
                      <a:pt x="1672" y="288"/>
                    </a:lnTo>
                    <a:lnTo>
                      <a:pt x="1668" y="288"/>
                    </a:lnTo>
                    <a:lnTo>
                      <a:pt x="1662" y="288"/>
                    </a:lnTo>
                    <a:lnTo>
                      <a:pt x="1662" y="288"/>
                    </a:lnTo>
                    <a:lnTo>
                      <a:pt x="1662" y="288"/>
                    </a:lnTo>
                    <a:lnTo>
                      <a:pt x="1662" y="288"/>
                    </a:lnTo>
                    <a:lnTo>
                      <a:pt x="1668" y="288"/>
                    </a:lnTo>
                    <a:lnTo>
                      <a:pt x="1672" y="288"/>
                    </a:lnTo>
                    <a:lnTo>
                      <a:pt x="1672" y="288"/>
                    </a:lnTo>
                    <a:lnTo>
                      <a:pt x="1672" y="288"/>
                    </a:lnTo>
                    <a:lnTo>
                      <a:pt x="1672" y="288"/>
                    </a:lnTo>
                    <a:lnTo>
                      <a:pt x="1672" y="288"/>
                    </a:lnTo>
                    <a:close/>
                    <a:moveTo>
                      <a:pt x="470" y="296"/>
                    </a:moveTo>
                    <a:lnTo>
                      <a:pt x="464" y="296"/>
                    </a:lnTo>
                    <a:lnTo>
                      <a:pt x="464" y="292"/>
                    </a:lnTo>
                    <a:lnTo>
                      <a:pt x="464" y="292"/>
                    </a:lnTo>
                    <a:lnTo>
                      <a:pt x="458" y="292"/>
                    </a:lnTo>
                    <a:lnTo>
                      <a:pt x="464" y="292"/>
                    </a:lnTo>
                    <a:lnTo>
                      <a:pt x="464" y="288"/>
                    </a:lnTo>
                    <a:lnTo>
                      <a:pt x="464" y="288"/>
                    </a:lnTo>
                    <a:lnTo>
                      <a:pt x="470" y="288"/>
                    </a:lnTo>
                    <a:lnTo>
                      <a:pt x="470" y="292"/>
                    </a:lnTo>
                    <a:lnTo>
                      <a:pt x="464" y="292"/>
                    </a:lnTo>
                    <a:lnTo>
                      <a:pt x="464" y="288"/>
                    </a:lnTo>
                    <a:lnTo>
                      <a:pt x="464" y="292"/>
                    </a:lnTo>
                    <a:lnTo>
                      <a:pt x="470" y="292"/>
                    </a:lnTo>
                    <a:lnTo>
                      <a:pt x="476" y="292"/>
                    </a:lnTo>
                    <a:lnTo>
                      <a:pt x="470" y="292"/>
                    </a:lnTo>
                    <a:lnTo>
                      <a:pt x="476" y="292"/>
                    </a:lnTo>
                    <a:lnTo>
                      <a:pt x="476" y="296"/>
                    </a:lnTo>
                    <a:lnTo>
                      <a:pt x="476" y="296"/>
                    </a:lnTo>
                    <a:lnTo>
                      <a:pt x="470" y="296"/>
                    </a:lnTo>
                    <a:lnTo>
                      <a:pt x="470" y="296"/>
                    </a:lnTo>
                    <a:lnTo>
                      <a:pt x="476" y="296"/>
                    </a:lnTo>
                    <a:lnTo>
                      <a:pt x="470" y="296"/>
                    </a:lnTo>
                    <a:lnTo>
                      <a:pt x="470" y="296"/>
                    </a:lnTo>
                    <a:lnTo>
                      <a:pt x="470" y="296"/>
                    </a:lnTo>
                    <a:lnTo>
                      <a:pt x="470" y="296"/>
                    </a:lnTo>
                    <a:close/>
                    <a:moveTo>
                      <a:pt x="2008" y="308"/>
                    </a:moveTo>
                    <a:lnTo>
                      <a:pt x="2008" y="308"/>
                    </a:lnTo>
                    <a:lnTo>
                      <a:pt x="2008" y="302"/>
                    </a:lnTo>
                    <a:lnTo>
                      <a:pt x="2008" y="302"/>
                    </a:lnTo>
                    <a:lnTo>
                      <a:pt x="2008" y="308"/>
                    </a:lnTo>
                    <a:lnTo>
                      <a:pt x="2008" y="308"/>
                    </a:lnTo>
                    <a:lnTo>
                      <a:pt x="2008" y="308"/>
                    </a:lnTo>
                    <a:lnTo>
                      <a:pt x="2008" y="308"/>
                    </a:lnTo>
                    <a:close/>
                    <a:moveTo>
                      <a:pt x="568" y="336"/>
                    </a:moveTo>
                    <a:lnTo>
                      <a:pt x="562" y="336"/>
                    </a:lnTo>
                    <a:lnTo>
                      <a:pt x="562" y="330"/>
                    </a:lnTo>
                    <a:lnTo>
                      <a:pt x="562" y="330"/>
                    </a:lnTo>
                    <a:lnTo>
                      <a:pt x="556" y="330"/>
                    </a:lnTo>
                    <a:lnTo>
                      <a:pt x="556" y="324"/>
                    </a:lnTo>
                    <a:lnTo>
                      <a:pt x="556" y="330"/>
                    </a:lnTo>
                    <a:lnTo>
                      <a:pt x="550" y="324"/>
                    </a:lnTo>
                    <a:lnTo>
                      <a:pt x="550" y="324"/>
                    </a:lnTo>
                    <a:lnTo>
                      <a:pt x="550" y="320"/>
                    </a:lnTo>
                    <a:lnTo>
                      <a:pt x="550" y="320"/>
                    </a:lnTo>
                    <a:lnTo>
                      <a:pt x="550" y="320"/>
                    </a:lnTo>
                    <a:lnTo>
                      <a:pt x="550" y="314"/>
                    </a:lnTo>
                    <a:lnTo>
                      <a:pt x="556" y="314"/>
                    </a:lnTo>
                    <a:lnTo>
                      <a:pt x="562" y="314"/>
                    </a:lnTo>
                    <a:lnTo>
                      <a:pt x="562" y="320"/>
                    </a:lnTo>
                    <a:lnTo>
                      <a:pt x="562" y="320"/>
                    </a:lnTo>
                    <a:lnTo>
                      <a:pt x="562" y="320"/>
                    </a:lnTo>
                    <a:lnTo>
                      <a:pt x="568" y="320"/>
                    </a:lnTo>
                    <a:lnTo>
                      <a:pt x="572" y="324"/>
                    </a:lnTo>
                    <a:lnTo>
                      <a:pt x="572" y="324"/>
                    </a:lnTo>
                    <a:lnTo>
                      <a:pt x="578" y="330"/>
                    </a:lnTo>
                    <a:lnTo>
                      <a:pt x="572" y="336"/>
                    </a:lnTo>
                    <a:lnTo>
                      <a:pt x="572" y="336"/>
                    </a:lnTo>
                    <a:lnTo>
                      <a:pt x="568" y="336"/>
                    </a:lnTo>
                    <a:lnTo>
                      <a:pt x="568" y="336"/>
                    </a:lnTo>
                    <a:lnTo>
                      <a:pt x="568" y="336"/>
                    </a:lnTo>
                    <a:lnTo>
                      <a:pt x="568" y="336"/>
                    </a:lnTo>
                    <a:close/>
                    <a:moveTo>
                      <a:pt x="2116" y="336"/>
                    </a:moveTo>
                    <a:lnTo>
                      <a:pt x="2116" y="336"/>
                    </a:lnTo>
                    <a:lnTo>
                      <a:pt x="2116" y="336"/>
                    </a:lnTo>
                    <a:lnTo>
                      <a:pt x="2112" y="336"/>
                    </a:lnTo>
                    <a:lnTo>
                      <a:pt x="2106" y="336"/>
                    </a:lnTo>
                    <a:lnTo>
                      <a:pt x="2100" y="336"/>
                    </a:lnTo>
                    <a:lnTo>
                      <a:pt x="2100" y="336"/>
                    </a:lnTo>
                    <a:lnTo>
                      <a:pt x="2096" y="330"/>
                    </a:lnTo>
                    <a:lnTo>
                      <a:pt x="2096" y="324"/>
                    </a:lnTo>
                    <a:lnTo>
                      <a:pt x="2100" y="324"/>
                    </a:lnTo>
                    <a:lnTo>
                      <a:pt x="2100" y="324"/>
                    </a:lnTo>
                    <a:lnTo>
                      <a:pt x="2106" y="324"/>
                    </a:lnTo>
                    <a:lnTo>
                      <a:pt x="2112" y="324"/>
                    </a:lnTo>
                    <a:lnTo>
                      <a:pt x="2112" y="330"/>
                    </a:lnTo>
                    <a:lnTo>
                      <a:pt x="2116" y="330"/>
                    </a:lnTo>
                    <a:lnTo>
                      <a:pt x="2116" y="330"/>
                    </a:lnTo>
                    <a:lnTo>
                      <a:pt x="2116" y="336"/>
                    </a:lnTo>
                    <a:lnTo>
                      <a:pt x="2116" y="336"/>
                    </a:lnTo>
                    <a:lnTo>
                      <a:pt x="2116" y="336"/>
                    </a:lnTo>
                    <a:lnTo>
                      <a:pt x="2116" y="336"/>
                    </a:lnTo>
                    <a:close/>
                    <a:moveTo>
                      <a:pt x="2008" y="336"/>
                    </a:moveTo>
                    <a:lnTo>
                      <a:pt x="2008" y="336"/>
                    </a:lnTo>
                    <a:lnTo>
                      <a:pt x="2008" y="336"/>
                    </a:lnTo>
                    <a:lnTo>
                      <a:pt x="2008" y="336"/>
                    </a:lnTo>
                    <a:lnTo>
                      <a:pt x="2008" y="336"/>
                    </a:lnTo>
                    <a:lnTo>
                      <a:pt x="2008" y="336"/>
                    </a:lnTo>
                    <a:lnTo>
                      <a:pt x="2008" y="336"/>
                    </a:lnTo>
                    <a:lnTo>
                      <a:pt x="2008" y="336"/>
                    </a:lnTo>
                    <a:close/>
                    <a:moveTo>
                      <a:pt x="2004" y="342"/>
                    </a:moveTo>
                    <a:lnTo>
                      <a:pt x="2008" y="342"/>
                    </a:lnTo>
                    <a:lnTo>
                      <a:pt x="2008" y="336"/>
                    </a:lnTo>
                    <a:lnTo>
                      <a:pt x="2004" y="336"/>
                    </a:lnTo>
                    <a:lnTo>
                      <a:pt x="2008" y="336"/>
                    </a:lnTo>
                    <a:lnTo>
                      <a:pt x="2008" y="336"/>
                    </a:lnTo>
                    <a:lnTo>
                      <a:pt x="2008" y="342"/>
                    </a:lnTo>
                    <a:lnTo>
                      <a:pt x="2004" y="342"/>
                    </a:lnTo>
                    <a:lnTo>
                      <a:pt x="2004" y="342"/>
                    </a:lnTo>
                    <a:lnTo>
                      <a:pt x="2004" y="342"/>
                    </a:lnTo>
                    <a:lnTo>
                      <a:pt x="2004" y="342"/>
                    </a:lnTo>
                    <a:close/>
                    <a:moveTo>
                      <a:pt x="670" y="336"/>
                    </a:moveTo>
                    <a:lnTo>
                      <a:pt x="670" y="336"/>
                    </a:lnTo>
                    <a:lnTo>
                      <a:pt x="676" y="336"/>
                    </a:lnTo>
                    <a:lnTo>
                      <a:pt x="670" y="342"/>
                    </a:lnTo>
                    <a:lnTo>
                      <a:pt x="670" y="342"/>
                    </a:lnTo>
                    <a:lnTo>
                      <a:pt x="670" y="336"/>
                    </a:lnTo>
                    <a:lnTo>
                      <a:pt x="670" y="336"/>
                    </a:lnTo>
                    <a:lnTo>
                      <a:pt x="670" y="336"/>
                    </a:lnTo>
                    <a:lnTo>
                      <a:pt x="670" y="336"/>
                    </a:lnTo>
                    <a:close/>
                    <a:moveTo>
                      <a:pt x="2008" y="350"/>
                    </a:moveTo>
                    <a:lnTo>
                      <a:pt x="2004" y="350"/>
                    </a:lnTo>
                    <a:lnTo>
                      <a:pt x="2004" y="348"/>
                    </a:lnTo>
                    <a:lnTo>
                      <a:pt x="1998" y="348"/>
                    </a:lnTo>
                    <a:lnTo>
                      <a:pt x="1998" y="348"/>
                    </a:lnTo>
                    <a:lnTo>
                      <a:pt x="2004" y="348"/>
                    </a:lnTo>
                    <a:lnTo>
                      <a:pt x="2004" y="342"/>
                    </a:lnTo>
                    <a:lnTo>
                      <a:pt x="1998" y="342"/>
                    </a:lnTo>
                    <a:lnTo>
                      <a:pt x="2004" y="336"/>
                    </a:lnTo>
                    <a:lnTo>
                      <a:pt x="2004" y="342"/>
                    </a:lnTo>
                    <a:lnTo>
                      <a:pt x="2004" y="348"/>
                    </a:lnTo>
                    <a:lnTo>
                      <a:pt x="2004" y="348"/>
                    </a:lnTo>
                    <a:lnTo>
                      <a:pt x="2008" y="348"/>
                    </a:lnTo>
                    <a:lnTo>
                      <a:pt x="2008" y="350"/>
                    </a:lnTo>
                    <a:lnTo>
                      <a:pt x="2008" y="350"/>
                    </a:lnTo>
                    <a:lnTo>
                      <a:pt x="2008" y="350"/>
                    </a:lnTo>
                    <a:lnTo>
                      <a:pt x="2008" y="350"/>
                    </a:lnTo>
                    <a:close/>
                    <a:moveTo>
                      <a:pt x="404" y="348"/>
                    </a:moveTo>
                    <a:lnTo>
                      <a:pt x="404" y="348"/>
                    </a:lnTo>
                    <a:lnTo>
                      <a:pt x="410" y="348"/>
                    </a:lnTo>
                    <a:lnTo>
                      <a:pt x="410" y="342"/>
                    </a:lnTo>
                    <a:lnTo>
                      <a:pt x="410" y="342"/>
                    </a:lnTo>
                    <a:lnTo>
                      <a:pt x="410" y="336"/>
                    </a:lnTo>
                    <a:lnTo>
                      <a:pt x="416" y="336"/>
                    </a:lnTo>
                    <a:lnTo>
                      <a:pt x="422" y="336"/>
                    </a:lnTo>
                    <a:lnTo>
                      <a:pt x="422" y="342"/>
                    </a:lnTo>
                    <a:lnTo>
                      <a:pt x="426" y="342"/>
                    </a:lnTo>
                    <a:lnTo>
                      <a:pt x="432" y="348"/>
                    </a:lnTo>
                    <a:lnTo>
                      <a:pt x="432" y="348"/>
                    </a:lnTo>
                    <a:lnTo>
                      <a:pt x="432" y="350"/>
                    </a:lnTo>
                    <a:lnTo>
                      <a:pt x="432" y="348"/>
                    </a:lnTo>
                    <a:lnTo>
                      <a:pt x="432" y="348"/>
                    </a:lnTo>
                    <a:lnTo>
                      <a:pt x="432" y="348"/>
                    </a:lnTo>
                    <a:lnTo>
                      <a:pt x="426" y="350"/>
                    </a:lnTo>
                    <a:lnTo>
                      <a:pt x="426" y="356"/>
                    </a:lnTo>
                    <a:lnTo>
                      <a:pt x="422" y="356"/>
                    </a:lnTo>
                    <a:lnTo>
                      <a:pt x="422" y="356"/>
                    </a:lnTo>
                    <a:lnTo>
                      <a:pt x="416" y="356"/>
                    </a:lnTo>
                    <a:lnTo>
                      <a:pt x="410" y="356"/>
                    </a:lnTo>
                    <a:lnTo>
                      <a:pt x="410" y="356"/>
                    </a:lnTo>
                    <a:lnTo>
                      <a:pt x="404" y="350"/>
                    </a:lnTo>
                    <a:lnTo>
                      <a:pt x="404" y="348"/>
                    </a:lnTo>
                    <a:lnTo>
                      <a:pt x="404" y="348"/>
                    </a:lnTo>
                    <a:lnTo>
                      <a:pt x="404" y="348"/>
                    </a:lnTo>
                    <a:lnTo>
                      <a:pt x="404" y="348"/>
                    </a:lnTo>
                    <a:close/>
                    <a:moveTo>
                      <a:pt x="204" y="342"/>
                    </a:moveTo>
                    <a:lnTo>
                      <a:pt x="210" y="342"/>
                    </a:lnTo>
                    <a:lnTo>
                      <a:pt x="204" y="342"/>
                    </a:lnTo>
                    <a:lnTo>
                      <a:pt x="204" y="342"/>
                    </a:lnTo>
                    <a:lnTo>
                      <a:pt x="204" y="342"/>
                    </a:lnTo>
                    <a:lnTo>
                      <a:pt x="204" y="342"/>
                    </a:lnTo>
                    <a:lnTo>
                      <a:pt x="204" y="342"/>
                    </a:lnTo>
                    <a:lnTo>
                      <a:pt x="204" y="342"/>
                    </a:lnTo>
                    <a:close/>
                    <a:moveTo>
                      <a:pt x="654" y="348"/>
                    </a:moveTo>
                    <a:lnTo>
                      <a:pt x="658" y="348"/>
                    </a:lnTo>
                    <a:lnTo>
                      <a:pt x="658" y="348"/>
                    </a:lnTo>
                    <a:lnTo>
                      <a:pt x="658" y="350"/>
                    </a:lnTo>
                    <a:lnTo>
                      <a:pt x="664" y="350"/>
                    </a:lnTo>
                    <a:lnTo>
                      <a:pt x="658" y="350"/>
                    </a:lnTo>
                    <a:lnTo>
                      <a:pt x="658" y="348"/>
                    </a:lnTo>
                    <a:lnTo>
                      <a:pt x="654" y="348"/>
                    </a:lnTo>
                    <a:lnTo>
                      <a:pt x="654" y="348"/>
                    </a:lnTo>
                    <a:lnTo>
                      <a:pt x="654" y="348"/>
                    </a:lnTo>
                    <a:lnTo>
                      <a:pt x="654" y="348"/>
                    </a:lnTo>
                    <a:close/>
                    <a:moveTo>
                      <a:pt x="530" y="356"/>
                    </a:moveTo>
                    <a:lnTo>
                      <a:pt x="536" y="356"/>
                    </a:lnTo>
                    <a:lnTo>
                      <a:pt x="536" y="356"/>
                    </a:lnTo>
                    <a:lnTo>
                      <a:pt x="540" y="356"/>
                    </a:lnTo>
                    <a:lnTo>
                      <a:pt x="536" y="356"/>
                    </a:lnTo>
                    <a:lnTo>
                      <a:pt x="536" y="356"/>
                    </a:lnTo>
                    <a:lnTo>
                      <a:pt x="536" y="356"/>
                    </a:lnTo>
                    <a:lnTo>
                      <a:pt x="530" y="356"/>
                    </a:lnTo>
                    <a:lnTo>
                      <a:pt x="530" y="356"/>
                    </a:lnTo>
                    <a:lnTo>
                      <a:pt x="530" y="356"/>
                    </a:lnTo>
                    <a:lnTo>
                      <a:pt x="530" y="356"/>
                    </a:lnTo>
                    <a:lnTo>
                      <a:pt x="530" y="356"/>
                    </a:lnTo>
                    <a:close/>
                    <a:moveTo>
                      <a:pt x="442" y="368"/>
                    </a:moveTo>
                    <a:lnTo>
                      <a:pt x="442" y="362"/>
                    </a:lnTo>
                    <a:lnTo>
                      <a:pt x="442" y="362"/>
                    </a:lnTo>
                    <a:lnTo>
                      <a:pt x="448" y="362"/>
                    </a:lnTo>
                    <a:lnTo>
                      <a:pt x="442" y="362"/>
                    </a:lnTo>
                    <a:lnTo>
                      <a:pt x="442" y="368"/>
                    </a:lnTo>
                    <a:lnTo>
                      <a:pt x="442" y="368"/>
                    </a:lnTo>
                    <a:lnTo>
                      <a:pt x="442" y="368"/>
                    </a:lnTo>
                    <a:lnTo>
                      <a:pt x="442" y="368"/>
                    </a:lnTo>
                    <a:lnTo>
                      <a:pt x="442" y="368"/>
                    </a:lnTo>
                    <a:close/>
                    <a:moveTo>
                      <a:pt x="324" y="406"/>
                    </a:moveTo>
                    <a:lnTo>
                      <a:pt x="324" y="406"/>
                    </a:lnTo>
                    <a:lnTo>
                      <a:pt x="324" y="406"/>
                    </a:lnTo>
                    <a:lnTo>
                      <a:pt x="324" y="406"/>
                    </a:lnTo>
                    <a:lnTo>
                      <a:pt x="324" y="406"/>
                    </a:lnTo>
                    <a:lnTo>
                      <a:pt x="324" y="406"/>
                    </a:lnTo>
                    <a:lnTo>
                      <a:pt x="324" y="406"/>
                    </a:lnTo>
                    <a:lnTo>
                      <a:pt x="324" y="406"/>
                    </a:lnTo>
                    <a:close/>
                    <a:moveTo>
                      <a:pt x="228" y="444"/>
                    </a:moveTo>
                    <a:lnTo>
                      <a:pt x="228" y="450"/>
                    </a:lnTo>
                    <a:lnTo>
                      <a:pt x="228" y="450"/>
                    </a:lnTo>
                    <a:lnTo>
                      <a:pt x="228" y="444"/>
                    </a:lnTo>
                    <a:lnTo>
                      <a:pt x="228" y="444"/>
                    </a:lnTo>
                    <a:lnTo>
                      <a:pt x="228" y="444"/>
                    </a:lnTo>
                    <a:lnTo>
                      <a:pt x="228" y="444"/>
                    </a:lnTo>
                    <a:lnTo>
                      <a:pt x="228" y="444"/>
                    </a:lnTo>
                    <a:close/>
                    <a:moveTo>
                      <a:pt x="2412" y="456"/>
                    </a:moveTo>
                    <a:lnTo>
                      <a:pt x="2412" y="456"/>
                    </a:lnTo>
                    <a:lnTo>
                      <a:pt x="2418" y="456"/>
                    </a:lnTo>
                    <a:lnTo>
                      <a:pt x="2418" y="456"/>
                    </a:lnTo>
                    <a:lnTo>
                      <a:pt x="2418" y="456"/>
                    </a:lnTo>
                    <a:lnTo>
                      <a:pt x="2418" y="456"/>
                    </a:lnTo>
                    <a:lnTo>
                      <a:pt x="2412" y="456"/>
                    </a:lnTo>
                    <a:lnTo>
                      <a:pt x="2412" y="456"/>
                    </a:lnTo>
                    <a:lnTo>
                      <a:pt x="2412" y="456"/>
                    </a:lnTo>
                    <a:lnTo>
                      <a:pt x="2412" y="456"/>
                    </a:lnTo>
                    <a:close/>
                    <a:moveTo>
                      <a:pt x="2408" y="456"/>
                    </a:moveTo>
                    <a:lnTo>
                      <a:pt x="2412" y="456"/>
                    </a:lnTo>
                    <a:lnTo>
                      <a:pt x="2412" y="460"/>
                    </a:lnTo>
                    <a:lnTo>
                      <a:pt x="2412" y="456"/>
                    </a:lnTo>
                    <a:lnTo>
                      <a:pt x="2408" y="456"/>
                    </a:lnTo>
                    <a:lnTo>
                      <a:pt x="2408" y="456"/>
                    </a:lnTo>
                    <a:lnTo>
                      <a:pt x="2408" y="456"/>
                    </a:lnTo>
                    <a:lnTo>
                      <a:pt x="2408" y="456"/>
                    </a:lnTo>
                    <a:close/>
                    <a:moveTo>
                      <a:pt x="2036" y="596"/>
                    </a:moveTo>
                    <a:lnTo>
                      <a:pt x="2036" y="596"/>
                    </a:lnTo>
                    <a:lnTo>
                      <a:pt x="2036" y="596"/>
                    </a:lnTo>
                    <a:lnTo>
                      <a:pt x="2036" y="590"/>
                    </a:lnTo>
                    <a:lnTo>
                      <a:pt x="2040" y="590"/>
                    </a:lnTo>
                    <a:lnTo>
                      <a:pt x="2040" y="584"/>
                    </a:lnTo>
                    <a:lnTo>
                      <a:pt x="2036" y="584"/>
                    </a:lnTo>
                    <a:lnTo>
                      <a:pt x="2036" y="590"/>
                    </a:lnTo>
                    <a:lnTo>
                      <a:pt x="2036" y="584"/>
                    </a:lnTo>
                    <a:lnTo>
                      <a:pt x="2040" y="584"/>
                    </a:lnTo>
                    <a:lnTo>
                      <a:pt x="2046" y="584"/>
                    </a:lnTo>
                    <a:lnTo>
                      <a:pt x="2046" y="584"/>
                    </a:lnTo>
                    <a:lnTo>
                      <a:pt x="2046" y="584"/>
                    </a:lnTo>
                    <a:lnTo>
                      <a:pt x="2052" y="584"/>
                    </a:lnTo>
                    <a:lnTo>
                      <a:pt x="2052" y="584"/>
                    </a:lnTo>
                    <a:lnTo>
                      <a:pt x="2052" y="590"/>
                    </a:lnTo>
                    <a:lnTo>
                      <a:pt x="2046" y="590"/>
                    </a:lnTo>
                    <a:lnTo>
                      <a:pt x="2046" y="590"/>
                    </a:lnTo>
                    <a:lnTo>
                      <a:pt x="2046" y="596"/>
                    </a:lnTo>
                    <a:lnTo>
                      <a:pt x="2040" y="596"/>
                    </a:lnTo>
                    <a:lnTo>
                      <a:pt x="2036" y="596"/>
                    </a:lnTo>
                    <a:lnTo>
                      <a:pt x="2036" y="602"/>
                    </a:lnTo>
                    <a:lnTo>
                      <a:pt x="2036" y="596"/>
                    </a:lnTo>
                    <a:lnTo>
                      <a:pt x="2036" y="596"/>
                    </a:lnTo>
                    <a:lnTo>
                      <a:pt x="2036" y="596"/>
                    </a:lnTo>
                    <a:lnTo>
                      <a:pt x="2036" y="596"/>
                    </a:lnTo>
                    <a:close/>
                    <a:moveTo>
                      <a:pt x="2072" y="666"/>
                    </a:moveTo>
                    <a:lnTo>
                      <a:pt x="2072" y="672"/>
                    </a:lnTo>
                    <a:lnTo>
                      <a:pt x="2072" y="676"/>
                    </a:lnTo>
                    <a:lnTo>
                      <a:pt x="2078" y="682"/>
                    </a:lnTo>
                    <a:lnTo>
                      <a:pt x="2078" y="682"/>
                    </a:lnTo>
                    <a:lnTo>
                      <a:pt x="2078" y="682"/>
                    </a:lnTo>
                    <a:lnTo>
                      <a:pt x="2072" y="682"/>
                    </a:lnTo>
                    <a:lnTo>
                      <a:pt x="2072" y="676"/>
                    </a:lnTo>
                    <a:lnTo>
                      <a:pt x="2068" y="676"/>
                    </a:lnTo>
                    <a:lnTo>
                      <a:pt x="2068" y="672"/>
                    </a:lnTo>
                    <a:lnTo>
                      <a:pt x="2068" y="672"/>
                    </a:lnTo>
                    <a:lnTo>
                      <a:pt x="2068" y="666"/>
                    </a:lnTo>
                    <a:lnTo>
                      <a:pt x="2068" y="666"/>
                    </a:lnTo>
                    <a:lnTo>
                      <a:pt x="2072" y="666"/>
                    </a:lnTo>
                    <a:lnTo>
                      <a:pt x="2072" y="666"/>
                    </a:lnTo>
                    <a:lnTo>
                      <a:pt x="2072" y="666"/>
                    </a:lnTo>
                    <a:lnTo>
                      <a:pt x="2072" y="666"/>
                    </a:lnTo>
                    <a:close/>
                    <a:moveTo>
                      <a:pt x="1662" y="682"/>
                    </a:moveTo>
                    <a:lnTo>
                      <a:pt x="1662" y="682"/>
                    </a:lnTo>
                    <a:lnTo>
                      <a:pt x="1662" y="676"/>
                    </a:lnTo>
                    <a:lnTo>
                      <a:pt x="1668" y="676"/>
                    </a:lnTo>
                    <a:lnTo>
                      <a:pt x="1668" y="672"/>
                    </a:lnTo>
                    <a:lnTo>
                      <a:pt x="1672" y="672"/>
                    </a:lnTo>
                    <a:lnTo>
                      <a:pt x="1672" y="676"/>
                    </a:lnTo>
                    <a:lnTo>
                      <a:pt x="1672" y="676"/>
                    </a:lnTo>
                    <a:lnTo>
                      <a:pt x="1672" y="682"/>
                    </a:lnTo>
                    <a:lnTo>
                      <a:pt x="1672" y="682"/>
                    </a:lnTo>
                    <a:lnTo>
                      <a:pt x="1668" y="682"/>
                    </a:lnTo>
                    <a:lnTo>
                      <a:pt x="1668" y="682"/>
                    </a:lnTo>
                    <a:lnTo>
                      <a:pt x="1662" y="682"/>
                    </a:lnTo>
                    <a:lnTo>
                      <a:pt x="1662" y="682"/>
                    </a:lnTo>
                    <a:lnTo>
                      <a:pt x="1662" y="682"/>
                    </a:lnTo>
                    <a:lnTo>
                      <a:pt x="1662" y="682"/>
                    </a:lnTo>
                    <a:lnTo>
                      <a:pt x="1662" y="682"/>
                    </a:lnTo>
                    <a:close/>
                    <a:moveTo>
                      <a:pt x="2090" y="682"/>
                    </a:moveTo>
                    <a:lnTo>
                      <a:pt x="2096" y="682"/>
                    </a:lnTo>
                    <a:lnTo>
                      <a:pt x="2096" y="682"/>
                    </a:lnTo>
                    <a:lnTo>
                      <a:pt x="2100" y="688"/>
                    </a:lnTo>
                    <a:lnTo>
                      <a:pt x="2096" y="688"/>
                    </a:lnTo>
                    <a:lnTo>
                      <a:pt x="2096" y="682"/>
                    </a:lnTo>
                    <a:lnTo>
                      <a:pt x="2096" y="682"/>
                    </a:lnTo>
                    <a:lnTo>
                      <a:pt x="2090" y="682"/>
                    </a:lnTo>
                    <a:lnTo>
                      <a:pt x="2090" y="682"/>
                    </a:lnTo>
                    <a:lnTo>
                      <a:pt x="2090" y="682"/>
                    </a:lnTo>
                    <a:lnTo>
                      <a:pt x="2090" y="682"/>
                    </a:lnTo>
                    <a:close/>
                    <a:moveTo>
                      <a:pt x="1748" y="866"/>
                    </a:moveTo>
                    <a:lnTo>
                      <a:pt x="1748" y="860"/>
                    </a:lnTo>
                    <a:lnTo>
                      <a:pt x="1748" y="860"/>
                    </a:lnTo>
                    <a:lnTo>
                      <a:pt x="1748" y="856"/>
                    </a:lnTo>
                    <a:lnTo>
                      <a:pt x="1748" y="850"/>
                    </a:lnTo>
                    <a:lnTo>
                      <a:pt x="1748" y="856"/>
                    </a:lnTo>
                    <a:lnTo>
                      <a:pt x="1748" y="850"/>
                    </a:lnTo>
                    <a:lnTo>
                      <a:pt x="1742" y="850"/>
                    </a:lnTo>
                    <a:lnTo>
                      <a:pt x="1736" y="850"/>
                    </a:lnTo>
                    <a:lnTo>
                      <a:pt x="1732" y="856"/>
                    </a:lnTo>
                    <a:lnTo>
                      <a:pt x="1732" y="860"/>
                    </a:lnTo>
                    <a:lnTo>
                      <a:pt x="1732" y="860"/>
                    </a:lnTo>
                    <a:lnTo>
                      <a:pt x="1732" y="866"/>
                    </a:lnTo>
                    <a:lnTo>
                      <a:pt x="1732" y="866"/>
                    </a:lnTo>
                    <a:lnTo>
                      <a:pt x="1732" y="860"/>
                    </a:lnTo>
                    <a:lnTo>
                      <a:pt x="1728" y="860"/>
                    </a:lnTo>
                    <a:lnTo>
                      <a:pt x="1728" y="856"/>
                    </a:lnTo>
                    <a:lnTo>
                      <a:pt x="1728" y="850"/>
                    </a:lnTo>
                    <a:lnTo>
                      <a:pt x="1732" y="850"/>
                    </a:lnTo>
                    <a:lnTo>
                      <a:pt x="1732" y="844"/>
                    </a:lnTo>
                    <a:lnTo>
                      <a:pt x="1732" y="838"/>
                    </a:lnTo>
                    <a:lnTo>
                      <a:pt x="1732" y="838"/>
                    </a:lnTo>
                    <a:lnTo>
                      <a:pt x="1732" y="834"/>
                    </a:lnTo>
                    <a:lnTo>
                      <a:pt x="1732" y="830"/>
                    </a:lnTo>
                    <a:lnTo>
                      <a:pt x="1732" y="824"/>
                    </a:lnTo>
                    <a:lnTo>
                      <a:pt x="1732" y="824"/>
                    </a:lnTo>
                    <a:lnTo>
                      <a:pt x="1732" y="824"/>
                    </a:lnTo>
                    <a:lnTo>
                      <a:pt x="1732" y="824"/>
                    </a:lnTo>
                    <a:lnTo>
                      <a:pt x="1732" y="818"/>
                    </a:lnTo>
                    <a:lnTo>
                      <a:pt x="1732" y="812"/>
                    </a:lnTo>
                    <a:lnTo>
                      <a:pt x="1732" y="812"/>
                    </a:lnTo>
                    <a:lnTo>
                      <a:pt x="1728" y="812"/>
                    </a:lnTo>
                    <a:lnTo>
                      <a:pt x="1728" y="806"/>
                    </a:lnTo>
                    <a:lnTo>
                      <a:pt x="1732" y="806"/>
                    </a:lnTo>
                    <a:lnTo>
                      <a:pt x="1732" y="802"/>
                    </a:lnTo>
                    <a:lnTo>
                      <a:pt x="1732" y="802"/>
                    </a:lnTo>
                    <a:lnTo>
                      <a:pt x="1732" y="796"/>
                    </a:lnTo>
                    <a:lnTo>
                      <a:pt x="1732" y="790"/>
                    </a:lnTo>
                    <a:lnTo>
                      <a:pt x="1732" y="790"/>
                    </a:lnTo>
                    <a:lnTo>
                      <a:pt x="1732" y="784"/>
                    </a:lnTo>
                    <a:lnTo>
                      <a:pt x="1732" y="780"/>
                    </a:lnTo>
                    <a:lnTo>
                      <a:pt x="1732" y="774"/>
                    </a:lnTo>
                    <a:lnTo>
                      <a:pt x="1732" y="774"/>
                    </a:lnTo>
                    <a:lnTo>
                      <a:pt x="1732" y="770"/>
                    </a:lnTo>
                    <a:lnTo>
                      <a:pt x="1732" y="764"/>
                    </a:lnTo>
                    <a:lnTo>
                      <a:pt x="1732" y="764"/>
                    </a:lnTo>
                    <a:lnTo>
                      <a:pt x="1732" y="764"/>
                    </a:lnTo>
                    <a:lnTo>
                      <a:pt x="1732" y="758"/>
                    </a:lnTo>
                    <a:lnTo>
                      <a:pt x="1732" y="752"/>
                    </a:lnTo>
                    <a:lnTo>
                      <a:pt x="1732" y="752"/>
                    </a:lnTo>
                    <a:lnTo>
                      <a:pt x="1728" y="746"/>
                    </a:lnTo>
                    <a:lnTo>
                      <a:pt x="1728" y="742"/>
                    </a:lnTo>
                    <a:lnTo>
                      <a:pt x="1728" y="742"/>
                    </a:lnTo>
                    <a:lnTo>
                      <a:pt x="1728" y="736"/>
                    </a:lnTo>
                    <a:lnTo>
                      <a:pt x="1728" y="730"/>
                    </a:lnTo>
                    <a:lnTo>
                      <a:pt x="1728" y="726"/>
                    </a:lnTo>
                    <a:lnTo>
                      <a:pt x="1728" y="726"/>
                    </a:lnTo>
                    <a:lnTo>
                      <a:pt x="1728" y="720"/>
                    </a:lnTo>
                    <a:lnTo>
                      <a:pt x="1732" y="720"/>
                    </a:lnTo>
                    <a:lnTo>
                      <a:pt x="1732" y="716"/>
                    </a:lnTo>
                    <a:lnTo>
                      <a:pt x="1728" y="716"/>
                    </a:lnTo>
                    <a:lnTo>
                      <a:pt x="1728" y="716"/>
                    </a:lnTo>
                    <a:lnTo>
                      <a:pt x="1732" y="710"/>
                    </a:lnTo>
                    <a:lnTo>
                      <a:pt x="1732" y="710"/>
                    </a:lnTo>
                    <a:lnTo>
                      <a:pt x="1732" y="716"/>
                    </a:lnTo>
                    <a:lnTo>
                      <a:pt x="1736" y="716"/>
                    </a:lnTo>
                    <a:lnTo>
                      <a:pt x="1736" y="710"/>
                    </a:lnTo>
                    <a:lnTo>
                      <a:pt x="1736" y="704"/>
                    </a:lnTo>
                    <a:lnTo>
                      <a:pt x="1742" y="704"/>
                    </a:lnTo>
                    <a:lnTo>
                      <a:pt x="1742" y="704"/>
                    </a:lnTo>
                    <a:lnTo>
                      <a:pt x="1736" y="704"/>
                    </a:lnTo>
                    <a:lnTo>
                      <a:pt x="1736" y="704"/>
                    </a:lnTo>
                    <a:lnTo>
                      <a:pt x="1742" y="704"/>
                    </a:lnTo>
                    <a:lnTo>
                      <a:pt x="1742" y="698"/>
                    </a:lnTo>
                    <a:lnTo>
                      <a:pt x="1736" y="698"/>
                    </a:lnTo>
                    <a:lnTo>
                      <a:pt x="1736" y="692"/>
                    </a:lnTo>
                    <a:lnTo>
                      <a:pt x="1732" y="692"/>
                    </a:lnTo>
                    <a:lnTo>
                      <a:pt x="1736" y="692"/>
                    </a:lnTo>
                    <a:lnTo>
                      <a:pt x="1736" y="692"/>
                    </a:lnTo>
                    <a:lnTo>
                      <a:pt x="1736" y="692"/>
                    </a:lnTo>
                    <a:lnTo>
                      <a:pt x="1742" y="692"/>
                    </a:lnTo>
                    <a:lnTo>
                      <a:pt x="1742" y="692"/>
                    </a:lnTo>
                    <a:lnTo>
                      <a:pt x="1748" y="692"/>
                    </a:lnTo>
                    <a:lnTo>
                      <a:pt x="1748" y="698"/>
                    </a:lnTo>
                    <a:lnTo>
                      <a:pt x="1742" y="698"/>
                    </a:lnTo>
                    <a:lnTo>
                      <a:pt x="1742" y="704"/>
                    </a:lnTo>
                    <a:lnTo>
                      <a:pt x="1742" y="704"/>
                    </a:lnTo>
                    <a:lnTo>
                      <a:pt x="1748" y="704"/>
                    </a:lnTo>
                    <a:lnTo>
                      <a:pt x="1748" y="710"/>
                    </a:lnTo>
                    <a:lnTo>
                      <a:pt x="1748" y="716"/>
                    </a:lnTo>
                    <a:lnTo>
                      <a:pt x="1748" y="710"/>
                    </a:lnTo>
                    <a:lnTo>
                      <a:pt x="1748" y="716"/>
                    </a:lnTo>
                    <a:lnTo>
                      <a:pt x="1748" y="716"/>
                    </a:lnTo>
                    <a:lnTo>
                      <a:pt x="1748" y="716"/>
                    </a:lnTo>
                    <a:lnTo>
                      <a:pt x="1748" y="720"/>
                    </a:lnTo>
                    <a:lnTo>
                      <a:pt x="1748" y="726"/>
                    </a:lnTo>
                    <a:lnTo>
                      <a:pt x="1748" y="726"/>
                    </a:lnTo>
                    <a:lnTo>
                      <a:pt x="1748" y="730"/>
                    </a:lnTo>
                    <a:lnTo>
                      <a:pt x="1748" y="736"/>
                    </a:lnTo>
                    <a:lnTo>
                      <a:pt x="1748" y="730"/>
                    </a:lnTo>
                    <a:lnTo>
                      <a:pt x="1748" y="730"/>
                    </a:lnTo>
                    <a:lnTo>
                      <a:pt x="1748" y="726"/>
                    </a:lnTo>
                    <a:lnTo>
                      <a:pt x="1748" y="730"/>
                    </a:lnTo>
                    <a:lnTo>
                      <a:pt x="1748" y="736"/>
                    </a:lnTo>
                    <a:lnTo>
                      <a:pt x="1748" y="742"/>
                    </a:lnTo>
                    <a:lnTo>
                      <a:pt x="1748" y="742"/>
                    </a:lnTo>
                    <a:lnTo>
                      <a:pt x="1748" y="742"/>
                    </a:lnTo>
                    <a:lnTo>
                      <a:pt x="1748" y="746"/>
                    </a:lnTo>
                    <a:lnTo>
                      <a:pt x="1748" y="752"/>
                    </a:lnTo>
                    <a:lnTo>
                      <a:pt x="1748" y="752"/>
                    </a:lnTo>
                    <a:lnTo>
                      <a:pt x="1748" y="758"/>
                    </a:lnTo>
                    <a:lnTo>
                      <a:pt x="1754" y="752"/>
                    </a:lnTo>
                    <a:lnTo>
                      <a:pt x="1754" y="758"/>
                    </a:lnTo>
                    <a:lnTo>
                      <a:pt x="1754" y="764"/>
                    </a:lnTo>
                    <a:lnTo>
                      <a:pt x="1754" y="764"/>
                    </a:lnTo>
                    <a:lnTo>
                      <a:pt x="1754" y="770"/>
                    </a:lnTo>
                    <a:lnTo>
                      <a:pt x="1754" y="774"/>
                    </a:lnTo>
                    <a:lnTo>
                      <a:pt x="1758" y="774"/>
                    </a:lnTo>
                    <a:lnTo>
                      <a:pt x="1758" y="780"/>
                    </a:lnTo>
                    <a:lnTo>
                      <a:pt x="1758" y="784"/>
                    </a:lnTo>
                    <a:lnTo>
                      <a:pt x="1758" y="790"/>
                    </a:lnTo>
                    <a:lnTo>
                      <a:pt x="1758" y="796"/>
                    </a:lnTo>
                    <a:lnTo>
                      <a:pt x="1764" y="802"/>
                    </a:lnTo>
                    <a:lnTo>
                      <a:pt x="1764" y="802"/>
                    </a:lnTo>
                    <a:lnTo>
                      <a:pt x="1770" y="806"/>
                    </a:lnTo>
                    <a:lnTo>
                      <a:pt x="1770" y="812"/>
                    </a:lnTo>
                    <a:lnTo>
                      <a:pt x="1770" y="806"/>
                    </a:lnTo>
                    <a:lnTo>
                      <a:pt x="1764" y="802"/>
                    </a:lnTo>
                    <a:lnTo>
                      <a:pt x="1758" y="802"/>
                    </a:lnTo>
                    <a:lnTo>
                      <a:pt x="1758" y="802"/>
                    </a:lnTo>
                    <a:lnTo>
                      <a:pt x="1758" y="802"/>
                    </a:lnTo>
                    <a:lnTo>
                      <a:pt x="1754" y="802"/>
                    </a:lnTo>
                    <a:lnTo>
                      <a:pt x="1748" y="796"/>
                    </a:lnTo>
                    <a:lnTo>
                      <a:pt x="1748" y="802"/>
                    </a:lnTo>
                    <a:lnTo>
                      <a:pt x="1754" y="796"/>
                    </a:lnTo>
                    <a:lnTo>
                      <a:pt x="1754" y="802"/>
                    </a:lnTo>
                    <a:lnTo>
                      <a:pt x="1748" y="802"/>
                    </a:lnTo>
                    <a:lnTo>
                      <a:pt x="1748" y="802"/>
                    </a:lnTo>
                    <a:lnTo>
                      <a:pt x="1748" y="802"/>
                    </a:lnTo>
                    <a:lnTo>
                      <a:pt x="1748" y="806"/>
                    </a:lnTo>
                    <a:lnTo>
                      <a:pt x="1742" y="806"/>
                    </a:lnTo>
                    <a:lnTo>
                      <a:pt x="1742" y="812"/>
                    </a:lnTo>
                    <a:lnTo>
                      <a:pt x="1742" y="812"/>
                    </a:lnTo>
                    <a:lnTo>
                      <a:pt x="1736" y="818"/>
                    </a:lnTo>
                    <a:lnTo>
                      <a:pt x="1736" y="824"/>
                    </a:lnTo>
                    <a:lnTo>
                      <a:pt x="1736" y="824"/>
                    </a:lnTo>
                    <a:lnTo>
                      <a:pt x="1736" y="830"/>
                    </a:lnTo>
                    <a:lnTo>
                      <a:pt x="1736" y="834"/>
                    </a:lnTo>
                    <a:lnTo>
                      <a:pt x="1742" y="838"/>
                    </a:lnTo>
                    <a:lnTo>
                      <a:pt x="1748" y="838"/>
                    </a:lnTo>
                    <a:lnTo>
                      <a:pt x="1748" y="850"/>
                    </a:lnTo>
                    <a:lnTo>
                      <a:pt x="1748" y="850"/>
                    </a:lnTo>
                    <a:lnTo>
                      <a:pt x="1748" y="850"/>
                    </a:lnTo>
                    <a:lnTo>
                      <a:pt x="1748" y="850"/>
                    </a:lnTo>
                    <a:lnTo>
                      <a:pt x="1754" y="850"/>
                    </a:lnTo>
                    <a:lnTo>
                      <a:pt x="1754" y="850"/>
                    </a:lnTo>
                    <a:lnTo>
                      <a:pt x="1754" y="856"/>
                    </a:lnTo>
                    <a:lnTo>
                      <a:pt x="1754" y="860"/>
                    </a:lnTo>
                    <a:lnTo>
                      <a:pt x="1754" y="860"/>
                    </a:lnTo>
                    <a:lnTo>
                      <a:pt x="1748" y="860"/>
                    </a:lnTo>
                    <a:lnTo>
                      <a:pt x="1748" y="866"/>
                    </a:lnTo>
                    <a:lnTo>
                      <a:pt x="1748" y="866"/>
                    </a:lnTo>
                    <a:lnTo>
                      <a:pt x="1748" y="866"/>
                    </a:lnTo>
                    <a:lnTo>
                      <a:pt x="1748" y="866"/>
                    </a:lnTo>
                    <a:close/>
                    <a:moveTo>
                      <a:pt x="1922" y="764"/>
                    </a:moveTo>
                    <a:lnTo>
                      <a:pt x="1922" y="764"/>
                    </a:lnTo>
                    <a:lnTo>
                      <a:pt x="1922" y="764"/>
                    </a:lnTo>
                    <a:lnTo>
                      <a:pt x="1922" y="764"/>
                    </a:lnTo>
                    <a:lnTo>
                      <a:pt x="1922" y="764"/>
                    </a:lnTo>
                    <a:lnTo>
                      <a:pt x="1922" y="764"/>
                    </a:lnTo>
                    <a:lnTo>
                      <a:pt x="1922" y="764"/>
                    </a:lnTo>
                    <a:lnTo>
                      <a:pt x="1922" y="764"/>
                    </a:lnTo>
                    <a:close/>
                    <a:moveTo>
                      <a:pt x="1938" y="770"/>
                    </a:moveTo>
                    <a:lnTo>
                      <a:pt x="1932" y="770"/>
                    </a:lnTo>
                    <a:lnTo>
                      <a:pt x="1932" y="764"/>
                    </a:lnTo>
                    <a:lnTo>
                      <a:pt x="1938" y="764"/>
                    </a:lnTo>
                    <a:lnTo>
                      <a:pt x="1938" y="770"/>
                    </a:lnTo>
                    <a:lnTo>
                      <a:pt x="1938" y="770"/>
                    </a:lnTo>
                    <a:lnTo>
                      <a:pt x="1938" y="770"/>
                    </a:lnTo>
                    <a:lnTo>
                      <a:pt x="1938" y="770"/>
                    </a:lnTo>
                    <a:close/>
                    <a:moveTo>
                      <a:pt x="1916" y="780"/>
                    </a:moveTo>
                    <a:lnTo>
                      <a:pt x="1916" y="774"/>
                    </a:lnTo>
                    <a:lnTo>
                      <a:pt x="1922" y="774"/>
                    </a:lnTo>
                    <a:lnTo>
                      <a:pt x="1922" y="774"/>
                    </a:lnTo>
                    <a:lnTo>
                      <a:pt x="1922" y="774"/>
                    </a:lnTo>
                    <a:lnTo>
                      <a:pt x="1922" y="770"/>
                    </a:lnTo>
                    <a:lnTo>
                      <a:pt x="1928" y="770"/>
                    </a:lnTo>
                    <a:lnTo>
                      <a:pt x="1928" y="764"/>
                    </a:lnTo>
                    <a:lnTo>
                      <a:pt x="1928" y="770"/>
                    </a:lnTo>
                    <a:lnTo>
                      <a:pt x="1932" y="774"/>
                    </a:lnTo>
                    <a:lnTo>
                      <a:pt x="1928" y="774"/>
                    </a:lnTo>
                    <a:lnTo>
                      <a:pt x="1922" y="780"/>
                    </a:lnTo>
                    <a:lnTo>
                      <a:pt x="1922" y="780"/>
                    </a:lnTo>
                    <a:lnTo>
                      <a:pt x="1916" y="780"/>
                    </a:lnTo>
                    <a:lnTo>
                      <a:pt x="1916" y="780"/>
                    </a:lnTo>
                    <a:lnTo>
                      <a:pt x="1916" y="780"/>
                    </a:lnTo>
                    <a:lnTo>
                      <a:pt x="1916" y="780"/>
                    </a:lnTo>
                    <a:close/>
                    <a:moveTo>
                      <a:pt x="1910" y="802"/>
                    </a:moveTo>
                    <a:lnTo>
                      <a:pt x="1910" y="796"/>
                    </a:lnTo>
                    <a:lnTo>
                      <a:pt x="1910" y="790"/>
                    </a:lnTo>
                    <a:lnTo>
                      <a:pt x="1910" y="790"/>
                    </a:lnTo>
                    <a:lnTo>
                      <a:pt x="1910" y="796"/>
                    </a:lnTo>
                    <a:lnTo>
                      <a:pt x="1910" y="796"/>
                    </a:lnTo>
                    <a:lnTo>
                      <a:pt x="1910" y="802"/>
                    </a:lnTo>
                    <a:lnTo>
                      <a:pt x="1910" y="802"/>
                    </a:lnTo>
                    <a:lnTo>
                      <a:pt x="1910" y="802"/>
                    </a:lnTo>
                    <a:lnTo>
                      <a:pt x="1910" y="802"/>
                    </a:lnTo>
                    <a:lnTo>
                      <a:pt x="1910" y="802"/>
                    </a:lnTo>
                    <a:close/>
                    <a:moveTo>
                      <a:pt x="1904" y="802"/>
                    </a:moveTo>
                    <a:lnTo>
                      <a:pt x="1910" y="802"/>
                    </a:lnTo>
                    <a:lnTo>
                      <a:pt x="1910" y="802"/>
                    </a:lnTo>
                    <a:lnTo>
                      <a:pt x="1904" y="802"/>
                    </a:lnTo>
                    <a:lnTo>
                      <a:pt x="1904" y="802"/>
                    </a:lnTo>
                    <a:lnTo>
                      <a:pt x="1904" y="802"/>
                    </a:lnTo>
                    <a:lnTo>
                      <a:pt x="1904" y="802"/>
                    </a:lnTo>
                    <a:lnTo>
                      <a:pt x="1904" y="802"/>
                    </a:lnTo>
                    <a:close/>
                    <a:moveTo>
                      <a:pt x="1898" y="812"/>
                    </a:moveTo>
                    <a:lnTo>
                      <a:pt x="1898" y="806"/>
                    </a:lnTo>
                    <a:lnTo>
                      <a:pt x="1898" y="806"/>
                    </a:lnTo>
                    <a:lnTo>
                      <a:pt x="1898" y="812"/>
                    </a:lnTo>
                    <a:lnTo>
                      <a:pt x="1898" y="812"/>
                    </a:lnTo>
                    <a:lnTo>
                      <a:pt x="1898" y="812"/>
                    </a:lnTo>
                    <a:lnTo>
                      <a:pt x="1898" y="812"/>
                    </a:lnTo>
                    <a:lnTo>
                      <a:pt x="1898" y="812"/>
                    </a:lnTo>
                    <a:close/>
                    <a:moveTo>
                      <a:pt x="1878" y="844"/>
                    </a:moveTo>
                    <a:lnTo>
                      <a:pt x="1878" y="838"/>
                    </a:lnTo>
                    <a:lnTo>
                      <a:pt x="1878" y="844"/>
                    </a:lnTo>
                    <a:lnTo>
                      <a:pt x="1872" y="844"/>
                    </a:lnTo>
                    <a:lnTo>
                      <a:pt x="1872" y="850"/>
                    </a:lnTo>
                    <a:lnTo>
                      <a:pt x="1868" y="850"/>
                    </a:lnTo>
                    <a:lnTo>
                      <a:pt x="1868" y="850"/>
                    </a:lnTo>
                    <a:lnTo>
                      <a:pt x="1868" y="850"/>
                    </a:lnTo>
                    <a:lnTo>
                      <a:pt x="1872" y="844"/>
                    </a:lnTo>
                    <a:lnTo>
                      <a:pt x="1878" y="838"/>
                    </a:lnTo>
                    <a:lnTo>
                      <a:pt x="1878" y="844"/>
                    </a:lnTo>
                    <a:lnTo>
                      <a:pt x="1878" y="844"/>
                    </a:lnTo>
                    <a:lnTo>
                      <a:pt x="1878" y="844"/>
                    </a:lnTo>
                    <a:lnTo>
                      <a:pt x="1878" y="844"/>
                    </a:lnTo>
                    <a:close/>
                    <a:moveTo>
                      <a:pt x="1836" y="872"/>
                    </a:moveTo>
                    <a:lnTo>
                      <a:pt x="1842" y="872"/>
                    </a:lnTo>
                    <a:lnTo>
                      <a:pt x="1842" y="866"/>
                    </a:lnTo>
                    <a:lnTo>
                      <a:pt x="1842" y="866"/>
                    </a:lnTo>
                    <a:lnTo>
                      <a:pt x="1842" y="860"/>
                    </a:lnTo>
                    <a:lnTo>
                      <a:pt x="1844" y="860"/>
                    </a:lnTo>
                    <a:lnTo>
                      <a:pt x="1850" y="860"/>
                    </a:lnTo>
                    <a:lnTo>
                      <a:pt x="1844" y="860"/>
                    </a:lnTo>
                    <a:lnTo>
                      <a:pt x="1844" y="866"/>
                    </a:lnTo>
                    <a:lnTo>
                      <a:pt x="1842" y="872"/>
                    </a:lnTo>
                    <a:lnTo>
                      <a:pt x="1842" y="872"/>
                    </a:lnTo>
                    <a:lnTo>
                      <a:pt x="1842" y="872"/>
                    </a:lnTo>
                    <a:lnTo>
                      <a:pt x="1836" y="872"/>
                    </a:lnTo>
                    <a:lnTo>
                      <a:pt x="1836" y="872"/>
                    </a:lnTo>
                    <a:lnTo>
                      <a:pt x="1836" y="872"/>
                    </a:lnTo>
                    <a:lnTo>
                      <a:pt x="1836" y="872"/>
                    </a:lnTo>
                    <a:close/>
                    <a:moveTo>
                      <a:pt x="1796" y="898"/>
                    </a:moveTo>
                    <a:lnTo>
                      <a:pt x="1802" y="892"/>
                    </a:lnTo>
                    <a:lnTo>
                      <a:pt x="1802" y="888"/>
                    </a:lnTo>
                    <a:lnTo>
                      <a:pt x="1802" y="888"/>
                    </a:lnTo>
                    <a:lnTo>
                      <a:pt x="1802" y="884"/>
                    </a:lnTo>
                    <a:lnTo>
                      <a:pt x="1808" y="884"/>
                    </a:lnTo>
                    <a:lnTo>
                      <a:pt x="1808" y="884"/>
                    </a:lnTo>
                    <a:lnTo>
                      <a:pt x="1814" y="884"/>
                    </a:lnTo>
                    <a:lnTo>
                      <a:pt x="1814" y="878"/>
                    </a:lnTo>
                    <a:lnTo>
                      <a:pt x="1814" y="878"/>
                    </a:lnTo>
                    <a:lnTo>
                      <a:pt x="1814" y="884"/>
                    </a:lnTo>
                    <a:lnTo>
                      <a:pt x="1818" y="884"/>
                    </a:lnTo>
                    <a:lnTo>
                      <a:pt x="1818" y="878"/>
                    </a:lnTo>
                    <a:lnTo>
                      <a:pt x="1824" y="878"/>
                    </a:lnTo>
                    <a:lnTo>
                      <a:pt x="1824" y="872"/>
                    </a:lnTo>
                    <a:lnTo>
                      <a:pt x="1830" y="872"/>
                    </a:lnTo>
                    <a:lnTo>
                      <a:pt x="1830" y="878"/>
                    </a:lnTo>
                    <a:lnTo>
                      <a:pt x="1824" y="878"/>
                    </a:lnTo>
                    <a:lnTo>
                      <a:pt x="1824" y="884"/>
                    </a:lnTo>
                    <a:lnTo>
                      <a:pt x="1818" y="884"/>
                    </a:lnTo>
                    <a:lnTo>
                      <a:pt x="1814" y="884"/>
                    </a:lnTo>
                    <a:lnTo>
                      <a:pt x="1814" y="884"/>
                    </a:lnTo>
                    <a:lnTo>
                      <a:pt x="1814" y="884"/>
                    </a:lnTo>
                    <a:lnTo>
                      <a:pt x="1808" y="884"/>
                    </a:lnTo>
                    <a:lnTo>
                      <a:pt x="1808" y="888"/>
                    </a:lnTo>
                    <a:lnTo>
                      <a:pt x="1802" y="892"/>
                    </a:lnTo>
                    <a:lnTo>
                      <a:pt x="1802" y="898"/>
                    </a:lnTo>
                    <a:lnTo>
                      <a:pt x="1802" y="898"/>
                    </a:lnTo>
                    <a:lnTo>
                      <a:pt x="1796" y="898"/>
                    </a:lnTo>
                    <a:lnTo>
                      <a:pt x="1796" y="898"/>
                    </a:lnTo>
                    <a:lnTo>
                      <a:pt x="1796" y="898"/>
                    </a:lnTo>
                    <a:lnTo>
                      <a:pt x="1796" y="898"/>
                    </a:lnTo>
                    <a:close/>
                    <a:moveTo>
                      <a:pt x="1790" y="898"/>
                    </a:moveTo>
                    <a:lnTo>
                      <a:pt x="1790" y="898"/>
                    </a:lnTo>
                    <a:lnTo>
                      <a:pt x="1790" y="898"/>
                    </a:lnTo>
                    <a:lnTo>
                      <a:pt x="1790" y="898"/>
                    </a:lnTo>
                    <a:lnTo>
                      <a:pt x="1786" y="898"/>
                    </a:lnTo>
                    <a:lnTo>
                      <a:pt x="1786" y="904"/>
                    </a:lnTo>
                    <a:lnTo>
                      <a:pt x="1782" y="904"/>
                    </a:lnTo>
                    <a:lnTo>
                      <a:pt x="1782" y="910"/>
                    </a:lnTo>
                    <a:lnTo>
                      <a:pt x="1782" y="910"/>
                    </a:lnTo>
                    <a:lnTo>
                      <a:pt x="1782" y="910"/>
                    </a:lnTo>
                    <a:lnTo>
                      <a:pt x="1782" y="910"/>
                    </a:lnTo>
                    <a:lnTo>
                      <a:pt x="1782" y="910"/>
                    </a:lnTo>
                    <a:lnTo>
                      <a:pt x="1782" y="904"/>
                    </a:lnTo>
                    <a:lnTo>
                      <a:pt x="1786" y="898"/>
                    </a:lnTo>
                    <a:lnTo>
                      <a:pt x="1786" y="898"/>
                    </a:lnTo>
                    <a:lnTo>
                      <a:pt x="1790" y="898"/>
                    </a:lnTo>
                    <a:lnTo>
                      <a:pt x="1790" y="898"/>
                    </a:lnTo>
                    <a:lnTo>
                      <a:pt x="1790" y="898"/>
                    </a:lnTo>
                    <a:lnTo>
                      <a:pt x="1790" y="898"/>
                    </a:lnTo>
                    <a:close/>
                    <a:moveTo>
                      <a:pt x="1796" y="910"/>
                    </a:moveTo>
                    <a:lnTo>
                      <a:pt x="1796" y="910"/>
                    </a:lnTo>
                    <a:lnTo>
                      <a:pt x="1790" y="910"/>
                    </a:lnTo>
                    <a:lnTo>
                      <a:pt x="1790" y="910"/>
                    </a:lnTo>
                    <a:lnTo>
                      <a:pt x="1796" y="910"/>
                    </a:lnTo>
                    <a:lnTo>
                      <a:pt x="1796" y="910"/>
                    </a:lnTo>
                    <a:lnTo>
                      <a:pt x="1796" y="910"/>
                    </a:lnTo>
                    <a:lnTo>
                      <a:pt x="1796" y="9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 name="Freeform 14">
                <a:extLst>
                  <a:ext uri="{FF2B5EF4-FFF2-40B4-BE49-F238E27FC236}">
                    <a16:creationId xmlns:a16="http://schemas.microsoft.com/office/drawing/2014/main" id="{C190ECCE-CA2D-45A1-B306-97FECD1C343B}"/>
                  </a:ext>
                </a:extLst>
              </p:cNvPr>
              <p:cNvSpPr>
                <a:spLocks/>
              </p:cNvSpPr>
              <p:nvPr/>
            </p:nvSpPr>
            <p:spPr bwMode="auto">
              <a:xfrm>
                <a:off x="4933366" y="9677360"/>
                <a:ext cx="313665" cy="257902"/>
              </a:xfrm>
              <a:custGeom>
                <a:avLst/>
                <a:gdLst>
                  <a:gd name="T0" fmla="*/ 126 w 180"/>
                  <a:gd name="T1" fmla="*/ 30 h 148"/>
                  <a:gd name="T2" fmla="*/ 112 w 180"/>
                  <a:gd name="T3" fmla="*/ 44 h 148"/>
                  <a:gd name="T4" fmla="*/ 106 w 180"/>
                  <a:gd name="T5" fmla="*/ 38 h 148"/>
                  <a:gd name="T6" fmla="*/ 100 w 180"/>
                  <a:gd name="T7" fmla="*/ 36 h 148"/>
                  <a:gd name="T8" fmla="*/ 96 w 180"/>
                  <a:gd name="T9" fmla="*/ 34 h 148"/>
                  <a:gd name="T10" fmla="*/ 80 w 180"/>
                  <a:gd name="T11" fmla="*/ 52 h 148"/>
                  <a:gd name="T12" fmla="*/ 74 w 180"/>
                  <a:gd name="T13" fmla="*/ 50 h 148"/>
                  <a:gd name="T14" fmla="*/ 56 w 180"/>
                  <a:gd name="T15" fmla="*/ 46 h 148"/>
                  <a:gd name="T16" fmla="*/ 40 w 180"/>
                  <a:gd name="T17" fmla="*/ 40 h 148"/>
                  <a:gd name="T18" fmla="*/ 34 w 180"/>
                  <a:gd name="T19" fmla="*/ 28 h 148"/>
                  <a:gd name="T20" fmla="*/ 34 w 180"/>
                  <a:gd name="T21" fmla="*/ 30 h 148"/>
                  <a:gd name="T22" fmla="*/ 28 w 180"/>
                  <a:gd name="T23" fmla="*/ 30 h 148"/>
                  <a:gd name="T24" fmla="*/ 26 w 180"/>
                  <a:gd name="T25" fmla="*/ 32 h 148"/>
                  <a:gd name="T26" fmla="*/ 16 w 180"/>
                  <a:gd name="T27" fmla="*/ 42 h 148"/>
                  <a:gd name="T28" fmla="*/ 10 w 180"/>
                  <a:gd name="T29" fmla="*/ 42 h 148"/>
                  <a:gd name="T30" fmla="*/ 8 w 180"/>
                  <a:gd name="T31" fmla="*/ 48 h 148"/>
                  <a:gd name="T32" fmla="*/ 2 w 180"/>
                  <a:gd name="T33" fmla="*/ 38 h 148"/>
                  <a:gd name="T34" fmla="*/ 0 w 180"/>
                  <a:gd name="T35" fmla="*/ 54 h 148"/>
                  <a:gd name="T36" fmla="*/ 10 w 180"/>
                  <a:gd name="T37" fmla="*/ 58 h 148"/>
                  <a:gd name="T38" fmla="*/ 12 w 180"/>
                  <a:gd name="T39" fmla="*/ 62 h 148"/>
                  <a:gd name="T40" fmla="*/ 24 w 180"/>
                  <a:gd name="T41" fmla="*/ 68 h 148"/>
                  <a:gd name="T42" fmla="*/ 26 w 180"/>
                  <a:gd name="T43" fmla="*/ 76 h 148"/>
                  <a:gd name="T44" fmla="*/ 42 w 180"/>
                  <a:gd name="T45" fmla="*/ 90 h 148"/>
                  <a:gd name="T46" fmla="*/ 56 w 180"/>
                  <a:gd name="T47" fmla="*/ 110 h 148"/>
                  <a:gd name="T48" fmla="*/ 68 w 180"/>
                  <a:gd name="T49" fmla="*/ 130 h 148"/>
                  <a:gd name="T50" fmla="*/ 76 w 180"/>
                  <a:gd name="T51" fmla="*/ 130 h 148"/>
                  <a:gd name="T52" fmla="*/ 90 w 180"/>
                  <a:gd name="T53" fmla="*/ 130 h 148"/>
                  <a:gd name="T54" fmla="*/ 108 w 180"/>
                  <a:gd name="T55" fmla="*/ 146 h 148"/>
                  <a:gd name="T56" fmla="*/ 110 w 180"/>
                  <a:gd name="T57" fmla="*/ 144 h 148"/>
                  <a:gd name="T58" fmla="*/ 122 w 180"/>
                  <a:gd name="T59" fmla="*/ 144 h 148"/>
                  <a:gd name="T60" fmla="*/ 136 w 180"/>
                  <a:gd name="T61" fmla="*/ 142 h 148"/>
                  <a:gd name="T62" fmla="*/ 152 w 180"/>
                  <a:gd name="T63" fmla="*/ 138 h 148"/>
                  <a:gd name="T64" fmla="*/ 180 w 180"/>
                  <a:gd name="T65" fmla="*/ 130 h 148"/>
                  <a:gd name="T66" fmla="*/ 168 w 180"/>
                  <a:gd name="T67" fmla="*/ 112 h 148"/>
                  <a:gd name="T68" fmla="*/ 162 w 180"/>
                  <a:gd name="T69" fmla="*/ 94 h 148"/>
                  <a:gd name="T70" fmla="*/ 150 w 180"/>
                  <a:gd name="T71" fmla="*/ 78 h 148"/>
                  <a:gd name="T72" fmla="*/ 138 w 180"/>
                  <a:gd name="T73" fmla="*/ 70 h 148"/>
                  <a:gd name="T74" fmla="*/ 140 w 180"/>
                  <a:gd name="T75" fmla="*/ 62 h 148"/>
                  <a:gd name="T76" fmla="*/ 154 w 180"/>
                  <a:gd name="T77" fmla="*/ 58 h 148"/>
                  <a:gd name="T78" fmla="*/ 156 w 180"/>
                  <a:gd name="T79" fmla="*/ 26 h 148"/>
                  <a:gd name="T80" fmla="*/ 156 w 180"/>
                  <a:gd name="T81" fmla="*/ 26 h 148"/>
                  <a:gd name="T82" fmla="*/ 154 w 180"/>
                  <a:gd name="T83" fmla="*/ 28 h 148"/>
                  <a:gd name="T84" fmla="*/ 152 w 180"/>
                  <a:gd name="T85" fmla="*/ 28 h 148"/>
                  <a:gd name="T86" fmla="*/ 152 w 180"/>
                  <a:gd name="T87" fmla="*/ 32 h 148"/>
                  <a:gd name="T88" fmla="*/ 148 w 180"/>
                  <a:gd name="T89" fmla="*/ 28 h 148"/>
                  <a:gd name="T90" fmla="*/ 142 w 180"/>
                  <a:gd name="T91" fmla="*/ 24 h 148"/>
                  <a:gd name="T92" fmla="*/ 142 w 180"/>
                  <a:gd name="T93" fmla="*/ 0 h 148"/>
                  <a:gd name="T94" fmla="*/ 136 w 180"/>
                  <a:gd name="T95" fmla="*/ 6 h 148"/>
                  <a:gd name="T96" fmla="*/ 134 w 180"/>
                  <a:gd name="T97" fmla="*/ 14 h 148"/>
                  <a:gd name="T98" fmla="*/ 132 w 180"/>
                  <a:gd name="T99" fmla="*/ 20 h 148"/>
                  <a:gd name="T100" fmla="*/ 130 w 180"/>
                  <a:gd name="T101" fmla="*/ 22 h 148"/>
                  <a:gd name="T102" fmla="*/ 126 w 180"/>
                  <a:gd name="T103" fmla="*/ 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48">
                    <a:moveTo>
                      <a:pt x="126" y="30"/>
                    </a:moveTo>
                    <a:lnTo>
                      <a:pt x="126" y="30"/>
                    </a:lnTo>
                    <a:lnTo>
                      <a:pt x="120" y="38"/>
                    </a:lnTo>
                    <a:lnTo>
                      <a:pt x="112" y="44"/>
                    </a:lnTo>
                    <a:lnTo>
                      <a:pt x="106" y="38"/>
                    </a:lnTo>
                    <a:lnTo>
                      <a:pt x="106" y="38"/>
                    </a:lnTo>
                    <a:lnTo>
                      <a:pt x="104" y="38"/>
                    </a:lnTo>
                    <a:lnTo>
                      <a:pt x="100" y="36"/>
                    </a:lnTo>
                    <a:lnTo>
                      <a:pt x="98" y="34"/>
                    </a:lnTo>
                    <a:lnTo>
                      <a:pt x="96" y="34"/>
                    </a:lnTo>
                    <a:lnTo>
                      <a:pt x="92" y="44"/>
                    </a:lnTo>
                    <a:lnTo>
                      <a:pt x="80" y="52"/>
                    </a:lnTo>
                    <a:lnTo>
                      <a:pt x="80" y="52"/>
                    </a:lnTo>
                    <a:lnTo>
                      <a:pt x="74" y="50"/>
                    </a:lnTo>
                    <a:lnTo>
                      <a:pt x="70" y="50"/>
                    </a:lnTo>
                    <a:lnTo>
                      <a:pt x="56" y="46"/>
                    </a:lnTo>
                    <a:lnTo>
                      <a:pt x="50" y="48"/>
                    </a:lnTo>
                    <a:lnTo>
                      <a:pt x="40" y="40"/>
                    </a:lnTo>
                    <a:lnTo>
                      <a:pt x="40" y="40"/>
                    </a:lnTo>
                    <a:lnTo>
                      <a:pt x="34" y="28"/>
                    </a:lnTo>
                    <a:lnTo>
                      <a:pt x="34" y="28"/>
                    </a:lnTo>
                    <a:lnTo>
                      <a:pt x="34" y="30"/>
                    </a:lnTo>
                    <a:lnTo>
                      <a:pt x="30" y="30"/>
                    </a:lnTo>
                    <a:lnTo>
                      <a:pt x="28" y="30"/>
                    </a:lnTo>
                    <a:lnTo>
                      <a:pt x="26" y="32"/>
                    </a:lnTo>
                    <a:lnTo>
                      <a:pt x="26" y="32"/>
                    </a:lnTo>
                    <a:lnTo>
                      <a:pt x="24" y="40"/>
                    </a:lnTo>
                    <a:lnTo>
                      <a:pt x="16" y="42"/>
                    </a:lnTo>
                    <a:lnTo>
                      <a:pt x="10" y="42"/>
                    </a:lnTo>
                    <a:lnTo>
                      <a:pt x="10" y="42"/>
                    </a:lnTo>
                    <a:lnTo>
                      <a:pt x="8" y="48"/>
                    </a:lnTo>
                    <a:lnTo>
                      <a:pt x="8" y="48"/>
                    </a:lnTo>
                    <a:lnTo>
                      <a:pt x="2" y="38"/>
                    </a:lnTo>
                    <a:lnTo>
                      <a:pt x="2" y="38"/>
                    </a:lnTo>
                    <a:lnTo>
                      <a:pt x="0" y="54"/>
                    </a:lnTo>
                    <a:lnTo>
                      <a:pt x="0" y="54"/>
                    </a:lnTo>
                    <a:lnTo>
                      <a:pt x="2" y="56"/>
                    </a:lnTo>
                    <a:lnTo>
                      <a:pt x="10" y="58"/>
                    </a:lnTo>
                    <a:lnTo>
                      <a:pt x="10" y="58"/>
                    </a:lnTo>
                    <a:lnTo>
                      <a:pt x="12" y="62"/>
                    </a:lnTo>
                    <a:lnTo>
                      <a:pt x="20" y="64"/>
                    </a:lnTo>
                    <a:lnTo>
                      <a:pt x="24" y="68"/>
                    </a:lnTo>
                    <a:lnTo>
                      <a:pt x="24" y="68"/>
                    </a:lnTo>
                    <a:lnTo>
                      <a:pt x="26" y="76"/>
                    </a:lnTo>
                    <a:lnTo>
                      <a:pt x="42" y="90"/>
                    </a:lnTo>
                    <a:lnTo>
                      <a:pt x="42" y="90"/>
                    </a:lnTo>
                    <a:lnTo>
                      <a:pt x="46" y="104"/>
                    </a:lnTo>
                    <a:lnTo>
                      <a:pt x="56" y="110"/>
                    </a:lnTo>
                    <a:lnTo>
                      <a:pt x="60" y="118"/>
                    </a:lnTo>
                    <a:lnTo>
                      <a:pt x="68" y="130"/>
                    </a:lnTo>
                    <a:lnTo>
                      <a:pt x="72" y="134"/>
                    </a:lnTo>
                    <a:lnTo>
                      <a:pt x="76" y="130"/>
                    </a:lnTo>
                    <a:lnTo>
                      <a:pt x="86" y="132"/>
                    </a:lnTo>
                    <a:lnTo>
                      <a:pt x="90" y="130"/>
                    </a:lnTo>
                    <a:lnTo>
                      <a:pt x="108" y="146"/>
                    </a:lnTo>
                    <a:lnTo>
                      <a:pt x="108" y="146"/>
                    </a:lnTo>
                    <a:lnTo>
                      <a:pt x="108" y="146"/>
                    </a:lnTo>
                    <a:lnTo>
                      <a:pt x="110" y="144"/>
                    </a:lnTo>
                    <a:lnTo>
                      <a:pt x="122" y="144"/>
                    </a:lnTo>
                    <a:lnTo>
                      <a:pt x="122" y="144"/>
                    </a:lnTo>
                    <a:lnTo>
                      <a:pt x="124" y="148"/>
                    </a:lnTo>
                    <a:lnTo>
                      <a:pt x="136" y="142"/>
                    </a:lnTo>
                    <a:lnTo>
                      <a:pt x="144" y="142"/>
                    </a:lnTo>
                    <a:lnTo>
                      <a:pt x="152" y="138"/>
                    </a:lnTo>
                    <a:lnTo>
                      <a:pt x="160" y="130"/>
                    </a:lnTo>
                    <a:lnTo>
                      <a:pt x="180" y="130"/>
                    </a:lnTo>
                    <a:lnTo>
                      <a:pt x="180" y="116"/>
                    </a:lnTo>
                    <a:lnTo>
                      <a:pt x="168" y="112"/>
                    </a:lnTo>
                    <a:lnTo>
                      <a:pt x="168" y="112"/>
                    </a:lnTo>
                    <a:lnTo>
                      <a:pt x="162" y="94"/>
                    </a:lnTo>
                    <a:lnTo>
                      <a:pt x="156" y="86"/>
                    </a:lnTo>
                    <a:lnTo>
                      <a:pt x="150" y="78"/>
                    </a:lnTo>
                    <a:lnTo>
                      <a:pt x="138" y="70"/>
                    </a:lnTo>
                    <a:lnTo>
                      <a:pt x="138" y="70"/>
                    </a:lnTo>
                    <a:lnTo>
                      <a:pt x="140" y="68"/>
                    </a:lnTo>
                    <a:lnTo>
                      <a:pt x="140" y="62"/>
                    </a:lnTo>
                    <a:lnTo>
                      <a:pt x="150" y="62"/>
                    </a:lnTo>
                    <a:lnTo>
                      <a:pt x="154" y="58"/>
                    </a:lnTo>
                    <a:lnTo>
                      <a:pt x="154" y="58"/>
                    </a:lnTo>
                    <a:lnTo>
                      <a:pt x="156" y="26"/>
                    </a:lnTo>
                    <a:lnTo>
                      <a:pt x="156" y="26"/>
                    </a:lnTo>
                    <a:lnTo>
                      <a:pt x="156" y="26"/>
                    </a:lnTo>
                    <a:lnTo>
                      <a:pt x="156" y="26"/>
                    </a:lnTo>
                    <a:lnTo>
                      <a:pt x="154" y="28"/>
                    </a:lnTo>
                    <a:lnTo>
                      <a:pt x="152" y="28"/>
                    </a:lnTo>
                    <a:lnTo>
                      <a:pt x="152" y="28"/>
                    </a:lnTo>
                    <a:lnTo>
                      <a:pt x="152" y="32"/>
                    </a:lnTo>
                    <a:lnTo>
                      <a:pt x="152" y="32"/>
                    </a:lnTo>
                    <a:lnTo>
                      <a:pt x="150" y="30"/>
                    </a:lnTo>
                    <a:lnTo>
                      <a:pt x="148" y="28"/>
                    </a:lnTo>
                    <a:lnTo>
                      <a:pt x="144" y="26"/>
                    </a:lnTo>
                    <a:lnTo>
                      <a:pt x="142" y="24"/>
                    </a:lnTo>
                    <a:lnTo>
                      <a:pt x="142" y="24"/>
                    </a:lnTo>
                    <a:lnTo>
                      <a:pt x="142" y="0"/>
                    </a:lnTo>
                    <a:lnTo>
                      <a:pt x="136" y="6"/>
                    </a:lnTo>
                    <a:lnTo>
                      <a:pt x="136" y="6"/>
                    </a:lnTo>
                    <a:lnTo>
                      <a:pt x="134" y="10"/>
                    </a:lnTo>
                    <a:lnTo>
                      <a:pt x="134" y="14"/>
                    </a:lnTo>
                    <a:lnTo>
                      <a:pt x="134" y="14"/>
                    </a:lnTo>
                    <a:lnTo>
                      <a:pt x="132" y="20"/>
                    </a:lnTo>
                    <a:lnTo>
                      <a:pt x="132" y="20"/>
                    </a:lnTo>
                    <a:lnTo>
                      <a:pt x="130" y="22"/>
                    </a:lnTo>
                    <a:lnTo>
                      <a:pt x="126" y="30"/>
                    </a:lnTo>
                    <a:lnTo>
                      <a:pt x="126" y="30"/>
                    </a:lnTo>
                    <a:lnTo>
                      <a:pt x="126"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 name="Freeform 15">
                <a:extLst>
                  <a:ext uri="{FF2B5EF4-FFF2-40B4-BE49-F238E27FC236}">
                    <a16:creationId xmlns:a16="http://schemas.microsoft.com/office/drawing/2014/main" id="{1E9C87E7-C467-411F-A910-A5A365DD0B80}"/>
                  </a:ext>
                </a:extLst>
              </p:cNvPr>
              <p:cNvSpPr>
                <a:spLocks/>
              </p:cNvSpPr>
              <p:nvPr/>
            </p:nvSpPr>
            <p:spPr bwMode="auto">
              <a:xfrm>
                <a:off x="4895029" y="9321872"/>
                <a:ext cx="414735" cy="446101"/>
              </a:xfrm>
              <a:custGeom>
                <a:avLst/>
                <a:gdLst>
                  <a:gd name="T0" fmla="*/ 30 w 238"/>
                  <a:gd name="T1" fmla="*/ 102 h 256"/>
                  <a:gd name="T2" fmla="*/ 16 w 238"/>
                  <a:gd name="T3" fmla="*/ 138 h 256"/>
                  <a:gd name="T4" fmla="*/ 6 w 238"/>
                  <a:gd name="T5" fmla="*/ 158 h 256"/>
                  <a:gd name="T6" fmla="*/ 2 w 238"/>
                  <a:gd name="T7" fmla="*/ 178 h 256"/>
                  <a:gd name="T8" fmla="*/ 6 w 238"/>
                  <a:gd name="T9" fmla="*/ 188 h 256"/>
                  <a:gd name="T10" fmla="*/ 14 w 238"/>
                  <a:gd name="T11" fmla="*/ 218 h 256"/>
                  <a:gd name="T12" fmla="*/ 22 w 238"/>
                  <a:gd name="T13" fmla="*/ 238 h 256"/>
                  <a:gd name="T14" fmla="*/ 24 w 238"/>
                  <a:gd name="T15" fmla="*/ 244 h 256"/>
                  <a:gd name="T16" fmla="*/ 28 w 238"/>
                  <a:gd name="T17" fmla="*/ 250 h 256"/>
                  <a:gd name="T18" fmla="*/ 30 w 238"/>
                  <a:gd name="T19" fmla="*/ 250 h 256"/>
                  <a:gd name="T20" fmla="*/ 36 w 238"/>
                  <a:gd name="T21" fmla="*/ 246 h 256"/>
                  <a:gd name="T22" fmla="*/ 46 w 238"/>
                  <a:gd name="T23" fmla="*/ 244 h 256"/>
                  <a:gd name="T24" fmla="*/ 48 w 238"/>
                  <a:gd name="T25" fmla="*/ 238 h 256"/>
                  <a:gd name="T26" fmla="*/ 58 w 238"/>
                  <a:gd name="T27" fmla="*/ 238 h 256"/>
                  <a:gd name="T28" fmla="*/ 62 w 238"/>
                  <a:gd name="T29" fmla="*/ 246 h 256"/>
                  <a:gd name="T30" fmla="*/ 74 w 238"/>
                  <a:gd name="T31" fmla="*/ 250 h 256"/>
                  <a:gd name="T32" fmla="*/ 90 w 238"/>
                  <a:gd name="T33" fmla="*/ 254 h 256"/>
                  <a:gd name="T34" fmla="*/ 100 w 238"/>
                  <a:gd name="T35" fmla="*/ 256 h 256"/>
                  <a:gd name="T36" fmla="*/ 112 w 238"/>
                  <a:gd name="T37" fmla="*/ 250 h 256"/>
                  <a:gd name="T38" fmla="*/ 118 w 238"/>
                  <a:gd name="T39" fmla="*/ 238 h 256"/>
                  <a:gd name="T40" fmla="*/ 128 w 238"/>
                  <a:gd name="T41" fmla="*/ 244 h 256"/>
                  <a:gd name="T42" fmla="*/ 130 w 238"/>
                  <a:gd name="T43" fmla="*/ 246 h 256"/>
                  <a:gd name="T44" fmla="*/ 142 w 238"/>
                  <a:gd name="T45" fmla="*/ 244 h 256"/>
                  <a:gd name="T46" fmla="*/ 150 w 238"/>
                  <a:gd name="T47" fmla="*/ 230 h 256"/>
                  <a:gd name="T48" fmla="*/ 156 w 238"/>
                  <a:gd name="T49" fmla="*/ 224 h 256"/>
                  <a:gd name="T50" fmla="*/ 156 w 238"/>
                  <a:gd name="T51" fmla="*/ 218 h 256"/>
                  <a:gd name="T52" fmla="*/ 158 w 238"/>
                  <a:gd name="T53" fmla="*/ 210 h 256"/>
                  <a:gd name="T54" fmla="*/ 164 w 238"/>
                  <a:gd name="T55" fmla="*/ 216 h 256"/>
                  <a:gd name="T56" fmla="*/ 166 w 238"/>
                  <a:gd name="T57" fmla="*/ 232 h 256"/>
                  <a:gd name="T58" fmla="*/ 174 w 238"/>
                  <a:gd name="T59" fmla="*/ 236 h 256"/>
                  <a:gd name="T60" fmla="*/ 176 w 238"/>
                  <a:gd name="T61" fmla="*/ 234 h 256"/>
                  <a:gd name="T62" fmla="*/ 178 w 238"/>
                  <a:gd name="T63" fmla="*/ 230 h 256"/>
                  <a:gd name="T64" fmla="*/ 186 w 238"/>
                  <a:gd name="T65" fmla="*/ 220 h 256"/>
                  <a:gd name="T66" fmla="*/ 206 w 238"/>
                  <a:gd name="T67" fmla="*/ 186 h 256"/>
                  <a:gd name="T68" fmla="*/ 210 w 238"/>
                  <a:gd name="T69" fmla="*/ 162 h 256"/>
                  <a:gd name="T70" fmla="*/ 222 w 238"/>
                  <a:gd name="T71" fmla="*/ 110 h 256"/>
                  <a:gd name="T72" fmla="*/ 236 w 238"/>
                  <a:gd name="T73" fmla="*/ 102 h 256"/>
                  <a:gd name="T74" fmla="*/ 238 w 238"/>
                  <a:gd name="T75" fmla="*/ 92 h 256"/>
                  <a:gd name="T76" fmla="*/ 232 w 238"/>
                  <a:gd name="T77" fmla="*/ 84 h 256"/>
                  <a:gd name="T78" fmla="*/ 222 w 238"/>
                  <a:gd name="T79" fmla="*/ 78 h 256"/>
                  <a:gd name="T80" fmla="*/ 220 w 238"/>
                  <a:gd name="T81" fmla="*/ 38 h 256"/>
                  <a:gd name="T82" fmla="*/ 214 w 238"/>
                  <a:gd name="T83" fmla="*/ 22 h 256"/>
                  <a:gd name="T84" fmla="*/ 196 w 238"/>
                  <a:gd name="T85" fmla="*/ 0 h 256"/>
                  <a:gd name="T86" fmla="*/ 184 w 238"/>
                  <a:gd name="T87" fmla="*/ 14 h 256"/>
                  <a:gd name="T88" fmla="*/ 174 w 238"/>
                  <a:gd name="T89" fmla="*/ 24 h 256"/>
                  <a:gd name="T90" fmla="*/ 150 w 238"/>
                  <a:gd name="T91" fmla="*/ 22 h 256"/>
                  <a:gd name="T92" fmla="*/ 138 w 238"/>
                  <a:gd name="T93" fmla="*/ 16 h 256"/>
                  <a:gd name="T94" fmla="*/ 136 w 238"/>
                  <a:gd name="T95" fmla="*/ 22 h 256"/>
                  <a:gd name="T96" fmla="*/ 100 w 238"/>
                  <a:gd name="T97" fmla="*/ 22 h 256"/>
                  <a:gd name="T98" fmla="*/ 66 w 238"/>
                  <a:gd name="T99" fmla="*/ 22 h 256"/>
                  <a:gd name="T100" fmla="*/ 44 w 238"/>
                  <a:gd name="T101" fmla="*/ 38 h 256"/>
                  <a:gd name="T102" fmla="*/ 30 w 238"/>
                  <a:gd name="T103" fmla="*/ 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56">
                    <a:moveTo>
                      <a:pt x="30" y="66"/>
                    </a:moveTo>
                    <a:lnTo>
                      <a:pt x="30" y="84"/>
                    </a:lnTo>
                    <a:lnTo>
                      <a:pt x="30" y="102"/>
                    </a:lnTo>
                    <a:lnTo>
                      <a:pt x="30" y="118"/>
                    </a:lnTo>
                    <a:lnTo>
                      <a:pt x="30" y="134"/>
                    </a:lnTo>
                    <a:lnTo>
                      <a:pt x="16" y="138"/>
                    </a:lnTo>
                    <a:lnTo>
                      <a:pt x="16" y="138"/>
                    </a:lnTo>
                    <a:lnTo>
                      <a:pt x="12" y="146"/>
                    </a:lnTo>
                    <a:lnTo>
                      <a:pt x="6" y="158"/>
                    </a:lnTo>
                    <a:lnTo>
                      <a:pt x="6" y="168"/>
                    </a:lnTo>
                    <a:lnTo>
                      <a:pt x="2" y="170"/>
                    </a:lnTo>
                    <a:lnTo>
                      <a:pt x="2" y="178"/>
                    </a:lnTo>
                    <a:lnTo>
                      <a:pt x="0" y="184"/>
                    </a:lnTo>
                    <a:lnTo>
                      <a:pt x="0" y="190"/>
                    </a:lnTo>
                    <a:lnTo>
                      <a:pt x="6" y="188"/>
                    </a:lnTo>
                    <a:lnTo>
                      <a:pt x="6" y="188"/>
                    </a:lnTo>
                    <a:lnTo>
                      <a:pt x="6" y="198"/>
                    </a:lnTo>
                    <a:lnTo>
                      <a:pt x="14" y="218"/>
                    </a:lnTo>
                    <a:lnTo>
                      <a:pt x="14" y="218"/>
                    </a:lnTo>
                    <a:lnTo>
                      <a:pt x="12" y="220"/>
                    </a:lnTo>
                    <a:lnTo>
                      <a:pt x="22" y="238"/>
                    </a:lnTo>
                    <a:lnTo>
                      <a:pt x="22" y="238"/>
                    </a:lnTo>
                    <a:lnTo>
                      <a:pt x="24" y="244"/>
                    </a:lnTo>
                    <a:lnTo>
                      <a:pt x="24" y="244"/>
                    </a:lnTo>
                    <a:lnTo>
                      <a:pt x="24" y="246"/>
                    </a:lnTo>
                    <a:lnTo>
                      <a:pt x="26" y="248"/>
                    </a:lnTo>
                    <a:lnTo>
                      <a:pt x="28" y="250"/>
                    </a:lnTo>
                    <a:lnTo>
                      <a:pt x="28" y="252"/>
                    </a:lnTo>
                    <a:lnTo>
                      <a:pt x="28" y="252"/>
                    </a:lnTo>
                    <a:lnTo>
                      <a:pt x="30" y="250"/>
                    </a:lnTo>
                    <a:lnTo>
                      <a:pt x="32" y="248"/>
                    </a:lnTo>
                    <a:lnTo>
                      <a:pt x="32" y="248"/>
                    </a:lnTo>
                    <a:lnTo>
                      <a:pt x="36" y="246"/>
                    </a:lnTo>
                    <a:lnTo>
                      <a:pt x="38" y="246"/>
                    </a:lnTo>
                    <a:lnTo>
                      <a:pt x="40" y="246"/>
                    </a:lnTo>
                    <a:lnTo>
                      <a:pt x="46" y="244"/>
                    </a:lnTo>
                    <a:lnTo>
                      <a:pt x="46" y="244"/>
                    </a:lnTo>
                    <a:lnTo>
                      <a:pt x="48" y="240"/>
                    </a:lnTo>
                    <a:lnTo>
                      <a:pt x="48" y="238"/>
                    </a:lnTo>
                    <a:lnTo>
                      <a:pt x="56" y="234"/>
                    </a:lnTo>
                    <a:lnTo>
                      <a:pt x="56" y="234"/>
                    </a:lnTo>
                    <a:lnTo>
                      <a:pt x="58" y="238"/>
                    </a:lnTo>
                    <a:lnTo>
                      <a:pt x="60" y="240"/>
                    </a:lnTo>
                    <a:lnTo>
                      <a:pt x="62" y="246"/>
                    </a:lnTo>
                    <a:lnTo>
                      <a:pt x="62" y="246"/>
                    </a:lnTo>
                    <a:lnTo>
                      <a:pt x="70" y="250"/>
                    </a:lnTo>
                    <a:lnTo>
                      <a:pt x="70" y="250"/>
                    </a:lnTo>
                    <a:lnTo>
                      <a:pt x="74" y="250"/>
                    </a:lnTo>
                    <a:lnTo>
                      <a:pt x="76" y="250"/>
                    </a:lnTo>
                    <a:lnTo>
                      <a:pt x="90" y="254"/>
                    </a:lnTo>
                    <a:lnTo>
                      <a:pt x="90" y="254"/>
                    </a:lnTo>
                    <a:lnTo>
                      <a:pt x="94" y="256"/>
                    </a:lnTo>
                    <a:lnTo>
                      <a:pt x="100" y="256"/>
                    </a:lnTo>
                    <a:lnTo>
                      <a:pt x="100" y="256"/>
                    </a:lnTo>
                    <a:lnTo>
                      <a:pt x="106" y="254"/>
                    </a:lnTo>
                    <a:lnTo>
                      <a:pt x="112" y="250"/>
                    </a:lnTo>
                    <a:lnTo>
                      <a:pt x="112" y="250"/>
                    </a:lnTo>
                    <a:lnTo>
                      <a:pt x="116" y="244"/>
                    </a:lnTo>
                    <a:lnTo>
                      <a:pt x="118" y="238"/>
                    </a:lnTo>
                    <a:lnTo>
                      <a:pt x="118" y="238"/>
                    </a:lnTo>
                    <a:lnTo>
                      <a:pt x="122" y="240"/>
                    </a:lnTo>
                    <a:lnTo>
                      <a:pt x="124" y="240"/>
                    </a:lnTo>
                    <a:lnTo>
                      <a:pt x="128" y="244"/>
                    </a:lnTo>
                    <a:lnTo>
                      <a:pt x="128" y="244"/>
                    </a:lnTo>
                    <a:lnTo>
                      <a:pt x="128" y="244"/>
                    </a:lnTo>
                    <a:lnTo>
                      <a:pt x="130" y="246"/>
                    </a:lnTo>
                    <a:lnTo>
                      <a:pt x="132" y="250"/>
                    </a:lnTo>
                    <a:lnTo>
                      <a:pt x="138" y="246"/>
                    </a:lnTo>
                    <a:lnTo>
                      <a:pt x="142" y="244"/>
                    </a:lnTo>
                    <a:lnTo>
                      <a:pt x="146" y="238"/>
                    </a:lnTo>
                    <a:lnTo>
                      <a:pt x="150" y="230"/>
                    </a:lnTo>
                    <a:lnTo>
                      <a:pt x="150" y="230"/>
                    </a:lnTo>
                    <a:lnTo>
                      <a:pt x="152" y="226"/>
                    </a:lnTo>
                    <a:lnTo>
                      <a:pt x="156" y="224"/>
                    </a:lnTo>
                    <a:lnTo>
                      <a:pt x="156" y="224"/>
                    </a:lnTo>
                    <a:lnTo>
                      <a:pt x="156" y="220"/>
                    </a:lnTo>
                    <a:lnTo>
                      <a:pt x="156" y="220"/>
                    </a:lnTo>
                    <a:lnTo>
                      <a:pt x="156" y="218"/>
                    </a:lnTo>
                    <a:lnTo>
                      <a:pt x="156" y="214"/>
                    </a:lnTo>
                    <a:lnTo>
                      <a:pt x="156" y="214"/>
                    </a:lnTo>
                    <a:lnTo>
                      <a:pt x="158" y="210"/>
                    </a:lnTo>
                    <a:lnTo>
                      <a:pt x="164" y="204"/>
                    </a:lnTo>
                    <a:lnTo>
                      <a:pt x="164" y="204"/>
                    </a:lnTo>
                    <a:lnTo>
                      <a:pt x="164" y="216"/>
                    </a:lnTo>
                    <a:lnTo>
                      <a:pt x="164" y="228"/>
                    </a:lnTo>
                    <a:lnTo>
                      <a:pt x="164" y="228"/>
                    </a:lnTo>
                    <a:lnTo>
                      <a:pt x="166" y="232"/>
                    </a:lnTo>
                    <a:lnTo>
                      <a:pt x="170" y="234"/>
                    </a:lnTo>
                    <a:lnTo>
                      <a:pt x="174" y="236"/>
                    </a:lnTo>
                    <a:lnTo>
                      <a:pt x="174" y="236"/>
                    </a:lnTo>
                    <a:lnTo>
                      <a:pt x="176" y="232"/>
                    </a:lnTo>
                    <a:lnTo>
                      <a:pt x="176" y="234"/>
                    </a:lnTo>
                    <a:lnTo>
                      <a:pt x="176" y="234"/>
                    </a:lnTo>
                    <a:lnTo>
                      <a:pt x="178" y="230"/>
                    </a:lnTo>
                    <a:lnTo>
                      <a:pt x="178" y="230"/>
                    </a:lnTo>
                    <a:lnTo>
                      <a:pt x="178" y="230"/>
                    </a:lnTo>
                    <a:lnTo>
                      <a:pt x="182" y="224"/>
                    </a:lnTo>
                    <a:lnTo>
                      <a:pt x="186" y="220"/>
                    </a:lnTo>
                    <a:lnTo>
                      <a:pt x="186" y="220"/>
                    </a:lnTo>
                    <a:lnTo>
                      <a:pt x="190" y="208"/>
                    </a:lnTo>
                    <a:lnTo>
                      <a:pt x="198" y="194"/>
                    </a:lnTo>
                    <a:lnTo>
                      <a:pt x="206" y="186"/>
                    </a:lnTo>
                    <a:lnTo>
                      <a:pt x="210" y="168"/>
                    </a:lnTo>
                    <a:lnTo>
                      <a:pt x="210" y="162"/>
                    </a:lnTo>
                    <a:lnTo>
                      <a:pt x="210" y="162"/>
                    </a:lnTo>
                    <a:lnTo>
                      <a:pt x="210" y="152"/>
                    </a:lnTo>
                    <a:lnTo>
                      <a:pt x="218" y="110"/>
                    </a:lnTo>
                    <a:lnTo>
                      <a:pt x="222" y="110"/>
                    </a:lnTo>
                    <a:lnTo>
                      <a:pt x="222" y="110"/>
                    </a:lnTo>
                    <a:lnTo>
                      <a:pt x="226" y="108"/>
                    </a:lnTo>
                    <a:lnTo>
                      <a:pt x="236" y="102"/>
                    </a:lnTo>
                    <a:lnTo>
                      <a:pt x="236" y="102"/>
                    </a:lnTo>
                    <a:lnTo>
                      <a:pt x="238" y="92"/>
                    </a:lnTo>
                    <a:lnTo>
                      <a:pt x="238" y="92"/>
                    </a:lnTo>
                    <a:lnTo>
                      <a:pt x="238" y="90"/>
                    </a:lnTo>
                    <a:lnTo>
                      <a:pt x="234" y="90"/>
                    </a:lnTo>
                    <a:lnTo>
                      <a:pt x="232" y="84"/>
                    </a:lnTo>
                    <a:lnTo>
                      <a:pt x="226" y="82"/>
                    </a:lnTo>
                    <a:lnTo>
                      <a:pt x="226" y="82"/>
                    </a:lnTo>
                    <a:lnTo>
                      <a:pt x="222" y="78"/>
                    </a:lnTo>
                    <a:lnTo>
                      <a:pt x="222" y="78"/>
                    </a:lnTo>
                    <a:lnTo>
                      <a:pt x="220" y="62"/>
                    </a:lnTo>
                    <a:lnTo>
                      <a:pt x="220" y="38"/>
                    </a:lnTo>
                    <a:lnTo>
                      <a:pt x="216" y="30"/>
                    </a:lnTo>
                    <a:lnTo>
                      <a:pt x="216" y="30"/>
                    </a:lnTo>
                    <a:lnTo>
                      <a:pt x="214" y="22"/>
                    </a:lnTo>
                    <a:lnTo>
                      <a:pt x="208" y="10"/>
                    </a:lnTo>
                    <a:lnTo>
                      <a:pt x="200" y="6"/>
                    </a:lnTo>
                    <a:lnTo>
                      <a:pt x="196" y="0"/>
                    </a:lnTo>
                    <a:lnTo>
                      <a:pt x="190" y="6"/>
                    </a:lnTo>
                    <a:lnTo>
                      <a:pt x="186" y="4"/>
                    </a:lnTo>
                    <a:lnTo>
                      <a:pt x="184" y="14"/>
                    </a:lnTo>
                    <a:lnTo>
                      <a:pt x="176" y="16"/>
                    </a:lnTo>
                    <a:lnTo>
                      <a:pt x="176" y="16"/>
                    </a:lnTo>
                    <a:lnTo>
                      <a:pt x="174" y="24"/>
                    </a:lnTo>
                    <a:lnTo>
                      <a:pt x="168" y="24"/>
                    </a:lnTo>
                    <a:lnTo>
                      <a:pt x="162" y="22"/>
                    </a:lnTo>
                    <a:lnTo>
                      <a:pt x="150" y="22"/>
                    </a:lnTo>
                    <a:lnTo>
                      <a:pt x="138" y="22"/>
                    </a:lnTo>
                    <a:lnTo>
                      <a:pt x="138" y="22"/>
                    </a:lnTo>
                    <a:lnTo>
                      <a:pt x="138" y="16"/>
                    </a:lnTo>
                    <a:lnTo>
                      <a:pt x="136" y="16"/>
                    </a:lnTo>
                    <a:lnTo>
                      <a:pt x="136" y="16"/>
                    </a:lnTo>
                    <a:lnTo>
                      <a:pt x="136" y="22"/>
                    </a:lnTo>
                    <a:lnTo>
                      <a:pt x="124" y="22"/>
                    </a:lnTo>
                    <a:lnTo>
                      <a:pt x="112" y="22"/>
                    </a:lnTo>
                    <a:lnTo>
                      <a:pt x="100" y="22"/>
                    </a:lnTo>
                    <a:lnTo>
                      <a:pt x="90" y="22"/>
                    </a:lnTo>
                    <a:lnTo>
                      <a:pt x="78" y="22"/>
                    </a:lnTo>
                    <a:lnTo>
                      <a:pt x="66" y="22"/>
                    </a:lnTo>
                    <a:lnTo>
                      <a:pt x="56" y="22"/>
                    </a:lnTo>
                    <a:lnTo>
                      <a:pt x="44" y="22"/>
                    </a:lnTo>
                    <a:lnTo>
                      <a:pt x="44" y="38"/>
                    </a:lnTo>
                    <a:lnTo>
                      <a:pt x="44" y="58"/>
                    </a:lnTo>
                    <a:lnTo>
                      <a:pt x="30" y="58"/>
                    </a:lnTo>
                    <a:lnTo>
                      <a:pt x="30" y="66"/>
                    </a:lnTo>
                    <a:lnTo>
                      <a:pt x="30" y="66"/>
                    </a:lnTo>
                    <a:lnTo>
                      <a:pt x="30" y="6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 name="Freeform 16">
                <a:extLst>
                  <a:ext uri="{FF2B5EF4-FFF2-40B4-BE49-F238E27FC236}">
                    <a16:creationId xmlns:a16="http://schemas.microsoft.com/office/drawing/2014/main" id="{491F0861-73B5-4366-93B2-0B0F9CAAA5E2}"/>
                  </a:ext>
                </a:extLst>
              </p:cNvPr>
              <p:cNvSpPr>
                <a:spLocks/>
              </p:cNvSpPr>
              <p:nvPr/>
            </p:nvSpPr>
            <p:spPr bwMode="auto">
              <a:xfrm>
                <a:off x="5846480" y="8833949"/>
                <a:ext cx="352002" cy="299724"/>
              </a:xfrm>
              <a:custGeom>
                <a:avLst/>
                <a:gdLst>
                  <a:gd name="T0" fmla="*/ 20 w 202"/>
                  <a:gd name="T1" fmla="*/ 60 h 172"/>
                  <a:gd name="T2" fmla="*/ 30 w 202"/>
                  <a:gd name="T3" fmla="*/ 64 h 172"/>
                  <a:gd name="T4" fmla="*/ 34 w 202"/>
                  <a:gd name="T5" fmla="*/ 56 h 172"/>
                  <a:gd name="T6" fmla="*/ 38 w 202"/>
                  <a:gd name="T7" fmla="*/ 52 h 172"/>
                  <a:gd name="T8" fmla="*/ 50 w 202"/>
                  <a:gd name="T9" fmla="*/ 44 h 172"/>
                  <a:gd name="T10" fmla="*/ 56 w 202"/>
                  <a:gd name="T11" fmla="*/ 38 h 172"/>
                  <a:gd name="T12" fmla="*/ 60 w 202"/>
                  <a:gd name="T13" fmla="*/ 26 h 172"/>
                  <a:gd name="T14" fmla="*/ 72 w 202"/>
                  <a:gd name="T15" fmla="*/ 22 h 172"/>
                  <a:gd name="T16" fmla="*/ 80 w 202"/>
                  <a:gd name="T17" fmla="*/ 22 h 172"/>
                  <a:gd name="T18" fmla="*/ 94 w 202"/>
                  <a:gd name="T19" fmla="*/ 22 h 172"/>
                  <a:gd name="T20" fmla="*/ 102 w 202"/>
                  <a:gd name="T21" fmla="*/ 26 h 172"/>
                  <a:gd name="T22" fmla="*/ 112 w 202"/>
                  <a:gd name="T23" fmla="*/ 26 h 172"/>
                  <a:gd name="T24" fmla="*/ 124 w 202"/>
                  <a:gd name="T25" fmla="*/ 26 h 172"/>
                  <a:gd name="T26" fmla="*/ 136 w 202"/>
                  <a:gd name="T27" fmla="*/ 18 h 172"/>
                  <a:gd name="T28" fmla="*/ 136 w 202"/>
                  <a:gd name="T29" fmla="*/ 10 h 172"/>
                  <a:gd name="T30" fmla="*/ 146 w 202"/>
                  <a:gd name="T31" fmla="*/ 0 h 172"/>
                  <a:gd name="T32" fmla="*/ 150 w 202"/>
                  <a:gd name="T33" fmla="*/ 10 h 172"/>
                  <a:gd name="T34" fmla="*/ 154 w 202"/>
                  <a:gd name="T35" fmla="*/ 14 h 172"/>
                  <a:gd name="T36" fmla="*/ 154 w 202"/>
                  <a:gd name="T37" fmla="*/ 30 h 172"/>
                  <a:gd name="T38" fmla="*/ 166 w 202"/>
                  <a:gd name="T39" fmla="*/ 30 h 172"/>
                  <a:gd name="T40" fmla="*/ 176 w 202"/>
                  <a:gd name="T41" fmla="*/ 26 h 172"/>
                  <a:gd name="T42" fmla="*/ 184 w 202"/>
                  <a:gd name="T43" fmla="*/ 22 h 172"/>
                  <a:gd name="T44" fmla="*/ 188 w 202"/>
                  <a:gd name="T45" fmla="*/ 26 h 172"/>
                  <a:gd name="T46" fmla="*/ 202 w 202"/>
                  <a:gd name="T47" fmla="*/ 22 h 172"/>
                  <a:gd name="T48" fmla="*/ 196 w 202"/>
                  <a:gd name="T49" fmla="*/ 26 h 172"/>
                  <a:gd name="T50" fmla="*/ 188 w 202"/>
                  <a:gd name="T51" fmla="*/ 30 h 172"/>
                  <a:gd name="T52" fmla="*/ 172 w 202"/>
                  <a:gd name="T53" fmla="*/ 34 h 172"/>
                  <a:gd name="T54" fmla="*/ 162 w 202"/>
                  <a:gd name="T55" fmla="*/ 38 h 172"/>
                  <a:gd name="T56" fmla="*/ 150 w 202"/>
                  <a:gd name="T57" fmla="*/ 48 h 172"/>
                  <a:gd name="T58" fmla="*/ 154 w 202"/>
                  <a:gd name="T59" fmla="*/ 56 h 172"/>
                  <a:gd name="T60" fmla="*/ 154 w 202"/>
                  <a:gd name="T61" fmla="*/ 66 h 172"/>
                  <a:gd name="T62" fmla="*/ 146 w 202"/>
                  <a:gd name="T63" fmla="*/ 74 h 172"/>
                  <a:gd name="T64" fmla="*/ 150 w 202"/>
                  <a:gd name="T65" fmla="*/ 86 h 172"/>
                  <a:gd name="T66" fmla="*/ 136 w 202"/>
                  <a:gd name="T67" fmla="*/ 86 h 172"/>
                  <a:gd name="T68" fmla="*/ 136 w 202"/>
                  <a:gd name="T69" fmla="*/ 94 h 172"/>
                  <a:gd name="T70" fmla="*/ 136 w 202"/>
                  <a:gd name="T71" fmla="*/ 100 h 172"/>
                  <a:gd name="T72" fmla="*/ 124 w 202"/>
                  <a:gd name="T73" fmla="*/ 108 h 172"/>
                  <a:gd name="T74" fmla="*/ 124 w 202"/>
                  <a:gd name="T75" fmla="*/ 116 h 172"/>
                  <a:gd name="T76" fmla="*/ 120 w 202"/>
                  <a:gd name="T77" fmla="*/ 126 h 172"/>
                  <a:gd name="T78" fmla="*/ 112 w 202"/>
                  <a:gd name="T79" fmla="*/ 126 h 172"/>
                  <a:gd name="T80" fmla="*/ 98 w 202"/>
                  <a:gd name="T81" fmla="*/ 130 h 172"/>
                  <a:gd name="T82" fmla="*/ 94 w 202"/>
                  <a:gd name="T83" fmla="*/ 138 h 172"/>
                  <a:gd name="T84" fmla="*/ 86 w 202"/>
                  <a:gd name="T85" fmla="*/ 138 h 172"/>
                  <a:gd name="T86" fmla="*/ 84 w 202"/>
                  <a:gd name="T87" fmla="*/ 152 h 172"/>
                  <a:gd name="T88" fmla="*/ 84 w 202"/>
                  <a:gd name="T89" fmla="*/ 160 h 172"/>
                  <a:gd name="T90" fmla="*/ 68 w 202"/>
                  <a:gd name="T91" fmla="*/ 168 h 172"/>
                  <a:gd name="T92" fmla="*/ 54 w 202"/>
                  <a:gd name="T93" fmla="*/ 168 h 172"/>
                  <a:gd name="T94" fmla="*/ 38 w 202"/>
                  <a:gd name="T95" fmla="*/ 168 h 172"/>
                  <a:gd name="T96" fmla="*/ 16 w 202"/>
                  <a:gd name="T97" fmla="*/ 168 h 172"/>
                  <a:gd name="T98" fmla="*/ 8 w 202"/>
                  <a:gd name="T99" fmla="*/ 160 h 172"/>
                  <a:gd name="T100" fmla="*/ 20 w 202"/>
                  <a:gd name="T101" fmla="*/ 142 h 172"/>
                  <a:gd name="T102" fmla="*/ 12 w 202"/>
                  <a:gd name="T103" fmla="*/ 134 h 172"/>
                  <a:gd name="T104" fmla="*/ 4 w 202"/>
                  <a:gd name="T105" fmla="*/ 122 h 172"/>
                  <a:gd name="T106" fmla="*/ 0 w 202"/>
                  <a:gd name="T107" fmla="*/ 108 h 172"/>
                  <a:gd name="T108" fmla="*/ 4 w 202"/>
                  <a:gd name="T109" fmla="*/ 96 h 172"/>
                  <a:gd name="T110" fmla="*/ 0 w 202"/>
                  <a:gd name="T111" fmla="*/ 86 h 172"/>
                  <a:gd name="T112" fmla="*/ 0 w 202"/>
                  <a:gd name="T113" fmla="*/ 74 h 172"/>
                  <a:gd name="T114" fmla="*/ 8 w 202"/>
                  <a:gd name="T115" fmla="*/ 64 h 172"/>
                  <a:gd name="T116" fmla="*/ 12 w 202"/>
                  <a:gd name="T117"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172">
                    <a:moveTo>
                      <a:pt x="12" y="56"/>
                    </a:moveTo>
                    <a:lnTo>
                      <a:pt x="12" y="60"/>
                    </a:lnTo>
                    <a:lnTo>
                      <a:pt x="16" y="60"/>
                    </a:lnTo>
                    <a:lnTo>
                      <a:pt x="20" y="60"/>
                    </a:lnTo>
                    <a:lnTo>
                      <a:pt x="24" y="60"/>
                    </a:lnTo>
                    <a:lnTo>
                      <a:pt x="24" y="64"/>
                    </a:lnTo>
                    <a:lnTo>
                      <a:pt x="28" y="64"/>
                    </a:lnTo>
                    <a:lnTo>
                      <a:pt x="30" y="64"/>
                    </a:lnTo>
                    <a:lnTo>
                      <a:pt x="30" y="60"/>
                    </a:lnTo>
                    <a:lnTo>
                      <a:pt x="34" y="60"/>
                    </a:lnTo>
                    <a:lnTo>
                      <a:pt x="38" y="56"/>
                    </a:lnTo>
                    <a:lnTo>
                      <a:pt x="34" y="56"/>
                    </a:lnTo>
                    <a:lnTo>
                      <a:pt x="38" y="56"/>
                    </a:lnTo>
                    <a:lnTo>
                      <a:pt x="38" y="52"/>
                    </a:lnTo>
                    <a:lnTo>
                      <a:pt x="34" y="52"/>
                    </a:lnTo>
                    <a:lnTo>
                      <a:pt x="38" y="52"/>
                    </a:lnTo>
                    <a:lnTo>
                      <a:pt x="42" y="48"/>
                    </a:lnTo>
                    <a:lnTo>
                      <a:pt x="46" y="48"/>
                    </a:lnTo>
                    <a:lnTo>
                      <a:pt x="50" y="48"/>
                    </a:lnTo>
                    <a:lnTo>
                      <a:pt x="50" y="44"/>
                    </a:lnTo>
                    <a:lnTo>
                      <a:pt x="54" y="44"/>
                    </a:lnTo>
                    <a:lnTo>
                      <a:pt x="56" y="44"/>
                    </a:lnTo>
                    <a:lnTo>
                      <a:pt x="56" y="40"/>
                    </a:lnTo>
                    <a:lnTo>
                      <a:pt x="56" y="38"/>
                    </a:lnTo>
                    <a:lnTo>
                      <a:pt x="56" y="34"/>
                    </a:lnTo>
                    <a:lnTo>
                      <a:pt x="60" y="34"/>
                    </a:lnTo>
                    <a:lnTo>
                      <a:pt x="60" y="30"/>
                    </a:lnTo>
                    <a:lnTo>
                      <a:pt x="60" y="26"/>
                    </a:lnTo>
                    <a:lnTo>
                      <a:pt x="64" y="26"/>
                    </a:lnTo>
                    <a:lnTo>
                      <a:pt x="68" y="26"/>
                    </a:lnTo>
                    <a:lnTo>
                      <a:pt x="72" y="26"/>
                    </a:lnTo>
                    <a:lnTo>
                      <a:pt x="72" y="22"/>
                    </a:lnTo>
                    <a:lnTo>
                      <a:pt x="72" y="18"/>
                    </a:lnTo>
                    <a:lnTo>
                      <a:pt x="76" y="18"/>
                    </a:lnTo>
                    <a:lnTo>
                      <a:pt x="76" y="22"/>
                    </a:lnTo>
                    <a:lnTo>
                      <a:pt x="80" y="22"/>
                    </a:lnTo>
                    <a:lnTo>
                      <a:pt x="84" y="22"/>
                    </a:lnTo>
                    <a:lnTo>
                      <a:pt x="86" y="22"/>
                    </a:lnTo>
                    <a:lnTo>
                      <a:pt x="90" y="22"/>
                    </a:lnTo>
                    <a:lnTo>
                      <a:pt x="94" y="22"/>
                    </a:lnTo>
                    <a:lnTo>
                      <a:pt x="94" y="26"/>
                    </a:lnTo>
                    <a:lnTo>
                      <a:pt x="98" y="26"/>
                    </a:lnTo>
                    <a:lnTo>
                      <a:pt x="98" y="22"/>
                    </a:lnTo>
                    <a:lnTo>
                      <a:pt x="102" y="26"/>
                    </a:lnTo>
                    <a:lnTo>
                      <a:pt x="106" y="30"/>
                    </a:lnTo>
                    <a:lnTo>
                      <a:pt x="110" y="30"/>
                    </a:lnTo>
                    <a:lnTo>
                      <a:pt x="110" y="26"/>
                    </a:lnTo>
                    <a:lnTo>
                      <a:pt x="112" y="26"/>
                    </a:lnTo>
                    <a:lnTo>
                      <a:pt x="116" y="22"/>
                    </a:lnTo>
                    <a:lnTo>
                      <a:pt x="120" y="22"/>
                    </a:lnTo>
                    <a:lnTo>
                      <a:pt x="120" y="26"/>
                    </a:lnTo>
                    <a:lnTo>
                      <a:pt x="124" y="26"/>
                    </a:lnTo>
                    <a:lnTo>
                      <a:pt x="124" y="22"/>
                    </a:lnTo>
                    <a:lnTo>
                      <a:pt x="128" y="18"/>
                    </a:lnTo>
                    <a:lnTo>
                      <a:pt x="132" y="18"/>
                    </a:lnTo>
                    <a:lnTo>
                      <a:pt x="136" y="18"/>
                    </a:lnTo>
                    <a:lnTo>
                      <a:pt x="140" y="18"/>
                    </a:lnTo>
                    <a:lnTo>
                      <a:pt x="140" y="14"/>
                    </a:lnTo>
                    <a:lnTo>
                      <a:pt x="136" y="14"/>
                    </a:lnTo>
                    <a:lnTo>
                      <a:pt x="136" y="10"/>
                    </a:lnTo>
                    <a:lnTo>
                      <a:pt x="140" y="10"/>
                    </a:lnTo>
                    <a:lnTo>
                      <a:pt x="142" y="8"/>
                    </a:lnTo>
                    <a:lnTo>
                      <a:pt x="142" y="4"/>
                    </a:lnTo>
                    <a:lnTo>
                      <a:pt x="146" y="0"/>
                    </a:lnTo>
                    <a:lnTo>
                      <a:pt x="150" y="4"/>
                    </a:lnTo>
                    <a:lnTo>
                      <a:pt x="154" y="4"/>
                    </a:lnTo>
                    <a:lnTo>
                      <a:pt x="154" y="8"/>
                    </a:lnTo>
                    <a:lnTo>
                      <a:pt x="150" y="10"/>
                    </a:lnTo>
                    <a:lnTo>
                      <a:pt x="154" y="10"/>
                    </a:lnTo>
                    <a:lnTo>
                      <a:pt x="158" y="10"/>
                    </a:lnTo>
                    <a:lnTo>
                      <a:pt x="158" y="14"/>
                    </a:lnTo>
                    <a:lnTo>
                      <a:pt x="154" y="14"/>
                    </a:lnTo>
                    <a:lnTo>
                      <a:pt x="154" y="18"/>
                    </a:lnTo>
                    <a:lnTo>
                      <a:pt x="154" y="22"/>
                    </a:lnTo>
                    <a:lnTo>
                      <a:pt x="154" y="26"/>
                    </a:lnTo>
                    <a:lnTo>
                      <a:pt x="154" y="30"/>
                    </a:lnTo>
                    <a:lnTo>
                      <a:pt x="158" y="34"/>
                    </a:lnTo>
                    <a:lnTo>
                      <a:pt x="158" y="38"/>
                    </a:lnTo>
                    <a:lnTo>
                      <a:pt x="162" y="34"/>
                    </a:lnTo>
                    <a:lnTo>
                      <a:pt x="166" y="30"/>
                    </a:lnTo>
                    <a:lnTo>
                      <a:pt x="168" y="30"/>
                    </a:lnTo>
                    <a:lnTo>
                      <a:pt x="172" y="30"/>
                    </a:lnTo>
                    <a:lnTo>
                      <a:pt x="172" y="26"/>
                    </a:lnTo>
                    <a:lnTo>
                      <a:pt x="176" y="26"/>
                    </a:lnTo>
                    <a:lnTo>
                      <a:pt x="176" y="22"/>
                    </a:lnTo>
                    <a:lnTo>
                      <a:pt x="180" y="22"/>
                    </a:lnTo>
                    <a:lnTo>
                      <a:pt x="184" y="18"/>
                    </a:lnTo>
                    <a:lnTo>
                      <a:pt x="184" y="22"/>
                    </a:lnTo>
                    <a:lnTo>
                      <a:pt x="188" y="22"/>
                    </a:lnTo>
                    <a:lnTo>
                      <a:pt x="184" y="22"/>
                    </a:lnTo>
                    <a:lnTo>
                      <a:pt x="184" y="26"/>
                    </a:lnTo>
                    <a:lnTo>
                      <a:pt x="188" y="26"/>
                    </a:lnTo>
                    <a:lnTo>
                      <a:pt x="192" y="22"/>
                    </a:lnTo>
                    <a:lnTo>
                      <a:pt x="196" y="22"/>
                    </a:lnTo>
                    <a:lnTo>
                      <a:pt x="198" y="22"/>
                    </a:lnTo>
                    <a:lnTo>
                      <a:pt x="202" y="22"/>
                    </a:lnTo>
                    <a:lnTo>
                      <a:pt x="202" y="26"/>
                    </a:lnTo>
                    <a:lnTo>
                      <a:pt x="202" y="22"/>
                    </a:lnTo>
                    <a:lnTo>
                      <a:pt x="198" y="26"/>
                    </a:lnTo>
                    <a:lnTo>
                      <a:pt x="196" y="26"/>
                    </a:lnTo>
                    <a:lnTo>
                      <a:pt x="198" y="30"/>
                    </a:lnTo>
                    <a:lnTo>
                      <a:pt x="196" y="30"/>
                    </a:lnTo>
                    <a:lnTo>
                      <a:pt x="192" y="34"/>
                    </a:lnTo>
                    <a:lnTo>
                      <a:pt x="188" y="30"/>
                    </a:lnTo>
                    <a:lnTo>
                      <a:pt x="184" y="30"/>
                    </a:lnTo>
                    <a:lnTo>
                      <a:pt x="180" y="30"/>
                    </a:lnTo>
                    <a:lnTo>
                      <a:pt x="176" y="34"/>
                    </a:lnTo>
                    <a:lnTo>
                      <a:pt x="172" y="34"/>
                    </a:lnTo>
                    <a:lnTo>
                      <a:pt x="168" y="34"/>
                    </a:lnTo>
                    <a:lnTo>
                      <a:pt x="166" y="34"/>
                    </a:lnTo>
                    <a:lnTo>
                      <a:pt x="166" y="38"/>
                    </a:lnTo>
                    <a:lnTo>
                      <a:pt x="162" y="38"/>
                    </a:lnTo>
                    <a:lnTo>
                      <a:pt x="158" y="40"/>
                    </a:lnTo>
                    <a:lnTo>
                      <a:pt x="154" y="44"/>
                    </a:lnTo>
                    <a:lnTo>
                      <a:pt x="150" y="44"/>
                    </a:lnTo>
                    <a:lnTo>
                      <a:pt x="150" y="48"/>
                    </a:lnTo>
                    <a:lnTo>
                      <a:pt x="154" y="48"/>
                    </a:lnTo>
                    <a:lnTo>
                      <a:pt x="154" y="52"/>
                    </a:lnTo>
                    <a:lnTo>
                      <a:pt x="158" y="52"/>
                    </a:lnTo>
                    <a:lnTo>
                      <a:pt x="154" y="56"/>
                    </a:lnTo>
                    <a:lnTo>
                      <a:pt x="158" y="56"/>
                    </a:lnTo>
                    <a:lnTo>
                      <a:pt x="158" y="60"/>
                    </a:lnTo>
                    <a:lnTo>
                      <a:pt x="158" y="64"/>
                    </a:lnTo>
                    <a:lnTo>
                      <a:pt x="154" y="66"/>
                    </a:lnTo>
                    <a:lnTo>
                      <a:pt x="154" y="70"/>
                    </a:lnTo>
                    <a:lnTo>
                      <a:pt x="150" y="70"/>
                    </a:lnTo>
                    <a:lnTo>
                      <a:pt x="150" y="74"/>
                    </a:lnTo>
                    <a:lnTo>
                      <a:pt x="146" y="74"/>
                    </a:lnTo>
                    <a:lnTo>
                      <a:pt x="146" y="78"/>
                    </a:lnTo>
                    <a:lnTo>
                      <a:pt x="150" y="78"/>
                    </a:lnTo>
                    <a:lnTo>
                      <a:pt x="150" y="82"/>
                    </a:lnTo>
                    <a:lnTo>
                      <a:pt x="150" y="86"/>
                    </a:lnTo>
                    <a:lnTo>
                      <a:pt x="146" y="86"/>
                    </a:lnTo>
                    <a:lnTo>
                      <a:pt x="142" y="86"/>
                    </a:lnTo>
                    <a:lnTo>
                      <a:pt x="140" y="86"/>
                    </a:lnTo>
                    <a:lnTo>
                      <a:pt x="136" y="86"/>
                    </a:lnTo>
                    <a:lnTo>
                      <a:pt x="132" y="86"/>
                    </a:lnTo>
                    <a:lnTo>
                      <a:pt x="132" y="90"/>
                    </a:lnTo>
                    <a:lnTo>
                      <a:pt x="136" y="90"/>
                    </a:lnTo>
                    <a:lnTo>
                      <a:pt x="136" y="94"/>
                    </a:lnTo>
                    <a:lnTo>
                      <a:pt x="136" y="96"/>
                    </a:lnTo>
                    <a:lnTo>
                      <a:pt x="140" y="96"/>
                    </a:lnTo>
                    <a:lnTo>
                      <a:pt x="140" y="100"/>
                    </a:lnTo>
                    <a:lnTo>
                      <a:pt x="136" y="100"/>
                    </a:lnTo>
                    <a:lnTo>
                      <a:pt x="132" y="104"/>
                    </a:lnTo>
                    <a:lnTo>
                      <a:pt x="128" y="104"/>
                    </a:lnTo>
                    <a:lnTo>
                      <a:pt x="128" y="108"/>
                    </a:lnTo>
                    <a:lnTo>
                      <a:pt x="124" y="108"/>
                    </a:lnTo>
                    <a:lnTo>
                      <a:pt x="128" y="108"/>
                    </a:lnTo>
                    <a:lnTo>
                      <a:pt x="128" y="112"/>
                    </a:lnTo>
                    <a:lnTo>
                      <a:pt x="124" y="112"/>
                    </a:lnTo>
                    <a:lnTo>
                      <a:pt x="124" y="116"/>
                    </a:lnTo>
                    <a:lnTo>
                      <a:pt x="124" y="120"/>
                    </a:lnTo>
                    <a:lnTo>
                      <a:pt x="124" y="122"/>
                    </a:lnTo>
                    <a:lnTo>
                      <a:pt x="124" y="126"/>
                    </a:lnTo>
                    <a:lnTo>
                      <a:pt x="120" y="126"/>
                    </a:lnTo>
                    <a:lnTo>
                      <a:pt x="120" y="130"/>
                    </a:lnTo>
                    <a:lnTo>
                      <a:pt x="116" y="130"/>
                    </a:lnTo>
                    <a:lnTo>
                      <a:pt x="116" y="126"/>
                    </a:lnTo>
                    <a:lnTo>
                      <a:pt x="112" y="126"/>
                    </a:lnTo>
                    <a:lnTo>
                      <a:pt x="110" y="126"/>
                    </a:lnTo>
                    <a:lnTo>
                      <a:pt x="106" y="130"/>
                    </a:lnTo>
                    <a:lnTo>
                      <a:pt x="102" y="130"/>
                    </a:lnTo>
                    <a:lnTo>
                      <a:pt x="98" y="130"/>
                    </a:lnTo>
                    <a:lnTo>
                      <a:pt x="102" y="134"/>
                    </a:lnTo>
                    <a:lnTo>
                      <a:pt x="102" y="138"/>
                    </a:lnTo>
                    <a:lnTo>
                      <a:pt x="98" y="138"/>
                    </a:lnTo>
                    <a:lnTo>
                      <a:pt x="94" y="138"/>
                    </a:lnTo>
                    <a:lnTo>
                      <a:pt x="90" y="138"/>
                    </a:lnTo>
                    <a:lnTo>
                      <a:pt x="90" y="134"/>
                    </a:lnTo>
                    <a:lnTo>
                      <a:pt x="90" y="138"/>
                    </a:lnTo>
                    <a:lnTo>
                      <a:pt x="86" y="138"/>
                    </a:lnTo>
                    <a:lnTo>
                      <a:pt x="86" y="142"/>
                    </a:lnTo>
                    <a:lnTo>
                      <a:pt x="84" y="142"/>
                    </a:lnTo>
                    <a:lnTo>
                      <a:pt x="84" y="150"/>
                    </a:lnTo>
                    <a:lnTo>
                      <a:pt x="84" y="152"/>
                    </a:lnTo>
                    <a:lnTo>
                      <a:pt x="84" y="156"/>
                    </a:lnTo>
                    <a:lnTo>
                      <a:pt x="80" y="156"/>
                    </a:lnTo>
                    <a:lnTo>
                      <a:pt x="80" y="160"/>
                    </a:lnTo>
                    <a:lnTo>
                      <a:pt x="84" y="160"/>
                    </a:lnTo>
                    <a:lnTo>
                      <a:pt x="80" y="164"/>
                    </a:lnTo>
                    <a:lnTo>
                      <a:pt x="76" y="164"/>
                    </a:lnTo>
                    <a:lnTo>
                      <a:pt x="72" y="164"/>
                    </a:lnTo>
                    <a:lnTo>
                      <a:pt x="68" y="168"/>
                    </a:lnTo>
                    <a:lnTo>
                      <a:pt x="64" y="168"/>
                    </a:lnTo>
                    <a:lnTo>
                      <a:pt x="60" y="168"/>
                    </a:lnTo>
                    <a:lnTo>
                      <a:pt x="56" y="168"/>
                    </a:lnTo>
                    <a:lnTo>
                      <a:pt x="54" y="168"/>
                    </a:lnTo>
                    <a:lnTo>
                      <a:pt x="50" y="172"/>
                    </a:lnTo>
                    <a:lnTo>
                      <a:pt x="46" y="168"/>
                    </a:lnTo>
                    <a:lnTo>
                      <a:pt x="42" y="168"/>
                    </a:lnTo>
                    <a:lnTo>
                      <a:pt x="38" y="168"/>
                    </a:lnTo>
                    <a:lnTo>
                      <a:pt x="28" y="172"/>
                    </a:lnTo>
                    <a:lnTo>
                      <a:pt x="24" y="168"/>
                    </a:lnTo>
                    <a:lnTo>
                      <a:pt x="20" y="168"/>
                    </a:lnTo>
                    <a:lnTo>
                      <a:pt x="16" y="168"/>
                    </a:lnTo>
                    <a:lnTo>
                      <a:pt x="8" y="164"/>
                    </a:lnTo>
                    <a:lnTo>
                      <a:pt x="4" y="164"/>
                    </a:lnTo>
                    <a:lnTo>
                      <a:pt x="4" y="160"/>
                    </a:lnTo>
                    <a:lnTo>
                      <a:pt x="8" y="160"/>
                    </a:lnTo>
                    <a:lnTo>
                      <a:pt x="8" y="156"/>
                    </a:lnTo>
                    <a:lnTo>
                      <a:pt x="12" y="152"/>
                    </a:lnTo>
                    <a:lnTo>
                      <a:pt x="16" y="146"/>
                    </a:lnTo>
                    <a:lnTo>
                      <a:pt x="20" y="142"/>
                    </a:lnTo>
                    <a:lnTo>
                      <a:pt x="20" y="138"/>
                    </a:lnTo>
                    <a:lnTo>
                      <a:pt x="16" y="138"/>
                    </a:lnTo>
                    <a:lnTo>
                      <a:pt x="16" y="134"/>
                    </a:lnTo>
                    <a:lnTo>
                      <a:pt x="12" y="134"/>
                    </a:lnTo>
                    <a:lnTo>
                      <a:pt x="8" y="134"/>
                    </a:lnTo>
                    <a:lnTo>
                      <a:pt x="4" y="130"/>
                    </a:lnTo>
                    <a:lnTo>
                      <a:pt x="4" y="126"/>
                    </a:lnTo>
                    <a:lnTo>
                      <a:pt x="4" y="122"/>
                    </a:lnTo>
                    <a:lnTo>
                      <a:pt x="4" y="120"/>
                    </a:lnTo>
                    <a:lnTo>
                      <a:pt x="4" y="116"/>
                    </a:lnTo>
                    <a:lnTo>
                      <a:pt x="0" y="112"/>
                    </a:lnTo>
                    <a:lnTo>
                      <a:pt x="0" y="108"/>
                    </a:lnTo>
                    <a:lnTo>
                      <a:pt x="0" y="104"/>
                    </a:lnTo>
                    <a:lnTo>
                      <a:pt x="0" y="100"/>
                    </a:lnTo>
                    <a:lnTo>
                      <a:pt x="0" y="96"/>
                    </a:lnTo>
                    <a:lnTo>
                      <a:pt x="4" y="96"/>
                    </a:lnTo>
                    <a:lnTo>
                      <a:pt x="4" y="94"/>
                    </a:lnTo>
                    <a:lnTo>
                      <a:pt x="0" y="94"/>
                    </a:lnTo>
                    <a:lnTo>
                      <a:pt x="0" y="90"/>
                    </a:lnTo>
                    <a:lnTo>
                      <a:pt x="0" y="86"/>
                    </a:lnTo>
                    <a:lnTo>
                      <a:pt x="0" y="82"/>
                    </a:lnTo>
                    <a:lnTo>
                      <a:pt x="0" y="78"/>
                    </a:lnTo>
                    <a:lnTo>
                      <a:pt x="4" y="78"/>
                    </a:lnTo>
                    <a:lnTo>
                      <a:pt x="0" y="74"/>
                    </a:lnTo>
                    <a:lnTo>
                      <a:pt x="4" y="74"/>
                    </a:lnTo>
                    <a:lnTo>
                      <a:pt x="8" y="70"/>
                    </a:lnTo>
                    <a:lnTo>
                      <a:pt x="8" y="66"/>
                    </a:lnTo>
                    <a:lnTo>
                      <a:pt x="8" y="64"/>
                    </a:lnTo>
                    <a:lnTo>
                      <a:pt x="8" y="60"/>
                    </a:lnTo>
                    <a:lnTo>
                      <a:pt x="12" y="56"/>
                    </a:lnTo>
                    <a:lnTo>
                      <a:pt x="12" y="56"/>
                    </a:lnTo>
                    <a:lnTo>
                      <a:pt x="12"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 name="Freeform 17">
                <a:extLst>
                  <a:ext uri="{FF2B5EF4-FFF2-40B4-BE49-F238E27FC236}">
                    <a16:creationId xmlns:a16="http://schemas.microsoft.com/office/drawing/2014/main" id="{9ACDDD82-40EC-4668-9D93-1803B3BE3E5A}"/>
                  </a:ext>
                </a:extLst>
              </p:cNvPr>
              <p:cNvSpPr>
                <a:spLocks noEditPoints="1"/>
              </p:cNvSpPr>
              <p:nvPr/>
            </p:nvSpPr>
            <p:spPr bwMode="auto">
              <a:xfrm>
                <a:off x="5428260" y="8743335"/>
                <a:ext cx="76674" cy="76674"/>
              </a:xfrm>
              <a:custGeom>
                <a:avLst/>
                <a:gdLst>
                  <a:gd name="T0" fmla="*/ 40 w 44"/>
                  <a:gd name="T1" fmla="*/ 44 h 44"/>
                  <a:gd name="T2" fmla="*/ 36 w 44"/>
                  <a:gd name="T3" fmla="*/ 44 h 44"/>
                  <a:gd name="T4" fmla="*/ 36 w 44"/>
                  <a:gd name="T5" fmla="*/ 44 h 44"/>
                  <a:gd name="T6" fmla="*/ 36 w 44"/>
                  <a:gd name="T7" fmla="*/ 36 h 44"/>
                  <a:gd name="T8" fmla="*/ 32 w 44"/>
                  <a:gd name="T9" fmla="*/ 32 h 44"/>
                  <a:gd name="T10" fmla="*/ 28 w 44"/>
                  <a:gd name="T11" fmla="*/ 32 h 44"/>
                  <a:gd name="T12" fmla="*/ 28 w 44"/>
                  <a:gd name="T13" fmla="*/ 32 h 44"/>
                  <a:gd name="T14" fmla="*/ 22 w 44"/>
                  <a:gd name="T15" fmla="*/ 30 h 44"/>
                  <a:gd name="T16" fmla="*/ 18 w 44"/>
                  <a:gd name="T17" fmla="*/ 30 h 44"/>
                  <a:gd name="T18" fmla="*/ 18 w 44"/>
                  <a:gd name="T19" fmla="*/ 30 h 44"/>
                  <a:gd name="T20" fmla="*/ 14 w 44"/>
                  <a:gd name="T21" fmla="*/ 26 h 44"/>
                  <a:gd name="T22" fmla="*/ 10 w 44"/>
                  <a:gd name="T23" fmla="*/ 22 h 44"/>
                  <a:gd name="T24" fmla="*/ 6 w 44"/>
                  <a:gd name="T25" fmla="*/ 22 h 44"/>
                  <a:gd name="T26" fmla="*/ 2 w 44"/>
                  <a:gd name="T27" fmla="*/ 22 h 44"/>
                  <a:gd name="T28" fmla="*/ 0 w 44"/>
                  <a:gd name="T29" fmla="*/ 14 h 44"/>
                  <a:gd name="T30" fmla="*/ 2 w 44"/>
                  <a:gd name="T31" fmla="*/ 10 h 44"/>
                  <a:gd name="T32" fmla="*/ 0 w 44"/>
                  <a:gd name="T33" fmla="*/ 4 h 44"/>
                  <a:gd name="T34" fmla="*/ 0 w 44"/>
                  <a:gd name="T35" fmla="*/ 4 h 44"/>
                  <a:gd name="T36" fmla="*/ 2 w 44"/>
                  <a:gd name="T37" fmla="*/ 4 h 44"/>
                  <a:gd name="T38" fmla="*/ 2 w 44"/>
                  <a:gd name="T39" fmla="*/ 0 h 44"/>
                  <a:gd name="T40" fmla="*/ 6 w 44"/>
                  <a:gd name="T41" fmla="*/ 0 h 44"/>
                  <a:gd name="T42" fmla="*/ 10 w 44"/>
                  <a:gd name="T43" fmla="*/ 0 h 44"/>
                  <a:gd name="T44" fmla="*/ 18 w 44"/>
                  <a:gd name="T45" fmla="*/ 0 h 44"/>
                  <a:gd name="T46" fmla="*/ 22 w 44"/>
                  <a:gd name="T47" fmla="*/ 0 h 44"/>
                  <a:gd name="T48" fmla="*/ 24 w 44"/>
                  <a:gd name="T49" fmla="*/ 0 h 44"/>
                  <a:gd name="T50" fmla="*/ 22 w 44"/>
                  <a:gd name="T51" fmla="*/ 4 h 44"/>
                  <a:gd name="T52" fmla="*/ 22 w 44"/>
                  <a:gd name="T53" fmla="*/ 4 h 44"/>
                  <a:gd name="T54" fmla="*/ 28 w 44"/>
                  <a:gd name="T55" fmla="*/ 8 h 44"/>
                  <a:gd name="T56" fmla="*/ 24 w 44"/>
                  <a:gd name="T57" fmla="*/ 10 h 44"/>
                  <a:gd name="T58" fmla="*/ 28 w 44"/>
                  <a:gd name="T59" fmla="*/ 14 h 44"/>
                  <a:gd name="T60" fmla="*/ 32 w 44"/>
                  <a:gd name="T61" fmla="*/ 18 h 44"/>
                  <a:gd name="T62" fmla="*/ 32 w 44"/>
                  <a:gd name="T63" fmla="*/ 22 h 44"/>
                  <a:gd name="T64" fmla="*/ 32 w 44"/>
                  <a:gd name="T65" fmla="*/ 22 h 44"/>
                  <a:gd name="T66" fmla="*/ 28 w 44"/>
                  <a:gd name="T67" fmla="*/ 22 h 44"/>
                  <a:gd name="T68" fmla="*/ 32 w 44"/>
                  <a:gd name="T69" fmla="*/ 26 h 44"/>
                  <a:gd name="T70" fmla="*/ 32 w 44"/>
                  <a:gd name="T71" fmla="*/ 26 h 44"/>
                  <a:gd name="T72" fmla="*/ 32 w 44"/>
                  <a:gd name="T73" fmla="*/ 30 h 44"/>
                  <a:gd name="T74" fmla="*/ 36 w 44"/>
                  <a:gd name="T75" fmla="*/ 30 h 44"/>
                  <a:gd name="T76" fmla="*/ 36 w 44"/>
                  <a:gd name="T77" fmla="*/ 32 h 44"/>
                  <a:gd name="T78" fmla="*/ 40 w 44"/>
                  <a:gd name="T79" fmla="*/ 30 h 44"/>
                  <a:gd name="T80" fmla="*/ 40 w 44"/>
                  <a:gd name="T81" fmla="*/ 32 h 44"/>
                  <a:gd name="T82" fmla="*/ 40 w 44"/>
                  <a:gd name="T83" fmla="*/ 36 h 44"/>
                  <a:gd name="T84" fmla="*/ 44 w 44"/>
                  <a:gd name="T85" fmla="*/ 36 h 44"/>
                  <a:gd name="T86" fmla="*/ 40 w 44"/>
                  <a:gd name="T87" fmla="*/ 40 h 44"/>
                  <a:gd name="T88" fmla="*/ 40 w 44"/>
                  <a:gd name="T89" fmla="*/ 40 h 44"/>
                  <a:gd name="T90" fmla="*/ 40 w 44"/>
                  <a:gd name="T91" fmla="*/ 44 h 44"/>
                  <a:gd name="T92" fmla="*/ 44 w 44"/>
                  <a:gd name="T93" fmla="*/ 44 h 44"/>
                  <a:gd name="T94" fmla="*/ 22 w 44"/>
                  <a:gd name="T95" fmla="*/ 4 h 44"/>
                  <a:gd name="T96" fmla="*/ 22 w 44"/>
                  <a:gd name="T97" fmla="*/ 4 h 44"/>
                  <a:gd name="T98" fmla="*/ 24 w 44"/>
                  <a:gd name="T99" fmla="*/ 4 h 44"/>
                  <a:gd name="T100" fmla="*/ 24 w 44"/>
                  <a:gd name="T101" fmla="*/ 4 h 44"/>
                  <a:gd name="T102" fmla="*/ 28 w 44"/>
                  <a:gd name="T103" fmla="*/ 10 h 44"/>
                  <a:gd name="T104" fmla="*/ 28 w 44"/>
                  <a:gd name="T10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44">
                    <a:moveTo>
                      <a:pt x="44" y="44"/>
                    </a:moveTo>
                    <a:lnTo>
                      <a:pt x="44" y="44"/>
                    </a:lnTo>
                    <a:lnTo>
                      <a:pt x="40" y="44"/>
                    </a:lnTo>
                    <a:lnTo>
                      <a:pt x="40" y="44"/>
                    </a:lnTo>
                    <a:lnTo>
                      <a:pt x="40" y="44"/>
                    </a:lnTo>
                    <a:lnTo>
                      <a:pt x="40" y="44"/>
                    </a:lnTo>
                    <a:lnTo>
                      <a:pt x="40" y="44"/>
                    </a:lnTo>
                    <a:lnTo>
                      <a:pt x="36" y="44"/>
                    </a:lnTo>
                    <a:lnTo>
                      <a:pt x="36" y="44"/>
                    </a:lnTo>
                    <a:lnTo>
                      <a:pt x="36" y="44"/>
                    </a:lnTo>
                    <a:lnTo>
                      <a:pt x="36" y="44"/>
                    </a:lnTo>
                    <a:lnTo>
                      <a:pt x="36" y="44"/>
                    </a:lnTo>
                    <a:lnTo>
                      <a:pt x="32" y="40"/>
                    </a:lnTo>
                    <a:lnTo>
                      <a:pt x="32" y="40"/>
                    </a:lnTo>
                    <a:lnTo>
                      <a:pt x="36" y="36"/>
                    </a:lnTo>
                    <a:lnTo>
                      <a:pt x="36" y="36"/>
                    </a:lnTo>
                    <a:lnTo>
                      <a:pt x="36" y="36"/>
                    </a:lnTo>
                    <a:lnTo>
                      <a:pt x="32" y="36"/>
                    </a:lnTo>
                    <a:lnTo>
                      <a:pt x="32" y="32"/>
                    </a:lnTo>
                    <a:lnTo>
                      <a:pt x="32" y="32"/>
                    </a:lnTo>
                    <a:lnTo>
                      <a:pt x="32" y="32"/>
                    </a:lnTo>
                    <a:lnTo>
                      <a:pt x="32" y="32"/>
                    </a:lnTo>
                    <a:lnTo>
                      <a:pt x="28" y="32"/>
                    </a:lnTo>
                    <a:lnTo>
                      <a:pt x="28" y="32"/>
                    </a:lnTo>
                    <a:lnTo>
                      <a:pt x="28" y="32"/>
                    </a:lnTo>
                    <a:lnTo>
                      <a:pt x="28" y="32"/>
                    </a:lnTo>
                    <a:lnTo>
                      <a:pt x="28" y="32"/>
                    </a:lnTo>
                    <a:lnTo>
                      <a:pt x="28" y="32"/>
                    </a:lnTo>
                    <a:lnTo>
                      <a:pt x="24" y="32"/>
                    </a:lnTo>
                    <a:lnTo>
                      <a:pt x="24"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4" y="26"/>
                    </a:lnTo>
                    <a:lnTo>
                      <a:pt x="14" y="26"/>
                    </a:lnTo>
                    <a:lnTo>
                      <a:pt x="14" y="26"/>
                    </a:lnTo>
                    <a:lnTo>
                      <a:pt x="14" y="26"/>
                    </a:lnTo>
                    <a:lnTo>
                      <a:pt x="14" y="26"/>
                    </a:lnTo>
                    <a:lnTo>
                      <a:pt x="10" y="22"/>
                    </a:lnTo>
                    <a:lnTo>
                      <a:pt x="10" y="22"/>
                    </a:lnTo>
                    <a:lnTo>
                      <a:pt x="10" y="22"/>
                    </a:lnTo>
                    <a:lnTo>
                      <a:pt x="6" y="22"/>
                    </a:lnTo>
                    <a:lnTo>
                      <a:pt x="6" y="22"/>
                    </a:lnTo>
                    <a:lnTo>
                      <a:pt x="6" y="22"/>
                    </a:lnTo>
                    <a:lnTo>
                      <a:pt x="6" y="22"/>
                    </a:lnTo>
                    <a:lnTo>
                      <a:pt x="2" y="22"/>
                    </a:lnTo>
                    <a:lnTo>
                      <a:pt x="2" y="22"/>
                    </a:lnTo>
                    <a:lnTo>
                      <a:pt x="2" y="22"/>
                    </a:lnTo>
                    <a:lnTo>
                      <a:pt x="2" y="22"/>
                    </a:lnTo>
                    <a:lnTo>
                      <a:pt x="2" y="18"/>
                    </a:lnTo>
                    <a:lnTo>
                      <a:pt x="0" y="18"/>
                    </a:lnTo>
                    <a:lnTo>
                      <a:pt x="0" y="14"/>
                    </a:lnTo>
                    <a:lnTo>
                      <a:pt x="0" y="14"/>
                    </a:lnTo>
                    <a:lnTo>
                      <a:pt x="2" y="14"/>
                    </a:lnTo>
                    <a:lnTo>
                      <a:pt x="2" y="10"/>
                    </a:lnTo>
                    <a:lnTo>
                      <a:pt x="2" y="10"/>
                    </a:lnTo>
                    <a:lnTo>
                      <a:pt x="2" y="10"/>
                    </a:lnTo>
                    <a:lnTo>
                      <a:pt x="2" y="8"/>
                    </a:lnTo>
                    <a:lnTo>
                      <a:pt x="2" y="8"/>
                    </a:ln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0"/>
                    </a:lnTo>
                    <a:lnTo>
                      <a:pt x="2" y="0"/>
                    </a:lnTo>
                    <a:lnTo>
                      <a:pt x="6" y="0"/>
                    </a:lnTo>
                    <a:lnTo>
                      <a:pt x="6" y="0"/>
                    </a:lnTo>
                    <a:lnTo>
                      <a:pt x="6"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2" y="0"/>
                    </a:lnTo>
                    <a:lnTo>
                      <a:pt x="24" y="0"/>
                    </a:lnTo>
                    <a:lnTo>
                      <a:pt x="24" y="0"/>
                    </a:lnTo>
                    <a:lnTo>
                      <a:pt x="24" y="4"/>
                    </a:lnTo>
                    <a:lnTo>
                      <a:pt x="24" y="4"/>
                    </a:lnTo>
                    <a:lnTo>
                      <a:pt x="22" y="4"/>
                    </a:lnTo>
                    <a:lnTo>
                      <a:pt x="22" y="4"/>
                    </a:lnTo>
                    <a:lnTo>
                      <a:pt x="22" y="4"/>
                    </a:lnTo>
                    <a:lnTo>
                      <a:pt x="22" y="4"/>
                    </a:lnTo>
                    <a:lnTo>
                      <a:pt x="22" y="4"/>
                    </a:lnTo>
                    <a:lnTo>
                      <a:pt x="24" y="4"/>
                    </a:lnTo>
                    <a:lnTo>
                      <a:pt x="28" y="8"/>
                    </a:lnTo>
                    <a:lnTo>
                      <a:pt x="28" y="8"/>
                    </a:lnTo>
                    <a:lnTo>
                      <a:pt x="28" y="8"/>
                    </a:lnTo>
                    <a:lnTo>
                      <a:pt x="28" y="8"/>
                    </a:lnTo>
                    <a:lnTo>
                      <a:pt x="28" y="8"/>
                    </a:lnTo>
                    <a:lnTo>
                      <a:pt x="28" y="10"/>
                    </a:lnTo>
                    <a:lnTo>
                      <a:pt x="24" y="10"/>
                    </a:lnTo>
                    <a:lnTo>
                      <a:pt x="24" y="10"/>
                    </a:lnTo>
                    <a:lnTo>
                      <a:pt x="24" y="10"/>
                    </a:lnTo>
                    <a:lnTo>
                      <a:pt x="24" y="10"/>
                    </a:lnTo>
                    <a:lnTo>
                      <a:pt x="28" y="14"/>
                    </a:lnTo>
                    <a:lnTo>
                      <a:pt x="28" y="14"/>
                    </a:lnTo>
                    <a:lnTo>
                      <a:pt x="28" y="14"/>
                    </a:lnTo>
                    <a:lnTo>
                      <a:pt x="32" y="18"/>
                    </a:lnTo>
                    <a:lnTo>
                      <a:pt x="32" y="18"/>
                    </a:lnTo>
                    <a:lnTo>
                      <a:pt x="32" y="18"/>
                    </a:lnTo>
                    <a:lnTo>
                      <a:pt x="36" y="18"/>
                    </a:lnTo>
                    <a:lnTo>
                      <a:pt x="32" y="22"/>
                    </a:lnTo>
                    <a:lnTo>
                      <a:pt x="32" y="22"/>
                    </a:lnTo>
                    <a:lnTo>
                      <a:pt x="32" y="22"/>
                    </a:lnTo>
                    <a:lnTo>
                      <a:pt x="32" y="22"/>
                    </a:lnTo>
                    <a:lnTo>
                      <a:pt x="32" y="22"/>
                    </a:lnTo>
                    <a:lnTo>
                      <a:pt x="32" y="22"/>
                    </a:lnTo>
                    <a:lnTo>
                      <a:pt x="28" y="22"/>
                    </a:lnTo>
                    <a:lnTo>
                      <a:pt x="28" y="22"/>
                    </a:lnTo>
                    <a:lnTo>
                      <a:pt x="28" y="22"/>
                    </a:lnTo>
                    <a:lnTo>
                      <a:pt x="28" y="22"/>
                    </a:lnTo>
                    <a:lnTo>
                      <a:pt x="28" y="22"/>
                    </a:lnTo>
                    <a:lnTo>
                      <a:pt x="28" y="26"/>
                    </a:lnTo>
                    <a:lnTo>
                      <a:pt x="28" y="26"/>
                    </a:lnTo>
                    <a:lnTo>
                      <a:pt x="32" y="26"/>
                    </a:lnTo>
                    <a:lnTo>
                      <a:pt x="32" y="26"/>
                    </a:lnTo>
                    <a:lnTo>
                      <a:pt x="32" y="26"/>
                    </a:lnTo>
                    <a:lnTo>
                      <a:pt x="32" y="26"/>
                    </a:lnTo>
                    <a:lnTo>
                      <a:pt x="32" y="26"/>
                    </a:lnTo>
                    <a:lnTo>
                      <a:pt x="32" y="26"/>
                    </a:lnTo>
                    <a:lnTo>
                      <a:pt x="32" y="26"/>
                    </a:lnTo>
                    <a:lnTo>
                      <a:pt x="32" y="26"/>
                    </a:lnTo>
                    <a:lnTo>
                      <a:pt x="32" y="30"/>
                    </a:lnTo>
                    <a:lnTo>
                      <a:pt x="32" y="30"/>
                    </a:lnTo>
                    <a:lnTo>
                      <a:pt x="36" y="30"/>
                    </a:lnTo>
                    <a:lnTo>
                      <a:pt x="36" y="30"/>
                    </a:lnTo>
                    <a:lnTo>
                      <a:pt x="36" y="30"/>
                    </a:lnTo>
                    <a:lnTo>
                      <a:pt x="36" y="30"/>
                    </a:lnTo>
                    <a:lnTo>
                      <a:pt x="36" y="30"/>
                    </a:lnTo>
                    <a:lnTo>
                      <a:pt x="36" y="30"/>
                    </a:lnTo>
                    <a:lnTo>
                      <a:pt x="36" y="32"/>
                    </a:lnTo>
                    <a:lnTo>
                      <a:pt x="36" y="32"/>
                    </a:lnTo>
                    <a:lnTo>
                      <a:pt x="40" y="30"/>
                    </a:lnTo>
                    <a:lnTo>
                      <a:pt x="40" y="30"/>
                    </a:lnTo>
                    <a:lnTo>
                      <a:pt x="40" y="30"/>
                    </a:lnTo>
                    <a:lnTo>
                      <a:pt x="44" y="32"/>
                    </a:lnTo>
                    <a:lnTo>
                      <a:pt x="44" y="32"/>
                    </a:lnTo>
                    <a:lnTo>
                      <a:pt x="44" y="32"/>
                    </a:lnTo>
                    <a:lnTo>
                      <a:pt x="40" y="32"/>
                    </a:lnTo>
                    <a:lnTo>
                      <a:pt x="40" y="32"/>
                    </a:lnTo>
                    <a:lnTo>
                      <a:pt x="40" y="32"/>
                    </a:lnTo>
                    <a:lnTo>
                      <a:pt x="40" y="36"/>
                    </a:lnTo>
                    <a:lnTo>
                      <a:pt x="40" y="36"/>
                    </a:lnTo>
                    <a:lnTo>
                      <a:pt x="44" y="36"/>
                    </a:lnTo>
                    <a:lnTo>
                      <a:pt x="44" y="36"/>
                    </a:lnTo>
                    <a:lnTo>
                      <a:pt x="44" y="36"/>
                    </a:lnTo>
                    <a:lnTo>
                      <a:pt x="44" y="36"/>
                    </a:lnTo>
                    <a:lnTo>
                      <a:pt x="44" y="40"/>
                    </a:lnTo>
                    <a:lnTo>
                      <a:pt x="40" y="40"/>
                    </a:lnTo>
                    <a:lnTo>
                      <a:pt x="40" y="36"/>
                    </a:lnTo>
                    <a:lnTo>
                      <a:pt x="40" y="40"/>
                    </a:lnTo>
                    <a:lnTo>
                      <a:pt x="40" y="40"/>
                    </a:lnTo>
                    <a:lnTo>
                      <a:pt x="40" y="40"/>
                    </a:lnTo>
                    <a:lnTo>
                      <a:pt x="40" y="40"/>
                    </a:lnTo>
                    <a:lnTo>
                      <a:pt x="40" y="40"/>
                    </a:lnTo>
                    <a:lnTo>
                      <a:pt x="44" y="40"/>
                    </a:lnTo>
                    <a:lnTo>
                      <a:pt x="44" y="40"/>
                    </a:lnTo>
                    <a:lnTo>
                      <a:pt x="44" y="40"/>
                    </a:lnTo>
                    <a:lnTo>
                      <a:pt x="40" y="44"/>
                    </a:lnTo>
                    <a:lnTo>
                      <a:pt x="40" y="44"/>
                    </a:lnTo>
                    <a:lnTo>
                      <a:pt x="44" y="44"/>
                    </a:lnTo>
                    <a:lnTo>
                      <a:pt x="44" y="44"/>
                    </a:lnTo>
                    <a:lnTo>
                      <a:pt x="44" y="44"/>
                    </a:lnTo>
                    <a:close/>
                    <a:moveTo>
                      <a:pt x="22" y="4"/>
                    </a:moveTo>
                    <a:lnTo>
                      <a:pt x="22" y="4"/>
                    </a:lnTo>
                    <a:lnTo>
                      <a:pt x="22" y="4"/>
                    </a:lnTo>
                    <a:lnTo>
                      <a:pt x="22" y="4"/>
                    </a:lnTo>
                    <a:lnTo>
                      <a:pt x="22" y="4"/>
                    </a:lnTo>
                    <a:lnTo>
                      <a:pt x="22" y="4"/>
                    </a:lnTo>
                    <a:lnTo>
                      <a:pt x="22" y="4"/>
                    </a:lnTo>
                    <a:lnTo>
                      <a:pt x="22" y="4"/>
                    </a:lnTo>
                    <a:lnTo>
                      <a:pt x="22" y="4"/>
                    </a:lnTo>
                    <a:lnTo>
                      <a:pt x="22" y="4"/>
                    </a:lnTo>
                    <a:close/>
                    <a:moveTo>
                      <a:pt x="24" y="4"/>
                    </a:moveTo>
                    <a:lnTo>
                      <a:pt x="24" y="4"/>
                    </a:lnTo>
                    <a:lnTo>
                      <a:pt x="24" y="4"/>
                    </a:lnTo>
                    <a:lnTo>
                      <a:pt x="24" y="4"/>
                    </a:lnTo>
                    <a:lnTo>
                      <a:pt x="24" y="4"/>
                    </a:lnTo>
                    <a:lnTo>
                      <a:pt x="24" y="4"/>
                    </a:lnTo>
                    <a:lnTo>
                      <a:pt x="24" y="4"/>
                    </a:lnTo>
                    <a:close/>
                    <a:moveTo>
                      <a:pt x="28" y="10"/>
                    </a:moveTo>
                    <a:lnTo>
                      <a:pt x="28" y="10"/>
                    </a:lnTo>
                    <a:lnTo>
                      <a:pt x="28" y="10"/>
                    </a:lnTo>
                    <a:lnTo>
                      <a:pt x="28" y="10"/>
                    </a:lnTo>
                    <a:lnTo>
                      <a:pt x="28" y="10"/>
                    </a:lnTo>
                    <a:lnTo>
                      <a:pt x="28" y="10"/>
                    </a:lnTo>
                    <a:lnTo>
                      <a:pt x="28" y="10"/>
                    </a:lnTo>
                    <a:lnTo>
                      <a:pt x="28" y="10"/>
                    </a:lnTo>
                    <a:lnTo>
                      <a:pt x="28" y="10"/>
                    </a:lnTo>
                    <a:lnTo>
                      <a:pt x="28"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 name="Freeform 18">
                <a:extLst>
                  <a:ext uri="{FF2B5EF4-FFF2-40B4-BE49-F238E27FC236}">
                    <a16:creationId xmlns:a16="http://schemas.microsoft.com/office/drawing/2014/main" id="{32E25B27-C326-4242-B2BE-F5B9BA1E3D8A}"/>
                  </a:ext>
                </a:extLst>
              </p:cNvPr>
              <p:cNvSpPr>
                <a:spLocks noEditPoints="1"/>
              </p:cNvSpPr>
              <p:nvPr/>
            </p:nvSpPr>
            <p:spPr bwMode="auto">
              <a:xfrm>
                <a:off x="5459626" y="8691057"/>
                <a:ext cx="167288" cy="149862"/>
              </a:xfrm>
              <a:custGeom>
                <a:avLst/>
                <a:gdLst>
                  <a:gd name="T0" fmla="*/ 78 w 96"/>
                  <a:gd name="T1" fmla="*/ 86 h 86"/>
                  <a:gd name="T2" fmla="*/ 56 w 96"/>
                  <a:gd name="T3" fmla="*/ 86 h 86"/>
                  <a:gd name="T4" fmla="*/ 48 w 96"/>
                  <a:gd name="T5" fmla="*/ 82 h 86"/>
                  <a:gd name="T6" fmla="*/ 44 w 96"/>
                  <a:gd name="T7" fmla="*/ 74 h 86"/>
                  <a:gd name="T8" fmla="*/ 48 w 96"/>
                  <a:gd name="T9" fmla="*/ 74 h 86"/>
                  <a:gd name="T10" fmla="*/ 48 w 96"/>
                  <a:gd name="T11" fmla="*/ 70 h 86"/>
                  <a:gd name="T12" fmla="*/ 48 w 96"/>
                  <a:gd name="T13" fmla="*/ 66 h 86"/>
                  <a:gd name="T14" fmla="*/ 48 w 96"/>
                  <a:gd name="T15" fmla="*/ 62 h 86"/>
                  <a:gd name="T16" fmla="*/ 40 w 96"/>
                  <a:gd name="T17" fmla="*/ 60 h 86"/>
                  <a:gd name="T18" fmla="*/ 32 w 96"/>
                  <a:gd name="T19" fmla="*/ 66 h 86"/>
                  <a:gd name="T20" fmla="*/ 30 w 96"/>
                  <a:gd name="T21" fmla="*/ 70 h 86"/>
                  <a:gd name="T22" fmla="*/ 26 w 96"/>
                  <a:gd name="T23" fmla="*/ 74 h 86"/>
                  <a:gd name="T24" fmla="*/ 22 w 96"/>
                  <a:gd name="T25" fmla="*/ 70 h 86"/>
                  <a:gd name="T26" fmla="*/ 26 w 96"/>
                  <a:gd name="T27" fmla="*/ 66 h 86"/>
                  <a:gd name="T28" fmla="*/ 22 w 96"/>
                  <a:gd name="T29" fmla="*/ 62 h 86"/>
                  <a:gd name="T30" fmla="*/ 22 w 96"/>
                  <a:gd name="T31" fmla="*/ 60 h 86"/>
                  <a:gd name="T32" fmla="*/ 18 w 96"/>
                  <a:gd name="T33" fmla="*/ 60 h 86"/>
                  <a:gd name="T34" fmla="*/ 14 w 96"/>
                  <a:gd name="T35" fmla="*/ 56 h 86"/>
                  <a:gd name="T36" fmla="*/ 10 w 96"/>
                  <a:gd name="T37" fmla="*/ 52 h 86"/>
                  <a:gd name="T38" fmla="*/ 14 w 96"/>
                  <a:gd name="T39" fmla="*/ 52 h 86"/>
                  <a:gd name="T40" fmla="*/ 14 w 96"/>
                  <a:gd name="T41" fmla="*/ 48 h 86"/>
                  <a:gd name="T42" fmla="*/ 6 w 96"/>
                  <a:gd name="T43" fmla="*/ 40 h 86"/>
                  <a:gd name="T44" fmla="*/ 6 w 96"/>
                  <a:gd name="T45" fmla="*/ 32 h 86"/>
                  <a:gd name="T46" fmla="*/ 6 w 96"/>
                  <a:gd name="T47" fmla="*/ 32 h 86"/>
                  <a:gd name="T48" fmla="*/ 4 w 96"/>
                  <a:gd name="T49" fmla="*/ 26 h 86"/>
                  <a:gd name="T50" fmla="*/ 10 w 96"/>
                  <a:gd name="T51" fmla="*/ 26 h 86"/>
                  <a:gd name="T52" fmla="*/ 14 w 96"/>
                  <a:gd name="T53" fmla="*/ 30 h 86"/>
                  <a:gd name="T54" fmla="*/ 18 w 96"/>
                  <a:gd name="T55" fmla="*/ 30 h 86"/>
                  <a:gd name="T56" fmla="*/ 22 w 96"/>
                  <a:gd name="T57" fmla="*/ 32 h 86"/>
                  <a:gd name="T58" fmla="*/ 26 w 96"/>
                  <a:gd name="T59" fmla="*/ 26 h 86"/>
                  <a:gd name="T60" fmla="*/ 18 w 96"/>
                  <a:gd name="T61" fmla="*/ 22 h 86"/>
                  <a:gd name="T62" fmla="*/ 22 w 96"/>
                  <a:gd name="T63" fmla="*/ 18 h 86"/>
                  <a:gd name="T64" fmla="*/ 26 w 96"/>
                  <a:gd name="T65" fmla="*/ 18 h 86"/>
                  <a:gd name="T66" fmla="*/ 30 w 96"/>
                  <a:gd name="T67" fmla="*/ 22 h 86"/>
                  <a:gd name="T68" fmla="*/ 36 w 96"/>
                  <a:gd name="T69" fmla="*/ 30 h 86"/>
                  <a:gd name="T70" fmla="*/ 40 w 96"/>
                  <a:gd name="T71" fmla="*/ 30 h 86"/>
                  <a:gd name="T72" fmla="*/ 48 w 96"/>
                  <a:gd name="T73" fmla="*/ 26 h 86"/>
                  <a:gd name="T74" fmla="*/ 52 w 96"/>
                  <a:gd name="T75" fmla="*/ 22 h 86"/>
                  <a:gd name="T76" fmla="*/ 70 w 96"/>
                  <a:gd name="T77" fmla="*/ 0 h 86"/>
                  <a:gd name="T78" fmla="*/ 88 w 96"/>
                  <a:gd name="T79" fmla="*/ 30 h 86"/>
                  <a:gd name="T80" fmla="*/ 96 w 96"/>
                  <a:gd name="T81" fmla="*/ 56 h 86"/>
                  <a:gd name="T82" fmla="*/ 92 w 96"/>
                  <a:gd name="T83" fmla="*/ 74 h 86"/>
                  <a:gd name="T84" fmla="*/ 10 w 96"/>
                  <a:gd name="T85" fmla="*/ 40 h 86"/>
                  <a:gd name="T86" fmla="*/ 4 w 96"/>
                  <a:gd name="T87" fmla="*/ 32 h 86"/>
                  <a:gd name="T88" fmla="*/ 4 w 96"/>
                  <a:gd name="T89" fmla="*/ 32 h 86"/>
                  <a:gd name="T90" fmla="*/ 6 w 96"/>
                  <a:gd name="T91" fmla="*/ 32 h 86"/>
                  <a:gd name="T92" fmla="*/ 0 w 96"/>
                  <a:gd name="T93" fmla="*/ 60 h 86"/>
                  <a:gd name="T94" fmla="*/ 4 w 96"/>
                  <a:gd name="T95" fmla="*/ 60 h 86"/>
                  <a:gd name="T96" fmla="*/ 10 w 96"/>
                  <a:gd name="T97" fmla="*/ 62 h 86"/>
                  <a:gd name="T98" fmla="*/ 14 w 96"/>
                  <a:gd name="T99" fmla="*/ 66 h 86"/>
                  <a:gd name="T100" fmla="*/ 18 w 96"/>
                  <a:gd name="T101" fmla="*/ 74 h 86"/>
                  <a:gd name="T102" fmla="*/ 10 w 96"/>
                  <a:gd name="T103" fmla="*/ 74 h 86"/>
                  <a:gd name="T104" fmla="*/ 6 w 96"/>
                  <a:gd name="T105" fmla="*/ 70 h 86"/>
                  <a:gd name="T106" fmla="*/ 4 w 96"/>
                  <a:gd name="T107" fmla="*/ 62 h 86"/>
                  <a:gd name="T108" fmla="*/ 0 w 96"/>
                  <a:gd name="T10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86">
                    <a:moveTo>
                      <a:pt x="92" y="78"/>
                    </a:moveTo>
                    <a:lnTo>
                      <a:pt x="88" y="82"/>
                    </a:lnTo>
                    <a:lnTo>
                      <a:pt x="86" y="82"/>
                    </a:lnTo>
                    <a:lnTo>
                      <a:pt x="82" y="82"/>
                    </a:lnTo>
                    <a:lnTo>
                      <a:pt x="82" y="82"/>
                    </a:lnTo>
                    <a:lnTo>
                      <a:pt x="78" y="86"/>
                    </a:lnTo>
                    <a:lnTo>
                      <a:pt x="78" y="86"/>
                    </a:lnTo>
                    <a:lnTo>
                      <a:pt x="74" y="86"/>
                    </a:lnTo>
                    <a:lnTo>
                      <a:pt x="70" y="86"/>
                    </a:lnTo>
                    <a:lnTo>
                      <a:pt x="58" y="82"/>
                    </a:lnTo>
                    <a:lnTo>
                      <a:pt x="56" y="82"/>
                    </a:lnTo>
                    <a:lnTo>
                      <a:pt x="56" y="82"/>
                    </a:lnTo>
                    <a:lnTo>
                      <a:pt x="56" y="86"/>
                    </a:lnTo>
                    <a:lnTo>
                      <a:pt x="56" y="86"/>
                    </a:lnTo>
                    <a:lnTo>
                      <a:pt x="56" y="86"/>
                    </a:lnTo>
                    <a:lnTo>
                      <a:pt x="52" y="86"/>
                    </a:lnTo>
                    <a:lnTo>
                      <a:pt x="52" y="82"/>
                    </a:lnTo>
                    <a:lnTo>
                      <a:pt x="52" y="82"/>
                    </a:lnTo>
                    <a:lnTo>
                      <a:pt x="52" y="82"/>
                    </a:lnTo>
                    <a:lnTo>
                      <a:pt x="52" y="82"/>
                    </a:lnTo>
                    <a:lnTo>
                      <a:pt x="48" y="82"/>
                    </a:lnTo>
                    <a:lnTo>
                      <a:pt x="48" y="78"/>
                    </a:lnTo>
                    <a:lnTo>
                      <a:pt x="48" y="78"/>
                    </a:lnTo>
                    <a:lnTo>
                      <a:pt x="48" y="78"/>
                    </a:lnTo>
                    <a:lnTo>
                      <a:pt x="48" y="78"/>
                    </a:lnTo>
                    <a:lnTo>
                      <a:pt x="48" y="78"/>
                    </a:lnTo>
                    <a:lnTo>
                      <a:pt x="48" y="78"/>
                    </a:lnTo>
                    <a:lnTo>
                      <a:pt x="44" y="74"/>
                    </a:lnTo>
                    <a:lnTo>
                      <a:pt x="44" y="74"/>
                    </a:lnTo>
                    <a:lnTo>
                      <a:pt x="44" y="74"/>
                    </a:lnTo>
                    <a:lnTo>
                      <a:pt x="44" y="74"/>
                    </a:lnTo>
                    <a:lnTo>
                      <a:pt x="48" y="74"/>
                    </a:lnTo>
                    <a:lnTo>
                      <a:pt x="48" y="74"/>
                    </a:lnTo>
                    <a:lnTo>
                      <a:pt x="48" y="74"/>
                    </a:lnTo>
                    <a:lnTo>
                      <a:pt x="48" y="74"/>
                    </a:lnTo>
                    <a:lnTo>
                      <a:pt x="48" y="74"/>
                    </a:lnTo>
                    <a:lnTo>
                      <a:pt x="48" y="74"/>
                    </a:lnTo>
                    <a:lnTo>
                      <a:pt x="48" y="70"/>
                    </a:lnTo>
                    <a:lnTo>
                      <a:pt x="48" y="70"/>
                    </a:lnTo>
                    <a:lnTo>
                      <a:pt x="48" y="70"/>
                    </a:lnTo>
                    <a:lnTo>
                      <a:pt x="48" y="70"/>
                    </a:lnTo>
                    <a:lnTo>
                      <a:pt x="48" y="70"/>
                    </a:lnTo>
                    <a:lnTo>
                      <a:pt x="48" y="70"/>
                    </a:lnTo>
                    <a:lnTo>
                      <a:pt x="48" y="66"/>
                    </a:lnTo>
                    <a:lnTo>
                      <a:pt x="48" y="66"/>
                    </a:lnTo>
                    <a:lnTo>
                      <a:pt x="48" y="66"/>
                    </a:lnTo>
                    <a:lnTo>
                      <a:pt x="48" y="66"/>
                    </a:lnTo>
                    <a:lnTo>
                      <a:pt x="48" y="66"/>
                    </a:lnTo>
                    <a:lnTo>
                      <a:pt x="48" y="66"/>
                    </a:lnTo>
                    <a:lnTo>
                      <a:pt x="52" y="66"/>
                    </a:lnTo>
                    <a:lnTo>
                      <a:pt x="48" y="62"/>
                    </a:lnTo>
                    <a:lnTo>
                      <a:pt x="48" y="62"/>
                    </a:lnTo>
                    <a:lnTo>
                      <a:pt x="48" y="62"/>
                    </a:lnTo>
                    <a:lnTo>
                      <a:pt x="48" y="62"/>
                    </a:lnTo>
                    <a:lnTo>
                      <a:pt x="48" y="62"/>
                    </a:lnTo>
                    <a:lnTo>
                      <a:pt x="48" y="62"/>
                    </a:lnTo>
                    <a:lnTo>
                      <a:pt x="44" y="60"/>
                    </a:lnTo>
                    <a:lnTo>
                      <a:pt x="44" y="60"/>
                    </a:lnTo>
                    <a:lnTo>
                      <a:pt x="44" y="60"/>
                    </a:lnTo>
                    <a:lnTo>
                      <a:pt x="44" y="60"/>
                    </a:lnTo>
                    <a:lnTo>
                      <a:pt x="44" y="60"/>
                    </a:lnTo>
                    <a:lnTo>
                      <a:pt x="40" y="60"/>
                    </a:lnTo>
                    <a:lnTo>
                      <a:pt x="40" y="60"/>
                    </a:lnTo>
                    <a:lnTo>
                      <a:pt x="40" y="60"/>
                    </a:lnTo>
                    <a:lnTo>
                      <a:pt x="36" y="62"/>
                    </a:lnTo>
                    <a:lnTo>
                      <a:pt x="36" y="62"/>
                    </a:lnTo>
                    <a:lnTo>
                      <a:pt x="36" y="62"/>
                    </a:lnTo>
                    <a:lnTo>
                      <a:pt x="36" y="62"/>
                    </a:lnTo>
                    <a:lnTo>
                      <a:pt x="36" y="66"/>
                    </a:lnTo>
                    <a:lnTo>
                      <a:pt x="32" y="66"/>
                    </a:lnTo>
                    <a:lnTo>
                      <a:pt x="32" y="66"/>
                    </a:lnTo>
                    <a:lnTo>
                      <a:pt x="32" y="66"/>
                    </a:lnTo>
                    <a:lnTo>
                      <a:pt x="32" y="66"/>
                    </a:lnTo>
                    <a:lnTo>
                      <a:pt x="32" y="66"/>
                    </a:lnTo>
                    <a:lnTo>
                      <a:pt x="30" y="70"/>
                    </a:lnTo>
                    <a:lnTo>
                      <a:pt x="30" y="70"/>
                    </a:lnTo>
                    <a:lnTo>
                      <a:pt x="30" y="70"/>
                    </a:lnTo>
                    <a:lnTo>
                      <a:pt x="30" y="70"/>
                    </a:lnTo>
                    <a:lnTo>
                      <a:pt x="30" y="70"/>
                    </a:lnTo>
                    <a:lnTo>
                      <a:pt x="26" y="70"/>
                    </a:lnTo>
                    <a:lnTo>
                      <a:pt x="26" y="70"/>
                    </a:lnTo>
                    <a:lnTo>
                      <a:pt x="26" y="74"/>
                    </a:lnTo>
                    <a:lnTo>
                      <a:pt x="26" y="74"/>
                    </a:lnTo>
                    <a:lnTo>
                      <a:pt x="26" y="74"/>
                    </a:lnTo>
                    <a:lnTo>
                      <a:pt x="22" y="74"/>
                    </a:lnTo>
                    <a:lnTo>
                      <a:pt x="22" y="74"/>
                    </a:lnTo>
                    <a:lnTo>
                      <a:pt x="26" y="70"/>
                    </a:lnTo>
                    <a:lnTo>
                      <a:pt x="26" y="70"/>
                    </a:lnTo>
                    <a:lnTo>
                      <a:pt x="26" y="70"/>
                    </a:lnTo>
                    <a:lnTo>
                      <a:pt x="22" y="70"/>
                    </a:lnTo>
                    <a:lnTo>
                      <a:pt x="22" y="70"/>
                    </a:lnTo>
                    <a:lnTo>
                      <a:pt x="22" y="70"/>
                    </a:lnTo>
                    <a:lnTo>
                      <a:pt x="22" y="70"/>
                    </a:lnTo>
                    <a:lnTo>
                      <a:pt x="22" y="70"/>
                    </a:lnTo>
                    <a:lnTo>
                      <a:pt x="22" y="66"/>
                    </a:lnTo>
                    <a:lnTo>
                      <a:pt x="22" y="70"/>
                    </a:lnTo>
                    <a:lnTo>
                      <a:pt x="26" y="70"/>
                    </a:lnTo>
                    <a:lnTo>
                      <a:pt x="26" y="66"/>
                    </a:lnTo>
                    <a:lnTo>
                      <a:pt x="26" y="66"/>
                    </a:lnTo>
                    <a:lnTo>
                      <a:pt x="26" y="66"/>
                    </a:lnTo>
                    <a:lnTo>
                      <a:pt x="26" y="66"/>
                    </a:lnTo>
                    <a:lnTo>
                      <a:pt x="22" y="66"/>
                    </a:lnTo>
                    <a:lnTo>
                      <a:pt x="22" y="66"/>
                    </a:lnTo>
                    <a:lnTo>
                      <a:pt x="22" y="62"/>
                    </a:lnTo>
                    <a:lnTo>
                      <a:pt x="22" y="62"/>
                    </a:lnTo>
                    <a:lnTo>
                      <a:pt x="22" y="62"/>
                    </a:lnTo>
                    <a:lnTo>
                      <a:pt x="26" y="62"/>
                    </a:lnTo>
                    <a:lnTo>
                      <a:pt x="26" y="62"/>
                    </a:lnTo>
                    <a:lnTo>
                      <a:pt x="26" y="62"/>
                    </a:lnTo>
                    <a:lnTo>
                      <a:pt x="22" y="60"/>
                    </a:lnTo>
                    <a:lnTo>
                      <a:pt x="22" y="60"/>
                    </a:lnTo>
                    <a:lnTo>
                      <a:pt x="22" y="60"/>
                    </a:lnTo>
                    <a:lnTo>
                      <a:pt x="18" y="62"/>
                    </a:lnTo>
                    <a:lnTo>
                      <a:pt x="18" y="62"/>
                    </a:lnTo>
                    <a:lnTo>
                      <a:pt x="18" y="60"/>
                    </a:lnTo>
                    <a:lnTo>
                      <a:pt x="18" y="60"/>
                    </a:lnTo>
                    <a:lnTo>
                      <a:pt x="18" y="60"/>
                    </a:lnTo>
                    <a:lnTo>
                      <a:pt x="18" y="60"/>
                    </a:lnTo>
                    <a:lnTo>
                      <a:pt x="18" y="60"/>
                    </a:lnTo>
                    <a:lnTo>
                      <a:pt x="18" y="60"/>
                    </a:lnTo>
                    <a:lnTo>
                      <a:pt x="14" y="60"/>
                    </a:lnTo>
                    <a:lnTo>
                      <a:pt x="14" y="60"/>
                    </a:lnTo>
                    <a:lnTo>
                      <a:pt x="14" y="56"/>
                    </a:lnTo>
                    <a:lnTo>
                      <a:pt x="14" y="56"/>
                    </a:lnTo>
                    <a:lnTo>
                      <a:pt x="14" y="56"/>
                    </a:lnTo>
                    <a:lnTo>
                      <a:pt x="14" y="56"/>
                    </a:lnTo>
                    <a:lnTo>
                      <a:pt x="14" y="56"/>
                    </a:lnTo>
                    <a:lnTo>
                      <a:pt x="14" y="56"/>
                    </a:lnTo>
                    <a:lnTo>
                      <a:pt x="14" y="56"/>
                    </a:lnTo>
                    <a:lnTo>
                      <a:pt x="14" y="56"/>
                    </a:lnTo>
                    <a:lnTo>
                      <a:pt x="10" y="56"/>
                    </a:lnTo>
                    <a:lnTo>
                      <a:pt x="10" y="56"/>
                    </a:lnTo>
                    <a:lnTo>
                      <a:pt x="10" y="52"/>
                    </a:lnTo>
                    <a:lnTo>
                      <a:pt x="10" y="52"/>
                    </a:lnTo>
                    <a:lnTo>
                      <a:pt x="10" y="52"/>
                    </a:lnTo>
                    <a:lnTo>
                      <a:pt x="10" y="52"/>
                    </a:lnTo>
                    <a:lnTo>
                      <a:pt x="10" y="52"/>
                    </a:lnTo>
                    <a:lnTo>
                      <a:pt x="14" y="52"/>
                    </a:lnTo>
                    <a:lnTo>
                      <a:pt x="14" y="52"/>
                    </a:lnTo>
                    <a:lnTo>
                      <a:pt x="14" y="52"/>
                    </a:lnTo>
                    <a:lnTo>
                      <a:pt x="14" y="52"/>
                    </a:lnTo>
                    <a:lnTo>
                      <a:pt x="14" y="52"/>
                    </a:lnTo>
                    <a:lnTo>
                      <a:pt x="14" y="52"/>
                    </a:lnTo>
                    <a:lnTo>
                      <a:pt x="18" y="48"/>
                    </a:lnTo>
                    <a:lnTo>
                      <a:pt x="14" y="48"/>
                    </a:lnTo>
                    <a:lnTo>
                      <a:pt x="14" y="48"/>
                    </a:lnTo>
                    <a:lnTo>
                      <a:pt x="14" y="48"/>
                    </a:lnTo>
                    <a:lnTo>
                      <a:pt x="10" y="44"/>
                    </a:lnTo>
                    <a:lnTo>
                      <a:pt x="10" y="44"/>
                    </a:lnTo>
                    <a:lnTo>
                      <a:pt x="10" y="44"/>
                    </a:lnTo>
                    <a:lnTo>
                      <a:pt x="6" y="40"/>
                    </a:lnTo>
                    <a:lnTo>
                      <a:pt x="6" y="40"/>
                    </a:lnTo>
                    <a:lnTo>
                      <a:pt x="6" y="40"/>
                    </a:lnTo>
                    <a:lnTo>
                      <a:pt x="6" y="40"/>
                    </a:lnTo>
                    <a:lnTo>
                      <a:pt x="10" y="40"/>
                    </a:lnTo>
                    <a:lnTo>
                      <a:pt x="10" y="36"/>
                    </a:lnTo>
                    <a:lnTo>
                      <a:pt x="10" y="36"/>
                    </a:lnTo>
                    <a:lnTo>
                      <a:pt x="10" y="36"/>
                    </a:lnTo>
                    <a:lnTo>
                      <a:pt x="10" y="36"/>
                    </a:lnTo>
                    <a:lnTo>
                      <a:pt x="10" y="36"/>
                    </a:lnTo>
                    <a:lnTo>
                      <a:pt x="6" y="32"/>
                    </a:lnTo>
                    <a:lnTo>
                      <a:pt x="4" y="32"/>
                    </a:lnTo>
                    <a:lnTo>
                      <a:pt x="4" y="32"/>
                    </a:lnTo>
                    <a:lnTo>
                      <a:pt x="4" y="32"/>
                    </a:lnTo>
                    <a:lnTo>
                      <a:pt x="4" y="32"/>
                    </a:lnTo>
                    <a:lnTo>
                      <a:pt x="4" y="32"/>
                    </a:lnTo>
                    <a:lnTo>
                      <a:pt x="6" y="32"/>
                    </a:lnTo>
                    <a:lnTo>
                      <a:pt x="6" y="32"/>
                    </a:lnTo>
                    <a:lnTo>
                      <a:pt x="6" y="30"/>
                    </a:lnTo>
                    <a:lnTo>
                      <a:pt x="6" y="30"/>
                    </a:lnTo>
                    <a:lnTo>
                      <a:pt x="4" y="30"/>
                    </a:lnTo>
                    <a:lnTo>
                      <a:pt x="4" y="30"/>
                    </a:lnTo>
                    <a:lnTo>
                      <a:pt x="4" y="30"/>
                    </a:lnTo>
                    <a:lnTo>
                      <a:pt x="4" y="30"/>
                    </a:lnTo>
                    <a:lnTo>
                      <a:pt x="4" y="26"/>
                    </a:lnTo>
                    <a:lnTo>
                      <a:pt x="4" y="26"/>
                    </a:lnTo>
                    <a:lnTo>
                      <a:pt x="6" y="26"/>
                    </a:lnTo>
                    <a:lnTo>
                      <a:pt x="6" y="26"/>
                    </a:lnTo>
                    <a:lnTo>
                      <a:pt x="6" y="26"/>
                    </a:lnTo>
                    <a:lnTo>
                      <a:pt x="6" y="26"/>
                    </a:lnTo>
                    <a:lnTo>
                      <a:pt x="10" y="26"/>
                    </a:lnTo>
                    <a:lnTo>
                      <a:pt x="10" y="26"/>
                    </a:lnTo>
                    <a:lnTo>
                      <a:pt x="10" y="30"/>
                    </a:lnTo>
                    <a:lnTo>
                      <a:pt x="10" y="30"/>
                    </a:lnTo>
                    <a:lnTo>
                      <a:pt x="14" y="30"/>
                    </a:lnTo>
                    <a:lnTo>
                      <a:pt x="14" y="30"/>
                    </a:lnTo>
                    <a:lnTo>
                      <a:pt x="14" y="30"/>
                    </a:lnTo>
                    <a:lnTo>
                      <a:pt x="14" y="30"/>
                    </a:lnTo>
                    <a:lnTo>
                      <a:pt x="14" y="30"/>
                    </a:lnTo>
                    <a:lnTo>
                      <a:pt x="14" y="30"/>
                    </a:lnTo>
                    <a:lnTo>
                      <a:pt x="14" y="30"/>
                    </a:lnTo>
                    <a:lnTo>
                      <a:pt x="18" y="30"/>
                    </a:lnTo>
                    <a:lnTo>
                      <a:pt x="18" y="30"/>
                    </a:lnTo>
                    <a:lnTo>
                      <a:pt x="18" y="30"/>
                    </a:lnTo>
                    <a:lnTo>
                      <a:pt x="18" y="30"/>
                    </a:lnTo>
                    <a:lnTo>
                      <a:pt x="18" y="30"/>
                    </a:lnTo>
                    <a:lnTo>
                      <a:pt x="18" y="30"/>
                    </a:lnTo>
                    <a:lnTo>
                      <a:pt x="22" y="30"/>
                    </a:lnTo>
                    <a:lnTo>
                      <a:pt x="22" y="30"/>
                    </a:lnTo>
                    <a:lnTo>
                      <a:pt x="22" y="32"/>
                    </a:lnTo>
                    <a:lnTo>
                      <a:pt x="22" y="32"/>
                    </a:lnTo>
                    <a:lnTo>
                      <a:pt x="22" y="32"/>
                    </a:lnTo>
                    <a:lnTo>
                      <a:pt x="22" y="32"/>
                    </a:lnTo>
                    <a:lnTo>
                      <a:pt x="26" y="32"/>
                    </a:lnTo>
                    <a:lnTo>
                      <a:pt x="26" y="32"/>
                    </a:lnTo>
                    <a:lnTo>
                      <a:pt x="26" y="30"/>
                    </a:lnTo>
                    <a:lnTo>
                      <a:pt x="26" y="30"/>
                    </a:lnTo>
                    <a:lnTo>
                      <a:pt x="26" y="30"/>
                    </a:lnTo>
                    <a:lnTo>
                      <a:pt x="26" y="30"/>
                    </a:lnTo>
                    <a:lnTo>
                      <a:pt x="26" y="26"/>
                    </a:lnTo>
                    <a:lnTo>
                      <a:pt x="26" y="26"/>
                    </a:lnTo>
                    <a:lnTo>
                      <a:pt x="26" y="26"/>
                    </a:lnTo>
                    <a:lnTo>
                      <a:pt x="22" y="26"/>
                    </a:lnTo>
                    <a:lnTo>
                      <a:pt x="22" y="26"/>
                    </a:lnTo>
                    <a:lnTo>
                      <a:pt x="18" y="22"/>
                    </a:lnTo>
                    <a:lnTo>
                      <a:pt x="18" y="22"/>
                    </a:lnTo>
                    <a:lnTo>
                      <a:pt x="18" y="22"/>
                    </a:lnTo>
                    <a:lnTo>
                      <a:pt x="18" y="22"/>
                    </a:lnTo>
                    <a:lnTo>
                      <a:pt x="18" y="18"/>
                    </a:lnTo>
                    <a:lnTo>
                      <a:pt x="18" y="18"/>
                    </a:lnTo>
                    <a:lnTo>
                      <a:pt x="18" y="18"/>
                    </a:lnTo>
                    <a:lnTo>
                      <a:pt x="22" y="18"/>
                    </a:lnTo>
                    <a:lnTo>
                      <a:pt x="22" y="18"/>
                    </a:lnTo>
                    <a:lnTo>
                      <a:pt x="22" y="18"/>
                    </a:lnTo>
                    <a:lnTo>
                      <a:pt x="22" y="18"/>
                    </a:lnTo>
                    <a:lnTo>
                      <a:pt x="22" y="18"/>
                    </a:lnTo>
                    <a:lnTo>
                      <a:pt x="22" y="18"/>
                    </a:lnTo>
                    <a:lnTo>
                      <a:pt x="22" y="18"/>
                    </a:lnTo>
                    <a:lnTo>
                      <a:pt x="22" y="18"/>
                    </a:lnTo>
                    <a:lnTo>
                      <a:pt x="26" y="18"/>
                    </a:lnTo>
                    <a:lnTo>
                      <a:pt x="26" y="18"/>
                    </a:lnTo>
                    <a:lnTo>
                      <a:pt x="26" y="18"/>
                    </a:lnTo>
                    <a:lnTo>
                      <a:pt x="26" y="18"/>
                    </a:lnTo>
                    <a:lnTo>
                      <a:pt x="30" y="18"/>
                    </a:lnTo>
                    <a:lnTo>
                      <a:pt x="30" y="18"/>
                    </a:lnTo>
                    <a:lnTo>
                      <a:pt x="30" y="18"/>
                    </a:lnTo>
                    <a:lnTo>
                      <a:pt x="30" y="22"/>
                    </a:lnTo>
                    <a:lnTo>
                      <a:pt x="30" y="22"/>
                    </a:lnTo>
                    <a:lnTo>
                      <a:pt x="32" y="22"/>
                    </a:lnTo>
                    <a:lnTo>
                      <a:pt x="32" y="22"/>
                    </a:lnTo>
                    <a:lnTo>
                      <a:pt x="32" y="22"/>
                    </a:lnTo>
                    <a:lnTo>
                      <a:pt x="32" y="26"/>
                    </a:lnTo>
                    <a:lnTo>
                      <a:pt x="32" y="26"/>
                    </a:lnTo>
                    <a:lnTo>
                      <a:pt x="32" y="30"/>
                    </a:lnTo>
                    <a:lnTo>
                      <a:pt x="36" y="30"/>
                    </a:lnTo>
                    <a:lnTo>
                      <a:pt x="40" y="30"/>
                    </a:lnTo>
                    <a:lnTo>
                      <a:pt x="40" y="30"/>
                    </a:lnTo>
                    <a:lnTo>
                      <a:pt x="40" y="30"/>
                    </a:lnTo>
                    <a:lnTo>
                      <a:pt x="40" y="30"/>
                    </a:lnTo>
                    <a:lnTo>
                      <a:pt x="40" y="30"/>
                    </a:lnTo>
                    <a:lnTo>
                      <a:pt x="40" y="30"/>
                    </a:lnTo>
                    <a:lnTo>
                      <a:pt x="40" y="30"/>
                    </a:lnTo>
                    <a:lnTo>
                      <a:pt x="44" y="30"/>
                    </a:lnTo>
                    <a:lnTo>
                      <a:pt x="44" y="30"/>
                    </a:lnTo>
                    <a:lnTo>
                      <a:pt x="44" y="30"/>
                    </a:lnTo>
                    <a:lnTo>
                      <a:pt x="44" y="30"/>
                    </a:lnTo>
                    <a:lnTo>
                      <a:pt x="44" y="26"/>
                    </a:lnTo>
                    <a:lnTo>
                      <a:pt x="44" y="26"/>
                    </a:lnTo>
                    <a:lnTo>
                      <a:pt x="48" y="26"/>
                    </a:lnTo>
                    <a:lnTo>
                      <a:pt x="48" y="26"/>
                    </a:lnTo>
                    <a:lnTo>
                      <a:pt x="48" y="26"/>
                    </a:lnTo>
                    <a:lnTo>
                      <a:pt x="48" y="26"/>
                    </a:lnTo>
                    <a:lnTo>
                      <a:pt x="48" y="26"/>
                    </a:lnTo>
                    <a:lnTo>
                      <a:pt x="52" y="22"/>
                    </a:lnTo>
                    <a:lnTo>
                      <a:pt x="52" y="22"/>
                    </a:lnTo>
                    <a:lnTo>
                      <a:pt x="52" y="22"/>
                    </a:lnTo>
                    <a:lnTo>
                      <a:pt x="52" y="22"/>
                    </a:lnTo>
                    <a:lnTo>
                      <a:pt x="52" y="18"/>
                    </a:lnTo>
                    <a:lnTo>
                      <a:pt x="52" y="18"/>
                    </a:lnTo>
                    <a:lnTo>
                      <a:pt x="56" y="14"/>
                    </a:lnTo>
                    <a:lnTo>
                      <a:pt x="58" y="10"/>
                    </a:lnTo>
                    <a:lnTo>
                      <a:pt x="62" y="6"/>
                    </a:lnTo>
                    <a:lnTo>
                      <a:pt x="70" y="0"/>
                    </a:lnTo>
                    <a:lnTo>
                      <a:pt x="74" y="6"/>
                    </a:lnTo>
                    <a:lnTo>
                      <a:pt x="78" y="10"/>
                    </a:lnTo>
                    <a:lnTo>
                      <a:pt x="82" y="14"/>
                    </a:lnTo>
                    <a:lnTo>
                      <a:pt x="82" y="18"/>
                    </a:lnTo>
                    <a:lnTo>
                      <a:pt x="86" y="22"/>
                    </a:lnTo>
                    <a:lnTo>
                      <a:pt x="88" y="26"/>
                    </a:lnTo>
                    <a:lnTo>
                      <a:pt x="88" y="30"/>
                    </a:lnTo>
                    <a:lnTo>
                      <a:pt x="92" y="32"/>
                    </a:lnTo>
                    <a:lnTo>
                      <a:pt x="96" y="36"/>
                    </a:lnTo>
                    <a:lnTo>
                      <a:pt x="96" y="36"/>
                    </a:lnTo>
                    <a:lnTo>
                      <a:pt x="96" y="40"/>
                    </a:lnTo>
                    <a:lnTo>
                      <a:pt x="96" y="44"/>
                    </a:lnTo>
                    <a:lnTo>
                      <a:pt x="96" y="48"/>
                    </a:lnTo>
                    <a:lnTo>
                      <a:pt x="96" y="56"/>
                    </a:lnTo>
                    <a:lnTo>
                      <a:pt x="96" y="60"/>
                    </a:lnTo>
                    <a:lnTo>
                      <a:pt x="96" y="62"/>
                    </a:lnTo>
                    <a:lnTo>
                      <a:pt x="96" y="62"/>
                    </a:lnTo>
                    <a:lnTo>
                      <a:pt x="96" y="62"/>
                    </a:lnTo>
                    <a:lnTo>
                      <a:pt x="96" y="66"/>
                    </a:lnTo>
                    <a:lnTo>
                      <a:pt x="92" y="70"/>
                    </a:lnTo>
                    <a:lnTo>
                      <a:pt x="92" y="74"/>
                    </a:lnTo>
                    <a:lnTo>
                      <a:pt x="92" y="78"/>
                    </a:lnTo>
                    <a:lnTo>
                      <a:pt x="92" y="78"/>
                    </a:lnTo>
                    <a:lnTo>
                      <a:pt x="92" y="78"/>
                    </a:lnTo>
                    <a:close/>
                    <a:moveTo>
                      <a:pt x="10" y="40"/>
                    </a:moveTo>
                    <a:lnTo>
                      <a:pt x="10" y="40"/>
                    </a:lnTo>
                    <a:lnTo>
                      <a:pt x="10" y="40"/>
                    </a:lnTo>
                    <a:lnTo>
                      <a:pt x="10" y="40"/>
                    </a:lnTo>
                    <a:lnTo>
                      <a:pt x="10" y="40"/>
                    </a:lnTo>
                    <a:lnTo>
                      <a:pt x="10" y="40"/>
                    </a:lnTo>
                    <a:lnTo>
                      <a:pt x="10" y="40"/>
                    </a:lnTo>
                    <a:lnTo>
                      <a:pt x="10" y="40"/>
                    </a:lnTo>
                    <a:lnTo>
                      <a:pt x="10" y="40"/>
                    </a:lnTo>
                    <a:lnTo>
                      <a:pt x="10" y="40"/>
                    </a:lnTo>
                    <a:close/>
                    <a:moveTo>
                      <a:pt x="4" y="32"/>
                    </a:moveTo>
                    <a:lnTo>
                      <a:pt x="4" y="32"/>
                    </a:lnTo>
                    <a:lnTo>
                      <a:pt x="4" y="32"/>
                    </a:lnTo>
                    <a:lnTo>
                      <a:pt x="4" y="32"/>
                    </a:lnTo>
                    <a:lnTo>
                      <a:pt x="4" y="32"/>
                    </a:lnTo>
                    <a:lnTo>
                      <a:pt x="4" y="32"/>
                    </a:lnTo>
                    <a:lnTo>
                      <a:pt x="4" y="32"/>
                    </a:lnTo>
                    <a:lnTo>
                      <a:pt x="4" y="32"/>
                    </a:lnTo>
                    <a:lnTo>
                      <a:pt x="4" y="32"/>
                    </a:lnTo>
                    <a:lnTo>
                      <a:pt x="4" y="32"/>
                    </a:lnTo>
                    <a:close/>
                    <a:moveTo>
                      <a:pt x="6" y="32"/>
                    </a:moveTo>
                    <a:lnTo>
                      <a:pt x="6" y="32"/>
                    </a:lnTo>
                    <a:lnTo>
                      <a:pt x="6" y="32"/>
                    </a:lnTo>
                    <a:lnTo>
                      <a:pt x="6" y="32"/>
                    </a:lnTo>
                    <a:lnTo>
                      <a:pt x="6" y="32"/>
                    </a:lnTo>
                    <a:lnTo>
                      <a:pt x="6" y="32"/>
                    </a:lnTo>
                    <a:lnTo>
                      <a:pt x="6" y="32"/>
                    </a:lnTo>
                    <a:close/>
                    <a:moveTo>
                      <a:pt x="0" y="60"/>
                    </a:moveTo>
                    <a:lnTo>
                      <a:pt x="0" y="60"/>
                    </a:lnTo>
                    <a:lnTo>
                      <a:pt x="0" y="60"/>
                    </a:lnTo>
                    <a:lnTo>
                      <a:pt x="0" y="60"/>
                    </a:lnTo>
                    <a:lnTo>
                      <a:pt x="0" y="60"/>
                    </a:lnTo>
                    <a:lnTo>
                      <a:pt x="0" y="60"/>
                    </a:lnTo>
                    <a:lnTo>
                      <a:pt x="0" y="60"/>
                    </a:lnTo>
                    <a:lnTo>
                      <a:pt x="0" y="60"/>
                    </a:lnTo>
                    <a:lnTo>
                      <a:pt x="4" y="60"/>
                    </a:lnTo>
                    <a:lnTo>
                      <a:pt x="4" y="60"/>
                    </a:lnTo>
                    <a:lnTo>
                      <a:pt x="4" y="60"/>
                    </a:lnTo>
                    <a:lnTo>
                      <a:pt x="4" y="60"/>
                    </a:lnTo>
                    <a:lnTo>
                      <a:pt x="4" y="60"/>
                    </a:lnTo>
                    <a:lnTo>
                      <a:pt x="6" y="60"/>
                    </a:lnTo>
                    <a:lnTo>
                      <a:pt x="6" y="62"/>
                    </a:lnTo>
                    <a:lnTo>
                      <a:pt x="10" y="62"/>
                    </a:lnTo>
                    <a:lnTo>
                      <a:pt x="10" y="62"/>
                    </a:lnTo>
                    <a:lnTo>
                      <a:pt x="10" y="62"/>
                    </a:lnTo>
                    <a:lnTo>
                      <a:pt x="10" y="62"/>
                    </a:lnTo>
                    <a:lnTo>
                      <a:pt x="10" y="62"/>
                    </a:lnTo>
                    <a:lnTo>
                      <a:pt x="10" y="62"/>
                    </a:lnTo>
                    <a:lnTo>
                      <a:pt x="14" y="62"/>
                    </a:lnTo>
                    <a:lnTo>
                      <a:pt x="14" y="62"/>
                    </a:lnTo>
                    <a:lnTo>
                      <a:pt x="14" y="62"/>
                    </a:lnTo>
                    <a:lnTo>
                      <a:pt x="14" y="62"/>
                    </a:lnTo>
                    <a:lnTo>
                      <a:pt x="14" y="66"/>
                    </a:lnTo>
                    <a:lnTo>
                      <a:pt x="18" y="66"/>
                    </a:lnTo>
                    <a:lnTo>
                      <a:pt x="18" y="66"/>
                    </a:lnTo>
                    <a:lnTo>
                      <a:pt x="18" y="66"/>
                    </a:lnTo>
                    <a:lnTo>
                      <a:pt x="14" y="70"/>
                    </a:lnTo>
                    <a:lnTo>
                      <a:pt x="14" y="70"/>
                    </a:lnTo>
                    <a:lnTo>
                      <a:pt x="18" y="74"/>
                    </a:lnTo>
                    <a:lnTo>
                      <a:pt x="18" y="74"/>
                    </a:lnTo>
                    <a:lnTo>
                      <a:pt x="18" y="74"/>
                    </a:lnTo>
                    <a:lnTo>
                      <a:pt x="18" y="74"/>
                    </a:lnTo>
                    <a:lnTo>
                      <a:pt x="14" y="74"/>
                    </a:lnTo>
                    <a:lnTo>
                      <a:pt x="14" y="74"/>
                    </a:lnTo>
                    <a:lnTo>
                      <a:pt x="10" y="74"/>
                    </a:lnTo>
                    <a:lnTo>
                      <a:pt x="10" y="74"/>
                    </a:lnTo>
                    <a:lnTo>
                      <a:pt x="10" y="74"/>
                    </a:lnTo>
                    <a:lnTo>
                      <a:pt x="10" y="74"/>
                    </a:lnTo>
                    <a:lnTo>
                      <a:pt x="6" y="74"/>
                    </a:lnTo>
                    <a:lnTo>
                      <a:pt x="6" y="70"/>
                    </a:lnTo>
                    <a:lnTo>
                      <a:pt x="6" y="70"/>
                    </a:lnTo>
                    <a:lnTo>
                      <a:pt x="6" y="70"/>
                    </a:lnTo>
                    <a:lnTo>
                      <a:pt x="6" y="70"/>
                    </a:lnTo>
                    <a:lnTo>
                      <a:pt x="6" y="70"/>
                    </a:lnTo>
                    <a:lnTo>
                      <a:pt x="6" y="70"/>
                    </a:lnTo>
                    <a:lnTo>
                      <a:pt x="4" y="66"/>
                    </a:lnTo>
                    <a:lnTo>
                      <a:pt x="4" y="66"/>
                    </a:lnTo>
                    <a:lnTo>
                      <a:pt x="4" y="66"/>
                    </a:lnTo>
                    <a:lnTo>
                      <a:pt x="4" y="66"/>
                    </a:lnTo>
                    <a:lnTo>
                      <a:pt x="4" y="66"/>
                    </a:lnTo>
                    <a:lnTo>
                      <a:pt x="4" y="62"/>
                    </a:lnTo>
                    <a:lnTo>
                      <a:pt x="4" y="62"/>
                    </a:lnTo>
                    <a:lnTo>
                      <a:pt x="4" y="62"/>
                    </a:lnTo>
                    <a:lnTo>
                      <a:pt x="0" y="62"/>
                    </a:lnTo>
                    <a:lnTo>
                      <a:pt x="0" y="62"/>
                    </a:lnTo>
                    <a:lnTo>
                      <a:pt x="0" y="62"/>
                    </a:lnTo>
                    <a:lnTo>
                      <a:pt x="0" y="60"/>
                    </a:lnTo>
                    <a:lnTo>
                      <a:pt x="0" y="60"/>
                    </a:lnTo>
                    <a:lnTo>
                      <a:pt x="0" y="60"/>
                    </a:lnTo>
                    <a:lnTo>
                      <a:pt x="0" y="60"/>
                    </a:lnTo>
                    <a:lnTo>
                      <a:pt x="0"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 name="Freeform 19">
                <a:extLst>
                  <a:ext uri="{FF2B5EF4-FFF2-40B4-BE49-F238E27FC236}">
                    <a16:creationId xmlns:a16="http://schemas.microsoft.com/office/drawing/2014/main" id="{FBFF8E7D-20E1-44C5-A043-5EA517741B73}"/>
                  </a:ext>
                </a:extLst>
              </p:cNvPr>
              <p:cNvSpPr>
                <a:spLocks noEditPoints="1"/>
              </p:cNvSpPr>
              <p:nvPr/>
            </p:nvSpPr>
            <p:spPr bwMode="auto">
              <a:xfrm>
                <a:off x="5595548" y="9231258"/>
                <a:ext cx="13941" cy="17426"/>
              </a:xfrm>
              <a:custGeom>
                <a:avLst/>
                <a:gdLst>
                  <a:gd name="T0" fmla="*/ 4 w 8"/>
                  <a:gd name="T1" fmla="*/ 0 h 10"/>
                  <a:gd name="T2" fmla="*/ 4 w 8"/>
                  <a:gd name="T3" fmla="*/ 0 h 10"/>
                  <a:gd name="T4" fmla="*/ 4 w 8"/>
                  <a:gd name="T5" fmla="*/ 0 h 10"/>
                  <a:gd name="T6" fmla="*/ 4 w 8"/>
                  <a:gd name="T7" fmla="*/ 0 h 10"/>
                  <a:gd name="T8" fmla="*/ 4 w 8"/>
                  <a:gd name="T9" fmla="*/ 0 h 10"/>
                  <a:gd name="T10" fmla="*/ 4 w 8"/>
                  <a:gd name="T11" fmla="*/ 4 h 10"/>
                  <a:gd name="T12" fmla="*/ 4 w 8"/>
                  <a:gd name="T13" fmla="*/ 4 h 10"/>
                  <a:gd name="T14" fmla="*/ 4 w 8"/>
                  <a:gd name="T15" fmla="*/ 4 h 10"/>
                  <a:gd name="T16" fmla="*/ 4 w 8"/>
                  <a:gd name="T17" fmla="*/ 4 h 10"/>
                  <a:gd name="T18" fmla="*/ 4 w 8"/>
                  <a:gd name="T19" fmla="*/ 4 h 10"/>
                  <a:gd name="T20" fmla="*/ 4 w 8"/>
                  <a:gd name="T21" fmla="*/ 8 h 10"/>
                  <a:gd name="T22" fmla="*/ 4 w 8"/>
                  <a:gd name="T23" fmla="*/ 8 h 10"/>
                  <a:gd name="T24" fmla="*/ 4 w 8"/>
                  <a:gd name="T25" fmla="*/ 8 h 10"/>
                  <a:gd name="T26" fmla="*/ 4 w 8"/>
                  <a:gd name="T27" fmla="*/ 8 h 10"/>
                  <a:gd name="T28" fmla="*/ 4 w 8"/>
                  <a:gd name="T29" fmla="*/ 4 h 10"/>
                  <a:gd name="T30" fmla="*/ 4 w 8"/>
                  <a:gd name="T31" fmla="*/ 4 h 10"/>
                  <a:gd name="T32" fmla="*/ 4 w 8"/>
                  <a:gd name="T33" fmla="*/ 4 h 10"/>
                  <a:gd name="T34" fmla="*/ 4 w 8"/>
                  <a:gd name="T35" fmla="*/ 4 h 10"/>
                  <a:gd name="T36" fmla="*/ 4 w 8"/>
                  <a:gd name="T37" fmla="*/ 4 h 10"/>
                  <a:gd name="T38" fmla="*/ 0 w 8"/>
                  <a:gd name="T39" fmla="*/ 0 h 10"/>
                  <a:gd name="T40" fmla="*/ 4 w 8"/>
                  <a:gd name="T41" fmla="*/ 0 h 10"/>
                  <a:gd name="T42" fmla="*/ 4 w 8"/>
                  <a:gd name="T43" fmla="*/ 0 h 10"/>
                  <a:gd name="T44" fmla="*/ 4 w 8"/>
                  <a:gd name="T45" fmla="*/ 0 h 10"/>
                  <a:gd name="T46" fmla="*/ 4 w 8"/>
                  <a:gd name="T47" fmla="*/ 0 h 10"/>
                  <a:gd name="T48" fmla="*/ 4 w 8"/>
                  <a:gd name="T49" fmla="*/ 0 h 10"/>
                  <a:gd name="T50" fmla="*/ 4 w 8"/>
                  <a:gd name="T51" fmla="*/ 0 h 10"/>
                  <a:gd name="T52" fmla="*/ 4 w 8"/>
                  <a:gd name="T53" fmla="*/ 4 h 10"/>
                  <a:gd name="T54" fmla="*/ 4 w 8"/>
                  <a:gd name="T55" fmla="*/ 4 h 10"/>
                  <a:gd name="T56" fmla="*/ 8 w 8"/>
                  <a:gd name="T57" fmla="*/ 10 h 10"/>
                  <a:gd name="T58" fmla="*/ 8 w 8"/>
                  <a:gd name="T59" fmla="*/ 10 h 10"/>
                  <a:gd name="T60" fmla="*/ 8 w 8"/>
                  <a:gd name="T61" fmla="*/ 10 h 10"/>
                  <a:gd name="T62" fmla="*/ 8 w 8"/>
                  <a:gd name="T63" fmla="*/ 10 h 10"/>
                  <a:gd name="T64" fmla="*/ 8 w 8"/>
                  <a:gd name="T65" fmla="*/ 10 h 10"/>
                  <a:gd name="T66" fmla="*/ 8 w 8"/>
                  <a:gd name="T67" fmla="*/ 10 h 10"/>
                  <a:gd name="T68" fmla="*/ 8 w 8"/>
                  <a:gd name="T69" fmla="*/ 10 h 10"/>
                  <a:gd name="T70" fmla="*/ 8 w 8"/>
                  <a:gd name="T71" fmla="*/ 10 h 10"/>
                  <a:gd name="T72" fmla="*/ 8 w 8"/>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0">
                    <a:moveTo>
                      <a:pt x="4" y="0"/>
                    </a:moveTo>
                    <a:lnTo>
                      <a:pt x="4" y="0"/>
                    </a:lnTo>
                    <a:lnTo>
                      <a:pt x="4" y="0"/>
                    </a:ln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lnTo>
                      <a:pt x="4" y="4"/>
                    </a:lnTo>
                    <a:lnTo>
                      <a:pt x="4" y="4"/>
                    </a:lnTo>
                    <a:close/>
                    <a:moveTo>
                      <a:pt x="8" y="10"/>
                    </a:move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 name="Freeform 20">
                <a:extLst>
                  <a:ext uri="{FF2B5EF4-FFF2-40B4-BE49-F238E27FC236}">
                    <a16:creationId xmlns:a16="http://schemas.microsoft.com/office/drawing/2014/main" id="{056962DF-214C-48FB-ABDC-C2BA04136D7E}"/>
                  </a:ext>
                </a:extLst>
              </p:cNvPr>
              <p:cNvSpPr>
                <a:spLocks noEditPoints="1"/>
              </p:cNvSpPr>
              <p:nvPr/>
            </p:nvSpPr>
            <p:spPr bwMode="auto">
              <a:xfrm>
                <a:off x="6522602" y="9217317"/>
                <a:ext cx="118496" cy="184714"/>
              </a:xfrm>
              <a:custGeom>
                <a:avLst/>
                <a:gdLst>
                  <a:gd name="T0" fmla="*/ 38 w 68"/>
                  <a:gd name="T1" fmla="*/ 76 h 106"/>
                  <a:gd name="T2" fmla="*/ 34 w 68"/>
                  <a:gd name="T3" fmla="*/ 78 h 106"/>
                  <a:gd name="T4" fmla="*/ 30 w 68"/>
                  <a:gd name="T5" fmla="*/ 82 h 106"/>
                  <a:gd name="T6" fmla="*/ 26 w 68"/>
                  <a:gd name="T7" fmla="*/ 86 h 106"/>
                  <a:gd name="T8" fmla="*/ 30 w 68"/>
                  <a:gd name="T9" fmla="*/ 76 h 106"/>
                  <a:gd name="T10" fmla="*/ 26 w 68"/>
                  <a:gd name="T11" fmla="*/ 86 h 106"/>
                  <a:gd name="T12" fmla="*/ 22 w 68"/>
                  <a:gd name="T13" fmla="*/ 82 h 106"/>
                  <a:gd name="T14" fmla="*/ 22 w 68"/>
                  <a:gd name="T15" fmla="*/ 82 h 106"/>
                  <a:gd name="T16" fmla="*/ 22 w 68"/>
                  <a:gd name="T17" fmla="*/ 86 h 106"/>
                  <a:gd name="T18" fmla="*/ 18 w 68"/>
                  <a:gd name="T19" fmla="*/ 90 h 106"/>
                  <a:gd name="T20" fmla="*/ 12 w 68"/>
                  <a:gd name="T21" fmla="*/ 68 h 106"/>
                  <a:gd name="T22" fmla="*/ 12 w 68"/>
                  <a:gd name="T23" fmla="*/ 60 h 106"/>
                  <a:gd name="T24" fmla="*/ 12 w 68"/>
                  <a:gd name="T25" fmla="*/ 50 h 106"/>
                  <a:gd name="T26" fmla="*/ 8 w 68"/>
                  <a:gd name="T27" fmla="*/ 46 h 106"/>
                  <a:gd name="T28" fmla="*/ 0 w 68"/>
                  <a:gd name="T29" fmla="*/ 34 h 106"/>
                  <a:gd name="T30" fmla="*/ 4 w 68"/>
                  <a:gd name="T31" fmla="*/ 34 h 106"/>
                  <a:gd name="T32" fmla="*/ 12 w 68"/>
                  <a:gd name="T33" fmla="*/ 26 h 106"/>
                  <a:gd name="T34" fmla="*/ 8 w 68"/>
                  <a:gd name="T35" fmla="*/ 22 h 106"/>
                  <a:gd name="T36" fmla="*/ 4 w 68"/>
                  <a:gd name="T37" fmla="*/ 12 h 106"/>
                  <a:gd name="T38" fmla="*/ 4 w 68"/>
                  <a:gd name="T39" fmla="*/ 4 h 106"/>
                  <a:gd name="T40" fmla="*/ 12 w 68"/>
                  <a:gd name="T41" fmla="*/ 8 h 106"/>
                  <a:gd name="T42" fmla="*/ 14 w 68"/>
                  <a:gd name="T43" fmla="*/ 4 h 106"/>
                  <a:gd name="T44" fmla="*/ 22 w 68"/>
                  <a:gd name="T45" fmla="*/ 12 h 106"/>
                  <a:gd name="T46" fmla="*/ 26 w 68"/>
                  <a:gd name="T47" fmla="*/ 16 h 106"/>
                  <a:gd name="T48" fmla="*/ 30 w 68"/>
                  <a:gd name="T49" fmla="*/ 26 h 106"/>
                  <a:gd name="T50" fmla="*/ 44 w 68"/>
                  <a:gd name="T51" fmla="*/ 26 h 106"/>
                  <a:gd name="T52" fmla="*/ 60 w 68"/>
                  <a:gd name="T53" fmla="*/ 26 h 106"/>
                  <a:gd name="T54" fmla="*/ 60 w 68"/>
                  <a:gd name="T55" fmla="*/ 34 h 106"/>
                  <a:gd name="T56" fmla="*/ 56 w 68"/>
                  <a:gd name="T57" fmla="*/ 46 h 106"/>
                  <a:gd name="T58" fmla="*/ 48 w 68"/>
                  <a:gd name="T59" fmla="*/ 46 h 106"/>
                  <a:gd name="T60" fmla="*/ 44 w 68"/>
                  <a:gd name="T61" fmla="*/ 60 h 106"/>
                  <a:gd name="T62" fmla="*/ 48 w 68"/>
                  <a:gd name="T63" fmla="*/ 68 h 106"/>
                  <a:gd name="T64" fmla="*/ 56 w 68"/>
                  <a:gd name="T65" fmla="*/ 60 h 106"/>
                  <a:gd name="T66" fmla="*/ 60 w 68"/>
                  <a:gd name="T67" fmla="*/ 52 h 106"/>
                  <a:gd name="T68" fmla="*/ 64 w 68"/>
                  <a:gd name="T69" fmla="*/ 64 h 106"/>
                  <a:gd name="T70" fmla="*/ 64 w 68"/>
                  <a:gd name="T71" fmla="*/ 76 h 106"/>
                  <a:gd name="T72" fmla="*/ 64 w 68"/>
                  <a:gd name="T73" fmla="*/ 90 h 106"/>
                  <a:gd name="T74" fmla="*/ 64 w 68"/>
                  <a:gd name="T75" fmla="*/ 98 h 106"/>
                  <a:gd name="T76" fmla="*/ 60 w 68"/>
                  <a:gd name="T77" fmla="*/ 102 h 106"/>
                  <a:gd name="T78" fmla="*/ 56 w 68"/>
                  <a:gd name="T79" fmla="*/ 98 h 106"/>
                  <a:gd name="T80" fmla="*/ 56 w 68"/>
                  <a:gd name="T81" fmla="*/ 90 h 106"/>
                  <a:gd name="T82" fmla="*/ 52 w 68"/>
                  <a:gd name="T83" fmla="*/ 78 h 106"/>
                  <a:gd name="T84" fmla="*/ 44 w 68"/>
                  <a:gd name="T85" fmla="*/ 76 h 106"/>
                  <a:gd name="T86" fmla="*/ 38 w 68"/>
                  <a:gd name="T87" fmla="*/ 68 h 106"/>
                  <a:gd name="T88" fmla="*/ 34 w 68"/>
                  <a:gd name="T89" fmla="*/ 56 h 106"/>
                  <a:gd name="T90" fmla="*/ 38 w 68"/>
                  <a:gd name="T91" fmla="*/ 60 h 106"/>
                  <a:gd name="T92" fmla="*/ 34 w 68"/>
                  <a:gd name="T93" fmla="*/ 64 h 106"/>
                  <a:gd name="T94" fmla="*/ 38 w 68"/>
                  <a:gd name="T95" fmla="*/ 68 h 106"/>
                  <a:gd name="T96" fmla="*/ 38 w 68"/>
                  <a:gd name="T97" fmla="*/ 86 h 106"/>
                  <a:gd name="T98" fmla="*/ 38 w 68"/>
                  <a:gd name="T99" fmla="*/ 86 h 106"/>
                  <a:gd name="T100" fmla="*/ 38 w 68"/>
                  <a:gd name="T101" fmla="*/ 82 h 106"/>
                  <a:gd name="T102" fmla="*/ 40 w 68"/>
                  <a:gd name="T103" fmla="*/ 76 h 106"/>
                  <a:gd name="T104" fmla="*/ 38 w 68"/>
                  <a:gd name="T105" fmla="*/ 86 h 106"/>
                  <a:gd name="T106" fmla="*/ 48 w 68"/>
                  <a:gd name="T107" fmla="*/ 76 h 106"/>
                  <a:gd name="T108" fmla="*/ 40 w 68"/>
                  <a:gd name="T109" fmla="*/ 82 h 106"/>
                  <a:gd name="T110" fmla="*/ 44 w 68"/>
                  <a:gd name="T111" fmla="*/ 78 h 106"/>
                  <a:gd name="T112" fmla="*/ 40 w 68"/>
                  <a:gd name="T113" fmla="*/ 82 h 106"/>
                  <a:gd name="T114" fmla="*/ 56 w 68"/>
                  <a:gd name="T11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106">
                    <a:moveTo>
                      <a:pt x="34" y="64"/>
                    </a:moveTo>
                    <a:lnTo>
                      <a:pt x="34" y="68"/>
                    </a:lnTo>
                    <a:lnTo>
                      <a:pt x="34" y="72"/>
                    </a:lnTo>
                    <a:lnTo>
                      <a:pt x="38" y="76"/>
                    </a:lnTo>
                    <a:lnTo>
                      <a:pt x="38" y="78"/>
                    </a:lnTo>
                    <a:lnTo>
                      <a:pt x="38" y="82"/>
                    </a:lnTo>
                    <a:lnTo>
                      <a:pt x="34" y="82"/>
                    </a:lnTo>
                    <a:lnTo>
                      <a:pt x="34" y="78"/>
                    </a:lnTo>
                    <a:lnTo>
                      <a:pt x="34" y="82"/>
                    </a:lnTo>
                    <a:lnTo>
                      <a:pt x="34" y="86"/>
                    </a:lnTo>
                    <a:lnTo>
                      <a:pt x="30" y="86"/>
                    </a:lnTo>
                    <a:lnTo>
                      <a:pt x="30" y="82"/>
                    </a:lnTo>
                    <a:lnTo>
                      <a:pt x="30" y="86"/>
                    </a:lnTo>
                    <a:lnTo>
                      <a:pt x="30" y="82"/>
                    </a:lnTo>
                    <a:lnTo>
                      <a:pt x="26" y="82"/>
                    </a:lnTo>
                    <a:lnTo>
                      <a:pt x="26" y="86"/>
                    </a:lnTo>
                    <a:lnTo>
                      <a:pt x="26" y="82"/>
                    </a:lnTo>
                    <a:lnTo>
                      <a:pt x="26" y="78"/>
                    </a:lnTo>
                    <a:lnTo>
                      <a:pt x="26" y="76"/>
                    </a:lnTo>
                    <a:lnTo>
                      <a:pt x="30" y="76"/>
                    </a:lnTo>
                    <a:lnTo>
                      <a:pt x="26" y="76"/>
                    </a:lnTo>
                    <a:lnTo>
                      <a:pt x="26" y="78"/>
                    </a:lnTo>
                    <a:lnTo>
                      <a:pt x="26" y="82"/>
                    </a:lnTo>
                    <a:lnTo>
                      <a:pt x="26" y="86"/>
                    </a:lnTo>
                    <a:lnTo>
                      <a:pt x="22" y="86"/>
                    </a:lnTo>
                    <a:lnTo>
                      <a:pt x="22" y="90"/>
                    </a:lnTo>
                    <a:lnTo>
                      <a:pt x="22" y="86"/>
                    </a:lnTo>
                    <a:lnTo>
                      <a:pt x="22" y="82"/>
                    </a:lnTo>
                    <a:lnTo>
                      <a:pt x="22" y="78"/>
                    </a:lnTo>
                    <a:lnTo>
                      <a:pt x="22" y="82"/>
                    </a:lnTo>
                    <a:lnTo>
                      <a:pt x="22" y="86"/>
                    </a:lnTo>
                    <a:lnTo>
                      <a:pt x="22" y="82"/>
                    </a:lnTo>
                    <a:lnTo>
                      <a:pt x="22" y="78"/>
                    </a:lnTo>
                    <a:lnTo>
                      <a:pt x="18" y="78"/>
                    </a:lnTo>
                    <a:lnTo>
                      <a:pt x="22" y="82"/>
                    </a:lnTo>
                    <a:lnTo>
                      <a:pt x="22" y="86"/>
                    </a:lnTo>
                    <a:lnTo>
                      <a:pt x="22" y="90"/>
                    </a:lnTo>
                    <a:lnTo>
                      <a:pt x="18" y="90"/>
                    </a:lnTo>
                    <a:lnTo>
                      <a:pt x="18" y="86"/>
                    </a:lnTo>
                    <a:lnTo>
                      <a:pt x="18" y="90"/>
                    </a:lnTo>
                    <a:lnTo>
                      <a:pt x="14" y="86"/>
                    </a:lnTo>
                    <a:lnTo>
                      <a:pt x="14" y="82"/>
                    </a:lnTo>
                    <a:lnTo>
                      <a:pt x="14" y="78"/>
                    </a:lnTo>
                    <a:lnTo>
                      <a:pt x="12" y="68"/>
                    </a:lnTo>
                    <a:lnTo>
                      <a:pt x="12" y="64"/>
                    </a:lnTo>
                    <a:lnTo>
                      <a:pt x="14" y="64"/>
                    </a:lnTo>
                    <a:lnTo>
                      <a:pt x="12" y="64"/>
                    </a:lnTo>
                    <a:lnTo>
                      <a:pt x="12" y="60"/>
                    </a:lnTo>
                    <a:lnTo>
                      <a:pt x="12" y="56"/>
                    </a:lnTo>
                    <a:lnTo>
                      <a:pt x="8" y="56"/>
                    </a:lnTo>
                    <a:lnTo>
                      <a:pt x="8" y="52"/>
                    </a:lnTo>
                    <a:lnTo>
                      <a:pt x="12" y="50"/>
                    </a:lnTo>
                    <a:lnTo>
                      <a:pt x="12" y="46"/>
                    </a:lnTo>
                    <a:lnTo>
                      <a:pt x="12" y="42"/>
                    </a:lnTo>
                    <a:lnTo>
                      <a:pt x="8" y="42"/>
                    </a:lnTo>
                    <a:lnTo>
                      <a:pt x="8" y="46"/>
                    </a:lnTo>
                    <a:lnTo>
                      <a:pt x="8" y="42"/>
                    </a:lnTo>
                    <a:lnTo>
                      <a:pt x="4" y="42"/>
                    </a:lnTo>
                    <a:lnTo>
                      <a:pt x="0" y="38"/>
                    </a:lnTo>
                    <a:lnTo>
                      <a:pt x="0" y="34"/>
                    </a:lnTo>
                    <a:lnTo>
                      <a:pt x="4" y="34"/>
                    </a:lnTo>
                    <a:lnTo>
                      <a:pt x="0" y="34"/>
                    </a:lnTo>
                    <a:lnTo>
                      <a:pt x="4" y="30"/>
                    </a:lnTo>
                    <a:lnTo>
                      <a:pt x="4" y="34"/>
                    </a:lnTo>
                    <a:lnTo>
                      <a:pt x="4" y="30"/>
                    </a:lnTo>
                    <a:lnTo>
                      <a:pt x="8" y="30"/>
                    </a:lnTo>
                    <a:lnTo>
                      <a:pt x="8" y="26"/>
                    </a:lnTo>
                    <a:lnTo>
                      <a:pt x="12" y="26"/>
                    </a:lnTo>
                    <a:lnTo>
                      <a:pt x="14" y="26"/>
                    </a:lnTo>
                    <a:lnTo>
                      <a:pt x="12" y="26"/>
                    </a:lnTo>
                    <a:lnTo>
                      <a:pt x="12" y="22"/>
                    </a:lnTo>
                    <a:lnTo>
                      <a:pt x="8" y="22"/>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4" y="8"/>
                    </a:lnTo>
                    <a:lnTo>
                      <a:pt x="12" y="8"/>
                    </a:lnTo>
                    <a:lnTo>
                      <a:pt x="12" y="4"/>
                    </a:lnTo>
                    <a:lnTo>
                      <a:pt x="14" y="4"/>
                    </a:lnTo>
                    <a:lnTo>
                      <a:pt x="14" y="8"/>
                    </a:lnTo>
                    <a:lnTo>
                      <a:pt x="14" y="12"/>
                    </a:lnTo>
                    <a:lnTo>
                      <a:pt x="18" y="12"/>
                    </a:lnTo>
                    <a:lnTo>
                      <a:pt x="22" y="12"/>
                    </a:lnTo>
                    <a:lnTo>
                      <a:pt x="22" y="8"/>
                    </a:lnTo>
                    <a:lnTo>
                      <a:pt x="22" y="12"/>
                    </a:lnTo>
                    <a:lnTo>
                      <a:pt x="26" y="12"/>
                    </a:lnTo>
                    <a:lnTo>
                      <a:pt x="26" y="16"/>
                    </a:lnTo>
                    <a:lnTo>
                      <a:pt x="26" y="20"/>
                    </a:lnTo>
                    <a:lnTo>
                      <a:pt x="26" y="22"/>
                    </a:lnTo>
                    <a:lnTo>
                      <a:pt x="26" y="26"/>
                    </a:lnTo>
                    <a:lnTo>
                      <a:pt x="30" y="26"/>
                    </a:lnTo>
                    <a:lnTo>
                      <a:pt x="34" y="26"/>
                    </a:lnTo>
                    <a:lnTo>
                      <a:pt x="38" y="26"/>
                    </a:lnTo>
                    <a:lnTo>
                      <a:pt x="40" y="26"/>
                    </a:lnTo>
                    <a:lnTo>
                      <a:pt x="44" y="26"/>
                    </a:lnTo>
                    <a:lnTo>
                      <a:pt x="48" y="26"/>
                    </a:lnTo>
                    <a:lnTo>
                      <a:pt x="52" y="26"/>
                    </a:lnTo>
                    <a:lnTo>
                      <a:pt x="56" y="26"/>
                    </a:lnTo>
                    <a:lnTo>
                      <a:pt x="60" y="26"/>
                    </a:lnTo>
                    <a:lnTo>
                      <a:pt x="60" y="30"/>
                    </a:lnTo>
                    <a:lnTo>
                      <a:pt x="64" y="30"/>
                    </a:lnTo>
                    <a:lnTo>
                      <a:pt x="64" y="34"/>
                    </a:lnTo>
                    <a:lnTo>
                      <a:pt x="60" y="34"/>
                    </a:lnTo>
                    <a:lnTo>
                      <a:pt x="60" y="38"/>
                    </a:lnTo>
                    <a:lnTo>
                      <a:pt x="60" y="42"/>
                    </a:lnTo>
                    <a:lnTo>
                      <a:pt x="56" y="42"/>
                    </a:lnTo>
                    <a:lnTo>
                      <a:pt x="56" y="46"/>
                    </a:lnTo>
                    <a:lnTo>
                      <a:pt x="52" y="46"/>
                    </a:lnTo>
                    <a:lnTo>
                      <a:pt x="48" y="46"/>
                    </a:lnTo>
                    <a:lnTo>
                      <a:pt x="48" y="50"/>
                    </a:lnTo>
                    <a:lnTo>
                      <a:pt x="48" y="46"/>
                    </a:lnTo>
                    <a:lnTo>
                      <a:pt x="44" y="50"/>
                    </a:lnTo>
                    <a:lnTo>
                      <a:pt x="44" y="52"/>
                    </a:lnTo>
                    <a:lnTo>
                      <a:pt x="44" y="56"/>
                    </a:lnTo>
                    <a:lnTo>
                      <a:pt x="44" y="60"/>
                    </a:lnTo>
                    <a:lnTo>
                      <a:pt x="48" y="64"/>
                    </a:lnTo>
                    <a:lnTo>
                      <a:pt x="48" y="60"/>
                    </a:lnTo>
                    <a:lnTo>
                      <a:pt x="48" y="64"/>
                    </a:lnTo>
                    <a:lnTo>
                      <a:pt x="48" y="68"/>
                    </a:lnTo>
                    <a:lnTo>
                      <a:pt x="52" y="68"/>
                    </a:lnTo>
                    <a:lnTo>
                      <a:pt x="52" y="64"/>
                    </a:lnTo>
                    <a:lnTo>
                      <a:pt x="52" y="60"/>
                    </a:lnTo>
                    <a:lnTo>
                      <a:pt x="56" y="60"/>
                    </a:lnTo>
                    <a:lnTo>
                      <a:pt x="56" y="56"/>
                    </a:lnTo>
                    <a:lnTo>
                      <a:pt x="56" y="52"/>
                    </a:lnTo>
                    <a:lnTo>
                      <a:pt x="56" y="56"/>
                    </a:lnTo>
                    <a:lnTo>
                      <a:pt x="60" y="52"/>
                    </a:lnTo>
                    <a:lnTo>
                      <a:pt x="60" y="56"/>
                    </a:lnTo>
                    <a:lnTo>
                      <a:pt x="60" y="60"/>
                    </a:lnTo>
                    <a:lnTo>
                      <a:pt x="64" y="60"/>
                    </a:lnTo>
                    <a:lnTo>
                      <a:pt x="64" y="64"/>
                    </a:lnTo>
                    <a:lnTo>
                      <a:pt x="60" y="64"/>
                    </a:lnTo>
                    <a:lnTo>
                      <a:pt x="64" y="68"/>
                    </a:lnTo>
                    <a:lnTo>
                      <a:pt x="64" y="72"/>
                    </a:lnTo>
                    <a:lnTo>
                      <a:pt x="64" y="76"/>
                    </a:lnTo>
                    <a:lnTo>
                      <a:pt x="64" y="78"/>
                    </a:lnTo>
                    <a:lnTo>
                      <a:pt x="64" y="82"/>
                    </a:lnTo>
                    <a:lnTo>
                      <a:pt x="64" y="86"/>
                    </a:lnTo>
                    <a:lnTo>
                      <a:pt x="64" y="90"/>
                    </a:lnTo>
                    <a:lnTo>
                      <a:pt x="64" y="94"/>
                    </a:lnTo>
                    <a:lnTo>
                      <a:pt x="68" y="94"/>
                    </a:lnTo>
                    <a:lnTo>
                      <a:pt x="68" y="98"/>
                    </a:lnTo>
                    <a:lnTo>
                      <a:pt x="64" y="98"/>
                    </a:lnTo>
                    <a:lnTo>
                      <a:pt x="64" y="94"/>
                    </a:lnTo>
                    <a:lnTo>
                      <a:pt x="60" y="94"/>
                    </a:lnTo>
                    <a:lnTo>
                      <a:pt x="60" y="98"/>
                    </a:lnTo>
                    <a:lnTo>
                      <a:pt x="60" y="102"/>
                    </a:lnTo>
                    <a:lnTo>
                      <a:pt x="60" y="106"/>
                    </a:lnTo>
                    <a:lnTo>
                      <a:pt x="60" y="102"/>
                    </a:lnTo>
                    <a:lnTo>
                      <a:pt x="56" y="102"/>
                    </a:lnTo>
                    <a:lnTo>
                      <a:pt x="56" y="98"/>
                    </a:lnTo>
                    <a:lnTo>
                      <a:pt x="56" y="94"/>
                    </a:lnTo>
                    <a:lnTo>
                      <a:pt x="56" y="90"/>
                    </a:lnTo>
                    <a:lnTo>
                      <a:pt x="56" y="86"/>
                    </a:lnTo>
                    <a:lnTo>
                      <a:pt x="56" y="90"/>
                    </a:lnTo>
                    <a:lnTo>
                      <a:pt x="56" y="86"/>
                    </a:lnTo>
                    <a:lnTo>
                      <a:pt x="56" y="82"/>
                    </a:lnTo>
                    <a:lnTo>
                      <a:pt x="52" y="82"/>
                    </a:lnTo>
                    <a:lnTo>
                      <a:pt x="52" y="78"/>
                    </a:lnTo>
                    <a:lnTo>
                      <a:pt x="52" y="76"/>
                    </a:lnTo>
                    <a:lnTo>
                      <a:pt x="48" y="72"/>
                    </a:lnTo>
                    <a:lnTo>
                      <a:pt x="44" y="72"/>
                    </a:lnTo>
                    <a:lnTo>
                      <a:pt x="44" y="76"/>
                    </a:lnTo>
                    <a:lnTo>
                      <a:pt x="40" y="76"/>
                    </a:lnTo>
                    <a:lnTo>
                      <a:pt x="40" y="72"/>
                    </a:lnTo>
                    <a:lnTo>
                      <a:pt x="38" y="72"/>
                    </a:lnTo>
                    <a:lnTo>
                      <a:pt x="38" y="68"/>
                    </a:lnTo>
                    <a:lnTo>
                      <a:pt x="38" y="64"/>
                    </a:lnTo>
                    <a:lnTo>
                      <a:pt x="38" y="60"/>
                    </a:lnTo>
                    <a:lnTo>
                      <a:pt x="38" y="56"/>
                    </a:lnTo>
                    <a:lnTo>
                      <a:pt x="34" y="56"/>
                    </a:lnTo>
                    <a:lnTo>
                      <a:pt x="38" y="56"/>
                    </a:lnTo>
                    <a:lnTo>
                      <a:pt x="38" y="60"/>
                    </a:lnTo>
                    <a:lnTo>
                      <a:pt x="34" y="60"/>
                    </a:lnTo>
                    <a:lnTo>
                      <a:pt x="38" y="60"/>
                    </a:lnTo>
                    <a:lnTo>
                      <a:pt x="38" y="64"/>
                    </a:lnTo>
                    <a:lnTo>
                      <a:pt x="34" y="64"/>
                    </a:lnTo>
                    <a:lnTo>
                      <a:pt x="34" y="64"/>
                    </a:lnTo>
                    <a:lnTo>
                      <a:pt x="34" y="64"/>
                    </a:lnTo>
                    <a:close/>
                    <a:moveTo>
                      <a:pt x="38" y="72"/>
                    </a:moveTo>
                    <a:lnTo>
                      <a:pt x="34" y="72"/>
                    </a:lnTo>
                    <a:lnTo>
                      <a:pt x="34" y="68"/>
                    </a:lnTo>
                    <a:lnTo>
                      <a:pt x="38" y="68"/>
                    </a:lnTo>
                    <a:lnTo>
                      <a:pt x="38" y="72"/>
                    </a:lnTo>
                    <a:lnTo>
                      <a:pt x="38" y="72"/>
                    </a:lnTo>
                    <a:lnTo>
                      <a:pt x="38" y="72"/>
                    </a:lnTo>
                    <a:close/>
                    <a:moveTo>
                      <a:pt x="38" y="86"/>
                    </a:moveTo>
                    <a:lnTo>
                      <a:pt x="34" y="86"/>
                    </a:lnTo>
                    <a:lnTo>
                      <a:pt x="34" y="82"/>
                    </a:lnTo>
                    <a:lnTo>
                      <a:pt x="38" y="82"/>
                    </a:lnTo>
                    <a:lnTo>
                      <a:pt x="38" y="86"/>
                    </a:lnTo>
                    <a:lnTo>
                      <a:pt x="38" y="86"/>
                    </a:lnTo>
                    <a:lnTo>
                      <a:pt x="38" y="86"/>
                    </a:lnTo>
                    <a:close/>
                    <a:moveTo>
                      <a:pt x="38" y="86"/>
                    </a:moveTo>
                    <a:lnTo>
                      <a:pt x="38" y="82"/>
                    </a:lnTo>
                    <a:lnTo>
                      <a:pt x="38" y="78"/>
                    </a:lnTo>
                    <a:lnTo>
                      <a:pt x="38" y="76"/>
                    </a:lnTo>
                    <a:lnTo>
                      <a:pt x="38" y="72"/>
                    </a:lnTo>
                    <a:lnTo>
                      <a:pt x="40" y="76"/>
                    </a:lnTo>
                    <a:lnTo>
                      <a:pt x="40" y="78"/>
                    </a:lnTo>
                    <a:lnTo>
                      <a:pt x="40" y="82"/>
                    </a:lnTo>
                    <a:lnTo>
                      <a:pt x="38" y="82"/>
                    </a:lnTo>
                    <a:lnTo>
                      <a:pt x="38" y="86"/>
                    </a:lnTo>
                    <a:lnTo>
                      <a:pt x="38" y="86"/>
                    </a:lnTo>
                    <a:lnTo>
                      <a:pt x="38" y="86"/>
                    </a:lnTo>
                    <a:close/>
                    <a:moveTo>
                      <a:pt x="48" y="78"/>
                    </a:moveTo>
                    <a:lnTo>
                      <a:pt x="48" y="76"/>
                    </a:lnTo>
                    <a:lnTo>
                      <a:pt x="48" y="78"/>
                    </a:lnTo>
                    <a:lnTo>
                      <a:pt x="48" y="78"/>
                    </a:lnTo>
                    <a:lnTo>
                      <a:pt x="48" y="78"/>
                    </a:lnTo>
                    <a:close/>
                    <a:moveTo>
                      <a:pt x="40" y="82"/>
                    </a:moveTo>
                    <a:lnTo>
                      <a:pt x="44" y="82"/>
                    </a:lnTo>
                    <a:lnTo>
                      <a:pt x="44" y="78"/>
                    </a:lnTo>
                    <a:lnTo>
                      <a:pt x="44" y="76"/>
                    </a:lnTo>
                    <a:lnTo>
                      <a:pt x="44" y="78"/>
                    </a:lnTo>
                    <a:lnTo>
                      <a:pt x="44" y="82"/>
                    </a:lnTo>
                    <a:lnTo>
                      <a:pt x="40" y="82"/>
                    </a:lnTo>
                    <a:lnTo>
                      <a:pt x="40" y="82"/>
                    </a:lnTo>
                    <a:lnTo>
                      <a:pt x="40" y="82"/>
                    </a:lnTo>
                    <a:close/>
                    <a:moveTo>
                      <a:pt x="56" y="94"/>
                    </a:moveTo>
                    <a:lnTo>
                      <a:pt x="56" y="90"/>
                    </a:lnTo>
                    <a:lnTo>
                      <a:pt x="56" y="94"/>
                    </a:lnTo>
                    <a:lnTo>
                      <a:pt x="56" y="94"/>
                    </a:lnTo>
                    <a:lnTo>
                      <a:pt x="56"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 name="Freeform 21">
                <a:extLst>
                  <a:ext uri="{FF2B5EF4-FFF2-40B4-BE49-F238E27FC236}">
                    <a16:creationId xmlns:a16="http://schemas.microsoft.com/office/drawing/2014/main" id="{149B4AC1-F87B-4FA3-9A9D-1DCE402EC482}"/>
                  </a:ext>
                </a:extLst>
              </p:cNvPr>
              <p:cNvSpPr>
                <a:spLocks/>
              </p:cNvSpPr>
              <p:nvPr/>
            </p:nvSpPr>
            <p:spPr bwMode="auto">
              <a:xfrm>
                <a:off x="6543513" y="9165040"/>
                <a:ext cx="83644" cy="52278"/>
              </a:xfrm>
              <a:custGeom>
                <a:avLst/>
                <a:gdLst>
                  <a:gd name="T0" fmla="*/ 44 w 48"/>
                  <a:gd name="T1" fmla="*/ 26 h 30"/>
                  <a:gd name="T2" fmla="*/ 38 w 48"/>
                  <a:gd name="T3" fmla="*/ 26 h 30"/>
                  <a:gd name="T4" fmla="*/ 38 w 48"/>
                  <a:gd name="T5" fmla="*/ 26 h 30"/>
                  <a:gd name="T6" fmla="*/ 38 w 48"/>
                  <a:gd name="T7" fmla="*/ 30 h 30"/>
                  <a:gd name="T8" fmla="*/ 34 w 48"/>
                  <a:gd name="T9" fmla="*/ 26 h 30"/>
                  <a:gd name="T10" fmla="*/ 30 w 48"/>
                  <a:gd name="T11" fmla="*/ 30 h 30"/>
                  <a:gd name="T12" fmla="*/ 26 w 48"/>
                  <a:gd name="T13" fmla="*/ 30 h 30"/>
                  <a:gd name="T14" fmla="*/ 22 w 48"/>
                  <a:gd name="T15" fmla="*/ 26 h 30"/>
                  <a:gd name="T16" fmla="*/ 18 w 48"/>
                  <a:gd name="T17" fmla="*/ 26 h 30"/>
                  <a:gd name="T18" fmla="*/ 18 w 48"/>
                  <a:gd name="T19" fmla="*/ 30 h 30"/>
                  <a:gd name="T20" fmla="*/ 14 w 48"/>
                  <a:gd name="T21" fmla="*/ 30 h 30"/>
                  <a:gd name="T22" fmla="*/ 10 w 48"/>
                  <a:gd name="T23" fmla="*/ 30 h 30"/>
                  <a:gd name="T24" fmla="*/ 10 w 48"/>
                  <a:gd name="T25" fmla="*/ 26 h 30"/>
                  <a:gd name="T26" fmla="*/ 6 w 48"/>
                  <a:gd name="T27" fmla="*/ 26 h 30"/>
                  <a:gd name="T28" fmla="*/ 6 w 48"/>
                  <a:gd name="T29" fmla="*/ 26 h 30"/>
                  <a:gd name="T30" fmla="*/ 4 w 48"/>
                  <a:gd name="T31" fmla="*/ 26 h 30"/>
                  <a:gd name="T32" fmla="*/ 0 w 48"/>
                  <a:gd name="T33" fmla="*/ 26 h 30"/>
                  <a:gd name="T34" fmla="*/ 0 w 48"/>
                  <a:gd name="T35" fmla="*/ 24 h 30"/>
                  <a:gd name="T36" fmla="*/ 0 w 48"/>
                  <a:gd name="T37" fmla="*/ 20 h 30"/>
                  <a:gd name="T38" fmla="*/ 0 w 48"/>
                  <a:gd name="T39" fmla="*/ 20 h 30"/>
                  <a:gd name="T40" fmla="*/ 4 w 48"/>
                  <a:gd name="T41" fmla="*/ 20 h 30"/>
                  <a:gd name="T42" fmla="*/ 4 w 48"/>
                  <a:gd name="T43" fmla="*/ 16 h 30"/>
                  <a:gd name="T44" fmla="*/ 4 w 48"/>
                  <a:gd name="T45" fmla="*/ 16 h 30"/>
                  <a:gd name="T46" fmla="*/ 6 w 48"/>
                  <a:gd name="T47" fmla="*/ 12 h 30"/>
                  <a:gd name="T48" fmla="*/ 6 w 48"/>
                  <a:gd name="T49" fmla="*/ 8 h 30"/>
                  <a:gd name="T50" fmla="*/ 6 w 48"/>
                  <a:gd name="T51" fmla="*/ 8 h 30"/>
                  <a:gd name="T52" fmla="*/ 10 w 48"/>
                  <a:gd name="T53" fmla="*/ 4 h 30"/>
                  <a:gd name="T54" fmla="*/ 14 w 48"/>
                  <a:gd name="T55" fmla="*/ 4 h 30"/>
                  <a:gd name="T56" fmla="*/ 18 w 48"/>
                  <a:gd name="T57" fmla="*/ 0 h 30"/>
                  <a:gd name="T58" fmla="*/ 18 w 48"/>
                  <a:gd name="T59" fmla="*/ 0 h 30"/>
                  <a:gd name="T60" fmla="*/ 22 w 48"/>
                  <a:gd name="T61" fmla="*/ 0 h 30"/>
                  <a:gd name="T62" fmla="*/ 22 w 48"/>
                  <a:gd name="T63" fmla="*/ 4 h 30"/>
                  <a:gd name="T64" fmla="*/ 22 w 48"/>
                  <a:gd name="T65" fmla="*/ 4 h 30"/>
                  <a:gd name="T66" fmla="*/ 26 w 48"/>
                  <a:gd name="T67" fmla="*/ 4 h 30"/>
                  <a:gd name="T68" fmla="*/ 30 w 48"/>
                  <a:gd name="T69" fmla="*/ 4 h 30"/>
                  <a:gd name="T70" fmla="*/ 30 w 48"/>
                  <a:gd name="T71" fmla="*/ 8 h 30"/>
                  <a:gd name="T72" fmla="*/ 34 w 48"/>
                  <a:gd name="T73" fmla="*/ 8 h 30"/>
                  <a:gd name="T74" fmla="*/ 38 w 48"/>
                  <a:gd name="T75" fmla="*/ 4 h 30"/>
                  <a:gd name="T76" fmla="*/ 38 w 48"/>
                  <a:gd name="T77" fmla="*/ 8 h 30"/>
                  <a:gd name="T78" fmla="*/ 40 w 48"/>
                  <a:gd name="T79" fmla="*/ 8 h 30"/>
                  <a:gd name="T80" fmla="*/ 40 w 48"/>
                  <a:gd name="T81" fmla="*/ 8 h 30"/>
                  <a:gd name="T82" fmla="*/ 40 w 48"/>
                  <a:gd name="T83" fmla="*/ 12 h 30"/>
                  <a:gd name="T84" fmla="*/ 40 w 48"/>
                  <a:gd name="T85" fmla="*/ 12 h 30"/>
                  <a:gd name="T86" fmla="*/ 40 w 48"/>
                  <a:gd name="T87" fmla="*/ 16 h 30"/>
                  <a:gd name="T88" fmla="*/ 44 w 48"/>
                  <a:gd name="T89" fmla="*/ 16 h 30"/>
                  <a:gd name="T90" fmla="*/ 48 w 48"/>
                  <a:gd name="T91" fmla="*/ 20 h 30"/>
                  <a:gd name="T92" fmla="*/ 44 w 48"/>
                  <a:gd name="T93" fmla="*/ 24 h 30"/>
                  <a:gd name="T94" fmla="*/ 48 w 48"/>
                  <a:gd name="T95" fmla="*/ 26 h 30"/>
                  <a:gd name="T96" fmla="*/ 44 w 48"/>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0">
                    <a:moveTo>
                      <a:pt x="44" y="26"/>
                    </a:moveTo>
                    <a:lnTo>
                      <a:pt x="44" y="26"/>
                    </a:lnTo>
                    <a:lnTo>
                      <a:pt x="44" y="26"/>
                    </a:lnTo>
                    <a:lnTo>
                      <a:pt x="44" y="26"/>
                    </a:lnTo>
                    <a:lnTo>
                      <a:pt x="44" y="26"/>
                    </a:lnTo>
                    <a:lnTo>
                      <a:pt x="40" y="26"/>
                    </a:lnTo>
                    <a:lnTo>
                      <a:pt x="40" y="26"/>
                    </a:lnTo>
                    <a:lnTo>
                      <a:pt x="38" y="26"/>
                    </a:lnTo>
                    <a:lnTo>
                      <a:pt x="38" y="26"/>
                    </a:lnTo>
                    <a:lnTo>
                      <a:pt x="38" y="26"/>
                    </a:lnTo>
                    <a:lnTo>
                      <a:pt x="38" y="26"/>
                    </a:lnTo>
                    <a:lnTo>
                      <a:pt x="38" y="26"/>
                    </a:lnTo>
                    <a:lnTo>
                      <a:pt x="38" y="26"/>
                    </a:lnTo>
                    <a:lnTo>
                      <a:pt x="38" y="26"/>
                    </a:lnTo>
                    <a:lnTo>
                      <a:pt x="38" y="30"/>
                    </a:lnTo>
                    <a:lnTo>
                      <a:pt x="38" y="30"/>
                    </a:lnTo>
                    <a:lnTo>
                      <a:pt x="34" y="30"/>
                    </a:lnTo>
                    <a:lnTo>
                      <a:pt x="34" y="26"/>
                    </a:lnTo>
                    <a:lnTo>
                      <a:pt x="34" y="26"/>
                    </a:lnTo>
                    <a:lnTo>
                      <a:pt x="34" y="26"/>
                    </a:lnTo>
                    <a:lnTo>
                      <a:pt x="34" y="26"/>
                    </a:lnTo>
                    <a:lnTo>
                      <a:pt x="30" y="30"/>
                    </a:lnTo>
                    <a:lnTo>
                      <a:pt x="30" y="30"/>
                    </a:lnTo>
                    <a:lnTo>
                      <a:pt x="30" y="30"/>
                    </a:lnTo>
                    <a:lnTo>
                      <a:pt x="30" y="30"/>
                    </a:lnTo>
                    <a:lnTo>
                      <a:pt x="26" y="30"/>
                    </a:lnTo>
                    <a:lnTo>
                      <a:pt x="26" y="30"/>
                    </a:lnTo>
                    <a:lnTo>
                      <a:pt x="26" y="30"/>
                    </a:lnTo>
                    <a:lnTo>
                      <a:pt x="26" y="30"/>
                    </a:lnTo>
                    <a:lnTo>
                      <a:pt x="26" y="26"/>
                    </a:lnTo>
                    <a:lnTo>
                      <a:pt x="26" y="26"/>
                    </a:lnTo>
                    <a:lnTo>
                      <a:pt x="22" y="26"/>
                    </a:lnTo>
                    <a:lnTo>
                      <a:pt x="22" y="26"/>
                    </a:lnTo>
                    <a:lnTo>
                      <a:pt x="22" y="26"/>
                    </a:lnTo>
                    <a:lnTo>
                      <a:pt x="22" y="26"/>
                    </a:lnTo>
                    <a:lnTo>
                      <a:pt x="18" y="26"/>
                    </a:lnTo>
                    <a:lnTo>
                      <a:pt x="18" y="26"/>
                    </a:lnTo>
                    <a:lnTo>
                      <a:pt x="18" y="26"/>
                    </a:lnTo>
                    <a:lnTo>
                      <a:pt x="18" y="30"/>
                    </a:lnTo>
                    <a:lnTo>
                      <a:pt x="18" y="30"/>
                    </a:lnTo>
                    <a:lnTo>
                      <a:pt x="18" y="30"/>
                    </a:lnTo>
                    <a:lnTo>
                      <a:pt x="18" y="30"/>
                    </a:lnTo>
                    <a:lnTo>
                      <a:pt x="14" y="30"/>
                    </a:lnTo>
                    <a:lnTo>
                      <a:pt x="14" y="30"/>
                    </a:lnTo>
                    <a:lnTo>
                      <a:pt x="14" y="30"/>
                    </a:lnTo>
                    <a:lnTo>
                      <a:pt x="14" y="30"/>
                    </a:lnTo>
                    <a:lnTo>
                      <a:pt x="10" y="30"/>
                    </a:lnTo>
                    <a:lnTo>
                      <a:pt x="10" y="30"/>
                    </a:lnTo>
                    <a:lnTo>
                      <a:pt x="10" y="30"/>
                    </a:lnTo>
                    <a:lnTo>
                      <a:pt x="10" y="30"/>
                    </a:lnTo>
                    <a:lnTo>
                      <a:pt x="10" y="26"/>
                    </a:lnTo>
                    <a:lnTo>
                      <a:pt x="10" y="26"/>
                    </a:lnTo>
                    <a:lnTo>
                      <a:pt x="10" y="26"/>
                    </a:lnTo>
                    <a:lnTo>
                      <a:pt x="10" y="26"/>
                    </a:lnTo>
                    <a:lnTo>
                      <a:pt x="6" y="26"/>
                    </a:lnTo>
                    <a:lnTo>
                      <a:pt x="6" y="26"/>
                    </a:lnTo>
                    <a:lnTo>
                      <a:pt x="6" y="26"/>
                    </a:lnTo>
                    <a:lnTo>
                      <a:pt x="6" y="26"/>
                    </a:lnTo>
                    <a:lnTo>
                      <a:pt x="6" y="26"/>
                    </a:lnTo>
                    <a:lnTo>
                      <a:pt x="6" y="26"/>
                    </a:lnTo>
                    <a:lnTo>
                      <a:pt x="4" y="26"/>
                    </a:lnTo>
                    <a:lnTo>
                      <a:pt x="4" y="26"/>
                    </a:lnTo>
                    <a:lnTo>
                      <a:pt x="4" y="26"/>
                    </a:lnTo>
                    <a:lnTo>
                      <a:pt x="4" y="26"/>
                    </a:lnTo>
                    <a:lnTo>
                      <a:pt x="4" y="26"/>
                    </a:lnTo>
                    <a:lnTo>
                      <a:pt x="4" y="26"/>
                    </a:lnTo>
                    <a:lnTo>
                      <a:pt x="4" y="26"/>
                    </a:lnTo>
                    <a:lnTo>
                      <a:pt x="0" y="26"/>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6" y="12"/>
                    </a:lnTo>
                    <a:lnTo>
                      <a:pt x="6" y="12"/>
                    </a:lnTo>
                    <a:lnTo>
                      <a:pt x="6" y="12"/>
                    </a:lnTo>
                    <a:lnTo>
                      <a:pt x="6" y="8"/>
                    </a:lnTo>
                    <a:lnTo>
                      <a:pt x="6" y="8"/>
                    </a:lnTo>
                    <a:lnTo>
                      <a:pt x="6" y="8"/>
                    </a:lnTo>
                    <a:lnTo>
                      <a:pt x="6" y="8"/>
                    </a:lnTo>
                    <a:lnTo>
                      <a:pt x="6" y="8"/>
                    </a:lnTo>
                    <a:lnTo>
                      <a:pt x="6" y="8"/>
                    </a:lnTo>
                    <a:lnTo>
                      <a:pt x="6" y="8"/>
                    </a:lnTo>
                    <a:lnTo>
                      <a:pt x="10" y="4"/>
                    </a:lnTo>
                    <a:lnTo>
                      <a:pt x="10" y="4"/>
                    </a:lnTo>
                    <a:lnTo>
                      <a:pt x="10" y="4"/>
                    </a:lnTo>
                    <a:lnTo>
                      <a:pt x="10" y="4"/>
                    </a:lnTo>
                    <a:lnTo>
                      <a:pt x="10" y="4"/>
                    </a:lnTo>
                    <a:lnTo>
                      <a:pt x="10" y="4"/>
                    </a:lnTo>
                    <a:lnTo>
                      <a:pt x="14" y="4"/>
                    </a:lnTo>
                    <a:lnTo>
                      <a:pt x="14" y="4"/>
                    </a:lnTo>
                    <a:lnTo>
                      <a:pt x="14" y="0"/>
                    </a:lnTo>
                    <a:lnTo>
                      <a:pt x="14" y="0"/>
                    </a:lnTo>
                    <a:lnTo>
                      <a:pt x="18" y="0"/>
                    </a:lnTo>
                    <a:lnTo>
                      <a:pt x="18" y="0"/>
                    </a:lnTo>
                    <a:lnTo>
                      <a:pt x="18" y="0"/>
                    </a:lnTo>
                    <a:lnTo>
                      <a:pt x="18" y="0"/>
                    </a:lnTo>
                    <a:lnTo>
                      <a:pt x="18" y="0"/>
                    </a:lnTo>
                    <a:lnTo>
                      <a:pt x="22" y="0"/>
                    </a:lnTo>
                    <a:lnTo>
                      <a:pt x="22" y="0"/>
                    </a:lnTo>
                    <a:lnTo>
                      <a:pt x="22" y="0"/>
                    </a:lnTo>
                    <a:lnTo>
                      <a:pt x="22" y="0"/>
                    </a:lnTo>
                    <a:lnTo>
                      <a:pt x="22" y="4"/>
                    </a:lnTo>
                    <a:lnTo>
                      <a:pt x="22" y="4"/>
                    </a:lnTo>
                    <a:lnTo>
                      <a:pt x="22" y="4"/>
                    </a:lnTo>
                    <a:lnTo>
                      <a:pt x="22" y="4"/>
                    </a:lnTo>
                    <a:lnTo>
                      <a:pt x="22" y="4"/>
                    </a:lnTo>
                    <a:lnTo>
                      <a:pt x="22" y="4"/>
                    </a:lnTo>
                    <a:lnTo>
                      <a:pt x="22" y="4"/>
                    </a:lnTo>
                    <a:lnTo>
                      <a:pt x="22" y="4"/>
                    </a:lnTo>
                    <a:lnTo>
                      <a:pt x="26" y="4"/>
                    </a:lnTo>
                    <a:lnTo>
                      <a:pt x="26" y="4"/>
                    </a:lnTo>
                    <a:lnTo>
                      <a:pt x="26" y="4"/>
                    </a:lnTo>
                    <a:lnTo>
                      <a:pt x="26" y="4"/>
                    </a:lnTo>
                    <a:lnTo>
                      <a:pt x="26" y="4"/>
                    </a:lnTo>
                    <a:lnTo>
                      <a:pt x="30" y="4"/>
                    </a:lnTo>
                    <a:lnTo>
                      <a:pt x="30" y="4"/>
                    </a:lnTo>
                    <a:lnTo>
                      <a:pt x="30" y="4"/>
                    </a:lnTo>
                    <a:lnTo>
                      <a:pt x="30" y="4"/>
                    </a:lnTo>
                    <a:lnTo>
                      <a:pt x="30" y="8"/>
                    </a:lnTo>
                    <a:lnTo>
                      <a:pt x="30" y="8"/>
                    </a:lnTo>
                    <a:lnTo>
                      <a:pt x="30" y="8"/>
                    </a:lnTo>
                    <a:lnTo>
                      <a:pt x="34" y="8"/>
                    </a:lnTo>
                    <a:lnTo>
                      <a:pt x="34" y="8"/>
                    </a:lnTo>
                    <a:lnTo>
                      <a:pt x="34" y="8"/>
                    </a:lnTo>
                    <a:lnTo>
                      <a:pt x="34" y="8"/>
                    </a:lnTo>
                    <a:lnTo>
                      <a:pt x="34" y="4"/>
                    </a:lnTo>
                    <a:lnTo>
                      <a:pt x="34" y="4"/>
                    </a:lnTo>
                    <a:lnTo>
                      <a:pt x="34" y="4"/>
                    </a:lnTo>
                    <a:lnTo>
                      <a:pt x="38" y="4"/>
                    </a:lnTo>
                    <a:lnTo>
                      <a:pt x="38" y="4"/>
                    </a:lnTo>
                    <a:lnTo>
                      <a:pt x="38" y="8"/>
                    </a:lnTo>
                    <a:lnTo>
                      <a:pt x="38" y="8"/>
                    </a:lnTo>
                    <a:lnTo>
                      <a:pt x="38" y="8"/>
                    </a:lnTo>
                    <a:lnTo>
                      <a:pt x="38" y="8"/>
                    </a:lnTo>
                    <a:lnTo>
                      <a:pt x="38"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2"/>
                    </a:lnTo>
                    <a:lnTo>
                      <a:pt x="40" y="12"/>
                    </a:lnTo>
                    <a:lnTo>
                      <a:pt x="40" y="12"/>
                    </a:lnTo>
                    <a:lnTo>
                      <a:pt x="40" y="12"/>
                    </a:lnTo>
                    <a:lnTo>
                      <a:pt x="40" y="12"/>
                    </a:lnTo>
                    <a:lnTo>
                      <a:pt x="40" y="16"/>
                    </a:lnTo>
                    <a:lnTo>
                      <a:pt x="40" y="16"/>
                    </a:lnTo>
                    <a:lnTo>
                      <a:pt x="40" y="16"/>
                    </a:lnTo>
                    <a:lnTo>
                      <a:pt x="40" y="16"/>
                    </a:lnTo>
                    <a:lnTo>
                      <a:pt x="44" y="16"/>
                    </a:lnTo>
                    <a:lnTo>
                      <a:pt x="44" y="16"/>
                    </a:lnTo>
                    <a:lnTo>
                      <a:pt x="44" y="16"/>
                    </a:lnTo>
                    <a:lnTo>
                      <a:pt x="44" y="20"/>
                    </a:lnTo>
                    <a:lnTo>
                      <a:pt x="44" y="20"/>
                    </a:lnTo>
                    <a:lnTo>
                      <a:pt x="48" y="20"/>
                    </a:lnTo>
                    <a:lnTo>
                      <a:pt x="44" y="24"/>
                    </a:lnTo>
                    <a:lnTo>
                      <a:pt x="44" y="24"/>
                    </a:lnTo>
                    <a:lnTo>
                      <a:pt x="44" y="24"/>
                    </a:lnTo>
                    <a:lnTo>
                      <a:pt x="44" y="24"/>
                    </a:lnTo>
                    <a:lnTo>
                      <a:pt x="44" y="24"/>
                    </a:lnTo>
                    <a:lnTo>
                      <a:pt x="44" y="24"/>
                    </a:lnTo>
                    <a:lnTo>
                      <a:pt x="44" y="24"/>
                    </a:lnTo>
                    <a:lnTo>
                      <a:pt x="48" y="26"/>
                    </a:lnTo>
                    <a:lnTo>
                      <a:pt x="48" y="26"/>
                    </a:lnTo>
                    <a:lnTo>
                      <a:pt x="48" y="26"/>
                    </a:lnTo>
                    <a:lnTo>
                      <a:pt x="44" y="26"/>
                    </a:lnTo>
                    <a:lnTo>
                      <a:pt x="44" y="26"/>
                    </a:lnTo>
                    <a:lnTo>
                      <a:pt x="44" y="26"/>
                    </a:lnTo>
                    <a:lnTo>
                      <a:pt x="4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 name="Freeform 22">
                <a:extLst>
                  <a:ext uri="{FF2B5EF4-FFF2-40B4-BE49-F238E27FC236}">
                    <a16:creationId xmlns:a16="http://schemas.microsoft.com/office/drawing/2014/main" id="{87D74C9B-5F22-4D36-A2DB-C8C28A34BCDA}"/>
                  </a:ext>
                </a:extLst>
              </p:cNvPr>
              <p:cNvSpPr>
                <a:spLocks noEditPoints="1"/>
              </p:cNvSpPr>
              <p:nvPr/>
            </p:nvSpPr>
            <p:spPr bwMode="auto">
              <a:xfrm>
                <a:off x="7167358" y="9872529"/>
                <a:ext cx="31366" cy="34852"/>
              </a:xfrm>
              <a:custGeom>
                <a:avLst/>
                <a:gdLst>
                  <a:gd name="T0" fmla="*/ 10 w 18"/>
                  <a:gd name="T1" fmla="*/ 4 h 20"/>
                  <a:gd name="T2" fmla="*/ 10 w 18"/>
                  <a:gd name="T3" fmla="*/ 4 h 20"/>
                  <a:gd name="T4" fmla="*/ 10 w 18"/>
                  <a:gd name="T5" fmla="*/ 4 h 20"/>
                  <a:gd name="T6" fmla="*/ 10 w 18"/>
                  <a:gd name="T7" fmla="*/ 4 h 20"/>
                  <a:gd name="T8" fmla="*/ 10 w 18"/>
                  <a:gd name="T9" fmla="*/ 4 h 20"/>
                  <a:gd name="T10" fmla="*/ 10 w 18"/>
                  <a:gd name="T11" fmla="*/ 8 h 20"/>
                  <a:gd name="T12" fmla="*/ 10 w 18"/>
                  <a:gd name="T13" fmla="*/ 8 h 20"/>
                  <a:gd name="T14" fmla="*/ 10 w 18"/>
                  <a:gd name="T15" fmla="*/ 12 h 20"/>
                  <a:gd name="T16" fmla="*/ 10 w 18"/>
                  <a:gd name="T17" fmla="*/ 12 h 20"/>
                  <a:gd name="T18" fmla="*/ 10 w 18"/>
                  <a:gd name="T19" fmla="*/ 12 h 20"/>
                  <a:gd name="T20" fmla="*/ 10 w 18"/>
                  <a:gd name="T21" fmla="*/ 16 h 20"/>
                  <a:gd name="T22" fmla="*/ 10 w 18"/>
                  <a:gd name="T23" fmla="*/ 20 h 20"/>
                  <a:gd name="T24" fmla="*/ 6 w 18"/>
                  <a:gd name="T25" fmla="*/ 20 h 20"/>
                  <a:gd name="T26" fmla="*/ 6 w 18"/>
                  <a:gd name="T27" fmla="*/ 20 h 20"/>
                  <a:gd name="T28" fmla="*/ 6 w 18"/>
                  <a:gd name="T29" fmla="*/ 20 h 20"/>
                  <a:gd name="T30" fmla="*/ 4 w 18"/>
                  <a:gd name="T31" fmla="*/ 16 h 20"/>
                  <a:gd name="T32" fmla="*/ 4 w 18"/>
                  <a:gd name="T33" fmla="*/ 16 h 20"/>
                  <a:gd name="T34" fmla="*/ 4 w 18"/>
                  <a:gd name="T35" fmla="*/ 12 h 20"/>
                  <a:gd name="T36" fmla="*/ 4 w 18"/>
                  <a:gd name="T37" fmla="*/ 12 h 20"/>
                  <a:gd name="T38" fmla="*/ 0 w 18"/>
                  <a:gd name="T39" fmla="*/ 12 h 20"/>
                  <a:gd name="T40" fmla="*/ 0 w 18"/>
                  <a:gd name="T41" fmla="*/ 12 h 20"/>
                  <a:gd name="T42" fmla="*/ 0 w 18"/>
                  <a:gd name="T43" fmla="*/ 8 h 20"/>
                  <a:gd name="T44" fmla="*/ 0 w 18"/>
                  <a:gd name="T45" fmla="*/ 8 h 20"/>
                  <a:gd name="T46" fmla="*/ 0 w 18"/>
                  <a:gd name="T47" fmla="*/ 8 h 20"/>
                  <a:gd name="T48" fmla="*/ 0 w 18"/>
                  <a:gd name="T49" fmla="*/ 12 h 20"/>
                  <a:gd name="T50" fmla="*/ 4 w 18"/>
                  <a:gd name="T51" fmla="*/ 8 h 20"/>
                  <a:gd name="T52" fmla="*/ 6 w 18"/>
                  <a:gd name="T53" fmla="*/ 8 h 20"/>
                  <a:gd name="T54" fmla="*/ 6 w 18"/>
                  <a:gd name="T55" fmla="*/ 8 h 20"/>
                  <a:gd name="T56" fmla="*/ 6 w 18"/>
                  <a:gd name="T57" fmla="*/ 8 h 20"/>
                  <a:gd name="T58" fmla="*/ 6 w 18"/>
                  <a:gd name="T59" fmla="*/ 4 h 20"/>
                  <a:gd name="T60" fmla="*/ 6 w 18"/>
                  <a:gd name="T61" fmla="*/ 4 h 20"/>
                  <a:gd name="T62" fmla="*/ 6 w 18"/>
                  <a:gd name="T63" fmla="*/ 4 h 20"/>
                  <a:gd name="T64" fmla="*/ 10 w 18"/>
                  <a:gd name="T65" fmla="*/ 4 h 20"/>
                  <a:gd name="T66" fmla="*/ 10 w 18"/>
                  <a:gd name="T67" fmla="*/ 4 h 20"/>
                  <a:gd name="T68" fmla="*/ 10 w 18"/>
                  <a:gd name="T69" fmla="*/ 0 h 20"/>
                  <a:gd name="T70" fmla="*/ 14 w 18"/>
                  <a:gd name="T71" fmla="*/ 0 h 20"/>
                  <a:gd name="T72" fmla="*/ 14 w 18"/>
                  <a:gd name="T73" fmla="*/ 0 h 20"/>
                  <a:gd name="T74" fmla="*/ 14 w 18"/>
                  <a:gd name="T75" fmla="*/ 0 h 20"/>
                  <a:gd name="T76" fmla="*/ 10 w 18"/>
                  <a:gd name="T77" fmla="*/ 4 h 20"/>
                  <a:gd name="T78" fmla="*/ 10 w 18"/>
                  <a:gd name="T79" fmla="*/ 4 h 20"/>
                  <a:gd name="T80" fmla="*/ 10 w 18"/>
                  <a:gd name="T81" fmla="*/ 4 h 20"/>
                  <a:gd name="T82" fmla="*/ 14 w 18"/>
                  <a:gd name="T83" fmla="*/ 4 h 20"/>
                  <a:gd name="T84" fmla="*/ 14 w 18"/>
                  <a:gd name="T85" fmla="*/ 4 h 20"/>
                  <a:gd name="T86" fmla="*/ 14 w 18"/>
                  <a:gd name="T87" fmla="*/ 4 h 20"/>
                  <a:gd name="T88" fmla="*/ 14 w 18"/>
                  <a:gd name="T89" fmla="*/ 4 h 20"/>
                  <a:gd name="T90" fmla="*/ 14 w 18"/>
                  <a:gd name="T91" fmla="*/ 8 h 20"/>
                  <a:gd name="T92" fmla="*/ 14 w 18"/>
                  <a:gd name="T93" fmla="*/ 8 h 20"/>
                  <a:gd name="T94" fmla="*/ 14 w 18"/>
                  <a:gd name="T95" fmla="*/ 12 h 20"/>
                  <a:gd name="T96" fmla="*/ 14 w 18"/>
                  <a:gd name="T97" fmla="*/ 12 h 20"/>
                  <a:gd name="T98" fmla="*/ 14 w 18"/>
                  <a:gd name="T99" fmla="*/ 12 h 20"/>
                  <a:gd name="T100" fmla="*/ 18 w 18"/>
                  <a:gd name="T101" fmla="*/ 12 h 20"/>
                  <a:gd name="T102" fmla="*/ 18 w 18"/>
                  <a:gd name="T103" fmla="*/ 12 h 20"/>
                  <a:gd name="T104" fmla="*/ 18 w 18"/>
                  <a:gd name="T105" fmla="*/ 16 h 20"/>
                  <a:gd name="T106" fmla="*/ 18 w 18"/>
                  <a:gd name="T107" fmla="*/ 16 h 20"/>
                  <a:gd name="T108" fmla="*/ 18 w 18"/>
                  <a:gd name="T109" fmla="*/ 16 h 20"/>
                  <a:gd name="T110" fmla="*/ 14 w 18"/>
                  <a:gd name="T111" fmla="*/ 12 h 20"/>
                  <a:gd name="T112" fmla="*/ 14 w 18"/>
                  <a:gd name="T113" fmla="*/ 12 h 20"/>
                  <a:gd name="T114" fmla="*/ 14 w 18"/>
                  <a:gd name="T115" fmla="*/ 8 h 20"/>
                  <a:gd name="T116" fmla="*/ 10 w 18"/>
                  <a:gd name="T117" fmla="*/ 8 h 20"/>
                  <a:gd name="T118" fmla="*/ 14 w 18"/>
                  <a:gd name="T1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0">
                    <a:moveTo>
                      <a:pt x="10" y="4"/>
                    </a:moveTo>
                    <a:lnTo>
                      <a:pt x="10" y="4"/>
                    </a:lnTo>
                    <a:lnTo>
                      <a:pt x="10" y="4"/>
                    </a:lnTo>
                    <a:lnTo>
                      <a:pt x="10" y="4"/>
                    </a:lnTo>
                    <a:lnTo>
                      <a:pt x="10" y="4"/>
                    </a:lnTo>
                    <a:lnTo>
                      <a:pt x="10" y="4"/>
                    </a:lnTo>
                    <a:lnTo>
                      <a:pt x="10" y="4"/>
                    </a:lnTo>
                    <a:lnTo>
                      <a:pt x="10" y="4"/>
                    </a:lnTo>
                    <a:lnTo>
                      <a:pt x="10" y="4"/>
                    </a:lnTo>
                    <a:lnTo>
                      <a:pt x="10" y="4"/>
                    </a:lnTo>
                    <a:lnTo>
                      <a:pt x="10" y="8"/>
                    </a:lnTo>
                    <a:lnTo>
                      <a:pt x="10" y="8"/>
                    </a:lnTo>
                    <a:lnTo>
                      <a:pt x="10" y="8"/>
                    </a:lnTo>
                    <a:lnTo>
                      <a:pt x="10" y="8"/>
                    </a:lnTo>
                    <a:lnTo>
                      <a:pt x="10" y="8"/>
                    </a:lnTo>
                    <a:lnTo>
                      <a:pt x="10" y="12"/>
                    </a:lnTo>
                    <a:lnTo>
                      <a:pt x="10" y="12"/>
                    </a:lnTo>
                    <a:lnTo>
                      <a:pt x="10" y="12"/>
                    </a:lnTo>
                    <a:lnTo>
                      <a:pt x="10" y="12"/>
                    </a:lnTo>
                    <a:lnTo>
                      <a:pt x="10" y="12"/>
                    </a:lnTo>
                    <a:lnTo>
                      <a:pt x="10" y="12"/>
                    </a:lnTo>
                    <a:lnTo>
                      <a:pt x="10" y="16"/>
                    </a:lnTo>
                    <a:lnTo>
                      <a:pt x="10" y="20"/>
                    </a:lnTo>
                    <a:lnTo>
                      <a:pt x="10" y="20"/>
                    </a:lnTo>
                    <a:lnTo>
                      <a:pt x="6" y="20"/>
                    </a:lnTo>
                    <a:lnTo>
                      <a:pt x="6" y="20"/>
                    </a:lnTo>
                    <a:lnTo>
                      <a:pt x="6" y="20"/>
                    </a:lnTo>
                    <a:lnTo>
                      <a:pt x="6" y="20"/>
                    </a:lnTo>
                    <a:lnTo>
                      <a:pt x="6" y="20"/>
                    </a:lnTo>
                    <a:lnTo>
                      <a:pt x="6" y="20"/>
                    </a:lnTo>
                    <a:lnTo>
                      <a:pt x="6" y="20"/>
                    </a:lnTo>
                    <a:lnTo>
                      <a:pt x="4" y="16"/>
                    </a:lnTo>
                    <a:lnTo>
                      <a:pt x="4" y="16"/>
                    </a:lnTo>
                    <a:lnTo>
                      <a:pt x="4" y="16"/>
                    </a:lnTo>
                    <a:lnTo>
                      <a:pt x="4" y="16"/>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8"/>
                    </a:lnTo>
                    <a:lnTo>
                      <a:pt x="0" y="12"/>
                    </a:lnTo>
                    <a:lnTo>
                      <a:pt x="4" y="8"/>
                    </a:lnTo>
                    <a:lnTo>
                      <a:pt x="4" y="8"/>
                    </a:lnTo>
                    <a:lnTo>
                      <a:pt x="6" y="8"/>
                    </a:lnTo>
                    <a:lnTo>
                      <a:pt x="6" y="8"/>
                    </a:lnTo>
                    <a:lnTo>
                      <a:pt x="6" y="8"/>
                    </a:lnTo>
                    <a:lnTo>
                      <a:pt x="6" y="8"/>
                    </a:lnTo>
                    <a:lnTo>
                      <a:pt x="6" y="8"/>
                    </a:lnTo>
                    <a:lnTo>
                      <a:pt x="6" y="8"/>
                    </a:lnTo>
                    <a:lnTo>
                      <a:pt x="6" y="8"/>
                    </a:lnTo>
                    <a:lnTo>
                      <a:pt x="6" y="4"/>
                    </a:lnTo>
                    <a:lnTo>
                      <a:pt x="6" y="4"/>
                    </a:lnTo>
                    <a:lnTo>
                      <a:pt x="6" y="4"/>
                    </a:lnTo>
                    <a:lnTo>
                      <a:pt x="6" y="4"/>
                    </a:lnTo>
                    <a:lnTo>
                      <a:pt x="6" y="4"/>
                    </a:lnTo>
                    <a:lnTo>
                      <a:pt x="6" y="4"/>
                    </a:lnTo>
                    <a:lnTo>
                      <a:pt x="10" y="4"/>
                    </a:lnTo>
                    <a:lnTo>
                      <a:pt x="10" y="4"/>
                    </a:lnTo>
                    <a:lnTo>
                      <a:pt x="10" y="4"/>
                    </a:lnTo>
                    <a:lnTo>
                      <a:pt x="10" y="0"/>
                    </a:lnTo>
                    <a:lnTo>
                      <a:pt x="10" y="0"/>
                    </a:lnTo>
                    <a:lnTo>
                      <a:pt x="14" y="0"/>
                    </a:lnTo>
                    <a:lnTo>
                      <a:pt x="14" y="0"/>
                    </a:lnTo>
                    <a:lnTo>
                      <a:pt x="14" y="0"/>
                    </a:lnTo>
                    <a:lnTo>
                      <a:pt x="14" y="0"/>
                    </a:lnTo>
                    <a:lnTo>
                      <a:pt x="14" y="0"/>
                    </a:lnTo>
                    <a:lnTo>
                      <a:pt x="14" y="0"/>
                    </a:lnTo>
                    <a:lnTo>
                      <a:pt x="14" y="4"/>
                    </a:lnTo>
                    <a:lnTo>
                      <a:pt x="10" y="4"/>
                    </a:lnTo>
                    <a:lnTo>
                      <a:pt x="10" y="4"/>
                    </a:lnTo>
                    <a:lnTo>
                      <a:pt x="10" y="4"/>
                    </a:lnTo>
                    <a:lnTo>
                      <a:pt x="10" y="4"/>
                    </a:lnTo>
                    <a:lnTo>
                      <a:pt x="10" y="4"/>
                    </a:lnTo>
                    <a:close/>
                    <a:moveTo>
                      <a:pt x="14" y="4"/>
                    </a:moveTo>
                    <a:lnTo>
                      <a:pt x="14" y="4"/>
                    </a:lnTo>
                    <a:lnTo>
                      <a:pt x="14" y="8"/>
                    </a:lnTo>
                    <a:lnTo>
                      <a:pt x="14" y="4"/>
                    </a:lnTo>
                    <a:lnTo>
                      <a:pt x="14" y="4"/>
                    </a:lnTo>
                    <a:lnTo>
                      <a:pt x="14" y="4"/>
                    </a:lnTo>
                    <a:lnTo>
                      <a:pt x="14" y="4"/>
                    </a:lnTo>
                    <a:lnTo>
                      <a:pt x="14" y="4"/>
                    </a:lnTo>
                    <a:lnTo>
                      <a:pt x="14" y="4"/>
                    </a:lnTo>
                    <a:lnTo>
                      <a:pt x="14" y="8"/>
                    </a:lnTo>
                    <a:lnTo>
                      <a:pt x="14" y="8"/>
                    </a:lnTo>
                    <a:lnTo>
                      <a:pt x="14" y="8"/>
                    </a:lnTo>
                    <a:lnTo>
                      <a:pt x="14" y="8"/>
                    </a:lnTo>
                    <a:lnTo>
                      <a:pt x="14" y="12"/>
                    </a:lnTo>
                    <a:lnTo>
                      <a:pt x="14" y="12"/>
                    </a:lnTo>
                    <a:lnTo>
                      <a:pt x="14" y="12"/>
                    </a:lnTo>
                    <a:lnTo>
                      <a:pt x="14" y="12"/>
                    </a:lnTo>
                    <a:lnTo>
                      <a:pt x="14" y="12"/>
                    </a:lnTo>
                    <a:lnTo>
                      <a:pt x="14" y="12"/>
                    </a:lnTo>
                    <a:lnTo>
                      <a:pt x="18" y="12"/>
                    </a:lnTo>
                    <a:lnTo>
                      <a:pt x="18" y="12"/>
                    </a:lnTo>
                    <a:lnTo>
                      <a:pt x="18" y="12"/>
                    </a:lnTo>
                    <a:lnTo>
                      <a:pt x="18" y="16"/>
                    </a:lnTo>
                    <a:lnTo>
                      <a:pt x="18" y="16"/>
                    </a:lnTo>
                    <a:lnTo>
                      <a:pt x="18" y="16"/>
                    </a:lnTo>
                    <a:lnTo>
                      <a:pt x="18" y="16"/>
                    </a:lnTo>
                    <a:lnTo>
                      <a:pt x="18" y="16"/>
                    </a:lnTo>
                    <a:lnTo>
                      <a:pt x="18" y="16"/>
                    </a:lnTo>
                    <a:lnTo>
                      <a:pt x="14" y="12"/>
                    </a:lnTo>
                    <a:lnTo>
                      <a:pt x="14" y="12"/>
                    </a:lnTo>
                    <a:lnTo>
                      <a:pt x="14" y="12"/>
                    </a:lnTo>
                    <a:lnTo>
                      <a:pt x="14" y="12"/>
                    </a:lnTo>
                    <a:lnTo>
                      <a:pt x="14" y="8"/>
                    </a:lnTo>
                    <a:lnTo>
                      <a:pt x="14" y="8"/>
                    </a:lnTo>
                    <a:lnTo>
                      <a:pt x="10" y="8"/>
                    </a:lnTo>
                    <a:lnTo>
                      <a:pt x="10" y="8"/>
                    </a:lnTo>
                    <a:lnTo>
                      <a:pt x="14" y="4"/>
                    </a:lnTo>
                    <a:lnTo>
                      <a:pt x="14" y="4"/>
                    </a:lnTo>
                    <a:lnTo>
                      <a:pt x="1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 name="Freeform 23">
                <a:extLst>
                  <a:ext uri="{FF2B5EF4-FFF2-40B4-BE49-F238E27FC236}">
                    <a16:creationId xmlns:a16="http://schemas.microsoft.com/office/drawing/2014/main" id="{AE61E531-C88E-4CBF-B710-EED2EE7BB65C}"/>
                  </a:ext>
                </a:extLst>
              </p:cNvPr>
              <p:cNvSpPr>
                <a:spLocks/>
              </p:cNvSpPr>
              <p:nvPr/>
            </p:nvSpPr>
            <p:spPr bwMode="auto">
              <a:xfrm>
                <a:off x="6874604" y="9586745"/>
                <a:ext cx="128951" cy="128951"/>
              </a:xfrm>
              <a:custGeom>
                <a:avLst/>
                <a:gdLst>
                  <a:gd name="T0" fmla="*/ 40 w 74"/>
                  <a:gd name="T1" fmla="*/ 68 h 74"/>
                  <a:gd name="T2" fmla="*/ 36 w 74"/>
                  <a:gd name="T3" fmla="*/ 70 h 74"/>
                  <a:gd name="T4" fmla="*/ 36 w 74"/>
                  <a:gd name="T5" fmla="*/ 70 h 74"/>
                  <a:gd name="T6" fmla="*/ 32 w 74"/>
                  <a:gd name="T7" fmla="*/ 70 h 74"/>
                  <a:gd name="T8" fmla="*/ 30 w 74"/>
                  <a:gd name="T9" fmla="*/ 70 h 74"/>
                  <a:gd name="T10" fmla="*/ 26 w 74"/>
                  <a:gd name="T11" fmla="*/ 70 h 74"/>
                  <a:gd name="T12" fmla="*/ 22 w 74"/>
                  <a:gd name="T13" fmla="*/ 70 h 74"/>
                  <a:gd name="T14" fmla="*/ 18 w 74"/>
                  <a:gd name="T15" fmla="*/ 68 h 74"/>
                  <a:gd name="T16" fmla="*/ 22 w 74"/>
                  <a:gd name="T17" fmla="*/ 64 h 74"/>
                  <a:gd name="T18" fmla="*/ 18 w 74"/>
                  <a:gd name="T19" fmla="*/ 64 h 74"/>
                  <a:gd name="T20" fmla="*/ 10 w 74"/>
                  <a:gd name="T21" fmla="*/ 64 h 74"/>
                  <a:gd name="T22" fmla="*/ 10 w 74"/>
                  <a:gd name="T23" fmla="*/ 56 h 74"/>
                  <a:gd name="T24" fmla="*/ 10 w 74"/>
                  <a:gd name="T25" fmla="*/ 52 h 74"/>
                  <a:gd name="T26" fmla="*/ 10 w 74"/>
                  <a:gd name="T27" fmla="*/ 52 h 74"/>
                  <a:gd name="T28" fmla="*/ 10 w 74"/>
                  <a:gd name="T29" fmla="*/ 52 h 74"/>
                  <a:gd name="T30" fmla="*/ 10 w 74"/>
                  <a:gd name="T31" fmla="*/ 48 h 74"/>
                  <a:gd name="T32" fmla="*/ 10 w 74"/>
                  <a:gd name="T33" fmla="*/ 52 h 74"/>
                  <a:gd name="T34" fmla="*/ 6 w 74"/>
                  <a:gd name="T35" fmla="*/ 48 h 74"/>
                  <a:gd name="T36" fmla="*/ 6 w 74"/>
                  <a:gd name="T37" fmla="*/ 38 h 74"/>
                  <a:gd name="T38" fmla="*/ 4 w 74"/>
                  <a:gd name="T39" fmla="*/ 34 h 74"/>
                  <a:gd name="T40" fmla="*/ 4 w 74"/>
                  <a:gd name="T41" fmla="*/ 26 h 74"/>
                  <a:gd name="T42" fmla="*/ 4 w 74"/>
                  <a:gd name="T43" fmla="*/ 20 h 74"/>
                  <a:gd name="T44" fmla="*/ 4 w 74"/>
                  <a:gd name="T45" fmla="*/ 20 h 74"/>
                  <a:gd name="T46" fmla="*/ 6 w 74"/>
                  <a:gd name="T47" fmla="*/ 16 h 74"/>
                  <a:gd name="T48" fmla="*/ 10 w 74"/>
                  <a:gd name="T49" fmla="*/ 8 h 74"/>
                  <a:gd name="T50" fmla="*/ 10 w 74"/>
                  <a:gd name="T51" fmla="*/ 8 h 74"/>
                  <a:gd name="T52" fmla="*/ 14 w 74"/>
                  <a:gd name="T53" fmla="*/ 4 h 74"/>
                  <a:gd name="T54" fmla="*/ 18 w 74"/>
                  <a:gd name="T55" fmla="*/ 4 h 74"/>
                  <a:gd name="T56" fmla="*/ 26 w 74"/>
                  <a:gd name="T57" fmla="*/ 4 h 74"/>
                  <a:gd name="T58" fmla="*/ 32 w 74"/>
                  <a:gd name="T59" fmla="*/ 4 h 74"/>
                  <a:gd name="T60" fmla="*/ 36 w 74"/>
                  <a:gd name="T61" fmla="*/ 4 h 74"/>
                  <a:gd name="T62" fmla="*/ 40 w 74"/>
                  <a:gd name="T63" fmla="*/ 8 h 74"/>
                  <a:gd name="T64" fmla="*/ 40 w 74"/>
                  <a:gd name="T65" fmla="*/ 4 h 74"/>
                  <a:gd name="T66" fmla="*/ 48 w 74"/>
                  <a:gd name="T67" fmla="*/ 8 h 74"/>
                  <a:gd name="T68" fmla="*/ 52 w 74"/>
                  <a:gd name="T69" fmla="*/ 12 h 74"/>
                  <a:gd name="T70" fmla="*/ 54 w 74"/>
                  <a:gd name="T71" fmla="*/ 8 h 74"/>
                  <a:gd name="T72" fmla="*/ 54 w 74"/>
                  <a:gd name="T73" fmla="*/ 4 h 74"/>
                  <a:gd name="T74" fmla="*/ 54 w 74"/>
                  <a:gd name="T75" fmla="*/ 4 h 74"/>
                  <a:gd name="T76" fmla="*/ 58 w 74"/>
                  <a:gd name="T77" fmla="*/ 0 h 74"/>
                  <a:gd name="T78" fmla="*/ 62 w 74"/>
                  <a:gd name="T79" fmla="*/ 4 h 74"/>
                  <a:gd name="T80" fmla="*/ 70 w 74"/>
                  <a:gd name="T81" fmla="*/ 0 h 74"/>
                  <a:gd name="T82" fmla="*/ 74 w 74"/>
                  <a:gd name="T83" fmla="*/ 4 h 74"/>
                  <a:gd name="T84" fmla="*/ 74 w 74"/>
                  <a:gd name="T85" fmla="*/ 8 h 74"/>
                  <a:gd name="T86" fmla="*/ 74 w 74"/>
                  <a:gd name="T87" fmla="*/ 12 h 74"/>
                  <a:gd name="T88" fmla="*/ 74 w 74"/>
                  <a:gd name="T89" fmla="*/ 22 h 74"/>
                  <a:gd name="T90" fmla="*/ 74 w 74"/>
                  <a:gd name="T91" fmla="*/ 38 h 74"/>
                  <a:gd name="T92" fmla="*/ 74 w 74"/>
                  <a:gd name="T93" fmla="*/ 42 h 74"/>
                  <a:gd name="T94" fmla="*/ 70 w 74"/>
                  <a:gd name="T95" fmla="*/ 42 h 74"/>
                  <a:gd name="T96" fmla="*/ 66 w 74"/>
                  <a:gd name="T97" fmla="*/ 44 h 74"/>
                  <a:gd name="T98" fmla="*/ 62 w 74"/>
                  <a:gd name="T99" fmla="*/ 44 h 74"/>
                  <a:gd name="T100" fmla="*/ 58 w 74"/>
                  <a:gd name="T101" fmla="*/ 48 h 74"/>
                  <a:gd name="T102" fmla="*/ 54 w 74"/>
                  <a:gd name="T103" fmla="*/ 48 h 74"/>
                  <a:gd name="T104" fmla="*/ 52 w 74"/>
                  <a:gd name="T105" fmla="*/ 52 h 74"/>
                  <a:gd name="T106" fmla="*/ 52 w 74"/>
                  <a:gd name="T107" fmla="*/ 56 h 74"/>
                  <a:gd name="T108" fmla="*/ 54 w 74"/>
                  <a:gd name="T109" fmla="*/ 64 h 74"/>
                  <a:gd name="T110" fmla="*/ 54 w 74"/>
                  <a:gd name="T111" fmla="*/ 64 h 74"/>
                  <a:gd name="T112" fmla="*/ 48 w 74"/>
                  <a:gd name="T113" fmla="*/ 64 h 74"/>
                  <a:gd name="T114" fmla="*/ 48 w 74"/>
                  <a:gd name="T115" fmla="*/ 64 h 74"/>
                  <a:gd name="T116" fmla="*/ 44 w 74"/>
                  <a:gd name="T1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4">
                    <a:moveTo>
                      <a:pt x="40" y="64"/>
                    </a:moveTo>
                    <a:lnTo>
                      <a:pt x="40" y="64"/>
                    </a:lnTo>
                    <a:lnTo>
                      <a:pt x="40" y="64"/>
                    </a:lnTo>
                    <a:lnTo>
                      <a:pt x="40" y="64"/>
                    </a:lnTo>
                    <a:lnTo>
                      <a:pt x="40" y="68"/>
                    </a:lnTo>
                    <a:lnTo>
                      <a:pt x="40" y="68"/>
                    </a:lnTo>
                    <a:lnTo>
                      <a:pt x="40" y="68"/>
                    </a:lnTo>
                    <a:lnTo>
                      <a:pt x="40" y="68"/>
                    </a:lnTo>
                    <a:lnTo>
                      <a:pt x="40" y="68"/>
                    </a:lnTo>
                    <a:lnTo>
                      <a:pt x="40" y="68"/>
                    </a:lnTo>
                    <a:lnTo>
                      <a:pt x="36" y="70"/>
                    </a:lnTo>
                    <a:lnTo>
                      <a:pt x="36" y="70"/>
                    </a:lnTo>
                    <a:lnTo>
                      <a:pt x="36" y="70"/>
                    </a:lnTo>
                    <a:lnTo>
                      <a:pt x="36" y="70"/>
                    </a:lnTo>
                    <a:lnTo>
                      <a:pt x="36" y="70"/>
                    </a:lnTo>
                    <a:lnTo>
                      <a:pt x="36" y="70"/>
                    </a:lnTo>
                    <a:lnTo>
                      <a:pt x="36" y="70"/>
                    </a:lnTo>
                    <a:lnTo>
                      <a:pt x="36" y="70"/>
                    </a:lnTo>
                    <a:lnTo>
                      <a:pt x="36" y="70"/>
                    </a:lnTo>
                    <a:lnTo>
                      <a:pt x="36" y="70"/>
                    </a:lnTo>
                    <a:lnTo>
                      <a:pt x="32" y="70"/>
                    </a:lnTo>
                    <a:lnTo>
                      <a:pt x="32" y="70"/>
                    </a:lnTo>
                    <a:lnTo>
                      <a:pt x="32" y="70"/>
                    </a:lnTo>
                    <a:lnTo>
                      <a:pt x="32" y="70"/>
                    </a:lnTo>
                    <a:lnTo>
                      <a:pt x="32" y="70"/>
                    </a:lnTo>
                    <a:lnTo>
                      <a:pt x="32" y="70"/>
                    </a:lnTo>
                    <a:lnTo>
                      <a:pt x="32" y="70"/>
                    </a:lnTo>
                    <a:lnTo>
                      <a:pt x="32" y="74"/>
                    </a:lnTo>
                    <a:lnTo>
                      <a:pt x="30" y="74"/>
                    </a:lnTo>
                    <a:lnTo>
                      <a:pt x="30" y="70"/>
                    </a:lnTo>
                    <a:lnTo>
                      <a:pt x="30" y="70"/>
                    </a:lnTo>
                    <a:lnTo>
                      <a:pt x="30" y="70"/>
                    </a:lnTo>
                    <a:lnTo>
                      <a:pt x="26" y="70"/>
                    </a:lnTo>
                    <a:lnTo>
                      <a:pt x="26" y="70"/>
                    </a:lnTo>
                    <a:lnTo>
                      <a:pt x="26" y="70"/>
                    </a:lnTo>
                    <a:lnTo>
                      <a:pt x="26" y="70"/>
                    </a:lnTo>
                    <a:lnTo>
                      <a:pt x="26" y="70"/>
                    </a:lnTo>
                    <a:lnTo>
                      <a:pt x="22" y="70"/>
                    </a:lnTo>
                    <a:lnTo>
                      <a:pt x="22" y="70"/>
                    </a:lnTo>
                    <a:lnTo>
                      <a:pt x="22" y="70"/>
                    </a:lnTo>
                    <a:lnTo>
                      <a:pt x="22" y="70"/>
                    </a:lnTo>
                    <a:lnTo>
                      <a:pt x="22" y="70"/>
                    </a:lnTo>
                    <a:lnTo>
                      <a:pt x="18" y="70"/>
                    </a:lnTo>
                    <a:lnTo>
                      <a:pt x="18" y="70"/>
                    </a:lnTo>
                    <a:lnTo>
                      <a:pt x="18" y="70"/>
                    </a:lnTo>
                    <a:lnTo>
                      <a:pt x="18" y="68"/>
                    </a:lnTo>
                    <a:lnTo>
                      <a:pt x="18" y="68"/>
                    </a:lnTo>
                    <a:lnTo>
                      <a:pt x="18" y="68"/>
                    </a:lnTo>
                    <a:lnTo>
                      <a:pt x="18" y="68"/>
                    </a:lnTo>
                    <a:lnTo>
                      <a:pt x="18" y="68"/>
                    </a:lnTo>
                    <a:lnTo>
                      <a:pt x="22" y="68"/>
                    </a:lnTo>
                    <a:lnTo>
                      <a:pt x="22" y="68"/>
                    </a:lnTo>
                    <a:lnTo>
                      <a:pt x="22" y="68"/>
                    </a:lnTo>
                    <a:lnTo>
                      <a:pt x="22" y="64"/>
                    </a:lnTo>
                    <a:lnTo>
                      <a:pt x="22" y="64"/>
                    </a:lnTo>
                    <a:lnTo>
                      <a:pt x="18" y="64"/>
                    </a:lnTo>
                    <a:lnTo>
                      <a:pt x="18" y="60"/>
                    </a:lnTo>
                    <a:lnTo>
                      <a:pt x="18" y="60"/>
                    </a:lnTo>
                    <a:lnTo>
                      <a:pt x="18" y="60"/>
                    </a:lnTo>
                    <a:lnTo>
                      <a:pt x="18" y="64"/>
                    </a:lnTo>
                    <a:lnTo>
                      <a:pt x="18" y="64"/>
                    </a:lnTo>
                    <a:lnTo>
                      <a:pt x="14" y="64"/>
                    </a:lnTo>
                    <a:lnTo>
                      <a:pt x="14" y="64"/>
                    </a:lnTo>
                    <a:lnTo>
                      <a:pt x="14" y="68"/>
                    </a:lnTo>
                    <a:lnTo>
                      <a:pt x="10" y="68"/>
                    </a:lnTo>
                    <a:lnTo>
                      <a:pt x="10" y="64"/>
                    </a:lnTo>
                    <a:lnTo>
                      <a:pt x="10" y="64"/>
                    </a:lnTo>
                    <a:lnTo>
                      <a:pt x="10" y="64"/>
                    </a:lnTo>
                    <a:lnTo>
                      <a:pt x="10" y="60"/>
                    </a:lnTo>
                    <a:lnTo>
                      <a:pt x="10" y="60"/>
                    </a:lnTo>
                    <a:lnTo>
                      <a:pt x="10" y="60"/>
                    </a:lnTo>
                    <a:lnTo>
                      <a:pt x="10" y="56"/>
                    </a:lnTo>
                    <a:lnTo>
                      <a:pt x="10" y="56"/>
                    </a:lnTo>
                    <a:lnTo>
                      <a:pt x="10" y="52"/>
                    </a:lnTo>
                    <a:lnTo>
                      <a:pt x="10" y="56"/>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48"/>
                    </a:lnTo>
                    <a:lnTo>
                      <a:pt x="10" y="48"/>
                    </a:lnTo>
                    <a:lnTo>
                      <a:pt x="10" y="48"/>
                    </a:lnTo>
                    <a:lnTo>
                      <a:pt x="6" y="48"/>
                    </a:lnTo>
                    <a:lnTo>
                      <a:pt x="10" y="48"/>
                    </a:lnTo>
                    <a:lnTo>
                      <a:pt x="10" y="48"/>
                    </a:lnTo>
                    <a:lnTo>
                      <a:pt x="10" y="48"/>
                    </a:lnTo>
                    <a:lnTo>
                      <a:pt x="10" y="52"/>
                    </a:lnTo>
                    <a:lnTo>
                      <a:pt x="10" y="52"/>
                    </a:lnTo>
                    <a:lnTo>
                      <a:pt x="10" y="52"/>
                    </a:lnTo>
                    <a:lnTo>
                      <a:pt x="10" y="52"/>
                    </a:lnTo>
                    <a:lnTo>
                      <a:pt x="10" y="52"/>
                    </a:lnTo>
                    <a:lnTo>
                      <a:pt x="10" y="52"/>
                    </a:lnTo>
                    <a:lnTo>
                      <a:pt x="10" y="52"/>
                    </a:lnTo>
                    <a:lnTo>
                      <a:pt x="10" y="52"/>
                    </a:lnTo>
                    <a:lnTo>
                      <a:pt x="10" y="52"/>
                    </a:lnTo>
                    <a:lnTo>
                      <a:pt x="10" y="48"/>
                    </a:lnTo>
                    <a:lnTo>
                      <a:pt x="6" y="48"/>
                    </a:lnTo>
                    <a:lnTo>
                      <a:pt x="6" y="48"/>
                    </a:lnTo>
                    <a:lnTo>
                      <a:pt x="6" y="48"/>
                    </a:lnTo>
                    <a:lnTo>
                      <a:pt x="6" y="44"/>
                    </a:lnTo>
                    <a:lnTo>
                      <a:pt x="6" y="42"/>
                    </a:lnTo>
                    <a:lnTo>
                      <a:pt x="6" y="42"/>
                    </a:lnTo>
                    <a:lnTo>
                      <a:pt x="6" y="38"/>
                    </a:lnTo>
                    <a:lnTo>
                      <a:pt x="6" y="38"/>
                    </a:lnTo>
                    <a:lnTo>
                      <a:pt x="4" y="38"/>
                    </a:lnTo>
                    <a:lnTo>
                      <a:pt x="4" y="34"/>
                    </a:lnTo>
                    <a:lnTo>
                      <a:pt x="4" y="34"/>
                    </a:lnTo>
                    <a:lnTo>
                      <a:pt x="4" y="34"/>
                    </a:lnTo>
                    <a:lnTo>
                      <a:pt x="4" y="34"/>
                    </a:lnTo>
                    <a:lnTo>
                      <a:pt x="4" y="34"/>
                    </a:lnTo>
                    <a:lnTo>
                      <a:pt x="4" y="34"/>
                    </a:lnTo>
                    <a:lnTo>
                      <a:pt x="4" y="34"/>
                    </a:lnTo>
                    <a:lnTo>
                      <a:pt x="4" y="30"/>
                    </a:lnTo>
                    <a:lnTo>
                      <a:pt x="4" y="26"/>
                    </a:lnTo>
                    <a:lnTo>
                      <a:pt x="4" y="26"/>
                    </a:lnTo>
                    <a:lnTo>
                      <a:pt x="0" y="22"/>
                    </a:lnTo>
                    <a:lnTo>
                      <a:pt x="0" y="22"/>
                    </a:lnTo>
                    <a:lnTo>
                      <a:pt x="0" y="22"/>
                    </a:lnTo>
                    <a:lnTo>
                      <a:pt x="0" y="22"/>
                    </a:lnTo>
                    <a:lnTo>
                      <a:pt x="0" y="20"/>
                    </a:lnTo>
                    <a:lnTo>
                      <a:pt x="4" y="20"/>
                    </a:lnTo>
                    <a:lnTo>
                      <a:pt x="4" y="20"/>
                    </a:lnTo>
                    <a:lnTo>
                      <a:pt x="4" y="20"/>
                    </a:lnTo>
                    <a:lnTo>
                      <a:pt x="4" y="20"/>
                    </a:lnTo>
                    <a:lnTo>
                      <a:pt x="4" y="20"/>
                    </a:lnTo>
                    <a:lnTo>
                      <a:pt x="4" y="20"/>
                    </a:lnTo>
                    <a:lnTo>
                      <a:pt x="4" y="20"/>
                    </a:lnTo>
                    <a:lnTo>
                      <a:pt x="4" y="20"/>
                    </a:lnTo>
                    <a:lnTo>
                      <a:pt x="4" y="20"/>
                    </a:lnTo>
                    <a:lnTo>
                      <a:pt x="4" y="16"/>
                    </a:lnTo>
                    <a:lnTo>
                      <a:pt x="6" y="16"/>
                    </a:lnTo>
                    <a:lnTo>
                      <a:pt x="6" y="16"/>
                    </a:lnTo>
                    <a:lnTo>
                      <a:pt x="6" y="16"/>
                    </a:lnTo>
                    <a:lnTo>
                      <a:pt x="6" y="12"/>
                    </a:lnTo>
                    <a:lnTo>
                      <a:pt x="6" y="12"/>
                    </a:lnTo>
                    <a:lnTo>
                      <a:pt x="6" y="12"/>
                    </a:lnTo>
                    <a:lnTo>
                      <a:pt x="6" y="12"/>
                    </a:lnTo>
                    <a:lnTo>
                      <a:pt x="10" y="12"/>
                    </a:lnTo>
                    <a:lnTo>
                      <a:pt x="10" y="8"/>
                    </a:lnTo>
                    <a:lnTo>
                      <a:pt x="10" y="8"/>
                    </a:lnTo>
                    <a:lnTo>
                      <a:pt x="10" y="8"/>
                    </a:lnTo>
                    <a:lnTo>
                      <a:pt x="10" y="8"/>
                    </a:lnTo>
                    <a:lnTo>
                      <a:pt x="10" y="8"/>
                    </a:lnTo>
                    <a:lnTo>
                      <a:pt x="10" y="8"/>
                    </a:lnTo>
                    <a:lnTo>
                      <a:pt x="10" y="8"/>
                    </a:lnTo>
                    <a:lnTo>
                      <a:pt x="10" y="8"/>
                    </a:lnTo>
                    <a:lnTo>
                      <a:pt x="10" y="8"/>
                    </a:lnTo>
                    <a:lnTo>
                      <a:pt x="10" y="8"/>
                    </a:lnTo>
                    <a:lnTo>
                      <a:pt x="14" y="8"/>
                    </a:lnTo>
                    <a:lnTo>
                      <a:pt x="14" y="4"/>
                    </a:lnTo>
                    <a:lnTo>
                      <a:pt x="14" y="4"/>
                    </a:lnTo>
                    <a:lnTo>
                      <a:pt x="14" y="4"/>
                    </a:lnTo>
                    <a:lnTo>
                      <a:pt x="14" y="4"/>
                    </a:lnTo>
                    <a:lnTo>
                      <a:pt x="18" y="4"/>
                    </a:lnTo>
                    <a:lnTo>
                      <a:pt x="18" y="4"/>
                    </a:lnTo>
                    <a:lnTo>
                      <a:pt x="18" y="4"/>
                    </a:lnTo>
                    <a:lnTo>
                      <a:pt x="18" y="4"/>
                    </a:lnTo>
                    <a:lnTo>
                      <a:pt x="22" y="4"/>
                    </a:lnTo>
                    <a:lnTo>
                      <a:pt x="22" y="4"/>
                    </a:lnTo>
                    <a:lnTo>
                      <a:pt x="22" y="4"/>
                    </a:lnTo>
                    <a:lnTo>
                      <a:pt x="26" y="4"/>
                    </a:lnTo>
                    <a:lnTo>
                      <a:pt x="26" y="4"/>
                    </a:lnTo>
                    <a:lnTo>
                      <a:pt x="26" y="4"/>
                    </a:lnTo>
                    <a:lnTo>
                      <a:pt x="26" y="4"/>
                    </a:lnTo>
                    <a:lnTo>
                      <a:pt x="30" y="4"/>
                    </a:lnTo>
                    <a:lnTo>
                      <a:pt x="30" y="4"/>
                    </a:lnTo>
                    <a:lnTo>
                      <a:pt x="30" y="4"/>
                    </a:lnTo>
                    <a:lnTo>
                      <a:pt x="30" y="4"/>
                    </a:lnTo>
                    <a:lnTo>
                      <a:pt x="32" y="4"/>
                    </a:lnTo>
                    <a:lnTo>
                      <a:pt x="32" y="4"/>
                    </a:lnTo>
                    <a:lnTo>
                      <a:pt x="32" y="4"/>
                    </a:lnTo>
                    <a:lnTo>
                      <a:pt x="32" y="4"/>
                    </a:lnTo>
                    <a:lnTo>
                      <a:pt x="36" y="4"/>
                    </a:lnTo>
                    <a:lnTo>
                      <a:pt x="36" y="4"/>
                    </a:lnTo>
                    <a:lnTo>
                      <a:pt x="36" y="4"/>
                    </a:lnTo>
                    <a:lnTo>
                      <a:pt x="36" y="4"/>
                    </a:lnTo>
                    <a:lnTo>
                      <a:pt x="36" y="4"/>
                    </a:lnTo>
                    <a:lnTo>
                      <a:pt x="36" y="4"/>
                    </a:lnTo>
                    <a:lnTo>
                      <a:pt x="36" y="8"/>
                    </a:lnTo>
                    <a:lnTo>
                      <a:pt x="36" y="8"/>
                    </a:lnTo>
                    <a:lnTo>
                      <a:pt x="40" y="8"/>
                    </a:lnTo>
                    <a:lnTo>
                      <a:pt x="40" y="8"/>
                    </a:lnTo>
                    <a:lnTo>
                      <a:pt x="40" y="8"/>
                    </a:lnTo>
                    <a:lnTo>
                      <a:pt x="40" y="8"/>
                    </a:lnTo>
                    <a:lnTo>
                      <a:pt x="40" y="8"/>
                    </a:lnTo>
                    <a:lnTo>
                      <a:pt x="40" y="4"/>
                    </a:lnTo>
                    <a:lnTo>
                      <a:pt x="40" y="4"/>
                    </a:lnTo>
                    <a:lnTo>
                      <a:pt x="40" y="8"/>
                    </a:lnTo>
                    <a:lnTo>
                      <a:pt x="44" y="8"/>
                    </a:lnTo>
                    <a:lnTo>
                      <a:pt x="44" y="12"/>
                    </a:lnTo>
                    <a:lnTo>
                      <a:pt x="44" y="12"/>
                    </a:lnTo>
                    <a:lnTo>
                      <a:pt x="44" y="8"/>
                    </a:lnTo>
                    <a:lnTo>
                      <a:pt x="48" y="8"/>
                    </a:lnTo>
                    <a:lnTo>
                      <a:pt x="48" y="12"/>
                    </a:lnTo>
                    <a:lnTo>
                      <a:pt x="48" y="12"/>
                    </a:lnTo>
                    <a:lnTo>
                      <a:pt x="48" y="12"/>
                    </a:lnTo>
                    <a:lnTo>
                      <a:pt x="52" y="12"/>
                    </a:lnTo>
                    <a:lnTo>
                      <a:pt x="52" y="12"/>
                    </a:lnTo>
                    <a:lnTo>
                      <a:pt x="52" y="12"/>
                    </a:lnTo>
                    <a:lnTo>
                      <a:pt x="52" y="12"/>
                    </a:lnTo>
                    <a:lnTo>
                      <a:pt x="52" y="12"/>
                    </a:lnTo>
                    <a:lnTo>
                      <a:pt x="54" y="12"/>
                    </a:lnTo>
                    <a:lnTo>
                      <a:pt x="54" y="12"/>
                    </a:lnTo>
                    <a:lnTo>
                      <a:pt x="54" y="12"/>
                    </a:lnTo>
                    <a:lnTo>
                      <a:pt x="54" y="8"/>
                    </a:lnTo>
                    <a:lnTo>
                      <a:pt x="52" y="8"/>
                    </a:lnTo>
                    <a:lnTo>
                      <a:pt x="52" y="8"/>
                    </a:lnTo>
                    <a:lnTo>
                      <a:pt x="52" y="4"/>
                    </a:lnTo>
                    <a:lnTo>
                      <a:pt x="54" y="4"/>
                    </a:lnTo>
                    <a:lnTo>
                      <a:pt x="54" y="4"/>
                    </a:lnTo>
                    <a:lnTo>
                      <a:pt x="54" y="4"/>
                    </a:lnTo>
                    <a:lnTo>
                      <a:pt x="54" y="4"/>
                    </a:lnTo>
                    <a:lnTo>
                      <a:pt x="54" y="4"/>
                    </a:lnTo>
                    <a:lnTo>
                      <a:pt x="54" y="4"/>
                    </a:lnTo>
                    <a:lnTo>
                      <a:pt x="54" y="4"/>
                    </a:lnTo>
                    <a:lnTo>
                      <a:pt x="54" y="4"/>
                    </a:lnTo>
                    <a:lnTo>
                      <a:pt x="54" y="4"/>
                    </a:lnTo>
                    <a:lnTo>
                      <a:pt x="54" y="4"/>
                    </a:lnTo>
                    <a:lnTo>
                      <a:pt x="58" y="4"/>
                    </a:lnTo>
                    <a:lnTo>
                      <a:pt x="58" y="4"/>
                    </a:lnTo>
                    <a:lnTo>
                      <a:pt x="58" y="4"/>
                    </a:lnTo>
                    <a:lnTo>
                      <a:pt x="58" y="0"/>
                    </a:lnTo>
                    <a:lnTo>
                      <a:pt x="58" y="0"/>
                    </a:lnTo>
                    <a:lnTo>
                      <a:pt x="62" y="4"/>
                    </a:lnTo>
                    <a:lnTo>
                      <a:pt x="62" y="4"/>
                    </a:lnTo>
                    <a:lnTo>
                      <a:pt x="62" y="4"/>
                    </a:lnTo>
                    <a:lnTo>
                      <a:pt x="62" y="4"/>
                    </a:lnTo>
                    <a:lnTo>
                      <a:pt x="62" y="4"/>
                    </a:lnTo>
                    <a:lnTo>
                      <a:pt x="62" y="4"/>
                    </a:lnTo>
                    <a:lnTo>
                      <a:pt x="62" y="8"/>
                    </a:lnTo>
                    <a:lnTo>
                      <a:pt x="70" y="4"/>
                    </a:lnTo>
                    <a:lnTo>
                      <a:pt x="70" y="4"/>
                    </a:lnTo>
                    <a:lnTo>
                      <a:pt x="70" y="4"/>
                    </a:lnTo>
                    <a:lnTo>
                      <a:pt x="70" y="4"/>
                    </a:lnTo>
                    <a:lnTo>
                      <a:pt x="70" y="0"/>
                    </a:lnTo>
                    <a:lnTo>
                      <a:pt x="74" y="0"/>
                    </a:lnTo>
                    <a:lnTo>
                      <a:pt x="74" y="0"/>
                    </a:lnTo>
                    <a:lnTo>
                      <a:pt x="74" y="0"/>
                    </a:lnTo>
                    <a:lnTo>
                      <a:pt x="74" y="0"/>
                    </a:lnTo>
                    <a:lnTo>
                      <a:pt x="74" y="0"/>
                    </a:lnTo>
                    <a:lnTo>
                      <a:pt x="74" y="4"/>
                    </a:lnTo>
                    <a:lnTo>
                      <a:pt x="74" y="4"/>
                    </a:lnTo>
                    <a:lnTo>
                      <a:pt x="74" y="4"/>
                    </a:lnTo>
                    <a:lnTo>
                      <a:pt x="74" y="4"/>
                    </a:lnTo>
                    <a:lnTo>
                      <a:pt x="74" y="4"/>
                    </a:lnTo>
                    <a:lnTo>
                      <a:pt x="70" y="4"/>
                    </a:lnTo>
                    <a:lnTo>
                      <a:pt x="74" y="8"/>
                    </a:lnTo>
                    <a:lnTo>
                      <a:pt x="74" y="8"/>
                    </a:lnTo>
                    <a:lnTo>
                      <a:pt x="70" y="8"/>
                    </a:lnTo>
                    <a:lnTo>
                      <a:pt x="70" y="8"/>
                    </a:lnTo>
                    <a:lnTo>
                      <a:pt x="70" y="12"/>
                    </a:lnTo>
                    <a:lnTo>
                      <a:pt x="74" y="12"/>
                    </a:lnTo>
                    <a:lnTo>
                      <a:pt x="74" y="12"/>
                    </a:lnTo>
                    <a:lnTo>
                      <a:pt x="74" y="16"/>
                    </a:lnTo>
                    <a:lnTo>
                      <a:pt x="74" y="16"/>
                    </a:lnTo>
                    <a:lnTo>
                      <a:pt x="74" y="20"/>
                    </a:lnTo>
                    <a:lnTo>
                      <a:pt x="74" y="20"/>
                    </a:lnTo>
                    <a:lnTo>
                      <a:pt x="74" y="22"/>
                    </a:lnTo>
                    <a:lnTo>
                      <a:pt x="74" y="22"/>
                    </a:lnTo>
                    <a:lnTo>
                      <a:pt x="74" y="30"/>
                    </a:lnTo>
                    <a:lnTo>
                      <a:pt x="74" y="30"/>
                    </a:lnTo>
                    <a:lnTo>
                      <a:pt x="74" y="30"/>
                    </a:lnTo>
                    <a:lnTo>
                      <a:pt x="74" y="30"/>
                    </a:lnTo>
                    <a:lnTo>
                      <a:pt x="74" y="34"/>
                    </a:lnTo>
                    <a:lnTo>
                      <a:pt x="74" y="38"/>
                    </a:lnTo>
                    <a:lnTo>
                      <a:pt x="74" y="38"/>
                    </a:lnTo>
                    <a:lnTo>
                      <a:pt x="74" y="42"/>
                    </a:lnTo>
                    <a:lnTo>
                      <a:pt x="74" y="42"/>
                    </a:lnTo>
                    <a:lnTo>
                      <a:pt x="74" y="42"/>
                    </a:lnTo>
                    <a:lnTo>
                      <a:pt x="74" y="42"/>
                    </a:lnTo>
                    <a:lnTo>
                      <a:pt x="74" y="42"/>
                    </a:lnTo>
                    <a:lnTo>
                      <a:pt x="70" y="42"/>
                    </a:lnTo>
                    <a:lnTo>
                      <a:pt x="70" y="42"/>
                    </a:lnTo>
                    <a:lnTo>
                      <a:pt x="70" y="42"/>
                    </a:lnTo>
                    <a:lnTo>
                      <a:pt x="70" y="42"/>
                    </a:lnTo>
                    <a:lnTo>
                      <a:pt x="70" y="42"/>
                    </a:lnTo>
                    <a:lnTo>
                      <a:pt x="70" y="42"/>
                    </a:lnTo>
                    <a:lnTo>
                      <a:pt x="66" y="42"/>
                    </a:lnTo>
                    <a:lnTo>
                      <a:pt x="66" y="44"/>
                    </a:lnTo>
                    <a:lnTo>
                      <a:pt x="66" y="44"/>
                    </a:lnTo>
                    <a:lnTo>
                      <a:pt x="66" y="44"/>
                    </a:lnTo>
                    <a:lnTo>
                      <a:pt x="66" y="44"/>
                    </a:lnTo>
                    <a:lnTo>
                      <a:pt x="66" y="44"/>
                    </a:lnTo>
                    <a:lnTo>
                      <a:pt x="66" y="44"/>
                    </a:lnTo>
                    <a:lnTo>
                      <a:pt x="62" y="44"/>
                    </a:lnTo>
                    <a:lnTo>
                      <a:pt x="62" y="44"/>
                    </a:lnTo>
                    <a:lnTo>
                      <a:pt x="62" y="44"/>
                    </a:lnTo>
                    <a:lnTo>
                      <a:pt x="62" y="48"/>
                    </a:lnTo>
                    <a:lnTo>
                      <a:pt x="62" y="44"/>
                    </a:lnTo>
                    <a:lnTo>
                      <a:pt x="58" y="44"/>
                    </a:lnTo>
                    <a:lnTo>
                      <a:pt x="58" y="44"/>
                    </a:lnTo>
                    <a:lnTo>
                      <a:pt x="58" y="44"/>
                    </a:lnTo>
                    <a:lnTo>
                      <a:pt x="58" y="48"/>
                    </a:lnTo>
                    <a:lnTo>
                      <a:pt x="58" y="48"/>
                    </a:lnTo>
                    <a:lnTo>
                      <a:pt x="58" y="48"/>
                    </a:lnTo>
                    <a:lnTo>
                      <a:pt x="58" y="52"/>
                    </a:lnTo>
                    <a:lnTo>
                      <a:pt x="58" y="52"/>
                    </a:lnTo>
                    <a:lnTo>
                      <a:pt x="58" y="52"/>
                    </a:lnTo>
                    <a:lnTo>
                      <a:pt x="54" y="52"/>
                    </a:lnTo>
                    <a:lnTo>
                      <a:pt x="54" y="52"/>
                    </a:lnTo>
                    <a:lnTo>
                      <a:pt x="54" y="48"/>
                    </a:lnTo>
                    <a:lnTo>
                      <a:pt x="52" y="48"/>
                    </a:lnTo>
                    <a:lnTo>
                      <a:pt x="52" y="48"/>
                    </a:lnTo>
                    <a:lnTo>
                      <a:pt x="52" y="52"/>
                    </a:lnTo>
                    <a:lnTo>
                      <a:pt x="52" y="52"/>
                    </a:lnTo>
                    <a:lnTo>
                      <a:pt x="52" y="52"/>
                    </a:lnTo>
                    <a:lnTo>
                      <a:pt x="52" y="52"/>
                    </a:lnTo>
                    <a:lnTo>
                      <a:pt x="52" y="52"/>
                    </a:lnTo>
                    <a:lnTo>
                      <a:pt x="52" y="52"/>
                    </a:lnTo>
                    <a:lnTo>
                      <a:pt x="52" y="52"/>
                    </a:lnTo>
                    <a:lnTo>
                      <a:pt x="52" y="52"/>
                    </a:lnTo>
                    <a:lnTo>
                      <a:pt x="52" y="52"/>
                    </a:lnTo>
                    <a:lnTo>
                      <a:pt x="52" y="56"/>
                    </a:lnTo>
                    <a:lnTo>
                      <a:pt x="52" y="56"/>
                    </a:lnTo>
                    <a:lnTo>
                      <a:pt x="52" y="60"/>
                    </a:lnTo>
                    <a:lnTo>
                      <a:pt x="52" y="60"/>
                    </a:lnTo>
                    <a:lnTo>
                      <a:pt x="52" y="60"/>
                    </a:lnTo>
                    <a:lnTo>
                      <a:pt x="54" y="64"/>
                    </a:lnTo>
                    <a:lnTo>
                      <a:pt x="54" y="64"/>
                    </a:lnTo>
                    <a:lnTo>
                      <a:pt x="54" y="64"/>
                    </a:lnTo>
                    <a:lnTo>
                      <a:pt x="54" y="64"/>
                    </a:lnTo>
                    <a:lnTo>
                      <a:pt x="54" y="64"/>
                    </a:lnTo>
                    <a:lnTo>
                      <a:pt x="54" y="64"/>
                    </a:lnTo>
                    <a:lnTo>
                      <a:pt x="54" y="64"/>
                    </a:lnTo>
                    <a:lnTo>
                      <a:pt x="54" y="64"/>
                    </a:lnTo>
                    <a:lnTo>
                      <a:pt x="54" y="68"/>
                    </a:lnTo>
                    <a:lnTo>
                      <a:pt x="54" y="68"/>
                    </a:lnTo>
                    <a:lnTo>
                      <a:pt x="54" y="68"/>
                    </a:lnTo>
                    <a:lnTo>
                      <a:pt x="52" y="64"/>
                    </a:lnTo>
                    <a:lnTo>
                      <a:pt x="52" y="64"/>
                    </a:lnTo>
                    <a:lnTo>
                      <a:pt x="48" y="64"/>
                    </a:lnTo>
                    <a:lnTo>
                      <a:pt x="48" y="64"/>
                    </a:lnTo>
                    <a:lnTo>
                      <a:pt x="48" y="64"/>
                    </a:lnTo>
                    <a:lnTo>
                      <a:pt x="48" y="64"/>
                    </a:lnTo>
                    <a:lnTo>
                      <a:pt x="48" y="64"/>
                    </a:lnTo>
                    <a:lnTo>
                      <a:pt x="48" y="64"/>
                    </a:lnTo>
                    <a:lnTo>
                      <a:pt x="48" y="64"/>
                    </a:lnTo>
                    <a:lnTo>
                      <a:pt x="44" y="64"/>
                    </a:lnTo>
                    <a:lnTo>
                      <a:pt x="44" y="64"/>
                    </a:lnTo>
                    <a:lnTo>
                      <a:pt x="44" y="64"/>
                    </a:lnTo>
                    <a:lnTo>
                      <a:pt x="44" y="64"/>
                    </a:lnTo>
                    <a:lnTo>
                      <a:pt x="44" y="68"/>
                    </a:lnTo>
                    <a:lnTo>
                      <a:pt x="44" y="68"/>
                    </a:lnTo>
                    <a:lnTo>
                      <a:pt x="40" y="64"/>
                    </a:lnTo>
                    <a:lnTo>
                      <a:pt x="40" y="64"/>
                    </a:lnTo>
                    <a:lnTo>
                      <a:pt x="40" y="64"/>
                    </a:lnTo>
                    <a:lnTo>
                      <a:pt x="40" y="64"/>
                    </a:lnTo>
                    <a:lnTo>
                      <a:pt x="40"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 name="Freeform 24">
                <a:extLst>
                  <a:ext uri="{FF2B5EF4-FFF2-40B4-BE49-F238E27FC236}">
                    <a16:creationId xmlns:a16="http://schemas.microsoft.com/office/drawing/2014/main" id="{56D8E8FC-90E6-475F-A2E9-55D4E41A13F6}"/>
                  </a:ext>
                </a:extLst>
              </p:cNvPr>
              <p:cNvSpPr>
                <a:spLocks noEditPoints="1"/>
              </p:cNvSpPr>
              <p:nvPr/>
            </p:nvSpPr>
            <p:spPr bwMode="auto">
              <a:xfrm>
                <a:off x="6167115" y="8307689"/>
                <a:ext cx="1505592" cy="1174501"/>
              </a:xfrm>
              <a:custGeom>
                <a:avLst/>
                <a:gdLst>
                  <a:gd name="T0" fmla="*/ 356 w 864"/>
                  <a:gd name="T1" fmla="*/ 518 h 674"/>
                  <a:gd name="T2" fmla="*/ 328 w 864"/>
                  <a:gd name="T3" fmla="*/ 484 h 674"/>
                  <a:gd name="T4" fmla="*/ 282 w 864"/>
                  <a:gd name="T5" fmla="*/ 484 h 674"/>
                  <a:gd name="T6" fmla="*/ 226 w 864"/>
                  <a:gd name="T7" fmla="*/ 496 h 674"/>
                  <a:gd name="T8" fmla="*/ 182 w 864"/>
                  <a:gd name="T9" fmla="*/ 500 h 674"/>
                  <a:gd name="T10" fmla="*/ 136 w 864"/>
                  <a:gd name="T11" fmla="*/ 470 h 674"/>
                  <a:gd name="T12" fmla="*/ 84 w 864"/>
                  <a:gd name="T13" fmla="*/ 444 h 674"/>
                  <a:gd name="T14" fmla="*/ 76 w 864"/>
                  <a:gd name="T15" fmla="*/ 402 h 674"/>
                  <a:gd name="T16" fmla="*/ 44 w 864"/>
                  <a:gd name="T17" fmla="*/ 354 h 674"/>
                  <a:gd name="T18" fmla="*/ 20 w 864"/>
                  <a:gd name="T19" fmla="*/ 316 h 674"/>
                  <a:gd name="T20" fmla="*/ 18 w 864"/>
                  <a:gd name="T21" fmla="*/ 268 h 674"/>
                  <a:gd name="T22" fmla="*/ 74 w 864"/>
                  <a:gd name="T23" fmla="*/ 242 h 674"/>
                  <a:gd name="T24" fmla="*/ 96 w 864"/>
                  <a:gd name="T25" fmla="*/ 194 h 674"/>
                  <a:gd name="T26" fmla="*/ 122 w 864"/>
                  <a:gd name="T27" fmla="*/ 164 h 674"/>
                  <a:gd name="T28" fmla="*/ 170 w 864"/>
                  <a:gd name="T29" fmla="*/ 120 h 674"/>
                  <a:gd name="T30" fmla="*/ 218 w 864"/>
                  <a:gd name="T31" fmla="*/ 112 h 674"/>
                  <a:gd name="T32" fmla="*/ 242 w 864"/>
                  <a:gd name="T33" fmla="*/ 168 h 674"/>
                  <a:gd name="T34" fmla="*/ 312 w 864"/>
                  <a:gd name="T35" fmla="*/ 198 h 674"/>
                  <a:gd name="T36" fmla="*/ 386 w 864"/>
                  <a:gd name="T37" fmla="*/ 220 h 674"/>
                  <a:gd name="T38" fmla="*/ 476 w 864"/>
                  <a:gd name="T39" fmla="*/ 228 h 674"/>
                  <a:gd name="T40" fmla="*/ 542 w 864"/>
                  <a:gd name="T41" fmla="*/ 198 h 674"/>
                  <a:gd name="T42" fmla="*/ 600 w 864"/>
                  <a:gd name="T43" fmla="*/ 164 h 674"/>
                  <a:gd name="T44" fmla="*/ 656 w 864"/>
                  <a:gd name="T45" fmla="*/ 138 h 674"/>
                  <a:gd name="T46" fmla="*/ 600 w 864"/>
                  <a:gd name="T47" fmla="*/ 108 h 674"/>
                  <a:gd name="T48" fmla="*/ 648 w 864"/>
                  <a:gd name="T49" fmla="*/ 64 h 674"/>
                  <a:gd name="T50" fmla="*/ 676 w 864"/>
                  <a:gd name="T51" fmla="*/ 4 h 674"/>
                  <a:gd name="T52" fmla="*/ 744 w 864"/>
                  <a:gd name="T53" fmla="*/ 18 h 674"/>
                  <a:gd name="T54" fmla="*/ 762 w 864"/>
                  <a:gd name="T55" fmla="*/ 78 h 674"/>
                  <a:gd name="T56" fmla="*/ 814 w 864"/>
                  <a:gd name="T57" fmla="*/ 120 h 674"/>
                  <a:gd name="T58" fmla="*/ 856 w 864"/>
                  <a:gd name="T59" fmla="*/ 138 h 674"/>
                  <a:gd name="T60" fmla="*/ 814 w 864"/>
                  <a:gd name="T61" fmla="*/ 180 h 674"/>
                  <a:gd name="T62" fmla="*/ 796 w 864"/>
                  <a:gd name="T63" fmla="*/ 220 h 674"/>
                  <a:gd name="T64" fmla="*/ 748 w 864"/>
                  <a:gd name="T65" fmla="*/ 242 h 674"/>
                  <a:gd name="T66" fmla="*/ 696 w 864"/>
                  <a:gd name="T67" fmla="*/ 284 h 674"/>
                  <a:gd name="T68" fmla="*/ 688 w 864"/>
                  <a:gd name="T69" fmla="*/ 268 h 674"/>
                  <a:gd name="T70" fmla="*/ 628 w 864"/>
                  <a:gd name="T71" fmla="*/ 286 h 674"/>
                  <a:gd name="T72" fmla="*/ 662 w 864"/>
                  <a:gd name="T73" fmla="*/ 320 h 674"/>
                  <a:gd name="T74" fmla="*/ 666 w 864"/>
                  <a:gd name="T75" fmla="*/ 340 h 674"/>
                  <a:gd name="T76" fmla="*/ 662 w 864"/>
                  <a:gd name="T77" fmla="*/ 384 h 674"/>
                  <a:gd name="T78" fmla="*/ 662 w 864"/>
                  <a:gd name="T79" fmla="*/ 424 h 674"/>
                  <a:gd name="T80" fmla="*/ 676 w 864"/>
                  <a:gd name="T81" fmla="*/ 448 h 674"/>
                  <a:gd name="T82" fmla="*/ 680 w 864"/>
                  <a:gd name="T83" fmla="*/ 470 h 674"/>
                  <a:gd name="T84" fmla="*/ 670 w 864"/>
                  <a:gd name="T85" fmla="*/ 496 h 674"/>
                  <a:gd name="T86" fmla="*/ 658 w 864"/>
                  <a:gd name="T87" fmla="*/ 522 h 674"/>
                  <a:gd name="T88" fmla="*/ 648 w 864"/>
                  <a:gd name="T89" fmla="*/ 540 h 674"/>
                  <a:gd name="T90" fmla="*/ 626 w 864"/>
                  <a:gd name="T91" fmla="*/ 564 h 674"/>
                  <a:gd name="T92" fmla="*/ 588 w 864"/>
                  <a:gd name="T93" fmla="*/ 592 h 674"/>
                  <a:gd name="T94" fmla="*/ 562 w 864"/>
                  <a:gd name="T95" fmla="*/ 592 h 674"/>
                  <a:gd name="T96" fmla="*/ 536 w 864"/>
                  <a:gd name="T97" fmla="*/ 616 h 674"/>
                  <a:gd name="T98" fmla="*/ 514 w 864"/>
                  <a:gd name="T99" fmla="*/ 620 h 674"/>
                  <a:gd name="T100" fmla="*/ 486 w 864"/>
                  <a:gd name="T101" fmla="*/ 616 h 674"/>
                  <a:gd name="T102" fmla="*/ 430 w 864"/>
                  <a:gd name="T103" fmla="*/ 592 h 674"/>
                  <a:gd name="T104" fmla="*/ 402 w 864"/>
                  <a:gd name="T105" fmla="*/ 620 h 674"/>
                  <a:gd name="T106" fmla="*/ 364 w 864"/>
                  <a:gd name="T107" fmla="*/ 586 h 674"/>
                  <a:gd name="T108" fmla="*/ 670 w 864"/>
                  <a:gd name="T109" fmla="*/ 556 h 674"/>
                  <a:gd name="T110" fmla="*/ 670 w 864"/>
                  <a:gd name="T111" fmla="*/ 600 h 674"/>
                  <a:gd name="T112" fmla="*/ 498 w 864"/>
                  <a:gd name="T113" fmla="*/ 662 h 674"/>
                  <a:gd name="T114" fmla="*/ 524 w 864"/>
                  <a:gd name="T115" fmla="*/ 656 h 674"/>
                  <a:gd name="T116" fmla="*/ 684 w 864"/>
                  <a:gd name="T117" fmla="*/ 458 h 674"/>
                  <a:gd name="T118" fmla="*/ 520 w 864"/>
                  <a:gd name="T119" fmla="*/ 622 h 674"/>
                  <a:gd name="T120" fmla="*/ 566 w 864"/>
                  <a:gd name="T121" fmla="*/ 590 h 674"/>
                  <a:gd name="T122" fmla="*/ 628 w 864"/>
                  <a:gd name="T123" fmla="*/ 564 h 674"/>
                  <a:gd name="T124" fmla="*/ 576 w 864"/>
                  <a:gd name="T12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 h="674">
                    <a:moveTo>
                      <a:pt x="342" y="574"/>
                    </a:moveTo>
                    <a:lnTo>
                      <a:pt x="342" y="570"/>
                    </a:lnTo>
                    <a:lnTo>
                      <a:pt x="338" y="570"/>
                    </a:lnTo>
                    <a:lnTo>
                      <a:pt x="342" y="570"/>
                    </a:lnTo>
                    <a:lnTo>
                      <a:pt x="342" y="566"/>
                    </a:lnTo>
                    <a:lnTo>
                      <a:pt x="342" y="564"/>
                    </a:lnTo>
                    <a:lnTo>
                      <a:pt x="338" y="564"/>
                    </a:lnTo>
                    <a:lnTo>
                      <a:pt x="338" y="560"/>
                    </a:lnTo>
                    <a:lnTo>
                      <a:pt x="338" y="556"/>
                    </a:lnTo>
                    <a:lnTo>
                      <a:pt x="342" y="556"/>
                    </a:lnTo>
                    <a:lnTo>
                      <a:pt x="342" y="552"/>
                    </a:lnTo>
                    <a:lnTo>
                      <a:pt x="342" y="548"/>
                    </a:lnTo>
                    <a:lnTo>
                      <a:pt x="346" y="548"/>
                    </a:lnTo>
                    <a:lnTo>
                      <a:pt x="346" y="544"/>
                    </a:lnTo>
                    <a:lnTo>
                      <a:pt x="348" y="540"/>
                    </a:lnTo>
                    <a:lnTo>
                      <a:pt x="352" y="540"/>
                    </a:lnTo>
                    <a:lnTo>
                      <a:pt x="352" y="536"/>
                    </a:lnTo>
                    <a:lnTo>
                      <a:pt x="356" y="536"/>
                    </a:lnTo>
                    <a:lnTo>
                      <a:pt x="352" y="536"/>
                    </a:lnTo>
                    <a:lnTo>
                      <a:pt x="352" y="534"/>
                    </a:lnTo>
                    <a:lnTo>
                      <a:pt x="356" y="534"/>
                    </a:lnTo>
                    <a:lnTo>
                      <a:pt x="356" y="530"/>
                    </a:lnTo>
                    <a:lnTo>
                      <a:pt x="356" y="526"/>
                    </a:lnTo>
                    <a:lnTo>
                      <a:pt x="356" y="522"/>
                    </a:lnTo>
                    <a:lnTo>
                      <a:pt x="356" y="518"/>
                    </a:lnTo>
                    <a:lnTo>
                      <a:pt x="356" y="514"/>
                    </a:lnTo>
                    <a:lnTo>
                      <a:pt x="356" y="510"/>
                    </a:lnTo>
                    <a:lnTo>
                      <a:pt x="356" y="508"/>
                    </a:lnTo>
                    <a:lnTo>
                      <a:pt x="352" y="508"/>
                    </a:lnTo>
                    <a:lnTo>
                      <a:pt x="352" y="504"/>
                    </a:lnTo>
                    <a:lnTo>
                      <a:pt x="352" y="508"/>
                    </a:lnTo>
                    <a:lnTo>
                      <a:pt x="348" y="508"/>
                    </a:lnTo>
                    <a:lnTo>
                      <a:pt x="348" y="504"/>
                    </a:lnTo>
                    <a:lnTo>
                      <a:pt x="348" y="500"/>
                    </a:lnTo>
                    <a:lnTo>
                      <a:pt x="346" y="500"/>
                    </a:lnTo>
                    <a:lnTo>
                      <a:pt x="346" y="496"/>
                    </a:lnTo>
                    <a:lnTo>
                      <a:pt x="346" y="492"/>
                    </a:lnTo>
                    <a:lnTo>
                      <a:pt x="342" y="492"/>
                    </a:lnTo>
                    <a:lnTo>
                      <a:pt x="342" y="488"/>
                    </a:lnTo>
                    <a:lnTo>
                      <a:pt x="338" y="488"/>
                    </a:lnTo>
                    <a:lnTo>
                      <a:pt x="338" y="492"/>
                    </a:lnTo>
                    <a:lnTo>
                      <a:pt x="334" y="492"/>
                    </a:lnTo>
                    <a:lnTo>
                      <a:pt x="334" y="496"/>
                    </a:lnTo>
                    <a:lnTo>
                      <a:pt x="334" y="492"/>
                    </a:lnTo>
                    <a:lnTo>
                      <a:pt x="330" y="492"/>
                    </a:lnTo>
                    <a:lnTo>
                      <a:pt x="328" y="492"/>
                    </a:lnTo>
                    <a:lnTo>
                      <a:pt x="328" y="488"/>
                    </a:lnTo>
                    <a:lnTo>
                      <a:pt x="324" y="492"/>
                    </a:lnTo>
                    <a:lnTo>
                      <a:pt x="324" y="488"/>
                    </a:lnTo>
                    <a:lnTo>
                      <a:pt x="328" y="484"/>
                    </a:lnTo>
                    <a:lnTo>
                      <a:pt x="324" y="480"/>
                    </a:lnTo>
                    <a:lnTo>
                      <a:pt x="324" y="478"/>
                    </a:lnTo>
                    <a:lnTo>
                      <a:pt x="324" y="480"/>
                    </a:lnTo>
                    <a:lnTo>
                      <a:pt x="320" y="480"/>
                    </a:lnTo>
                    <a:lnTo>
                      <a:pt x="320" y="478"/>
                    </a:lnTo>
                    <a:lnTo>
                      <a:pt x="324" y="478"/>
                    </a:lnTo>
                    <a:lnTo>
                      <a:pt x="324" y="474"/>
                    </a:lnTo>
                    <a:lnTo>
                      <a:pt x="320" y="478"/>
                    </a:lnTo>
                    <a:lnTo>
                      <a:pt x="320" y="474"/>
                    </a:lnTo>
                    <a:lnTo>
                      <a:pt x="320" y="470"/>
                    </a:lnTo>
                    <a:lnTo>
                      <a:pt x="316" y="474"/>
                    </a:lnTo>
                    <a:lnTo>
                      <a:pt x="312" y="474"/>
                    </a:lnTo>
                    <a:lnTo>
                      <a:pt x="312" y="478"/>
                    </a:lnTo>
                    <a:lnTo>
                      <a:pt x="308" y="478"/>
                    </a:lnTo>
                    <a:lnTo>
                      <a:pt x="308" y="480"/>
                    </a:lnTo>
                    <a:lnTo>
                      <a:pt x="304" y="478"/>
                    </a:lnTo>
                    <a:lnTo>
                      <a:pt x="302" y="478"/>
                    </a:lnTo>
                    <a:lnTo>
                      <a:pt x="302" y="474"/>
                    </a:lnTo>
                    <a:lnTo>
                      <a:pt x="298" y="474"/>
                    </a:lnTo>
                    <a:lnTo>
                      <a:pt x="298" y="478"/>
                    </a:lnTo>
                    <a:lnTo>
                      <a:pt x="294" y="478"/>
                    </a:lnTo>
                    <a:lnTo>
                      <a:pt x="290" y="480"/>
                    </a:lnTo>
                    <a:lnTo>
                      <a:pt x="290" y="484"/>
                    </a:lnTo>
                    <a:lnTo>
                      <a:pt x="286" y="484"/>
                    </a:lnTo>
                    <a:lnTo>
                      <a:pt x="282" y="484"/>
                    </a:lnTo>
                    <a:lnTo>
                      <a:pt x="278" y="488"/>
                    </a:lnTo>
                    <a:lnTo>
                      <a:pt x="278" y="492"/>
                    </a:lnTo>
                    <a:lnTo>
                      <a:pt x="274" y="492"/>
                    </a:lnTo>
                    <a:lnTo>
                      <a:pt x="272" y="496"/>
                    </a:lnTo>
                    <a:lnTo>
                      <a:pt x="272" y="500"/>
                    </a:lnTo>
                    <a:lnTo>
                      <a:pt x="268" y="500"/>
                    </a:lnTo>
                    <a:lnTo>
                      <a:pt x="264" y="504"/>
                    </a:lnTo>
                    <a:lnTo>
                      <a:pt x="264" y="500"/>
                    </a:lnTo>
                    <a:lnTo>
                      <a:pt x="264" y="504"/>
                    </a:lnTo>
                    <a:lnTo>
                      <a:pt x="260" y="504"/>
                    </a:lnTo>
                    <a:lnTo>
                      <a:pt x="256" y="504"/>
                    </a:lnTo>
                    <a:lnTo>
                      <a:pt x="256" y="500"/>
                    </a:lnTo>
                    <a:lnTo>
                      <a:pt x="252" y="500"/>
                    </a:lnTo>
                    <a:lnTo>
                      <a:pt x="252" y="496"/>
                    </a:lnTo>
                    <a:lnTo>
                      <a:pt x="248" y="496"/>
                    </a:lnTo>
                    <a:lnTo>
                      <a:pt x="248" y="500"/>
                    </a:lnTo>
                    <a:lnTo>
                      <a:pt x="246" y="500"/>
                    </a:lnTo>
                    <a:lnTo>
                      <a:pt x="246" y="496"/>
                    </a:lnTo>
                    <a:lnTo>
                      <a:pt x="242" y="496"/>
                    </a:lnTo>
                    <a:lnTo>
                      <a:pt x="238" y="496"/>
                    </a:lnTo>
                    <a:lnTo>
                      <a:pt x="238" y="492"/>
                    </a:lnTo>
                    <a:lnTo>
                      <a:pt x="234" y="492"/>
                    </a:lnTo>
                    <a:lnTo>
                      <a:pt x="230" y="492"/>
                    </a:lnTo>
                    <a:lnTo>
                      <a:pt x="230" y="496"/>
                    </a:lnTo>
                    <a:lnTo>
                      <a:pt x="226" y="496"/>
                    </a:lnTo>
                    <a:lnTo>
                      <a:pt x="222" y="500"/>
                    </a:lnTo>
                    <a:lnTo>
                      <a:pt x="222" y="504"/>
                    </a:lnTo>
                    <a:lnTo>
                      <a:pt x="218" y="504"/>
                    </a:lnTo>
                    <a:lnTo>
                      <a:pt x="218" y="508"/>
                    </a:lnTo>
                    <a:lnTo>
                      <a:pt x="218" y="510"/>
                    </a:lnTo>
                    <a:lnTo>
                      <a:pt x="216" y="510"/>
                    </a:lnTo>
                    <a:lnTo>
                      <a:pt x="216" y="508"/>
                    </a:lnTo>
                    <a:lnTo>
                      <a:pt x="216" y="504"/>
                    </a:lnTo>
                    <a:lnTo>
                      <a:pt x="216" y="500"/>
                    </a:lnTo>
                    <a:lnTo>
                      <a:pt x="216" y="496"/>
                    </a:lnTo>
                    <a:lnTo>
                      <a:pt x="212" y="496"/>
                    </a:lnTo>
                    <a:lnTo>
                      <a:pt x="208" y="500"/>
                    </a:lnTo>
                    <a:lnTo>
                      <a:pt x="204" y="500"/>
                    </a:lnTo>
                    <a:lnTo>
                      <a:pt x="200" y="500"/>
                    </a:lnTo>
                    <a:lnTo>
                      <a:pt x="200" y="504"/>
                    </a:lnTo>
                    <a:lnTo>
                      <a:pt x="200" y="500"/>
                    </a:lnTo>
                    <a:lnTo>
                      <a:pt x="200" y="504"/>
                    </a:lnTo>
                    <a:lnTo>
                      <a:pt x="196" y="504"/>
                    </a:lnTo>
                    <a:lnTo>
                      <a:pt x="196" y="500"/>
                    </a:lnTo>
                    <a:lnTo>
                      <a:pt x="192" y="500"/>
                    </a:lnTo>
                    <a:lnTo>
                      <a:pt x="192" y="504"/>
                    </a:lnTo>
                    <a:lnTo>
                      <a:pt x="192" y="500"/>
                    </a:lnTo>
                    <a:lnTo>
                      <a:pt x="188" y="500"/>
                    </a:lnTo>
                    <a:lnTo>
                      <a:pt x="186" y="496"/>
                    </a:lnTo>
                    <a:lnTo>
                      <a:pt x="182" y="500"/>
                    </a:lnTo>
                    <a:lnTo>
                      <a:pt x="178" y="500"/>
                    </a:lnTo>
                    <a:lnTo>
                      <a:pt x="178" y="496"/>
                    </a:lnTo>
                    <a:lnTo>
                      <a:pt x="178" y="500"/>
                    </a:lnTo>
                    <a:lnTo>
                      <a:pt x="174" y="500"/>
                    </a:lnTo>
                    <a:lnTo>
                      <a:pt x="174" y="496"/>
                    </a:lnTo>
                    <a:lnTo>
                      <a:pt x="170" y="492"/>
                    </a:lnTo>
                    <a:lnTo>
                      <a:pt x="166" y="492"/>
                    </a:lnTo>
                    <a:lnTo>
                      <a:pt x="162" y="492"/>
                    </a:lnTo>
                    <a:lnTo>
                      <a:pt x="162" y="488"/>
                    </a:lnTo>
                    <a:lnTo>
                      <a:pt x="162" y="484"/>
                    </a:lnTo>
                    <a:lnTo>
                      <a:pt x="162" y="488"/>
                    </a:lnTo>
                    <a:lnTo>
                      <a:pt x="160" y="488"/>
                    </a:lnTo>
                    <a:lnTo>
                      <a:pt x="156" y="488"/>
                    </a:lnTo>
                    <a:lnTo>
                      <a:pt x="156" y="484"/>
                    </a:lnTo>
                    <a:lnTo>
                      <a:pt x="152" y="484"/>
                    </a:lnTo>
                    <a:lnTo>
                      <a:pt x="152" y="480"/>
                    </a:lnTo>
                    <a:lnTo>
                      <a:pt x="152" y="478"/>
                    </a:lnTo>
                    <a:lnTo>
                      <a:pt x="148" y="478"/>
                    </a:lnTo>
                    <a:lnTo>
                      <a:pt x="148" y="474"/>
                    </a:lnTo>
                    <a:lnTo>
                      <a:pt x="144" y="474"/>
                    </a:lnTo>
                    <a:lnTo>
                      <a:pt x="144" y="478"/>
                    </a:lnTo>
                    <a:lnTo>
                      <a:pt x="140" y="478"/>
                    </a:lnTo>
                    <a:lnTo>
                      <a:pt x="140" y="474"/>
                    </a:lnTo>
                    <a:lnTo>
                      <a:pt x="136" y="474"/>
                    </a:lnTo>
                    <a:lnTo>
                      <a:pt x="136" y="470"/>
                    </a:lnTo>
                    <a:lnTo>
                      <a:pt x="132" y="470"/>
                    </a:lnTo>
                    <a:lnTo>
                      <a:pt x="132" y="466"/>
                    </a:lnTo>
                    <a:lnTo>
                      <a:pt x="130" y="466"/>
                    </a:lnTo>
                    <a:lnTo>
                      <a:pt x="126" y="462"/>
                    </a:lnTo>
                    <a:lnTo>
                      <a:pt x="122" y="458"/>
                    </a:lnTo>
                    <a:lnTo>
                      <a:pt x="122" y="462"/>
                    </a:lnTo>
                    <a:lnTo>
                      <a:pt x="122" y="458"/>
                    </a:lnTo>
                    <a:lnTo>
                      <a:pt x="122" y="454"/>
                    </a:lnTo>
                    <a:lnTo>
                      <a:pt x="118" y="454"/>
                    </a:lnTo>
                    <a:lnTo>
                      <a:pt x="114" y="454"/>
                    </a:lnTo>
                    <a:lnTo>
                      <a:pt x="110" y="454"/>
                    </a:lnTo>
                    <a:lnTo>
                      <a:pt x="110" y="458"/>
                    </a:lnTo>
                    <a:lnTo>
                      <a:pt x="106" y="462"/>
                    </a:lnTo>
                    <a:lnTo>
                      <a:pt x="106" y="458"/>
                    </a:lnTo>
                    <a:lnTo>
                      <a:pt x="104" y="458"/>
                    </a:lnTo>
                    <a:lnTo>
                      <a:pt x="106" y="458"/>
                    </a:lnTo>
                    <a:lnTo>
                      <a:pt x="104" y="458"/>
                    </a:lnTo>
                    <a:lnTo>
                      <a:pt x="104" y="454"/>
                    </a:lnTo>
                    <a:lnTo>
                      <a:pt x="100" y="454"/>
                    </a:lnTo>
                    <a:lnTo>
                      <a:pt x="96" y="452"/>
                    </a:lnTo>
                    <a:lnTo>
                      <a:pt x="92" y="452"/>
                    </a:lnTo>
                    <a:lnTo>
                      <a:pt x="96" y="448"/>
                    </a:lnTo>
                    <a:lnTo>
                      <a:pt x="92" y="448"/>
                    </a:lnTo>
                    <a:lnTo>
                      <a:pt x="88" y="444"/>
                    </a:lnTo>
                    <a:lnTo>
                      <a:pt x="84" y="444"/>
                    </a:lnTo>
                    <a:lnTo>
                      <a:pt x="80" y="444"/>
                    </a:lnTo>
                    <a:lnTo>
                      <a:pt x="80" y="440"/>
                    </a:lnTo>
                    <a:lnTo>
                      <a:pt x="80" y="436"/>
                    </a:lnTo>
                    <a:lnTo>
                      <a:pt x="76" y="436"/>
                    </a:lnTo>
                    <a:lnTo>
                      <a:pt x="74" y="436"/>
                    </a:lnTo>
                    <a:lnTo>
                      <a:pt x="74" y="440"/>
                    </a:lnTo>
                    <a:lnTo>
                      <a:pt x="74" y="436"/>
                    </a:lnTo>
                    <a:lnTo>
                      <a:pt x="74" y="432"/>
                    </a:lnTo>
                    <a:lnTo>
                      <a:pt x="74" y="428"/>
                    </a:lnTo>
                    <a:lnTo>
                      <a:pt x="74" y="424"/>
                    </a:lnTo>
                    <a:lnTo>
                      <a:pt x="70" y="424"/>
                    </a:lnTo>
                    <a:lnTo>
                      <a:pt x="70" y="422"/>
                    </a:lnTo>
                    <a:lnTo>
                      <a:pt x="70" y="418"/>
                    </a:lnTo>
                    <a:lnTo>
                      <a:pt x="70" y="414"/>
                    </a:lnTo>
                    <a:lnTo>
                      <a:pt x="74" y="414"/>
                    </a:lnTo>
                    <a:lnTo>
                      <a:pt x="74" y="418"/>
                    </a:lnTo>
                    <a:lnTo>
                      <a:pt x="76" y="418"/>
                    </a:lnTo>
                    <a:lnTo>
                      <a:pt x="80" y="414"/>
                    </a:lnTo>
                    <a:lnTo>
                      <a:pt x="80" y="418"/>
                    </a:lnTo>
                    <a:lnTo>
                      <a:pt x="84" y="414"/>
                    </a:lnTo>
                    <a:lnTo>
                      <a:pt x="84" y="410"/>
                    </a:lnTo>
                    <a:lnTo>
                      <a:pt x="80" y="410"/>
                    </a:lnTo>
                    <a:lnTo>
                      <a:pt x="80" y="406"/>
                    </a:lnTo>
                    <a:lnTo>
                      <a:pt x="80" y="402"/>
                    </a:lnTo>
                    <a:lnTo>
                      <a:pt x="76" y="402"/>
                    </a:lnTo>
                    <a:lnTo>
                      <a:pt x="76" y="398"/>
                    </a:lnTo>
                    <a:lnTo>
                      <a:pt x="74" y="398"/>
                    </a:lnTo>
                    <a:lnTo>
                      <a:pt x="74" y="396"/>
                    </a:lnTo>
                    <a:lnTo>
                      <a:pt x="74" y="392"/>
                    </a:lnTo>
                    <a:lnTo>
                      <a:pt x="74" y="388"/>
                    </a:lnTo>
                    <a:lnTo>
                      <a:pt x="74" y="384"/>
                    </a:lnTo>
                    <a:lnTo>
                      <a:pt x="76" y="384"/>
                    </a:lnTo>
                    <a:lnTo>
                      <a:pt x="76" y="380"/>
                    </a:lnTo>
                    <a:lnTo>
                      <a:pt x="74" y="376"/>
                    </a:lnTo>
                    <a:lnTo>
                      <a:pt x="70" y="376"/>
                    </a:lnTo>
                    <a:lnTo>
                      <a:pt x="66" y="376"/>
                    </a:lnTo>
                    <a:lnTo>
                      <a:pt x="66" y="372"/>
                    </a:lnTo>
                    <a:lnTo>
                      <a:pt x="66" y="368"/>
                    </a:lnTo>
                    <a:lnTo>
                      <a:pt x="62" y="366"/>
                    </a:lnTo>
                    <a:lnTo>
                      <a:pt x="58" y="368"/>
                    </a:lnTo>
                    <a:lnTo>
                      <a:pt x="60" y="368"/>
                    </a:lnTo>
                    <a:lnTo>
                      <a:pt x="58" y="368"/>
                    </a:lnTo>
                    <a:lnTo>
                      <a:pt x="56" y="366"/>
                    </a:lnTo>
                    <a:lnTo>
                      <a:pt x="58" y="366"/>
                    </a:lnTo>
                    <a:lnTo>
                      <a:pt x="52" y="364"/>
                    </a:lnTo>
                    <a:lnTo>
                      <a:pt x="52" y="362"/>
                    </a:lnTo>
                    <a:lnTo>
                      <a:pt x="50" y="358"/>
                    </a:lnTo>
                    <a:lnTo>
                      <a:pt x="48" y="358"/>
                    </a:lnTo>
                    <a:lnTo>
                      <a:pt x="44" y="358"/>
                    </a:lnTo>
                    <a:lnTo>
                      <a:pt x="44" y="354"/>
                    </a:lnTo>
                    <a:lnTo>
                      <a:pt x="42" y="354"/>
                    </a:lnTo>
                    <a:lnTo>
                      <a:pt x="40" y="354"/>
                    </a:lnTo>
                    <a:lnTo>
                      <a:pt x="36" y="354"/>
                    </a:lnTo>
                    <a:lnTo>
                      <a:pt x="36" y="350"/>
                    </a:lnTo>
                    <a:lnTo>
                      <a:pt x="32" y="350"/>
                    </a:lnTo>
                    <a:lnTo>
                      <a:pt x="32" y="346"/>
                    </a:lnTo>
                    <a:lnTo>
                      <a:pt x="36" y="346"/>
                    </a:lnTo>
                    <a:lnTo>
                      <a:pt x="32" y="342"/>
                    </a:lnTo>
                    <a:lnTo>
                      <a:pt x="32" y="342"/>
                    </a:lnTo>
                    <a:lnTo>
                      <a:pt x="30" y="340"/>
                    </a:lnTo>
                    <a:lnTo>
                      <a:pt x="26" y="338"/>
                    </a:lnTo>
                    <a:lnTo>
                      <a:pt x="24" y="336"/>
                    </a:lnTo>
                    <a:lnTo>
                      <a:pt x="24" y="336"/>
                    </a:lnTo>
                    <a:lnTo>
                      <a:pt x="20" y="332"/>
                    </a:lnTo>
                    <a:lnTo>
                      <a:pt x="18" y="332"/>
                    </a:lnTo>
                    <a:lnTo>
                      <a:pt x="14" y="332"/>
                    </a:lnTo>
                    <a:lnTo>
                      <a:pt x="10" y="328"/>
                    </a:lnTo>
                    <a:lnTo>
                      <a:pt x="14" y="328"/>
                    </a:lnTo>
                    <a:lnTo>
                      <a:pt x="18" y="324"/>
                    </a:lnTo>
                    <a:lnTo>
                      <a:pt x="18" y="328"/>
                    </a:lnTo>
                    <a:lnTo>
                      <a:pt x="20" y="324"/>
                    </a:lnTo>
                    <a:lnTo>
                      <a:pt x="20" y="320"/>
                    </a:lnTo>
                    <a:lnTo>
                      <a:pt x="18" y="320"/>
                    </a:lnTo>
                    <a:lnTo>
                      <a:pt x="18" y="316"/>
                    </a:lnTo>
                    <a:lnTo>
                      <a:pt x="20" y="316"/>
                    </a:lnTo>
                    <a:lnTo>
                      <a:pt x="18" y="316"/>
                    </a:lnTo>
                    <a:lnTo>
                      <a:pt x="18" y="312"/>
                    </a:lnTo>
                    <a:lnTo>
                      <a:pt x="18" y="310"/>
                    </a:lnTo>
                    <a:lnTo>
                      <a:pt x="18" y="306"/>
                    </a:lnTo>
                    <a:lnTo>
                      <a:pt x="18" y="302"/>
                    </a:lnTo>
                    <a:lnTo>
                      <a:pt x="14" y="302"/>
                    </a:lnTo>
                    <a:lnTo>
                      <a:pt x="10" y="298"/>
                    </a:lnTo>
                    <a:lnTo>
                      <a:pt x="6" y="298"/>
                    </a:lnTo>
                    <a:lnTo>
                      <a:pt x="6" y="302"/>
                    </a:lnTo>
                    <a:lnTo>
                      <a:pt x="4" y="302"/>
                    </a:lnTo>
                    <a:lnTo>
                      <a:pt x="4" y="298"/>
                    </a:lnTo>
                    <a:lnTo>
                      <a:pt x="4" y="294"/>
                    </a:lnTo>
                    <a:lnTo>
                      <a:pt x="4" y="290"/>
                    </a:lnTo>
                    <a:lnTo>
                      <a:pt x="0" y="286"/>
                    </a:lnTo>
                    <a:lnTo>
                      <a:pt x="4" y="286"/>
                    </a:lnTo>
                    <a:lnTo>
                      <a:pt x="4" y="284"/>
                    </a:lnTo>
                    <a:lnTo>
                      <a:pt x="6" y="284"/>
                    </a:lnTo>
                    <a:lnTo>
                      <a:pt x="6" y="280"/>
                    </a:lnTo>
                    <a:lnTo>
                      <a:pt x="4" y="280"/>
                    </a:lnTo>
                    <a:lnTo>
                      <a:pt x="4" y="276"/>
                    </a:lnTo>
                    <a:lnTo>
                      <a:pt x="6" y="272"/>
                    </a:lnTo>
                    <a:lnTo>
                      <a:pt x="10" y="272"/>
                    </a:lnTo>
                    <a:lnTo>
                      <a:pt x="14" y="272"/>
                    </a:lnTo>
                    <a:lnTo>
                      <a:pt x="14" y="268"/>
                    </a:lnTo>
                    <a:lnTo>
                      <a:pt x="18" y="268"/>
                    </a:lnTo>
                    <a:lnTo>
                      <a:pt x="18" y="264"/>
                    </a:lnTo>
                    <a:lnTo>
                      <a:pt x="20" y="264"/>
                    </a:lnTo>
                    <a:lnTo>
                      <a:pt x="24" y="264"/>
                    </a:lnTo>
                    <a:lnTo>
                      <a:pt x="24" y="260"/>
                    </a:lnTo>
                    <a:lnTo>
                      <a:pt x="28" y="260"/>
                    </a:lnTo>
                    <a:lnTo>
                      <a:pt x="28" y="264"/>
                    </a:lnTo>
                    <a:lnTo>
                      <a:pt x="28" y="268"/>
                    </a:lnTo>
                    <a:lnTo>
                      <a:pt x="32" y="268"/>
                    </a:lnTo>
                    <a:lnTo>
                      <a:pt x="36" y="264"/>
                    </a:lnTo>
                    <a:lnTo>
                      <a:pt x="40" y="264"/>
                    </a:lnTo>
                    <a:lnTo>
                      <a:pt x="40" y="268"/>
                    </a:lnTo>
                    <a:lnTo>
                      <a:pt x="40" y="264"/>
                    </a:lnTo>
                    <a:lnTo>
                      <a:pt x="44" y="264"/>
                    </a:lnTo>
                    <a:lnTo>
                      <a:pt x="44" y="260"/>
                    </a:lnTo>
                    <a:lnTo>
                      <a:pt x="44" y="254"/>
                    </a:lnTo>
                    <a:lnTo>
                      <a:pt x="48" y="254"/>
                    </a:lnTo>
                    <a:lnTo>
                      <a:pt x="50" y="254"/>
                    </a:lnTo>
                    <a:lnTo>
                      <a:pt x="54" y="254"/>
                    </a:lnTo>
                    <a:lnTo>
                      <a:pt x="58" y="254"/>
                    </a:lnTo>
                    <a:lnTo>
                      <a:pt x="62" y="254"/>
                    </a:lnTo>
                    <a:lnTo>
                      <a:pt x="66" y="254"/>
                    </a:lnTo>
                    <a:lnTo>
                      <a:pt x="66" y="250"/>
                    </a:lnTo>
                    <a:lnTo>
                      <a:pt x="66" y="246"/>
                    </a:lnTo>
                    <a:lnTo>
                      <a:pt x="70" y="246"/>
                    </a:lnTo>
                    <a:lnTo>
                      <a:pt x="74" y="242"/>
                    </a:lnTo>
                    <a:lnTo>
                      <a:pt x="76" y="242"/>
                    </a:lnTo>
                    <a:lnTo>
                      <a:pt x="76" y="238"/>
                    </a:lnTo>
                    <a:lnTo>
                      <a:pt x="80" y="238"/>
                    </a:lnTo>
                    <a:lnTo>
                      <a:pt x="84" y="238"/>
                    </a:lnTo>
                    <a:lnTo>
                      <a:pt x="88" y="238"/>
                    </a:lnTo>
                    <a:lnTo>
                      <a:pt x="88" y="234"/>
                    </a:lnTo>
                    <a:lnTo>
                      <a:pt x="92" y="234"/>
                    </a:lnTo>
                    <a:lnTo>
                      <a:pt x="96" y="234"/>
                    </a:lnTo>
                    <a:lnTo>
                      <a:pt x="96" y="230"/>
                    </a:lnTo>
                    <a:lnTo>
                      <a:pt x="92" y="230"/>
                    </a:lnTo>
                    <a:lnTo>
                      <a:pt x="96" y="230"/>
                    </a:lnTo>
                    <a:lnTo>
                      <a:pt x="96" y="228"/>
                    </a:lnTo>
                    <a:lnTo>
                      <a:pt x="92" y="228"/>
                    </a:lnTo>
                    <a:lnTo>
                      <a:pt x="92" y="224"/>
                    </a:lnTo>
                    <a:lnTo>
                      <a:pt x="96" y="220"/>
                    </a:lnTo>
                    <a:lnTo>
                      <a:pt x="100" y="216"/>
                    </a:lnTo>
                    <a:lnTo>
                      <a:pt x="96" y="216"/>
                    </a:lnTo>
                    <a:lnTo>
                      <a:pt x="100" y="214"/>
                    </a:lnTo>
                    <a:lnTo>
                      <a:pt x="104" y="214"/>
                    </a:lnTo>
                    <a:lnTo>
                      <a:pt x="104" y="210"/>
                    </a:lnTo>
                    <a:lnTo>
                      <a:pt x="100" y="206"/>
                    </a:lnTo>
                    <a:lnTo>
                      <a:pt x="100" y="202"/>
                    </a:lnTo>
                    <a:lnTo>
                      <a:pt x="100" y="198"/>
                    </a:lnTo>
                    <a:lnTo>
                      <a:pt x="96" y="198"/>
                    </a:lnTo>
                    <a:lnTo>
                      <a:pt x="96" y="194"/>
                    </a:lnTo>
                    <a:lnTo>
                      <a:pt x="96" y="190"/>
                    </a:lnTo>
                    <a:lnTo>
                      <a:pt x="96" y="186"/>
                    </a:lnTo>
                    <a:lnTo>
                      <a:pt x="96" y="184"/>
                    </a:lnTo>
                    <a:lnTo>
                      <a:pt x="100" y="184"/>
                    </a:lnTo>
                    <a:lnTo>
                      <a:pt x="100" y="180"/>
                    </a:lnTo>
                    <a:lnTo>
                      <a:pt x="96" y="180"/>
                    </a:lnTo>
                    <a:lnTo>
                      <a:pt x="92" y="180"/>
                    </a:lnTo>
                    <a:lnTo>
                      <a:pt x="88" y="180"/>
                    </a:lnTo>
                    <a:lnTo>
                      <a:pt x="92" y="176"/>
                    </a:lnTo>
                    <a:lnTo>
                      <a:pt x="96" y="176"/>
                    </a:lnTo>
                    <a:lnTo>
                      <a:pt x="100" y="172"/>
                    </a:lnTo>
                    <a:lnTo>
                      <a:pt x="104" y="172"/>
                    </a:lnTo>
                    <a:lnTo>
                      <a:pt x="106" y="172"/>
                    </a:lnTo>
                    <a:lnTo>
                      <a:pt x="110" y="172"/>
                    </a:lnTo>
                    <a:lnTo>
                      <a:pt x="110" y="168"/>
                    </a:lnTo>
                    <a:lnTo>
                      <a:pt x="114" y="168"/>
                    </a:lnTo>
                    <a:lnTo>
                      <a:pt x="114" y="172"/>
                    </a:lnTo>
                    <a:lnTo>
                      <a:pt x="118" y="172"/>
                    </a:lnTo>
                    <a:lnTo>
                      <a:pt x="122" y="172"/>
                    </a:lnTo>
                    <a:lnTo>
                      <a:pt x="126" y="172"/>
                    </a:lnTo>
                    <a:lnTo>
                      <a:pt x="130" y="172"/>
                    </a:lnTo>
                    <a:lnTo>
                      <a:pt x="130" y="168"/>
                    </a:lnTo>
                    <a:lnTo>
                      <a:pt x="126" y="168"/>
                    </a:lnTo>
                    <a:lnTo>
                      <a:pt x="126" y="164"/>
                    </a:lnTo>
                    <a:lnTo>
                      <a:pt x="122" y="164"/>
                    </a:lnTo>
                    <a:lnTo>
                      <a:pt x="126" y="160"/>
                    </a:lnTo>
                    <a:lnTo>
                      <a:pt x="126" y="158"/>
                    </a:lnTo>
                    <a:lnTo>
                      <a:pt x="126" y="154"/>
                    </a:lnTo>
                    <a:lnTo>
                      <a:pt x="126" y="150"/>
                    </a:lnTo>
                    <a:lnTo>
                      <a:pt x="130" y="150"/>
                    </a:lnTo>
                    <a:lnTo>
                      <a:pt x="130" y="146"/>
                    </a:lnTo>
                    <a:lnTo>
                      <a:pt x="130" y="142"/>
                    </a:lnTo>
                    <a:lnTo>
                      <a:pt x="132" y="138"/>
                    </a:lnTo>
                    <a:lnTo>
                      <a:pt x="132" y="134"/>
                    </a:lnTo>
                    <a:lnTo>
                      <a:pt x="132" y="130"/>
                    </a:lnTo>
                    <a:lnTo>
                      <a:pt x="136" y="130"/>
                    </a:lnTo>
                    <a:lnTo>
                      <a:pt x="140" y="134"/>
                    </a:lnTo>
                    <a:lnTo>
                      <a:pt x="144" y="134"/>
                    </a:lnTo>
                    <a:lnTo>
                      <a:pt x="148" y="134"/>
                    </a:lnTo>
                    <a:lnTo>
                      <a:pt x="152" y="134"/>
                    </a:lnTo>
                    <a:lnTo>
                      <a:pt x="156" y="134"/>
                    </a:lnTo>
                    <a:lnTo>
                      <a:pt x="160" y="138"/>
                    </a:lnTo>
                    <a:lnTo>
                      <a:pt x="162" y="138"/>
                    </a:lnTo>
                    <a:lnTo>
                      <a:pt x="162" y="134"/>
                    </a:lnTo>
                    <a:lnTo>
                      <a:pt x="166" y="134"/>
                    </a:lnTo>
                    <a:lnTo>
                      <a:pt x="170" y="134"/>
                    </a:lnTo>
                    <a:lnTo>
                      <a:pt x="170" y="130"/>
                    </a:lnTo>
                    <a:lnTo>
                      <a:pt x="170" y="128"/>
                    </a:lnTo>
                    <a:lnTo>
                      <a:pt x="170" y="124"/>
                    </a:lnTo>
                    <a:lnTo>
                      <a:pt x="170" y="120"/>
                    </a:lnTo>
                    <a:lnTo>
                      <a:pt x="170" y="116"/>
                    </a:lnTo>
                    <a:lnTo>
                      <a:pt x="170" y="112"/>
                    </a:lnTo>
                    <a:lnTo>
                      <a:pt x="170" y="108"/>
                    </a:lnTo>
                    <a:lnTo>
                      <a:pt x="174" y="108"/>
                    </a:lnTo>
                    <a:lnTo>
                      <a:pt x="174" y="104"/>
                    </a:lnTo>
                    <a:lnTo>
                      <a:pt x="178" y="104"/>
                    </a:lnTo>
                    <a:lnTo>
                      <a:pt x="182" y="104"/>
                    </a:lnTo>
                    <a:lnTo>
                      <a:pt x="186" y="104"/>
                    </a:lnTo>
                    <a:lnTo>
                      <a:pt x="186" y="102"/>
                    </a:lnTo>
                    <a:lnTo>
                      <a:pt x="186" y="98"/>
                    </a:lnTo>
                    <a:lnTo>
                      <a:pt x="186" y="94"/>
                    </a:lnTo>
                    <a:lnTo>
                      <a:pt x="188" y="94"/>
                    </a:lnTo>
                    <a:lnTo>
                      <a:pt x="192" y="94"/>
                    </a:lnTo>
                    <a:lnTo>
                      <a:pt x="196" y="94"/>
                    </a:lnTo>
                    <a:lnTo>
                      <a:pt x="200" y="90"/>
                    </a:lnTo>
                    <a:lnTo>
                      <a:pt x="200" y="94"/>
                    </a:lnTo>
                    <a:lnTo>
                      <a:pt x="204" y="94"/>
                    </a:lnTo>
                    <a:lnTo>
                      <a:pt x="200" y="98"/>
                    </a:lnTo>
                    <a:lnTo>
                      <a:pt x="204" y="102"/>
                    </a:lnTo>
                    <a:lnTo>
                      <a:pt x="204" y="104"/>
                    </a:lnTo>
                    <a:lnTo>
                      <a:pt x="208" y="104"/>
                    </a:lnTo>
                    <a:lnTo>
                      <a:pt x="212" y="108"/>
                    </a:lnTo>
                    <a:lnTo>
                      <a:pt x="212" y="112"/>
                    </a:lnTo>
                    <a:lnTo>
                      <a:pt x="216" y="112"/>
                    </a:lnTo>
                    <a:lnTo>
                      <a:pt x="218" y="112"/>
                    </a:lnTo>
                    <a:lnTo>
                      <a:pt x="218" y="116"/>
                    </a:lnTo>
                    <a:lnTo>
                      <a:pt x="222" y="116"/>
                    </a:lnTo>
                    <a:lnTo>
                      <a:pt x="226" y="116"/>
                    </a:lnTo>
                    <a:lnTo>
                      <a:pt x="230" y="120"/>
                    </a:lnTo>
                    <a:lnTo>
                      <a:pt x="230" y="116"/>
                    </a:lnTo>
                    <a:lnTo>
                      <a:pt x="234" y="116"/>
                    </a:lnTo>
                    <a:lnTo>
                      <a:pt x="234" y="120"/>
                    </a:lnTo>
                    <a:lnTo>
                      <a:pt x="238" y="120"/>
                    </a:lnTo>
                    <a:lnTo>
                      <a:pt x="238" y="124"/>
                    </a:lnTo>
                    <a:lnTo>
                      <a:pt x="238" y="128"/>
                    </a:lnTo>
                    <a:lnTo>
                      <a:pt x="238" y="130"/>
                    </a:lnTo>
                    <a:lnTo>
                      <a:pt x="242" y="130"/>
                    </a:lnTo>
                    <a:lnTo>
                      <a:pt x="242" y="134"/>
                    </a:lnTo>
                    <a:lnTo>
                      <a:pt x="246" y="134"/>
                    </a:lnTo>
                    <a:lnTo>
                      <a:pt x="246" y="138"/>
                    </a:lnTo>
                    <a:lnTo>
                      <a:pt x="246" y="142"/>
                    </a:lnTo>
                    <a:lnTo>
                      <a:pt x="248" y="142"/>
                    </a:lnTo>
                    <a:lnTo>
                      <a:pt x="246" y="142"/>
                    </a:lnTo>
                    <a:lnTo>
                      <a:pt x="248" y="146"/>
                    </a:lnTo>
                    <a:lnTo>
                      <a:pt x="246" y="150"/>
                    </a:lnTo>
                    <a:lnTo>
                      <a:pt x="246" y="154"/>
                    </a:lnTo>
                    <a:lnTo>
                      <a:pt x="246" y="158"/>
                    </a:lnTo>
                    <a:lnTo>
                      <a:pt x="242" y="160"/>
                    </a:lnTo>
                    <a:lnTo>
                      <a:pt x="242" y="164"/>
                    </a:lnTo>
                    <a:lnTo>
                      <a:pt x="242" y="168"/>
                    </a:lnTo>
                    <a:lnTo>
                      <a:pt x="246" y="168"/>
                    </a:lnTo>
                    <a:lnTo>
                      <a:pt x="246" y="172"/>
                    </a:lnTo>
                    <a:lnTo>
                      <a:pt x="248" y="172"/>
                    </a:lnTo>
                    <a:lnTo>
                      <a:pt x="252" y="172"/>
                    </a:lnTo>
                    <a:lnTo>
                      <a:pt x="252" y="176"/>
                    </a:lnTo>
                    <a:lnTo>
                      <a:pt x="260" y="176"/>
                    </a:lnTo>
                    <a:lnTo>
                      <a:pt x="264" y="176"/>
                    </a:lnTo>
                    <a:lnTo>
                      <a:pt x="268" y="176"/>
                    </a:lnTo>
                    <a:lnTo>
                      <a:pt x="272" y="176"/>
                    </a:lnTo>
                    <a:lnTo>
                      <a:pt x="274" y="176"/>
                    </a:lnTo>
                    <a:lnTo>
                      <a:pt x="278" y="176"/>
                    </a:lnTo>
                    <a:lnTo>
                      <a:pt x="282" y="176"/>
                    </a:lnTo>
                    <a:lnTo>
                      <a:pt x="282" y="180"/>
                    </a:lnTo>
                    <a:lnTo>
                      <a:pt x="286" y="180"/>
                    </a:lnTo>
                    <a:lnTo>
                      <a:pt x="290" y="180"/>
                    </a:lnTo>
                    <a:lnTo>
                      <a:pt x="290" y="184"/>
                    </a:lnTo>
                    <a:lnTo>
                      <a:pt x="294" y="184"/>
                    </a:lnTo>
                    <a:lnTo>
                      <a:pt x="294" y="186"/>
                    </a:lnTo>
                    <a:lnTo>
                      <a:pt x="298" y="186"/>
                    </a:lnTo>
                    <a:lnTo>
                      <a:pt x="298" y="190"/>
                    </a:lnTo>
                    <a:lnTo>
                      <a:pt x="304" y="190"/>
                    </a:lnTo>
                    <a:lnTo>
                      <a:pt x="308" y="190"/>
                    </a:lnTo>
                    <a:lnTo>
                      <a:pt x="308" y="194"/>
                    </a:lnTo>
                    <a:lnTo>
                      <a:pt x="312" y="194"/>
                    </a:lnTo>
                    <a:lnTo>
                      <a:pt x="312" y="198"/>
                    </a:lnTo>
                    <a:lnTo>
                      <a:pt x="312" y="202"/>
                    </a:lnTo>
                    <a:lnTo>
                      <a:pt x="312" y="206"/>
                    </a:lnTo>
                    <a:lnTo>
                      <a:pt x="316" y="206"/>
                    </a:lnTo>
                    <a:lnTo>
                      <a:pt x="316" y="210"/>
                    </a:lnTo>
                    <a:lnTo>
                      <a:pt x="316" y="214"/>
                    </a:lnTo>
                    <a:lnTo>
                      <a:pt x="320" y="214"/>
                    </a:lnTo>
                    <a:lnTo>
                      <a:pt x="324" y="216"/>
                    </a:lnTo>
                    <a:lnTo>
                      <a:pt x="324" y="220"/>
                    </a:lnTo>
                    <a:lnTo>
                      <a:pt x="328" y="220"/>
                    </a:lnTo>
                    <a:lnTo>
                      <a:pt x="330" y="220"/>
                    </a:lnTo>
                    <a:lnTo>
                      <a:pt x="334" y="220"/>
                    </a:lnTo>
                    <a:lnTo>
                      <a:pt x="338" y="220"/>
                    </a:lnTo>
                    <a:lnTo>
                      <a:pt x="342" y="220"/>
                    </a:lnTo>
                    <a:lnTo>
                      <a:pt x="346" y="220"/>
                    </a:lnTo>
                    <a:lnTo>
                      <a:pt x="348" y="224"/>
                    </a:lnTo>
                    <a:lnTo>
                      <a:pt x="352" y="224"/>
                    </a:lnTo>
                    <a:lnTo>
                      <a:pt x="356" y="224"/>
                    </a:lnTo>
                    <a:lnTo>
                      <a:pt x="360" y="224"/>
                    </a:lnTo>
                    <a:lnTo>
                      <a:pt x="364" y="224"/>
                    </a:lnTo>
                    <a:lnTo>
                      <a:pt x="368" y="224"/>
                    </a:lnTo>
                    <a:lnTo>
                      <a:pt x="372" y="224"/>
                    </a:lnTo>
                    <a:lnTo>
                      <a:pt x="374" y="224"/>
                    </a:lnTo>
                    <a:lnTo>
                      <a:pt x="378" y="220"/>
                    </a:lnTo>
                    <a:lnTo>
                      <a:pt x="382" y="220"/>
                    </a:lnTo>
                    <a:lnTo>
                      <a:pt x="386" y="220"/>
                    </a:lnTo>
                    <a:lnTo>
                      <a:pt x="386" y="224"/>
                    </a:lnTo>
                    <a:lnTo>
                      <a:pt x="390" y="224"/>
                    </a:lnTo>
                    <a:lnTo>
                      <a:pt x="394" y="224"/>
                    </a:lnTo>
                    <a:lnTo>
                      <a:pt x="398" y="224"/>
                    </a:lnTo>
                    <a:lnTo>
                      <a:pt x="402" y="228"/>
                    </a:lnTo>
                    <a:lnTo>
                      <a:pt x="402" y="230"/>
                    </a:lnTo>
                    <a:lnTo>
                      <a:pt x="408" y="230"/>
                    </a:lnTo>
                    <a:lnTo>
                      <a:pt x="412" y="230"/>
                    </a:lnTo>
                    <a:lnTo>
                      <a:pt x="416" y="234"/>
                    </a:lnTo>
                    <a:lnTo>
                      <a:pt x="420" y="234"/>
                    </a:lnTo>
                    <a:lnTo>
                      <a:pt x="420" y="238"/>
                    </a:lnTo>
                    <a:lnTo>
                      <a:pt x="428" y="238"/>
                    </a:lnTo>
                    <a:lnTo>
                      <a:pt x="430" y="238"/>
                    </a:lnTo>
                    <a:lnTo>
                      <a:pt x="438" y="238"/>
                    </a:lnTo>
                    <a:lnTo>
                      <a:pt x="438" y="242"/>
                    </a:lnTo>
                    <a:lnTo>
                      <a:pt x="442" y="242"/>
                    </a:lnTo>
                    <a:lnTo>
                      <a:pt x="446" y="238"/>
                    </a:lnTo>
                    <a:lnTo>
                      <a:pt x="450" y="238"/>
                    </a:lnTo>
                    <a:lnTo>
                      <a:pt x="454" y="238"/>
                    </a:lnTo>
                    <a:lnTo>
                      <a:pt x="458" y="234"/>
                    </a:lnTo>
                    <a:lnTo>
                      <a:pt x="460" y="234"/>
                    </a:lnTo>
                    <a:lnTo>
                      <a:pt x="464" y="230"/>
                    </a:lnTo>
                    <a:lnTo>
                      <a:pt x="468" y="228"/>
                    </a:lnTo>
                    <a:lnTo>
                      <a:pt x="472" y="228"/>
                    </a:lnTo>
                    <a:lnTo>
                      <a:pt x="476" y="228"/>
                    </a:lnTo>
                    <a:lnTo>
                      <a:pt x="480" y="228"/>
                    </a:lnTo>
                    <a:lnTo>
                      <a:pt x="484" y="228"/>
                    </a:lnTo>
                    <a:lnTo>
                      <a:pt x="490" y="228"/>
                    </a:lnTo>
                    <a:lnTo>
                      <a:pt x="494" y="228"/>
                    </a:lnTo>
                    <a:lnTo>
                      <a:pt x="498" y="228"/>
                    </a:lnTo>
                    <a:lnTo>
                      <a:pt x="502" y="228"/>
                    </a:lnTo>
                    <a:lnTo>
                      <a:pt x="506" y="228"/>
                    </a:lnTo>
                    <a:lnTo>
                      <a:pt x="510" y="228"/>
                    </a:lnTo>
                    <a:lnTo>
                      <a:pt x="510" y="224"/>
                    </a:lnTo>
                    <a:lnTo>
                      <a:pt x="514" y="224"/>
                    </a:lnTo>
                    <a:lnTo>
                      <a:pt x="516" y="224"/>
                    </a:lnTo>
                    <a:lnTo>
                      <a:pt x="516" y="220"/>
                    </a:lnTo>
                    <a:lnTo>
                      <a:pt x="520" y="220"/>
                    </a:lnTo>
                    <a:lnTo>
                      <a:pt x="520" y="216"/>
                    </a:lnTo>
                    <a:lnTo>
                      <a:pt x="524" y="216"/>
                    </a:lnTo>
                    <a:lnTo>
                      <a:pt x="524" y="214"/>
                    </a:lnTo>
                    <a:lnTo>
                      <a:pt x="528" y="214"/>
                    </a:lnTo>
                    <a:lnTo>
                      <a:pt x="528" y="210"/>
                    </a:lnTo>
                    <a:lnTo>
                      <a:pt x="532" y="210"/>
                    </a:lnTo>
                    <a:lnTo>
                      <a:pt x="532" y="206"/>
                    </a:lnTo>
                    <a:lnTo>
                      <a:pt x="536" y="206"/>
                    </a:lnTo>
                    <a:lnTo>
                      <a:pt x="540" y="206"/>
                    </a:lnTo>
                    <a:lnTo>
                      <a:pt x="540" y="202"/>
                    </a:lnTo>
                    <a:lnTo>
                      <a:pt x="542" y="202"/>
                    </a:lnTo>
                    <a:lnTo>
                      <a:pt x="542" y="198"/>
                    </a:lnTo>
                    <a:lnTo>
                      <a:pt x="540" y="194"/>
                    </a:lnTo>
                    <a:lnTo>
                      <a:pt x="536" y="190"/>
                    </a:lnTo>
                    <a:lnTo>
                      <a:pt x="536" y="186"/>
                    </a:lnTo>
                    <a:lnTo>
                      <a:pt x="536" y="184"/>
                    </a:lnTo>
                    <a:lnTo>
                      <a:pt x="540" y="180"/>
                    </a:lnTo>
                    <a:lnTo>
                      <a:pt x="540" y="176"/>
                    </a:lnTo>
                    <a:lnTo>
                      <a:pt x="542" y="176"/>
                    </a:lnTo>
                    <a:lnTo>
                      <a:pt x="546" y="176"/>
                    </a:lnTo>
                    <a:lnTo>
                      <a:pt x="550" y="176"/>
                    </a:lnTo>
                    <a:lnTo>
                      <a:pt x="554" y="180"/>
                    </a:lnTo>
                    <a:lnTo>
                      <a:pt x="558" y="180"/>
                    </a:lnTo>
                    <a:lnTo>
                      <a:pt x="562" y="180"/>
                    </a:lnTo>
                    <a:lnTo>
                      <a:pt x="566" y="180"/>
                    </a:lnTo>
                    <a:lnTo>
                      <a:pt x="570" y="180"/>
                    </a:lnTo>
                    <a:lnTo>
                      <a:pt x="570" y="176"/>
                    </a:lnTo>
                    <a:lnTo>
                      <a:pt x="572" y="176"/>
                    </a:lnTo>
                    <a:lnTo>
                      <a:pt x="576" y="176"/>
                    </a:lnTo>
                    <a:lnTo>
                      <a:pt x="576" y="172"/>
                    </a:lnTo>
                    <a:lnTo>
                      <a:pt x="580" y="168"/>
                    </a:lnTo>
                    <a:lnTo>
                      <a:pt x="584" y="168"/>
                    </a:lnTo>
                    <a:lnTo>
                      <a:pt x="588" y="168"/>
                    </a:lnTo>
                    <a:lnTo>
                      <a:pt x="592" y="168"/>
                    </a:lnTo>
                    <a:lnTo>
                      <a:pt x="596" y="168"/>
                    </a:lnTo>
                    <a:lnTo>
                      <a:pt x="596" y="164"/>
                    </a:lnTo>
                    <a:lnTo>
                      <a:pt x="600" y="164"/>
                    </a:lnTo>
                    <a:lnTo>
                      <a:pt x="600" y="160"/>
                    </a:lnTo>
                    <a:lnTo>
                      <a:pt x="602" y="160"/>
                    </a:lnTo>
                    <a:lnTo>
                      <a:pt x="602" y="158"/>
                    </a:lnTo>
                    <a:lnTo>
                      <a:pt x="606" y="154"/>
                    </a:lnTo>
                    <a:lnTo>
                      <a:pt x="606" y="150"/>
                    </a:lnTo>
                    <a:lnTo>
                      <a:pt x="610" y="150"/>
                    </a:lnTo>
                    <a:lnTo>
                      <a:pt x="614" y="150"/>
                    </a:lnTo>
                    <a:lnTo>
                      <a:pt x="618" y="150"/>
                    </a:lnTo>
                    <a:lnTo>
                      <a:pt x="618" y="146"/>
                    </a:lnTo>
                    <a:lnTo>
                      <a:pt x="622" y="146"/>
                    </a:lnTo>
                    <a:lnTo>
                      <a:pt x="622" y="142"/>
                    </a:lnTo>
                    <a:lnTo>
                      <a:pt x="622" y="146"/>
                    </a:lnTo>
                    <a:lnTo>
                      <a:pt x="626" y="146"/>
                    </a:lnTo>
                    <a:lnTo>
                      <a:pt x="626" y="142"/>
                    </a:lnTo>
                    <a:lnTo>
                      <a:pt x="628" y="142"/>
                    </a:lnTo>
                    <a:lnTo>
                      <a:pt x="632" y="142"/>
                    </a:lnTo>
                    <a:lnTo>
                      <a:pt x="636" y="142"/>
                    </a:lnTo>
                    <a:lnTo>
                      <a:pt x="640" y="142"/>
                    </a:lnTo>
                    <a:lnTo>
                      <a:pt x="640" y="138"/>
                    </a:lnTo>
                    <a:lnTo>
                      <a:pt x="640" y="142"/>
                    </a:lnTo>
                    <a:lnTo>
                      <a:pt x="644" y="142"/>
                    </a:lnTo>
                    <a:lnTo>
                      <a:pt x="648" y="142"/>
                    </a:lnTo>
                    <a:lnTo>
                      <a:pt x="652" y="142"/>
                    </a:lnTo>
                    <a:lnTo>
                      <a:pt x="656" y="142"/>
                    </a:lnTo>
                    <a:lnTo>
                      <a:pt x="656" y="138"/>
                    </a:lnTo>
                    <a:lnTo>
                      <a:pt x="656" y="134"/>
                    </a:lnTo>
                    <a:lnTo>
                      <a:pt x="652" y="130"/>
                    </a:lnTo>
                    <a:lnTo>
                      <a:pt x="648" y="130"/>
                    </a:lnTo>
                    <a:lnTo>
                      <a:pt x="648" y="128"/>
                    </a:lnTo>
                    <a:lnTo>
                      <a:pt x="648" y="124"/>
                    </a:lnTo>
                    <a:lnTo>
                      <a:pt x="644" y="124"/>
                    </a:lnTo>
                    <a:lnTo>
                      <a:pt x="640" y="120"/>
                    </a:lnTo>
                    <a:lnTo>
                      <a:pt x="636" y="116"/>
                    </a:lnTo>
                    <a:lnTo>
                      <a:pt x="632" y="116"/>
                    </a:lnTo>
                    <a:lnTo>
                      <a:pt x="628" y="116"/>
                    </a:lnTo>
                    <a:lnTo>
                      <a:pt x="626" y="116"/>
                    </a:lnTo>
                    <a:lnTo>
                      <a:pt x="622" y="116"/>
                    </a:lnTo>
                    <a:lnTo>
                      <a:pt x="622" y="120"/>
                    </a:lnTo>
                    <a:lnTo>
                      <a:pt x="618" y="124"/>
                    </a:lnTo>
                    <a:lnTo>
                      <a:pt x="614" y="120"/>
                    </a:lnTo>
                    <a:lnTo>
                      <a:pt x="614" y="116"/>
                    </a:lnTo>
                    <a:lnTo>
                      <a:pt x="610" y="116"/>
                    </a:lnTo>
                    <a:lnTo>
                      <a:pt x="606" y="120"/>
                    </a:lnTo>
                    <a:lnTo>
                      <a:pt x="602" y="116"/>
                    </a:lnTo>
                    <a:lnTo>
                      <a:pt x="602" y="120"/>
                    </a:lnTo>
                    <a:lnTo>
                      <a:pt x="600" y="120"/>
                    </a:lnTo>
                    <a:lnTo>
                      <a:pt x="596" y="116"/>
                    </a:lnTo>
                    <a:lnTo>
                      <a:pt x="592" y="112"/>
                    </a:lnTo>
                    <a:lnTo>
                      <a:pt x="596" y="112"/>
                    </a:lnTo>
                    <a:lnTo>
                      <a:pt x="600" y="108"/>
                    </a:lnTo>
                    <a:lnTo>
                      <a:pt x="596" y="104"/>
                    </a:lnTo>
                    <a:lnTo>
                      <a:pt x="600" y="102"/>
                    </a:lnTo>
                    <a:lnTo>
                      <a:pt x="602" y="98"/>
                    </a:lnTo>
                    <a:lnTo>
                      <a:pt x="600" y="98"/>
                    </a:lnTo>
                    <a:lnTo>
                      <a:pt x="602" y="94"/>
                    </a:lnTo>
                    <a:lnTo>
                      <a:pt x="602" y="90"/>
                    </a:lnTo>
                    <a:lnTo>
                      <a:pt x="606" y="90"/>
                    </a:lnTo>
                    <a:lnTo>
                      <a:pt x="606" y="86"/>
                    </a:lnTo>
                    <a:lnTo>
                      <a:pt x="606" y="82"/>
                    </a:lnTo>
                    <a:lnTo>
                      <a:pt x="610" y="78"/>
                    </a:lnTo>
                    <a:lnTo>
                      <a:pt x="614" y="78"/>
                    </a:lnTo>
                    <a:lnTo>
                      <a:pt x="618" y="82"/>
                    </a:lnTo>
                    <a:lnTo>
                      <a:pt x="622" y="82"/>
                    </a:lnTo>
                    <a:lnTo>
                      <a:pt x="626" y="82"/>
                    </a:lnTo>
                    <a:lnTo>
                      <a:pt x="628" y="82"/>
                    </a:lnTo>
                    <a:lnTo>
                      <a:pt x="632" y="78"/>
                    </a:lnTo>
                    <a:lnTo>
                      <a:pt x="636" y="78"/>
                    </a:lnTo>
                    <a:lnTo>
                      <a:pt x="636" y="74"/>
                    </a:lnTo>
                    <a:lnTo>
                      <a:pt x="640" y="74"/>
                    </a:lnTo>
                    <a:lnTo>
                      <a:pt x="644" y="74"/>
                    </a:lnTo>
                    <a:lnTo>
                      <a:pt x="648" y="72"/>
                    </a:lnTo>
                    <a:lnTo>
                      <a:pt x="648" y="68"/>
                    </a:lnTo>
                    <a:lnTo>
                      <a:pt x="644" y="68"/>
                    </a:lnTo>
                    <a:lnTo>
                      <a:pt x="644" y="64"/>
                    </a:lnTo>
                    <a:lnTo>
                      <a:pt x="648" y="64"/>
                    </a:lnTo>
                    <a:lnTo>
                      <a:pt x="648" y="60"/>
                    </a:lnTo>
                    <a:lnTo>
                      <a:pt x="652" y="60"/>
                    </a:lnTo>
                    <a:lnTo>
                      <a:pt x="652" y="56"/>
                    </a:lnTo>
                    <a:lnTo>
                      <a:pt x="652" y="52"/>
                    </a:lnTo>
                    <a:lnTo>
                      <a:pt x="656" y="48"/>
                    </a:lnTo>
                    <a:lnTo>
                      <a:pt x="656" y="46"/>
                    </a:lnTo>
                    <a:lnTo>
                      <a:pt x="656" y="42"/>
                    </a:lnTo>
                    <a:lnTo>
                      <a:pt x="658" y="42"/>
                    </a:lnTo>
                    <a:lnTo>
                      <a:pt x="658" y="38"/>
                    </a:lnTo>
                    <a:lnTo>
                      <a:pt x="662" y="38"/>
                    </a:lnTo>
                    <a:lnTo>
                      <a:pt x="662" y="34"/>
                    </a:lnTo>
                    <a:lnTo>
                      <a:pt x="666" y="34"/>
                    </a:lnTo>
                    <a:lnTo>
                      <a:pt x="666" y="30"/>
                    </a:lnTo>
                    <a:lnTo>
                      <a:pt x="666" y="26"/>
                    </a:lnTo>
                    <a:lnTo>
                      <a:pt x="666" y="22"/>
                    </a:lnTo>
                    <a:lnTo>
                      <a:pt x="666" y="18"/>
                    </a:lnTo>
                    <a:lnTo>
                      <a:pt x="662" y="18"/>
                    </a:lnTo>
                    <a:lnTo>
                      <a:pt x="658" y="18"/>
                    </a:lnTo>
                    <a:lnTo>
                      <a:pt x="656" y="18"/>
                    </a:lnTo>
                    <a:lnTo>
                      <a:pt x="658" y="16"/>
                    </a:lnTo>
                    <a:lnTo>
                      <a:pt x="662" y="12"/>
                    </a:lnTo>
                    <a:lnTo>
                      <a:pt x="666" y="8"/>
                    </a:lnTo>
                    <a:lnTo>
                      <a:pt x="670" y="4"/>
                    </a:lnTo>
                    <a:lnTo>
                      <a:pt x="674" y="4"/>
                    </a:lnTo>
                    <a:lnTo>
                      <a:pt x="676" y="4"/>
                    </a:lnTo>
                    <a:lnTo>
                      <a:pt x="680" y="4"/>
                    </a:lnTo>
                    <a:lnTo>
                      <a:pt x="680" y="0"/>
                    </a:lnTo>
                    <a:lnTo>
                      <a:pt x="684" y="0"/>
                    </a:lnTo>
                    <a:lnTo>
                      <a:pt x="688" y="0"/>
                    </a:lnTo>
                    <a:lnTo>
                      <a:pt x="692" y="0"/>
                    </a:lnTo>
                    <a:lnTo>
                      <a:pt x="696" y="0"/>
                    </a:lnTo>
                    <a:lnTo>
                      <a:pt x="698" y="0"/>
                    </a:lnTo>
                    <a:lnTo>
                      <a:pt x="702" y="0"/>
                    </a:lnTo>
                    <a:lnTo>
                      <a:pt x="706" y="0"/>
                    </a:lnTo>
                    <a:lnTo>
                      <a:pt x="710" y="0"/>
                    </a:lnTo>
                    <a:lnTo>
                      <a:pt x="714" y="0"/>
                    </a:lnTo>
                    <a:lnTo>
                      <a:pt x="714" y="4"/>
                    </a:lnTo>
                    <a:lnTo>
                      <a:pt x="718" y="4"/>
                    </a:lnTo>
                    <a:lnTo>
                      <a:pt x="718" y="8"/>
                    </a:lnTo>
                    <a:lnTo>
                      <a:pt x="722" y="8"/>
                    </a:lnTo>
                    <a:lnTo>
                      <a:pt x="726" y="8"/>
                    </a:lnTo>
                    <a:lnTo>
                      <a:pt x="728" y="8"/>
                    </a:lnTo>
                    <a:lnTo>
                      <a:pt x="732" y="8"/>
                    </a:lnTo>
                    <a:lnTo>
                      <a:pt x="736" y="8"/>
                    </a:lnTo>
                    <a:lnTo>
                      <a:pt x="736" y="12"/>
                    </a:lnTo>
                    <a:lnTo>
                      <a:pt x="740" y="16"/>
                    </a:lnTo>
                    <a:lnTo>
                      <a:pt x="744" y="16"/>
                    </a:lnTo>
                    <a:lnTo>
                      <a:pt x="740" y="16"/>
                    </a:lnTo>
                    <a:lnTo>
                      <a:pt x="740" y="18"/>
                    </a:lnTo>
                    <a:lnTo>
                      <a:pt x="744" y="18"/>
                    </a:lnTo>
                    <a:lnTo>
                      <a:pt x="744" y="22"/>
                    </a:lnTo>
                    <a:lnTo>
                      <a:pt x="744" y="26"/>
                    </a:lnTo>
                    <a:lnTo>
                      <a:pt x="748" y="26"/>
                    </a:lnTo>
                    <a:lnTo>
                      <a:pt x="748" y="30"/>
                    </a:lnTo>
                    <a:lnTo>
                      <a:pt x="748" y="34"/>
                    </a:lnTo>
                    <a:lnTo>
                      <a:pt x="748" y="38"/>
                    </a:lnTo>
                    <a:lnTo>
                      <a:pt x="752" y="38"/>
                    </a:lnTo>
                    <a:lnTo>
                      <a:pt x="752" y="42"/>
                    </a:lnTo>
                    <a:lnTo>
                      <a:pt x="752" y="46"/>
                    </a:lnTo>
                    <a:lnTo>
                      <a:pt x="756" y="46"/>
                    </a:lnTo>
                    <a:lnTo>
                      <a:pt x="752" y="46"/>
                    </a:lnTo>
                    <a:lnTo>
                      <a:pt x="752" y="48"/>
                    </a:lnTo>
                    <a:lnTo>
                      <a:pt x="756" y="48"/>
                    </a:lnTo>
                    <a:lnTo>
                      <a:pt x="756" y="46"/>
                    </a:lnTo>
                    <a:lnTo>
                      <a:pt x="756" y="48"/>
                    </a:lnTo>
                    <a:lnTo>
                      <a:pt x="756" y="52"/>
                    </a:lnTo>
                    <a:lnTo>
                      <a:pt x="756" y="56"/>
                    </a:lnTo>
                    <a:lnTo>
                      <a:pt x="758" y="56"/>
                    </a:lnTo>
                    <a:lnTo>
                      <a:pt x="758" y="60"/>
                    </a:lnTo>
                    <a:lnTo>
                      <a:pt x="758" y="64"/>
                    </a:lnTo>
                    <a:lnTo>
                      <a:pt x="758" y="68"/>
                    </a:lnTo>
                    <a:lnTo>
                      <a:pt x="762" y="68"/>
                    </a:lnTo>
                    <a:lnTo>
                      <a:pt x="762" y="72"/>
                    </a:lnTo>
                    <a:lnTo>
                      <a:pt x="762" y="74"/>
                    </a:lnTo>
                    <a:lnTo>
                      <a:pt x="762" y="78"/>
                    </a:lnTo>
                    <a:lnTo>
                      <a:pt x="766" y="78"/>
                    </a:lnTo>
                    <a:lnTo>
                      <a:pt x="766" y="82"/>
                    </a:lnTo>
                    <a:lnTo>
                      <a:pt x="770" y="82"/>
                    </a:lnTo>
                    <a:lnTo>
                      <a:pt x="774" y="82"/>
                    </a:lnTo>
                    <a:lnTo>
                      <a:pt x="778" y="82"/>
                    </a:lnTo>
                    <a:lnTo>
                      <a:pt x="782" y="82"/>
                    </a:lnTo>
                    <a:lnTo>
                      <a:pt x="782" y="86"/>
                    </a:lnTo>
                    <a:lnTo>
                      <a:pt x="784" y="86"/>
                    </a:lnTo>
                    <a:lnTo>
                      <a:pt x="788" y="86"/>
                    </a:lnTo>
                    <a:lnTo>
                      <a:pt x="792" y="86"/>
                    </a:lnTo>
                    <a:lnTo>
                      <a:pt x="792" y="90"/>
                    </a:lnTo>
                    <a:lnTo>
                      <a:pt x="796" y="94"/>
                    </a:lnTo>
                    <a:lnTo>
                      <a:pt x="800" y="98"/>
                    </a:lnTo>
                    <a:lnTo>
                      <a:pt x="804" y="98"/>
                    </a:lnTo>
                    <a:lnTo>
                      <a:pt x="808" y="98"/>
                    </a:lnTo>
                    <a:lnTo>
                      <a:pt x="808" y="102"/>
                    </a:lnTo>
                    <a:lnTo>
                      <a:pt x="804" y="102"/>
                    </a:lnTo>
                    <a:lnTo>
                      <a:pt x="808" y="104"/>
                    </a:lnTo>
                    <a:lnTo>
                      <a:pt x="808" y="108"/>
                    </a:lnTo>
                    <a:lnTo>
                      <a:pt x="808" y="112"/>
                    </a:lnTo>
                    <a:lnTo>
                      <a:pt x="808" y="116"/>
                    </a:lnTo>
                    <a:lnTo>
                      <a:pt x="812" y="116"/>
                    </a:lnTo>
                    <a:lnTo>
                      <a:pt x="812" y="120"/>
                    </a:lnTo>
                    <a:lnTo>
                      <a:pt x="812" y="124"/>
                    </a:lnTo>
                    <a:lnTo>
                      <a:pt x="814" y="120"/>
                    </a:lnTo>
                    <a:lnTo>
                      <a:pt x="818" y="120"/>
                    </a:lnTo>
                    <a:lnTo>
                      <a:pt x="818" y="124"/>
                    </a:lnTo>
                    <a:lnTo>
                      <a:pt x="822" y="124"/>
                    </a:lnTo>
                    <a:lnTo>
                      <a:pt x="826" y="124"/>
                    </a:lnTo>
                    <a:lnTo>
                      <a:pt x="826" y="120"/>
                    </a:lnTo>
                    <a:lnTo>
                      <a:pt x="830" y="120"/>
                    </a:lnTo>
                    <a:lnTo>
                      <a:pt x="834" y="120"/>
                    </a:lnTo>
                    <a:lnTo>
                      <a:pt x="834" y="116"/>
                    </a:lnTo>
                    <a:lnTo>
                      <a:pt x="838" y="116"/>
                    </a:lnTo>
                    <a:lnTo>
                      <a:pt x="840" y="112"/>
                    </a:lnTo>
                    <a:lnTo>
                      <a:pt x="844" y="112"/>
                    </a:lnTo>
                    <a:lnTo>
                      <a:pt x="848" y="112"/>
                    </a:lnTo>
                    <a:lnTo>
                      <a:pt x="852" y="108"/>
                    </a:lnTo>
                    <a:lnTo>
                      <a:pt x="856" y="108"/>
                    </a:lnTo>
                    <a:lnTo>
                      <a:pt x="860" y="108"/>
                    </a:lnTo>
                    <a:lnTo>
                      <a:pt x="864" y="108"/>
                    </a:lnTo>
                    <a:lnTo>
                      <a:pt x="864" y="112"/>
                    </a:lnTo>
                    <a:lnTo>
                      <a:pt x="864" y="116"/>
                    </a:lnTo>
                    <a:lnTo>
                      <a:pt x="864" y="120"/>
                    </a:lnTo>
                    <a:lnTo>
                      <a:pt x="864" y="128"/>
                    </a:lnTo>
                    <a:lnTo>
                      <a:pt x="860" y="128"/>
                    </a:lnTo>
                    <a:lnTo>
                      <a:pt x="856" y="128"/>
                    </a:lnTo>
                    <a:lnTo>
                      <a:pt x="856" y="130"/>
                    </a:lnTo>
                    <a:lnTo>
                      <a:pt x="856" y="134"/>
                    </a:lnTo>
                    <a:lnTo>
                      <a:pt x="856" y="138"/>
                    </a:lnTo>
                    <a:lnTo>
                      <a:pt x="856" y="142"/>
                    </a:lnTo>
                    <a:lnTo>
                      <a:pt x="852" y="142"/>
                    </a:lnTo>
                    <a:lnTo>
                      <a:pt x="852" y="146"/>
                    </a:lnTo>
                    <a:lnTo>
                      <a:pt x="852" y="150"/>
                    </a:lnTo>
                    <a:lnTo>
                      <a:pt x="852" y="154"/>
                    </a:lnTo>
                    <a:lnTo>
                      <a:pt x="848" y="154"/>
                    </a:lnTo>
                    <a:lnTo>
                      <a:pt x="848" y="158"/>
                    </a:lnTo>
                    <a:lnTo>
                      <a:pt x="848" y="160"/>
                    </a:lnTo>
                    <a:lnTo>
                      <a:pt x="848" y="164"/>
                    </a:lnTo>
                    <a:lnTo>
                      <a:pt x="844" y="164"/>
                    </a:lnTo>
                    <a:lnTo>
                      <a:pt x="840" y="164"/>
                    </a:lnTo>
                    <a:lnTo>
                      <a:pt x="840" y="168"/>
                    </a:lnTo>
                    <a:lnTo>
                      <a:pt x="840" y="172"/>
                    </a:lnTo>
                    <a:lnTo>
                      <a:pt x="840" y="176"/>
                    </a:lnTo>
                    <a:lnTo>
                      <a:pt x="838" y="176"/>
                    </a:lnTo>
                    <a:lnTo>
                      <a:pt x="834" y="172"/>
                    </a:lnTo>
                    <a:lnTo>
                      <a:pt x="830" y="172"/>
                    </a:lnTo>
                    <a:lnTo>
                      <a:pt x="826" y="172"/>
                    </a:lnTo>
                    <a:lnTo>
                      <a:pt x="826" y="168"/>
                    </a:lnTo>
                    <a:lnTo>
                      <a:pt x="822" y="168"/>
                    </a:lnTo>
                    <a:lnTo>
                      <a:pt x="822" y="172"/>
                    </a:lnTo>
                    <a:lnTo>
                      <a:pt x="822" y="176"/>
                    </a:lnTo>
                    <a:lnTo>
                      <a:pt x="818" y="176"/>
                    </a:lnTo>
                    <a:lnTo>
                      <a:pt x="814" y="176"/>
                    </a:lnTo>
                    <a:lnTo>
                      <a:pt x="814" y="180"/>
                    </a:lnTo>
                    <a:lnTo>
                      <a:pt x="814" y="176"/>
                    </a:lnTo>
                    <a:lnTo>
                      <a:pt x="812" y="180"/>
                    </a:lnTo>
                    <a:lnTo>
                      <a:pt x="812" y="184"/>
                    </a:lnTo>
                    <a:lnTo>
                      <a:pt x="814" y="184"/>
                    </a:lnTo>
                    <a:lnTo>
                      <a:pt x="814" y="190"/>
                    </a:lnTo>
                    <a:lnTo>
                      <a:pt x="814" y="194"/>
                    </a:lnTo>
                    <a:lnTo>
                      <a:pt x="814" y="198"/>
                    </a:lnTo>
                    <a:lnTo>
                      <a:pt x="814" y="206"/>
                    </a:lnTo>
                    <a:lnTo>
                      <a:pt x="814" y="210"/>
                    </a:lnTo>
                    <a:lnTo>
                      <a:pt x="814" y="214"/>
                    </a:lnTo>
                    <a:lnTo>
                      <a:pt x="814" y="216"/>
                    </a:lnTo>
                    <a:lnTo>
                      <a:pt x="812" y="216"/>
                    </a:lnTo>
                    <a:lnTo>
                      <a:pt x="812" y="220"/>
                    </a:lnTo>
                    <a:lnTo>
                      <a:pt x="812" y="216"/>
                    </a:lnTo>
                    <a:lnTo>
                      <a:pt x="808" y="216"/>
                    </a:lnTo>
                    <a:lnTo>
                      <a:pt x="808" y="220"/>
                    </a:lnTo>
                    <a:lnTo>
                      <a:pt x="804" y="220"/>
                    </a:lnTo>
                    <a:lnTo>
                      <a:pt x="808" y="224"/>
                    </a:lnTo>
                    <a:lnTo>
                      <a:pt x="808" y="228"/>
                    </a:lnTo>
                    <a:lnTo>
                      <a:pt x="804" y="228"/>
                    </a:lnTo>
                    <a:lnTo>
                      <a:pt x="804" y="224"/>
                    </a:lnTo>
                    <a:lnTo>
                      <a:pt x="800" y="220"/>
                    </a:lnTo>
                    <a:lnTo>
                      <a:pt x="800" y="216"/>
                    </a:lnTo>
                    <a:lnTo>
                      <a:pt x="796" y="216"/>
                    </a:lnTo>
                    <a:lnTo>
                      <a:pt x="796" y="220"/>
                    </a:lnTo>
                    <a:lnTo>
                      <a:pt x="792" y="220"/>
                    </a:lnTo>
                    <a:lnTo>
                      <a:pt x="792" y="224"/>
                    </a:lnTo>
                    <a:lnTo>
                      <a:pt x="792" y="228"/>
                    </a:lnTo>
                    <a:lnTo>
                      <a:pt x="788" y="228"/>
                    </a:lnTo>
                    <a:lnTo>
                      <a:pt x="784" y="228"/>
                    </a:lnTo>
                    <a:lnTo>
                      <a:pt x="784" y="230"/>
                    </a:lnTo>
                    <a:lnTo>
                      <a:pt x="784" y="234"/>
                    </a:lnTo>
                    <a:lnTo>
                      <a:pt x="782" y="234"/>
                    </a:lnTo>
                    <a:lnTo>
                      <a:pt x="778" y="234"/>
                    </a:lnTo>
                    <a:lnTo>
                      <a:pt x="774" y="234"/>
                    </a:lnTo>
                    <a:lnTo>
                      <a:pt x="770" y="234"/>
                    </a:lnTo>
                    <a:lnTo>
                      <a:pt x="770" y="238"/>
                    </a:lnTo>
                    <a:lnTo>
                      <a:pt x="770" y="242"/>
                    </a:lnTo>
                    <a:lnTo>
                      <a:pt x="774" y="242"/>
                    </a:lnTo>
                    <a:lnTo>
                      <a:pt x="774" y="246"/>
                    </a:lnTo>
                    <a:lnTo>
                      <a:pt x="770" y="246"/>
                    </a:lnTo>
                    <a:lnTo>
                      <a:pt x="766" y="246"/>
                    </a:lnTo>
                    <a:lnTo>
                      <a:pt x="762" y="246"/>
                    </a:lnTo>
                    <a:lnTo>
                      <a:pt x="758" y="246"/>
                    </a:lnTo>
                    <a:lnTo>
                      <a:pt x="758" y="242"/>
                    </a:lnTo>
                    <a:lnTo>
                      <a:pt x="756" y="242"/>
                    </a:lnTo>
                    <a:lnTo>
                      <a:pt x="756" y="238"/>
                    </a:lnTo>
                    <a:lnTo>
                      <a:pt x="752" y="238"/>
                    </a:lnTo>
                    <a:lnTo>
                      <a:pt x="752" y="242"/>
                    </a:lnTo>
                    <a:lnTo>
                      <a:pt x="748" y="242"/>
                    </a:lnTo>
                    <a:lnTo>
                      <a:pt x="748" y="246"/>
                    </a:lnTo>
                    <a:lnTo>
                      <a:pt x="748" y="250"/>
                    </a:lnTo>
                    <a:lnTo>
                      <a:pt x="744" y="250"/>
                    </a:lnTo>
                    <a:lnTo>
                      <a:pt x="744" y="254"/>
                    </a:lnTo>
                    <a:lnTo>
                      <a:pt x="740" y="256"/>
                    </a:lnTo>
                    <a:lnTo>
                      <a:pt x="736" y="256"/>
                    </a:lnTo>
                    <a:lnTo>
                      <a:pt x="736" y="260"/>
                    </a:lnTo>
                    <a:lnTo>
                      <a:pt x="732" y="260"/>
                    </a:lnTo>
                    <a:lnTo>
                      <a:pt x="728" y="260"/>
                    </a:lnTo>
                    <a:lnTo>
                      <a:pt x="728" y="264"/>
                    </a:lnTo>
                    <a:lnTo>
                      <a:pt x="726" y="264"/>
                    </a:lnTo>
                    <a:lnTo>
                      <a:pt x="728" y="264"/>
                    </a:lnTo>
                    <a:lnTo>
                      <a:pt x="726" y="264"/>
                    </a:lnTo>
                    <a:lnTo>
                      <a:pt x="722" y="268"/>
                    </a:lnTo>
                    <a:lnTo>
                      <a:pt x="718" y="272"/>
                    </a:lnTo>
                    <a:lnTo>
                      <a:pt x="718" y="276"/>
                    </a:lnTo>
                    <a:lnTo>
                      <a:pt x="714" y="276"/>
                    </a:lnTo>
                    <a:lnTo>
                      <a:pt x="710" y="276"/>
                    </a:lnTo>
                    <a:lnTo>
                      <a:pt x="706" y="276"/>
                    </a:lnTo>
                    <a:lnTo>
                      <a:pt x="706" y="280"/>
                    </a:lnTo>
                    <a:lnTo>
                      <a:pt x="702" y="280"/>
                    </a:lnTo>
                    <a:lnTo>
                      <a:pt x="702" y="276"/>
                    </a:lnTo>
                    <a:lnTo>
                      <a:pt x="702" y="280"/>
                    </a:lnTo>
                    <a:lnTo>
                      <a:pt x="698" y="280"/>
                    </a:lnTo>
                    <a:lnTo>
                      <a:pt x="696" y="284"/>
                    </a:lnTo>
                    <a:lnTo>
                      <a:pt x="692" y="284"/>
                    </a:lnTo>
                    <a:lnTo>
                      <a:pt x="692" y="286"/>
                    </a:lnTo>
                    <a:lnTo>
                      <a:pt x="688" y="284"/>
                    </a:lnTo>
                    <a:lnTo>
                      <a:pt x="688" y="286"/>
                    </a:lnTo>
                    <a:lnTo>
                      <a:pt x="684" y="290"/>
                    </a:lnTo>
                    <a:lnTo>
                      <a:pt x="680" y="290"/>
                    </a:lnTo>
                    <a:lnTo>
                      <a:pt x="680" y="294"/>
                    </a:lnTo>
                    <a:lnTo>
                      <a:pt x="676" y="298"/>
                    </a:lnTo>
                    <a:lnTo>
                      <a:pt x="674" y="298"/>
                    </a:lnTo>
                    <a:lnTo>
                      <a:pt x="674" y="294"/>
                    </a:lnTo>
                    <a:lnTo>
                      <a:pt x="676" y="294"/>
                    </a:lnTo>
                    <a:lnTo>
                      <a:pt x="676" y="290"/>
                    </a:lnTo>
                    <a:lnTo>
                      <a:pt x="680" y="290"/>
                    </a:lnTo>
                    <a:lnTo>
                      <a:pt x="676" y="290"/>
                    </a:lnTo>
                    <a:lnTo>
                      <a:pt x="676" y="286"/>
                    </a:lnTo>
                    <a:lnTo>
                      <a:pt x="680" y="286"/>
                    </a:lnTo>
                    <a:lnTo>
                      <a:pt x="676" y="286"/>
                    </a:lnTo>
                    <a:lnTo>
                      <a:pt x="676" y="284"/>
                    </a:lnTo>
                    <a:lnTo>
                      <a:pt x="674" y="284"/>
                    </a:lnTo>
                    <a:lnTo>
                      <a:pt x="676" y="280"/>
                    </a:lnTo>
                    <a:lnTo>
                      <a:pt x="676" y="276"/>
                    </a:lnTo>
                    <a:lnTo>
                      <a:pt x="680" y="276"/>
                    </a:lnTo>
                    <a:lnTo>
                      <a:pt x="684" y="272"/>
                    </a:lnTo>
                    <a:lnTo>
                      <a:pt x="684" y="268"/>
                    </a:lnTo>
                    <a:lnTo>
                      <a:pt x="688" y="268"/>
                    </a:lnTo>
                    <a:lnTo>
                      <a:pt x="688" y="264"/>
                    </a:lnTo>
                    <a:lnTo>
                      <a:pt x="684" y="260"/>
                    </a:lnTo>
                    <a:lnTo>
                      <a:pt x="684" y="256"/>
                    </a:lnTo>
                    <a:lnTo>
                      <a:pt x="680" y="256"/>
                    </a:lnTo>
                    <a:lnTo>
                      <a:pt x="676" y="256"/>
                    </a:lnTo>
                    <a:lnTo>
                      <a:pt x="674" y="256"/>
                    </a:lnTo>
                    <a:lnTo>
                      <a:pt x="670" y="256"/>
                    </a:lnTo>
                    <a:lnTo>
                      <a:pt x="670" y="260"/>
                    </a:lnTo>
                    <a:lnTo>
                      <a:pt x="666" y="264"/>
                    </a:lnTo>
                    <a:lnTo>
                      <a:pt x="662" y="264"/>
                    </a:lnTo>
                    <a:lnTo>
                      <a:pt x="662" y="268"/>
                    </a:lnTo>
                    <a:lnTo>
                      <a:pt x="658" y="272"/>
                    </a:lnTo>
                    <a:lnTo>
                      <a:pt x="656" y="272"/>
                    </a:lnTo>
                    <a:lnTo>
                      <a:pt x="656" y="276"/>
                    </a:lnTo>
                    <a:lnTo>
                      <a:pt x="652" y="276"/>
                    </a:lnTo>
                    <a:lnTo>
                      <a:pt x="648" y="280"/>
                    </a:lnTo>
                    <a:lnTo>
                      <a:pt x="648" y="284"/>
                    </a:lnTo>
                    <a:lnTo>
                      <a:pt x="648" y="286"/>
                    </a:lnTo>
                    <a:lnTo>
                      <a:pt x="644" y="286"/>
                    </a:lnTo>
                    <a:lnTo>
                      <a:pt x="644" y="290"/>
                    </a:lnTo>
                    <a:lnTo>
                      <a:pt x="640" y="290"/>
                    </a:lnTo>
                    <a:lnTo>
                      <a:pt x="636" y="290"/>
                    </a:lnTo>
                    <a:lnTo>
                      <a:pt x="632" y="290"/>
                    </a:lnTo>
                    <a:lnTo>
                      <a:pt x="628" y="290"/>
                    </a:lnTo>
                    <a:lnTo>
                      <a:pt x="628" y="286"/>
                    </a:lnTo>
                    <a:lnTo>
                      <a:pt x="626" y="290"/>
                    </a:lnTo>
                    <a:lnTo>
                      <a:pt x="622" y="294"/>
                    </a:lnTo>
                    <a:lnTo>
                      <a:pt x="622" y="298"/>
                    </a:lnTo>
                    <a:lnTo>
                      <a:pt x="622" y="302"/>
                    </a:lnTo>
                    <a:lnTo>
                      <a:pt x="622" y="306"/>
                    </a:lnTo>
                    <a:lnTo>
                      <a:pt x="626" y="306"/>
                    </a:lnTo>
                    <a:lnTo>
                      <a:pt x="626" y="310"/>
                    </a:lnTo>
                    <a:lnTo>
                      <a:pt x="628" y="310"/>
                    </a:lnTo>
                    <a:lnTo>
                      <a:pt x="632" y="310"/>
                    </a:lnTo>
                    <a:lnTo>
                      <a:pt x="636" y="310"/>
                    </a:lnTo>
                    <a:lnTo>
                      <a:pt x="640" y="310"/>
                    </a:lnTo>
                    <a:lnTo>
                      <a:pt x="640" y="312"/>
                    </a:lnTo>
                    <a:lnTo>
                      <a:pt x="644" y="312"/>
                    </a:lnTo>
                    <a:lnTo>
                      <a:pt x="644" y="316"/>
                    </a:lnTo>
                    <a:lnTo>
                      <a:pt x="644" y="320"/>
                    </a:lnTo>
                    <a:lnTo>
                      <a:pt x="640" y="320"/>
                    </a:lnTo>
                    <a:lnTo>
                      <a:pt x="640" y="324"/>
                    </a:lnTo>
                    <a:lnTo>
                      <a:pt x="644" y="328"/>
                    </a:lnTo>
                    <a:lnTo>
                      <a:pt x="648" y="328"/>
                    </a:lnTo>
                    <a:lnTo>
                      <a:pt x="652" y="328"/>
                    </a:lnTo>
                    <a:lnTo>
                      <a:pt x="656" y="328"/>
                    </a:lnTo>
                    <a:lnTo>
                      <a:pt x="656" y="324"/>
                    </a:lnTo>
                    <a:lnTo>
                      <a:pt x="658" y="324"/>
                    </a:lnTo>
                    <a:lnTo>
                      <a:pt x="658" y="320"/>
                    </a:lnTo>
                    <a:lnTo>
                      <a:pt x="662" y="320"/>
                    </a:lnTo>
                    <a:lnTo>
                      <a:pt x="662" y="316"/>
                    </a:lnTo>
                    <a:lnTo>
                      <a:pt x="666" y="316"/>
                    </a:lnTo>
                    <a:lnTo>
                      <a:pt x="670" y="316"/>
                    </a:lnTo>
                    <a:lnTo>
                      <a:pt x="674" y="320"/>
                    </a:lnTo>
                    <a:lnTo>
                      <a:pt x="676" y="320"/>
                    </a:lnTo>
                    <a:lnTo>
                      <a:pt x="676" y="324"/>
                    </a:lnTo>
                    <a:lnTo>
                      <a:pt x="680" y="324"/>
                    </a:lnTo>
                    <a:lnTo>
                      <a:pt x="684" y="324"/>
                    </a:lnTo>
                    <a:lnTo>
                      <a:pt x="684" y="320"/>
                    </a:lnTo>
                    <a:lnTo>
                      <a:pt x="688" y="320"/>
                    </a:lnTo>
                    <a:lnTo>
                      <a:pt x="684" y="320"/>
                    </a:lnTo>
                    <a:lnTo>
                      <a:pt x="688" y="324"/>
                    </a:lnTo>
                    <a:lnTo>
                      <a:pt x="692" y="324"/>
                    </a:lnTo>
                    <a:lnTo>
                      <a:pt x="692" y="328"/>
                    </a:lnTo>
                    <a:lnTo>
                      <a:pt x="688" y="332"/>
                    </a:lnTo>
                    <a:lnTo>
                      <a:pt x="692" y="332"/>
                    </a:lnTo>
                    <a:lnTo>
                      <a:pt x="688" y="336"/>
                    </a:lnTo>
                    <a:lnTo>
                      <a:pt x="688" y="332"/>
                    </a:lnTo>
                    <a:lnTo>
                      <a:pt x="684" y="332"/>
                    </a:lnTo>
                    <a:lnTo>
                      <a:pt x="680" y="336"/>
                    </a:lnTo>
                    <a:lnTo>
                      <a:pt x="676" y="336"/>
                    </a:lnTo>
                    <a:lnTo>
                      <a:pt x="674" y="336"/>
                    </a:lnTo>
                    <a:lnTo>
                      <a:pt x="674" y="340"/>
                    </a:lnTo>
                    <a:lnTo>
                      <a:pt x="670" y="340"/>
                    </a:lnTo>
                    <a:lnTo>
                      <a:pt x="666" y="340"/>
                    </a:lnTo>
                    <a:lnTo>
                      <a:pt x="670" y="340"/>
                    </a:lnTo>
                    <a:lnTo>
                      <a:pt x="670" y="342"/>
                    </a:lnTo>
                    <a:lnTo>
                      <a:pt x="666" y="342"/>
                    </a:lnTo>
                    <a:lnTo>
                      <a:pt x="666" y="346"/>
                    </a:lnTo>
                    <a:lnTo>
                      <a:pt x="662" y="350"/>
                    </a:lnTo>
                    <a:lnTo>
                      <a:pt x="658" y="350"/>
                    </a:lnTo>
                    <a:lnTo>
                      <a:pt x="662" y="346"/>
                    </a:lnTo>
                    <a:lnTo>
                      <a:pt x="658" y="346"/>
                    </a:lnTo>
                    <a:lnTo>
                      <a:pt x="658" y="350"/>
                    </a:lnTo>
                    <a:lnTo>
                      <a:pt x="658" y="354"/>
                    </a:lnTo>
                    <a:lnTo>
                      <a:pt x="656" y="354"/>
                    </a:lnTo>
                    <a:lnTo>
                      <a:pt x="656" y="358"/>
                    </a:lnTo>
                    <a:lnTo>
                      <a:pt x="652" y="358"/>
                    </a:lnTo>
                    <a:lnTo>
                      <a:pt x="652" y="362"/>
                    </a:lnTo>
                    <a:lnTo>
                      <a:pt x="648" y="362"/>
                    </a:lnTo>
                    <a:lnTo>
                      <a:pt x="648" y="366"/>
                    </a:lnTo>
                    <a:lnTo>
                      <a:pt x="648" y="368"/>
                    </a:lnTo>
                    <a:lnTo>
                      <a:pt x="644" y="368"/>
                    </a:lnTo>
                    <a:lnTo>
                      <a:pt x="644" y="372"/>
                    </a:lnTo>
                    <a:lnTo>
                      <a:pt x="648" y="372"/>
                    </a:lnTo>
                    <a:lnTo>
                      <a:pt x="648" y="376"/>
                    </a:lnTo>
                    <a:lnTo>
                      <a:pt x="652" y="376"/>
                    </a:lnTo>
                    <a:lnTo>
                      <a:pt x="656" y="380"/>
                    </a:lnTo>
                    <a:lnTo>
                      <a:pt x="658" y="380"/>
                    </a:lnTo>
                    <a:lnTo>
                      <a:pt x="662" y="384"/>
                    </a:lnTo>
                    <a:lnTo>
                      <a:pt x="662" y="388"/>
                    </a:lnTo>
                    <a:lnTo>
                      <a:pt x="662" y="392"/>
                    </a:lnTo>
                    <a:lnTo>
                      <a:pt x="662" y="396"/>
                    </a:lnTo>
                    <a:lnTo>
                      <a:pt x="666" y="398"/>
                    </a:lnTo>
                    <a:lnTo>
                      <a:pt x="666" y="402"/>
                    </a:lnTo>
                    <a:lnTo>
                      <a:pt x="670" y="406"/>
                    </a:lnTo>
                    <a:lnTo>
                      <a:pt x="670" y="410"/>
                    </a:lnTo>
                    <a:lnTo>
                      <a:pt x="670" y="414"/>
                    </a:lnTo>
                    <a:lnTo>
                      <a:pt x="674" y="414"/>
                    </a:lnTo>
                    <a:lnTo>
                      <a:pt x="674" y="418"/>
                    </a:lnTo>
                    <a:lnTo>
                      <a:pt x="676" y="418"/>
                    </a:lnTo>
                    <a:lnTo>
                      <a:pt x="676" y="422"/>
                    </a:lnTo>
                    <a:lnTo>
                      <a:pt x="680" y="424"/>
                    </a:lnTo>
                    <a:lnTo>
                      <a:pt x="680" y="428"/>
                    </a:lnTo>
                    <a:lnTo>
                      <a:pt x="684" y="428"/>
                    </a:lnTo>
                    <a:lnTo>
                      <a:pt x="684" y="432"/>
                    </a:lnTo>
                    <a:lnTo>
                      <a:pt x="680" y="432"/>
                    </a:lnTo>
                    <a:lnTo>
                      <a:pt x="680" y="428"/>
                    </a:lnTo>
                    <a:lnTo>
                      <a:pt x="676" y="428"/>
                    </a:lnTo>
                    <a:lnTo>
                      <a:pt x="674" y="428"/>
                    </a:lnTo>
                    <a:lnTo>
                      <a:pt x="670" y="428"/>
                    </a:lnTo>
                    <a:lnTo>
                      <a:pt x="670" y="424"/>
                    </a:lnTo>
                    <a:lnTo>
                      <a:pt x="666" y="424"/>
                    </a:lnTo>
                    <a:lnTo>
                      <a:pt x="662" y="422"/>
                    </a:lnTo>
                    <a:lnTo>
                      <a:pt x="662" y="424"/>
                    </a:lnTo>
                    <a:lnTo>
                      <a:pt x="658" y="424"/>
                    </a:lnTo>
                    <a:lnTo>
                      <a:pt x="656" y="424"/>
                    </a:lnTo>
                    <a:lnTo>
                      <a:pt x="656" y="422"/>
                    </a:lnTo>
                    <a:lnTo>
                      <a:pt x="656" y="418"/>
                    </a:lnTo>
                    <a:lnTo>
                      <a:pt x="652" y="418"/>
                    </a:lnTo>
                    <a:lnTo>
                      <a:pt x="652" y="422"/>
                    </a:lnTo>
                    <a:lnTo>
                      <a:pt x="656" y="422"/>
                    </a:lnTo>
                    <a:lnTo>
                      <a:pt x="652" y="422"/>
                    </a:lnTo>
                    <a:lnTo>
                      <a:pt x="656" y="422"/>
                    </a:lnTo>
                    <a:lnTo>
                      <a:pt x="656" y="424"/>
                    </a:lnTo>
                    <a:lnTo>
                      <a:pt x="658" y="424"/>
                    </a:lnTo>
                    <a:lnTo>
                      <a:pt x="662" y="424"/>
                    </a:lnTo>
                    <a:lnTo>
                      <a:pt x="666" y="424"/>
                    </a:lnTo>
                    <a:lnTo>
                      <a:pt x="666" y="428"/>
                    </a:lnTo>
                    <a:lnTo>
                      <a:pt x="670" y="428"/>
                    </a:lnTo>
                    <a:lnTo>
                      <a:pt x="674" y="428"/>
                    </a:lnTo>
                    <a:lnTo>
                      <a:pt x="674" y="432"/>
                    </a:lnTo>
                    <a:lnTo>
                      <a:pt x="676" y="436"/>
                    </a:lnTo>
                    <a:lnTo>
                      <a:pt x="680" y="436"/>
                    </a:lnTo>
                    <a:lnTo>
                      <a:pt x="680" y="440"/>
                    </a:lnTo>
                    <a:lnTo>
                      <a:pt x="680" y="444"/>
                    </a:lnTo>
                    <a:lnTo>
                      <a:pt x="684" y="444"/>
                    </a:lnTo>
                    <a:lnTo>
                      <a:pt x="684" y="448"/>
                    </a:lnTo>
                    <a:lnTo>
                      <a:pt x="680" y="448"/>
                    </a:lnTo>
                    <a:lnTo>
                      <a:pt x="676" y="448"/>
                    </a:lnTo>
                    <a:lnTo>
                      <a:pt x="674" y="448"/>
                    </a:lnTo>
                    <a:lnTo>
                      <a:pt x="674" y="452"/>
                    </a:lnTo>
                    <a:lnTo>
                      <a:pt x="670" y="452"/>
                    </a:lnTo>
                    <a:lnTo>
                      <a:pt x="670" y="454"/>
                    </a:lnTo>
                    <a:lnTo>
                      <a:pt x="666" y="454"/>
                    </a:lnTo>
                    <a:lnTo>
                      <a:pt x="662" y="454"/>
                    </a:lnTo>
                    <a:lnTo>
                      <a:pt x="658" y="458"/>
                    </a:lnTo>
                    <a:lnTo>
                      <a:pt x="662" y="458"/>
                    </a:lnTo>
                    <a:lnTo>
                      <a:pt x="662" y="454"/>
                    </a:lnTo>
                    <a:lnTo>
                      <a:pt x="666" y="458"/>
                    </a:lnTo>
                    <a:lnTo>
                      <a:pt x="666" y="462"/>
                    </a:lnTo>
                    <a:lnTo>
                      <a:pt x="666" y="458"/>
                    </a:lnTo>
                    <a:lnTo>
                      <a:pt x="670" y="458"/>
                    </a:lnTo>
                    <a:lnTo>
                      <a:pt x="674" y="454"/>
                    </a:lnTo>
                    <a:lnTo>
                      <a:pt x="676" y="454"/>
                    </a:lnTo>
                    <a:lnTo>
                      <a:pt x="676" y="458"/>
                    </a:lnTo>
                    <a:lnTo>
                      <a:pt x="680" y="462"/>
                    </a:lnTo>
                    <a:lnTo>
                      <a:pt x="684" y="462"/>
                    </a:lnTo>
                    <a:lnTo>
                      <a:pt x="684" y="466"/>
                    </a:lnTo>
                    <a:lnTo>
                      <a:pt x="680" y="466"/>
                    </a:lnTo>
                    <a:lnTo>
                      <a:pt x="680" y="470"/>
                    </a:lnTo>
                    <a:lnTo>
                      <a:pt x="676" y="470"/>
                    </a:lnTo>
                    <a:lnTo>
                      <a:pt x="676" y="474"/>
                    </a:lnTo>
                    <a:lnTo>
                      <a:pt x="676" y="470"/>
                    </a:lnTo>
                    <a:lnTo>
                      <a:pt x="680" y="470"/>
                    </a:lnTo>
                    <a:lnTo>
                      <a:pt x="684" y="470"/>
                    </a:lnTo>
                    <a:lnTo>
                      <a:pt x="684" y="474"/>
                    </a:lnTo>
                    <a:lnTo>
                      <a:pt x="684" y="478"/>
                    </a:lnTo>
                    <a:lnTo>
                      <a:pt x="680" y="478"/>
                    </a:lnTo>
                    <a:lnTo>
                      <a:pt x="680" y="474"/>
                    </a:lnTo>
                    <a:lnTo>
                      <a:pt x="680" y="478"/>
                    </a:lnTo>
                    <a:lnTo>
                      <a:pt x="676" y="478"/>
                    </a:lnTo>
                    <a:lnTo>
                      <a:pt x="676" y="474"/>
                    </a:lnTo>
                    <a:lnTo>
                      <a:pt x="676" y="478"/>
                    </a:lnTo>
                    <a:lnTo>
                      <a:pt x="680" y="478"/>
                    </a:lnTo>
                    <a:lnTo>
                      <a:pt x="680" y="480"/>
                    </a:lnTo>
                    <a:lnTo>
                      <a:pt x="676" y="480"/>
                    </a:lnTo>
                    <a:lnTo>
                      <a:pt x="680" y="484"/>
                    </a:lnTo>
                    <a:lnTo>
                      <a:pt x="676" y="484"/>
                    </a:lnTo>
                    <a:lnTo>
                      <a:pt x="674" y="484"/>
                    </a:lnTo>
                    <a:lnTo>
                      <a:pt x="676" y="484"/>
                    </a:lnTo>
                    <a:lnTo>
                      <a:pt x="676" y="488"/>
                    </a:lnTo>
                    <a:lnTo>
                      <a:pt x="676" y="492"/>
                    </a:lnTo>
                    <a:lnTo>
                      <a:pt x="680" y="492"/>
                    </a:lnTo>
                    <a:lnTo>
                      <a:pt x="676" y="492"/>
                    </a:lnTo>
                    <a:lnTo>
                      <a:pt x="676" y="496"/>
                    </a:lnTo>
                    <a:lnTo>
                      <a:pt x="674" y="496"/>
                    </a:lnTo>
                    <a:lnTo>
                      <a:pt x="674" y="492"/>
                    </a:lnTo>
                    <a:lnTo>
                      <a:pt x="674" y="496"/>
                    </a:lnTo>
                    <a:lnTo>
                      <a:pt x="670" y="496"/>
                    </a:lnTo>
                    <a:lnTo>
                      <a:pt x="670" y="500"/>
                    </a:lnTo>
                    <a:lnTo>
                      <a:pt x="666" y="496"/>
                    </a:lnTo>
                    <a:lnTo>
                      <a:pt x="666" y="500"/>
                    </a:lnTo>
                    <a:lnTo>
                      <a:pt x="670" y="500"/>
                    </a:lnTo>
                    <a:lnTo>
                      <a:pt x="666" y="500"/>
                    </a:lnTo>
                    <a:lnTo>
                      <a:pt x="666" y="504"/>
                    </a:lnTo>
                    <a:lnTo>
                      <a:pt x="666" y="508"/>
                    </a:lnTo>
                    <a:lnTo>
                      <a:pt x="666" y="510"/>
                    </a:lnTo>
                    <a:lnTo>
                      <a:pt x="662" y="510"/>
                    </a:lnTo>
                    <a:lnTo>
                      <a:pt x="662" y="514"/>
                    </a:lnTo>
                    <a:lnTo>
                      <a:pt x="662" y="510"/>
                    </a:lnTo>
                    <a:lnTo>
                      <a:pt x="662" y="514"/>
                    </a:lnTo>
                    <a:lnTo>
                      <a:pt x="662" y="510"/>
                    </a:lnTo>
                    <a:lnTo>
                      <a:pt x="658" y="510"/>
                    </a:lnTo>
                    <a:lnTo>
                      <a:pt x="662" y="510"/>
                    </a:lnTo>
                    <a:lnTo>
                      <a:pt x="662" y="514"/>
                    </a:lnTo>
                    <a:lnTo>
                      <a:pt x="658" y="514"/>
                    </a:lnTo>
                    <a:lnTo>
                      <a:pt x="658" y="518"/>
                    </a:lnTo>
                    <a:lnTo>
                      <a:pt x="656" y="518"/>
                    </a:lnTo>
                    <a:lnTo>
                      <a:pt x="658" y="518"/>
                    </a:lnTo>
                    <a:lnTo>
                      <a:pt x="658" y="522"/>
                    </a:lnTo>
                    <a:lnTo>
                      <a:pt x="656" y="522"/>
                    </a:lnTo>
                    <a:lnTo>
                      <a:pt x="656" y="526"/>
                    </a:lnTo>
                    <a:lnTo>
                      <a:pt x="656" y="522"/>
                    </a:lnTo>
                    <a:lnTo>
                      <a:pt x="658" y="522"/>
                    </a:lnTo>
                    <a:lnTo>
                      <a:pt x="656" y="518"/>
                    </a:lnTo>
                    <a:lnTo>
                      <a:pt x="656" y="522"/>
                    </a:lnTo>
                    <a:lnTo>
                      <a:pt x="656" y="518"/>
                    </a:lnTo>
                    <a:lnTo>
                      <a:pt x="652" y="518"/>
                    </a:lnTo>
                    <a:lnTo>
                      <a:pt x="652" y="522"/>
                    </a:lnTo>
                    <a:lnTo>
                      <a:pt x="652" y="518"/>
                    </a:lnTo>
                    <a:lnTo>
                      <a:pt x="652" y="522"/>
                    </a:lnTo>
                    <a:lnTo>
                      <a:pt x="652" y="526"/>
                    </a:lnTo>
                    <a:lnTo>
                      <a:pt x="652" y="522"/>
                    </a:lnTo>
                    <a:lnTo>
                      <a:pt x="656" y="526"/>
                    </a:lnTo>
                    <a:lnTo>
                      <a:pt x="652" y="526"/>
                    </a:lnTo>
                    <a:lnTo>
                      <a:pt x="652" y="530"/>
                    </a:lnTo>
                    <a:lnTo>
                      <a:pt x="656" y="526"/>
                    </a:lnTo>
                    <a:lnTo>
                      <a:pt x="656" y="530"/>
                    </a:lnTo>
                    <a:lnTo>
                      <a:pt x="652" y="530"/>
                    </a:lnTo>
                    <a:lnTo>
                      <a:pt x="652" y="534"/>
                    </a:lnTo>
                    <a:lnTo>
                      <a:pt x="648" y="534"/>
                    </a:lnTo>
                    <a:lnTo>
                      <a:pt x="644" y="534"/>
                    </a:lnTo>
                    <a:lnTo>
                      <a:pt x="648" y="534"/>
                    </a:lnTo>
                    <a:lnTo>
                      <a:pt x="648" y="536"/>
                    </a:lnTo>
                    <a:lnTo>
                      <a:pt x="648" y="534"/>
                    </a:lnTo>
                    <a:lnTo>
                      <a:pt x="652" y="534"/>
                    </a:lnTo>
                    <a:lnTo>
                      <a:pt x="652" y="536"/>
                    </a:lnTo>
                    <a:lnTo>
                      <a:pt x="652" y="540"/>
                    </a:lnTo>
                    <a:lnTo>
                      <a:pt x="648" y="540"/>
                    </a:lnTo>
                    <a:lnTo>
                      <a:pt x="652" y="540"/>
                    </a:lnTo>
                    <a:lnTo>
                      <a:pt x="652" y="544"/>
                    </a:lnTo>
                    <a:lnTo>
                      <a:pt x="652" y="548"/>
                    </a:lnTo>
                    <a:lnTo>
                      <a:pt x="652" y="544"/>
                    </a:lnTo>
                    <a:lnTo>
                      <a:pt x="648" y="544"/>
                    </a:lnTo>
                    <a:lnTo>
                      <a:pt x="648" y="540"/>
                    </a:lnTo>
                    <a:lnTo>
                      <a:pt x="648" y="544"/>
                    </a:lnTo>
                    <a:lnTo>
                      <a:pt x="644" y="544"/>
                    </a:lnTo>
                    <a:lnTo>
                      <a:pt x="648" y="548"/>
                    </a:lnTo>
                    <a:lnTo>
                      <a:pt x="644" y="552"/>
                    </a:lnTo>
                    <a:lnTo>
                      <a:pt x="644" y="548"/>
                    </a:lnTo>
                    <a:lnTo>
                      <a:pt x="640" y="548"/>
                    </a:lnTo>
                    <a:lnTo>
                      <a:pt x="640" y="552"/>
                    </a:lnTo>
                    <a:lnTo>
                      <a:pt x="644" y="552"/>
                    </a:lnTo>
                    <a:lnTo>
                      <a:pt x="640" y="556"/>
                    </a:lnTo>
                    <a:lnTo>
                      <a:pt x="636" y="556"/>
                    </a:lnTo>
                    <a:lnTo>
                      <a:pt x="640" y="556"/>
                    </a:lnTo>
                    <a:lnTo>
                      <a:pt x="636" y="552"/>
                    </a:lnTo>
                    <a:lnTo>
                      <a:pt x="636" y="556"/>
                    </a:lnTo>
                    <a:lnTo>
                      <a:pt x="640" y="556"/>
                    </a:lnTo>
                    <a:lnTo>
                      <a:pt x="636" y="560"/>
                    </a:lnTo>
                    <a:lnTo>
                      <a:pt x="632" y="560"/>
                    </a:lnTo>
                    <a:lnTo>
                      <a:pt x="628" y="560"/>
                    </a:lnTo>
                    <a:lnTo>
                      <a:pt x="628" y="564"/>
                    </a:lnTo>
                    <a:lnTo>
                      <a:pt x="626" y="564"/>
                    </a:lnTo>
                    <a:lnTo>
                      <a:pt x="628" y="564"/>
                    </a:lnTo>
                    <a:lnTo>
                      <a:pt x="628" y="566"/>
                    </a:lnTo>
                    <a:lnTo>
                      <a:pt x="626" y="570"/>
                    </a:lnTo>
                    <a:lnTo>
                      <a:pt x="622" y="570"/>
                    </a:lnTo>
                    <a:lnTo>
                      <a:pt x="622" y="574"/>
                    </a:lnTo>
                    <a:lnTo>
                      <a:pt x="618" y="574"/>
                    </a:lnTo>
                    <a:lnTo>
                      <a:pt x="618" y="578"/>
                    </a:lnTo>
                    <a:lnTo>
                      <a:pt x="614" y="578"/>
                    </a:lnTo>
                    <a:lnTo>
                      <a:pt x="610" y="578"/>
                    </a:lnTo>
                    <a:lnTo>
                      <a:pt x="610" y="582"/>
                    </a:lnTo>
                    <a:lnTo>
                      <a:pt x="606" y="582"/>
                    </a:lnTo>
                    <a:lnTo>
                      <a:pt x="610" y="582"/>
                    </a:lnTo>
                    <a:lnTo>
                      <a:pt x="610" y="586"/>
                    </a:lnTo>
                    <a:lnTo>
                      <a:pt x="606" y="586"/>
                    </a:lnTo>
                    <a:lnTo>
                      <a:pt x="606" y="590"/>
                    </a:lnTo>
                    <a:lnTo>
                      <a:pt x="602" y="590"/>
                    </a:lnTo>
                    <a:lnTo>
                      <a:pt x="602" y="592"/>
                    </a:lnTo>
                    <a:lnTo>
                      <a:pt x="600" y="590"/>
                    </a:lnTo>
                    <a:lnTo>
                      <a:pt x="600" y="592"/>
                    </a:lnTo>
                    <a:lnTo>
                      <a:pt x="596" y="592"/>
                    </a:lnTo>
                    <a:lnTo>
                      <a:pt x="596" y="590"/>
                    </a:lnTo>
                    <a:lnTo>
                      <a:pt x="592" y="592"/>
                    </a:lnTo>
                    <a:lnTo>
                      <a:pt x="596" y="592"/>
                    </a:lnTo>
                    <a:lnTo>
                      <a:pt x="592" y="592"/>
                    </a:lnTo>
                    <a:lnTo>
                      <a:pt x="588" y="592"/>
                    </a:lnTo>
                    <a:lnTo>
                      <a:pt x="584" y="592"/>
                    </a:lnTo>
                    <a:lnTo>
                      <a:pt x="584" y="596"/>
                    </a:lnTo>
                    <a:lnTo>
                      <a:pt x="580" y="596"/>
                    </a:lnTo>
                    <a:lnTo>
                      <a:pt x="580" y="592"/>
                    </a:lnTo>
                    <a:lnTo>
                      <a:pt x="584" y="592"/>
                    </a:lnTo>
                    <a:lnTo>
                      <a:pt x="580" y="592"/>
                    </a:lnTo>
                    <a:lnTo>
                      <a:pt x="580" y="596"/>
                    </a:lnTo>
                    <a:lnTo>
                      <a:pt x="576" y="596"/>
                    </a:lnTo>
                    <a:lnTo>
                      <a:pt x="572" y="596"/>
                    </a:lnTo>
                    <a:lnTo>
                      <a:pt x="576" y="596"/>
                    </a:lnTo>
                    <a:lnTo>
                      <a:pt x="576" y="600"/>
                    </a:lnTo>
                    <a:lnTo>
                      <a:pt x="572" y="600"/>
                    </a:lnTo>
                    <a:lnTo>
                      <a:pt x="570" y="600"/>
                    </a:lnTo>
                    <a:lnTo>
                      <a:pt x="570" y="596"/>
                    </a:lnTo>
                    <a:lnTo>
                      <a:pt x="572" y="596"/>
                    </a:lnTo>
                    <a:lnTo>
                      <a:pt x="570" y="596"/>
                    </a:lnTo>
                    <a:lnTo>
                      <a:pt x="570" y="592"/>
                    </a:lnTo>
                    <a:lnTo>
                      <a:pt x="566" y="590"/>
                    </a:lnTo>
                    <a:lnTo>
                      <a:pt x="566" y="586"/>
                    </a:lnTo>
                    <a:lnTo>
                      <a:pt x="570" y="586"/>
                    </a:lnTo>
                    <a:lnTo>
                      <a:pt x="566" y="586"/>
                    </a:lnTo>
                    <a:lnTo>
                      <a:pt x="566" y="590"/>
                    </a:lnTo>
                    <a:lnTo>
                      <a:pt x="562" y="590"/>
                    </a:lnTo>
                    <a:lnTo>
                      <a:pt x="566" y="592"/>
                    </a:lnTo>
                    <a:lnTo>
                      <a:pt x="562" y="592"/>
                    </a:lnTo>
                    <a:lnTo>
                      <a:pt x="566" y="592"/>
                    </a:lnTo>
                    <a:lnTo>
                      <a:pt x="566" y="596"/>
                    </a:lnTo>
                    <a:lnTo>
                      <a:pt x="566" y="600"/>
                    </a:lnTo>
                    <a:lnTo>
                      <a:pt x="566" y="604"/>
                    </a:lnTo>
                    <a:lnTo>
                      <a:pt x="562" y="604"/>
                    </a:lnTo>
                    <a:lnTo>
                      <a:pt x="562" y="600"/>
                    </a:lnTo>
                    <a:lnTo>
                      <a:pt x="562" y="596"/>
                    </a:lnTo>
                    <a:lnTo>
                      <a:pt x="558" y="596"/>
                    </a:lnTo>
                    <a:lnTo>
                      <a:pt x="562" y="596"/>
                    </a:lnTo>
                    <a:lnTo>
                      <a:pt x="562" y="600"/>
                    </a:lnTo>
                    <a:lnTo>
                      <a:pt x="562" y="604"/>
                    </a:lnTo>
                    <a:lnTo>
                      <a:pt x="558" y="604"/>
                    </a:lnTo>
                    <a:lnTo>
                      <a:pt x="558" y="600"/>
                    </a:lnTo>
                    <a:lnTo>
                      <a:pt x="558" y="604"/>
                    </a:lnTo>
                    <a:lnTo>
                      <a:pt x="558" y="608"/>
                    </a:lnTo>
                    <a:lnTo>
                      <a:pt x="554" y="608"/>
                    </a:lnTo>
                    <a:lnTo>
                      <a:pt x="550" y="608"/>
                    </a:lnTo>
                    <a:lnTo>
                      <a:pt x="550" y="612"/>
                    </a:lnTo>
                    <a:lnTo>
                      <a:pt x="550" y="608"/>
                    </a:lnTo>
                    <a:lnTo>
                      <a:pt x="546" y="612"/>
                    </a:lnTo>
                    <a:lnTo>
                      <a:pt x="542" y="608"/>
                    </a:lnTo>
                    <a:lnTo>
                      <a:pt x="542" y="612"/>
                    </a:lnTo>
                    <a:lnTo>
                      <a:pt x="540" y="612"/>
                    </a:lnTo>
                    <a:lnTo>
                      <a:pt x="540" y="616"/>
                    </a:lnTo>
                    <a:lnTo>
                      <a:pt x="536" y="616"/>
                    </a:lnTo>
                    <a:lnTo>
                      <a:pt x="532" y="616"/>
                    </a:lnTo>
                    <a:lnTo>
                      <a:pt x="528" y="616"/>
                    </a:lnTo>
                    <a:lnTo>
                      <a:pt x="524" y="616"/>
                    </a:lnTo>
                    <a:lnTo>
                      <a:pt x="524" y="620"/>
                    </a:lnTo>
                    <a:lnTo>
                      <a:pt x="524" y="616"/>
                    </a:lnTo>
                    <a:lnTo>
                      <a:pt x="524" y="620"/>
                    </a:lnTo>
                    <a:lnTo>
                      <a:pt x="520" y="620"/>
                    </a:lnTo>
                    <a:lnTo>
                      <a:pt x="520" y="616"/>
                    </a:lnTo>
                    <a:lnTo>
                      <a:pt x="520" y="620"/>
                    </a:lnTo>
                    <a:lnTo>
                      <a:pt x="520" y="622"/>
                    </a:lnTo>
                    <a:lnTo>
                      <a:pt x="516" y="622"/>
                    </a:lnTo>
                    <a:lnTo>
                      <a:pt x="516" y="626"/>
                    </a:lnTo>
                    <a:lnTo>
                      <a:pt x="520" y="626"/>
                    </a:lnTo>
                    <a:lnTo>
                      <a:pt x="520" y="630"/>
                    </a:lnTo>
                    <a:lnTo>
                      <a:pt x="520" y="626"/>
                    </a:lnTo>
                    <a:lnTo>
                      <a:pt x="520" y="630"/>
                    </a:lnTo>
                    <a:lnTo>
                      <a:pt x="520" y="634"/>
                    </a:lnTo>
                    <a:lnTo>
                      <a:pt x="520" y="636"/>
                    </a:lnTo>
                    <a:lnTo>
                      <a:pt x="516" y="636"/>
                    </a:lnTo>
                    <a:lnTo>
                      <a:pt x="514" y="636"/>
                    </a:lnTo>
                    <a:lnTo>
                      <a:pt x="514" y="634"/>
                    </a:lnTo>
                    <a:lnTo>
                      <a:pt x="510" y="630"/>
                    </a:lnTo>
                    <a:lnTo>
                      <a:pt x="510" y="626"/>
                    </a:lnTo>
                    <a:lnTo>
                      <a:pt x="510" y="622"/>
                    </a:lnTo>
                    <a:lnTo>
                      <a:pt x="514" y="620"/>
                    </a:lnTo>
                    <a:lnTo>
                      <a:pt x="514" y="616"/>
                    </a:lnTo>
                    <a:lnTo>
                      <a:pt x="514" y="612"/>
                    </a:lnTo>
                    <a:lnTo>
                      <a:pt x="510" y="612"/>
                    </a:lnTo>
                    <a:lnTo>
                      <a:pt x="510" y="616"/>
                    </a:lnTo>
                    <a:lnTo>
                      <a:pt x="514" y="616"/>
                    </a:lnTo>
                    <a:lnTo>
                      <a:pt x="510" y="616"/>
                    </a:lnTo>
                    <a:lnTo>
                      <a:pt x="510" y="612"/>
                    </a:lnTo>
                    <a:lnTo>
                      <a:pt x="510" y="616"/>
                    </a:lnTo>
                    <a:lnTo>
                      <a:pt x="506" y="616"/>
                    </a:lnTo>
                    <a:lnTo>
                      <a:pt x="502" y="616"/>
                    </a:lnTo>
                    <a:lnTo>
                      <a:pt x="502" y="612"/>
                    </a:lnTo>
                    <a:lnTo>
                      <a:pt x="498" y="612"/>
                    </a:lnTo>
                    <a:lnTo>
                      <a:pt x="498" y="608"/>
                    </a:lnTo>
                    <a:lnTo>
                      <a:pt x="498" y="612"/>
                    </a:lnTo>
                    <a:lnTo>
                      <a:pt x="494" y="612"/>
                    </a:lnTo>
                    <a:lnTo>
                      <a:pt x="494" y="608"/>
                    </a:lnTo>
                    <a:lnTo>
                      <a:pt x="494" y="612"/>
                    </a:lnTo>
                    <a:lnTo>
                      <a:pt x="494" y="616"/>
                    </a:lnTo>
                    <a:lnTo>
                      <a:pt x="490" y="616"/>
                    </a:lnTo>
                    <a:lnTo>
                      <a:pt x="490" y="612"/>
                    </a:lnTo>
                    <a:lnTo>
                      <a:pt x="494" y="612"/>
                    </a:lnTo>
                    <a:lnTo>
                      <a:pt x="490" y="612"/>
                    </a:lnTo>
                    <a:lnTo>
                      <a:pt x="490" y="616"/>
                    </a:lnTo>
                    <a:lnTo>
                      <a:pt x="490" y="612"/>
                    </a:lnTo>
                    <a:lnTo>
                      <a:pt x="486" y="616"/>
                    </a:lnTo>
                    <a:lnTo>
                      <a:pt x="486" y="612"/>
                    </a:lnTo>
                    <a:lnTo>
                      <a:pt x="484" y="612"/>
                    </a:lnTo>
                    <a:lnTo>
                      <a:pt x="480" y="612"/>
                    </a:lnTo>
                    <a:lnTo>
                      <a:pt x="476" y="612"/>
                    </a:lnTo>
                    <a:lnTo>
                      <a:pt x="472" y="608"/>
                    </a:lnTo>
                    <a:lnTo>
                      <a:pt x="468" y="604"/>
                    </a:lnTo>
                    <a:lnTo>
                      <a:pt x="468" y="600"/>
                    </a:lnTo>
                    <a:lnTo>
                      <a:pt x="464" y="600"/>
                    </a:lnTo>
                    <a:lnTo>
                      <a:pt x="464" y="596"/>
                    </a:lnTo>
                    <a:lnTo>
                      <a:pt x="468" y="596"/>
                    </a:lnTo>
                    <a:lnTo>
                      <a:pt x="468" y="592"/>
                    </a:lnTo>
                    <a:lnTo>
                      <a:pt x="468" y="590"/>
                    </a:lnTo>
                    <a:lnTo>
                      <a:pt x="464" y="590"/>
                    </a:lnTo>
                    <a:lnTo>
                      <a:pt x="460" y="590"/>
                    </a:lnTo>
                    <a:lnTo>
                      <a:pt x="458" y="590"/>
                    </a:lnTo>
                    <a:lnTo>
                      <a:pt x="454" y="590"/>
                    </a:lnTo>
                    <a:lnTo>
                      <a:pt x="454" y="586"/>
                    </a:lnTo>
                    <a:lnTo>
                      <a:pt x="450" y="586"/>
                    </a:lnTo>
                    <a:lnTo>
                      <a:pt x="450" y="582"/>
                    </a:lnTo>
                    <a:lnTo>
                      <a:pt x="446" y="582"/>
                    </a:lnTo>
                    <a:lnTo>
                      <a:pt x="442" y="586"/>
                    </a:lnTo>
                    <a:lnTo>
                      <a:pt x="442" y="590"/>
                    </a:lnTo>
                    <a:lnTo>
                      <a:pt x="438" y="592"/>
                    </a:lnTo>
                    <a:lnTo>
                      <a:pt x="434" y="592"/>
                    </a:lnTo>
                    <a:lnTo>
                      <a:pt x="430" y="592"/>
                    </a:lnTo>
                    <a:lnTo>
                      <a:pt x="430" y="596"/>
                    </a:lnTo>
                    <a:lnTo>
                      <a:pt x="428" y="596"/>
                    </a:lnTo>
                    <a:lnTo>
                      <a:pt x="428" y="592"/>
                    </a:lnTo>
                    <a:lnTo>
                      <a:pt x="424" y="592"/>
                    </a:lnTo>
                    <a:lnTo>
                      <a:pt x="424" y="596"/>
                    </a:lnTo>
                    <a:lnTo>
                      <a:pt x="424" y="592"/>
                    </a:lnTo>
                    <a:lnTo>
                      <a:pt x="420" y="592"/>
                    </a:lnTo>
                    <a:lnTo>
                      <a:pt x="420" y="596"/>
                    </a:lnTo>
                    <a:lnTo>
                      <a:pt x="416" y="596"/>
                    </a:lnTo>
                    <a:lnTo>
                      <a:pt x="412" y="596"/>
                    </a:lnTo>
                    <a:lnTo>
                      <a:pt x="412" y="592"/>
                    </a:lnTo>
                    <a:lnTo>
                      <a:pt x="408" y="592"/>
                    </a:lnTo>
                    <a:lnTo>
                      <a:pt x="408" y="596"/>
                    </a:lnTo>
                    <a:lnTo>
                      <a:pt x="404" y="596"/>
                    </a:lnTo>
                    <a:lnTo>
                      <a:pt x="404" y="600"/>
                    </a:lnTo>
                    <a:lnTo>
                      <a:pt x="404" y="596"/>
                    </a:lnTo>
                    <a:lnTo>
                      <a:pt x="402" y="596"/>
                    </a:lnTo>
                    <a:lnTo>
                      <a:pt x="398" y="596"/>
                    </a:lnTo>
                    <a:lnTo>
                      <a:pt x="398" y="600"/>
                    </a:lnTo>
                    <a:lnTo>
                      <a:pt x="394" y="600"/>
                    </a:lnTo>
                    <a:lnTo>
                      <a:pt x="398" y="608"/>
                    </a:lnTo>
                    <a:lnTo>
                      <a:pt x="398" y="612"/>
                    </a:lnTo>
                    <a:lnTo>
                      <a:pt x="398" y="616"/>
                    </a:lnTo>
                    <a:lnTo>
                      <a:pt x="398" y="620"/>
                    </a:lnTo>
                    <a:lnTo>
                      <a:pt x="402" y="620"/>
                    </a:lnTo>
                    <a:lnTo>
                      <a:pt x="398" y="620"/>
                    </a:lnTo>
                    <a:lnTo>
                      <a:pt x="398" y="622"/>
                    </a:lnTo>
                    <a:lnTo>
                      <a:pt x="398" y="620"/>
                    </a:lnTo>
                    <a:lnTo>
                      <a:pt x="394" y="620"/>
                    </a:lnTo>
                    <a:lnTo>
                      <a:pt x="390" y="620"/>
                    </a:lnTo>
                    <a:lnTo>
                      <a:pt x="390" y="616"/>
                    </a:lnTo>
                    <a:lnTo>
                      <a:pt x="390" y="612"/>
                    </a:lnTo>
                    <a:lnTo>
                      <a:pt x="386" y="612"/>
                    </a:lnTo>
                    <a:lnTo>
                      <a:pt x="382" y="616"/>
                    </a:lnTo>
                    <a:lnTo>
                      <a:pt x="378" y="616"/>
                    </a:lnTo>
                    <a:lnTo>
                      <a:pt x="374" y="616"/>
                    </a:lnTo>
                    <a:lnTo>
                      <a:pt x="374" y="612"/>
                    </a:lnTo>
                    <a:lnTo>
                      <a:pt x="372" y="612"/>
                    </a:lnTo>
                    <a:lnTo>
                      <a:pt x="372" y="608"/>
                    </a:lnTo>
                    <a:lnTo>
                      <a:pt x="372" y="604"/>
                    </a:lnTo>
                    <a:lnTo>
                      <a:pt x="368" y="604"/>
                    </a:lnTo>
                    <a:lnTo>
                      <a:pt x="364" y="604"/>
                    </a:lnTo>
                    <a:lnTo>
                      <a:pt x="360" y="604"/>
                    </a:lnTo>
                    <a:lnTo>
                      <a:pt x="364" y="600"/>
                    </a:lnTo>
                    <a:lnTo>
                      <a:pt x="364" y="596"/>
                    </a:lnTo>
                    <a:lnTo>
                      <a:pt x="364" y="592"/>
                    </a:lnTo>
                    <a:lnTo>
                      <a:pt x="364" y="590"/>
                    </a:lnTo>
                    <a:lnTo>
                      <a:pt x="368" y="590"/>
                    </a:lnTo>
                    <a:lnTo>
                      <a:pt x="368" y="586"/>
                    </a:lnTo>
                    <a:lnTo>
                      <a:pt x="364" y="586"/>
                    </a:lnTo>
                    <a:lnTo>
                      <a:pt x="360" y="586"/>
                    </a:lnTo>
                    <a:lnTo>
                      <a:pt x="356" y="586"/>
                    </a:lnTo>
                    <a:lnTo>
                      <a:pt x="356" y="582"/>
                    </a:lnTo>
                    <a:lnTo>
                      <a:pt x="356" y="578"/>
                    </a:lnTo>
                    <a:lnTo>
                      <a:pt x="356" y="574"/>
                    </a:lnTo>
                    <a:lnTo>
                      <a:pt x="352" y="570"/>
                    </a:lnTo>
                    <a:lnTo>
                      <a:pt x="356" y="570"/>
                    </a:lnTo>
                    <a:lnTo>
                      <a:pt x="356" y="566"/>
                    </a:lnTo>
                    <a:lnTo>
                      <a:pt x="352" y="566"/>
                    </a:lnTo>
                    <a:lnTo>
                      <a:pt x="348" y="566"/>
                    </a:lnTo>
                    <a:lnTo>
                      <a:pt x="346" y="566"/>
                    </a:lnTo>
                    <a:lnTo>
                      <a:pt x="346" y="570"/>
                    </a:lnTo>
                    <a:lnTo>
                      <a:pt x="342" y="570"/>
                    </a:lnTo>
                    <a:lnTo>
                      <a:pt x="342" y="574"/>
                    </a:lnTo>
                    <a:lnTo>
                      <a:pt x="342" y="574"/>
                    </a:lnTo>
                    <a:lnTo>
                      <a:pt x="342" y="574"/>
                    </a:lnTo>
                    <a:close/>
                    <a:moveTo>
                      <a:pt x="658" y="578"/>
                    </a:moveTo>
                    <a:lnTo>
                      <a:pt x="658" y="574"/>
                    </a:lnTo>
                    <a:lnTo>
                      <a:pt x="658" y="570"/>
                    </a:lnTo>
                    <a:lnTo>
                      <a:pt x="662" y="570"/>
                    </a:lnTo>
                    <a:lnTo>
                      <a:pt x="662" y="566"/>
                    </a:lnTo>
                    <a:lnTo>
                      <a:pt x="662" y="564"/>
                    </a:lnTo>
                    <a:lnTo>
                      <a:pt x="666" y="564"/>
                    </a:lnTo>
                    <a:lnTo>
                      <a:pt x="666" y="560"/>
                    </a:lnTo>
                    <a:lnTo>
                      <a:pt x="670" y="556"/>
                    </a:lnTo>
                    <a:lnTo>
                      <a:pt x="670" y="552"/>
                    </a:lnTo>
                    <a:lnTo>
                      <a:pt x="674" y="552"/>
                    </a:lnTo>
                    <a:lnTo>
                      <a:pt x="674" y="548"/>
                    </a:lnTo>
                    <a:lnTo>
                      <a:pt x="676" y="548"/>
                    </a:lnTo>
                    <a:lnTo>
                      <a:pt x="676" y="552"/>
                    </a:lnTo>
                    <a:lnTo>
                      <a:pt x="676" y="548"/>
                    </a:lnTo>
                    <a:lnTo>
                      <a:pt x="680" y="548"/>
                    </a:lnTo>
                    <a:lnTo>
                      <a:pt x="680" y="552"/>
                    </a:lnTo>
                    <a:lnTo>
                      <a:pt x="684" y="552"/>
                    </a:lnTo>
                    <a:lnTo>
                      <a:pt x="680" y="556"/>
                    </a:lnTo>
                    <a:lnTo>
                      <a:pt x="680" y="560"/>
                    </a:lnTo>
                    <a:lnTo>
                      <a:pt x="680" y="564"/>
                    </a:lnTo>
                    <a:lnTo>
                      <a:pt x="680" y="566"/>
                    </a:lnTo>
                    <a:lnTo>
                      <a:pt x="676" y="570"/>
                    </a:lnTo>
                    <a:lnTo>
                      <a:pt x="680" y="570"/>
                    </a:lnTo>
                    <a:lnTo>
                      <a:pt x="676" y="570"/>
                    </a:lnTo>
                    <a:lnTo>
                      <a:pt x="676" y="574"/>
                    </a:lnTo>
                    <a:lnTo>
                      <a:pt x="676" y="578"/>
                    </a:lnTo>
                    <a:lnTo>
                      <a:pt x="676" y="582"/>
                    </a:lnTo>
                    <a:lnTo>
                      <a:pt x="676" y="586"/>
                    </a:lnTo>
                    <a:lnTo>
                      <a:pt x="674" y="590"/>
                    </a:lnTo>
                    <a:lnTo>
                      <a:pt x="674" y="592"/>
                    </a:lnTo>
                    <a:lnTo>
                      <a:pt x="670" y="592"/>
                    </a:lnTo>
                    <a:lnTo>
                      <a:pt x="670" y="596"/>
                    </a:lnTo>
                    <a:lnTo>
                      <a:pt x="670" y="600"/>
                    </a:lnTo>
                    <a:lnTo>
                      <a:pt x="670" y="604"/>
                    </a:lnTo>
                    <a:lnTo>
                      <a:pt x="670" y="608"/>
                    </a:lnTo>
                    <a:lnTo>
                      <a:pt x="666" y="608"/>
                    </a:lnTo>
                    <a:lnTo>
                      <a:pt x="666" y="604"/>
                    </a:lnTo>
                    <a:lnTo>
                      <a:pt x="666" y="600"/>
                    </a:lnTo>
                    <a:lnTo>
                      <a:pt x="662" y="600"/>
                    </a:lnTo>
                    <a:lnTo>
                      <a:pt x="662" y="596"/>
                    </a:lnTo>
                    <a:lnTo>
                      <a:pt x="658" y="596"/>
                    </a:lnTo>
                    <a:lnTo>
                      <a:pt x="658" y="592"/>
                    </a:lnTo>
                    <a:lnTo>
                      <a:pt x="658" y="590"/>
                    </a:lnTo>
                    <a:lnTo>
                      <a:pt x="658" y="586"/>
                    </a:lnTo>
                    <a:lnTo>
                      <a:pt x="658" y="582"/>
                    </a:lnTo>
                    <a:lnTo>
                      <a:pt x="658" y="578"/>
                    </a:lnTo>
                    <a:lnTo>
                      <a:pt x="658" y="578"/>
                    </a:lnTo>
                    <a:lnTo>
                      <a:pt x="658" y="578"/>
                    </a:lnTo>
                    <a:close/>
                    <a:moveTo>
                      <a:pt x="510" y="670"/>
                    </a:moveTo>
                    <a:lnTo>
                      <a:pt x="510" y="674"/>
                    </a:lnTo>
                    <a:lnTo>
                      <a:pt x="510" y="670"/>
                    </a:lnTo>
                    <a:lnTo>
                      <a:pt x="506" y="670"/>
                    </a:lnTo>
                    <a:lnTo>
                      <a:pt x="502" y="670"/>
                    </a:lnTo>
                    <a:lnTo>
                      <a:pt x="498" y="670"/>
                    </a:lnTo>
                    <a:lnTo>
                      <a:pt x="498" y="666"/>
                    </a:lnTo>
                    <a:lnTo>
                      <a:pt x="494" y="666"/>
                    </a:lnTo>
                    <a:lnTo>
                      <a:pt x="494" y="662"/>
                    </a:lnTo>
                    <a:lnTo>
                      <a:pt x="498" y="662"/>
                    </a:lnTo>
                    <a:lnTo>
                      <a:pt x="494" y="662"/>
                    </a:lnTo>
                    <a:lnTo>
                      <a:pt x="494" y="660"/>
                    </a:lnTo>
                    <a:lnTo>
                      <a:pt x="494" y="656"/>
                    </a:lnTo>
                    <a:lnTo>
                      <a:pt x="494" y="652"/>
                    </a:lnTo>
                    <a:lnTo>
                      <a:pt x="498" y="652"/>
                    </a:lnTo>
                    <a:lnTo>
                      <a:pt x="498" y="648"/>
                    </a:lnTo>
                    <a:lnTo>
                      <a:pt x="502" y="648"/>
                    </a:lnTo>
                    <a:lnTo>
                      <a:pt x="506" y="644"/>
                    </a:lnTo>
                    <a:lnTo>
                      <a:pt x="502" y="644"/>
                    </a:lnTo>
                    <a:lnTo>
                      <a:pt x="506" y="640"/>
                    </a:lnTo>
                    <a:lnTo>
                      <a:pt x="506" y="644"/>
                    </a:lnTo>
                    <a:lnTo>
                      <a:pt x="510" y="644"/>
                    </a:lnTo>
                    <a:lnTo>
                      <a:pt x="510" y="640"/>
                    </a:lnTo>
                    <a:lnTo>
                      <a:pt x="514" y="640"/>
                    </a:lnTo>
                    <a:lnTo>
                      <a:pt x="516" y="640"/>
                    </a:lnTo>
                    <a:lnTo>
                      <a:pt x="520" y="640"/>
                    </a:lnTo>
                    <a:lnTo>
                      <a:pt x="524" y="640"/>
                    </a:lnTo>
                    <a:lnTo>
                      <a:pt x="524" y="636"/>
                    </a:lnTo>
                    <a:lnTo>
                      <a:pt x="524" y="640"/>
                    </a:lnTo>
                    <a:lnTo>
                      <a:pt x="528" y="640"/>
                    </a:lnTo>
                    <a:lnTo>
                      <a:pt x="528" y="648"/>
                    </a:lnTo>
                    <a:lnTo>
                      <a:pt x="524" y="652"/>
                    </a:lnTo>
                    <a:lnTo>
                      <a:pt x="524" y="656"/>
                    </a:lnTo>
                    <a:lnTo>
                      <a:pt x="520" y="656"/>
                    </a:lnTo>
                    <a:lnTo>
                      <a:pt x="524" y="656"/>
                    </a:lnTo>
                    <a:lnTo>
                      <a:pt x="520" y="660"/>
                    </a:lnTo>
                    <a:lnTo>
                      <a:pt x="520" y="662"/>
                    </a:lnTo>
                    <a:lnTo>
                      <a:pt x="516" y="662"/>
                    </a:lnTo>
                    <a:lnTo>
                      <a:pt x="516" y="666"/>
                    </a:lnTo>
                    <a:lnTo>
                      <a:pt x="516" y="670"/>
                    </a:lnTo>
                    <a:lnTo>
                      <a:pt x="514" y="670"/>
                    </a:lnTo>
                    <a:lnTo>
                      <a:pt x="514" y="666"/>
                    </a:lnTo>
                    <a:lnTo>
                      <a:pt x="514" y="670"/>
                    </a:lnTo>
                    <a:lnTo>
                      <a:pt x="510" y="670"/>
                    </a:lnTo>
                    <a:lnTo>
                      <a:pt x="510" y="670"/>
                    </a:lnTo>
                    <a:lnTo>
                      <a:pt x="510" y="670"/>
                    </a:lnTo>
                    <a:close/>
                    <a:moveTo>
                      <a:pt x="674" y="428"/>
                    </a:moveTo>
                    <a:lnTo>
                      <a:pt x="676" y="428"/>
                    </a:lnTo>
                    <a:lnTo>
                      <a:pt x="676" y="432"/>
                    </a:lnTo>
                    <a:lnTo>
                      <a:pt x="680" y="432"/>
                    </a:lnTo>
                    <a:lnTo>
                      <a:pt x="684" y="432"/>
                    </a:lnTo>
                    <a:lnTo>
                      <a:pt x="680" y="432"/>
                    </a:lnTo>
                    <a:lnTo>
                      <a:pt x="680" y="436"/>
                    </a:lnTo>
                    <a:lnTo>
                      <a:pt x="676" y="432"/>
                    </a:lnTo>
                    <a:lnTo>
                      <a:pt x="674" y="432"/>
                    </a:lnTo>
                    <a:lnTo>
                      <a:pt x="674" y="428"/>
                    </a:lnTo>
                    <a:lnTo>
                      <a:pt x="674" y="428"/>
                    </a:lnTo>
                    <a:lnTo>
                      <a:pt x="674" y="428"/>
                    </a:lnTo>
                    <a:close/>
                    <a:moveTo>
                      <a:pt x="684" y="462"/>
                    </a:moveTo>
                    <a:lnTo>
                      <a:pt x="684" y="458"/>
                    </a:lnTo>
                    <a:lnTo>
                      <a:pt x="688" y="458"/>
                    </a:lnTo>
                    <a:lnTo>
                      <a:pt x="688" y="462"/>
                    </a:lnTo>
                    <a:lnTo>
                      <a:pt x="684" y="462"/>
                    </a:lnTo>
                    <a:lnTo>
                      <a:pt x="684" y="462"/>
                    </a:lnTo>
                    <a:lnTo>
                      <a:pt x="684" y="462"/>
                    </a:lnTo>
                    <a:close/>
                    <a:moveTo>
                      <a:pt x="652" y="544"/>
                    </a:moveTo>
                    <a:lnTo>
                      <a:pt x="652" y="540"/>
                    </a:lnTo>
                    <a:lnTo>
                      <a:pt x="656" y="540"/>
                    </a:lnTo>
                    <a:lnTo>
                      <a:pt x="656" y="544"/>
                    </a:lnTo>
                    <a:lnTo>
                      <a:pt x="652" y="544"/>
                    </a:lnTo>
                    <a:lnTo>
                      <a:pt x="652" y="544"/>
                    </a:lnTo>
                    <a:lnTo>
                      <a:pt x="652" y="544"/>
                    </a:lnTo>
                    <a:close/>
                    <a:moveTo>
                      <a:pt x="622" y="574"/>
                    </a:moveTo>
                    <a:lnTo>
                      <a:pt x="622" y="578"/>
                    </a:lnTo>
                    <a:lnTo>
                      <a:pt x="618" y="578"/>
                    </a:lnTo>
                    <a:lnTo>
                      <a:pt x="618" y="574"/>
                    </a:lnTo>
                    <a:lnTo>
                      <a:pt x="622" y="574"/>
                    </a:lnTo>
                    <a:lnTo>
                      <a:pt x="622" y="574"/>
                    </a:lnTo>
                    <a:lnTo>
                      <a:pt x="622" y="574"/>
                    </a:lnTo>
                    <a:close/>
                    <a:moveTo>
                      <a:pt x="520" y="622"/>
                    </a:moveTo>
                    <a:lnTo>
                      <a:pt x="524" y="622"/>
                    </a:lnTo>
                    <a:lnTo>
                      <a:pt x="520" y="622"/>
                    </a:lnTo>
                    <a:lnTo>
                      <a:pt x="516" y="622"/>
                    </a:lnTo>
                    <a:lnTo>
                      <a:pt x="520" y="622"/>
                    </a:lnTo>
                    <a:lnTo>
                      <a:pt x="520" y="622"/>
                    </a:lnTo>
                    <a:lnTo>
                      <a:pt x="520" y="622"/>
                    </a:lnTo>
                    <a:close/>
                    <a:moveTo>
                      <a:pt x="676" y="286"/>
                    </a:moveTo>
                    <a:lnTo>
                      <a:pt x="674" y="286"/>
                    </a:lnTo>
                    <a:lnTo>
                      <a:pt x="674" y="284"/>
                    </a:lnTo>
                    <a:lnTo>
                      <a:pt x="676" y="284"/>
                    </a:lnTo>
                    <a:lnTo>
                      <a:pt x="676" y="286"/>
                    </a:lnTo>
                    <a:lnTo>
                      <a:pt x="676" y="286"/>
                    </a:lnTo>
                    <a:lnTo>
                      <a:pt x="676" y="286"/>
                    </a:lnTo>
                    <a:close/>
                    <a:moveTo>
                      <a:pt x="572" y="600"/>
                    </a:moveTo>
                    <a:lnTo>
                      <a:pt x="570" y="600"/>
                    </a:lnTo>
                    <a:lnTo>
                      <a:pt x="570" y="604"/>
                    </a:lnTo>
                    <a:lnTo>
                      <a:pt x="570" y="600"/>
                    </a:lnTo>
                    <a:lnTo>
                      <a:pt x="572" y="600"/>
                    </a:lnTo>
                    <a:lnTo>
                      <a:pt x="572" y="600"/>
                    </a:lnTo>
                    <a:lnTo>
                      <a:pt x="572" y="600"/>
                    </a:lnTo>
                    <a:close/>
                    <a:moveTo>
                      <a:pt x="652" y="422"/>
                    </a:moveTo>
                    <a:lnTo>
                      <a:pt x="656" y="422"/>
                    </a:lnTo>
                    <a:lnTo>
                      <a:pt x="656" y="424"/>
                    </a:lnTo>
                    <a:lnTo>
                      <a:pt x="656" y="422"/>
                    </a:lnTo>
                    <a:lnTo>
                      <a:pt x="652" y="422"/>
                    </a:lnTo>
                    <a:lnTo>
                      <a:pt x="652" y="422"/>
                    </a:lnTo>
                    <a:lnTo>
                      <a:pt x="652" y="422"/>
                    </a:lnTo>
                    <a:close/>
                    <a:moveTo>
                      <a:pt x="566" y="592"/>
                    </a:moveTo>
                    <a:lnTo>
                      <a:pt x="562" y="590"/>
                    </a:lnTo>
                    <a:lnTo>
                      <a:pt x="566" y="590"/>
                    </a:lnTo>
                    <a:lnTo>
                      <a:pt x="566" y="592"/>
                    </a:lnTo>
                    <a:lnTo>
                      <a:pt x="566" y="592"/>
                    </a:lnTo>
                    <a:lnTo>
                      <a:pt x="566" y="592"/>
                    </a:lnTo>
                    <a:close/>
                    <a:moveTo>
                      <a:pt x="632" y="564"/>
                    </a:moveTo>
                    <a:lnTo>
                      <a:pt x="632" y="560"/>
                    </a:lnTo>
                    <a:lnTo>
                      <a:pt x="632" y="564"/>
                    </a:lnTo>
                    <a:lnTo>
                      <a:pt x="636" y="564"/>
                    </a:lnTo>
                    <a:lnTo>
                      <a:pt x="632" y="564"/>
                    </a:lnTo>
                    <a:lnTo>
                      <a:pt x="632" y="564"/>
                    </a:lnTo>
                    <a:lnTo>
                      <a:pt x="632" y="564"/>
                    </a:lnTo>
                    <a:close/>
                    <a:moveTo>
                      <a:pt x="614" y="578"/>
                    </a:moveTo>
                    <a:lnTo>
                      <a:pt x="614" y="582"/>
                    </a:lnTo>
                    <a:lnTo>
                      <a:pt x="614" y="578"/>
                    </a:lnTo>
                    <a:lnTo>
                      <a:pt x="614" y="578"/>
                    </a:lnTo>
                    <a:lnTo>
                      <a:pt x="614" y="578"/>
                    </a:lnTo>
                    <a:close/>
                    <a:moveTo>
                      <a:pt x="540" y="616"/>
                    </a:moveTo>
                    <a:lnTo>
                      <a:pt x="540" y="612"/>
                    </a:lnTo>
                    <a:lnTo>
                      <a:pt x="542" y="612"/>
                    </a:lnTo>
                    <a:lnTo>
                      <a:pt x="540" y="616"/>
                    </a:lnTo>
                    <a:lnTo>
                      <a:pt x="540" y="616"/>
                    </a:lnTo>
                    <a:lnTo>
                      <a:pt x="540" y="616"/>
                    </a:lnTo>
                    <a:close/>
                    <a:moveTo>
                      <a:pt x="628" y="564"/>
                    </a:moveTo>
                    <a:lnTo>
                      <a:pt x="628" y="560"/>
                    </a:lnTo>
                    <a:lnTo>
                      <a:pt x="632" y="564"/>
                    </a:lnTo>
                    <a:lnTo>
                      <a:pt x="628" y="564"/>
                    </a:lnTo>
                    <a:lnTo>
                      <a:pt x="628" y="564"/>
                    </a:lnTo>
                    <a:lnTo>
                      <a:pt x="628" y="564"/>
                    </a:lnTo>
                    <a:close/>
                    <a:moveTo>
                      <a:pt x="520" y="620"/>
                    </a:moveTo>
                    <a:lnTo>
                      <a:pt x="524" y="620"/>
                    </a:lnTo>
                    <a:lnTo>
                      <a:pt x="524" y="622"/>
                    </a:lnTo>
                    <a:lnTo>
                      <a:pt x="520" y="622"/>
                    </a:lnTo>
                    <a:lnTo>
                      <a:pt x="520" y="620"/>
                    </a:lnTo>
                    <a:lnTo>
                      <a:pt x="520" y="620"/>
                    </a:lnTo>
                    <a:lnTo>
                      <a:pt x="520" y="620"/>
                    </a:lnTo>
                    <a:close/>
                    <a:moveTo>
                      <a:pt x="684" y="454"/>
                    </a:moveTo>
                    <a:lnTo>
                      <a:pt x="688" y="454"/>
                    </a:lnTo>
                    <a:lnTo>
                      <a:pt x="688" y="458"/>
                    </a:lnTo>
                    <a:lnTo>
                      <a:pt x="684" y="458"/>
                    </a:lnTo>
                    <a:lnTo>
                      <a:pt x="684" y="454"/>
                    </a:lnTo>
                    <a:lnTo>
                      <a:pt x="684" y="454"/>
                    </a:lnTo>
                    <a:lnTo>
                      <a:pt x="684" y="454"/>
                    </a:lnTo>
                    <a:close/>
                    <a:moveTo>
                      <a:pt x="684" y="466"/>
                    </a:moveTo>
                    <a:lnTo>
                      <a:pt x="688" y="466"/>
                    </a:lnTo>
                    <a:lnTo>
                      <a:pt x="688" y="470"/>
                    </a:lnTo>
                    <a:lnTo>
                      <a:pt x="684" y="466"/>
                    </a:lnTo>
                    <a:lnTo>
                      <a:pt x="684" y="466"/>
                    </a:lnTo>
                    <a:lnTo>
                      <a:pt x="684" y="466"/>
                    </a:lnTo>
                    <a:close/>
                    <a:moveTo>
                      <a:pt x="572" y="600"/>
                    </a:moveTo>
                    <a:lnTo>
                      <a:pt x="576" y="600"/>
                    </a:lnTo>
                    <a:lnTo>
                      <a:pt x="576" y="604"/>
                    </a:lnTo>
                    <a:lnTo>
                      <a:pt x="572" y="600"/>
                    </a:lnTo>
                    <a:lnTo>
                      <a:pt x="572" y="604"/>
                    </a:lnTo>
                    <a:lnTo>
                      <a:pt x="572" y="600"/>
                    </a:lnTo>
                    <a:lnTo>
                      <a:pt x="572" y="600"/>
                    </a:lnTo>
                    <a:lnTo>
                      <a:pt x="572" y="6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 name="Freeform 25">
                <a:extLst>
                  <a:ext uri="{FF2B5EF4-FFF2-40B4-BE49-F238E27FC236}">
                    <a16:creationId xmlns:a16="http://schemas.microsoft.com/office/drawing/2014/main" id="{6C044D55-F058-49AA-BDED-8D9A5FCFC61B}"/>
                  </a:ext>
                </a:extLst>
              </p:cNvPr>
              <p:cNvSpPr>
                <a:spLocks/>
              </p:cNvSpPr>
              <p:nvPr/>
            </p:nvSpPr>
            <p:spPr bwMode="auto">
              <a:xfrm>
                <a:off x="5145961" y="8931534"/>
                <a:ext cx="59248" cy="31367"/>
              </a:xfrm>
              <a:custGeom>
                <a:avLst/>
                <a:gdLst>
                  <a:gd name="T0" fmla="*/ 14 w 34"/>
                  <a:gd name="T1" fmla="*/ 14 h 18"/>
                  <a:gd name="T2" fmla="*/ 14 w 34"/>
                  <a:gd name="T3" fmla="*/ 18 h 18"/>
                  <a:gd name="T4" fmla="*/ 10 w 34"/>
                  <a:gd name="T5" fmla="*/ 18 h 18"/>
                  <a:gd name="T6" fmla="*/ 8 w 34"/>
                  <a:gd name="T7" fmla="*/ 18 h 18"/>
                  <a:gd name="T8" fmla="*/ 8 w 34"/>
                  <a:gd name="T9" fmla="*/ 18 h 18"/>
                  <a:gd name="T10" fmla="*/ 4 w 34"/>
                  <a:gd name="T11" fmla="*/ 14 h 18"/>
                  <a:gd name="T12" fmla="*/ 4 w 34"/>
                  <a:gd name="T13" fmla="*/ 14 h 18"/>
                  <a:gd name="T14" fmla="*/ 0 w 34"/>
                  <a:gd name="T15" fmla="*/ 10 h 18"/>
                  <a:gd name="T16" fmla="*/ 4 w 34"/>
                  <a:gd name="T17" fmla="*/ 10 h 18"/>
                  <a:gd name="T18" fmla="*/ 4 w 34"/>
                  <a:gd name="T19" fmla="*/ 10 h 18"/>
                  <a:gd name="T20" fmla="*/ 4 w 34"/>
                  <a:gd name="T21" fmla="*/ 10 h 18"/>
                  <a:gd name="T22" fmla="*/ 4 w 34"/>
                  <a:gd name="T23" fmla="*/ 10 h 18"/>
                  <a:gd name="T24" fmla="*/ 4 w 34"/>
                  <a:gd name="T25" fmla="*/ 8 h 18"/>
                  <a:gd name="T26" fmla="*/ 8 w 34"/>
                  <a:gd name="T27" fmla="*/ 8 h 18"/>
                  <a:gd name="T28" fmla="*/ 8 w 34"/>
                  <a:gd name="T29" fmla="*/ 8 h 18"/>
                  <a:gd name="T30" fmla="*/ 10 w 34"/>
                  <a:gd name="T31" fmla="*/ 8 h 18"/>
                  <a:gd name="T32" fmla="*/ 10 w 34"/>
                  <a:gd name="T33" fmla="*/ 8 h 18"/>
                  <a:gd name="T34" fmla="*/ 10 w 34"/>
                  <a:gd name="T35" fmla="*/ 8 h 18"/>
                  <a:gd name="T36" fmla="*/ 10 w 34"/>
                  <a:gd name="T37" fmla="*/ 8 h 18"/>
                  <a:gd name="T38" fmla="*/ 14 w 34"/>
                  <a:gd name="T39" fmla="*/ 4 h 18"/>
                  <a:gd name="T40" fmla="*/ 18 w 34"/>
                  <a:gd name="T41" fmla="*/ 4 h 18"/>
                  <a:gd name="T42" fmla="*/ 22 w 34"/>
                  <a:gd name="T43" fmla="*/ 4 h 18"/>
                  <a:gd name="T44" fmla="*/ 22 w 34"/>
                  <a:gd name="T45" fmla="*/ 4 h 18"/>
                  <a:gd name="T46" fmla="*/ 22 w 34"/>
                  <a:gd name="T47" fmla="*/ 4 h 18"/>
                  <a:gd name="T48" fmla="*/ 30 w 34"/>
                  <a:gd name="T49" fmla="*/ 0 h 18"/>
                  <a:gd name="T50" fmla="*/ 30 w 34"/>
                  <a:gd name="T51" fmla="*/ 0 h 18"/>
                  <a:gd name="T52" fmla="*/ 34 w 34"/>
                  <a:gd name="T53" fmla="*/ 0 h 18"/>
                  <a:gd name="T54" fmla="*/ 34 w 34"/>
                  <a:gd name="T55" fmla="*/ 0 h 18"/>
                  <a:gd name="T56" fmla="*/ 30 w 34"/>
                  <a:gd name="T57" fmla="*/ 4 h 18"/>
                  <a:gd name="T58" fmla="*/ 26 w 34"/>
                  <a:gd name="T59" fmla="*/ 4 h 18"/>
                  <a:gd name="T60" fmla="*/ 26 w 34"/>
                  <a:gd name="T61" fmla="*/ 8 h 18"/>
                  <a:gd name="T62" fmla="*/ 26 w 34"/>
                  <a:gd name="T63" fmla="*/ 8 h 18"/>
                  <a:gd name="T64" fmla="*/ 26 w 34"/>
                  <a:gd name="T65" fmla="*/ 10 h 18"/>
                  <a:gd name="T66" fmla="*/ 26 w 34"/>
                  <a:gd name="T67" fmla="*/ 10 h 18"/>
                  <a:gd name="T68" fmla="*/ 26 w 34"/>
                  <a:gd name="T69" fmla="*/ 10 h 18"/>
                  <a:gd name="T70" fmla="*/ 26 w 34"/>
                  <a:gd name="T71" fmla="*/ 10 h 18"/>
                  <a:gd name="T72" fmla="*/ 26 w 34"/>
                  <a:gd name="T73" fmla="*/ 10 h 18"/>
                  <a:gd name="T74" fmla="*/ 26 w 34"/>
                  <a:gd name="T75" fmla="*/ 10 h 18"/>
                  <a:gd name="T76" fmla="*/ 22 w 34"/>
                  <a:gd name="T77" fmla="*/ 10 h 18"/>
                  <a:gd name="T78" fmla="*/ 22 w 34"/>
                  <a:gd name="T79" fmla="*/ 10 h 18"/>
                  <a:gd name="T80" fmla="*/ 22 w 34"/>
                  <a:gd name="T81" fmla="*/ 10 h 18"/>
                  <a:gd name="T82" fmla="*/ 22 w 34"/>
                  <a:gd name="T83" fmla="*/ 10 h 18"/>
                  <a:gd name="T84" fmla="*/ 22 w 34"/>
                  <a:gd name="T85" fmla="*/ 14 h 18"/>
                  <a:gd name="T86" fmla="*/ 18 w 34"/>
                  <a:gd name="T87" fmla="*/ 14 h 18"/>
                  <a:gd name="T88" fmla="*/ 14 w 34"/>
                  <a:gd name="T8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4" y="14"/>
                    </a:moveTo>
                    <a:lnTo>
                      <a:pt x="14" y="18"/>
                    </a:lnTo>
                    <a:lnTo>
                      <a:pt x="14" y="14"/>
                    </a:lnTo>
                    <a:lnTo>
                      <a:pt x="14" y="14"/>
                    </a:lnTo>
                    <a:lnTo>
                      <a:pt x="14" y="18"/>
                    </a:lnTo>
                    <a:lnTo>
                      <a:pt x="14" y="18"/>
                    </a:lnTo>
                    <a:lnTo>
                      <a:pt x="10" y="18"/>
                    </a:lnTo>
                    <a:lnTo>
                      <a:pt x="10" y="18"/>
                    </a:lnTo>
                    <a:lnTo>
                      <a:pt x="10" y="18"/>
                    </a:lnTo>
                    <a:lnTo>
                      <a:pt x="10" y="18"/>
                    </a:lnTo>
                    <a:lnTo>
                      <a:pt x="8" y="18"/>
                    </a:lnTo>
                    <a:lnTo>
                      <a:pt x="8" y="18"/>
                    </a:lnTo>
                    <a:lnTo>
                      <a:pt x="8" y="18"/>
                    </a:lnTo>
                    <a:lnTo>
                      <a:pt x="8" y="18"/>
                    </a:lnTo>
                    <a:lnTo>
                      <a:pt x="8" y="18"/>
                    </a:lnTo>
                    <a:lnTo>
                      <a:pt x="8" y="18"/>
                    </a:lnTo>
                    <a:lnTo>
                      <a:pt x="8" y="18"/>
                    </a:lnTo>
                    <a:lnTo>
                      <a:pt x="4" y="14"/>
                    </a:lnTo>
                    <a:lnTo>
                      <a:pt x="4" y="14"/>
                    </a:lnTo>
                    <a:lnTo>
                      <a:pt x="4" y="14"/>
                    </a:lnTo>
                    <a:lnTo>
                      <a:pt x="4" y="14"/>
                    </a:lnTo>
                    <a:lnTo>
                      <a:pt x="4" y="10"/>
                    </a:lnTo>
                    <a:lnTo>
                      <a:pt x="0" y="10"/>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0" y="8"/>
                    </a:lnTo>
                    <a:lnTo>
                      <a:pt x="10" y="4"/>
                    </a:lnTo>
                    <a:lnTo>
                      <a:pt x="10" y="4"/>
                    </a:lnTo>
                    <a:lnTo>
                      <a:pt x="14" y="4"/>
                    </a:lnTo>
                    <a:lnTo>
                      <a:pt x="18" y="4"/>
                    </a:lnTo>
                    <a:lnTo>
                      <a:pt x="18" y="4"/>
                    </a:lnTo>
                    <a:lnTo>
                      <a:pt x="18" y="4"/>
                    </a:lnTo>
                    <a:lnTo>
                      <a:pt x="18" y="4"/>
                    </a:lnTo>
                    <a:lnTo>
                      <a:pt x="18" y="4"/>
                    </a:lnTo>
                    <a:lnTo>
                      <a:pt x="22" y="4"/>
                    </a:lnTo>
                    <a:lnTo>
                      <a:pt x="22" y="4"/>
                    </a:lnTo>
                    <a:lnTo>
                      <a:pt x="22" y="4"/>
                    </a:lnTo>
                    <a:lnTo>
                      <a:pt x="22" y="4"/>
                    </a:lnTo>
                    <a:lnTo>
                      <a:pt x="22" y="4"/>
                    </a:lnTo>
                    <a:lnTo>
                      <a:pt x="22" y="4"/>
                    </a:lnTo>
                    <a:lnTo>
                      <a:pt x="22" y="4"/>
                    </a:lnTo>
                    <a:lnTo>
                      <a:pt x="26" y="4"/>
                    </a:lnTo>
                    <a:lnTo>
                      <a:pt x="26" y="4"/>
                    </a:lnTo>
                    <a:lnTo>
                      <a:pt x="30" y="0"/>
                    </a:lnTo>
                    <a:lnTo>
                      <a:pt x="30" y="0"/>
                    </a:lnTo>
                    <a:lnTo>
                      <a:pt x="30" y="0"/>
                    </a:lnTo>
                    <a:lnTo>
                      <a:pt x="30" y="0"/>
                    </a:lnTo>
                    <a:lnTo>
                      <a:pt x="30" y="0"/>
                    </a:lnTo>
                    <a:lnTo>
                      <a:pt x="30" y="0"/>
                    </a:lnTo>
                    <a:lnTo>
                      <a:pt x="34" y="0"/>
                    </a:lnTo>
                    <a:lnTo>
                      <a:pt x="34" y="0"/>
                    </a:lnTo>
                    <a:lnTo>
                      <a:pt x="34" y="0"/>
                    </a:lnTo>
                    <a:lnTo>
                      <a:pt x="34" y="0"/>
                    </a:lnTo>
                    <a:lnTo>
                      <a:pt x="30" y="0"/>
                    </a:lnTo>
                    <a:lnTo>
                      <a:pt x="30" y="4"/>
                    </a:lnTo>
                    <a:lnTo>
                      <a:pt x="30" y="4"/>
                    </a:lnTo>
                    <a:lnTo>
                      <a:pt x="30" y="4"/>
                    </a:lnTo>
                    <a:lnTo>
                      <a:pt x="26" y="4"/>
                    </a:lnTo>
                    <a:lnTo>
                      <a:pt x="26" y="4"/>
                    </a:lnTo>
                    <a:lnTo>
                      <a:pt x="26" y="4"/>
                    </a:lnTo>
                    <a:lnTo>
                      <a:pt x="26" y="4"/>
                    </a:lnTo>
                    <a:lnTo>
                      <a:pt x="26" y="8"/>
                    </a:lnTo>
                    <a:lnTo>
                      <a:pt x="26" y="8"/>
                    </a:lnTo>
                    <a:lnTo>
                      <a:pt x="26" y="8"/>
                    </a:lnTo>
                    <a:lnTo>
                      <a:pt x="26" y="8"/>
                    </a:lnTo>
                    <a:lnTo>
                      <a:pt x="26" y="8"/>
                    </a:lnTo>
                    <a:lnTo>
                      <a:pt x="26" y="8"/>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22" y="14"/>
                    </a:lnTo>
                    <a:lnTo>
                      <a:pt x="22" y="14"/>
                    </a:lnTo>
                    <a:lnTo>
                      <a:pt x="22" y="14"/>
                    </a:lnTo>
                    <a:lnTo>
                      <a:pt x="18" y="14"/>
                    </a:lnTo>
                    <a:lnTo>
                      <a:pt x="18" y="14"/>
                    </a:lnTo>
                    <a:lnTo>
                      <a:pt x="14" y="14"/>
                    </a:lnTo>
                    <a:lnTo>
                      <a:pt x="14" y="14"/>
                    </a:lnTo>
                    <a:lnTo>
                      <a:pt x="14" y="14"/>
                    </a:lnTo>
                    <a:lnTo>
                      <a:pt x="14"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 name="Freeform 26">
                <a:extLst>
                  <a:ext uri="{FF2B5EF4-FFF2-40B4-BE49-F238E27FC236}">
                    <a16:creationId xmlns:a16="http://schemas.microsoft.com/office/drawing/2014/main" id="{29502441-6725-4838-8068-166C42F751FF}"/>
                  </a:ext>
                </a:extLst>
              </p:cNvPr>
              <p:cNvSpPr>
                <a:spLocks/>
              </p:cNvSpPr>
              <p:nvPr/>
            </p:nvSpPr>
            <p:spPr bwMode="auto">
              <a:xfrm>
                <a:off x="5198239" y="9060485"/>
                <a:ext cx="6970" cy="13941"/>
              </a:xfrm>
              <a:custGeom>
                <a:avLst/>
                <a:gdLst>
                  <a:gd name="T0" fmla="*/ 4 w 4"/>
                  <a:gd name="T1" fmla="*/ 0 h 8"/>
                  <a:gd name="T2" fmla="*/ 4 w 4"/>
                  <a:gd name="T3" fmla="*/ 0 h 8"/>
                  <a:gd name="T4" fmla="*/ 4 w 4"/>
                  <a:gd name="T5" fmla="*/ 0 h 8"/>
                  <a:gd name="T6" fmla="*/ 4 w 4"/>
                  <a:gd name="T7" fmla="*/ 0 h 8"/>
                  <a:gd name="T8" fmla="*/ 4 w 4"/>
                  <a:gd name="T9" fmla="*/ 4 h 8"/>
                  <a:gd name="T10" fmla="*/ 4 w 4"/>
                  <a:gd name="T11" fmla="*/ 4 h 8"/>
                  <a:gd name="T12" fmla="*/ 0 w 4"/>
                  <a:gd name="T13" fmla="*/ 4 h 8"/>
                  <a:gd name="T14" fmla="*/ 0 w 4"/>
                  <a:gd name="T15" fmla="*/ 4 h 8"/>
                  <a:gd name="T16" fmla="*/ 0 w 4"/>
                  <a:gd name="T17" fmla="*/ 8 h 8"/>
                  <a:gd name="T18" fmla="*/ 0 w 4"/>
                  <a:gd name="T19" fmla="*/ 8 h 8"/>
                  <a:gd name="T20" fmla="*/ 0 w 4"/>
                  <a:gd name="T21" fmla="*/ 4 h 8"/>
                  <a:gd name="T22" fmla="*/ 0 w 4"/>
                  <a:gd name="T23" fmla="*/ 4 h 8"/>
                  <a:gd name="T24" fmla="*/ 0 w 4"/>
                  <a:gd name="T25" fmla="*/ 4 h 8"/>
                  <a:gd name="T26" fmla="*/ 0 w 4"/>
                  <a:gd name="T27" fmla="*/ 4 h 8"/>
                  <a:gd name="T28" fmla="*/ 4 w 4"/>
                  <a:gd name="T29" fmla="*/ 4 h 8"/>
                  <a:gd name="T30" fmla="*/ 4 w 4"/>
                  <a:gd name="T31" fmla="*/ 0 h 8"/>
                  <a:gd name="T32" fmla="*/ 4 w 4"/>
                  <a:gd name="T33" fmla="*/ 0 h 8"/>
                  <a:gd name="T34" fmla="*/ 4 w 4"/>
                  <a:gd name="T35" fmla="*/ 0 h 8"/>
                  <a:gd name="T36" fmla="*/ 4 w 4"/>
                  <a:gd name="T37" fmla="*/ 0 h 8"/>
                  <a:gd name="T38" fmla="*/ 4 w 4"/>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lnTo>
                      <a:pt x="4" y="0"/>
                    </a:lnTo>
                    <a:lnTo>
                      <a:pt x="4"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 name="Freeform 27">
                <a:extLst>
                  <a:ext uri="{FF2B5EF4-FFF2-40B4-BE49-F238E27FC236}">
                    <a16:creationId xmlns:a16="http://schemas.microsoft.com/office/drawing/2014/main" id="{29E9C6BA-8ECE-4E4E-8866-1DA616D552CB}"/>
                  </a:ext>
                </a:extLst>
              </p:cNvPr>
              <p:cNvSpPr>
                <a:spLocks/>
              </p:cNvSpPr>
              <p:nvPr/>
            </p:nvSpPr>
            <p:spPr bwMode="auto">
              <a:xfrm>
                <a:off x="5341131" y="8666661"/>
                <a:ext cx="163803" cy="80159"/>
              </a:xfrm>
              <a:custGeom>
                <a:avLst/>
                <a:gdLst>
                  <a:gd name="T0" fmla="*/ 34 w 94"/>
                  <a:gd name="T1" fmla="*/ 40 h 46"/>
                  <a:gd name="T2" fmla="*/ 30 w 94"/>
                  <a:gd name="T3" fmla="*/ 40 h 46"/>
                  <a:gd name="T4" fmla="*/ 26 w 94"/>
                  <a:gd name="T5" fmla="*/ 40 h 46"/>
                  <a:gd name="T6" fmla="*/ 22 w 94"/>
                  <a:gd name="T7" fmla="*/ 36 h 46"/>
                  <a:gd name="T8" fmla="*/ 26 w 94"/>
                  <a:gd name="T9" fmla="*/ 32 h 46"/>
                  <a:gd name="T10" fmla="*/ 22 w 94"/>
                  <a:gd name="T11" fmla="*/ 24 h 46"/>
                  <a:gd name="T12" fmla="*/ 22 w 94"/>
                  <a:gd name="T13" fmla="*/ 20 h 46"/>
                  <a:gd name="T14" fmla="*/ 18 w 94"/>
                  <a:gd name="T15" fmla="*/ 14 h 46"/>
                  <a:gd name="T16" fmla="*/ 18 w 94"/>
                  <a:gd name="T17" fmla="*/ 14 h 46"/>
                  <a:gd name="T18" fmla="*/ 14 w 94"/>
                  <a:gd name="T19" fmla="*/ 10 h 46"/>
                  <a:gd name="T20" fmla="*/ 12 w 94"/>
                  <a:gd name="T21" fmla="*/ 10 h 46"/>
                  <a:gd name="T22" fmla="*/ 12 w 94"/>
                  <a:gd name="T23" fmla="*/ 8 h 46"/>
                  <a:gd name="T24" fmla="*/ 4 w 94"/>
                  <a:gd name="T25" fmla="*/ 4 h 46"/>
                  <a:gd name="T26" fmla="*/ 0 w 94"/>
                  <a:gd name="T27" fmla="*/ 4 h 46"/>
                  <a:gd name="T28" fmla="*/ 0 w 94"/>
                  <a:gd name="T29" fmla="*/ 0 h 46"/>
                  <a:gd name="T30" fmla="*/ 4 w 94"/>
                  <a:gd name="T31" fmla="*/ 0 h 46"/>
                  <a:gd name="T32" fmla="*/ 8 w 94"/>
                  <a:gd name="T33" fmla="*/ 0 h 46"/>
                  <a:gd name="T34" fmla="*/ 12 w 94"/>
                  <a:gd name="T35" fmla="*/ 0 h 46"/>
                  <a:gd name="T36" fmla="*/ 12 w 94"/>
                  <a:gd name="T37" fmla="*/ 0 h 46"/>
                  <a:gd name="T38" fmla="*/ 14 w 94"/>
                  <a:gd name="T39" fmla="*/ 4 h 46"/>
                  <a:gd name="T40" fmla="*/ 22 w 94"/>
                  <a:gd name="T41" fmla="*/ 8 h 46"/>
                  <a:gd name="T42" fmla="*/ 30 w 94"/>
                  <a:gd name="T43" fmla="*/ 4 h 46"/>
                  <a:gd name="T44" fmla="*/ 34 w 94"/>
                  <a:gd name="T45" fmla="*/ 8 h 46"/>
                  <a:gd name="T46" fmla="*/ 38 w 94"/>
                  <a:gd name="T47" fmla="*/ 8 h 46"/>
                  <a:gd name="T48" fmla="*/ 44 w 94"/>
                  <a:gd name="T49" fmla="*/ 10 h 46"/>
                  <a:gd name="T50" fmla="*/ 48 w 94"/>
                  <a:gd name="T51" fmla="*/ 10 h 46"/>
                  <a:gd name="T52" fmla="*/ 52 w 94"/>
                  <a:gd name="T53" fmla="*/ 14 h 46"/>
                  <a:gd name="T54" fmla="*/ 52 w 94"/>
                  <a:gd name="T55" fmla="*/ 14 h 46"/>
                  <a:gd name="T56" fmla="*/ 56 w 94"/>
                  <a:gd name="T57" fmla="*/ 18 h 46"/>
                  <a:gd name="T58" fmla="*/ 64 w 94"/>
                  <a:gd name="T59" fmla="*/ 14 h 46"/>
                  <a:gd name="T60" fmla="*/ 64 w 94"/>
                  <a:gd name="T61" fmla="*/ 14 h 46"/>
                  <a:gd name="T62" fmla="*/ 68 w 94"/>
                  <a:gd name="T63" fmla="*/ 14 h 46"/>
                  <a:gd name="T64" fmla="*/ 70 w 94"/>
                  <a:gd name="T65" fmla="*/ 14 h 46"/>
                  <a:gd name="T66" fmla="*/ 70 w 94"/>
                  <a:gd name="T67" fmla="*/ 14 h 46"/>
                  <a:gd name="T68" fmla="*/ 74 w 94"/>
                  <a:gd name="T69" fmla="*/ 18 h 46"/>
                  <a:gd name="T70" fmla="*/ 74 w 94"/>
                  <a:gd name="T71" fmla="*/ 18 h 46"/>
                  <a:gd name="T72" fmla="*/ 78 w 94"/>
                  <a:gd name="T73" fmla="*/ 18 h 46"/>
                  <a:gd name="T74" fmla="*/ 78 w 94"/>
                  <a:gd name="T75" fmla="*/ 20 h 46"/>
                  <a:gd name="T76" fmla="*/ 86 w 94"/>
                  <a:gd name="T77" fmla="*/ 28 h 46"/>
                  <a:gd name="T78" fmla="*/ 90 w 94"/>
                  <a:gd name="T79" fmla="*/ 32 h 46"/>
                  <a:gd name="T80" fmla="*/ 90 w 94"/>
                  <a:gd name="T81" fmla="*/ 32 h 46"/>
                  <a:gd name="T82" fmla="*/ 86 w 94"/>
                  <a:gd name="T83" fmla="*/ 32 h 46"/>
                  <a:gd name="T84" fmla="*/ 90 w 94"/>
                  <a:gd name="T85" fmla="*/ 40 h 46"/>
                  <a:gd name="T86" fmla="*/ 94 w 94"/>
                  <a:gd name="T87" fmla="*/ 44 h 46"/>
                  <a:gd name="T88" fmla="*/ 94 w 94"/>
                  <a:gd name="T89" fmla="*/ 46 h 46"/>
                  <a:gd name="T90" fmla="*/ 90 w 94"/>
                  <a:gd name="T91" fmla="*/ 44 h 46"/>
                  <a:gd name="T92" fmla="*/ 86 w 94"/>
                  <a:gd name="T93" fmla="*/ 44 h 46"/>
                  <a:gd name="T94" fmla="*/ 82 w 94"/>
                  <a:gd name="T95" fmla="*/ 44 h 46"/>
                  <a:gd name="T96" fmla="*/ 78 w 94"/>
                  <a:gd name="T97" fmla="*/ 44 h 46"/>
                  <a:gd name="T98" fmla="*/ 74 w 94"/>
                  <a:gd name="T99" fmla="*/ 40 h 46"/>
                  <a:gd name="T100" fmla="*/ 70 w 94"/>
                  <a:gd name="T101" fmla="*/ 44 h 46"/>
                  <a:gd name="T102" fmla="*/ 68 w 94"/>
                  <a:gd name="T103" fmla="*/ 44 h 46"/>
                  <a:gd name="T104" fmla="*/ 60 w 94"/>
                  <a:gd name="T105" fmla="*/ 44 h 46"/>
                  <a:gd name="T106" fmla="*/ 56 w 94"/>
                  <a:gd name="T107" fmla="*/ 44 h 46"/>
                  <a:gd name="T108" fmla="*/ 52 w 94"/>
                  <a:gd name="T109" fmla="*/ 46 h 46"/>
                  <a:gd name="T110" fmla="*/ 48 w 94"/>
                  <a:gd name="T111" fmla="*/ 46 h 46"/>
                  <a:gd name="T112" fmla="*/ 48 w 94"/>
                  <a:gd name="T113" fmla="*/ 44 h 46"/>
                  <a:gd name="T114" fmla="*/ 42 w 94"/>
                  <a:gd name="T115" fmla="*/ 40 h 46"/>
                  <a:gd name="T116" fmla="*/ 38 w 94"/>
                  <a:gd name="T11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46">
                    <a:moveTo>
                      <a:pt x="38" y="36"/>
                    </a:moveTo>
                    <a:lnTo>
                      <a:pt x="38" y="40"/>
                    </a:lnTo>
                    <a:lnTo>
                      <a:pt x="34" y="40"/>
                    </a:lnTo>
                    <a:lnTo>
                      <a:pt x="34" y="40"/>
                    </a:lnTo>
                    <a:lnTo>
                      <a:pt x="34" y="40"/>
                    </a:lnTo>
                    <a:lnTo>
                      <a:pt x="34" y="40"/>
                    </a:lnTo>
                    <a:lnTo>
                      <a:pt x="34" y="40"/>
                    </a:lnTo>
                    <a:lnTo>
                      <a:pt x="30" y="40"/>
                    </a:lnTo>
                    <a:lnTo>
                      <a:pt x="30" y="40"/>
                    </a:lnTo>
                    <a:lnTo>
                      <a:pt x="30" y="40"/>
                    </a:lnTo>
                    <a:lnTo>
                      <a:pt x="26" y="40"/>
                    </a:lnTo>
                    <a:lnTo>
                      <a:pt x="26" y="40"/>
                    </a:lnTo>
                    <a:lnTo>
                      <a:pt x="26" y="40"/>
                    </a:lnTo>
                    <a:lnTo>
                      <a:pt x="26" y="40"/>
                    </a:lnTo>
                    <a:lnTo>
                      <a:pt x="26" y="40"/>
                    </a:lnTo>
                    <a:lnTo>
                      <a:pt x="22" y="40"/>
                    </a:lnTo>
                    <a:lnTo>
                      <a:pt x="22" y="40"/>
                    </a:lnTo>
                    <a:lnTo>
                      <a:pt x="22" y="40"/>
                    </a:lnTo>
                    <a:lnTo>
                      <a:pt x="22" y="36"/>
                    </a:lnTo>
                    <a:lnTo>
                      <a:pt x="22" y="36"/>
                    </a:lnTo>
                    <a:lnTo>
                      <a:pt x="22" y="36"/>
                    </a:lnTo>
                    <a:lnTo>
                      <a:pt x="22" y="36"/>
                    </a:lnTo>
                    <a:lnTo>
                      <a:pt x="22" y="32"/>
                    </a:lnTo>
                    <a:lnTo>
                      <a:pt x="26" y="32"/>
                    </a:lnTo>
                    <a:lnTo>
                      <a:pt x="26" y="32"/>
                    </a:lnTo>
                    <a:lnTo>
                      <a:pt x="26" y="32"/>
                    </a:lnTo>
                    <a:lnTo>
                      <a:pt x="22" y="28"/>
                    </a:lnTo>
                    <a:lnTo>
                      <a:pt x="22" y="24"/>
                    </a:lnTo>
                    <a:lnTo>
                      <a:pt x="22" y="24"/>
                    </a:lnTo>
                    <a:lnTo>
                      <a:pt x="22" y="24"/>
                    </a:lnTo>
                    <a:lnTo>
                      <a:pt x="22" y="24"/>
                    </a:lnTo>
                    <a:lnTo>
                      <a:pt x="22" y="24"/>
                    </a:lnTo>
                    <a:lnTo>
                      <a:pt x="22" y="20"/>
                    </a:lnTo>
                    <a:lnTo>
                      <a:pt x="22" y="20"/>
                    </a:lnTo>
                    <a:lnTo>
                      <a:pt x="22" y="20"/>
                    </a:lnTo>
                    <a:lnTo>
                      <a:pt x="22" y="18"/>
                    </a:lnTo>
                    <a:lnTo>
                      <a:pt x="22" y="18"/>
                    </a:lnTo>
                    <a:lnTo>
                      <a:pt x="22" y="18"/>
                    </a:lnTo>
                    <a:lnTo>
                      <a:pt x="18" y="18"/>
                    </a:lnTo>
                    <a:lnTo>
                      <a:pt x="18" y="14"/>
                    </a:lnTo>
                    <a:lnTo>
                      <a:pt x="18" y="14"/>
                    </a:lnTo>
                    <a:lnTo>
                      <a:pt x="18" y="14"/>
                    </a:lnTo>
                    <a:lnTo>
                      <a:pt x="18" y="14"/>
                    </a:lnTo>
                    <a:lnTo>
                      <a:pt x="18" y="14"/>
                    </a:lnTo>
                    <a:lnTo>
                      <a:pt x="18" y="14"/>
                    </a:lnTo>
                    <a:lnTo>
                      <a:pt x="14" y="14"/>
                    </a:lnTo>
                    <a:lnTo>
                      <a:pt x="14" y="14"/>
                    </a:lnTo>
                    <a:lnTo>
                      <a:pt x="14" y="14"/>
                    </a:lnTo>
                    <a:lnTo>
                      <a:pt x="14" y="14"/>
                    </a:lnTo>
                    <a:lnTo>
                      <a:pt x="14" y="10"/>
                    </a:lnTo>
                    <a:lnTo>
                      <a:pt x="14" y="10"/>
                    </a:lnTo>
                    <a:lnTo>
                      <a:pt x="14" y="10"/>
                    </a:lnTo>
                    <a:lnTo>
                      <a:pt x="14" y="10"/>
                    </a:lnTo>
                    <a:lnTo>
                      <a:pt x="12" y="10"/>
                    </a:lnTo>
                    <a:lnTo>
                      <a:pt x="12" y="10"/>
                    </a:lnTo>
                    <a:lnTo>
                      <a:pt x="12" y="10"/>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4" y="4"/>
                    </a:lnTo>
                    <a:lnTo>
                      <a:pt x="14" y="4"/>
                    </a:lnTo>
                    <a:lnTo>
                      <a:pt x="14" y="4"/>
                    </a:lnTo>
                    <a:lnTo>
                      <a:pt x="14" y="4"/>
                    </a:lnTo>
                    <a:lnTo>
                      <a:pt x="14" y="4"/>
                    </a:lnTo>
                    <a:lnTo>
                      <a:pt x="14" y="4"/>
                    </a:lnTo>
                    <a:lnTo>
                      <a:pt x="14" y="4"/>
                    </a:lnTo>
                    <a:lnTo>
                      <a:pt x="18" y="4"/>
                    </a:lnTo>
                    <a:lnTo>
                      <a:pt x="22" y="4"/>
                    </a:lnTo>
                    <a:lnTo>
                      <a:pt x="22" y="8"/>
                    </a:lnTo>
                    <a:lnTo>
                      <a:pt x="30" y="8"/>
                    </a:lnTo>
                    <a:lnTo>
                      <a:pt x="30" y="8"/>
                    </a:lnTo>
                    <a:lnTo>
                      <a:pt x="30" y="8"/>
                    </a:lnTo>
                    <a:lnTo>
                      <a:pt x="30" y="4"/>
                    </a:lnTo>
                    <a:lnTo>
                      <a:pt x="30" y="4"/>
                    </a:lnTo>
                    <a:lnTo>
                      <a:pt x="34" y="4"/>
                    </a:lnTo>
                    <a:lnTo>
                      <a:pt x="34" y="4"/>
                    </a:lnTo>
                    <a:lnTo>
                      <a:pt x="34" y="4"/>
                    </a:lnTo>
                    <a:lnTo>
                      <a:pt x="34" y="8"/>
                    </a:lnTo>
                    <a:lnTo>
                      <a:pt x="34" y="8"/>
                    </a:lnTo>
                    <a:lnTo>
                      <a:pt x="34" y="8"/>
                    </a:lnTo>
                    <a:lnTo>
                      <a:pt x="38" y="8"/>
                    </a:lnTo>
                    <a:lnTo>
                      <a:pt x="38" y="8"/>
                    </a:lnTo>
                    <a:lnTo>
                      <a:pt x="38" y="8"/>
                    </a:lnTo>
                    <a:lnTo>
                      <a:pt x="38" y="8"/>
                    </a:lnTo>
                    <a:lnTo>
                      <a:pt x="38" y="8"/>
                    </a:lnTo>
                    <a:lnTo>
                      <a:pt x="42" y="8"/>
                    </a:lnTo>
                    <a:lnTo>
                      <a:pt x="42" y="8"/>
                    </a:lnTo>
                    <a:lnTo>
                      <a:pt x="42" y="8"/>
                    </a:lnTo>
                    <a:lnTo>
                      <a:pt x="44" y="10"/>
                    </a:lnTo>
                    <a:lnTo>
                      <a:pt x="44" y="10"/>
                    </a:lnTo>
                    <a:lnTo>
                      <a:pt x="44" y="10"/>
                    </a:lnTo>
                    <a:lnTo>
                      <a:pt x="48" y="10"/>
                    </a:lnTo>
                    <a:lnTo>
                      <a:pt x="48" y="10"/>
                    </a:lnTo>
                    <a:lnTo>
                      <a:pt x="48" y="10"/>
                    </a:lnTo>
                    <a:lnTo>
                      <a:pt x="48" y="10"/>
                    </a:lnTo>
                    <a:lnTo>
                      <a:pt x="48" y="10"/>
                    </a:lnTo>
                    <a:lnTo>
                      <a:pt x="48" y="14"/>
                    </a:lnTo>
                    <a:lnTo>
                      <a:pt x="52" y="14"/>
                    </a:lnTo>
                    <a:lnTo>
                      <a:pt x="52" y="14"/>
                    </a:lnTo>
                    <a:lnTo>
                      <a:pt x="52" y="14"/>
                    </a:lnTo>
                    <a:lnTo>
                      <a:pt x="52" y="14"/>
                    </a:lnTo>
                    <a:lnTo>
                      <a:pt x="52" y="14"/>
                    </a:lnTo>
                    <a:lnTo>
                      <a:pt x="52" y="14"/>
                    </a:lnTo>
                    <a:lnTo>
                      <a:pt x="52" y="14"/>
                    </a:lnTo>
                    <a:lnTo>
                      <a:pt x="52" y="14"/>
                    </a:lnTo>
                    <a:lnTo>
                      <a:pt x="52" y="14"/>
                    </a:lnTo>
                    <a:lnTo>
                      <a:pt x="52" y="18"/>
                    </a:lnTo>
                    <a:lnTo>
                      <a:pt x="52" y="18"/>
                    </a:lnTo>
                    <a:lnTo>
                      <a:pt x="56" y="18"/>
                    </a:lnTo>
                    <a:lnTo>
                      <a:pt x="60" y="18"/>
                    </a:lnTo>
                    <a:lnTo>
                      <a:pt x="60" y="18"/>
                    </a:lnTo>
                    <a:lnTo>
                      <a:pt x="60" y="18"/>
                    </a:lnTo>
                    <a:lnTo>
                      <a:pt x="60" y="14"/>
                    </a:lnTo>
                    <a:lnTo>
                      <a:pt x="64" y="14"/>
                    </a:lnTo>
                    <a:lnTo>
                      <a:pt x="64" y="14"/>
                    </a:lnTo>
                    <a:lnTo>
                      <a:pt x="64" y="14"/>
                    </a:lnTo>
                    <a:lnTo>
                      <a:pt x="64" y="14"/>
                    </a:lnTo>
                    <a:lnTo>
                      <a:pt x="64" y="14"/>
                    </a:lnTo>
                    <a:lnTo>
                      <a:pt x="64" y="14"/>
                    </a:lnTo>
                    <a:lnTo>
                      <a:pt x="64" y="14"/>
                    </a:lnTo>
                    <a:lnTo>
                      <a:pt x="68" y="14"/>
                    </a:lnTo>
                    <a:lnTo>
                      <a:pt x="68" y="14"/>
                    </a:lnTo>
                    <a:lnTo>
                      <a:pt x="68" y="14"/>
                    </a:lnTo>
                    <a:lnTo>
                      <a:pt x="68" y="14"/>
                    </a:lnTo>
                    <a:lnTo>
                      <a:pt x="68" y="14"/>
                    </a:lnTo>
                    <a:lnTo>
                      <a:pt x="68" y="14"/>
                    </a:lnTo>
                    <a:lnTo>
                      <a:pt x="68" y="14"/>
                    </a:lnTo>
                    <a:lnTo>
                      <a:pt x="70" y="14"/>
                    </a:lnTo>
                    <a:lnTo>
                      <a:pt x="70" y="14"/>
                    </a:lnTo>
                    <a:lnTo>
                      <a:pt x="70" y="14"/>
                    </a:lnTo>
                    <a:lnTo>
                      <a:pt x="70" y="14"/>
                    </a:lnTo>
                    <a:lnTo>
                      <a:pt x="70" y="14"/>
                    </a:lnTo>
                    <a:lnTo>
                      <a:pt x="70" y="14"/>
                    </a:lnTo>
                    <a:lnTo>
                      <a:pt x="70" y="14"/>
                    </a:lnTo>
                    <a:lnTo>
                      <a:pt x="70" y="14"/>
                    </a:lnTo>
                    <a:lnTo>
                      <a:pt x="70" y="14"/>
                    </a:lnTo>
                    <a:lnTo>
                      <a:pt x="70" y="14"/>
                    </a:lnTo>
                    <a:lnTo>
                      <a:pt x="74" y="14"/>
                    </a:lnTo>
                    <a:lnTo>
                      <a:pt x="74" y="18"/>
                    </a:lnTo>
                    <a:lnTo>
                      <a:pt x="74" y="18"/>
                    </a:lnTo>
                    <a:lnTo>
                      <a:pt x="74" y="18"/>
                    </a:lnTo>
                    <a:lnTo>
                      <a:pt x="74" y="18"/>
                    </a:lnTo>
                    <a:lnTo>
                      <a:pt x="74" y="18"/>
                    </a:lnTo>
                    <a:lnTo>
                      <a:pt x="74" y="18"/>
                    </a:lnTo>
                    <a:lnTo>
                      <a:pt x="78" y="18"/>
                    </a:lnTo>
                    <a:lnTo>
                      <a:pt x="78" y="18"/>
                    </a:lnTo>
                    <a:lnTo>
                      <a:pt x="78" y="18"/>
                    </a:lnTo>
                    <a:lnTo>
                      <a:pt x="78" y="18"/>
                    </a:lnTo>
                    <a:lnTo>
                      <a:pt x="78" y="18"/>
                    </a:lnTo>
                    <a:lnTo>
                      <a:pt x="82" y="18"/>
                    </a:lnTo>
                    <a:lnTo>
                      <a:pt x="82" y="18"/>
                    </a:lnTo>
                    <a:lnTo>
                      <a:pt x="82" y="18"/>
                    </a:lnTo>
                    <a:lnTo>
                      <a:pt x="82" y="20"/>
                    </a:lnTo>
                    <a:lnTo>
                      <a:pt x="78" y="20"/>
                    </a:lnTo>
                    <a:lnTo>
                      <a:pt x="78" y="20"/>
                    </a:lnTo>
                    <a:lnTo>
                      <a:pt x="78" y="24"/>
                    </a:lnTo>
                    <a:lnTo>
                      <a:pt x="78" y="24"/>
                    </a:lnTo>
                    <a:lnTo>
                      <a:pt x="78" y="24"/>
                    </a:lnTo>
                    <a:lnTo>
                      <a:pt x="86" y="28"/>
                    </a:lnTo>
                    <a:lnTo>
                      <a:pt x="86" y="28"/>
                    </a:lnTo>
                    <a:lnTo>
                      <a:pt x="86" y="28"/>
                    </a:lnTo>
                    <a:lnTo>
                      <a:pt x="90" y="28"/>
                    </a:lnTo>
                    <a:lnTo>
                      <a:pt x="90" y="28"/>
                    </a:lnTo>
                    <a:lnTo>
                      <a:pt x="90" y="32"/>
                    </a:lnTo>
                    <a:lnTo>
                      <a:pt x="90" y="32"/>
                    </a:lnTo>
                    <a:lnTo>
                      <a:pt x="90" y="32"/>
                    </a:lnTo>
                    <a:lnTo>
                      <a:pt x="90" y="32"/>
                    </a:lnTo>
                    <a:lnTo>
                      <a:pt x="90" y="32"/>
                    </a:lnTo>
                    <a:lnTo>
                      <a:pt x="90" y="32"/>
                    </a:lnTo>
                    <a:lnTo>
                      <a:pt x="90" y="32"/>
                    </a:lnTo>
                    <a:lnTo>
                      <a:pt x="90" y="32"/>
                    </a:lnTo>
                    <a:lnTo>
                      <a:pt x="86" y="32"/>
                    </a:lnTo>
                    <a:lnTo>
                      <a:pt x="86" y="32"/>
                    </a:lnTo>
                    <a:lnTo>
                      <a:pt x="86" y="32"/>
                    </a:lnTo>
                    <a:lnTo>
                      <a:pt x="86" y="36"/>
                    </a:lnTo>
                    <a:lnTo>
                      <a:pt x="86" y="36"/>
                    </a:lnTo>
                    <a:lnTo>
                      <a:pt x="86" y="36"/>
                    </a:lnTo>
                    <a:lnTo>
                      <a:pt x="86" y="36"/>
                    </a:lnTo>
                    <a:lnTo>
                      <a:pt x="90" y="40"/>
                    </a:lnTo>
                    <a:lnTo>
                      <a:pt x="90" y="40"/>
                    </a:lnTo>
                    <a:lnTo>
                      <a:pt x="94" y="40"/>
                    </a:lnTo>
                    <a:lnTo>
                      <a:pt x="94" y="40"/>
                    </a:lnTo>
                    <a:lnTo>
                      <a:pt x="94" y="40"/>
                    </a:lnTo>
                    <a:lnTo>
                      <a:pt x="94" y="44"/>
                    </a:lnTo>
                    <a:lnTo>
                      <a:pt x="94" y="44"/>
                    </a:lnTo>
                    <a:lnTo>
                      <a:pt x="94" y="44"/>
                    </a:lnTo>
                    <a:lnTo>
                      <a:pt x="94" y="44"/>
                    </a:lnTo>
                    <a:lnTo>
                      <a:pt x="94" y="46"/>
                    </a:lnTo>
                    <a:lnTo>
                      <a:pt x="94" y="46"/>
                    </a:lnTo>
                    <a:lnTo>
                      <a:pt x="90" y="46"/>
                    </a:lnTo>
                    <a:lnTo>
                      <a:pt x="90" y="46"/>
                    </a:lnTo>
                    <a:lnTo>
                      <a:pt x="90" y="46"/>
                    </a:lnTo>
                    <a:lnTo>
                      <a:pt x="90" y="46"/>
                    </a:lnTo>
                    <a:lnTo>
                      <a:pt x="90" y="44"/>
                    </a:lnTo>
                    <a:lnTo>
                      <a:pt x="90" y="44"/>
                    </a:lnTo>
                    <a:lnTo>
                      <a:pt x="86" y="44"/>
                    </a:lnTo>
                    <a:lnTo>
                      <a:pt x="86" y="44"/>
                    </a:lnTo>
                    <a:lnTo>
                      <a:pt x="86" y="44"/>
                    </a:lnTo>
                    <a:lnTo>
                      <a:pt x="86" y="44"/>
                    </a:lnTo>
                    <a:lnTo>
                      <a:pt x="86" y="44"/>
                    </a:lnTo>
                    <a:lnTo>
                      <a:pt x="86" y="44"/>
                    </a:lnTo>
                    <a:lnTo>
                      <a:pt x="82" y="44"/>
                    </a:lnTo>
                    <a:lnTo>
                      <a:pt x="82" y="44"/>
                    </a:lnTo>
                    <a:lnTo>
                      <a:pt x="82" y="44"/>
                    </a:lnTo>
                    <a:lnTo>
                      <a:pt x="82" y="44"/>
                    </a:lnTo>
                    <a:lnTo>
                      <a:pt x="82" y="44"/>
                    </a:lnTo>
                    <a:lnTo>
                      <a:pt x="82" y="44"/>
                    </a:lnTo>
                    <a:lnTo>
                      <a:pt x="82" y="44"/>
                    </a:lnTo>
                    <a:lnTo>
                      <a:pt x="78" y="44"/>
                    </a:lnTo>
                    <a:lnTo>
                      <a:pt x="78" y="44"/>
                    </a:lnTo>
                    <a:lnTo>
                      <a:pt x="78" y="40"/>
                    </a:lnTo>
                    <a:lnTo>
                      <a:pt x="78" y="40"/>
                    </a:lnTo>
                    <a:lnTo>
                      <a:pt x="74" y="40"/>
                    </a:lnTo>
                    <a:lnTo>
                      <a:pt x="74" y="40"/>
                    </a:lnTo>
                    <a:lnTo>
                      <a:pt x="74" y="40"/>
                    </a:lnTo>
                    <a:lnTo>
                      <a:pt x="74" y="40"/>
                    </a:lnTo>
                    <a:lnTo>
                      <a:pt x="70" y="40"/>
                    </a:lnTo>
                    <a:lnTo>
                      <a:pt x="70" y="40"/>
                    </a:lnTo>
                    <a:lnTo>
                      <a:pt x="70" y="44"/>
                    </a:lnTo>
                    <a:lnTo>
                      <a:pt x="70" y="44"/>
                    </a:lnTo>
                    <a:lnTo>
                      <a:pt x="70" y="44"/>
                    </a:lnTo>
                    <a:lnTo>
                      <a:pt x="68" y="44"/>
                    </a:lnTo>
                    <a:lnTo>
                      <a:pt x="68" y="44"/>
                    </a:lnTo>
                    <a:lnTo>
                      <a:pt x="68" y="44"/>
                    </a:lnTo>
                    <a:lnTo>
                      <a:pt x="68" y="44"/>
                    </a:lnTo>
                    <a:lnTo>
                      <a:pt x="64" y="44"/>
                    </a:lnTo>
                    <a:lnTo>
                      <a:pt x="64" y="44"/>
                    </a:lnTo>
                    <a:lnTo>
                      <a:pt x="64" y="44"/>
                    </a:lnTo>
                    <a:lnTo>
                      <a:pt x="60" y="44"/>
                    </a:lnTo>
                    <a:lnTo>
                      <a:pt x="60" y="44"/>
                    </a:lnTo>
                    <a:lnTo>
                      <a:pt x="60" y="44"/>
                    </a:lnTo>
                    <a:lnTo>
                      <a:pt x="60" y="44"/>
                    </a:lnTo>
                    <a:lnTo>
                      <a:pt x="56" y="44"/>
                    </a:lnTo>
                    <a:lnTo>
                      <a:pt x="56" y="44"/>
                    </a:lnTo>
                    <a:lnTo>
                      <a:pt x="56" y="44"/>
                    </a:lnTo>
                    <a:lnTo>
                      <a:pt x="52" y="44"/>
                    </a:lnTo>
                    <a:lnTo>
                      <a:pt x="52" y="44"/>
                    </a:lnTo>
                    <a:lnTo>
                      <a:pt x="52" y="46"/>
                    </a:lnTo>
                    <a:lnTo>
                      <a:pt x="52" y="46"/>
                    </a:lnTo>
                    <a:lnTo>
                      <a:pt x="52" y="46"/>
                    </a:lnTo>
                    <a:lnTo>
                      <a:pt x="52" y="46"/>
                    </a:lnTo>
                    <a:lnTo>
                      <a:pt x="48" y="46"/>
                    </a:lnTo>
                    <a:lnTo>
                      <a:pt x="48" y="46"/>
                    </a:lnTo>
                    <a:lnTo>
                      <a:pt x="48" y="46"/>
                    </a:lnTo>
                    <a:lnTo>
                      <a:pt x="48" y="46"/>
                    </a:lnTo>
                    <a:lnTo>
                      <a:pt x="48" y="46"/>
                    </a:lnTo>
                    <a:lnTo>
                      <a:pt x="48" y="44"/>
                    </a:lnTo>
                    <a:lnTo>
                      <a:pt x="48" y="44"/>
                    </a:lnTo>
                    <a:lnTo>
                      <a:pt x="48" y="44"/>
                    </a:lnTo>
                    <a:lnTo>
                      <a:pt x="48" y="44"/>
                    </a:lnTo>
                    <a:lnTo>
                      <a:pt x="44" y="44"/>
                    </a:lnTo>
                    <a:lnTo>
                      <a:pt x="44" y="44"/>
                    </a:lnTo>
                    <a:lnTo>
                      <a:pt x="42" y="40"/>
                    </a:lnTo>
                    <a:lnTo>
                      <a:pt x="42" y="40"/>
                    </a:lnTo>
                    <a:lnTo>
                      <a:pt x="42" y="40"/>
                    </a:lnTo>
                    <a:lnTo>
                      <a:pt x="42" y="36"/>
                    </a:lnTo>
                    <a:lnTo>
                      <a:pt x="38" y="36"/>
                    </a:lnTo>
                    <a:lnTo>
                      <a:pt x="38" y="36"/>
                    </a:lnTo>
                    <a:lnTo>
                      <a:pt x="38" y="36"/>
                    </a:lnTo>
                    <a:lnTo>
                      <a:pt x="38" y="36"/>
                    </a:lnTo>
                    <a:lnTo>
                      <a:pt x="38" y="36"/>
                    </a:lnTo>
                    <a:lnTo>
                      <a:pt x="38" y="3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 name="Freeform 28">
                <a:extLst>
                  <a:ext uri="{FF2B5EF4-FFF2-40B4-BE49-F238E27FC236}">
                    <a16:creationId xmlns:a16="http://schemas.microsoft.com/office/drawing/2014/main" id="{4B85C84C-CEAA-4304-8C6C-48B859FA6FB0}"/>
                  </a:ext>
                </a:extLst>
              </p:cNvPr>
              <p:cNvSpPr>
                <a:spLocks noEditPoints="1"/>
              </p:cNvSpPr>
              <p:nvPr/>
            </p:nvSpPr>
            <p:spPr bwMode="auto">
              <a:xfrm>
                <a:off x="6700346" y="9848133"/>
                <a:ext cx="1129194" cy="505349"/>
              </a:xfrm>
              <a:custGeom>
                <a:avLst/>
                <a:gdLst>
                  <a:gd name="T0" fmla="*/ 316 w 648"/>
                  <a:gd name="T1" fmla="*/ 34 h 290"/>
                  <a:gd name="T2" fmla="*/ 122 w 648"/>
                  <a:gd name="T3" fmla="*/ 108 h 290"/>
                  <a:gd name="T4" fmla="*/ 434 w 648"/>
                  <a:gd name="T5" fmla="*/ 138 h 290"/>
                  <a:gd name="T6" fmla="*/ 550 w 648"/>
                  <a:gd name="T7" fmla="*/ 204 h 290"/>
                  <a:gd name="T8" fmla="*/ 520 w 648"/>
                  <a:gd name="T9" fmla="*/ 222 h 290"/>
                  <a:gd name="T10" fmla="*/ 398 w 648"/>
                  <a:gd name="T11" fmla="*/ 276 h 290"/>
                  <a:gd name="T12" fmla="*/ 152 w 648"/>
                  <a:gd name="T13" fmla="*/ 156 h 290"/>
                  <a:gd name="T14" fmla="*/ 106 w 648"/>
                  <a:gd name="T15" fmla="*/ 178 h 290"/>
                  <a:gd name="T16" fmla="*/ 50 w 648"/>
                  <a:gd name="T17" fmla="*/ 78 h 290"/>
                  <a:gd name="T18" fmla="*/ 22 w 648"/>
                  <a:gd name="T19" fmla="*/ 10 h 290"/>
                  <a:gd name="T20" fmla="*/ 84 w 648"/>
                  <a:gd name="T21" fmla="*/ 64 h 290"/>
                  <a:gd name="T22" fmla="*/ 118 w 648"/>
                  <a:gd name="T23" fmla="*/ 108 h 290"/>
                  <a:gd name="T24" fmla="*/ 276 w 648"/>
                  <a:gd name="T25" fmla="*/ 70 h 290"/>
                  <a:gd name="T26" fmla="*/ 312 w 648"/>
                  <a:gd name="T27" fmla="*/ 48 h 290"/>
                  <a:gd name="T28" fmla="*/ 316 w 648"/>
                  <a:gd name="T29" fmla="*/ 116 h 290"/>
                  <a:gd name="T30" fmla="*/ 278 w 648"/>
                  <a:gd name="T31" fmla="*/ 170 h 290"/>
                  <a:gd name="T32" fmla="*/ 212 w 648"/>
                  <a:gd name="T33" fmla="*/ 150 h 290"/>
                  <a:gd name="T34" fmla="*/ 200 w 648"/>
                  <a:gd name="T35" fmla="*/ 70 h 290"/>
                  <a:gd name="T36" fmla="*/ 18 w 648"/>
                  <a:gd name="T37" fmla="*/ 64 h 290"/>
                  <a:gd name="T38" fmla="*/ 464 w 648"/>
                  <a:gd name="T39" fmla="*/ 66 h 290"/>
                  <a:gd name="T40" fmla="*/ 468 w 648"/>
                  <a:gd name="T41" fmla="*/ 116 h 290"/>
                  <a:gd name="T42" fmla="*/ 386 w 648"/>
                  <a:gd name="T43" fmla="*/ 156 h 290"/>
                  <a:gd name="T44" fmla="*/ 358 w 648"/>
                  <a:gd name="T45" fmla="*/ 160 h 290"/>
                  <a:gd name="T46" fmla="*/ 334 w 648"/>
                  <a:gd name="T47" fmla="*/ 152 h 290"/>
                  <a:gd name="T48" fmla="*/ 358 w 648"/>
                  <a:gd name="T49" fmla="*/ 90 h 290"/>
                  <a:gd name="T50" fmla="*/ 412 w 648"/>
                  <a:gd name="T51" fmla="*/ 92 h 290"/>
                  <a:gd name="T52" fmla="*/ 368 w 648"/>
                  <a:gd name="T53" fmla="*/ 122 h 290"/>
                  <a:gd name="T54" fmla="*/ 36 w 648"/>
                  <a:gd name="T55" fmla="*/ 82 h 290"/>
                  <a:gd name="T56" fmla="*/ 114 w 648"/>
                  <a:gd name="T57" fmla="*/ 90 h 290"/>
                  <a:gd name="T58" fmla="*/ 134 w 648"/>
                  <a:gd name="T59" fmla="*/ 100 h 290"/>
                  <a:gd name="T60" fmla="*/ 498 w 648"/>
                  <a:gd name="T61" fmla="*/ 104 h 290"/>
                  <a:gd name="T62" fmla="*/ 130 w 648"/>
                  <a:gd name="T63" fmla="*/ 112 h 290"/>
                  <a:gd name="T64" fmla="*/ 576 w 648"/>
                  <a:gd name="T65" fmla="*/ 182 h 290"/>
                  <a:gd name="T66" fmla="*/ 528 w 648"/>
                  <a:gd name="T67" fmla="*/ 156 h 290"/>
                  <a:gd name="T68" fmla="*/ 516 w 648"/>
                  <a:gd name="T69" fmla="*/ 116 h 290"/>
                  <a:gd name="T70" fmla="*/ 572 w 648"/>
                  <a:gd name="T71" fmla="*/ 156 h 290"/>
                  <a:gd name="T72" fmla="*/ 648 w 648"/>
                  <a:gd name="T73" fmla="*/ 212 h 290"/>
                  <a:gd name="T74" fmla="*/ 502 w 648"/>
                  <a:gd name="T75" fmla="*/ 108 h 290"/>
                  <a:gd name="T76" fmla="*/ 58 w 648"/>
                  <a:gd name="T77" fmla="*/ 130 h 290"/>
                  <a:gd name="T78" fmla="*/ 394 w 648"/>
                  <a:gd name="T79" fmla="*/ 122 h 290"/>
                  <a:gd name="T80" fmla="*/ 156 w 648"/>
                  <a:gd name="T81" fmla="*/ 146 h 290"/>
                  <a:gd name="T82" fmla="*/ 420 w 648"/>
                  <a:gd name="T83" fmla="*/ 134 h 290"/>
                  <a:gd name="T84" fmla="*/ 70 w 648"/>
                  <a:gd name="T85" fmla="*/ 150 h 290"/>
                  <a:gd name="T86" fmla="*/ 484 w 648"/>
                  <a:gd name="T87" fmla="*/ 160 h 290"/>
                  <a:gd name="T88" fmla="*/ 164 w 648"/>
                  <a:gd name="T89" fmla="*/ 152 h 290"/>
                  <a:gd name="T90" fmla="*/ 458 w 648"/>
                  <a:gd name="T91" fmla="*/ 156 h 290"/>
                  <a:gd name="T92" fmla="*/ 386 w 648"/>
                  <a:gd name="T93" fmla="*/ 196 h 290"/>
                  <a:gd name="T94" fmla="*/ 104 w 648"/>
                  <a:gd name="T95" fmla="*/ 196 h 290"/>
                  <a:gd name="T96" fmla="*/ 182 w 648"/>
                  <a:gd name="T97" fmla="*/ 234 h 290"/>
                  <a:gd name="T98" fmla="*/ 186 w 648"/>
                  <a:gd name="T99" fmla="*/ 212 h 290"/>
                  <a:gd name="T100" fmla="*/ 268 w 648"/>
                  <a:gd name="T101" fmla="*/ 234 h 290"/>
                  <a:gd name="T102" fmla="*/ 558 w 648"/>
                  <a:gd name="T103" fmla="*/ 212 h 290"/>
                  <a:gd name="T104" fmla="*/ 260 w 648"/>
                  <a:gd name="T105" fmla="*/ 226 h 290"/>
                  <a:gd name="T106" fmla="*/ 602 w 648"/>
                  <a:gd name="T107" fmla="*/ 238 h 290"/>
                  <a:gd name="T108" fmla="*/ 378 w 648"/>
                  <a:gd name="T109" fmla="*/ 252 h 290"/>
                  <a:gd name="T110" fmla="*/ 334 w 648"/>
                  <a:gd name="T111" fmla="*/ 252 h 290"/>
                  <a:gd name="T112" fmla="*/ 334 w 648"/>
                  <a:gd name="T113" fmla="*/ 246 h 290"/>
                  <a:gd name="T114" fmla="*/ 298 w 648"/>
                  <a:gd name="T115" fmla="*/ 250 h 290"/>
                  <a:gd name="T116" fmla="*/ 342 w 648"/>
                  <a:gd name="T117" fmla="*/ 264 h 290"/>
                  <a:gd name="T118" fmla="*/ 398 w 648"/>
                  <a:gd name="T119" fmla="*/ 280 h 290"/>
                  <a:gd name="T120" fmla="*/ 412 w 648"/>
                  <a:gd name="T121" fmla="*/ 242 h 290"/>
                  <a:gd name="T122" fmla="*/ 402 w 648"/>
                  <a:gd name="T123" fmla="*/ 2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290">
                    <a:moveTo>
                      <a:pt x="114" y="92"/>
                    </a:moveTo>
                    <a:lnTo>
                      <a:pt x="110" y="92"/>
                    </a:lnTo>
                    <a:lnTo>
                      <a:pt x="110" y="90"/>
                    </a:lnTo>
                    <a:lnTo>
                      <a:pt x="114" y="90"/>
                    </a:lnTo>
                    <a:lnTo>
                      <a:pt x="114" y="92"/>
                    </a:lnTo>
                    <a:lnTo>
                      <a:pt x="114" y="92"/>
                    </a:lnTo>
                    <a:lnTo>
                      <a:pt x="114" y="92"/>
                    </a:lnTo>
                    <a:close/>
                    <a:moveTo>
                      <a:pt x="460" y="156"/>
                    </a:moveTo>
                    <a:lnTo>
                      <a:pt x="458" y="156"/>
                    </a:lnTo>
                    <a:lnTo>
                      <a:pt x="460" y="156"/>
                    </a:lnTo>
                    <a:lnTo>
                      <a:pt x="460" y="156"/>
                    </a:lnTo>
                    <a:lnTo>
                      <a:pt x="460" y="156"/>
                    </a:lnTo>
                    <a:close/>
                    <a:moveTo>
                      <a:pt x="302" y="160"/>
                    </a:moveTo>
                    <a:lnTo>
                      <a:pt x="302" y="164"/>
                    </a:lnTo>
                    <a:lnTo>
                      <a:pt x="298" y="164"/>
                    </a:lnTo>
                    <a:lnTo>
                      <a:pt x="302" y="160"/>
                    </a:lnTo>
                    <a:lnTo>
                      <a:pt x="302" y="160"/>
                    </a:lnTo>
                    <a:lnTo>
                      <a:pt x="302" y="160"/>
                    </a:lnTo>
                    <a:close/>
                    <a:moveTo>
                      <a:pt x="446" y="34"/>
                    </a:moveTo>
                    <a:lnTo>
                      <a:pt x="446" y="30"/>
                    </a:lnTo>
                    <a:lnTo>
                      <a:pt x="446" y="26"/>
                    </a:lnTo>
                    <a:lnTo>
                      <a:pt x="450" y="30"/>
                    </a:lnTo>
                    <a:lnTo>
                      <a:pt x="446" y="30"/>
                    </a:lnTo>
                    <a:lnTo>
                      <a:pt x="446" y="34"/>
                    </a:lnTo>
                    <a:lnTo>
                      <a:pt x="446" y="34"/>
                    </a:lnTo>
                    <a:lnTo>
                      <a:pt x="446" y="34"/>
                    </a:lnTo>
                    <a:close/>
                    <a:moveTo>
                      <a:pt x="320" y="30"/>
                    </a:moveTo>
                    <a:lnTo>
                      <a:pt x="320" y="34"/>
                    </a:lnTo>
                    <a:lnTo>
                      <a:pt x="324" y="34"/>
                    </a:lnTo>
                    <a:lnTo>
                      <a:pt x="320" y="34"/>
                    </a:lnTo>
                    <a:lnTo>
                      <a:pt x="320" y="30"/>
                    </a:lnTo>
                    <a:lnTo>
                      <a:pt x="320" y="30"/>
                    </a:lnTo>
                    <a:lnTo>
                      <a:pt x="320" y="30"/>
                    </a:lnTo>
                    <a:close/>
                    <a:moveTo>
                      <a:pt x="316" y="34"/>
                    </a:moveTo>
                    <a:lnTo>
                      <a:pt x="320" y="34"/>
                    </a:lnTo>
                    <a:lnTo>
                      <a:pt x="316" y="34"/>
                    </a:lnTo>
                    <a:lnTo>
                      <a:pt x="316" y="34"/>
                    </a:lnTo>
                    <a:lnTo>
                      <a:pt x="316" y="34"/>
                    </a:lnTo>
                    <a:close/>
                    <a:moveTo>
                      <a:pt x="446" y="36"/>
                    </a:moveTo>
                    <a:lnTo>
                      <a:pt x="442" y="34"/>
                    </a:lnTo>
                    <a:lnTo>
                      <a:pt x="446" y="34"/>
                    </a:lnTo>
                    <a:lnTo>
                      <a:pt x="446" y="36"/>
                    </a:lnTo>
                    <a:lnTo>
                      <a:pt x="446" y="36"/>
                    </a:lnTo>
                    <a:lnTo>
                      <a:pt x="446" y="36"/>
                    </a:lnTo>
                    <a:close/>
                    <a:moveTo>
                      <a:pt x="434" y="44"/>
                    </a:moveTo>
                    <a:lnTo>
                      <a:pt x="430" y="44"/>
                    </a:lnTo>
                    <a:lnTo>
                      <a:pt x="430" y="40"/>
                    </a:lnTo>
                    <a:lnTo>
                      <a:pt x="430" y="36"/>
                    </a:lnTo>
                    <a:lnTo>
                      <a:pt x="430" y="40"/>
                    </a:lnTo>
                    <a:lnTo>
                      <a:pt x="434" y="44"/>
                    </a:lnTo>
                    <a:lnTo>
                      <a:pt x="434" y="44"/>
                    </a:lnTo>
                    <a:lnTo>
                      <a:pt x="434" y="44"/>
                    </a:lnTo>
                    <a:close/>
                    <a:moveTo>
                      <a:pt x="312" y="40"/>
                    </a:moveTo>
                    <a:lnTo>
                      <a:pt x="316" y="44"/>
                    </a:lnTo>
                    <a:lnTo>
                      <a:pt x="312" y="44"/>
                    </a:lnTo>
                    <a:lnTo>
                      <a:pt x="312" y="40"/>
                    </a:lnTo>
                    <a:lnTo>
                      <a:pt x="312" y="40"/>
                    </a:lnTo>
                    <a:lnTo>
                      <a:pt x="312" y="40"/>
                    </a:lnTo>
                    <a:close/>
                    <a:moveTo>
                      <a:pt x="316" y="44"/>
                    </a:moveTo>
                    <a:lnTo>
                      <a:pt x="320" y="44"/>
                    </a:lnTo>
                    <a:lnTo>
                      <a:pt x="316" y="48"/>
                    </a:lnTo>
                    <a:lnTo>
                      <a:pt x="316" y="44"/>
                    </a:lnTo>
                    <a:lnTo>
                      <a:pt x="316" y="44"/>
                    </a:lnTo>
                    <a:lnTo>
                      <a:pt x="316" y="44"/>
                    </a:lnTo>
                    <a:close/>
                    <a:moveTo>
                      <a:pt x="488" y="108"/>
                    </a:moveTo>
                    <a:lnTo>
                      <a:pt x="484" y="104"/>
                    </a:lnTo>
                    <a:lnTo>
                      <a:pt x="484" y="100"/>
                    </a:lnTo>
                    <a:lnTo>
                      <a:pt x="488" y="104"/>
                    </a:lnTo>
                    <a:lnTo>
                      <a:pt x="488" y="108"/>
                    </a:lnTo>
                    <a:lnTo>
                      <a:pt x="488" y="108"/>
                    </a:lnTo>
                    <a:lnTo>
                      <a:pt x="488" y="108"/>
                    </a:lnTo>
                    <a:close/>
                    <a:moveTo>
                      <a:pt x="122" y="108"/>
                    </a:moveTo>
                    <a:lnTo>
                      <a:pt x="118" y="108"/>
                    </a:lnTo>
                    <a:lnTo>
                      <a:pt x="122" y="108"/>
                    </a:lnTo>
                    <a:lnTo>
                      <a:pt x="122" y="108"/>
                    </a:lnTo>
                    <a:lnTo>
                      <a:pt x="122" y="108"/>
                    </a:lnTo>
                    <a:close/>
                    <a:moveTo>
                      <a:pt x="454" y="108"/>
                    </a:moveTo>
                    <a:lnTo>
                      <a:pt x="454" y="112"/>
                    </a:lnTo>
                    <a:lnTo>
                      <a:pt x="450" y="112"/>
                    </a:lnTo>
                    <a:lnTo>
                      <a:pt x="450" y="108"/>
                    </a:lnTo>
                    <a:lnTo>
                      <a:pt x="454" y="108"/>
                    </a:lnTo>
                    <a:lnTo>
                      <a:pt x="454" y="108"/>
                    </a:lnTo>
                    <a:lnTo>
                      <a:pt x="454" y="108"/>
                    </a:lnTo>
                    <a:close/>
                    <a:moveTo>
                      <a:pt x="378" y="108"/>
                    </a:moveTo>
                    <a:lnTo>
                      <a:pt x="374" y="108"/>
                    </a:lnTo>
                    <a:lnTo>
                      <a:pt x="378" y="108"/>
                    </a:lnTo>
                    <a:lnTo>
                      <a:pt x="378" y="108"/>
                    </a:lnTo>
                    <a:lnTo>
                      <a:pt x="378" y="108"/>
                    </a:lnTo>
                    <a:close/>
                    <a:moveTo>
                      <a:pt x="378" y="112"/>
                    </a:moveTo>
                    <a:lnTo>
                      <a:pt x="374" y="112"/>
                    </a:lnTo>
                    <a:lnTo>
                      <a:pt x="374" y="108"/>
                    </a:lnTo>
                    <a:lnTo>
                      <a:pt x="378" y="108"/>
                    </a:lnTo>
                    <a:lnTo>
                      <a:pt x="378" y="112"/>
                    </a:lnTo>
                    <a:lnTo>
                      <a:pt x="378" y="112"/>
                    </a:lnTo>
                    <a:lnTo>
                      <a:pt x="378" y="112"/>
                    </a:lnTo>
                    <a:close/>
                    <a:moveTo>
                      <a:pt x="454" y="112"/>
                    </a:moveTo>
                    <a:lnTo>
                      <a:pt x="454" y="116"/>
                    </a:lnTo>
                    <a:lnTo>
                      <a:pt x="454" y="112"/>
                    </a:lnTo>
                    <a:lnTo>
                      <a:pt x="454" y="112"/>
                    </a:lnTo>
                    <a:lnTo>
                      <a:pt x="454" y="112"/>
                    </a:lnTo>
                    <a:close/>
                    <a:moveTo>
                      <a:pt x="562" y="120"/>
                    </a:moveTo>
                    <a:lnTo>
                      <a:pt x="562" y="122"/>
                    </a:lnTo>
                    <a:lnTo>
                      <a:pt x="562" y="120"/>
                    </a:lnTo>
                    <a:lnTo>
                      <a:pt x="562" y="120"/>
                    </a:lnTo>
                    <a:lnTo>
                      <a:pt x="562" y="120"/>
                    </a:lnTo>
                    <a:close/>
                    <a:moveTo>
                      <a:pt x="434" y="138"/>
                    </a:moveTo>
                    <a:lnTo>
                      <a:pt x="434" y="142"/>
                    </a:lnTo>
                    <a:lnTo>
                      <a:pt x="434" y="146"/>
                    </a:lnTo>
                    <a:lnTo>
                      <a:pt x="434" y="142"/>
                    </a:lnTo>
                    <a:lnTo>
                      <a:pt x="434" y="138"/>
                    </a:lnTo>
                    <a:lnTo>
                      <a:pt x="434" y="138"/>
                    </a:lnTo>
                    <a:lnTo>
                      <a:pt x="434" y="138"/>
                    </a:lnTo>
                    <a:close/>
                    <a:moveTo>
                      <a:pt x="472" y="164"/>
                    </a:moveTo>
                    <a:lnTo>
                      <a:pt x="476" y="164"/>
                    </a:lnTo>
                    <a:lnTo>
                      <a:pt x="472" y="164"/>
                    </a:lnTo>
                    <a:lnTo>
                      <a:pt x="472" y="164"/>
                    </a:lnTo>
                    <a:lnTo>
                      <a:pt x="472" y="164"/>
                    </a:lnTo>
                    <a:close/>
                    <a:moveTo>
                      <a:pt x="540" y="170"/>
                    </a:moveTo>
                    <a:lnTo>
                      <a:pt x="540" y="174"/>
                    </a:lnTo>
                    <a:lnTo>
                      <a:pt x="544" y="174"/>
                    </a:lnTo>
                    <a:lnTo>
                      <a:pt x="540" y="174"/>
                    </a:lnTo>
                    <a:lnTo>
                      <a:pt x="540" y="170"/>
                    </a:lnTo>
                    <a:lnTo>
                      <a:pt x="540" y="170"/>
                    </a:lnTo>
                    <a:lnTo>
                      <a:pt x="540" y="170"/>
                    </a:lnTo>
                    <a:close/>
                    <a:moveTo>
                      <a:pt x="536" y="194"/>
                    </a:moveTo>
                    <a:lnTo>
                      <a:pt x="536" y="196"/>
                    </a:lnTo>
                    <a:lnTo>
                      <a:pt x="536" y="200"/>
                    </a:lnTo>
                    <a:lnTo>
                      <a:pt x="532" y="204"/>
                    </a:lnTo>
                    <a:lnTo>
                      <a:pt x="532" y="200"/>
                    </a:lnTo>
                    <a:lnTo>
                      <a:pt x="536" y="196"/>
                    </a:lnTo>
                    <a:lnTo>
                      <a:pt x="536" y="194"/>
                    </a:lnTo>
                    <a:lnTo>
                      <a:pt x="536" y="194"/>
                    </a:lnTo>
                    <a:lnTo>
                      <a:pt x="536" y="194"/>
                    </a:lnTo>
                    <a:close/>
                    <a:moveTo>
                      <a:pt x="532" y="200"/>
                    </a:moveTo>
                    <a:lnTo>
                      <a:pt x="532" y="204"/>
                    </a:lnTo>
                    <a:lnTo>
                      <a:pt x="528" y="204"/>
                    </a:lnTo>
                    <a:lnTo>
                      <a:pt x="528" y="200"/>
                    </a:lnTo>
                    <a:lnTo>
                      <a:pt x="528" y="196"/>
                    </a:lnTo>
                    <a:lnTo>
                      <a:pt x="532" y="196"/>
                    </a:lnTo>
                    <a:lnTo>
                      <a:pt x="532" y="200"/>
                    </a:lnTo>
                    <a:lnTo>
                      <a:pt x="532" y="200"/>
                    </a:lnTo>
                    <a:lnTo>
                      <a:pt x="532" y="200"/>
                    </a:lnTo>
                    <a:close/>
                    <a:moveTo>
                      <a:pt x="550" y="204"/>
                    </a:moveTo>
                    <a:lnTo>
                      <a:pt x="550" y="208"/>
                    </a:lnTo>
                    <a:lnTo>
                      <a:pt x="554" y="208"/>
                    </a:lnTo>
                    <a:lnTo>
                      <a:pt x="554" y="212"/>
                    </a:lnTo>
                    <a:lnTo>
                      <a:pt x="550" y="208"/>
                    </a:lnTo>
                    <a:lnTo>
                      <a:pt x="550" y="204"/>
                    </a:lnTo>
                    <a:lnTo>
                      <a:pt x="550" y="204"/>
                    </a:lnTo>
                    <a:lnTo>
                      <a:pt x="550" y="204"/>
                    </a:lnTo>
                    <a:close/>
                    <a:moveTo>
                      <a:pt x="554" y="208"/>
                    </a:moveTo>
                    <a:lnTo>
                      <a:pt x="558" y="212"/>
                    </a:lnTo>
                    <a:lnTo>
                      <a:pt x="554" y="212"/>
                    </a:lnTo>
                    <a:lnTo>
                      <a:pt x="554" y="208"/>
                    </a:lnTo>
                    <a:lnTo>
                      <a:pt x="554" y="208"/>
                    </a:lnTo>
                    <a:lnTo>
                      <a:pt x="554" y="208"/>
                    </a:lnTo>
                    <a:close/>
                    <a:moveTo>
                      <a:pt x="562" y="208"/>
                    </a:moveTo>
                    <a:lnTo>
                      <a:pt x="562" y="212"/>
                    </a:lnTo>
                    <a:lnTo>
                      <a:pt x="562" y="208"/>
                    </a:lnTo>
                    <a:lnTo>
                      <a:pt x="562" y="208"/>
                    </a:lnTo>
                    <a:lnTo>
                      <a:pt x="562" y="208"/>
                    </a:lnTo>
                    <a:close/>
                    <a:moveTo>
                      <a:pt x="558" y="216"/>
                    </a:moveTo>
                    <a:lnTo>
                      <a:pt x="558" y="220"/>
                    </a:lnTo>
                    <a:lnTo>
                      <a:pt x="558" y="216"/>
                    </a:lnTo>
                    <a:lnTo>
                      <a:pt x="558" y="216"/>
                    </a:lnTo>
                    <a:lnTo>
                      <a:pt x="558" y="216"/>
                    </a:lnTo>
                    <a:close/>
                    <a:moveTo>
                      <a:pt x="614" y="216"/>
                    </a:moveTo>
                    <a:lnTo>
                      <a:pt x="614" y="220"/>
                    </a:lnTo>
                    <a:lnTo>
                      <a:pt x="618" y="220"/>
                    </a:lnTo>
                    <a:lnTo>
                      <a:pt x="614" y="220"/>
                    </a:lnTo>
                    <a:lnTo>
                      <a:pt x="614" y="216"/>
                    </a:lnTo>
                    <a:lnTo>
                      <a:pt x="614" y="216"/>
                    </a:lnTo>
                    <a:lnTo>
                      <a:pt x="614" y="216"/>
                    </a:lnTo>
                    <a:close/>
                    <a:moveTo>
                      <a:pt x="472" y="222"/>
                    </a:moveTo>
                    <a:lnTo>
                      <a:pt x="472" y="226"/>
                    </a:lnTo>
                    <a:lnTo>
                      <a:pt x="472" y="222"/>
                    </a:lnTo>
                    <a:lnTo>
                      <a:pt x="472" y="222"/>
                    </a:lnTo>
                    <a:lnTo>
                      <a:pt x="472" y="222"/>
                    </a:lnTo>
                    <a:close/>
                    <a:moveTo>
                      <a:pt x="520" y="222"/>
                    </a:moveTo>
                    <a:lnTo>
                      <a:pt x="520" y="226"/>
                    </a:lnTo>
                    <a:lnTo>
                      <a:pt x="520" y="222"/>
                    </a:lnTo>
                    <a:lnTo>
                      <a:pt x="516" y="222"/>
                    </a:lnTo>
                    <a:lnTo>
                      <a:pt x="520" y="222"/>
                    </a:lnTo>
                    <a:lnTo>
                      <a:pt x="520" y="222"/>
                    </a:lnTo>
                    <a:lnTo>
                      <a:pt x="520" y="222"/>
                    </a:lnTo>
                    <a:close/>
                    <a:moveTo>
                      <a:pt x="364" y="226"/>
                    </a:moveTo>
                    <a:lnTo>
                      <a:pt x="360" y="226"/>
                    </a:lnTo>
                    <a:lnTo>
                      <a:pt x="364" y="226"/>
                    </a:lnTo>
                    <a:lnTo>
                      <a:pt x="364" y="226"/>
                    </a:lnTo>
                    <a:lnTo>
                      <a:pt x="364" y="226"/>
                    </a:lnTo>
                    <a:close/>
                    <a:moveTo>
                      <a:pt x="506" y="230"/>
                    </a:moveTo>
                    <a:lnTo>
                      <a:pt x="510" y="226"/>
                    </a:lnTo>
                    <a:lnTo>
                      <a:pt x="510" y="230"/>
                    </a:lnTo>
                    <a:lnTo>
                      <a:pt x="506" y="230"/>
                    </a:lnTo>
                    <a:lnTo>
                      <a:pt x="506" y="230"/>
                    </a:lnTo>
                    <a:lnTo>
                      <a:pt x="506" y="230"/>
                    </a:lnTo>
                    <a:close/>
                    <a:moveTo>
                      <a:pt x="458" y="230"/>
                    </a:moveTo>
                    <a:lnTo>
                      <a:pt x="454" y="234"/>
                    </a:lnTo>
                    <a:lnTo>
                      <a:pt x="454" y="230"/>
                    </a:lnTo>
                    <a:lnTo>
                      <a:pt x="458" y="230"/>
                    </a:lnTo>
                    <a:lnTo>
                      <a:pt x="458" y="230"/>
                    </a:lnTo>
                    <a:lnTo>
                      <a:pt x="458" y="230"/>
                    </a:lnTo>
                    <a:close/>
                    <a:moveTo>
                      <a:pt x="502" y="246"/>
                    </a:moveTo>
                    <a:lnTo>
                      <a:pt x="506" y="242"/>
                    </a:lnTo>
                    <a:lnTo>
                      <a:pt x="510" y="242"/>
                    </a:lnTo>
                    <a:lnTo>
                      <a:pt x="506" y="242"/>
                    </a:lnTo>
                    <a:lnTo>
                      <a:pt x="506" y="246"/>
                    </a:lnTo>
                    <a:lnTo>
                      <a:pt x="502" y="246"/>
                    </a:lnTo>
                    <a:lnTo>
                      <a:pt x="502" y="246"/>
                    </a:lnTo>
                    <a:lnTo>
                      <a:pt x="502" y="246"/>
                    </a:lnTo>
                    <a:close/>
                    <a:moveTo>
                      <a:pt x="290" y="252"/>
                    </a:moveTo>
                    <a:lnTo>
                      <a:pt x="286" y="252"/>
                    </a:lnTo>
                    <a:lnTo>
                      <a:pt x="286" y="250"/>
                    </a:lnTo>
                    <a:lnTo>
                      <a:pt x="290" y="250"/>
                    </a:lnTo>
                    <a:lnTo>
                      <a:pt x="290" y="252"/>
                    </a:lnTo>
                    <a:lnTo>
                      <a:pt x="290" y="252"/>
                    </a:lnTo>
                    <a:lnTo>
                      <a:pt x="290" y="252"/>
                    </a:lnTo>
                    <a:close/>
                    <a:moveTo>
                      <a:pt x="398" y="276"/>
                    </a:moveTo>
                    <a:lnTo>
                      <a:pt x="402" y="276"/>
                    </a:lnTo>
                    <a:lnTo>
                      <a:pt x="398" y="280"/>
                    </a:lnTo>
                    <a:lnTo>
                      <a:pt x="398" y="276"/>
                    </a:lnTo>
                    <a:lnTo>
                      <a:pt x="398" y="276"/>
                    </a:lnTo>
                    <a:lnTo>
                      <a:pt x="398" y="276"/>
                    </a:lnTo>
                    <a:close/>
                    <a:moveTo>
                      <a:pt x="4" y="4"/>
                    </a:moveTo>
                    <a:lnTo>
                      <a:pt x="0" y="4"/>
                    </a:lnTo>
                    <a:lnTo>
                      <a:pt x="0" y="0"/>
                    </a:lnTo>
                    <a:lnTo>
                      <a:pt x="4" y="0"/>
                    </a:lnTo>
                    <a:lnTo>
                      <a:pt x="4" y="4"/>
                    </a:lnTo>
                    <a:lnTo>
                      <a:pt x="4" y="4"/>
                    </a:lnTo>
                    <a:lnTo>
                      <a:pt x="4" y="4"/>
                    </a:lnTo>
                    <a:close/>
                    <a:moveTo>
                      <a:pt x="118" y="116"/>
                    </a:moveTo>
                    <a:lnTo>
                      <a:pt x="118" y="120"/>
                    </a:lnTo>
                    <a:lnTo>
                      <a:pt x="122" y="120"/>
                    </a:lnTo>
                    <a:lnTo>
                      <a:pt x="126" y="120"/>
                    </a:lnTo>
                    <a:lnTo>
                      <a:pt x="130" y="120"/>
                    </a:lnTo>
                    <a:lnTo>
                      <a:pt x="130" y="122"/>
                    </a:lnTo>
                    <a:lnTo>
                      <a:pt x="130" y="126"/>
                    </a:lnTo>
                    <a:lnTo>
                      <a:pt x="130" y="130"/>
                    </a:lnTo>
                    <a:lnTo>
                      <a:pt x="134" y="130"/>
                    </a:lnTo>
                    <a:lnTo>
                      <a:pt x="134" y="134"/>
                    </a:lnTo>
                    <a:lnTo>
                      <a:pt x="130" y="134"/>
                    </a:lnTo>
                    <a:lnTo>
                      <a:pt x="134" y="134"/>
                    </a:lnTo>
                    <a:lnTo>
                      <a:pt x="136" y="138"/>
                    </a:lnTo>
                    <a:lnTo>
                      <a:pt x="136" y="142"/>
                    </a:lnTo>
                    <a:lnTo>
                      <a:pt x="134" y="142"/>
                    </a:lnTo>
                    <a:lnTo>
                      <a:pt x="134" y="146"/>
                    </a:lnTo>
                    <a:lnTo>
                      <a:pt x="134" y="150"/>
                    </a:lnTo>
                    <a:lnTo>
                      <a:pt x="134" y="146"/>
                    </a:lnTo>
                    <a:lnTo>
                      <a:pt x="136" y="146"/>
                    </a:lnTo>
                    <a:lnTo>
                      <a:pt x="136" y="142"/>
                    </a:lnTo>
                    <a:lnTo>
                      <a:pt x="140" y="142"/>
                    </a:lnTo>
                    <a:lnTo>
                      <a:pt x="144" y="142"/>
                    </a:lnTo>
                    <a:lnTo>
                      <a:pt x="148" y="142"/>
                    </a:lnTo>
                    <a:lnTo>
                      <a:pt x="148" y="146"/>
                    </a:lnTo>
                    <a:lnTo>
                      <a:pt x="148" y="150"/>
                    </a:lnTo>
                    <a:lnTo>
                      <a:pt x="148" y="152"/>
                    </a:lnTo>
                    <a:lnTo>
                      <a:pt x="152" y="152"/>
                    </a:lnTo>
                    <a:lnTo>
                      <a:pt x="156" y="156"/>
                    </a:lnTo>
                    <a:lnTo>
                      <a:pt x="152" y="156"/>
                    </a:lnTo>
                    <a:lnTo>
                      <a:pt x="152" y="160"/>
                    </a:lnTo>
                    <a:lnTo>
                      <a:pt x="152" y="164"/>
                    </a:lnTo>
                    <a:lnTo>
                      <a:pt x="152" y="166"/>
                    </a:lnTo>
                    <a:lnTo>
                      <a:pt x="152" y="170"/>
                    </a:lnTo>
                    <a:lnTo>
                      <a:pt x="152" y="174"/>
                    </a:lnTo>
                    <a:lnTo>
                      <a:pt x="152" y="178"/>
                    </a:lnTo>
                    <a:lnTo>
                      <a:pt x="152" y="182"/>
                    </a:lnTo>
                    <a:lnTo>
                      <a:pt x="152" y="186"/>
                    </a:lnTo>
                    <a:lnTo>
                      <a:pt x="152" y="190"/>
                    </a:lnTo>
                    <a:lnTo>
                      <a:pt x="152" y="196"/>
                    </a:lnTo>
                    <a:lnTo>
                      <a:pt x="152" y="200"/>
                    </a:lnTo>
                    <a:lnTo>
                      <a:pt x="148" y="200"/>
                    </a:lnTo>
                    <a:lnTo>
                      <a:pt x="148" y="204"/>
                    </a:lnTo>
                    <a:lnTo>
                      <a:pt x="148" y="200"/>
                    </a:lnTo>
                    <a:lnTo>
                      <a:pt x="144" y="196"/>
                    </a:lnTo>
                    <a:lnTo>
                      <a:pt x="144" y="194"/>
                    </a:lnTo>
                    <a:lnTo>
                      <a:pt x="140" y="194"/>
                    </a:lnTo>
                    <a:lnTo>
                      <a:pt x="140" y="196"/>
                    </a:lnTo>
                    <a:lnTo>
                      <a:pt x="140" y="200"/>
                    </a:lnTo>
                    <a:lnTo>
                      <a:pt x="136" y="200"/>
                    </a:lnTo>
                    <a:lnTo>
                      <a:pt x="136" y="196"/>
                    </a:lnTo>
                    <a:lnTo>
                      <a:pt x="134" y="196"/>
                    </a:lnTo>
                    <a:lnTo>
                      <a:pt x="134" y="200"/>
                    </a:lnTo>
                    <a:lnTo>
                      <a:pt x="134" y="204"/>
                    </a:lnTo>
                    <a:lnTo>
                      <a:pt x="134" y="200"/>
                    </a:lnTo>
                    <a:lnTo>
                      <a:pt x="130" y="200"/>
                    </a:lnTo>
                    <a:lnTo>
                      <a:pt x="130" y="196"/>
                    </a:lnTo>
                    <a:lnTo>
                      <a:pt x="126" y="196"/>
                    </a:lnTo>
                    <a:lnTo>
                      <a:pt x="126" y="194"/>
                    </a:lnTo>
                    <a:lnTo>
                      <a:pt x="122" y="190"/>
                    </a:lnTo>
                    <a:lnTo>
                      <a:pt x="122" y="186"/>
                    </a:lnTo>
                    <a:lnTo>
                      <a:pt x="118" y="186"/>
                    </a:lnTo>
                    <a:lnTo>
                      <a:pt x="114" y="186"/>
                    </a:lnTo>
                    <a:lnTo>
                      <a:pt x="114" y="182"/>
                    </a:lnTo>
                    <a:lnTo>
                      <a:pt x="110" y="182"/>
                    </a:lnTo>
                    <a:lnTo>
                      <a:pt x="110" y="178"/>
                    </a:lnTo>
                    <a:lnTo>
                      <a:pt x="106" y="178"/>
                    </a:lnTo>
                    <a:lnTo>
                      <a:pt x="106" y="174"/>
                    </a:lnTo>
                    <a:lnTo>
                      <a:pt x="104" y="174"/>
                    </a:lnTo>
                    <a:lnTo>
                      <a:pt x="104" y="170"/>
                    </a:lnTo>
                    <a:lnTo>
                      <a:pt x="100" y="170"/>
                    </a:lnTo>
                    <a:lnTo>
                      <a:pt x="100" y="166"/>
                    </a:lnTo>
                    <a:lnTo>
                      <a:pt x="100" y="164"/>
                    </a:lnTo>
                    <a:lnTo>
                      <a:pt x="96" y="164"/>
                    </a:lnTo>
                    <a:lnTo>
                      <a:pt x="96" y="160"/>
                    </a:lnTo>
                    <a:lnTo>
                      <a:pt x="92" y="156"/>
                    </a:lnTo>
                    <a:lnTo>
                      <a:pt x="88" y="156"/>
                    </a:lnTo>
                    <a:lnTo>
                      <a:pt x="88" y="152"/>
                    </a:lnTo>
                    <a:lnTo>
                      <a:pt x="88" y="150"/>
                    </a:lnTo>
                    <a:lnTo>
                      <a:pt x="84" y="150"/>
                    </a:lnTo>
                    <a:lnTo>
                      <a:pt x="84" y="146"/>
                    </a:lnTo>
                    <a:lnTo>
                      <a:pt x="80" y="146"/>
                    </a:lnTo>
                    <a:lnTo>
                      <a:pt x="80" y="142"/>
                    </a:lnTo>
                    <a:lnTo>
                      <a:pt x="80" y="138"/>
                    </a:lnTo>
                    <a:lnTo>
                      <a:pt x="80" y="134"/>
                    </a:lnTo>
                    <a:lnTo>
                      <a:pt x="78" y="130"/>
                    </a:lnTo>
                    <a:lnTo>
                      <a:pt x="78" y="126"/>
                    </a:lnTo>
                    <a:lnTo>
                      <a:pt x="74" y="122"/>
                    </a:lnTo>
                    <a:lnTo>
                      <a:pt x="74" y="120"/>
                    </a:lnTo>
                    <a:lnTo>
                      <a:pt x="74" y="116"/>
                    </a:lnTo>
                    <a:lnTo>
                      <a:pt x="70" y="116"/>
                    </a:lnTo>
                    <a:lnTo>
                      <a:pt x="70" y="112"/>
                    </a:lnTo>
                    <a:lnTo>
                      <a:pt x="66" y="112"/>
                    </a:lnTo>
                    <a:lnTo>
                      <a:pt x="66" y="108"/>
                    </a:lnTo>
                    <a:lnTo>
                      <a:pt x="66" y="104"/>
                    </a:lnTo>
                    <a:lnTo>
                      <a:pt x="62" y="100"/>
                    </a:lnTo>
                    <a:lnTo>
                      <a:pt x="58" y="96"/>
                    </a:lnTo>
                    <a:lnTo>
                      <a:pt x="58" y="100"/>
                    </a:lnTo>
                    <a:lnTo>
                      <a:pt x="54" y="96"/>
                    </a:lnTo>
                    <a:lnTo>
                      <a:pt x="54" y="92"/>
                    </a:lnTo>
                    <a:lnTo>
                      <a:pt x="54" y="90"/>
                    </a:lnTo>
                    <a:lnTo>
                      <a:pt x="54" y="86"/>
                    </a:lnTo>
                    <a:lnTo>
                      <a:pt x="50" y="82"/>
                    </a:lnTo>
                    <a:lnTo>
                      <a:pt x="50" y="78"/>
                    </a:lnTo>
                    <a:lnTo>
                      <a:pt x="50" y="74"/>
                    </a:lnTo>
                    <a:lnTo>
                      <a:pt x="50" y="70"/>
                    </a:lnTo>
                    <a:lnTo>
                      <a:pt x="48" y="70"/>
                    </a:lnTo>
                    <a:lnTo>
                      <a:pt x="48" y="66"/>
                    </a:lnTo>
                    <a:lnTo>
                      <a:pt x="44" y="66"/>
                    </a:lnTo>
                    <a:lnTo>
                      <a:pt x="40" y="66"/>
                    </a:lnTo>
                    <a:lnTo>
                      <a:pt x="40" y="64"/>
                    </a:lnTo>
                    <a:lnTo>
                      <a:pt x="36" y="64"/>
                    </a:lnTo>
                    <a:lnTo>
                      <a:pt x="36" y="60"/>
                    </a:lnTo>
                    <a:lnTo>
                      <a:pt x="36" y="56"/>
                    </a:lnTo>
                    <a:lnTo>
                      <a:pt x="34" y="56"/>
                    </a:lnTo>
                    <a:lnTo>
                      <a:pt x="34" y="52"/>
                    </a:lnTo>
                    <a:lnTo>
                      <a:pt x="30" y="52"/>
                    </a:lnTo>
                    <a:lnTo>
                      <a:pt x="30" y="48"/>
                    </a:lnTo>
                    <a:lnTo>
                      <a:pt x="26" y="44"/>
                    </a:lnTo>
                    <a:lnTo>
                      <a:pt x="26" y="40"/>
                    </a:lnTo>
                    <a:lnTo>
                      <a:pt x="22" y="36"/>
                    </a:lnTo>
                    <a:lnTo>
                      <a:pt x="18" y="36"/>
                    </a:lnTo>
                    <a:lnTo>
                      <a:pt x="18" y="34"/>
                    </a:lnTo>
                    <a:lnTo>
                      <a:pt x="14" y="34"/>
                    </a:lnTo>
                    <a:lnTo>
                      <a:pt x="14" y="30"/>
                    </a:lnTo>
                    <a:lnTo>
                      <a:pt x="10" y="30"/>
                    </a:lnTo>
                    <a:lnTo>
                      <a:pt x="10" y="26"/>
                    </a:lnTo>
                    <a:lnTo>
                      <a:pt x="8" y="26"/>
                    </a:lnTo>
                    <a:lnTo>
                      <a:pt x="8" y="22"/>
                    </a:lnTo>
                    <a:lnTo>
                      <a:pt x="4" y="18"/>
                    </a:lnTo>
                    <a:lnTo>
                      <a:pt x="4" y="14"/>
                    </a:lnTo>
                    <a:lnTo>
                      <a:pt x="0" y="10"/>
                    </a:lnTo>
                    <a:lnTo>
                      <a:pt x="0" y="6"/>
                    </a:lnTo>
                    <a:lnTo>
                      <a:pt x="4" y="6"/>
                    </a:lnTo>
                    <a:lnTo>
                      <a:pt x="8" y="6"/>
                    </a:lnTo>
                    <a:lnTo>
                      <a:pt x="10" y="6"/>
                    </a:lnTo>
                    <a:lnTo>
                      <a:pt x="10" y="10"/>
                    </a:lnTo>
                    <a:lnTo>
                      <a:pt x="14" y="10"/>
                    </a:lnTo>
                    <a:lnTo>
                      <a:pt x="18" y="14"/>
                    </a:lnTo>
                    <a:lnTo>
                      <a:pt x="22" y="14"/>
                    </a:lnTo>
                    <a:lnTo>
                      <a:pt x="22" y="10"/>
                    </a:lnTo>
                    <a:lnTo>
                      <a:pt x="26" y="10"/>
                    </a:lnTo>
                    <a:lnTo>
                      <a:pt x="30" y="14"/>
                    </a:lnTo>
                    <a:lnTo>
                      <a:pt x="34" y="14"/>
                    </a:lnTo>
                    <a:lnTo>
                      <a:pt x="34" y="10"/>
                    </a:lnTo>
                    <a:lnTo>
                      <a:pt x="34" y="14"/>
                    </a:lnTo>
                    <a:lnTo>
                      <a:pt x="36" y="14"/>
                    </a:lnTo>
                    <a:lnTo>
                      <a:pt x="36" y="18"/>
                    </a:lnTo>
                    <a:lnTo>
                      <a:pt x="40" y="18"/>
                    </a:lnTo>
                    <a:lnTo>
                      <a:pt x="40" y="22"/>
                    </a:lnTo>
                    <a:lnTo>
                      <a:pt x="40" y="26"/>
                    </a:lnTo>
                    <a:lnTo>
                      <a:pt x="44" y="26"/>
                    </a:lnTo>
                    <a:lnTo>
                      <a:pt x="44" y="30"/>
                    </a:lnTo>
                    <a:lnTo>
                      <a:pt x="44" y="34"/>
                    </a:lnTo>
                    <a:lnTo>
                      <a:pt x="48" y="34"/>
                    </a:lnTo>
                    <a:lnTo>
                      <a:pt x="48" y="36"/>
                    </a:lnTo>
                    <a:lnTo>
                      <a:pt x="50" y="36"/>
                    </a:lnTo>
                    <a:lnTo>
                      <a:pt x="50" y="40"/>
                    </a:lnTo>
                    <a:lnTo>
                      <a:pt x="54" y="40"/>
                    </a:lnTo>
                    <a:lnTo>
                      <a:pt x="58" y="40"/>
                    </a:lnTo>
                    <a:lnTo>
                      <a:pt x="62" y="48"/>
                    </a:lnTo>
                    <a:lnTo>
                      <a:pt x="66" y="48"/>
                    </a:lnTo>
                    <a:lnTo>
                      <a:pt x="66" y="52"/>
                    </a:lnTo>
                    <a:lnTo>
                      <a:pt x="66" y="56"/>
                    </a:lnTo>
                    <a:lnTo>
                      <a:pt x="70" y="60"/>
                    </a:lnTo>
                    <a:lnTo>
                      <a:pt x="70" y="56"/>
                    </a:lnTo>
                    <a:lnTo>
                      <a:pt x="66" y="56"/>
                    </a:lnTo>
                    <a:lnTo>
                      <a:pt x="70" y="56"/>
                    </a:lnTo>
                    <a:lnTo>
                      <a:pt x="70" y="60"/>
                    </a:lnTo>
                    <a:lnTo>
                      <a:pt x="70" y="56"/>
                    </a:lnTo>
                    <a:lnTo>
                      <a:pt x="74" y="60"/>
                    </a:lnTo>
                    <a:lnTo>
                      <a:pt x="74" y="64"/>
                    </a:lnTo>
                    <a:lnTo>
                      <a:pt x="78" y="66"/>
                    </a:lnTo>
                    <a:lnTo>
                      <a:pt x="80" y="66"/>
                    </a:lnTo>
                    <a:lnTo>
                      <a:pt x="80" y="70"/>
                    </a:lnTo>
                    <a:lnTo>
                      <a:pt x="80" y="66"/>
                    </a:lnTo>
                    <a:lnTo>
                      <a:pt x="80" y="64"/>
                    </a:lnTo>
                    <a:lnTo>
                      <a:pt x="84" y="64"/>
                    </a:lnTo>
                    <a:lnTo>
                      <a:pt x="80" y="64"/>
                    </a:lnTo>
                    <a:lnTo>
                      <a:pt x="84" y="64"/>
                    </a:lnTo>
                    <a:lnTo>
                      <a:pt x="84" y="66"/>
                    </a:lnTo>
                    <a:lnTo>
                      <a:pt x="88" y="66"/>
                    </a:lnTo>
                    <a:lnTo>
                      <a:pt x="88" y="70"/>
                    </a:lnTo>
                    <a:lnTo>
                      <a:pt x="88" y="74"/>
                    </a:lnTo>
                    <a:lnTo>
                      <a:pt x="92" y="74"/>
                    </a:lnTo>
                    <a:lnTo>
                      <a:pt x="96" y="74"/>
                    </a:lnTo>
                    <a:lnTo>
                      <a:pt x="96" y="78"/>
                    </a:lnTo>
                    <a:lnTo>
                      <a:pt x="100" y="78"/>
                    </a:lnTo>
                    <a:lnTo>
                      <a:pt x="100" y="82"/>
                    </a:lnTo>
                    <a:lnTo>
                      <a:pt x="100" y="86"/>
                    </a:lnTo>
                    <a:lnTo>
                      <a:pt x="104" y="90"/>
                    </a:lnTo>
                    <a:lnTo>
                      <a:pt x="106" y="90"/>
                    </a:lnTo>
                    <a:lnTo>
                      <a:pt x="110" y="90"/>
                    </a:lnTo>
                    <a:lnTo>
                      <a:pt x="110" y="92"/>
                    </a:lnTo>
                    <a:lnTo>
                      <a:pt x="110" y="96"/>
                    </a:lnTo>
                    <a:lnTo>
                      <a:pt x="106" y="96"/>
                    </a:lnTo>
                    <a:lnTo>
                      <a:pt x="104" y="100"/>
                    </a:lnTo>
                    <a:lnTo>
                      <a:pt x="104" y="96"/>
                    </a:lnTo>
                    <a:lnTo>
                      <a:pt x="104" y="100"/>
                    </a:lnTo>
                    <a:lnTo>
                      <a:pt x="106" y="100"/>
                    </a:lnTo>
                    <a:lnTo>
                      <a:pt x="106" y="96"/>
                    </a:lnTo>
                    <a:lnTo>
                      <a:pt x="110" y="96"/>
                    </a:lnTo>
                    <a:lnTo>
                      <a:pt x="114" y="96"/>
                    </a:lnTo>
                    <a:lnTo>
                      <a:pt x="114" y="92"/>
                    </a:lnTo>
                    <a:lnTo>
                      <a:pt x="118" y="92"/>
                    </a:lnTo>
                    <a:lnTo>
                      <a:pt x="122" y="96"/>
                    </a:lnTo>
                    <a:lnTo>
                      <a:pt x="122" y="100"/>
                    </a:lnTo>
                    <a:lnTo>
                      <a:pt x="122" y="104"/>
                    </a:lnTo>
                    <a:lnTo>
                      <a:pt x="118" y="104"/>
                    </a:lnTo>
                    <a:lnTo>
                      <a:pt x="114" y="104"/>
                    </a:lnTo>
                    <a:lnTo>
                      <a:pt x="114" y="108"/>
                    </a:lnTo>
                    <a:lnTo>
                      <a:pt x="118" y="104"/>
                    </a:lnTo>
                    <a:lnTo>
                      <a:pt x="118" y="108"/>
                    </a:lnTo>
                    <a:lnTo>
                      <a:pt x="114" y="108"/>
                    </a:lnTo>
                    <a:lnTo>
                      <a:pt x="118" y="108"/>
                    </a:lnTo>
                    <a:lnTo>
                      <a:pt x="118" y="112"/>
                    </a:lnTo>
                    <a:lnTo>
                      <a:pt x="114" y="112"/>
                    </a:lnTo>
                    <a:lnTo>
                      <a:pt x="114" y="116"/>
                    </a:lnTo>
                    <a:lnTo>
                      <a:pt x="118" y="116"/>
                    </a:lnTo>
                    <a:lnTo>
                      <a:pt x="118" y="116"/>
                    </a:lnTo>
                    <a:lnTo>
                      <a:pt x="118" y="116"/>
                    </a:lnTo>
                    <a:close/>
                    <a:moveTo>
                      <a:pt x="204" y="66"/>
                    </a:moveTo>
                    <a:lnTo>
                      <a:pt x="204" y="70"/>
                    </a:lnTo>
                    <a:lnTo>
                      <a:pt x="204" y="74"/>
                    </a:lnTo>
                    <a:lnTo>
                      <a:pt x="208" y="78"/>
                    </a:lnTo>
                    <a:lnTo>
                      <a:pt x="208" y="82"/>
                    </a:lnTo>
                    <a:lnTo>
                      <a:pt x="212" y="82"/>
                    </a:lnTo>
                    <a:lnTo>
                      <a:pt x="216" y="86"/>
                    </a:lnTo>
                    <a:lnTo>
                      <a:pt x="216" y="90"/>
                    </a:lnTo>
                    <a:lnTo>
                      <a:pt x="220" y="90"/>
                    </a:lnTo>
                    <a:lnTo>
                      <a:pt x="220" y="86"/>
                    </a:lnTo>
                    <a:lnTo>
                      <a:pt x="222" y="86"/>
                    </a:lnTo>
                    <a:lnTo>
                      <a:pt x="226" y="86"/>
                    </a:lnTo>
                    <a:lnTo>
                      <a:pt x="230" y="86"/>
                    </a:lnTo>
                    <a:lnTo>
                      <a:pt x="234" y="86"/>
                    </a:lnTo>
                    <a:lnTo>
                      <a:pt x="238" y="86"/>
                    </a:lnTo>
                    <a:lnTo>
                      <a:pt x="238" y="82"/>
                    </a:lnTo>
                    <a:lnTo>
                      <a:pt x="242" y="82"/>
                    </a:lnTo>
                    <a:lnTo>
                      <a:pt x="242" y="78"/>
                    </a:lnTo>
                    <a:lnTo>
                      <a:pt x="246" y="74"/>
                    </a:lnTo>
                    <a:lnTo>
                      <a:pt x="248" y="74"/>
                    </a:lnTo>
                    <a:lnTo>
                      <a:pt x="252" y="74"/>
                    </a:lnTo>
                    <a:lnTo>
                      <a:pt x="252" y="78"/>
                    </a:lnTo>
                    <a:lnTo>
                      <a:pt x="256" y="78"/>
                    </a:lnTo>
                    <a:lnTo>
                      <a:pt x="260" y="82"/>
                    </a:lnTo>
                    <a:lnTo>
                      <a:pt x="264" y="82"/>
                    </a:lnTo>
                    <a:lnTo>
                      <a:pt x="264" y="78"/>
                    </a:lnTo>
                    <a:lnTo>
                      <a:pt x="268" y="78"/>
                    </a:lnTo>
                    <a:lnTo>
                      <a:pt x="272" y="78"/>
                    </a:lnTo>
                    <a:lnTo>
                      <a:pt x="276" y="78"/>
                    </a:lnTo>
                    <a:lnTo>
                      <a:pt x="276" y="74"/>
                    </a:lnTo>
                    <a:lnTo>
                      <a:pt x="276" y="70"/>
                    </a:lnTo>
                    <a:lnTo>
                      <a:pt x="278" y="70"/>
                    </a:lnTo>
                    <a:lnTo>
                      <a:pt x="278" y="66"/>
                    </a:lnTo>
                    <a:lnTo>
                      <a:pt x="278" y="64"/>
                    </a:lnTo>
                    <a:lnTo>
                      <a:pt x="282" y="60"/>
                    </a:lnTo>
                    <a:lnTo>
                      <a:pt x="282" y="52"/>
                    </a:lnTo>
                    <a:lnTo>
                      <a:pt x="286" y="52"/>
                    </a:lnTo>
                    <a:lnTo>
                      <a:pt x="286" y="48"/>
                    </a:lnTo>
                    <a:lnTo>
                      <a:pt x="286" y="44"/>
                    </a:lnTo>
                    <a:lnTo>
                      <a:pt x="290" y="44"/>
                    </a:lnTo>
                    <a:lnTo>
                      <a:pt x="290" y="40"/>
                    </a:lnTo>
                    <a:lnTo>
                      <a:pt x="290" y="36"/>
                    </a:lnTo>
                    <a:lnTo>
                      <a:pt x="290" y="34"/>
                    </a:lnTo>
                    <a:lnTo>
                      <a:pt x="290" y="30"/>
                    </a:lnTo>
                    <a:lnTo>
                      <a:pt x="294" y="30"/>
                    </a:lnTo>
                    <a:lnTo>
                      <a:pt x="294" y="26"/>
                    </a:lnTo>
                    <a:lnTo>
                      <a:pt x="294" y="30"/>
                    </a:lnTo>
                    <a:lnTo>
                      <a:pt x="298" y="30"/>
                    </a:lnTo>
                    <a:lnTo>
                      <a:pt x="302" y="30"/>
                    </a:lnTo>
                    <a:lnTo>
                      <a:pt x="304" y="30"/>
                    </a:lnTo>
                    <a:lnTo>
                      <a:pt x="308" y="30"/>
                    </a:lnTo>
                    <a:lnTo>
                      <a:pt x="312" y="30"/>
                    </a:lnTo>
                    <a:lnTo>
                      <a:pt x="316" y="30"/>
                    </a:lnTo>
                    <a:lnTo>
                      <a:pt x="316" y="34"/>
                    </a:lnTo>
                    <a:lnTo>
                      <a:pt x="316" y="30"/>
                    </a:lnTo>
                    <a:lnTo>
                      <a:pt x="312" y="34"/>
                    </a:lnTo>
                    <a:lnTo>
                      <a:pt x="316" y="34"/>
                    </a:lnTo>
                    <a:lnTo>
                      <a:pt x="316" y="36"/>
                    </a:lnTo>
                    <a:lnTo>
                      <a:pt x="320" y="36"/>
                    </a:lnTo>
                    <a:lnTo>
                      <a:pt x="320" y="40"/>
                    </a:lnTo>
                    <a:lnTo>
                      <a:pt x="316" y="40"/>
                    </a:lnTo>
                    <a:lnTo>
                      <a:pt x="312" y="40"/>
                    </a:lnTo>
                    <a:lnTo>
                      <a:pt x="308" y="40"/>
                    </a:lnTo>
                    <a:lnTo>
                      <a:pt x="312" y="40"/>
                    </a:lnTo>
                    <a:lnTo>
                      <a:pt x="312" y="44"/>
                    </a:lnTo>
                    <a:lnTo>
                      <a:pt x="316" y="44"/>
                    </a:lnTo>
                    <a:lnTo>
                      <a:pt x="312" y="44"/>
                    </a:lnTo>
                    <a:lnTo>
                      <a:pt x="312" y="48"/>
                    </a:lnTo>
                    <a:lnTo>
                      <a:pt x="316" y="48"/>
                    </a:lnTo>
                    <a:lnTo>
                      <a:pt x="320" y="52"/>
                    </a:lnTo>
                    <a:lnTo>
                      <a:pt x="320" y="56"/>
                    </a:lnTo>
                    <a:lnTo>
                      <a:pt x="320" y="60"/>
                    </a:lnTo>
                    <a:lnTo>
                      <a:pt x="324" y="60"/>
                    </a:lnTo>
                    <a:lnTo>
                      <a:pt x="324" y="64"/>
                    </a:lnTo>
                    <a:lnTo>
                      <a:pt x="324" y="66"/>
                    </a:lnTo>
                    <a:lnTo>
                      <a:pt x="320" y="66"/>
                    </a:lnTo>
                    <a:lnTo>
                      <a:pt x="320" y="70"/>
                    </a:lnTo>
                    <a:lnTo>
                      <a:pt x="324" y="74"/>
                    </a:lnTo>
                    <a:lnTo>
                      <a:pt x="328" y="74"/>
                    </a:lnTo>
                    <a:lnTo>
                      <a:pt x="328" y="78"/>
                    </a:lnTo>
                    <a:lnTo>
                      <a:pt x="332" y="78"/>
                    </a:lnTo>
                    <a:lnTo>
                      <a:pt x="334" y="82"/>
                    </a:lnTo>
                    <a:lnTo>
                      <a:pt x="334" y="86"/>
                    </a:lnTo>
                    <a:lnTo>
                      <a:pt x="338" y="86"/>
                    </a:lnTo>
                    <a:lnTo>
                      <a:pt x="334" y="86"/>
                    </a:lnTo>
                    <a:lnTo>
                      <a:pt x="334" y="90"/>
                    </a:lnTo>
                    <a:lnTo>
                      <a:pt x="332" y="90"/>
                    </a:lnTo>
                    <a:lnTo>
                      <a:pt x="328" y="90"/>
                    </a:lnTo>
                    <a:lnTo>
                      <a:pt x="324" y="86"/>
                    </a:lnTo>
                    <a:lnTo>
                      <a:pt x="324" y="82"/>
                    </a:lnTo>
                    <a:lnTo>
                      <a:pt x="320" y="82"/>
                    </a:lnTo>
                    <a:lnTo>
                      <a:pt x="320" y="86"/>
                    </a:lnTo>
                    <a:lnTo>
                      <a:pt x="324" y="86"/>
                    </a:lnTo>
                    <a:lnTo>
                      <a:pt x="324" y="90"/>
                    </a:lnTo>
                    <a:lnTo>
                      <a:pt x="320" y="90"/>
                    </a:lnTo>
                    <a:lnTo>
                      <a:pt x="320" y="92"/>
                    </a:lnTo>
                    <a:lnTo>
                      <a:pt x="316" y="92"/>
                    </a:lnTo>
                    <a:lnTo>
                      <a:pt x="316" y="96"/>
                    </a:lnTo>
                    <a:lnTo>
                      <a:pt x="316" y="100"/>
                    </a:lnTo>
                    <a:lnTo>
                      <a:pt x="316" y="104"/>
                    </a:lnTo>
                    <a:lnTo>
                      <a:pt x="316" y="108"/>
                    </a:lnTo>
                    <a:lnTo>
                      <a:pt x="316" y="112"/>
                    </a:lnTo>
                    <a:lnTo>
                      <a:pt x="316" y="108"/>
                    </a:lnTo>
                    <a:lnTo>
                      <a:pt x="316" y="112"/>
                    </a:lnTo>
                    <a:lnTo>
                      <a:pt x="316" y="116"/>
                    </a:lnTo>
                    <a:lnTo>
                      <a:pt x="312" y="116"/>
                    </a:lnTo>
                    <a:lnTo>
                      <a:pt x="312" y="120"/>
                    </a:lnTo>
                    <a:lnTo>
                      <a:pt x="308" y="120"/>
                    </a:lnTo>
                    <a:lnTo>
                      <a:pt x="308" y="122"/>
                    </a:lnTo>
                    <a:lnTo>
                      <a:pt x="304" y="122"/>
                    </a:lnTo>
                    <a:lnTo>
                      <a:pt x="304" y="120"/>
                    </a:lnTo>
                    <a:lnTo>
                      <a:pt x="304" y="122"/>
                    </a:lnTo>
                    <a:lnTo>
                      <a:pt x="304" y="126"/>
                    </a:lnTo>
                    <a:lnTo>
                      <a:pt x="302" y="126"/>
                    </a:lnTo>
                    <a:lnTo>
                      <a:pt x="302" y="130"/>
                    </a:lnTo>
                    <a:lnTo>
                      <a:pt x="298" y="130"/>
                    </a:lnTo>
                    <a:lnTo>
                      <a:pt x="298" y="134"/>
                    </a:lnTo>
                    <a:lnTo>
                      <a:pt x="302" y="134"/>
                    </a:lnTo>
                    <a:lnTo>
                      <a:pt x="302" y="138"/>
                    </a:lnTo>
                    <a:lnTo>
                      <a:pt x="298" y="138"/>
                    </a:lnTo>
                    <a:lnTo>
                      <a:pt x="302" y="142"/>
                    </a:lnTo>
                    <a:lnTo>
                      <a:pt x="302" y="138"/>
                    </a:lnTo>
                    <a:lnTo>
                      <a:pt x="302" y="142"/>
                    </a:lnTo>
                    <a:lnTo>
                      <a:pt x="304" y="142"/>
                    </a:lnTo>
                    <a:lnTo>
                      <a:pt x="302" y="142"/>
                    </a:lnTo>
                    <a:lnTo>
                      <a:pt x="302" y="146"/>
                    </a:lnTo>
                    <a:lnTo>
                      <a:pt x="298" y="146"/>
                    </a:lnTo>
                    <a:lnTo>
                      <a:pt x="302" y="150"/>
                    </a:lnTo>
                    <a:lnTo>
                      <a:pt x="302" y="152"/>
                    </a:lnTo>
                    <a:lnTo>
                      <a:pt x="298" y="152"/>
                    </a:lnTo>
                    <a:lnTo>
                      <a:pt x="298" y="150"/>
                    </a:lnTo>
                    <a:lnTo>
                      <a:pt x="298" y="152"/>
                    </a:lnTo>
                    <a:lnTo>
                      <a:pt x="298" y="156"/>
                    </a:lnTo>
                    <a:lnTo>
                      <a:pt x="298" y="160"/>
                    </a:lnTo>
                    <a:lnTo>
                      <a:pt x="294" y="160"/>
                    </a:lnTo>
                    <a:lnTo>
                      <a:pt x="294" y="164"/>
                    </a:lnTo>
                    <a:lnTo>
                      <a:pt x="290" y="164"/>
                    </a:lnTo>
                    <a:lnTo>
                      <a:pt x="290" y="166"/>
                    </a:lnTo>
                    <a:lnTo>
                      <a:pt x="286" y="166"/>
                    </a:lnTo>
                    <a:lnTo>
                      <a:pt x="282" y="166"/>
                    </a:lnTo>
                    <a:lnTo>
                      <a:pt x="282" y="170"/>
                    </a:lnTo>
                    <a:lnTo>
                      <a:pt x="278" y="170"/>
                    </a:lnTo>
                    <a:lnTo>
                      <a:pt x="276" y="174"/>
                    </a:lnTo>
                    <a:lnTo>
                      <a:pt x="276" y="170"/>
                    </a:lnTo>
                    <a:lnTo>
                      <a:pt x="276" y="166"/>
                    </a:lnTo>
                    <a:lnTo>
                      <a:pt x="276" y="164"/>
                    </a:lnTo>
                    <a:lnTo>
                      <a:pt x="272" y="164"/>
                    </a:lnTo>
                    <a:lnTo>
                      <a:pt x="272" y="160"/>
                    </a:lnTo>
                    <a:lnTo>
                      <a:pt x="268" y="160"/>
                    </a:lnTo>
                    <a:lnTo>
                      <a:pt x="264" y="160"/>
                    </a:lnTo>
                    <a:lnTo>
                      <a:pt x="260" y="160"/>
                    </a:lnTo>
                    <a:lnTo>
                      <a:pt x="260" y="156"/>
                    </a:lnTo>
                    <a:lnTo>
                      <a:pt x="256" y="156"/>
                    </a:lnTo>
                    <a:lnTo>
                      <a:pt x="252" y="156"/>
                    </a:lnTo>
                    <a:lnTo>
                      <a:pt x="252" y="152"/>
                    </a:lnTo>
                    <a:lnTo>
                      <a:pt x="252" y="156"/>
                    </a:lnTo>
                    <a:lnTo>
                      <a:pt x="248" y="160"/>
                    </a:lnTo>
                    <a:lnTo>
                      <a:pt x="246" y="160"/>
                    </a:lnTo>
                    <a:lnTo>
                      <a:pt x="242" y="160"/>
                    </a:lnTo>
                    <a:lnTo>
                      <a:pt x="238" y="160"/>
                    </a:lnTo>
                    <a:lnTo>
                      <a:pt x="238" y="164"/>
                    </a:lnTo>
                    <a:lnTo>
                      <a:pt x="234" y="164"/>
                    </a:lnTo>
                    <a:lnTo>
                      <a:pt x="234" y="160"/>
                    </a:lnTo>
                    <a:lnTo>
                      <a:pt x="234" y="156"/>
                    </a:lnTo>
                    <a:lnTo>
                      <a:pt x="234" y="152"/>
                    </a:lnTo>
                    <a:lnTo>
                      <a:pt x="234" y="150"/>
                    </a:lnTo>
                    <a:lnTo>
                      <a:pt x="234" y="152"/>
                    </a:lnTo>
                    <a:lnTo>
                      <a:pt x="230" y="152"/>
                    </a:lnTo>
                    <a:lnTo>
                      <a:pt x="226" y="152"/>
                    </a:lnTo>
                    <a:lnTo>
                      <a:pt x="226" y="156"/>
                    </a:lnTo>
                    <a:lnTo>
                      <a:pt x="222" y="156"/>
                    </a:lnTo>
                    <a:lnTo>
                      <a:pt x="220" y="152"/>
                    </a:lnTo>
                    <a:lnTo>
                      <a:pt x="222" y="152"/>
                    </a:lnTo>
                    <a:lnTo>
                      <a:pt x="220" y="152"/>
                    </a:lnTo>
                    <a:lnTo>
                      <a:pt x="220" y="156"/>
                    </a:lnTo>
                    <a:lnTo>
                      <a:pt x="220" y="152"/>
                    </a:lnTo>
                    <a:lnTo>
                      <a:pt x="216" y="152"/>
                    </a:lnTo>
                    <a:lnTo>
                      <a:pt x="212" y="152"/>
                    </a:lnTo>
                    <a:lnTo>
                      <a:pt x="212" y="150"/>
                    </a:lnTo>
                    <a:lnTo>
                      <a:pt x="212" y="146"/>
                    </a:lnTo>
                    <a:lnTo>
                      <a:pt x="212" y="142"/>
                    </a:lnTo>
                    <a:lnTo>
                      <a:pt x="212" y="138"/>
                    </a:lnTo>
                    <a:lnTo>
                      <a:pt x="212" y="134"/>
                    </a:lnTo>
                    <a:lnTo>
                      <a:pt x="208" y="134"/>
                    </a:lnTo>
                    <a:lnTo>
                      <a:pt x="208" y="130"/>
                    </a:lnTo>
                    <a:lnTo>
                      <a:pt x="212" y="130"/>
                    </a:lnTo>
                    <a:lnTo>
                      <a:pt x="212" y="126"/>
                    </a:lnTo>
                    <a:lnTo>
                      <a:pt x="212" y="122"/>
                    </a:lnTo>
                    <a:lnTo>
                      <a:pt x="208" y="122"/>
                    </a:lnTo>
                    <a:lnTo>
                      <a:pt x="208" y="120"/>
                    </a:lnTo>
                    <a:lnTo>
                      <a:pt x="204" y="120"/>
                    </a:lnTo>
                    <a:lnTo>
                      <a:pt x="200" y="116"/>
                    </a:lnTo>
                    <a:lnTo>
                      <a:pt x="200" y="120"/>
                    </a:lnTo>
                    <a:lnTo>
                      <a:pt x="200" y="116"/>
                    </a:lnTo>
                    <a:lnTo>
                      <a:pt x="204" y="116"/>
                    </a:lnTo>
                    <a:lnTo>
                      <a:pt x="200" y="112"/>
                    </a:lnTo>
                    <a:lnTo>
                      <a:pt x="196" y="112"/>
                    </a:lnTo>
                    <a:lnTo>
                      <a:pt x="196" y="108"/>
                    </a:lnTo>
                    <a:lnTo>
                      <a:pt x="196" y="104"/>
                    </a:lnTo>
                    <a:lnTo>
                      <a:pt x="196" y="100"/>
                    </a:lnTo>
                    <a:lnTo>
                      <a:pt x="196" y="96"/>
                    </a:lnTo>
                    <a:lnTo>
                      <a:pt x="192" y="96"/>
                    </a:lnTo>
                    <a:lnTo>
                      <a:pt x="192" y="92"/>
                    </a:lnTo>
                    <a:lnTo>
                      <a:pt x="192" y="90"/>
                    </a:lnTo>
                    <a:lnTo>
                      <a:pt x="192" y="86"/>
                    </a:lnTo>
                    <a:lnTo>
                      <a:pt x="196" y="86"/>
                    </a:lnTo>
                    <a:lnTo>
                      <a:pt x="192" y="86"/>
                    </a:lnTo>
                    <a:lnTo>
                      <a:pt x="192" y="82"/>
                    </a:lnTo>
                    <a:lnTo>
                      <a:pt x="196" y="82"/>
                    </a:lnTo>
                    <a:lnTo>
                      <a:pt x="200" y="78"/>
                    </a:lnTo>
                    <a:lnTo>
                      <a:pt x="196" y="78"/>
                    </a:lnTo>
                    <a:lnTo>
                      <a:pt x="196" y="82"/>
                    </a:lnTo>
                    <a:lnTo>
                      <a:pt x="196" y="78"/>
                    </a:lnTo>
                    <a:lnTo>
                      <a:pt x="196" y="74"/>
                    </a:lnTo>
                    <a:lnTo>
                      <a:pt x="200" y="74"/>
                    </a:lnTo>
                    <a:lnTo>
                      <a:pt x="200" y="70"/>
                    </a:lnTo>
                    <a:lnTo>
                      <a:pt x="204" y="66"/>
                    </a:lnTo>
                    <a:lnTo>
                      <a:pt x="204" y="66"/>
                    </a:lnTo>
                    <a:lnTo>
                      <a:pt x="204" y="66"/>
                    </a:lnTo>
                    <a:close/>
                    <a:moveTo>
                      <a:pt x="182" y="36"/>
                    </a:moveTo>
                    <a:lnTo>
                      <a:pt x="182" y="34"/>
                    </a:lnTo>
                    <a:lnTo>
                      <a:pt x="182" y="30"/>
                    </a:lnTo>
                    <a:lnTo>
                      <a:pt x="186" y="30"/>
                    </a:lnTo>
                    <a:lnTo>
                      <a:pt x="186" y="34"/>
                    </a:lnTo>
                    <a:lnTo>
                      <a:pt x="186" y="36"/>
                    </a:lnTo>
                    <a:lnTo>
                      <a:pt x="186" y="40"/>
                    </a:lnTo>
                    <a:lnTo>
                      <a:pt x="182" y="40"/>
                    </a:lnTo>
                    <a:lnTo>
                      <a:pt x="182" y="36"/>
                    </a:lnTo>
                    <a:lnTo>
                      <a:pt x="186" y="36"/>
                    </a:lnTo>
                    <a:lnTo>
                      <a:pt x="182" y="36"/>
                    </a:lnTo>
                    <a:lnTo>
                      <a:pt x="182" y="36"/>
                    </a:lnTo>
                    <a:lnTo>
                      <a:pt x="182" y="36"/>
                    </a:lnTo>
                    <a:close/>
                    <a:moveTo>
                      <a:pt x="148" y="52"/>
                    </a:moveTo>
                    <a:lnTo>
                      <a:pt x="148" y="48"/>
                    </a:lnTo>
                    <a:lnTo>
                      <a:pt x="152" y="52"/>
                    </a:lnTo>
                    <a:lnTo>
                      <a:pt x="148" y="52"/>
                    </a:lnTo>
                    <a:lnTo>
                      <a:pt x="148" y="56"/>
                    </a:lnTo>
                    <a:lnTo>
                      <a:pt x="148" y="52"/>
                    </a:lnTo>
                    <a:lnTo>
                      <a:pt x="148" y="52"/>
                    </a:lnTo>
                    <a:lnTo>
                      <a:pt x="148" y="52"/>
                    </a:lnTo>
                    <a:close/>
                    <a:moveTo>
                      <a:pt x="18" y="64"/>
                    </a:moveTo>
                    <a:lnTo>
                      <a:pt x="14" y="64"/>
                    </a:lnTo>
                    <a:lnTo>
                      <a:pt x="14" y="60"/>
                    </a:lnTo>
                    <a:lnTo>
                      <a:pt x="10" y="60"/>
                    </a:lnTo>
                    <a:lnTo>
                      <a:pt x="10" y="56"/>
                    </a:lnTo>
                    <a:lnTo>
                      <a:pt x="8" y="56"/>
                    </a:lnTo>
                    <a:lnTo>
                      <a:pt x="10" y="52"/>
                    </a:lnTo>
                    <a:lnTo>
                      <a:pt x="10" y="56"/>
                    </a:lnTo>
                    <a:lnTo>
                      <a:pt x="14" y="56"/>
                    </a:lnTo>
                    <a:lnTo>
                      <a:pt x="14" y="60"/>
                    </a:lnTo>
                    <a:lnTo>
                      <a:pt x="18" y="60"/>
                    </a:lnTo>
                    <a:lnTo>
                      <a:pt x="18" y="64"/>
                    </a:lnTo>
                    <a:lnTo>
                      <a:pt x="18" y="64"/>
                    </a:lnTo>
                    <a:lnTo>
                      <a:pt x="18" y="64"/>
                    </a:lnTo>
                    <a:close/>
                    <a:moveTo>
                      <a:pt x="468" y="66"/>
                    </a:moveTo>
                    <a:lnTo>
                      <a:pt x="468" y="64"/>
                    </a:lnTo>
                    <a:lnTo>
                      <a:pt x="468" y="60"/>
                    </a:lnTo>
                    <a:lnTo>
                      <a:pt x="472" y="56"/>
                    </a:lnTo>
                    <a:lnTo>
                      <a:pt x="472" y="60"/>
                    </a:lnTo>
                    <a:lnTo>
                      <a:pt x="472" y="64"/>
                    </a:lnTo>
                    <a:lnTo>
                      <a:pt x="472" y="66"/>
                    </a:lnTo>
                    <a:lnTo>
                      <a:pt x="468" y="66"/>
                    </a:lnTo>
                    <a:lnTo>
                      <a:pt x="468" y="66"/>
                    </a:lnTo>
                    <a:lnTo>
                      <a:pt x="468" y="66"/>
                    </a:lnTo>
                    <a:close/>
                    <a:moveTo>
                      <a:pt x="30" y="66"/>
                    </a:moveTo>
                    <a:lnTo>
                      <a:pt x="30" y="64"/>
                    </a:lnTo>
                    <a:lnTo>
                      <a:pt x="26" y="64"/>
                    </a:lnTo>
                    <a:lnTo>
                      <a:pt x="30" y="64"/>
                    </a:lnTo>
                    <a:lnTo>
                      <a:pt x="30" y="66"/>
                    </a:lnTo>
                    <a:lnTo>
                      <a:pt x="30" y="66"/>
                    </a:lnTo>
                    <a:lnTo>
                      <a:pt x="30" y="66"/>
                    </a:lnTo>
                    <a:close/>
                    <a:moveTo>
                      <a:pt x="460" y="112"/>
                    </a:moveTo>
                    <a:lnTo>
                      <a:pt x="460" y="108"/>
                    </a:lnTo>
                    <a:lnTo>
                      <a:pt x="458" y="104"/>
                    </a:lnTo>
                    <a:lnTo>
                      <a:pt x="460" y="104"/>
                    </a:lnTo>
                    <a:lnTo>
                      <a:pt x="460" y="100"/>
                    </a:lnTo>
                    <a:lnTo>
                      <a:pt x="458" y="96"/>
                    </a:lnTo>
                    <a:lnTo>
                      <a:pt x="458" y="92"/>
                    </a:lnTo>
                    <a:lnTo>
                      <a:pt x="458" y="90"/>
                    </a:lnTo>
                    <a:lnTo>
                      <a:pt x="458" y="86"/>
                    </a:lnTo>
                    <a:lnTo>
                      <a:pt x="454" y="86"/>
                    </a:lnTo>
                    <a:lnTo>
                      <a:pt x="454" y="82"/>
                    </a:lnTo>
                    <a:lnTo>
                      <a:pt x="458" y="82"/>
                    </a:lnTo>
                    <a:lnTo>
                      <a:pt x="458" y="78"/>
                    </a:lnTo>
                    <a:lnTo>
                      <a:pt x="458" y="74"/>
                    </a:lnTo>
                    <a:lnTo>
                      <a:pt x="458" y="70"/>
                    </a:lnTo>
                    <a:lnTo>
                      <a:pt x="460" y="70"/>
                    </a:lnTo>
                    <a:lnTo>
                      <a:pt x="460" y="66"/>
                    </a:lnTo>
                    <a:lnTo>
                      <a:pt x="464" y="64"/>
                    </a:lnTo>
                    <a:lnTo>
                      <a:pt x="464" y="66"/>
                    </a:lnTo>
                    <a:lnTo>
                      <a:pt x="460" y="70"/>
                    </a:lnTo>
                    <a:lnTo>
                      <a:pt x="464" y="70"/>
                    </a:lnTo>
                    <a:lnTo>
                      <a:pt x="464" y="74"/>
                    </a:lnTo>
                    <a:lnTo>
                      <a:pt x="464" y="78"/>
                    </a:lnTo>
                    <a:lnTo>
                      <a:pt x="460" y="82"/>
                    </a:lnTo>
                    <a:lnTo>
                      <a:pt x="458" y="86"/>
                    </a:lnTo>
                    <a:lnTo>
                      <a:pt x="460" y="90"/>
                    </a:lnTo>
                    <a:lnTo>
                      <a:pt x="460" y="86"/>
                    </a:lnTo>
                    <a:lnTo>
                      <a:pt x="464" y="86"/>
                    </a:lnTo>
                    <a:lnTo>
                      <a:pt x="464" y="82"/>
                    </a:lnTo>
                    <a:lnTo>
                      <a:pt x="464" y="78"/>
                    </a:lnTo>
                    <a:lnTo>
                      <a:pt x="468" y="78"/>
                    </a:lnTo>
                    <a:lnTo>
                      <a:pt x="468" y="74"/>
                    </a:lnTo>
                    <a:lnTo>
                      <a:pt x="472" y="74"/>
                    </a:lnTo>
                    <a:lnTo>
                      <a:pt x="472" y="82"/>
                    </a:lnTo>
                    <a:lnTo>
                      <a:pt x="472" y="86"/>
                    </a:lnTo>
                    <a:lnTo>
                      <a:pt x="468" y="86"/>
                    </a:lnTo>
                    <a:lnTo>
                      <a:pt x="468" y="90"/>
                    </a:lnTo>
                    <a:lnTo>
                      <a:pt x="468" y="92"/>
                    </a:lnTo>
                    <a:lnTo>
                      <a:pt x="472" y="92"/>
                    </a:lnTo>
                    <a:lnTo>
                      <a:pt x="472" y="96"/>
                    </a:lnTo>
                    <a:lnTo>
                      <a:pt x="476" y="96"/>
                    </a:lnTo>
                    <a:lnTo>
                      <a:pt x="476" y="100"/>
                    </a:lnTo>
                    <a:lnTo>
                      <a:pt x="476" y="96"/>
                    </a:lnTo>
                    <a:lnTo>
                      <a:pt x="472" y="96"/>
                    </a:lnTo>
                    <a:lnTo>
                      <a:pt x="468" y="96"/>
                    </a:lnTo>
                    <a:lnTo>
                      <a:pt x="464" y="96"/>
                    </a:lnTo>
                    <a:lnTo>
                      <a:pt x="464" y="92"/>
                    </a:lnTo>
                    <a:lnTo>
                      <a:pt x="460" y="92"/>
                    </a:lnTo>
                    <a:lnTo>
                      <a:pt x="460" y="96"/>
                    </a:lnTo>
                    <a:lnTo>
                      <a:pt x="460" y="100"/>
                    </a:lnTo>
                    <a:lnTo>
                      <a:pt x="460" y="104"/>
                    </a:lnTo>
                    <a:lnTo>
                      <a:pt x="464" y="108"/>
                    </a:lnTo>
                    <a:lnTo>
                      <a:pt x="464" y="112"/>
                    </a:lnTo>
                    <a:lnTo>
                      <a:pt x="468" y="116"/>
                    </a:lnTo>
                    <a:lnTo>
                      <a:pt x="468" y="120"/>
                    </a:lnTo>
                    <a:lnTo>
                      <a:pt x="468" y="116"/>
                    </a:lnTo>
                    <a:lnTo>
                      <a:pt x="464" y="116"/>
                    </a:lnTo>
                    <a:lnTo>
                      <a:pt x="464" y="112"/>
                    </a:lnTo>
                    <a:lnTo>
                      <a:pt x="460" y="112"/>
                    </a:lnTo>
                    <a:lnTo>
                      <a:pt x="460" y="112"/>
                    </a:lnTo>
                    <a:lnTo>
                      <a:pt x="460" y="112"/>
                    </a:lnTo>
                    <a:close/>
                    <a:moveTo>
                      <a:pt x="92" y="70"/>
                    </a:moveTo>
                    <a:lnTo>
                      <a:pt x="92" y="74"/>
                    </a:lnTo>
                    <a:lnTo>
                      <a:pt x="88" y="74"/>
                    </a:lnTo>
                    <a:lnTo>
                      <a:pt x="88" y="70"/>
                    </a:lnTo>
                    <a:lnTo>
                      <a:pt x="88" y="66"/>
                    </a:lnTo>
                    <a:lnTo>
                      <a:pt x="92" y="66"/>
                    </a:lnTo>
                    <a:lnTo>
                      <a:pt x="92" y="70"/>
                    </a:lnTo>
                    <a:lnTo>
                      <a:pt x="92" y="70"/>
                    </a:lnTo>
                    <a:lnTo>
                      <a:pt x="92" y="70"/>
                    </a:lnTo>
                    <a:close/>
                    <a:moveTo>
                      <a:pt x="398" y="120"/>
                    </a:moveTo>
                    <a:lnTo>
                      <a:pt x="394" y="120"/>
                    </a:lnTo>
                    <a:lnTo>
                      <a:pt x="390" y="120"/>
                    </a:lnTo>
                    <a:lnTo>
                      <a:pt x="390" y="122"/>
                    </a:lnTo>
                    <a:lnTo>
                      <a:pt x="386" y="122"/>
                    </a:lnTo>
                    <a:lnTo>
                      <a:pt x="386" y="126"/>
                    </a:lnTo>
                    <a:lnTo>
                      <a:pt x="382" y="126"/>
                    </a:lnTo>
                    <a:lnTo>
                      <a:pt x="382" y="130"/>
                    </a:lnTo>
                    <a:lnTo>
                      <a:pt x="378" y="130"/>
                    </a:lnTo>
                    <a:lnTo>
                      <a:pt x="374" y="130"/>
                    </a:lnTo>
                    <a:lnTo>
                      <a:pt x="374" y="134"/>
                    </a:lnTo>
                    <a:lnTo>
                      <a:pt x="372" y="134"/>
                    </a:lnTo>
                    <a:lnTo>
                      <a:pt x="368" y="134"/>
                    </a:lnTo>
                    <a:lnTo>
                      <a:pt x="368" y="138"/>
                    </a:lnTo>
                    <a:lnTo>
                      <a:pt x="372" y="138"/>
                    </a:lnTo>
                    <a:lnTo>
                      <a:pt x="374" y="138"/>
                    </a:lnTo>
                    <a:lnTo>
                      <a:pt x="374" y="142"/>
                    </a:lnTo>
                    <a:lnTo>
                      <a:pt x="378" y="146"/>
                    </a:lnTo>
                    <a:lnTo>
                      <a:pt x="378" y="150"/>
                    </a:lnTo>
                    <a:lnTo>
                      <a:pt x="382" y="150"/>
                    </a:lnTo>
                    <a:lnTo>
                      <a:pt x="382" y="152"/>
                    </a:lnTo>
                    <a:lnTo>
                      <a:pt x="382" y="156"/>
                    </a:lnTo>
                    <a:lnTo>
                      <a:pt x="386" y="156"/>
                    </a:lnTo>
                    <a:lnTo>
                      <a:pt x="382" y="156"/>
                    </a:lnTo>
                    <a:lnTo>
                      <a:pt x="382" y="160"/>
                    </a:lnTo>
                    <a:lnTo>
                      <a:pt x="382" y="164"/>
                    </a:lnTo>
                    <a:lnTo>
                      <a:pt x="382" y="166"/>
                    </a:lnTo>
                    <a:lnTo>
                      <a:pt x="386" y="166"/>
                    </a:lnTo>
                    <a:lnTo>
                      <a:pt x="386" y="170"/>
                    </a:lnTo>
                    <a:lnTo>
                      <a:pt x="390" y="170"/>
                    </a:lnTo>
                    <a:lnTo>
                      <a:pt x="390" y="174"/>
                    </a:lnTo>
                    <a:lnTo>
                      <a:pt x="390" y="170"/>
                    </a:lnTo>
                    <a:lnTo>
                      <a:pt x="390" y="174"/>
                    </a:lnTo>
                    <a:lnTo>
                      <a:pt x="390" y="178"/>
                    </a:lnTo>
                    <a:lnTo>
                      <a:pt x="386" y="178"/>
                    </a:lnTo>
                    <a:lnTo>
                      <a:pt x="382" y="178"/>
                    </a:lnTo>
                    <a:lnTo>
                      <a:pt x="378" y="178"/>
                    </a:lnTo>
                    <a:lnTo>
                      <a:pt x="378" y="182"/>
                    </a:lnTo>
                    <a:lnTo>
                      <a:pt x="378" y="186"/>
                    </a:lnTo>
                    <a:lnTo>
                      <a:pt x="374" y="186"/>
                    </a:lnTo>
                    <a:lnTo>
                      <a:pt x="372" y="182"/>
                    </a:lnTo>
                    <a:lnTo>
                      <a:pt x="372" y="178"/>
                    </a:lnTo>
                    <a:lnTo>
                      <a:pt x="372" y="174"/>
                    </a:lnTo>
                    <a:lnTo>
                      <a:pt x="374" y="174"/>
                    </a:lnTo>
                    <a:lnTo>
                      <a:pt x="374" y="170"/>
                    </a:lnTo>
                    <a:lnTo>
                      <a:pt x="372" y="170"/>
                    </a:lnTo>
                    <a:lnTo>
                      <a:pt x="368" y="170"/>
                    </a:lnTo>
                    <a:lnTo>
                      <a:pt x="368" y="166"/>
                    </a:lnTo>
                    <a:lnTo>
                      <a:pt x="364" y="164"/>
                    </a:lnTo>
                    <a:lnTo>
                      <a:pt x="364" y="160"/>
                    </a:lnTo>
                    <a:lnTo>
                      <a:pt x="364" y="156"/>
                    </a:lnTo>
                    <a:lnTo>
                      <a:pt x="364" y="152"/>
                    </a:lnTo>
                    <a:lnTo>
                      <a:pt x="364" y="150"/>
                    </a:lnTo>
                    <a:lnTo>
                      <a:pt x="360" y="146"/>
                    </a:lnTo>
                    <a:lnTo>
                      <a:pt x="360" y="150"/>
                    </a:lnTo>
                    <a:lnTo>
                      <a:pt x="358" y="152"/>
                    </a:lnTo>
                    <a:lnTo>
                      <a:pt x="354" y="152"/>
                    </a:lnTo>
                    <a:lnTo>
                      <a:pt x="354" y="156"/>
                    </a:lnTo>
                    <a:lnTo>
                      <a:pt x="358" y="156"/>
                    </a:lnTo>
                    <a:lnTo>
                      <a:pt x="358" y="160"/>
                    </a:lnTo>
                    <a:lnTo>
                      <a:pt x="358" y="164"/>
                    </a:lnTo>
                    <a:lnTo>
                      <a:pt x="358" y="166"/>
                    </a:lnTo>
                    <a:lnTo>
                      <a:pt x="358" y="170"/>
                    </a:lnTo>
                    <a:lnTo>
                      <a:pt x="358" y="174"/>
                    </a:lnTo>
                    <a:lnTo>
                      <a:pt x="358" y="178"/>
                    </a:lnTo>
                    <a:lnTo>
                      <a:pt x="358" y="182"/>
                    </a:lnTo>
                    <a:lnTo>
                      <a:pt x="358" y="186"/>
                    </a:lnTo>
                    <a:lnTo>
                      <a:pt x="354" y="190"/>
                    </a:lnTo>
                    <a:lnTo>
                      <a:pt x="358" y="194"/>
                    </a:lnTo>
                    <a:lnTo>
                      <a:pt x="358" y="196"/>
                    </a:lnTo>
                    <a:lnTo>
                      <a:pt x="354" y="196"/>
                    </a:lnTo>
                    <a:lnTo>
                      <a:pt x="350" y="196"/>
                    </a:lnTo>
                    <a:lnTo>
                      <a:pt x="350" y="200"/>
                    </a:lnTo>
                    <a:lnTo>
                      <a:pt x="346" y="200"/>
                    </a:lnTo>
                    <a:lnTo>
                      <a:pt x="346" y="196"/>
                    </a:lnTo>
                    <a:lnTo>
                      <a:pt x="342" y="196"/>
                    </a:lnTo>
                    <a:lnTo>
                      <a:pt x="342" y="194"/>
                    </a:lnTo>
                    <a:lnTo>
                      <a:pt x="342" y="190"/>
                    </a:lnTo>
                    <a:lnTo>
                      <a:pt x="346" y="186"/>
                    </a:lnTo>
                    <a:lnTo>
                      <a:pt x="342" y="186"/>
                    </a:lnTo>
                    <a:lnTo>
                      <a:pt x="342" y="182"/>
                    </a:lnTo>
                    <a:lnTo>
                      <a:pt x="346" y="182"/>
                    </a:lnTo>
                    <a:lnTo>
                      <a:pt x="346" y="178"/>
                    </a:lnTo>
                    <a:lnTo>
                      <a:pt x="346" y="174"/>
                    </a:lnTo>
                    <a:lnTo>
                      <a:pt x="346" y="170"/>
                    </a:lnTo>
                    <a:lnTo>
                      <a:pt x="346" y="166"/>
                    </a:lnTo>
                    <a:lnTo>
                      <a:pt x="342" y="164"/>
                    </a:lnTo>
                    <a:lnTo>
                      <a:pt x="346" y="164"/>
                    </a:lnTo>
                    <a:lnTo>
                      <a:pt x="342" y="160"/>
                    </a:lnTo>
                    <a:lnTo>
                      <a:pt x="338" y="160"/>
                    </a:lnTo>
                    <a:lnTo>
                      <a:pt x="338" y="164"/>
                    </a:lnTo>
                    <a:lnTo>
                      <a:pt x="338" y="160"/>
                    </a:lnTo>
                    <a:lnTo>
                      <a:pt x="338" y="164"/>
                    </a:lnTo>
                    <a:lnTo>
                      <a:pt x="334" y="164"/>
                    </a:lnTo>
                    <a:lnTo>
                      <a:pt x="334" y="160"/>
                    </a:lnTo>
                    <a:lnTo>
                      <a:pt x="334" y="156"/>
                    </a:lnTo>
                    <a:lnTo>
                      <a:pt x="334" y="152"/>
                    </a:lnTo>
                    <a:lnTo>
                      <a:pt x="334" y="150"/>
                    </a:lnTo>
                    <a:lnTo>
                      <a:pt x="338" y="146"/>
                    </a:lnTo>
                    <a:lnTo>
                      <a:pt x="338" y="142"/>
                    </a:lnTo>
                    <a:lnTo>
                      <a:pt x="338" y="138"/>
                    </a:lnTo>
                    <a:lnTo>
                      <a:pt x="342" y="138"/>
                    </a:lnTo>
                    <a:lnTo>
                      <a:pt x="342" y="134"/>
                    </a:lnTo>
                    <a:lnTo>
                      <a:pt x="342" y="138"/>
                    </a:lnTo>
                    <a:lnTo>
                      <a:pt x="342" y="134"/>
                    </a:lnTo>
                    <a:lnTo>
                      <a:pt x="342" y="130"/>
                    </a:lnTo>
                    <a:lnTo>
                      <a:pt x="342" y="126"/>
                    </a:lnTo>
                    <a:lnTo>
                      <a:pt x="342" y="122"/>
                    </a:lnTo>
                    <a:lnTo>
                      <a:pt x="342" y="120"/>
                    </a:lnTo>
                    <a:lnTo>
                      <a:pt x="346" y="120"/>
                    </a:lnTo>
                    <a:lnTo>
                      <a:pt x="346" y="116"/>
                    </a:lnTo>
                    <a:lnTo>
                      <a:pt x="346" y="112"/>
                    </a:lnTo>
                    <a:lnTo>
                      <a:pt x="350" y="116"/>
                    </a:lnTo>
                    <a:lnTo>
                      <a:pt x="350" y="120"/>
                    </a:lnTo>
                    <a:lnTo>
                      <a:pt x="350" y="116"/>
                    </a:lnTo>
                    <a:lnTo>
                      <a:pt x="350" y="112"/>
                    </a:lnTo>
                    <a:lnTo>
                      <a:pt x="346" y="112"/>
                    </a:lnTo>
                    <a:lnTo>
                      <a:pt x="346" y="108"/>
                    </a:lnTo>
                    <a:lnTo>
                      <a:pt x="350" y="108"/>
                    </a:lnTo>
                    <a:lnTo>
                      <a:pt x="350" y="104"/>
                    </a:lnTo>
                    <a:lnTo>
                      <a:pt x="346" y="104"/>
                    </a:lnTo>
                    <a:lnTo>
                      <a:pt x="346" y="100"/>
                    </a:lnTo>
                    <a:lnTo>
                      <a:pt x="346" y="104"/>
                    </a:lnTo>
                    <a:lnTo>
                      <a:pt x="350" y="104"/>
                    </a:lnTo>
                    <a:lnTo>
                      <a:pt x="350" y="100"/>
                    </a:lnTo>
                    <a:lnTo>
                      <a:pt x="350" y="96"/>
                    </a:lnTo>
                    <a:lnTo>
                      <a:pt x="350" y="92"/>
                    </a:lnTo>
                    <a:lnTo>
                      <a:pt x="354" y="92"/>
                    </a:lnTo>
                    <a:lnTo>
                      <a:pt x="350" y="92"/>
                    </a:lnTo>
                    <a:lnTo>
                      <a:pt x="350" y="90"/>
                    </a:lnTo>
                    <a:lnTo>
                      <a:pt x="354" y="90"/>
                    </a:lnTo>
                    <a:lnTo>
                      <a:pt x="354" y="86"/>
                    </a:lnTo>
                    <a:lnTo>
                      <a:pt x="358" y="86"/>
                    </a:lnTo>
                    <a:lnTo>
                      <a:pt x="358" y="90"/>
                    </a:lnTo>
                    <a:lnTo>
                      <a:pt x="360" y="90"/>
                    </a:lnTo>
                    <a:lnTo>
                      <a:pt x="360" y="86"/>
                    </a:lnTo>
                    <a:lnTo>
                      <a:pt x="364" y="82"/>
                    </a:lnTo>
                    <a:lnTo>
                      <a:pt x="360" y="82"/>
                    </a:lnTo>
                    <a:lnTo>
                      <a:pt x="364" y="78"/>
                    </a:lnTo>
                    <a:lnTo>
                      <a:pt x="368" y="78"/>
                    </a:lnTo>
                    <a:lnTo>
                      <a:pt x="368" y="82"/>
                    </a:lnTo>
                    <a:lnTo>
                      <a:pt x="372" y="82"/>
                    </a:lnTo>
                    <a:lnTo>
                      <a:pt x="372" y="86"/>
                    </a:lnTo>
                    <a:lnTo>
                      <a:pt x="374" y="86"/>
                    </a:lnTo>
                    <a:lnTo>
                      <a:pt x="378" y="82"/>
                    </a:lnTo>
                    <a:lnTo>
                      <a:pt x="378" y="86"/>
                    </a:lnTo>
                    <a:lnTo>
                      <a:pt x="382" y="86"/>
                    </a:lnTo>
                    <a:lnTo>
                      <a:pt x="386" y="86"/>
                    </a:lnTo>
                    <a:lnTo>
                      <a:pt x="390" y="86"/>
                    </a:lnTo>
                    <a:lnTo>
                      <a:pt x="390" y="90"/>
                    </a:lnTo>
                    <a:lnTo>
                      <a:pt x="394" y="86"/>
                    </a:lnTo>
                    <a:lnTo>
                      <a:pt x="398" y="86"/>
                    </a:lnTo>
                    <a:lnTo>
                      <a:pt x="402" y="86"/>
                    </a:lnTo>
                    <a:lnTo>
                      <a:pt x="402" y="90"/>
                    </a:lnTo>
                    <a:lnTo>
                      <a:pt x="402" y="86"/>
                    </a:lnTo>
                    <a:lnTo>
                      <a:pt x="404" y="90"/>
                    </a:lnTo>
                    <a:lnTo>
                      <a:pt x="408" y="86"/>
                    </a:lnTo>
                    <a:lnTo>
                      <a:pt x="412" y="86"/>
                    </a:lnTo>
                    <a:lnTo>
                      <a:pt x="412" y="82"/>
                    </a:lnTo>
                    <a:lnTo>
                      <a:pt x="416" y="82"/>
                    </a:lnTo>
                    <a:lnTo>
                      <a:pt x="416" y="78"/>
                    </a:lnTo>
                    <a:lnTo>
                      <a:pt x="420" y="78"/>
                    </a:lnTo>
                    <a:lnTo>
                      <a:pt x="420" y="74"/>
                    </a:lnTo>
                    <a:lnTo>
                      <a:pt x="424" y="74"/>
                    </a:lnTo>
                    <a:lnTo>
                      <a:pt x="424" y="78"/>
                    </a:lnTo>
                    <a:lnTo>
                      <a:pt x="424" y="82"/>
                    </a:lnTo>
                    <a:lnTo>
                      <a:pt x="420" y="82"/>
                    </a:lnTo>
                    <a:lnTo>
                      <a:pt x="420" y="86"/>
                    </a:lnTo>
                    <a:lnTo>
                      <a:pt x="416" y="90"/>
                    </a:lnTo>
                    <a:lnTo>
                      <a:pt x="416" y="92"/>
                    </a:lnTo>
                    <a:lnTo>
                      <a:pt x="412" y="92"/>
                    </a:lnTo>
                    <a:lnTo>
                      <a:pt x="412" y="96"/>
                    </a:lnTo>
                    <a:lnTo>
                      <a:pt x="408" y="96"/>
                    </a:lnTo>
                    <a:lnTo>
                      <a:pt x="404" y="96"/>
                    </a:lnTo>
                    <a:lnTo>
                      <a:pt x="402" y="96"/>
                    </a:lnTo>
                    <a:lnTo>
                      <a:pt x="398" y="96"/>
                    </a:lnTo>
                    <a:lnTo>
                      <a:pt x="394" y="96"/>
                    </a:lnTo>
                    <a:lnTo>
                      <a:pt x="394" y="92"/>
                    </a:lnTo>
                    <a:lnTo>
                      <a:pt x="390" y="92"/>
                    </a:lnTo>
                    <a:lnTo>
                      <a:pt x="386" y="92"/>
                    </a:lnTo>
                    <a:lnTo>
                      <a:pt x="382" y="92"/>
                    </a:lnTo>
                    <a:lnTo>
                      <a:pt x="378" y="92"/>
                    </a:lnTo>
                    <a:lnTo>
                      <a:pt x="378" y="96"/>
                    </a:lnTo>
                    <a:lnTo>
                      <a:pt x="374" y="96"/>
                    </a:lnTo>
                    <a:lnTo>
                      <a:pt x="374" y="92"/>
                    </a:lnTo>
                    <a:lnTo>
                      <a:pt x="372" y="92"/>
                    </a:lnTo>
                    <a:lnTo>
                      <a:pt x="368" y="92"/>
                    </a:lnTo>
                    <a:lnTo>
                      <a:pt x="368" y="96"/>
                    </a:lnTo>
                    <a:lnTo>
                      <a:pt x="364" y="96"/>
                    </a:lnTo>
                    <a:lnTo>
                      <a:pt x="364" y="92"/>
                    </a:lnTo>
                    <a:lnTo>
                      <a:pt x="360" y="92"/>
                    </a:lnTo>
                    <a:lnTo>
                      <a:pt x="358" y="92"/>
                    </a:lnTo>
                    <a:lnTo>
                      <a:pt x="358" y="96"/>
                    </a:lnTo>
                    <a:lnTo>
                      <a:pt x="354" y="96"/>
                    </a:lnTo>
                    <a:lnTo>
                      <a:pt x="354" y="100"/>
                    </a:lnTo>
                    <a:lnTo>
                      <a:pt x="354" y="104"/>
                    </a:lnTo>
                    <a:lnTo>
                      <a:pt x="350" y="104"/>
                    </a:lnTo>
                    <a:lnTo>
                      <a:pt x="350" y="108"/>
                    </a:lnTo>
                    <a:lnTo>
                      <a:pt x="354" y="112"/>
                    </a:lnTo>
                    <a:lnTo>
                      <a:pt x="354" y="116"/>
                    </a:lnTo>
                    <a:lnTo>
                      <a:pt x="354" y="120"/>
                    </a:lnTo>
                    <a:lnTo>
                      <a:pt x="358" y="120"/>
                    </a:lnTo>
                    <a:lnTo>
                      <a:pt x="360" y="120"/>
                    </a:lnTo>
                    <a:lnTo>
                      <a:pt x="360" y="122"/>
                    </a:lnTo>
                    <a:lnTo>
                      <a:pt x="360" y="126"/>
                    </a:lnTo>
                    <a:lnTo>
                      <a:pt x="364" y="126"/>
                    </a:lnTo>
                    <a:lnTo>
                      <a:pt x="368" y="126"/>
                    </a:lnTo>
                    <a:lnTo>
                      <a:pt x="368" y="122"/>
                    </a:lnTo>
                    <a:lnTo>
                      <a:pt x="372" y="120"/>
                    </a:lnTo>
                    <a:lnTo>
                      <a:pt x="372" y="116"/>
                    </a:lnTo>
                    <a:lnTo>
                      <a:pt x="374" y="116"/>
                    </a:lnTo>
                    <a:lnTo>
                      <a:pt x="374" y="120"/>
                    </a:lnTo>
                    <a:lnTo>
                      <a:pt x="378" y="120"/>
                    </a:lnTo>
                    <a:lnTo>
                      <a:pt x="382" y="120"/>
                    </a:lnTo>
                    <a:lnTo>
                      <a:pt x="382" y="116"/>
                    </a:lnTo>
                    <a:lnTo>
                      <a:pt x="386" y="116"/>
                    </a:lnTo>
                    <a:lnTo>
                      <a:pt x="390" y="116"/>
                    </a:lnTo>
                    <a:lnTo>
                      <a:pt x="394" y="116"/>
                    </a:lnTo>
                    <a:lnTo>
                      <a:pt x="390" y="116"/>
                    </a:lnTo>
                    <a:lnTo>
                      <a:pt x="390" y="112"/>
                    </a:lnTo>
                    <a:lnTo>
                      <a:pt x="394" y="112"/>
                    </a:lnTo>
                    <a:lnTo>
                      <a:pt x="398" y="112"/>
                    </a:lnTo>
                    <a:lnTo>
                      <a:pt x="398" y="116"/>
                    </a:lnTo>
                    <a:lnTo>
                      <a:pt x="398" y="120"/>
                    </a:lnTo>
                    <a:lnTo>
                      <a:pt x="398" y="120"/>
                    </a:lnTo>
                    <a:lnTo>
                      <a:pt x="398" y="120"/>
                    </a:lnTo>
                    <a:close/>
                    <a:moveTo>
                      <a:pt x="104" y="78"/>
                    </a:moveTo>
                    <a:lnTo>
                      <a:pt x="104" y="82"/>
                    </a:lnTo>
                    <a:lnTo>
                      <a:pt x="104" y="78"/>
                    </a:lnTo>
                    <a:lnTo>
                      <a:pt x="100" y="78"/>
                    </a:lnTo>
                    <a:lnTo>
                      <a:pt x="96" y="78"/>
                    </a:lnTo>
                    <a:lnTo>
                      <a:pt x="96" y="74"/>
                    </a:lnTo>
                    <a:lnTo>
                      <a:pt x="100" y="74"/>
                    </a:lnTo>
                    <a:lnTo>
                      <a:pt x="104" y="78"/>
                    </a:lnTo>
                    <a:lnTo>
                      <a:pt x="104" y="78"/>
                    </a:lnTo>
                    <a:lnTo>
                      <a:pt x="104" y="78"/>
                    </a:lnTo>
                    <a:close/>
                    <a:moveTo>
                      <a:pt x="36" y="92"/>
                    </a:moveTo>
                    <a:lnTo>
                      <a:pt x="36" y="90"/>
                    </a:lnTo>
                    <a:lnTo>
                      <a:pt x="34" y="90"/>
                    </a:lnTo>
                    <a:lnTo>
                      <a:pt x="34" y="86"/>
                    </a:lnTo>
                    <a:lnTo>
                      <a:pt x="30" y="86"/>
                    </a:lnTo>
                    <a:lnTo>
                      <a:pt x="30" y="82"/>
                    </a:lnTo>
                    <a:lnTo>
                      <a:pt x="30" y="78"/>
                    </a:lnTo>
                    <a:lnTo>
                      <a:pt x="34" y="78"/>
                    </a:lnTo>
                    <a:lnTo>
                      <a:pt x="36" y="82"/>
                    </a:lnTo>
                    <a:lnTo>
                      <a:pt x="40" y="86"/>
                    </a:lnTo>
                    <a:lnTo>
                      <a:pt x="36" y="90"/>
                    </a:lnTo>
                    <a:lnTo>
                      <a:pt x="36" y="92"/>
                    </a:lnTo>
                    <a:lnTo>
                      <a:pt x="36" y="92"/>
                    </a:lnTo>
                    <a:lnTo>
                      <a:pt x="36" y="92"/>
                    </a:lnTo>
                    <a:close/>
                    <a:moveTo>
                      <a:pt x="104" y="82"/>
                    </a:moveTo>
                    <a:lnTo>
                      <a:pt x="104" y="86"/>
                    </a:lnTo>
                    <a:lnTo>
                      <a:pt x="100" y="86"/>
                    </a:lnTo>
                    <a:lnTo>
                      <a:pt x="100" y="82"/>
                    </a:lnTo>
                    <a:lnTo>
                      <a:pt x="100" y="78"/>
                    </a:lnTo>
                    <a:lnTo>
                      <a:pt x="104" y="82"/>
                    </a:lnTo>
                    <a:lnTo>
                      <a:pt x="104" y="82"/>
                    </a:lnTo>
                    <a:lnTo>
                      <a:pt x="104" y="82"/>
                    </a:lnTo>
                    <a:close/>
                    <a:moveTo>
                      <a:pt x="134" y="86"/>
                    </a:moveTo>
                    <a:lnTo>
                      <a:pt x="134" y="90"/>
                    </a:lnTo>
                    <a:lnTo>
                      <a:pt x="134" y="86"/>
                    </a:lnTo>
                    <a:lnTo>
                      <a:pt x="130" y="86"/>
                    </a:lnTo>
                    <a:lnTo>
                      <a:pt x="130" y="82"/>
                    </a:lnTo>
                    <a:lnTo>
                      <a:pt x="134" y="82"/>
                    </a:lnTo>
                    <a:lnTo>
                      <a:pt x="134" y="86"/>
                    </a:lnTo>
                    <a:lnTo>
                      <a:pt x="134" y="86"/>
                    </a:lnTo>
                    <a:lnTo>
                      <a:pt x="134" y="86"/>
                    </a:lnTo>
                    <a:close/>
                    <a:moveTo>
                      <a:pt x="126" y="82"/>
                    </a:moveTo>
                    <a:lnTo>
                      <a:pt x="126" y="86"/>
                    </a:lnTo>
                    <a:lnTo>
                      <a:pt x="122" y="86"/>
                    </a:lnTo>
                    <a:lnTo>
                      <a:pt x="122" y="82"/>
                    </a:lnTo>
                    <a:lnTo>
                      <a:pt x="126" y="82"/>
                    </a:lnTo>
                    <a:lnTo>
                      <a:pt x="126" y="82"/>
                    </a:lnTo>
                    <a:lnTo>
                      <a:pt x="126" y="82"/>
                    </a:lnTo>
                    <a:close/>
                    <a:moveTo>
                      <a:pt x="110" y="90"/>
                    </a:moveTo>
                    <a:lnTo>
                      <a:pt x="110" y="86"/>
                    </a:lnTo>
                    <a:lnTo>
                      <a:pt x="106" y="86"/>
                    </a:lnTo>
                    <a:lnTo>
                      <a:pt x="106" y="82"/>
                    </a:lnTo>
                    <a:lnTo>
                      <a:pt x="110" y="82"/>
                    </a:lnTo>
                    <a:lnTo>
                      <a:pt x="110" y="86"/>
                    </a:lnTo>
                    <a:lnTo>
                      <a:pt x="114" y="86"/>
                    </a:lnTo>
                    <a:lnTo>
                      <a:pt x="114" y="90"/>
                    </a:lnTo>
                    <a:lnTo>
                      <a:pt x="110" y="90"/>
                    </a:lnTo>
                    <a:lnTo>
                      <a:pt x="110" y="90"/>
                    </a:lnTo>
                    <a:lnTo>
                      <a:pt x="110" y="90"/>
                    </a:lnTo>
                    <a:close/>
                    <a:moveTo>
                      <a:pt x="110" y="90"/>
                    </a:moveTo>
                    <a:lnTo>
                      <a:pt x="106" y="90"/>
                    </a:lnTo>
                    <a:lnTo>
                      <a:pt x="104" y="90"/>
                    </a:lnTo>
                    <a:lnTo>
                      <a:pt x="104" y="86"/>
                    </a:lnTo>
                    <a:lnTo>
                      <a:pt x="104" y="82"/>
                    </a:lnTo>
                    <a:lnTo>
                      <a:pt x="104" y="86"/>
                    </a:lnTo>
                    <a:lnTo>
                      <a:pt x="106" y="86"/>
                    </a:lnTo>
                    <a:lnTo>
                      <a:pt x="110" y="86"/>
                    </a:lnTo>
                    <a:lnTo>
                      <a:pt x="110" y="90"/>
                    </a:lnTo>
                    <a:lnTo>
                      <a:pt x="110" y="90"/>
                    </a:lnTo>
                    <a:lnTo>
                      <a:pt x="110" y="90"/>
                    </a:lnTo>
                    <a:close/>
                    <a:moveTo>
                      <a:pt x="118" y="86"/>
                    </a:moveTo>
                    <a:lnTo>
                      <a:pt x="114" y="86"/>
                    </a:lnTo>
                    <a:lnTo>
                      <a:pt x="114" y="82"/>
                    </a:lnTo>
                    <a:lnTo>
                      <a:pt x="114" y="86"/>
                    </a:lnTo>
                    <a:lnTo>
                      <a:pt x="118" y="86"/>
                    </a:lnTo>
                    <a:lnTo>
                      <a:pt x="118" y="86"/>
                    </a:lnTo>
                    <a:lnTo>
                      <a:pt x="118" y="86"/>
                    </a:lnTo>
                    <a:close/>
                    <a:moveTo>
                      <a:pt x="126" y="90"/>
                    </a:moveTo>
                    <a:lnTo>
                      <a:pt x="126" y="86"/>
                    </a:lnTo>
                    <a:lnTo>
                      <a:pt x="130" y="90"/>
                    </a:lnTo>
                    <a:lnTo>
                      <a:pt x="126" y="90"/>
                    </a:lnTo>
                    <a:lnTo>
                      <a:pt x="126" y="90"/>
                    </a:lnTo>
                    <a:lnTo>
                      <a:pt x="126" y="90"/>
                    </a:lnTo>
                    <a:close/>
                    <a:moveTo>
                      <a:pt x="118" y="90"/>
                    </a:moveTo>
                    <a:lnTo>
                      <a:pt x="118" y="92"/>
                    </a:lnTo>
                    <a:lnTo>
                      <a:pt x="114" y="92"/>
                    </a:lnTo>
                    <a:lnTo>
                      <a:pt x="114" y="90"/>
                    </a:lnTo>
                    <a:lnTo>
                      <a:pt x="114" y="86"/>
                    </a:lnTo>
                    <a:lnTo>
                      <a:pt x="114" y="90"/>
                    </a:lnTo>
                    <a:lnTo>
                      <a:pt x="118" y="90"/>
                    </a:lnTo>
                    <a:lnTo>
                      <a:pt x="118" y="90"/>
                    </a:lnTo>
                    <a:lnTo>
                      <a:pt x="118" y="90"/>
                    </a:lnTo>
                    <a:close/>
                    <a:moveTo>
                      <a:pt x="134" y="100"/>
                    </a:moveTo>
                    <a:lnTo>
                      <a:pt x="134" y="96"/>
                    </a:lnTo>
                    <a:lnTo>
                      <a:pt x="134" y="100"/>
                    </a:lnTo>
                    <a:lnTo>
                      <a:pt x="134" y="100"/>
                    </a:lnTo>
                    <a:lnTo>
                      <a:pt x="134" y="100"/>
                    </a:lnTo>
                    <a:close/>
                    <a:moveTo>
                      <a:pt x="50" y="100"/>
                    </a:moveTo>
                    <a:lnTo>
                      <a:pt x="48" y="100"/>
                    </a:lnTo>
                    <a:lnTo>
                      <a:pt x="50" y="100"/>
                    </a:lnTo>
                    <a:lnTo>
                      <a:pt x="50" y="100"/>
                    </a:lnTo>
                    <a:lnTo>
                      <a:pt x="50" y="100"/>
                    </a:lnTo>
                    <a:close/>
                    <a:moveTo>
                      <a:pt x="136" y="108"/>
                    </a:moveTo>
                    <a:lnTo>
                      <a:pt x="134" y="108"/>
                    </a:lnTo>
                    <a:lnTo>
                      <a:pt x="134" y="104"/>
                    </a:lnTo>
                    <a:lnTo>
                      <a:pt x="134" y="108"/>
                    </a:lnTo>
                    <a:lnTo>
                      <a:pt x="130" y="108"/>
                    </a:lnTo>
                    <a:lnTo>
                      <a:pt x="130" y="104"/>
                    </a:lnTo>
                    <a:lnTo>
                      <a:pt x="134" y="104"/>
                    </a:lnTo>
                    <a:lnTo>
                      <a:pt x="134" y="100"/>
                    </a:lnTo>
                    <a:lnTo>
                      <a:pt x="134" y="104"/>
                    </a:lnTo>
                    <a:lnTo>
                      <a:pt x="136" y="104"/>
                    </a:lnTo>
                    <a:lnTo>
                      <a:pt x="136" y="108"/>
                    </a:lnTo>
                    <a:lnTo>
                      <a:pt x="136" y="108"/>
                    </a:lnTo>
                    <a:lnTo>
                      <a:pt x="136" y="108"/>
                    </a:lnTo>
                    <a:close/>
                    <a:moveTo>
                      <a:pt x="48" y="108"/>
                    </a:moveTo>
                    <a:lnTo>
                      <a:pt x="44" y="104"/>
                    </a:lnTo>
                    <a:lnTo>
                      <a:pt x="44" y="100"/>
                    </a:lnTo>
                    <a:lnTo>
                      <a:pt x="44" y="104"/>
                    </a:lnTo>
                    <a:lnTo>
                      <a:pt x="48" y="104"/>
                    </a:lnTo>
                    <a:lnTo>
                      <a:pt x="48" y="108"/>
                    </a:lnTo>
                    <a:lnTo>
                      <a:pt x="48" y="108"/>
                    </a:lnTo>
                    <a:lnTo>
                      <a:pt x="48" y="108"/>
                    </a:lnTo>
                    <a:close/>
                    <a:moveTo>
                      <a:pt x="502" y="112"/>
                    </a:moveTo>
                    <a:lnTo>
                      <a:pt x="502" y="108"/>
                    </a:lnTo>
                    <a:lnTo>
                      <a:pt x="498" y="108"/>
                    </a:lnTo>
                    <a:lnTo>
                      <a:pt x="494" y="108"/>
                    </a:lnTo>
                    <a:lnTo>
                      <a:pt x="494" y="104"/>
                    </a:lnTo>
                    <a:lnTo>
                      <a:pt x="498" y="108"/>
                    </a:lnTo>
                    <a:lnTo>
                      <a:pt x="498" y="104"/>
                    </a:lnTo>
                    <a:lnTo>
                      <a:pt x="494" y="104"/>
                    </a:lnTo>
                    <a:lnTo>
                      <a:pt x="498" y="104"/>
                    </a:lnTo>
                    <a:lnTo>
                      <a:pt x="502" y="104"/>
                    </a:lnTo>
                    <a:lnTo>
                      <a:pt x="506" y="104"/>
                    </a:lnTo>
                    <a:lnTo>
                      <a:pt x="510" y="104"/>
                    </a:lnTo>
                    <a:lnTo>
                      <a:pt x="510" y="108"/>
                    </a:lnTo>
                    <a:lnTo>
                      <a:pt x="506" y="108"/>
                    </a:lnTo>
                    <a:lnTo>
                      <a:pt x="502" y="104"/>
                    </a:lnTo>
                    <a:lnTo>
                      <a:pt x="502" y="108"/>
                    </a:lnTo>
                    <a:lnTo>
                      <a:pt x="506" y="108"/>
                    </a:lnTo>
                    <a:lnTo>
                      <a:pt x="506" y="112"/>
                    </a:lnTo>
                    <a:lnTo>
                      <a:pt x="502" y="112"/>
                    </a:lnTo>
                    <a:lnTo>
                      <a:pt x="502" y="112"/>
                    </a:lnTo>
                    <a:lnTo>
                      <a:pt x="502" y="112"/>
                    </a:lnTo>
                    <a:close/>
                    <a:moveTo>
                      <a:pt x="48" y="112"/>
                    </a:moveTo>
                    <a:lnTo>
                      <a:pt x="44" y="112"/>
                    </a:lnTo>
                    <a:lnTo>
                      <a:pt x="44" y="108"/>
                    </a:lnTo>
                    <a:lnTo>
                      <a:pt x="48" y="108"/>
                    </a:lnTo>
                    <a:lnTo>
                      <a:pt x="48" y="112"/>
                    </a:lnTo>
                    <a:lnTo>
                      <a:pt x="48" y="112"/>
                    </a:lnTo>
                    <a:lnTo>
                      <a:pt x="48" y="112"/>
                    </a:lnTo>
                    <a:close/>
                    <a:moveTo>
                      <a:pt x="458" y="108"/>
                    </a:moveTo>
                    <a:lnTo>
                      <a:pt x="460" y="112"/>
                    </a:lnTo>
                    <a:lnTo>
                      <a:pt x="458" y="112"/>
                    </a:lnTo>
                    <a:lnTo>
                      <a:pt x="458" y="116"/>
                    </a:lnTo>
                    <a:lnTo>
                      <a:pt x="460" y="116"/>
                    </a:lnTo>
                    <a:lnTo>
                      <a:pt x="460" y="120"/>
                    </a:lnTo>
                    <a:lnTo>
                      <a:pt x="460" y="116"/>
                    </a:lnTo>
                    <a:lnTo>
                      <a:pt x="458" y="116"/>
                    </a:lnTo>
                    <a:lnTo>
                      <a:pt x="454" y="112"/>
                    </a:lnTo>
                    <a:lnTo>
                      <a:pt x="454" y="108"/>
                    </a:lnTo>
                    <a:lnTo>
                      <a:pt x="458" y="108"/>
                    </a:lnTo>
                    <a:lnTo>
                      <a:pt x="458" y="108"/>
                    </a:lnTo>
                    <a:lnTo>
                      <a:pt x="458" y="108"/>
                    </a:lnTo>
                    <a:close/>
                    <a:moveTo>
                      <a:pt x="134" y="108"/>
                    </a:moveTo>
                    <a:lnTo>
                      <a:pt x="134" y="112"/>
                    </a:lnTo>
                    <a:lnTo>
                      <a:pt x="130" y="112"/>
                    </a:lnTo>
                    <a:lnTo>
                      <a:pt x="130" y="108"/>
                    </a:lnTo>
                    <a:lnTo>
                      <a:pt x="134" y="108"/>
                    </a:lnTo>
                    <a:lnTo>
                      <a:pt x="134" y="108"/>
                    </a:lnTo>
                    <a:lnTo>
                      <a:pt x="134" y="108"/>
                    </a:lnTo>
                    <a:close/>
                    <a:moveTo>
                      <a:pt x="622" y="226"/>
                    </a:moveTo>
                    <a:lnTo>
                      <a:pt x="622" y="222"/>
                    </a:lnTo>
                    <a:lnTo>
                      <a:pt x="622" y="226"/>
                    </a:lnTo>
                    <a:lnTo>
                      <a:pt x="618" y="222"/>
                    </a:lnTo>
                    <a:lnTo>
                      <a:pt x="614" y="220"/>
                    </a:lnTo>
                    <a:lnTo>
                      <a:pt x="618" y="220"/>
                    </a:lnTo>
                    <a:lnTo>
                      <a:pt x="622" y="220"/>
                    </a:lnTo>
                    <a:lnTo>
                      <a:pt x="622" y="222"/>
                    </a:lnTo>
                    <a:lnTo>
                      <a:pt x="622" y="220"/>
                    </a:lnTo>
                    <a:lnTo>
                      <a:pt x="618" y="220"/>
                    </a:lnTo>
                    <a:lnTo>
                      <a:pt x="614" y="216"/>
                    </a:lnTo>
                    <a:lnTo>
                      <a:pt x="614" y="212"/>
                    </a:lnTo>
                    <a:lnTo>
                      <a:pt x="610" y="212"/>
                    </a:lnTo>
                    <a:lnTo>
                      <a:pt x="610" y="208"/>
                    </a:lnTo>
                    <a:lnTo>
                      <a:pt x="610" y="204"/>
                    </a:lnTo>
                    <a:lnTo>
                      <a:pt x="610" y="200"/>
                    </a:lnTo>
                    <a:lnTo>
                      <a:pt x="606" y="200"/>
                    </a:lnTo>
                    <a:lnTo>
                      <a:pt x="610" y="200"/>
                    </a:lnTo>
                    <a:lnTo>
                      <a:pt x="610" y="196"/>
                    </a:lnTo>
                    <a:lnTo>
                      <a:pt x="610" y="200"/>
                    </a:lnTo>
                    <a:lnTo>
                      <a:pt x="606" y="200"/>
                    </a:lnTo>
                    <a:lnTo>
                      <a:pt x="606" y="196"/>
                    </a:lnTo>
                    <a:lnTo>
                      <a:pt x="606" y="194"/>
                    </a:lnTo>
                    <a:lnTo>
                      <a:pt x="606" y="196"/>
                    </a:lnTo>
                    <a:lnTo>
                      <a:pt x="602" y="194"/>
                    </a:lnTo>
                    <a:lnTo>
                      <a:pt x="600" y="190"/>
                    </a:lnTo>
                    <a:lnTo>
                      <a:pt x="596" y="190"/>
                    </a:lnTo>
                    <a:lnTo>
                      <a:pt x="596" y="186"/>
                    </a:lnTo>
                    <a:lnTo>
                      <a:pt x="592" y="186"/>
                    </a:lnTo>
                    <a:lnTo>
                      <a:pt x="588" y="186"/>
                    </a:lnTo>
                    <a:lnTo>
                      <a:pt x="584" y="182"/>
                    </a:lnTo>
                    <a:lnTo>
                      <a:pt x="580" y="182"/>
                    </a:lnTo>
                    <a:lnTo>
                      <a:pt x="576" y="182"/>
                    </a:lnTo>
                    <a:lnTo>
                      <a:pt x="576" y="178"/>
                    </a:lnTo>
                    <a:lnTo>
                      <a:pt x="572" y="178"/>
                    </a:lnTo>
                    <a:lnTo>
                      <a:pt x="570" y="178"/>
                    </a:lnTo>
                    <a:lnTo>
                      <a:pt x="566" y="178"/>
                    </a:lnTo>
                    <a:lnTo>
                      <a:pt x="562" y="174"/>
                    </a:lnTo>
                    <a:lnTo>
                      <a:pt x="558" y="174"/>
                    </a:lnTo>
                    <a:lnTo>
                      <a:pt x="558" y="170"/>
                    </a:lnTo>
                    <a:lnTo>
                      <a:pt x="562" y="170"/>
                    </a:lnTo>
                    <a:lnTo>
                      <a:pt x="558" y="166"/>
                    </a:lnTo>
                    <a:lnTo>
                      <a:pt x="558" y="170"/>
                    </a:lnTo>
                    <a:lnTo>
                      <a:pt x="554" y="170"/>
                    </a:lnTo>
                    <a:lnTo>
                      <a:pt x="554" y="166"/>
                    </a:lnTo>
                    <a:lnTo>
                      <a:pt x="554" y="170"/>
                    </a:lnTo>
                    <a:lnTo>
                      <a:pt x="550" y="170"/>
                    </a:lnTo>
                    <a:lnTo>
                      <a:pt x="550" y="166"/>
                    </a:lnTo>
                    <a:lnTo>
                      <a:pt x="546" y="166"/>
                    </a:lnTo>
                    <a:lnTo>
                      <a:pt x="546" y="164"/>
                    </a:lnTo>
                    <a:lnTo>
                      <a:pt x="544" y="164"/>
                    </a:lnTo>
                    <a:lnTo>
                      <a:pt x="544" y="160"/>
                    </a:lnTo>
                    <a:lnTo>
                      <a:pt x="544" y="156"/>
                    </a:lnTo>
                    <a:lnTo>
                      <a:pt x="546" y="156"/>
                    </a:lnTo>
                    <a:lnTo>
                      <a:pt x="546" y="152"/>
                    </a:lnTo>
                    <a:lnTo>
                      <a:pt x="544" y="152"/>
                    </a:lnTo>
                    <a:lnTo>
                      <a:pt x="544" y="156"/>
                    </a:lnTo>
                    <a:lnTo>
                      <a:pt x="544" y="160"/>
                    </a:lnTo>
                    <a:lnTo>
                      <a:pt x="544" y="164"/>
                    </a:lnTo>
                    <a:lnTo>
                      <a:pt x="540" y="166"/>
                    </a:lnTo>
                    <a:lnTo>
                      <a:pt x="540" y="170"/>
                    </a:lnTo>
                    <a:lnTo>
                      <a:pt x="536" y="170"/>
                    </a:lnTo>
                    <a:lnTo>
                      <a:pt x="532" y="170"/>
                    </a:lnTo>
                    <a:lnTo>
                      <a:pt x="532" y="166"/>
                    </a:lnTo>
                    <a:lnTo>
                      <a:pt x="532" y="164"/>
                    </a:lnTo>
                    <a:lnTo>
                      <a:pt x="532" y="160"/>
                    </a:lnTo>
                    <a:lnTo>
                      <a:pt x="532" y="156"/>
                    </a:lnTo>
                    <a:lnTo>
                      <a:pt x="532" y="160"/>
                    </a:lnTo>
                    <a:lnTo>
                      <a:pt x="528" y="160"/>
                    </a:lnTo>
                    <a:lnTo>
                      <a:pt x="528" y="156"/>
                    </a:lnTo>
                    <a:lnTo>
                      <a:pt x="528" y="152"/>
                    </a:lnTo>
                    <a:lnTo>
                      <a:pt x="524" y="152"/>
                    </a:lnTo>
                    <a:lnTo>
                      <a:pt x="520" y="152"/>
                    </a:lnTo>
                    <a:lnTo>
                      <a:pt x="520" y="150"/>
                    </a:lnTo>
                    <a:lnTo>
                      <a:pt x="524" y="150"/>
                    </a:lnTo>
                    <a:lnTo>
                      <a:pt x="528" y="150"/>
                    </a:lnTo>
                    <a:lnTo>
                      <a:pt x="532" y="150"/>
                    </a:lnTo>
                    <a:lnTo>
                      <a:pt x="536" y="146"/>
                    </a:lnTo>
                    <a:lnTo>
                      <a:pt x="540" y="146"/>
                    </a:lnTo>
                    <a:lnTo>
                      <a:pt x="544" y="146"/>
                    </a:lnTo>
                    <a:lnTo>
                      <a:pt x="544" y="150"/>
                    </a:lnTo>
                    <a:lnTo>
                      <a:pt x="544" y="146"/>
                    </a:lnTo>
                    <a:lnTo>
                      <a:pt x="546" y="146"/>
                    </a:lnTo>
                    <a:lnTo>
                      <a:pt x="546" y="150"/>
                    </a:lnTo>
                    <a:lnTo>
                      <a:pt x="546" y="146"/>
                    </a:lnTo>
                    <a:lnTo>
                      <a:pt x="546" y="142"/>
                    </a:lnTo>
                    <a:lnTo>
                      <a:pt x="546" y="138"/>
                    </a:lnTo>
                    <a:lnTo>
                      <a:pt x="544" y="142"/>
                    </a:lnTo>
                    <a:lnTo>
                      <a:pt x="540" y="142"/>
                    </a:lnTo>
                    <a:lnTo>
                      <a:pt x="536" y="142"/>
                    </a:lnTo>
                    <a:lnTo>
                      <a:pt x="532" y="142"/>
                    </a:lnTo>
                    <a:lnTo>
                      <a:pt x="528" y="142"/>
                    </a:lnTo>
                    <a:lnTo>
                      <a:pt x="524" y="142"/>
                    </a:lnTo>
                    <a:lnTo>
                      <a:pt x="524" y="138"/>
                    </a:lnTo>
                    <a:lnTo>
                      <a:pt x="520" y="138"/>
                    </a:lnTo>
                    <a:lnTo>
                      <a:pt x="520" y="134"/>
                    </a:lnTo>
                    <a:lnTo>
                      <a:pt x="520" y="130"/>
                    </a:lnTo>
                    <a:lnTo>
                      <a:pt x="516" y="130"/>
                    </a:lnTo>
                    <a:lnTo>
                      <a:pt x="514" y="126"/>
                    </a:lnTo>
                    <a:lnTo>
                      <a:pt x="510" y="126"/>
                    </a:lnTo>
                    <a:lnTo>
                      <a:pt x="506" y="126"/>
                    </a:lnTo>
                    <a:lnTo>
                      <a:pt x="506" y="122"/>
                    </a:lnTo>
                    <a:lnTo>
                      <a:pt x="510" y="122"/>
                    </a:lnTo>
                    <a:lnTo>
                      <a:pt x="510" y="120"/>
                    </a:lnTo>
                    <a:lnTo>
                      <a:pt x="510" y="116"/>
                    </a:lnTo>
                    <a:lnTo>
                      <a:pt x="514" y="116"/>
                    </a:lnTo>
                    <a:lnTo>
                      <a:pt x="516" y="116"/>
                    </a:lnTo>
                    <a:lnTo>
                      <a:pt x="520" y="116"/>
                    </a:lnTo>
                    <a:lnTo>
                      <a:pt x="520" y="112"/>
                    </a:lnTo>
                    <a:lnTo>
                      <a:pt x="524" y="108"/>
                    </a:lnTo>
                    <a:lnTo>
                      <a:pt x="528" y="108"/>
                    </a:lnTo>
                    <a:lnTo>
                      <a:pt x="532" y="108"/>
                    </a:lnTo>
                    <a:lnTo>
                      <a:pt x="532" y="112"/>
                    </a:lnTo>
                    <a:lnTo>
                      <a:pt x="536" y="112"/>
                    </a:lnTo>
                    <a:lnTo>
                      <a:pt x="540" y="112"/>
                    </a:lnTo>
                    <a:lnTo>
                      <a:pt x="540" y="116"/>
                    </a:lnTo>
                    <a:lnTo>
                      <a:pt x="544" y="116"/>
                    </a:lnTo>
                    <a:lnTo>
                      <a:pt x="546" y="116"/>
                    </a:lnTo>
                    <a:lnTo>
                      <a:pt x="550" y="116"/>
                    </a:lnTo>
                    <a:lnTo>
                      <a:pt x="550" y="120"/>
                    </a:lnTo>
                    <a:lnTo>
                      <a:pt x="550" y="122"/>
                    </a:lnTo>
                    <a:lnTo>
                      <a:pt x="554" y="126"/>
                    </a:lnTo>
                    <a:lnTo>
                      <a:pt x="550" y="126"/>
                    </a:lnTo>
                    <a:lnTo>
                      <a:pt x="550" y="130"/>
                    </a:lnTo>
                    <a:lnTo>
                      <a:pt x="550" y="134"/>
                    </a:lnTo>
                    <a:lnTo>
                      <a:pt x="550" y="138"/>
                    </a:lnTo>
                    <a:lnTo>
                      <a:pt x="550" y="142"/>
                    </a:lnTo>
                    <a:lnTo>
                      <a:pt x="550" y="146"/>
                    </a:lnTo>
                    <a:lnTo>
                      <a:pt x="554" y="146"/>
                    </a:lnTo>
                    <a:lnTo>
                      <a:pt x="554" y="150"/>
                    </a:lnTo>
                    <a:lnTo>
                      <a:pt x="554" y="152"/>
                    </a:lnTo>
                    <a:lnTo>
                      <a:pt x="558" y="150"/>
                    </a:lnTo>
                    <a:lnTo>
                      <a:pt x="554" y="150"/>
                    </a:lnTo>
                    <a:lnTo>
                      <a:pt x="554" y="146"/>
                    </a:lnTo>
                    <a:lnTo>
                      <a:pt x="558" y="146"/>
                    </a:lnTo>
                    <a:lnTo>
                      <a:pt x="558" y="150"/>
                    </a:lnTo>
                    <a:lnTo>
                      <a:pt x="558" y="152"/>
                    </a:lnTo>
                    <a:lnTo>
                      <a:pt x="562" y="152"/>
                    </a:lnTo>
                    <a:lnTo>
                      <a:pt x="562" y="156"/>
                    </a:lnTo>
                    <a:lnTo>
                      <a:pt x="562" y="160"/>
                    </a:lnTo>
                    <a:lnTo>
                      <a:pt x="566" y="160"/>
                    </a:lnTo>
                    <a:lnTo>
                      <a:pt x="570" y="160"/>
                    </a:lnTo>
                    <a:lnTo>
                      <a:pt x="570" y="156"/>
                    </a:lnTo>
                    <a:lnTo>
                      <a:pt x="572" y="156"/>
                    </a:lnTo>
                    <a:lnTo>
                      <a:pt x="572" y="152"/>
                    </a:lnTo>
                    <a:lnTo>
                      <a:pt x="576" y="152"/>
                    </a:lnTo>
                    <a:lnTo>
                      <a:pt x="576" y="150"/>
                    </a:lnTo>
                    <a:lnTo>
                      <a:pt x="580" y="150"/>
                    </a:lnTo>
                    <a:lnTo>
                      <a:pt x="580" y="146"/>
                    </a:lnTo>
                    <a:lnTo>
                      <a:pt x="580" y="142"/>
                    </a:lnTo>
                    <a:lnTo>
                      <a:pt x="584" y="142"/>
                    </a:lnTo>
                    <a:lnTo>
                      <a:pt x="588" y="142"/>
                    </a:lnTo>
                    <a:lnTo>
                      <a:pt x="592" y="138"/>
                    </a:lnTo>
                    <a:lnTo>
                      <a:pt x="596" y="138"/>
                    </a:lnTo>
                    <a:lnTo>
                      <a:pt x="596" y="134"/>
                    </a:lnTo>
                    <a:lnTo>
                      <a:pt x="592" y="134"/>
                    </a:lnTo>
                    <a:lnTo>
                      <a:pt x="596" y="134"/>
                    </a:lnTo>
                    <a:lnTo>
                      <a:pt x="596" y="130"/>
                    </a:lnTo>
                    <a:lnTo>
                      <a:pt x="600" y="130"/>
                    </a:lnTo>
                    <a:lnTo>
                      <a:pt x="602" y="126"/>
                    </a:lnTo>
                    <a:lnTo>
                      <a:pt x="606" y="126"/>
                    </a:lnTo>
                    <a:lnTo>
                      <a:pt x="606" y="130"/>
                    </a:lnTo>
                    <a:lnTo>
                      <a:pt x="610" y="130"/>
                    </a:lnTo>
                    <a:lnTo>
                      <a:pt x="614" y="134"/>
                    </a:lnTo>
                    <a:lnTo>
                      <a:pt x="618" y="134"/>
                    </a:lnTo>
                    <a:lnTo>
                      <a:pt x="618" y="138"/>
                    </a:lnTo>
                    <a:lnTo>
                      <a:pt x="622" y="138"/>
                    </a:lnTo>
                    <a:lnTo>
                      <a:pt x="626" y="138"/>
                    </a:lnTo>
                    <a:lnTo>
                      <a:pt x="626" y="142"/>
                    </a:lnTo>
                    <a:lnTo>
                      <a:pt x="628" y="142"/>
                    </a:lnTo>
                    <a:lnTo>
                      <a:pt x="632" y="142"/>
                    </a:lnTo>
                    <a:lnTo>
                      <a:pt x="636" y="142"/>
                    </a:lnTo>
                    <a:lnTo>
                      <a:pt x="636" y="146"/>
                    </a:lnTo>
                    <a:lnTo>
                      <a:pt x="640" y="146"/>
                    </a:lnTo>
                    <a:lnTo>
                      <a:pt x="644" y="146"/>
                    </a:lnTo>
                    <a:lnTo>
                      <a:pt x="644" y="150"/>
                    </a:lnTo>
                    <a:lnTo>
                      <a:pt x="644" y="146"/>
                    </a:lnTo>
                    <a:lnTo>
                      <a:pt x="648" y="146"/>
                    </a:lnTo>
                    <a:lnTo>
                      <a:pt x="648" y="186"/>
                    </a:lnTo>
                    <a:lnTo>
                      <a:pt x="648" y="204"/>
                    </a:lnTo>
                    <a:lnTo>
                      <a:pt x="648" y="212"/>
                    </a:lnTo>
                    <a:lnTo>
                      <a:pt x="648" y="216"/>
                    </a:lnTo>
                    <a:lnTo>
                      <a:pt x="648" y="220"/>
                    </a:lnTo>
                    <a:lnTo>
                      <a:pt x="648" y="256"/>
                    </a:lnTo>
                    <a:lnTo>
                      <a:pt x="644" y="256"/>
                    </a:lnTo>
                    <a:lnTo>
                      <a:pt x="644" y="252"/>
                    </a:lnTo>
                    <a:lnTo>
                      <a:pt x="640" y="250"/>
                    </a:lnTo>
                    <a:lnTo>
                      <a:pt x="640" y="246"/>
                    </a:lnTo>
                    <a:lnTo>
                      <a:pt x="636" y="246"/>
                    </a:lnTo>
                    <a:lnTo>
                      <a:pt x="632" y="242"/>
                    </a:lnTo>
                    <a:lnTo>
                      <a:pt x="636" y="242"/>
                    </a:lnTo>
                    <a:lnTo>
                      <a:pt x="636" y="238"/>
                    </a:lnTo>
                    <a:lnTo>
                      <a:pt x="632" y="238"/>
                    </a:lnTo>
                    <a:lnTo>
                      <a:pt x="632" y="242"/>
                    </a:lnTo>
                    <a:lnTo>
                      <a:pt x="628" y="242"/>
                    </a:lnTo>
                    <a:lnTo>
                      <a:pt x="626" y="242"/>
                    </a:lnTo>
                    <a:lnTo>
                      <a:pt x="622" y="242"/>
                    </a:lnTo>
                    <a:lnTo>
                      <a:pt x="618" y="242"/>
                    </a:lnTo>
                    <a:lnTo>
                      <a:pt x="618" y="246"/>
                    </a:lnTo>
                    <a:lnTo>
                      <a:pt x="618" y="242"/>
                    </a:lnTo>
                    <a:lnTo>
                      <a:pt x="618" y="238"/>
                    </a:lnTo>
                    <a:lnTo>
                      <a:pt x="622" y="234"/>
                    </a:lnTo>
                    <a:lnTo>
                      <a:pt x="618" y="234"/>
                    </a:lnTo>
                    <a:lnTo>
                      <a:pt x="622" y="234"/>
                    </a:lnTo>
                    <a:lnTo>
                      <a:pt x="622" y="230"/>
                    </a:lnTo>
                    <a:lnTo>
                      <a:pt x="618" y="230"/>
                    </a:lnTo>
                    <a:lnTo>
                      <a:pt x="618" y="226"/>
                    </a:lnTo>
                    <a:lnTo>
                      <a:pt x="614" y="226"/>
                    </a:lnTo>
                    <a:lnTo>
                      <a:pt x="614" y="222"/>
                    </a:lnTo>
                    <a:lnTo>
                      <a:pt x="618" y="226"/>
                    </a:lnTo>
                    <a:lnTo>
                      <a:pt x="622" y="226"/>
                    </a:lnTo>
                    <a:lnTo>
                      <a:pt x="622" y="226"/>
                    </a:lnTo>
                    <a:lnTo>
                      <a:pt x="622" y="226"/>
                    </a:lnTo>
                    <a:close/>
                    <a:moveTo>
                      <a:pt x="502" y="108"/>
                    </a:moveTo>
                    <a:lnTo>
                      <a:pt x="502" y="112"/>
                    </a:lnTo>
                    <a:lnTo>
                      <a:pt x="498" y="112"/>
                    </a:lnTo>
                    <a:lnTo>
                      <a:pt x="502" y="108"/>
                    </a:lnTo>
                    <a:lnTo>
                      <a:pt x="502" y="108"/>
                    </a:lnTo>
                    <a:lnTo>
                      <a:pt x="502" y="108"/>
                    </a:lnTo>
                    <a:close/>
                    <a:moveTo>
                      <a:pt x="570" y="116"/>
                    </a:moveTo>
                    <a:lnTo>
                      <a:pt x="572" y="116"/>
                    </a:lnTo>
                    <a:lnTo>
                      <a:pt x="576" y="116"/>
                    </a:lnTo>
                    <a:lnTo>
                      <a:pt x="576" y="120"/>
                    </a:lnTo>
                    <a:lnTo>
                      <a:pt x="580" y="120"/>
                    </a:lnTo>
                    <a:lnTo>
                      <a:pt x="580" y="122"/>
                    </a:lnTo>
                    <a:lnTo>
                      <a:pt x="584" y="122"/>
                    </a:lnTo>
                    <a:lnTo>
                      <a:pt x="580" y="122"/>
                    </a:lnTo>
                    <a:lnTo>
                      <a:pt x="576" y="122"/>
                    </a:lnTo>
                    <a:lnTo>
                      <a:pt x="572" y="122"/>
                    </a:lnTo>
                    <a:lnTo>
                      <a:pt x="572" y="120"/>
                    </a:lnTo>
                    <a:lnTo>
                      <a:pt x="572" y="116"/>
                    </a:lnTo>
                    <a:lnTo>
                      <a:pt x="570" y="116"/>
                    </a:lnTo>
                    <a:lnTo>
                      <a:pt x="570" y="112"/>
                    </a:lnTo>
                    <a:lnTo>
                      <a:pt x="570" y="116"/>
                    </a:lnTo>
                    <a:lnTo>
                      <a:pt x="570" y="116"/>
                    </a:lnTo>
                    <a:lnTo>
                      <a:pt x="570" y="116"/>
                    </a:lnTo>
                    <a:close/>
                    <a:moveTo>
                      <a:pt x="506" y="116"/>
                    </a:moveTo>
                    <a:lnTo>
                      <a:pt x="502" y="120"/>
                    </a:lnTo>
                    <a:lnTo>
                      <a:pt x="498" y="120"/>
                    </a:lnTo>
                    <a:lnTo>
                      <a:pt x="498" y="116"/>
                    </a:lnTo>
                    <a:lnTo>
                      <a:pt x="502" y="116"/>
                    </a:lnTo>
                    <a:lnTo>
                      <a:pt x="506" y="116"/>
                    </a:lnTo>
                    <a:lnTo>
                      <a:pt x="506" y="116"/>
                    </a:lnTo>
                    <a:lnTo>
                      <a:pt x="506" y="116"/>
                    </a:lnTo>
                    <a:close/>
                    <a:moveTo>
                      <a:pt x="506" y="120"/>
                    </a:moveTo>
                    <a:lnTo>
                      <a:pt x="506" y="122"/>
                    </a:lnTo>
                    <a:lnTo>
                      <a:pt x="506" y="126"/>
                    </a:lnTo>
                    <a:lnTo>
                      <a:pt x="502" y="122"/>
                    </a:lnTo>
                    <a:lnTo>
                      <a:pt x="502" y="120"/>
                    </a:lnTo>
                    <a:lnTo>
                      <a:pt x="506" y="120"/>
                    </a:lnTo>
                    <a:lnTo>
                      <a:pt x="506" y="120"/>
                    </a:lnTo>
                    <a:lnTo>
                      <a:pt x="506" y="120"/>
                    </a:lnTo>
                    <a:close/>
                    <a:moveTo>
                      <a:pt x="58" y="130"/>
                    </a:moveTo>
                    <a:lnTo>
                      <a:pt x="54" y="130"/>
                    </a:lnTo>
                    <a:lnTo>
                      <a:pt x="58" y="130"/>
                    </a:lnTo>
                    <a:lnTo>
                      <a:pt x="58" y="134"/>
                    </a:lnTo>
                    <a:lnTo>
                      <a:pt x="54" y="134"/>
                    </a:lnTo>
                    <a:lnTo>
                      <a:pt x="50" y="130"/>
                    </a:lnTo>
                    <a:lnTo>
                      <a:pt x="50" y="126"/>
                    </a:lnTo>
                    <a:lnTo>
                      <a:pt x="48" y="122"/>
                    </a:lnTo>
                    <a:lnTo>
                      <a:pt x="48" y="120"/>
                    </a:lnTo>
                    <a:lnTo>
                      <a:pt x="50" y="120"/>
                    </a:lnTo>
                    <a:lnTo>
                      <a:pt x="54" y="122"/>
                    </a:lnTo>
                    <a:lnTo>
                      <a:pt x="54" y="126"/>
                    </a:lnTo>
                    <a:lnTo>
                      <a:pt x="58" y="130"/>
                    </a:lnTo>
                    <a:lnTo>
                      <a:pt x="58" y="130"/>
                    </a:lnTo>
                    <a:lnTo>
                      <a:pt x="58" y="130"/>
                    </a:lnTo>
                    <a:close/>
                    <a:moveTo>
                      <a:pt x="208" y="120"/>
                    </a:moveTo>
                    <a:lnTo>
                      <a:pt x="208" y="122"/>
                    </a:lnTo>
                    <a:lnTo>
                      <a:pt x="204" y="122"/>
                    </a:lnTo>
                    <a:lnTo>
                      <a:pt x="200" y="122"/>
                    </a:lnTo>
                    <a:lnTo>
                      <a:pt x="200" y="120"/>
                    </a:lnTo>
                    <a:lnTo>
                      <a:pt x="204" y="120"/>
                    </a:lnTo>
                    <a:lnTo>
                      <a:pt x="208" y="120"/>
                    </a:lnTo>
                    <a:lnTo>
                      <a:pt x="208" y="120"/>
                    </a:lnTo>
                    <a:lnTo>
                      <a:pt x="208" y="120"/>
                    </a:lnTo>
                    <a:close/>
                    <a:moveTo>
                      <a:pt x="490" y="122"/>
                    </a:moveTo>
                    <a:lnTo>
                      <a:pt x="488" y="122"/>
                    </a:lnTo>
                    <a:lnTo>
                      <a:pt x="490" y="122"/>
                    </a:lnTo>
                    <a:lnTo>
                      <a:pt x="490" y="122"/>
                    </a:lnTo>
                    <a:lnTo>
                      <a:pt x="490" y="122"/>
                    </a:lnTo>
                    <a:close/>
                    <a:moveTo>
                      <a:pt x="402" y="122"/>
                    </a:moveTo>
                    <a:lnTo>
                      <a:pt x="402" y="126"/>
                    </a:lnTo>
                    <a:lnTo>
                      <a:pt x="398" y="126"/>
                    </a:lnTo>
                    <a:lnTo>
                      <a:pt x="398" y="130"/>
                    </a:lnTo>
                    <a:lnTo>
                      <a:pt x="394" y="130"/>
                    </a:lnTo>
                    <a:lnTo>
                      <a:pt x="394" y="126"/>
                    </a:lnTo>
                    <a:lnTo>
                      <a:pt x="394" y="130"/>
                    </a:lnTo>
                    <a:lnTo>
                      <a:pt x="390" y="130"/>
                    </a:lnTo>
                    <a:lnTo>
                      <a:pt x="390" y="126"/>
                    </a:lnTo>
                    <a:lnTo>
                      <a:pt x="390" y="122"/>
                    </a:lnTo>
                    <a:lnTo>
                      <a:pt x="394" y="122"/>
                    </a:lnTo>
                    <a:lnTo>
                      <a:pt x="398" y="122"/>
                    </a:lnTo>
                    <a:lnTo>
                      <a:pt x="398" y="126"/>
                    </a:lnTo>
                    <a:lnTo>
                      <a:pt x="398" y="122"/>
                    </a:lnTo>
                    <a:lnTo>
                      <a:pt x="402" y="122"/>
                    </a:lnTo>
                    <a:lnTo>
                      <a:pt x="402" y="122"/>
                    </a:lnTo>
                    <a:lnTo>
                      <a:pt x="402" y="122"/>
                    </a:lnTo>
                    <a:close/>
                    <a:moveTo>
                      <a:pt x="464" y="130"/>
                    </a:moveTo>
                    <a:lnTo>
                      <a:pt x="460" y="130"/>
                    </a:lnTo>
                    <a:lnTo>
                      <a:pt x="458" y="130"/>
                    </a:lnTo>
                    <a:lnTo>
                      <a:pt x="454" y="130"/>
                    </a:lnTo>
                    <a:lnTo>
                      <a:pt x="454" y="126"/>
                    </a:lnTo>
                    <a:lnTo>
                      <a:pt x="458" y="126"/>
                    </a:lnTo>
                    <a:lnTo>
                      <a:pt x="460" y="126"/>
                    </a:lnTo>
                    <a:lnTo>
                      <a:pt x="464" y="130"/>
                    </a:lnTo>
                    <a:lnTo>
                      <a:pt x="464" y="130"/>
                    </a:lnTo>
                    <a:lnTo>
                      <a:pt x="464" y="130"/>
                    </a:lnTo>
                    <a:close/>
                    <a:moveTo>
                      <a:pt x="160" y="152"/>
                    </a:moveTo>
                    <a:lnTo>
                      <a:pt x="156" y="152"/>
                    </a:lnTo>
                    <a:lnTo>
                      <a:pt x="152" y="150"/>
                    </a:lnTo>
                    <a:lnTo>
                      <a:pt x="152" y="146"/>
                    </a:lnTo>
                    <a:lnTo>
                      <a:pt x="152" y="142"/>
                    </a:lnTo>
                    <a:lnTo>
                      <a:pt x="148" y="138"/>
                    </a:lnTo>
                    <a:lnTo>
                      <a:pt x="144" y="138"/>
                    </a:lnTo>
                    <a:lnTo>
                      <a:pt x="140" y="138"/>
                    </a:lnTo>
                    <a:lnTo>
                      <a:pt x="140" y="134"/>
                    </a:lnTo>
                    <a:lnTo>
                      <a:pt x="144" y="134"/>
                    </a:lnTo>
                    <a:lnTo>
                      <a:pt x="144" y="130"/>
                    </a:lnTo>
                    <a:lnTo>
                      <a:pt x="148" y="130"/>
                    </a:lnTo>
                    <a:lnTo>
                      <a:pt x="148" y="134"/>
                    </a:lnTo>
                    <a:lnTo>
                      <a:pt x="152" y="134"/>
                    </a:lnTo>
                    <a:lnTo>
                      <a:pt x="148" y="130"/>
                    </a:lnTo>
                    <a:lnTo>
                      <a:pt x="152" y="126"/>
                    </a:lnTo>
                    <a:lnTo>
                      <a:pt x="152" y="130"/>
                    </a:lnTo>
                    <a:lnTo>
                      <a:pt x="156" y="134"/>
                    </a:lnTo>
                    <a:lnTo>
                      <a:pt x="156" y="138"/>
                    </a:lnTo>
                    <a:lnTo>
                      <a:pt x="156" y="142"/>
                    </a:lnTo>
                    <a:lnTo>
                      <a:pt x="156" y="146"/>
                    </a:lnTo>
                    <a:lnTo>
                      <a:pt x="160" y="146"/>
                    </a:lnTo>
                    <a:lnTo>
                      <a:pt x="164" y="146"/>
                    </a:lnTo>
                    <a:lnTo>
                      <a:pt x="164" y="150"/>
                    </a:lnTo>
                    <a:lnTo>
                      <a:pt x="164" y="152"/>
                    </a:lnTo>
                    <a:lnTo>
                      <a:pt x="164" y="156"/>
                    </a:lnTo>
                    <a:lnTo>
                      <a:pt x="160" y="156"/>
                    </a:lnTo>
                    <a:lnTo>
                      <a:pt x="160" y="152"/>
                    </a:lnTo>
                    <a:lnTo>
                      <a:pt x="160" y="152"/>
                    </a:lnTo>
                    <a:lnTo>
                      <a:pt x="160" y="152"/>
                    </a:lnTo>
                    <a:close/>
                    <a:moveTo>
                      <a:pt x="192" y="130"/>
                    </a:moveTo>
                    <a:lnTo>
                      <a:pt x="196" y="130"/>
                    </a:lnTo>
                    <a:lnTo>
                      <a:pt x="192" y="130"/>
                    </a:lnTo>
                    <a:lnTo>
                      <a:pt x="192" y="130"/>
                    </a:lnTo>
                    <a:lnTo>
                      <a:pt x="192" y="130"/>
                    </a:lnTo>
                    <a:close/>
                    <a:moveTo>
                      <a:pt x="570" y="130"/>
                    </a:moveTo>
                    <a:lnTo>
                      <a:pt x="572" y="130"/>
                    </a:lnTo>
                    <a:lnTo>
                      <a:pt x="576" y="130"/>
                    </a:lnTo>
                    <a:lnTo>
                      <a:pt x="580" y="130"/>
                    </a:lnTo>
                    <a:lnTo>
                      <a:pt x="584" y="130"/>
                    </a:lnTo>
                    <a:lnTo>
                      <a:pt x="588" y="130"/>
                    </a:lnTo>
                    <a:lnTo>
                      <a:pt x="588" y="134"/>
                    </a:lnTo>
                    <a:lnTo>
                      <a:pt x="592" y="134"/>
                    </a:lnTo>
                    <a:lnTo>
                      <a:pt x="588" y="134"/>
                    </a:lnTo>
                    <a:lnTo>
                      <a:pt x="584" y="134"/>
                    </a:lnTo>
                    <a:lnTo>
                      <a:pt x="580" y="134"/>
                    </a:lnTo>
                    <a:lnTo>
                      <a:pt x="576" y="134"/>
                    </a:lnTo>
                    <a:lnTo>
                      <a:pt x="572" y="130"/>
                    </a:lnTo>
                    <a:lnTo>
                      <a:pt x="570" y="130"/>
                    </a:lnTo>
                    <a:lnTo>
                      <a:pt x="570" y="130"/>
                    </a:lnTo>
                    <a:lnTo>
                      <a:pt x="570" y="130"/>
                    </a:lnTo>
                    <a:close/>
                    <a:moveTo>
                      <a:pt x="412" y="130"/>
                    </a:moveTo>
                    <a:lnTo>
                      <a:pt x="416" y="130"/>
                    </a:lnTo>
                    <a:lnTo>
                      <a:pt x="420" y="130"/>
                    </a:lnTo>
                    <a:lnTo>
                      <a:pt x="424" y="130"/>
                    </a:lnTo>
                    <a:lnTo>
                      <a:pt x="428" y="134"/>
                    </a:lnTo>
                    <a:lnTo>
                      <a:pt x="424" y="134"/>
                    </a:lnTo>
                    <a:lnTo>
                      <a:pt x="420" y="134"/>
                    </a:lnTo>
                    <a:lnTo>
                      <a:pt x="416" y="134"/>
                    </a:lnTo>
                    <a:lnTo>
                      <a:pt x="416" y="138"/>
                    </a:lnTo>
                    <a:lnTo>
                      <a:pt x="412" y="138"/>
                    </a:lnTo>
                    <a:lnTo>
                      <a:pt x="412" y="134"/>
                    </a:lnTo>
                    <a:lnTo>
                      <a:pt x="412" y="130"/>
                    </a:lnTo>
                    <a:lnTo>
                      <a:pt x="412" y="130"/>
                    </a:lnTo>
                    <a:lnTo>
                      <a:pt x="412" y="130"/>
                    </a:lnTo>
                    <a:close/>
                    <a:moveTo>
                      <a:pt x="498" y="130"/>
                    </a:moveTo>
                    <a:lnTo>
                      <a:pt x="498" y="134"/>
                    </a:lnTo>
                    <a:lnTo>
                      <a:pt x="498" y="138"/>
                    </a:lnTo>
                    <a:lnTo>
                      <a:pt x="494" y="138"/>
                    </a:lnTo>
                    <a:lnTo>
                      <a:pt x="490" y="138"/>
                    </a:lnTo>
                    <a:lnTo>
                      <a:pt x="488" y="134"/>
                    </a:lnTo>
                    <a:lnTo>
                      <a:pt x="490" y="134"/>
                    </a:lnTo>
                    <a:lnTo>
                      <a:pt x="490" y="130"/>
                    </a:lnTo>
                    <a:lnTo>
                      <a:pt x="494" y="130"/>
                    </a:lnTo>
                    <a:lnTo>
                      <a:pt x="498" y="130"/>
                    </a:lnTo>
                    <a:lnTo>
                      <a:pt x="498" y="130"/>
                    </a:lnTo>
                    <a:lnTo>
                      <a:pt x="498" y="130"/>
                    </a:lnTo>
                    <a:close/>
                    <a:moveTo>
                      <a:pt x="428" y="134"/>
                    </a:moveTo>
                    <a:lnTo>
                      <a:pt x="430" y="134"/>
                    </a:lnTo>
                    <a:lnTo>
                      <a:pt x="434" y="134"/>
                    </a:lnTo>
                    <a:lnTo>
                      <a:pt x="438" y="134"/>
                    </a:lnTo>
                    <a:lnTo>
                      <a:pt x="434" y="134"/>
                    </a:lnTo>
                    <a:lnTo>
                      <a:pt x="430" y="134"/>
                    </a:lnTo>
                    <a:lnTo>
                      <a:pt x="428" y="134"/>
                    </a:lnTo>
                    <a:lnTo>
                      <a:pt x="428" y="134"/>
                    </a:lnTo>
                    <a:lnTo>
                      <a:pt x="428" y="134"/>
                    </a:lnTo>
                    <a:close/>
                    <a:moveTo>
                      <a:pt x="66" y="142"/>
                    </a:moveTo>
                    <a:lnTo>
                      <a:pt x="62" y="142"/>
                    </a:lnTo>
                    <a:lnTo>
                      <a:pt x="62" y="138"/>
                    </a:lnTo>
                    <a:lnTo>
                      <a:pt x="66" y="142"/>
                    </a:lnTo>
                    <a:lnTo>
                      <a:pt x="66" y="142"/>
                    </a:lnTo>
                    <a:lnTo>
                      <a:pt x="66" y="142"/>
                    </a:lnTo>
                    <a:close/>
                    <a:moveTo>
                      <a:pt x="70" y="150"/>
                    </a:moveTo>
                    <a:lnTo>
                      <a:pt x="70" y="152"/>
                    </a:lnTo>
                    <a:lnTo>
                      <a:pt x="70" y="150"/>
                    </a:lnTo>
                    <a:lnTo>
                      <a:pt x="66" y="150"/>
                    </a:lnTo>
                    <a:lnTo>
                      <a:pt x="66" y="146"/>
                    </a:lnTo>
                    <a:lnTo>
                      <a:pt x="70" y="146"/>
                    </a:lnTo>
                    <a:lnTo>
                      <a:pt x="70" y="150"/>
                    </a:lnTo>
                    <a:lnTo>
                      <a:pt x="70" y="150"/>
                    </a:lnTo>
                    <a:lnTo>
                      <a:pt x="70" y="150"/>
                    </a:lnTo>
                    <a:close/>
                    <a:moveTo>
                      <a:pt x="186" y="152"/>
                    </a:moveTo>
                    <a:lnTo>
                      <a:pt x="186" y="156"/>
                    </a:lnTo>
                    <a:lnTo>
                      <a:pt x="182" y="156"/>
                    </a:lnTo>
                    <a:lnTo>
                      <a:pt x="178" y="156"/>
                    </a:lnTo>
                    <a:lnTo>
                      <a:pt x="178" y="152"/>
                    </a:lnTo>
                    <a:lnTo>
                      <a:pt x="178" y="156"/>
                    </a:lnTo>
                    <a:lnTo>
                      <a:pt x="174" y="156"/>
                    </a:lnTo>
                    <a:lnTo>
                      <a:pt x="174" y="152"/>
                    </a:lnTo>
                    <a:lnTo>
                      <a:pt x="174" y="150"/>
                    </a:lnTo>
                    <a:lnTo>
                      <a:pt x="178" y="146"/>
                    </a:lnTo>
                    <a:lnTo>
                      <a:pt x="182" y="146"/>
                    </a:lnTo>
                    <a:lnTo>
                      <a:pt x="186" y="150"/>
                    </a:lnTo>
                    <a:lnTo>
                      <a:pt x="186" y="152"/>
                    </a:lnTo>
                    <a:lnTo>
                      <a:pt x="186" y="152"/>
                    </a:lnTo>
                    <a:lnTo>
                      <a:pt x="186" y="152"/>
                    </a:lnTo>
                    <a:close/>
                    <a:moveTo>
                      <a:pt x="74" y="160"/>
                    </a:moveTo>
                    <a:lnTo>
                      <a:pt x="74" y="156"/>
                    </a:lnTo>
                    <a:lnTo>
                      <a:pt x="70" y="152"/>
                    </a:lnTo>
                    <a:lnTo>
                      <a:pt x="70" y="150"/>
                    </a:lnTo>
                    <a:lnTo>
                      <a:pt x="74" y="152"/>
                    </a:lnTo>
                    <a:lnTo>
                      <a:pt x="74" y="156"/>
                    </a:lnTo>
                    <a:lnTo>
                      <a:pt x="74" y="160"/>
                    </a:lnTo>
                    <a:lnTo>
                      <a:pt x="74" y="160"/>
                    </a:lnTo>
                    <a:lnTo>
                      <a:pt x="74" y="160"/>
                    </a:lnTo>
                    <a:close/>
                    <a:moveTo>
                      <a:pt x="502" y="166"/>
                    </a:moveTo>
                    <a:lnTo>
                      <a:pt x="498" y="166"/>
                    </a:lnTo>
                    <a:lnTo>
                      <a:pt x="498" y="164"/>
                    </a:lnTo>
                    <a:lnTo>
                      <a:pt x="494" y="164"/>
                    </a:lnTo>
                    <a:lnTo>
                      <a:pt x="490" y="160"/>
                    </a:lnTo>
                    <a:lnTo>
                      <a:pt x="488" y="160"/>
                    </a:lnTo>
                    <a:lnTo>
                      <a:pt x="484" y="160"/>
                    </a:lnTo>
                    <a:lnTo>
                      <a:pt x="488" y="160"/>
                    </a:lnTo>
                    <a:lnTo>
                      <a:pt x="484" y="160"/>
                    </a:lnTo>
                    <a:lnTo>
                      <a:pt x="480" y="160"/>
                    </a:lnTo>
                    <a:lnTo>
                      <a:pt x="476" y="160"/>
                    </a:lnTo>
                    <a:lnTo>
                      <a:pt x="476" y="156"/>
                    </a:lnTo>
                    <a:lnTo>
                      <a:pt x="476" y="160"/>
                    </a:lnTo>
                    <a:lnTo>
                      <a:pt x="472" y="160"/>
                    </a:lnTo>
                    <a:lnTo>
                      <a:pt x="468" y="160"/>
                    </a:lnTo>
                    <a:lnTo>
                      <a:pt x="468" y="156"/>
                    </a:lnTo>
                    <a:lnTo>
                      <a:pt x="464" y="156"/>
                    </a:lnTo>
                    <a:lnTo>
                      <a:pt x="464" y="160"/>
                    </a:lnTo>
                    <a:lnTo>
                      <a:pt x="460" y="164"/>
                    </a:lnTo>
                    <a:lnTo>
                      <a:pt x="460" y="160"/>
                    </a:lnTo>
                    <a:lnTo>
                      <a:pt x="460" y="156"/>
                    </a:lnTo>
                    <a:lnTo>
                      <a:pt x="464" y="156"/>
                    </a:lnTo>
                    <a:lnTo>
                      <a:pt x="464" y="152"/>
                    </a:lnTo>
                    <a:lnTo>
                      <a:pt x="468" y="152"/>
                    </a:lnTo>
                    <a:lnTo>
                      <a:pt x="472" y="152"/>
                    </a:lnTo>
                    <a:lnTo>
                      <a:pt x="476" y="152"/>
                    </a:lnTo>
                    <a:lnTo>
                      <a:pt x="480" y="152"/>
                    </a:lnTo>
                    <a:lnTo>
                      <a:pt x="484" y="152"/>
                    </a:lnTo>
                    <a:lnTo>
                      <a:pt x="484" y="150"/>
                    </a:lnTo>
                    <a:lnTo>
                      <a:pt x="488" y="150"/>
                    </a:lnTo>
                    <a:lnTo>
                      <a:pt x="488" y="152"/>
                    </a:lnTo>
                    <a:lnTo>
                      <a:pt x="490" y="152"/>
                    </a:lnTo>
                    <a:lnTo>
                      <a:pt x="494" y="152"/>
                    </a:lnTo>
                    <a:lnTo>
                      <a:pt x="498" y="152"/>
                    </a:lnTo>
                    <a:lnTo>
                      <a:pt x="502" y="156"/>
                    </a:lnTo>
                    <a:lnTo>
                      <a:pt x="502" y="160"/>
                    </a:lnTo>
                    <a:lnTo>
                      <a:pt x="506" y="164"/>
                    </a:lnTo>
                    <a:lnTo>
                      <a:pt x="502" y="166"/>
                    </a:lnTo>
                    <a:lnTo>
                      <a:pt x="502" y="166"/>
                    </a:lnTo>
                    <a:lnTo>
                      <a:pt x="502" y="166"/>
                    </a:lnTo>
                    <a:close/>
                    <a:moveTo>
                      <a:pt x="164" y="152"/>
                    </a:moveTo>
                    <a:lnTo>
                      <a:pt x="166" y="152"/>
                    </a:lnTo>
                    <a:lnTo>
                      <a:pt x="164" y="152"/>
                    </a:lnTo>
                    <a:lnTo>
                      <a:pt x="164" y="152"/>
                    </a:lnTo>
                    <a:lnTo>
                      <a:pt x="164" y="152"/>
                    </a:lnTo>
                    <a:close/>
                    <a:moveTo>
                      <a:pt x="438" y="156"/>
                    </a:moveTo>
                    <a:lnTo>
                      <a:pt x="442" y="156"/>
                    </a:lnTo>
                    <a:lnTo>
                      <a:pt x="446" y="156"/>
                    </a:lnTo>
                    <a:lnTo>
                      <a:pt x="450" y="156"/>
                    </a:lnTo>
                    <a:lnTo>
                      <a:pt x="450" y="160"/>
                    </a:lnTo>
                    <a:lnTo>
                      <a:pt x="454" y="160"/>
                    </a:lnTo>
                    <a:lnTo>
                      <a:pt x="454" y="164"/>
                    </a:lnTo>
                    <a:lnTo>
                      <a:pt x="450" y="164"/>
                    </a:lnTo>
                    <a:lnTo>
                      <a:pt x="450" y="166"/>
                    </a:lnTo>
                    <a:lnTo>
                      <a:pt x="446" y="166"/>
                    </a:lnTo>
                    <a:lnTo>
                      <a:pt x="442" y="166"/>
                    </a:lnTo>
                    <a:lnTo>
                      <a:pt x="438" y="164"/>
                    </a:lnTo>
                    <a:lnTo>
                      <a:pt x="434" y="160"/>
                    </a:lnTo>
                    <a:lnTo>
                      <a:pt x="434" y="156"/>
                    </a:lnTo>
                    <a:lnTo>
                      <a:pt x="438" y="156"/>
                    </a:lnTo>
                    <a:lnTo>
                      <a:pt x="438" y="156"/>
                    </a:lnTo>
                    <a:lnTo>
                      <a:pt x="438" y="156"/>
                    </a:lnTo>
                    <a:close/>
                    <a:moveTo>
                      <a:pt x="298" y="160"/>
                    </a:moveTo>
                    <a:lnTo>
                      <a:pt x="298" y="164"/>
                    </a:lnTo>
                    <a:lnTo>
                      <a:pt x="298" y="166"/>
                    </a:lnTo>
                    <a:lnTo>
                      <a:pt x="298" y="170"/>
                    </a:lnTo>
                    <a:lnTo>
                      <a:pt x="294" y="170"/>
                    </a:lnTo>
                    <a:lnTo>
                      <a:pt x="298" y="166"/>
                    </a:lnTo>
                    <a:lnTo>
                      <a:pt x="294" y="166"/>
                    </a:lnTo>
                    <a:lnTo>
                      <a:pt x="294" y="164"/>
                    </a:lnTo>
                    <a:lnTo>
                      <a:pt x="294" y="160"/>
                    </a:lnTo>
                    <a:lnTo>
                      <a:pt x="298" y="160"/>
                    </a:lnTo>
                    <a:lnTo>
                      <a:pt x="298" y="156"/>
                    </a:lnTo>
                    <a:lnTo>
                      <a:pt x="298" y="160"/>
                    </a:lnTo>
                    <a:lnTo>
                      <a:pt x="298" y="160"/>
                    </a:lnTo>
                    <a:lnTo>
                      <a:pt x="298" y="160"/>
                    </a:lnTo>
                    <a:close/>
                    <a:moveTo>
                      <a:pt x="458" y="156"/>
                    </a:moveTo>
                    <a:lnTo>
                      <a:pt x="458" y="160"/>
                    </a:lnTo>
                    <a:lnTo>
                      <a:pt x="458" y="156"/>
                    </a:lnTo>
                    <a:lnTo>
                      <a:pt x="458" y="156"/>
                    </a:lnTo>
                    <a:lnTo>
                      <a:pt x="458" y="156"/>
                    </a:lnTo>
                    <a:close/>
                    <a:moveTo>
                      <a:pt x="464" y="164"/>
                    </a:moveTo>
                    <a:lnTo>
                      <a:pt x="468" y="164"/>
                    </a:lnTo>
                    <a:lnTo>
                      <a:pt x="468" y="166"/>
                    </a:lnTo>
                    <a:lnTo>
                      <a:pt x="464" y="166"/>
                    </a:lnTo>
                    <a:lnTo>
                      <a:pt x="468" y="164"/>
                    </a:lnTo>
                    <a:lnTo>
                      <a:pt x="464" y="164"/>
                    </a:lnTo>
                    <a:lnTo>
                      <a:pt x="464" y="166"/>
                    </a:lnTo>
                    <a:lnTo>
                      <a:pt x="460" y="166"/>
                    </a:lnTo>
                    <a:lnTo>
                      <a:pt x="460" y="164"/>
                    </a:lnTo>
                    <a:lnTo>
                      <a:pt x="464" y="164"/>
                    </a:lnTo>
                    <a:lnTo>
                      <a:pt x="464" y="164"/>
                    </a:lnTo>
                    <a:lnTo>
                      <a:pt x="464" y="164"/>
                    </a:lnTo>
                    <a:close/>
                    <a:moveTo>
                      <a:pt x="468" y="164"/>
                    </a:moveTo>
                    <a:lnTo>
                      <a:pt x="472" y="164"/>
                    </a:lnTo>
                    <a:lnTo>
                      <a:pt x="468" y="164"/>
                    </a:lnTo>
                    <a:lnTo>
                      <a:pt x="468" y="164"/>
                    </a:lnTo>
                    <a:lnTo>
                      <a:pt x="468" y="164"/>
                    </a:lnTo>
                    <a:close/>
                    <a:moveTo>
                      <a:pt x="394" y="170"/>
                    </a:moveTo>
                    <a:lnTo>
                      <a:pt x="398" y="170"/>
                    </a:lnTo>
                    <a:lnTo>
                      <a:pt x="394" y="174"/>
                    </a:lnTo>
                    <a:lnTo>
                      <a:pt x="394" y="170"/>
                    </a:lnTo>
                    <a:lnTo>
                      <a:pt x="394" y="170"/>
                    </a:lnTo>
                    <a:lnTo>
                      <a:pt x="394" y="170"/>
                    </a:lnTo>
                    <a:close/>
                    <a:moveTo>
                      <a:pt x="394" y="178"/>
                    </a:moveTo>
                    <a:lnTo>
                      <a:pt x="398" y="178"/>
                    </a:lnTo>
                    <a:lnTo>
                      <a:pt x="398" y="182"/>
                    </a:lnTo>
                    <a:lnTo>
                      <a:pt x="398" y="186"/>
                    </a:lnTo>
                    <a:lnTo>
                      <a:pt x="394" y="182"/>
                    </a:lnTo>
                    <a:lnTo>
                      <a:pt x="394" y="186"/>
                    </a:lnTo>
                    <a:lnTo>
                      <a:pt x="394" y="190"/>
                    </a:lnTo>
                    <a:lnTo>
                      <a:pt x="398" y="194"/>
                    </a:lnTo>
                    <a:lnTo>
                      <a:pt x="394" y="194"/>
                    </a:lnTo>
                    <a:lnTo>
                      <a:pt x="390" y="194"/>
                    </a:lnTo>
                    <a:lnTo>
                      <a:pt x="390" y="196"/>
                    </a:lnTo>
                    <a:lnTo>
                      <a:pt x="390" y="200"/>
                    </a:lnTo>
                    <a:lnTo>
                      <a:pt x="386" y="200"/>
                    </a:lnTo>
                    <a:lnTo>
                      <a:pt x="386" y="196"/>
                    </a:lnTo>
                    <a:lnTo>
                      <a:pt x="386" y="194"/>
                    </a:lnTo>
                    <a:lnTo>
                      <a:pt x="390" y="194"/>
                    </a:lnTo>
                    <a:lnTo>
                      <a:pt x="390" y="190"/>
                    </a:lnTo>
                    <a:lnTo>
                      <a:pt x="390" y="186"/>
                    </a:lnTo>
                    <a:lnTo>
                      <a:pt x="390" y="182"/>
                    </a:lnTo>
                    <a:lnTo>
                      <a:pt x="390" y="178"/>
                    </a:lnTo>
                    <a:lnTo>
                      <a:pt x="394" y="178"/>
                    </a:lnTo>
                    <a:lnTo>
                      <a:pt x="394" y="178"/>
                    </a:lnTo>
                    <a:lnTo>
                      <a:pt x="394" y="178"/>
                    </a:lnTo>
                    <a:close/>
                    <a:moveTo>
                      <a:pt x="390" y="182"/>
                    </a:moveTo>
                    <a:lnTo>
                      <a:pt x="390" y="186"/>
                    </a:lnTo>
                    <a:lnTo>
                      <a:pt x="386" y="190"/>
                    </a:lnTo>
                    <a:lnTo>
                      <a:pt x="386" y="194"/>
                    </a:lnTo>
                    <a:lnTo>
                      <a:pt x="382" y="194"/>
                    </a:lnTo>
                    <a:lnTo>
                      <a:pt x="382" y="190"/>
                    </a:lnTo>
                    <a:lnTo>
                      <a:pt x="382" y="186"/>
                    </a:lnTo>
                    <a:lnTo>
                      <a:pt x="382" y="182"/>
                    </a:lnTo>
                    <a:lnTo>
                      <a:pt x="386" y="182"/>
                    </a:lnTo>
                    <a:lnTo>
                      <a:pt x="390" y="182"/>
                    </a:lnTo>
                    <a:lnTo>
                      <a:pt x="390" y="182"/>
                    </a:lnTo>
                    <a:lnTo>
                      <a:pt x="390" y="182"/>
                    </a:lnTo>
                    <a:close/>
                    <a:moveTo>
                      <a:pt x="378" y="190"/>
                    </a:moveTo>
                    <a:lnTo>
                      <a:pt x="378" y="194"/>
                    </a:lnTo>
                    <a:lnTo>
                      <a:pt x="378" y="196"/>
                    </a:lnTo>
                    <a:lnTo>
                      <a:pt x="374" y="194"/>
                    </a:lnTo>
                    <a:lnTo>
                      <a:pt x="374" y="190"/>
                    </a:lnTo>
                    <a:lnTo>
                      <a:pt x="378" y="190"/>
                    </a:lnTo>
                    <a:lnTo>
                      <a:pt x="378" y="190"/>
                    </a:lnTo>
                    <a:lnTo>
                      <a:pt x="378" y="190"/>
                    </a:lnTo>
                    <a:close/>
                    <a:moveTo>
                      <a:pt x="104" y="196"/>
                    </a:moveTo>
                    <a:lnTo>
                      <a:pt x="100" y="196"/>
                    </a:lnTo>
                    <a:lnTo>
                      <a:pt x="96" y="194"/>
                    </a:lnTo>
                    <a:lnTo>
                      <a:pt x="100" y="194"/>
                    </a:lnTo>
                    <a:lnTo>
                      <a:pt x="104" y="194"/>
                    </a:lnTo>
                    <a:lnTo>
                      <a:pt x="104" y="196"/>
                    </a:lnTo>
                    <a:lnTo>
                      <a:pt x="104" y="196"/>
                    </a:lnTo>
                    <a:lnTo>
                      <a:pt x="104" y="196"/>
                    </a:lnTo>
                    <a:close/>
                    <a:moveTo>
                      <a:pt x="554" y="194"/>
                    </a:moveTo>
                    <a:lnTo>
                      <a:pt x="558" y="194"/>
                    </a:lnTo>
                    <a:lnTo>
                      <a:pt x="558" y="196"/>
                    </a:lnTo>
                    <a:lnTo>
                      <a:pt x="558" y="200"/>
                    </a:lnTo>
                    <a:lnTo>
                      <a:pt x="558" y="204"/>
                    </a:lnTo>
                    <a:lnTo>
                      <a:pt x="554" y="204"/>
                    </a:lnTo>
                    <a:lnTo>
                      <a:pt x="554" y="200"/>
                    </a:lnTo>
                    <a:lnTo>
                      <a:pt x="550" y="200"/>
                    </a:lnTo>
                    <a:lnTo>
                      <a:pt x="554" y="200"/>
                    </a:lnTo>
                    <a:lnTo>
                      <a:pt x="554" y="196"/>
                    </a:lnTo>
                    <a:lnTo>
                      <a:pt x="554" y="194"/>
                    </a:lnTo>
                    <a:lnTo>
                      <a:pt x="554" y="194"/>
                    </a:lnTo>
                    <a:lnTo>
                      <a:pt x="554" y="194"/>
                    </a:lnTo>
                    <a:close/>
                    <a:moveTo>
                      <a:pt x="248" y="200"/>
                    </a:moveTo>
                    <a:lnTo>
                      <a:pt x="246" y="200"/>
                    </a:lnTo>
                    <a:lnTo>
                      <a:pt x="248" y="200"/>
                    </a:lnTo>
                    <a:lnTo>
                      <a:pt x="248" y="200"/>
                    </a:lnTo>
                    <a:lnTo>
                      <a:pt x="248" y="200"/>
                    </a:lnTo>
                    <a:close/>
                    <a:moveTo>
                      <a:pt x="358" y="200"/>
                    </a:moveTo>
                    <a:lnTo>
                      <a:pt x="358" y="204"/>
                    </a:lnTo>
                    <a:lnTo>
                      <a:pt x="360" y="204"/>
                    </a:lnTo>
                    <a:lnTo>
                      <a:pt x="358" y="208"/>
                    </a:lnTo>
                    <a:lnTo>
                      <a:pt x="358" y="212"/>
                    </a:lnTo>
                    <a:lnTo>
                      <a:pt x="358" y="208"/>
                    </a:lnTo>
                    <a:lnTo>
                      <a:pt x="358" y="204"/>
                    </a:lnTo>
                    <a:lnTo>
                      <a:pt x="358" y="200"/>
                    </a:lnTo>
                    <a:lnTo>
                      <a:pt x="358" y="200"/>
                    </a:lnTo>
                    <a:lnTo>
                      <a:pt x="358" y="200"/>
                    </a:lnTo>
                    <a:close/>
                    <a:moveTo>
                      <a:pt x="212" y="238"/>
                    </a:moveTo>
                    <a:lnTo>
                      <a:pt x="208" y="238"/>
                    </a:lnTo>
                    <a:lnTo>
                      <a:pt x="204" y="234"/>
                    </a:lnTo>
                    <a:lnTo>
                      <a:pt x="200" y="234"/>
                    </a:lnTo>
                    <a:lnTo>
                      <a:pt x="196" y="234"/>
                    </a:lnTo>
                    <a:lnTo>
                      <a:pt x="192" y="234"/>
                    </a:lnTo>
                    <a:lnTo>
                      <a:pt x="190" y="234"/>
                    </a:lnTo>
                    <a:lnTo>
                      <a:pt x="186" y="234"/>
                    </a:lnTo>
                    <a:lnTo>
                      <a:pt x="182" y="234"/>
                    </a:lnTo>
                    <a:lnTo>
                      <a:pt x="178" y="234"/>
                    </a:lnTo>
                    <a:lnTo>
                      <a:pt x="178" y="230"/>
                    </a:lnTo>
                    <a:lnTo>
                      <a:pt x="174" y="230"/>
                    </a:lnTo>
                    <a:lnTo>
                      <a:pt x="170" y="230"/>
                    </a:lnTo>
                    <a:lnTo>
                      <a:pt x="166" y="230"/>
                    </a:lnTo>
                    <a:lnTo>
                      <a:pt x="164" y="230"/>
                    </a:lnTo>
                    <a:lnTo>
                      <a:pt x="160" y="230"/>
                    </a:lnTo>
                    <a:lnTo>
                      <a:pt x="160" y="226"/>
                    </a:lnTo>
                    <a:lnTo>
                      <a:pt x="160" y="222"/>
                    </a:lnTo>
                    <a:lnTo>
                      <a:pt x="160" y="220"/>
                    </a:lnTo>
                    <a:lnTo>
                      <a:pt x="160" y="222"/>
                    </a:lnTo>
                    <a:lnTo>
                      <a:pt x="156" y="222"/>
                    </a:lnTo>
                    <a:lnTo>
                      <a:pt x="156" y="220"/>
                    </a:lnTo>
                    <a:lnTo>
                      <a:pt x="152" y="220"/>
                    </a:lnTo>
                    <a:lnTo>
                      <a:pt x="148" y="220"/>
                    </a:lnTo>
                    <a:lnTo>
                      <a:pt x="144" y="220"/>
                    </a:lnTo>
                    <a:lnTo>
                      <a:pt x="140" y="220"/>
                    </a:lnTo>
                    <a:lnTo>
                      <a:pt x="144" y="220"/>
                    </a:lnTo>
                    <a:lnTo>
                      <a:pt x="144" y="216"/>
                    </a:lnTo>
                    <a:lnTo>
                      <a:pt x="144" y="220"/>
                    </a:lnTo>
                    <a:lnTo>
                      <a:pt x="148" y="216"/>
                    </a:lnTo>
                    <a:lnTo>
                      <a:pt x="148" y="212"/>
                    </a:lnTo>
                    <a:lnTo>
                      <a:pt x="152" y="212"/>
                    </a:lnTo>
                    <a:lnTo>
                      <a:pt x="152" y="208"/>
                    </a:lnTo>
                    <a:lnTo>
                      <a:pt x="152" y="204"/>
                    </a:lnTo>
                    <a:lnTo>
                      <a:pt x="152" y="200"/>
                    </a:lnTo>
                    <a:lnTo>
                      <a:pt x="156" y="200"/>
                    </a:lnTo>
                    <a:lnTo>
                      <a:pt x="156" y="204"/>
                    </a:lnTo>
                    <a:lnTo>
                      <a:pt x="160" y="204"/>
                    </a:lnTo>
                    <a:lnTo>
                      <a:pt x="164" y="204"/>
                    </a:lnTo>
                    <a:lnTo>
                      <a:pt x="166" y="204"/>
                    </a:lnTo>
                    <a:lnTo>
                      <a:pt x="170" y="204"/>
                    </a:lnTo>
                    <a:lnTo>
                      <a:pt x="174" y="204"/>
                    </a:lnTo>
                    <a:lnTo>
                      <a:pt x="174" y="208"/>
                    </a:lnTo>
                    <a:lnTo>
                      <a:pt x="178" y="208"/>
                    </a:lnTo>
                    <a:lnTo>
                      <a:pt x="182" y="212"/>
                    </a:lnTo>
                    <a:lnTo>
                      <a:pt x="186" y="212"/>
                    </a:lnTo>
                    <a:lnTo>
                      <a:pt x="186" y="208"/>
                    </a:lnTo>
                    <a:lnTo>
                      <a:pt x="186" y="212"/>
                    </a:lnTo>
                    <a:lnTo>
                      <a:pt x="190" y="212"/>
                    </a:lnTo>
                    <a:lnTo>
                      <a:pt x="190" y="216"/>
                    </a:lnTo>
                    <a:lnTo>
                      <a:pt x="190" y="220"/>
                    </a:lnTo>
                    <a:lnTo>
                      <a:pt x="192" y="220"/>
                    </a:lnTo>
                    <a:lnTo>
                      <a:pt x="196" y="220"/>
                    </a:lnTo>
                    <a:lnTo>
                      <a:pt x="200" y="220"/>
                    </a:lnTo>
                    <a:lnTo>
                      <a:pt x="204" y="220"/>
                    </a:lnTo>
                    <a:lnTo>
                      <a:pt x="208" y="220"/>
                    </a:lnTo>
                    <a:lnTo>
                      <a:pt x="212" y="220"/>
                    </a:lnTo>
                    <a:lnTo>
                      <a:pt x="216" y="220"/>
                    </a:lnTo>
                    <a:lnTo>
                      <a:pt x="216" y="222"/>
                    </a:lnTo>
                    <a:lnTo>
                      <a:pt x="216" y="220"/>
                    </a:lnTo>
                    <a:lnTo>
                      <a:pt x="220" y="220"/>
                    </a:lnTo>
                    <a:lnTo>
                      <a:pt x="220" y="216"/>
                    </a:lnTo>
                    <a:lnTo>
                      <a:pt x="220" y="212"/>
                    </a:lnTo>
                    <a:lnTo>
                      <a:pt x="222" y="212"/>
                    </a:lnTo>
                    <a:lnTo>
                      <a:pt x="226" y="216"/>
                    </a:lnTo>
                    <a:lnTo>
                      <a:pt x="230" y="216"/>
                    </a:lnTo>
                    <a:lnTo>
                      <a:pt x="234" y="216"/>
                    </a:lnTo>
                    <a:lnTo>
                      <a:pt x="234" y="220"/>
                    </a:lnTo>
                    <a:lnTo>
                      <a:pt x="238" y="220"/>
                    </a:lnTo>
                    <a:lnTo>
                      <a:pt x="242" y="220"/>
                    </a:lnTo>
                    <a:lnTo>
                      <a:pt x="246" y="220"/>
                    </a:lnTo>
                    <a:lnTo>
                      <a:pt x="246" y="222"/>
                    </a:lnTo>
                    <a:lnTo>
                      <a:pt x="248" y="222"/>
                    </a:lnTo>
                    <a:lnTo>
                      <a:pt x="248" y="226"/>
                    </a:lnTo>
                    <a:lnTo>
                      <a:pt x="246" y="222"/>
                    </a:lnTo>
                    <a:lnTo>
                      <a:pt x="246" y="226"/>
                    </a:lnTo>
                    <a:lnTo>
                      <a:pt x="248" y="226"/>
                    </a:lnTo>
                    <a:lnTo>
                      <a:pt x="248" y="230"/>
                    </a:lnTo>
                    <a:lnTo>
                      <a:pt x="252" y="234"/>
                    </a:lnTo>
                    <a:lnTo>
                      <a:pt x="256" y="234"/>
                    </a:lnTo>
                    <a:lnTo>
                      <a:pt x="260" y="234"/>
                    </a:lnTo>
                    <a:lnTo>
                      <a:pt x="264" y="234"/>
                    </a:lnTo>
                    <a:lnTo>
                      <a:pt x="268" y="234"/>
                    </a:lnTo>
                    <a:lnTo>
                      <a:pt x="268" y="230"/>
                    </a:lnTo>
                    <a:lnTo>
                      <a:pt x="268" y="234"/>
                    </a:lnTo>
                    <a:lnTo>
                      <a:pt x="272" y="234"/>
                    </a:lnTo>
                    <a:lnTo>
                      <a:pt x="272" y="238"/>
                    </a:lnTo>
                    <a:lnTo>
                      <a:pt x="272" y="242"/>
                    </a:lnTo>
                    <a:lnTo>
                      <a:pt x="272" y="246"/>
                    </a:lnTo>
                    <a:lnTo>
                      <a:pt x="272" y="250"/>
                    </a:lnTo>
                    <a:lnTo>
                      <a:pt x="276" y="250"/>
                    </a:lnTo>
                    <a:lnTo>
                      <a:pt x="276" y="252"/>
                    </a:lnTo>
                    <a:lnTo>
                      <a:pt x="272" y="252"/>
                    </a:lnTo>
                    <a:lnTo>
                      <a:pt x="272" y="250"/>
                    </a:lnTo>
                    <a:lnTo>
                      <a:pt x="268" y="250"/>
                    </a:lnTo>
                    <a:lnTo>
                      <a:pt x="264" y="250"/>
                    </a:lnTo>
                    <a:lnTo>
                      <a:pt x="260" y="246"/>
                    </a:lnTo>
                    <a:lnTo>
                      <a:pt x="256" y="246"/>
                    </a:lnTo>
                    <a:lnTo>
                      <a:pt x="256" y="242"/>
                    </a:lnTo>
                    <a:lnTo>
                      <a:pt x="252" y="242"/>
                    </a:lnTo>
                    <a:lnTo>
                      <a:pt x="252" y="246"/>
                    </a:lnTo>
                    <a:lnTo>
                      <a:pt x="248" y="246"/>
                    </a:lnTo>
                    <a:lnTo>
                      <a:pt x="246" y="246"/>
                    </a:lnTo>
                    <a:lnTo>
                      <a:pt x="242" y="246"/>
                    </a:lnTo>
                    <a:lnTo>
                      <a:pt x="238" y="246"/>
                    </a:lnTo>
                    <a:lnTo>
                      <a:pt x="234" y="242"/>
                    </a:lnTo>
                    <a:lnTo>
                      <a:pt x="234" y="246"/>
                    </a:lnTo>
                    <a:lnTo>
                      <a:pt x="230" y="246"/>
                    </a:lnTo>
                    <a:lnTo>
                      <a:pt x="230" y="242"/>
                    </a:lnTo>
                    <a:lnTo>
                      <a:pt x="226" y="242"/>
                    </a:lnTo>
                    <a:lnTo>
                      <a:pt x="222" y="242"/>
                    </a:lnTo>
                    <a:lnTo>
                      <a:pt x="220" y="242"/>
                    </a:lnTo>
                    <a:lnTo>
                      <a:pt x="216" y="242"/>
                    </a:lnTo>
                    <a:lnTo>
                      <a:pt x="212" y="238"/>
                    </a:lnTo>
                    <a:lnTo>
                      <a:pt x="212" y="238"/>
                    </a:lnTo>
                    <a:lnTo>
                      <a:pt x="212" y="238"/>
                    </a:lnTo>
                    <a:close/>
                    <a:moveTo>
                      <a:pt x="554" y="204"/>
                    </a:moveTo>
                    <a:lnTo>
                      <a:pt x="558" y="204"/>
                    </a:lnTo>
                    <a:lnTo>
                      <a:pt x="558" y="208"/>
                    </a:lnTo>
                    <a:lnTo>
                      <a:pt x="558" y="212"/>
                    </a:lnTo>
                    <a:lnTo>
                      <a:pt x="554" y="208"/>
                    </a:lnTo>
                    <a:lnTo>
                      <a:pt x="554" y="204"/>
                    </a:lnTo>
                    <a:lnTo>
                      <a:pt x="554" y="204"/>
                    </a:lnTo>
                    <a:lnTo>
                      <a:pt x="554" y="204"/>
                    </a:lnTo>
                    <a:close/>
                    <a:moveTo>
                      <a:pt x="550" y="208"/>
                    </a:moveTo>
                    <a:lnTo>
                      <a:pt x="554" y="208"/>
                    </a:lnTo>
                    <a:lnTo>
                      <a:pt x="554" y="212"/>
                    </a:lnTo>
                    <a:lnTo>
                      <a:pt x="554" y="216"/>
                    </a:lnTo>
                    <a:lnTo>
                      <a:pt x="554" y="220"/>
                    </a:lnTo>
                    <a:lnTo>
                      <a:pt x="550" y="220"/>
                    </a:lnTo>
                    <a:lnTo>
                      <a:pt x="550" y="212"/>
                    </a:lnTo>
                    <a:lnTo>
                      <a:pt x="550" y="208"/>
                    </a:lnTo>
                    <a:lnTo>
                      <a:pt x="550" y="208"/>
                    </a:lnTo>
                    <a:lnTo>
                      <a:pt x="550" y="208"/>
                    </a:lnTo>
                    <a:close/>
                    <a:moveTo>
                      <a:pt x="140" y="212"/>
                    </a:moveTo>
                    <a:lnTo>
                      <a:pt x="140" y="216"/>
                    </a:lnTo>
                    <a:lnTo>
                      <a:pt x="140" y="212"/>
                    </a:lnTo>
                    <a:lnTo>
                      <a:pt x="140" y="212"/>
                    </a:lnTo>
                    <a:lnTo>
                      <a:pt x="140" y="212"/>
                    </a:lnTo>
                    <a:close/>
                    <a:moveTo>
                      <a:pt x="286" y="220"/>
                    </a:moveTo>
                    <a:lnTo>
                      <a:pt x="290" y="220"/>
                    </a:lnTo>
                    <a:lnTo>
                      <a:pt x="286" y="220"/>
                    </a:lnTo>
                    <a:lnTo>
                      <a:pt x="286" y="222"/>
                    </a:lnTo>
                    <a:lnTo>
                      <a:pt x="282" y="222"/>
                    </a:lnTo>
                    <a:lnTo>
                      <a:pt x="282" y="220"/>
                    </a:lnTo>
                    <a:lnTo>
                      <a:pt x="286" y="220"/>
                    </a:lnTo>
                    <a:lnTo>
                      <a:pt x="286" y="220"/>
                    </a:lnTo>
                    <a:lnTo>
                      <a:pt x="286" y="220"/>
                    </a:lnTo>
                    <a:close/>
                    <a:moveTo>
                      <a:pt x="252" y="220"/>
                    </a:moveTo>
                    <a:lnTo>
                      <a:pt x="256" y="220"/>
                    </a:lnTo>
                    <a:lnTo>
                      <a:pt x="260" y="220"/>
                    </a:lnTo>
                    <a:lnTo>
                      <a:pt x="264" y="220"/>
                    </a:lnTo>
                    <a:lnTo>
                      <a:pt x="268" y="220"/>
                    </a:lnTo>
                    <a:lnTo>
                      <a:pt x="268" y="222"/>
                    </a:lnTo>
                    <a:lnTo>
                      <a:pt x="264" y="222"/>
                    </a:lnTo>
                    <a:lnTo>
                      <a:pt x="260" y="222"/>
                    </a:lnTo>
                    <a:lnTo>
                      <a:pt x="260" y="226"/>
                    </a:lnTo>
                    <a:lnTo>
                      <a:pt x="256" y="226"/>
                    </a:lnTo>
                    <a:lnTo>
                      <a:pt x="252" y="226"/>
                    </a:lnTo>
                    <a:lnTo>
                      <a:pt x="252" y="222"/>
                    </a:lnTo>
                    <a:lnTo>
                      <a:pt x="252" y="226"/>
                    </a:lnTo>
                    <a:lnTo>
                      <a:pt x="248" y="222"/>
                    </a:lnTo>
                    <a:lnTo>
                      <a:pt x="248" y="220"/>
                    </a:lnTo>
                    <a:lnTo>
                      <a:pt x="252" y="220"/>
                    </a:lnTo>
                    <a:lnTo>
                      <a:pt x="252" y="220"/>
                    </a:lnTo>
                    <a:lnTo>
                      <a:pt x="252" y="220"/>
                    </a:lnTo>
                    <a:close/>
                    <a:moveTo>
                      <a:pt x="516" y="222"/>
                    </a:moveTo>
                    <a:lnTo>
                      <a:pt x="516" y="226"/>
                    </a:lnTo>
                    <a:lnTo>
                      <a:pt x="516" y="230"/>
                    </a:lnTo>
                    <a:lnTo>
                      <a:pt x="514" y="234"/>
                    </a:lnTo>
                    <a:lnTo>
                      <a:pt x="514" y="238"/>
                    </a:lnTo>
                    <a:lnTo>
                      <a:pt x="510" y="238"/>
                    </a:lnTo>
                    <a:lnTo>
                      <a:pt x="506" y="238"/>
                    </a:lnTo>
                    <a:lnTo>
                      <a:pt x="510" y="234"/>
                    </a:lnTo>
                    <a:lnTo>
                      <a:pt x="510" y="230"/>
                    </a:lnTo>
                    <a:lnTo>
                      <a:pt x="514" y="226"/>
                    </a:lnTo>
                    <a:lnTo>
                      <a:pt x="514" y="222"/>
                    </a:lnTo>
                    <a:lnTo>
                      <a:pt x="516" y="222"/>
                    </a:lnTo>
                    <a:lnTo>
                      <a:pt x="516" y="222"/>
                    </a:lnTo>
                    <a:lnTo>
                      <a:pt x="516" y="222"/>
                    </a:lnTo>
                    <a:close/>
                    <a:moveTo>
                      <a:pt x="614" y="226"/>
                    </a:moveTo>
                    <a:lnTo>
                      <a:pt x="618" y="226"/>
                    </a:lnTo>
                    <a:lnTo>
                      <a:pt x="618" y="230"/>
                    </a:lnTo>
                    <a:lnTo>
                      <a:pt x="622" y="230"/>
                    </a:lnTo>
                    <a:lnTo>
                      <a:pt x="618" y="234"/>
                    </a:lnTo>
                    <a:lnTo>
                      <a:pt x="618" y="238"/>
                    </a:lnTo>
                    <a:lnTo>
                      <a:pt x="618" y="242"/>
                    </a:lnTo>
                    <a:lnTo>
                      <a:pt x="614" y="242"/>
                    </a:lnTo>
                    <a:lnTo>
                      <a:pt x="610" y="246"/>
                    </a:lnTo>
                    <a:lnTo>
                      <a:pt x="606" y="246"/>
                    </a:lnTo>
                    <a:lnTo>
                      <a:pt x="602" y="246"/>
                    </a:lnTo>
                    <a:lnTo>
                      <a:pt x="600" y="246"/>
                    </a:lnTo>
                    <a:lnTo>
                      <a:pt x="602" y="242"/>
                    </a:lnTo>
                    <a:lnTo>
                      <a:pt x="602" y="238"/>
                    </a:lnTo>
                    <a:lnTo>
                      <a:pt x="602" y="234"/>
                    </a:lnTo>
                    <a:lnTo>
                      <a:pt x="606" y="230"/>
                    </a:lnTo>
                    <a:lnTo>
                      <a:pt x="610" y="230"/>
                    </a:lnTo>
                    <a:lnTo>
                      <a:pt x="610" y="226"/>
                    </a:lnTo>
                    <a:lnTo>
                      <a:pt x="614" y="226"/>
                    </a:lnTo>
                    <a:lnTo>
                      <a:pt x="614" y="226"/>
                    </a:lnTo>
                    <a:lnTo>
                      <a:pt x="614" y="226"/>
                    </a:lnTo>
                    <a:close/>
                    <a:moveTo>
                      <a:pt x="488" y="234"/>
                    </a:moveTo>
                    <a:lnTo>
                      <a:pt x="490" y="234"/>
                    </a:lnTo>
                    <a:lnTo>
                      <a:pt x="490" y="238"/>
                    </a:lnTo>
                    <a:lnTo>
                      <a:pt x="488" y="238"/>
                    </a:lnTo>
                    <a:lnTo>
                      <a:pt x="488" y="234"/>
                    </a:lnTo>
                    <a:lnTo>
                      <a:pt x="488" y="234"/>
                    </a:lnTo>
                    <a:lnTo>
                      <a:pt x="488" y="234"/>
                    </a:lnTo>
                    <a:close/>
                    <a:moveTo>
                      <a:pt x="272" y="242"/>
                    </a:moveTo>
                    <a:lnTo>
                      <a:pt x="276" y="242"/>
                    </a:lnTo>
                    <a:lnTo>
                      <a:pt x="278" y="242"/>
                    </a:lnTo>
                    <a:lnTo>
                      <a:pt x="282" y="242"/>
                    </a:lnTo>
                    <a:lnTo>
                      <a:pt x="282" y="238"/>
                    </a:lnTo>
                    <a:lnTo>
                      <a:pt x="286" y="242"/>
                    </a:lnTo>
                    <a:lnTo>
                      <a:pt x="290" y="242"/>
                    </a:lnTo>
                    <a:lnTo>
                      <a:pt x="290" y="246"/>
                    </a:lnTo>
                    <a:lnTo>
                      <a:pt x="286" y="250"/>
                    </a:lnTo>
                    <a:lnTo>
                      <a:pt x="282" y="250"/>
                    </a:lnTo>
                    <a:lnTo>
                      <a:pt x="282" y="252"/>
                    </a:lnTo>
                    <a:lnTo>
                      <a:pt x="282" y="250"/>
                    </a:lnTo>
                    <a:lnTo>
                      <a:pt x="278" y="246"/>
                    </a:lnTo>
                    <a:lnTo>
                      <a:pt x="276" y="246"/>
                    </a:lnTo>
                    <a:lnTo>
                      <a:pt x="276" y="242"/>
                    </a:lnTo>
                    <a:lnTo>
                      <a:pt x="272" y="242"/>
                    </a:lnTo>
                    <a:lnTo>
                      <a:pt x="272" y="242"/>
                    </a:lnTo>
                    <a:lnTo>
                      <a:pt x="272" y="242"/>
                    </a:lnTo>
                    <a:close/>
                    <a:moveTo>
                      <a:pt x="390" y="250"/>
                    </a:moveTo>
                    <a:lnTo>
                      <a:pt x="386" y="250"/>
                    </a:lnTo>
                    <a:lnTo>
                      <a:pt x="386" y="252"/>
                    </a:lnTo>
                    <a:lnTo>
                      <a:pt x="382" y="252"/>
                    </a:lnTo>
                    <a:lnTo>
                      <a:pt x="378" y="252"/>
                    </a:lnTo>
                    <a:lnTo>
                      <a:pt x="374" y="252"/>
                    </a:lnTo>
                    <a:lnTo>
                      <a:pt x="372" y="252"/>
                    </a:lnTo>
                    <a:lnTo>
                      <a:pt x="368" y="252"/>
                    </a:lnTo>
                    <a:lnTo>
                      <a:pt x="364" y="256"/>
                    </a:lnTo>
                    <a:lnTo>
                      <a:pt x="364" y="252"/>
                    </a:lnTo>
                    <a:lnTo>
                      <a:pt x="360" y="252"/>
                    </a:lnTo>
                    <a:lnTo>
                      <a:pt x="358" y="252"/>
                    </a:lnTo>
                    <a:lnTo>
                      <a:pt x="354" y="252"/>
                    </a:lnTo>
                    <a:lnTo>
                      <a:pt x="350" y="252"/>
                    </a:lnTo>
                    <a:lnTo>
                      <a:pt x="350" y="250"/>
                    </a:lnTo>
                    <a:lnTo>
                      <a:pt x="350" y="246"/>
                    </a:lnTo>
                    <a:lnTo>
                      <a:pt x="354" y="246"/>
                    </a:lnTo>
                    <a:lnTo>
                      <a:pt x="354" y="242"/>
                    </a:lnTo>
                    <a:lnTo>
                      <a:pt x="358" y="242"/>
                    </a:lnTo>
                    <a:lnTo>
                      <a:pt x="360" y="246"/>
                    </a:lnTo>
                    <a:lnTo>
                      <a:pt x="364" y="246"/>
                    </a:lnTo>
                    <a:lnTo>
                      <a:pt x="368" y="246"/>
                    </a:lnTo>
                    <a:lnTo>
                      <a:pt x="368" y="250"/>
                    </a:lnTo>
                    <a:lnTo>
                      <a:pt x="372" y="250"/>
                    </a:lnTo>
                    <a:lnTo>
                      <a:pt x="374" y="246"/>
                    </a:lnTo>
                    <a:lnTo>
                      <a:pt x="378" y="246"/>
                    </a:lnTo>
                    <a:lnTo>
                      <a:pt x="378" y="250"/>
                    </a:lnTo>
                    <a:lnTo>
                      <a:pt x="382" y="250"/>
                    </a:lnTo>
                    <a:lnTo>
                      <a:pt x="386" y="250"/>
                    </a:lnTo>
                    <a:lnTo>
                      <a:pt x="386" y="246"/>
                    </a:lnTo>
                    <a:lnTo>
                      <a:pt x="390" y="246"/>
                    </a:lnTo>
                    <a:lnTo>
                      <a:pt x="394" y="242"/>
                    </a:lnTo>
                    <a:lnTo>
                      <a:pt x="390" y="242"/>
                    </a:lnTo>
                    <a:lnTo>
                      <a:pt x="394" y="242"/>
                    </a:lnTo>
                    <a:lnTo>
                      <a:pt x="394" y="246"/>
                    </a:lnTo>
                    <a:lnTo>
                      <a:pt x="390" y="246"/>
                    </a:lnTo>
                    <a:lnTo>
                      <a:pt x="390" y="250"/>
                    </a:lnTo>
                    <a:lnTo>
                      <a:pt x="390" y="250"/>
                    </a:lnTo>
                    <a:lnTo>
                      <a:pt x="390" y="250"/>
                    </a:lnTo>
                    <a:close/>
                    <a:moveTo>
                      <a:pt x="338" y="250"/>
                    </a:moveTo>
                    <a:lnTo>
                      <a:pt x="338" y="252"/>
                    </a:lnTo>
                    <a:lnTo>
                      <a:pt x="334" y="252"/>
                    </a:lnTo>
                    <a:lnTo>
                      <a:pt x="334" y="250"/>
                    </a:lnTo>
                    <a:lnTo>
                      <a:pt x="332" y="252"/>
                    </a:lnTo>
                    <a:lnTo>
                      <a:pt x="334" y="252"/>
                    </a:lnTo>
                    <a:lnTo>
                      <a:pt x="332" y="252"/>
                    </a:lnTo>
                    <a:lnTo>
                      <a:pt x="328" y="252"/>
                    </a:lnTo>
                    <a:lnTo>
                      <a:pt x="328" y="250"/>
                    </a:lnTo>
                    <a:lnTo>
                      <a:pt x="328" y="252"/>
                    </a:lnTo>
                    <a:lnTo>
                      <a:pt x="324" y="252"/>
                    </a:lnTo>
                    <a:lnTo>
                      <a:pt x="320" y="256"/>
                    </a:lnTo>
                    <a:lnTo>
                      <a:pt x="320" y="252"/>
                    </a:lnTo>
                    <a:lnTo>
                      <a:pt x="316" y="256"/>
                    </a:lnTo>
                    <a:lnTo>
                      <a:pt x="312" y="256"/>
                    </a:lnTo>
                    <a:lnTo>
                      <a:pt x="308" y="256"/>
                    </a:lnTo>
                    <a:lnTo>
                      <a:pt x="304" y="256"/>
                    </a:lnTo>
                    <a:lnTo>
                      <a:pt x="304" y="252"/>
                    </a:lnTo>
                    <a:lnTo>
                      <a:pt x="304" y="250"/>
                    </a:lnTo>
                    <a:lnTo>
                      <a:pt x="308" y="250"/>
                    </a:lnTo>
                    <a:lnTo>
                      <a:pt x="308" y="246"/>
                    </a:lnTo>
                    <a:lnTo>
                      <a:pt x="312" y="246"/>
                    </a:lnTo>
                    <a:lnTo>
                      <a:pt x="316" y="246"/>
                    </a:lnTo>
                    <a:lnTo>
                      <a:pt x="316" y="250"/>
                    </a:lnTo>
                    <a:lnTo>
                      <a:pt x="320" y="250"/>
                    </a:lnTo>
                    <a:lnTo>
                      <a:pt x="324" y="252"/>
                    </a:lnTo>
                    <a:lnTo>
                      <a:pt x="324" y="250"/>
                    </a:lnTo>
                    <a:lnTo>
                      <a:pt x="328" y="250"/>
                    </a:lnTo>
                    <a:lnTo>
                      <a:pt x="324" y="246"/>
                    </a:lnTo>
                    <a:lnTo>
                      <a:pt x="320" y="246"/>
                    </a:lnTo>
                    <a:lnTo>
                      <a:pt x="320" y="242"/>
                    </a:lnTo>
                    <a:lnTo>
                      <a:pt x="324" y="242"/>
                    </a:lnTo>
                    <a:lnTo>
                      <a:pt x="328" y="242"/>
                    </a:lnTo>
                    <a:lnTo>
                      <a:pt x="328" y="246"/>
                    </a:lnTo>
                    <a:lnTo>
                      <a:pt x="328" y="242"/>
                    </a:lnTo>
                    <a:lnTo>
                      <a:pt x="332" y="242"/>
                    </a:lnTo>
                    <a:lnTo>
                      <a:pt x="332" y="246"/>
                    </a:lnTo>
                    <a:lnTo>
                      <a:pt x="332" y="250"/>
                    </a:lnTo>
                    <a:lnTo>
                      <a:pt x="332" y="246"/>
                    </a:lnTo>
                    <a:lnTo>
                      <a:pt x="334" y="246"/>
                    </a:lnTo>
                    <a:lnTo>
                      <a:pt x="338" y="246"/>
                    </a:lnTo>
                    <a:lnTo>
                      <a:pt x="338" y="250"/>
                    </a:lnTo>
                    <a:lnTo>
                      <a:pt x="338" y="250"/>
                    </a:lnTo>
                    <a:lnTo>
                      <a:pt x="338" y="250"/>
                    </a:lnTo>
                    <a:close/>
                    <a:moveTo>
                      <a:pt x="460" y="242"/>
                    </a:moveTo>
                    <a:lnTo>
                      <a:pt x="464" y="242"/>
                    </a:lnTo>
                    <a:lnTo>
                      <a:pt x="460" y="242"/>
                    </a:lnTo>
                    <a:lnTo>
                      <a:pt x="460" y="242"/>
                    </a:lnTo>
                    <a:lnTo>
                      <a:pt x="460" y="242"/>
                    </a:lnTo>
                    <a:close/>
                    <a:moveTo>
                      <a:pt x="316" y="246"/>
                    </a:moveTo>
                    <a:lnTo>
                      <a:pt x="316" y="242"/>
                    </a:lnTo>
                    <a:lnTo>
                      <a:pt x="320" y="242"/>
                    </a:lnTo>
                    <a:lnTo>
                      <a:pt x="316" y="242"/>
                    </a:lnTo>
                    <a:lnTo>
                      <a:pt x="316" y="246"/>
                    </a:lnTo>
                    <a:lnTo>
                      <a:pt x="316" y="246"/>
                    </a:lnTo>
                    <a:lnTo>
                      <a:pt x="316" y="246"/>
                    </a:lnTo>
                    <a:close/>
                    <a:moveTo>
                      <a:pt x="618" y="242"/>
                    </a:moveTo>
                    <a:lnTo>
                      <a:pt x="618" y="246"/>
                    </a:lnTo>
                    <a:lnTo>
                      <a:pt x="614" y="246"/>
                    </a:lnTo>
                    <a:lnTo>
                      <a:pt x="614" y="242"/>
                    </a:lnTo>
                    <a:lnTo>
                      <a:pt x="618" y="242"/>
                    </a:lnTo>
                    <a:lnTo>
                      <a:pt x="618" y="242"/>
                    </a:lnTo>
                    <a:lnTo>
                      <a:pt x="618" y="242"/>
                    </a:lnTo>
                    <a:close/>
                    <a:moveTo>
                      <a:pt x="476" y="242"/>
                    </a:moveTo>
                    <a:lnTo>
                      <a:pt x="480" y="242"/>
                    </a:lnTo>
                    <a:lnTo>
                      <a:pt x="476" y="242"/>
                    </a:lnTo>
                    <a:lnTo>
                      <a:pt x="476" y="242"/>
                    </a:lnTo>
                    <a:lnTo>
                      <a:pt x="476" y="242"/>
                    </a:lnTo>
                    <a:close/>
                    <a:moveTo>
                      <a:pt x="298" y="242"/>
                    </a:moveTo>
                    <a:lnTo>
                      <a:pt x="302" y="242"/>
                    </a:lnTo>
                    <a:lnTo>
                      <a:pt x="304" y="246"/>
                    </a:lnTo>
                    <a:lnTo>
                      <a:pt x="304" y="250"/>
                    </a:lnTo>
                    <a:lnTo>
                      <a:pt x="302" y="250"/>
                    </a:lnTo>
                    <a:lnTo>
                      <a:pt x="302" y="252"/>
                    </a:lnTo>
                    <a:lnTo>
                      <a:pt x="298" y="252"/>
                    </a:lnTo>
                    <a:lnTo>
                      <a:pt x="294" y="252"/>
                    </a:lnTo>
                    <a:lnTo>
                      <a:pt x="298" y="250"/>
                    </a:lnTo>
                    <a:lnTo>
                      <a:pt x="294" y="250"/>
                    </a:lnTo>
                    <a:lnTo>
                      <a:pt x="298" y="246"/>
                    </a:lnTo>
                    <a:lnTo>
                      <a:pt x="298" y="242"/>
                    </a:lnTo>
                    <a:lnTo>
                      <a:pt x="298" y="242"/>
                    </a:lnTo>
                    <a:lnTo>
                      <a:pt x="298" y="242"/>
                    </a:lnTo>
                    <a:close/>
                    <a:moveTo>
                      <a:pt x="394" y="246"/>
                    </a:moveTo>
                    <a:lnTo>
                      <a:pt x="394" y="242"/>
                    </a:lnTo>
                    <a:lnTo>
                      <a:pt x="398" y="242"/>
                    </a:lnTo>
                    <a:lnTo>
                      <a:pt x="398" y="246"/>
                    </a:lnTo>
                    <a:lnTo>
                      <a:pt x="394" y="246"/>
                    </a:lnTo>
                    <a:lnTo>
                      <a:pt x="394" y="246"/>
                    </a:lnTo>
                    <a:lnTo>
                      <a:pt x="394" y="246"/>
                    </a:lnTo>
                    <a:close/>
                    <a:moveTo>
                      <a:pt x="342" y="246"/>
                    </a:moveTo>
                    <a:lnTo>
                      <a:pt x="346" y="246"/>
                    </a:lnTo>
                    <a:lnTo>
                      <a:pt x="346" y="250"/>
                    </a:lnTo>
                    <a:lnTo>
                      <a:pt x="342" y="250"/>
                    </a:lnTo>
                    <a:lnTo>
                      <a:pt x="342" y="252"/>
                    </a:lnTo>
                    <a:lnTo>
                      <a:pt x="342" y="250"/>
                    </a:lnTo>
                    <a:lnTo>
                      <a:pt x="342" y="246"/>
                    </a:lnTo>
                    <a:lnTo>
                      <a:pt x="342" y="246"/>
                    </a:lnTo>
                    <a:lnTo>
                      <a:pt x="342" y="246"/>
                    </a:lnTo>
                    <a:close/>
                    <a:moveTo>
                      <a:pt x="390" y="250"/>
                    </a:moveTo>
                    <a:lnTo>
                      <a:pt x="394" y="246"/>
                    </a:lnTo>
                    <a:lnTo>
                      <a:pt x="394" y="250"/>
                    </a:lnTo>
                    <a:lnTo>
                      <a:pt x="390" y="250"/>
                    </a:lnTo>
                    <a:lnTo>
                      <a:pt x="390" y="250"/>
                    </a:lnTo>
                    <a:lnTo>
                      <a:pt x="390" y="250"/>
                    </a:lnTo>
                    <a:close/>
                    <a:moveTo>
                      <a:pt x="346" y="252"/>
                    </a:moveTo>
                    <a:lnTo>
                      <a:pt x="346" y="250"/>
                    </a:lnTo>
                    <a:lnTo>
                      <a:pt x="346" y="252"/>
                    </a:lnTo>
                    <a:lnTo>
                      <a:pt x="346" y="252"/>
                    </a:lnTo>
                    <a:lnTo>
                      <a:pt x="346" y="252"/>
                    </a:lnTo>
                    <a:close/>
                    <a:moveTo>
                      <a:pt x="338" y="268"/>
                    </a:moveTo>
                    <a:lnTo>
                      <a:pt x="334" y="264"/>
                    </a:lnTo>
                    <a:lnTo>
                      <a:pt x="338" y="264"/>
                    </a:lnTo>
                    <a:lnTo>
                      <a:pt x="342" y="260"/>
                    </a:lnTo>
                    <a:lnTo>
                      <a:pt x="342" y="264"/>
                    </a:lnTo>
                    <a:lnTo>
                      <a:pt x="346" y="260"/>
                    </a:lnTo>
                    <a:lnTo>
                      <a:pt x="346" y="264"/>
                    </a:lnTo>
                    <a:lnTo>
                      <a:pt x="350" y="264"/>
                    </a:lnTo>
                    <a:lnTo>
                      <a:pt x="350" y="260"/>
                    </a:lnTo>
                    <a:lnTo>
                      <a:pt x="350" y="264"/>
                    </a:lnTo>
                    <a:lnTo>
                      <a:pt x="354" y="264"/>
                    </a:lnTo>
                    <a:lnTo>
                      <a:pt x="354" y="268"/>
                    </a:lnTo>
                    <a:lnTo>
                      <a:pt x="358" y="268"/>
                    </a:lnTo>
                    <a:lnTo>
                      <a:pt x="360" y="268"/>
                    </a:lnTo>
                    <a:lnTo>
                      <a:pt x="360" y="272"/>
                    </a:lnTo>
                    <a:lnTo>
                      <a:pt x="364" y="272"/>
                    </a:lnTo>
                    <a:lnTo>
                      <a:pt x="364" y="276"/>
                    </a:lnTo>
                    <a:lnTo>
                      <a:pt x="360" y="276"/>
                    </a:lnTo>
                    <a:lnTo>
                      <a:pt x="360" y="280"/>
                    </a:lnTo>
                    <a:lnTo>
                      <a:pt x="358" y="280"/>
                    </a:lnTo>
                    <a:lnTo>
                      <a:pt x="354" y="280"/>
                    </a:lnTo>
                    <a:lnTo>
                      <a:pt x="354" y="276"/>
                    </a:lnTo>
                    <a:lnTo>
                      <a:pt x="350" y="276"/>
                    </a:lnTo>
                    <a:lnTo>
                      <a:pt x="350" y="272"/>
                    </a:lnTo>
                    <a:lnTo>
                      <a:pt x="346" y="272"/>
                    </a:lnTo>
                    <a:lnTo>
                      <a:pt x="346" y="268"/>
                    </a:lnTo>
                    <a:lnTo>
                      <a:pt x="342" y="268"/>
                    </a:lnTo>
                    <a:lnTo>
                      <a:pt x="338" y="268"/>
                    </a:lnTo>
                    <a:lnTo>
                      <a:pt x="338" y="268"/>
                    </a:lnTo>
                    <a:lnTo>
                      <a:pt x="338" y="268"/>
                    </a:lnTo>
                    <a:close/>
                    <a:moveTo>
                      <a:pt x="374" y="282"/>
                    </a:moveTo>
                    <a:lnTo>
                      <a:pt x="374" y="280"/>
                    </a:lnTo>
                    <a:lnTo>
                      <a:pt x="378" y="280"/>
                    </a:lnTo>
                    <a:lnTo>
                      <a:pt x="378" y="282"/>
                    </a:lnTo>
                    <a:lnTo>
                      <a:pt x="374" y="282"/>
                    </a:lnTo>
                    <a:lnTo>
                      <a:pt x="374" y="282"/>
                    </a:lnTo>
                    <a:lnTo>
                      <a:pt x="374" y="282"/>
                    </a:lnTo>
                    <a:close/>
                    <a:moveTo>
                      <a:pt x="390" y="286"/>
                    </a:moveTo>
                    <a:lnTo>
                      <a:pt x="394" y="286"/>
                    </a:lnTo>
                    <a:lnTo>
                      <a:pt x="394" y="282"/>
                    </a:lnTo>
                    <a:lnTo>
                      <a:pt x="398" y="282"/>
                    </a:lnTo>
                    <a:lnTo>
                      <a:pt x="398" y="280"/>
                    </a:lnTo>
                    <a:lnTo>
                      <a:pt x="398" y="282"/>
                    </a:lnTo>
                    <a:lnTo>
                      <a:pt x="398" y="286"/>
                    </a:lnTo>
                    <a:lnTo>
                      <a:pt x="394" y="286"/>
                    </a:lnTo>
                    <a:lnTo>
                      <a:pt x="394" y="290"/>
                    </a:lnTo>
                    <a:lnTo>
                      <a:pt x="390" y="290"/>
                    </a:lnTo>
                    <a:lnTo>
                      <a:pt x="390" y="286"/>
                    </a:lnTo>
                    <a:lnTo>
                      <a:pt x="390" y="286"/>
                    </a:lnTo>
                    <a:lnTo>
                      <a:pt x="390" y="286"/>
                    </a:lnTo>
                    <a:close/>
                    <a:moveTo>
                      <a:pt x="434" y="234"/>
                    </a:moveTo>
                    <a:lnTo>
                      <a:pt x="438" y="234"/>
                    </a:lnTo>
                    <a:lnTo>
                      <a:pt x="442" y="234"/>
                    </a:lnTo>
                    <a:lnTo>
                      <a:pt x="442" y="230"/>
                    </a:lnTo>
                    <a:lnTo>
                      <a:pt x="446" y="230"/>
                    </a:lnTo>
                    <a:lnTo>
                      <a:pt x="446" y="234"/>
                    </a:lnTo>
                    <a:lnTo>
                      <a:pt x="442" y="234"/>
                    </a:lnTo>
                    <a:lnTo>
                      <a:pt x="442" y="238"/>
                    </a:lnTo>
                    <a:lnTo>
                      <a:pt x="438" y="238"/>
                    </a:lnTo>
                    <a:lnTo>
                      <a:pt x="434" y="238"/>
                    </a:lnTo>
                    <a:lnTo>
                      <a:pt x="430" y="238"/>
                    </a:lnTo>
                    <a:lnTo>
                      <a:pt x="434" y="234"/>
                    </a:lnTo>
                    <a:lnTo>
                      <a:pt x="434" y="234"/>
                    </a:lnTo>
                    <a:lnTo>
                      <a:pt x="434" y="234"/>
                    </a:lnTo>
                    <a:close/>
                    <a:moveTo>
                      <a:pt x="412" y="242"/>
                    </a:moveTo>
                    <a:lnTo>
                      <a:pt x="416" y="242"/>
                    </a:lnTo>
                    <a:lnTo>
                      <a:pt x="420" y="242"/>
                    </a:lnTo>
                    <a:lnTo>
                      <a:pt x="424" y="242"/>
                    </a:lnTo>
                    <a:lnTo>
                      <a:pt x="424" y="246"/>
                    </a:lnTo>
                    <a:lnTo>
                      <a:pt x="420" y="246"/>
                    </a:lnTo>
                    <a:lnTo>
                      <a:pt x="416" y="246"/>
                    </a:lnTo>
                    <a:lnTo>
                      <a:pt x="412" y="246"/>
                    </a:lnTo>
                    <a:lnTo>
                      <a:pt x="412" y="242"/>
                    </a:lnTo>
                    <a:lnTo>
                      <a:pt x="412" y="242"/>
                    </a:lnTo>
                    <a:lnTo>
                      <a:pt x="412" y="242"/>
                    </a:lnTo>
                    <a:close/>
                    <a:moveTo>
                      <a:pt x="404" y="246"/>
                    </a:moveTo>
                    <a:lnTo>
                      <a:pt x="408" y="246"/>
                    </a:lnTo>
                    <a:lnTo>
                      <a:pt x="408" y="242"/>
                    </a:lnTo>
                    <a:lnTo>
                      <a:pt x="412" y="242"/>
                    </a:lnTo>
                    <a:lnTo>
                      <a:pt x="412" y="246"/>
                    </a:lnTo>
                    <a:lnTo>
                      <a:pt x="408" y="246"/>
                    </a:lnTo>
                    <a:lnTo>
                      <a:pt x="408" y="250"/>
                    </a:lnTo>
                    <a:lnTo>
                      <a:pt x="408" y="246"/>
                    </a:lnTo>
                    <a:lnTo>
                      <a:pt x="404" y="246"/>
                    </a:lnTo>
                    <a:lnTo>
                      <a:pt x="404" y="246"/>
                    </a:lnTo>
                    <a:lnTo>
                      <a:pt x="404" y="246"/>
                    </a:lnTo>
                    <a:close/>
                    <a:moveTo>
                      <a:pt x="398" y="250"/>
                    </a:moveTo>
                    <a:lnTo>
                      <a:pt x="398" y="246"/>
                    </a:lnTo>
                    <a:lnTo>
                      <a:pt x="402" y="246"/>
                    </a:lnTo>
                    <a:lnTo>
                      <a:pt x="398" y="246"/>
                    </a:lnTo>
                    <a:lnTo>
                      <a:pt x="398" y="242"/>
                    </a:lnTo>
                    <a:lnTo>
                      <a:pt x="402" y="242"/>
                    </a:lnTo>
                    <a:lnTo>
                      <a:pt x="402" y="246"/>
                    </a:lnTo>
                    <a:lnTo>
                      <a:pt x="404" y="242"/>
                    </a:lnTo>
                    <a:lnTo>
                      <a:pt x="404" y="246"/>
                    </a:lnTo>
                    <a:lnTo>
                      <a:pt x="402" y="246"/>
                    </a:lnTo>
                    <a:lnTo>
                      <a:pt x="402" y="250"/>
                    </a:lnTo>
                    <a:lnTo>
                      <a:pt x="398" y="250"/>
                    </a:lnTo>
                    <a:lnTo>
                      <a:pt x="398" y="250"/>
                    </a:lnTo>
                    <a:lnTo>
                      <a:pt x="398" y="250"/>
                    </a:lnTo>
                    <a:close/>
                    <a:moveTo>
                      <a:pt x="424" y="264"/>
                    </a:moveTo>
                    <a:lnTo>
                      <a:pt x="420" y="264"/>
                    </a:lnTo>
                    <a:lnTo>
                      <a:pt x="420" y="268"/>
                    </a:lnTo>
                    <a:lnTo>
                      <a:pt x="420" y="272"/>
                    </a:lnTo>
                    <a:lnTo>
                      <a:pt x="416" y="272"/>
                    </a:lnTo>
                    <a:lnTo>
                      <a:pt x="416" y="276"/>
                    </a:lnTo>
                    <a:lnTo>
                      <a:pt x="412" y="276"/>
                    </a:lnTo>
                    <a:lnTo>
                      <a:pt x="408" y="276"/>
                    </a:lnTo>
                    <a:lnTo>
                      <a:pt x="408" y="280"/>
                    </a:lnTo>
                    <a:lnTo>
                      <a:pt x="404" y="280"/>
                    </a:lnTo>
                    <a:lnTo>
                      <a:pt x="402" y="280"/>
                    </a:lnTo>
                    <a:lnTo>
                      <a:pt x="402" y="276"/>
                    </a:lnTo>
                    <a:lnTo>
                      <a:pt x="404" y="276"/>
                    </a:lnTo>
                    <a:lnTo>
                      <a:pt x="402" y="276"/>
                    </a:lnTo>
                    <a:lnTo>
                      <a:pt x="402" y="272"/>
                    </a:lnTo>
                    <a:lnTo>
                      <a:pt x="402" y="268"/>
                    </a:lnTo>
                    <a:lnTo>
                      <a:pt x="404" y="264"/>
                    </a:lnTo>
                    <a:lnTo>
                      <a:pt x="404" y="260"/>
                    </a:lnTo>
                    <a:lnTo>
                      <a:pt x="408" y="260"/>
                    </a:lnTo>
                    <a:lnTo>
                      <a:pt x="408" y="264"/>
                    </a:lnTo>
                    <a:lnTo>
                      <a:pt x="412" y="264"/>
                    </a:lnTo>
                    <a:lnTo>
                      <a:pt x="412" y="260"/>
                    </a:lnTo>
                    <a:lnTo>
                      <a:pt x="416" y="260"/>
                    </a:lnTo>
                    <a:lnTo>
                      <a:pt x="416" y="256"/>
                    </a:lnTo>
                    <a:lnTo>
                      <a:pt x="420" y="256"/>
                    </a:lnTo>
                    <a:lnTo>
                      <a:pt x="424" y="256"/>
                    </a:lnTo>
                    <a:lnTo>
                      <a:pt x="424" y="260"/>
                    </a:lnTo>
                    <a:lnTo>
                      <a:pt x="420" y="260"/>
                    </a:lnTo>
                    <a:lnTo>
                      <a:pt x="424" y="264"/>
                    </a:lnTo>
                    <a:lnTo>
                      <a:pt x="424" y="264"/>
                    </a:lnTo>
                    <a:lnTo>
                      <a:pt x="424" y="2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2" name="Freeform 29">
                <a:extLst>
                  <a:ext uri="{FF2B5EF4-FFF2-40B4-BE49-F238E27FC236}">
                    <a16:creationId xmlns:a16="http://schemas.microsoft.com/office/drawing/2014/main" id="{1EC3E8BF-D28D-4A53-9A41-07A6F775E0B2}"/>
                  </a:ext>
                </a:extLst>
              </p:cNvPr>
              <p:cNvSpPr>
                <a:spLocks noEditPoints="1"/>
              </p:cNvSpPr>
              <p:nvPr/>
            </p:nvSpPr>
            <p:spPr bwMode="auto">
              <a:xfrm>
                <a:off x="5438715" y="8795612"/>
                <a:ext cx="473983" cy="473983"/>
              </a:xfrm>
              <a:custGeom>
                <a:avLst/>
                <a:gdLst>
                  <a:gd name="T0" fmla="*/ 250 w 272"/>
                  <a:gd name="T1" fmla="*/ 156 h 272"/>
                  <a:gd name="T2" fmla="*/ 242 w 272"/>
                  <a:gd name="T3" fmla="*/ 178 h 272"/>
                  <a:gd name="T4" fmla="*/ 246 w 272"/>
                  <a:gd name="T5" fmla="*/ 198 h 272"/>
                  <a:gd name="T6" fmla="*/ 264 w 272"/>
                  <a:gd name="T7" fmla="*/ 212 h 272"/>
                  <a:gd name="T8" fmla="*/ 268 w 272"/>
                  <a:gd name="T9" fmla="*/ 232 h 272"/>
                  <a:gd name="T10" fmla="*/ 264 w 272"/>
                  <a:gd name="T11" fmla="*/ 242 h 272"/>
                  <a:gd name="T12" fmla="*/ 258 w 272"/>
                  <a:gd name="T13" fmla="*/ 250 h 272"/>
                  <a:gd name="T14" fmla="*/ 250 w 272"/>
                  <a:gd name="T15" fmla="*/ 264 h 272"/>
                  <a:gd name="T16" fmla="*/ 238 w 272"/>
                  <a:gd name="T17" fmla="*/ 268 h 272"/>
                  <a:gd name="T18" fmla="*/ 228 w 272"/>
                  <a:gd name="T19" fmla="*/ 264 h 272"/>
                  <a:gd name="T20" fmla="*/ 204 w 272"/>
                  <a:gd name="T21" fmla="*/ 262 h 272"/>
                  <a:gd name="T22" fmla="*/ 190 w 272"/>
                  <a:gd name="T23" fmla="*/ 258 h 272"/>
                  <a:gd name="T24" fmla="*/ 182 w 272"/>
                  <a:gd name="T25" fmla="*/ 234 h 272"/>
                  <a:gd name="T26" fmla="*/ 164 w 272"/>
                  <a:gd name="T27" fmla="*/ 238 h 272"/>
                  <a:gd name="T28" fmla="*/ 144 w 272"/>
                  <a:gd name="T29" fmla="*/ 242 h 272"/>
                  <a:gd name="T30" fmla="*/ 126 w 272"/>
                  <a:gd name="T31" fmla="*/ 234 h 272"/>
                  <a:gd name="T32" fmla="*/ 116 w 272"/>
                  <a:gd name="T33" fmla="*/ 224 h 272"/>
                  <a:gd name="T34" fmla="*/ 100 w 272"/>
                  <a:gd name="T35" fmla="*/ 208 h 272"/>
                  <a:gd name="T36" fmla="*/ 94 w 272"/>
                  <a:gd name="T37" fmla="*/ 194 h 272"/>
                  <a:gd name="T38" fmla="*/ 86 w 272"/>
                  <a:gd name="T39" fmla="*/ 178 h 272"/>
                  <a:gd name="T40" fmla="*/ 74 w 272"/>
                  <a:gd name="T41" fmla="*/ 176 h 272"/>
                  <a:gd name="T42" fmla="*/ 68 w 272"/>
                  <a:gd name="T43" fmla="*/ 182 h 272"/>
                  <a:gd name="T44" fmla="*/ 56 w 272"/>
                  <a:gd name="T45" fmla="*/ 164 h 272"/>
                  <a:gd name="T46" fmla="*/ 52 w 272"/>
                  <a:gd name="T47" fmla="*/ 148 h 272"/>
                  <a:gd name="T48" fmla="*/ 44 w 272"/>
                  <a:gd name="T49" fmla="*/ 134 h 272"/>
                  <a:gd name="T50" fmla="*/ 30 w 272"/>
                  <a:gd name="T51" fmla="*/ 120 h 272"/>
                  <a:gd name="T52" fmla="*/ 18 w 272"/>
                  <a:gd name="T53" fmla="*/ 108 h 272"/>
                  <a:gd name="T54" fmla="*/ 26 w 272"/>
                  <a:gd name="T55" fmla="*/ 96 h 272"/>
                  <a:gd name="T56" fmla="*/ 26 w 272"/>
                  <a:gd name="T57" fmla="*/ 90 h 272"/>
                  <a:gd name="T58" fmla="*/ 30 w 272"/>
                  <a:gd name="T59" fmla="*/ 74 h 272"/>
                  <a:gd name="T60" fmla="*/ 18 w 272"/>
                  <a:gd name="T61" fmla="*/ 66 h 272"/>
                  <a:gd name="T62" fmla="*/ 12 w 272"/>
                  <a:gd name="T63" fmla="*/ 52 h 272"/>
                  <a:gd name="T64" fmla="*/ 4 w 272"/>
                  <a:gd name="T65" fmla="*/ 34 h 272"/>
                  <a:gd name="T66" fmla="*/ 4 w 272"/>
                  <a:gd name="T67" fmla="*/ 14 h 272"/>
                  <a:gd name="T68" fmla="*/ 4 w 272"/>
                  <a:gd name="T69" fmla="*/ 4 h 272"/>
                  <a:gd name="T70" fmla="*/ 14 w 272"/>
                  <a:gd name="T71" fmla="*/ 8 h 272"/>
                  <a:gd name="T72" fmla="*/ 34 w 272"/>
                  <a:gd name="T73" fmla="*/ 14 h 272"/>
                  <a:gd name="T74" fmla="*/ 48 w 272"/>
                  <a:gd name="T75" fmla="*/ 4 h 272"/>
                  <a:gd name="T76" fmla="*/ 60 w 272"/>
                  <a:gd name="T77" fmla="*/ 10 h 272"/>
                  <a:gd name="T78" fmla="*/ 64 w 272"/>
                  <a:gd name="T79" fmla="*/ 26 h 272"/>
                  <a:gd name="T80" fmla="*/ 90 w 272"/>
                  <a:gd name="T81" fmla="*/ 26 h 272"/>
                  <a:gd name="T82" fmla="*/ 108 w 272"/>
                  <a:gd name="T83" fmla="*/ 26 h 272"/>
                  <a:gd name="T84" fmla="*/ 122 w 272"/>
                  <a:gd name="T85" fmla="*/ 36 h 272"/>
                  <a:gd name="T86" fmla="*/ 142 w 272"/>
                  <a:gd name="T87" fmla="*/ 44 h 272"/>
                  <a:gd name="T88" fmla="*/ 156 w 272"/>
                  <a:gd name="T89" fmla="*/ 34 h 272"/>
                  <a:gd name="T90" fmla="*/ 174 w 272"/>
                  <a:gd name="T91" fmla="*/ 30 h 272"/>
                  <a:gd name="T92" fmla="*/ 186 w 272"/>
                  <a:gd name="T93" fmla="*/ 26 h 272"/>
                  <a:gd name="T94" fmla="*/ 208 w 272"/>
                  <a:gd name="T95" fmla="*/ 36 h 272"/>
                  <a:gd name="T96" fmla="*/ 216 w 272"/>
                  <a:gd name="T97" fmla="*/ 44 h 272"/>
                  <a:gd name="T98" fmla="*/ 234 w 272"/>
                  <a:gd name="T99" fmla="*/ 60 h 272"/>
                  <a:gd name="T100" fmla="*/ 242 w 272"/>
                  <a:gd name="T101" fmla="*/ 74 h 272"/>
                  <a:gd name="T102" fmla="*/ 242 w 272"/>
                  <a:gd name="T103" fmla="*/ 92 h 272"/>
                  <a:gd name="T104" fmla="*/ 234 w 272"/>
                  <a:gd name="T105" fmla="*/ 108 h 272"/>
                  <a:gd name="T106" fmla="*/ 234 w 272"/>
                  <a:gd name="T107" fmla="*/ 122 h 272"/>
                  <a:gd name="T108" fmla="*/ 238 w 272"/>
                  <a:gd name="T109" fmla="*/ 146 h 272"/>
                  <a:gd name="T110" fmla="*/ 168 w 272"/>
                  <a:gd name="T111" fmla="*/ 238 h 272"/>
                  <a:gd name="T112" fmla="*/ 172 w 272"/>
                  <a:gd name="T113" fmla="*/ 242 h 272"/>
                  <a:gd name="T114" fmla="*/ 168 w 272"/>
                  <a:gd name="T115" fmla="*/ 242 h 272"/>
                  <a:gd name="T116" fmla="*/ 174 w 272"/>
                  <a:gd name="T117" fmla="*/ 2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72">
                    <a:moveTo>
                      <a:pt x="238" y="146"/>
                    </a:moveTo>
                    <a:lnTo>
                      <a:pt x="238" y="148"/>
                    </a:lnTo>
                    <a:lnTo>
                      <a:pt x="238" y="152"/>
                    </a:lnTo>
                    <a:lnTo>
                      <a:pt x="242" y="156"/>
                    </a:lnTo>
                    <a:lnTo>
                      <a:pt x="246" y="156"/>
                    </a:lnTo>
                    <a:lnTo>
                      <a:pt x="250" y="156"/>
                    </a:lnTo>
                    <a:lnTo>
                      <a:pt x="250" y="160"/>
                    </a:lnTo>
                    <a:lnTo>
                      <a:pt x="254" y="160"/>
                    </a:lnTo>
                    <a:lnTo>
                      <a:pt x="254" y="164"/>
                    </a:lnTo>
                    <a:lnTo>
                      <a:pt x="250" y="168"/>
                    </a:lnTo>
                    <a:lnTo>
                      <a:pt x="246" y="176"/>
                    </a:lnTo>
                    <a:lnTo>
                      <a:pt x="242" y="178"/>
                    </a:lnTo>
                    <a:lnTo>
                      <a:pt x="242" y="182"/>
                    </a:lnTo>
                    <a:lnTo>
                      <a:pt x="238" y="182"/>
                    </a:lnTo>
                    <a:lnTo>
                      <a:pt x="238" y="186"/>
                    </a:lnTo>
                    <a:lnTo>
                      <a:pt x="242" y="186"/>
                    </a:lnTo>
                    <a:lnTo>
                      <a:pt x="246" y="194"/>
                    </a:lnTo>
                    <a:lnTo>
                      <a:pt x="246" y="198"/>
                    </a:lnTo>
                    <a:lnTo>
                      <a:pt x="250" y="202"/>
                    </a:lnTo>
                    <a:lnTo>
                      <a:pt x="250" y="206"/>
                    </a:lnTo>
                    <a:lnTo>
                      <a:pt x="254" y="208"/>
                    </a:lnTo>
                    <a:lnTo>
                      <a:pt x="258" y="208"/>
                    </a:lnTo>
                    <a:lnTo>
                      <a:pt x="262" y="212"/>
                    </a:lnTo>
                    <a:lnTo>
                      <a:pt x="264" y="212"/>
                    </a:lnTo>
                    <a:lnTo>
                      <a:pt x="264" y="216"/>
                    </a:lnTo>
                    <a:lnTo>
                      <a:pt x="264" y="220"/>
                    </a:lnTo>
                    <a:lnTo>
                      <a:pt x="264" y="224"/>
                    </a:lnTo>
                    <a:lnTo>
                      <a:pt x="264" y="228"/>
                    </a:lnTo>
                    <a:lnTo>
                      <a:pt x="264" y="232"/>
                    </a:lnTo>
                    <a:lnTo>
                      <a:pt x="268" y="232"/>
                    </a:lnTo>
                    <a:lnTo>
                      <a:pt x="272" y="232"/>
                    </a:lnTo>
                    <a:lnTo>
                      <a:pt x="272" y="234"/>
                    </a:lnTo>
                    <a:lnTo>
                      <a:pt x="272" y="238"/>
                    </a:lnTo>
                    <a:lnTo>
                      <a:pt x="272" y="242"/>
                    </a:lnTo>
                    <a:lnTo>
                      <a:pt x="268" y="242"/>
                    </a:lnTo>
                    <a:lnTo>
                      <a:pt x="264" y="242"/>
                    </a:lnTo>
                    <a:lnTo>
                      <a:pt x="264" y="246"/>
                    </a:lnTo>
                    <a:lnTo>
                      <a:pt x="262" y="246"/>
                    </a:lnTo>
                    <a:lnTo>
                      <a:pt x="258" y="246"/>
                    </a:lnTo>
                    <a:lnTo>
                      <a:pt x="258" y="250"/>
                    </a:lnTo>
                    <a:lnTo>
                      <a:pt x="258" y="246"/>
                    </a:lnTo>
                    <a:lnTo>
                      <a:pt x="258" y="250"/>
                    </a:lnTo>
                    <a:lnTo>
                      <a:pt x="254" y="250"/>
                    </a:lnTo>
                    <a:lnTo>
                      <a:pt x="254" y="254"/>
                    </a:lnTo>
                    <a:lnTo>
                      <a:pt x="254" y="258"/>
                    </a:lnTo>
                    <a:lnTo>
                      <a:pt x="250" y="258"/>
                    </a:lnTo>
                    <a:lnTo>
                      <a:pt x="250" y="262"/>
                    </a:lnTo>
                    <a:lnTo>
                      <a:pt x="250" y="264"/>
                    </a:lnTo>
                    <a:lnTo>
                      <a:pt x="250" y="268"/>
                    </a:lnTo>
                    <a:lnTo>
                      <a:pt x="246" y="268"/>
                    </a:lnTo>
                    <a:lnTo>
                      <a:pt x="246" y="272"/>
                    </a:lnTo>
                    <a:lnTo>
                      <a:pt x="242" y="272"/>
                    </a:lnTo>
                    <a:lnTo>
                      <a:pt x="242" y="268"/>
                    </a:lnTo>
                    <a:lnTo>
                      <a:pt x="238" y="268"/>
                    </a:lnTo>
                    <a:lnTo>
                      <a:pt x="234" y="268"/>
                    </a:lnTo>
                    <a:lnTo>
                      <a:pt x="234" y="264"/>
                    </a:lnTo>
                    <a:lnTo>
                      <a:pt x="232" y="264"/>
                    </a:lnTo>
                    <a:lnTo>
                      <a:pt x="232" y="268"/>
                    </a:lnTo>
                    <a:lnTo>
                      <a:pt x="232" y="264"/>
                    </a:lnTo>
                    <a:lnTo>
                      <a:pt x="228" y="264"/>
                    </a:lnTo>
                    <a:lnTo>
                      <a:pt x="224" y="264"/>
                    </a:lnTo>
                    <a:lnTo>
                      <a:pt x="220" y="264"/>
                    </a:lnTo>
                    <a:lnTo>
                      <a:pt x="216" y="264"/>
                    </a:lnTo>
                    <a:lnTo>
                      <a:pt x="212" y="264"/>
                    </a:lnTo>
                    <a:lnTo>
                      <a:pt x="208" y="262"/>
                    </a:lnTo>
                    <a:lnTo>
                      <a:pt x="204" y="262"/>
                    </a:lnTo>
                    <a:lnTo>
                      <a:pt x="202" y="262"/>
                    </a:lnTo>
                    <a:lnTo>
                      <a:pt x="202" y="264"/>
                    </a:lnTo>
                    <a:lnTo>
                      <a:pt x="198" y="262"/>
                    </a:lnTo>
                    <a:lnTo>
                      <a:pt x="194" y="262"/>
                    </a:lnTo>
                    <a:lnTo>
                      <a:pt x="190" y="262"/>
                    </a:lnTo>
                    <a:lnTo>
                      <a:pt x="190" y="258"/>
                    </a:lnTo>
                    <a:lnTo>
                      <a:pt x="186" y="258"/>
                    </a:lnTo>
                    <a:lnTo>
                      <a:pt x="186" y="254"/>
                    </a:lnTo>
                    <a:lnTo>
                      <a:pt x="186" y="246"/>
                    </a:lnTo>
                    <a:lnTo>
                      <a:pt x="186" y="242"/>
                    </a:lnTo>
                    <a:lnTo>
                      <a:pt x="182" y="238"/>
                    </a:lnTo>
                    <a:lnTo>
                      <a:pt x="182" y="234"/>
                    </a:lnTo>
                    <a:lnTo>
                      <a:pt x="178" y="234"/>
                    </a:lnTo>
                    <a:lnTo>
                      <a:pt x="174" y="234"/>
                    </a:lnTo>
                    <a:lnTo>
                      <a:pt x="172" y="234"/>
                    </a:lnTo>
                    <a:lnTo>
                      <a:pt x="168" y="234"/>
                    </a:lnTo>
                    <a:lnTo>
                      <a:pt x="164" y="234"/>
                    </a:lnTo>
                    <a:lnTo>
                      <a:pt x="164" y="238"/>
                    </a:lnTo>
                    <a:lnTo>
                      <a:pt x="164" y="242"/>
                    </a:lnTo>
                    <a:lnTo>
                      <a:pt x="160" y="242"/>
                    </a:lnTo>
                    <a:lnTo>
                      <a:pt x="156" y="242"/>
                    </a:lnTo>
                    <a:lnTo>
                      <a:pt x="152" y="246"/>
                    </a:lnTo>
                    <a:lnTo>
                      <a:pt x="148" y="242"/>
                    </a:lnTo>
                    <a:lnTo>
                      <a:pt x="144" y="242"/>
                    </a:lnTo>
                    <a:lnTo>
                      <a:pt x="142" y="242"/>
                    </a:lnTo>
                    <a:lnTo>
                      <a:pt x="138" y="242"/>
                    </a:lnTo>
                    <a:lnTo>
                      <a:pt x="134" y="238"/>
                    </a:lnTo>
                    <a:lnTo>
                      <a:pt x="134" y="234"/>
                    </a:lnTo>
                    <a:lnTo>
                      <a:pt x="130" y="234"/>
                    </a:lnTo>
                    <a:lnTo>
                      <a:pt x="126" y="234"/>
                    </a:lnTo>
                    <a:lnTo>
                      <a:pt x="126" y="232"/>
                    </a:lnTo>
                    <a:lnTo>
                      <a:pt x="122" y="232"/>
                    </a:lnTo>
                    <a:lnTo>
                      <a:pt x="122" y="228"/>
                    </a:lnTo>
                    <a:lnTo>
                      <a:pt x="118" y="228"/>
                    </a:lnTo>
                    <a:lnTo>
                      <a:pt x="118" y="224"/>
                    </a:lnTo>
                    <a:lnTo>
                      <a:pt x="116" y="224"/>
                    </a:lnTo>
                    <a:lnTo>
                      <a:pt x="112" y="220"/>
                    </a:lnTo>
                    <a:lnTo>
                      <a:pt x="108" y="220"/>
                    </a:lnTo>
                    <a:lnTo>
                      <a:pt x="104" y="220"/>
                    </a:lnTo>
                    <a:lnTo>
                      <a:pt x="104" y="216"/>
                    </a:lnTo>
                    <a:lnTo>
                      <a:pt x="100" y="212"/>
                    </a:lnTo>
                    <a:lnTo>
                      <a:pt x="100" y="208"/>
                    </a:lnTo>
                    <a:lnTo>
                      <a:pt x="100" y="206"/>
                    </a:lnTo>
                    <a:lnTo>
                      <a:pt x="98" y="206"/>
                    </a:lnTo>
                    <a:lnTo>
                      <a:pt x="98" y="202"/>
                    </a:lnTo>
                    <a:lnTo>
                      <a:pt x="98" y="198"/>
                    </a:lnTo>
                    <a:lnTo>
                      <a:pt x="94" y="198"/>
                    </a:lnTo>
                    <a:lnTo>
                      <a:pt x="94" y="194"/>
                    </a:lnTo>
                    <a:lnTo>
                      <a:pt x="94" y="190"/>
                    </a:lnTo>
                    <a:lnTo>
                      <a:pt x="90" y="190"/>
                    </a:lnTo>
                    <a:lnTo>
                      <a:pt x="90" y="186"/>
                    </a:lnTo>
                    <a:lnTo>
                      <a:pt x="90" y="182"/>
                    </a:lnTo>
                    <a:lnTo>
                      <a:pt x="86" y="182"/>
                    </a:lnTo>
                    <a:lnTo>
                      <a:pt x="86" y="178"/>
                    </a:lnTo>
                    <a:lnTo>
                      <a:pt x="82" y="178"/>
                    </a:lnTo>
                    <a:lnTo>
                      <a:pt x="78" y="182"/>
                    </a:lnTo>
                    <a:lnTo>
                      <a:pt x="78" y="178"/>
                    </a:lnTo>
                    <a:lnTo>
                      <a:pt x="74" y="178"/>
                    </a:lnTo>
                    <a:lnTo>
                      <a:pt x="70" y="176"/>
                    </a:lnTo>
                    <a:lnTo>
                      <a:pt x="74" y="176"/>
                    </a:lnTo>
                    <a:lnTo>
                      <a:pt x="74" y="172"/>
                    </a:lnTo>
                    <a:lnTo>
                      <a:pt x="70" y="172"/>
                    </a:lnTo>
                    <a:lnTo>
                      <a:pt x="68" y="176"/>
                    </a:lnTo>
                    <a:lnTo>
                      <a:pt x="70" y="178"/>
                    </a:lnTo>
                    <a:lnTo>
                      <a:pt x="70" y="182"/>
                    </a:lnTo>
                    <a:lnTo>
                      <a:pt x="68" y="182"/>
                    </a:lnTo>
                    <a:lnTo>
                      <a:pt x="64" y="182"/>
                    </a:lnTo>
                    <a:lnTo>
                      <a:pt x="64" y="178"/>
                    </a:lnTo>
                    <a:lnTo>
                      <a:pt x="60" y="176"/>
                    </a:lnTo>
                    <a:lnTo>
                      <a:pt x="56" y="176"/>
                    </a:lnTo>
                    <a:lnTo>
                      <a:pt x="56" y="172"/>
                    </a:lnTo>
                    <a:lnTo>
                      <a:pt x="56" y="164"/>
                    </a:lnTo>
                    <a:lnTo>
                      <a:pt x="52" y="164"/>
                    </a:lnTo>
                    <a:lnTo>
                      <a:pt x="52" y="160"/>
                    </a:lnTo>
                    <a:lnTo>
                      <a:pt x="52" y="156"/>
                    </a:lnTo>
                    <a:lnTo>
                      <a:pt x="52" y="152"/>
                    </a:lnTo>
                    <a:lnTo>
                      <a:pt x="56" y="148"/>
                    </a:lnTo>
                    <a:lnTo>
                      <a:pt x="52" y="148"/>
                    </a:lnTo>
                    <a:lnTo>
                      <a:pt x="52" y="146"/>
                    </a:lnTo>
                    <a:lnTo>
                      <a:pt x="52" y="142"/>
                    </a:lnTo>
                    <a:lnTo>
                      <a:pt x="48" y="142"/>
                    </a:lnTo>
                    <a:lnTo>
                      <a:pt x="48" y="138"/>
                    </a:lnTo>
                    <a:lnTo>
                      <a:pt x="44" y="138"/>
                    </a:lnTo>
                    <a:lnTo>
                      <a:pt x="44" y="134"/>
                    </a:lnTo>
                    <a:lnTo>
                      <a:pt x="40" y="134"/>
                    </a:lnTo>
                    <a:lnTo>
                      <a:pt x="38" y="130"/>
                    </a:lnTo>
                    <a:lnTo>
                      <a:pt x="34" y="126"/>
                    </a:lnTo>
                    <a:lnTo>
                      <a:pt x="30" y="126"/>
                    </a:lnTo>
                    <a:lnTo>
                      <a:pt x="30" y="122"/>
                    </a:lnTo>
                    <a:lnTo>
                      <a:pt x="30" y="120"/>
                    </a:lnTo>
                    <a:lnTo>
                      <a:pt x="26" y="120"/>
                    </a:lnTo>
                    <a:lnTo>
                      <a:pt x="26" y="116"/>
                    </a:lnTo>
                    <a:lnTo>
                      <a:pt x="22" y="116"/>
                    </a:lnTo>
                    <a:lnTo>
                      <a:pt x="22" y="112"/>
                    </a:lnTo>
                    <a:lnTo>
                      <a:pt x="22" y="108"/>
                    </a:lnTo>
                    <a:lnTo>
                      <a:pt x="18" y="108"/>
                    </a:lnTo>
                    <a:lnTo>
                      <a:pt x="22" y="108"/>
                    </a:lnTo>
                    <a:lnTo>
                      <a:pt x="22" y="104"/>
                    </a:lnTo>
                    <a:lnTo>
                      <a:pt x="22" y="100"/>
                    </a:lnTo>
                    <a:lnTo>
                      <a:pt x="18" y="100"/>
                    </a:lnTo>
                    <a:lnTo>
                      <a:pt x="22" y="96"/>
                    </a:lnTo>
                    <a:lnTo>
                      <a:pt x="26" y="96"/>
                    </a:lnTo>
                    <a:lnTo>
                      <a:pt x="22" y="96"/>
                    </a:lnTo>
                    <a:lnTo>
                      <a:pt x="22" y="92"/>
                    </a:lnTo>
                    <a:lnTo>
                      <a:pt x="26" y="92"/>
                    </a:lnTo>
                    <a:lnTo>
                      <a:pt x="26" y="90"/>
                    </a:lnTo>
                    <a:lnTo>
                      <a:pt x="26" y="92"/>
                    </a:lnTo>
                    <a:lnTo>
                      <a:pt x="26" y="90"/>
                    </a:lnTo>
                    <a:lnTo>
                      <a:pt x="30" y="90"/>
                    </a:lnTo>
                    <a:lnTo>
                      <a:pt x="30" y="86"/>
                    </a:lnTo>
                    <a:lnTo>
                      <a:pt x="30" y="82"/>
                    </a:lnTo>
                    <a:lnTo>
                      <a:pt x="26" y="78"/>
                    </a:lnTo>
                    <a:lnTo>
                      <a:pt x="30" y="78"/>
                    </a:lnTo>
                    <a:lnTo>
                      <a:pt x="30" y="74"/>
                    </a:lnTo>
                    <a:lnTo>
                      <a:pt x="34" y="74"/>
                    </a:lnTo>
                    <a:lnTo>
                      <a:pt x="30" y="74"/>
                    </a:lnTo>
                    <a:lnTo>
                      <a:pt x="26" y="74"/>
                    </a:lnTo>
                    <a:lnTo>
                      <a:pt x="22" y="70"/>
                    </a:lnTo>
                    <a:lnTo>
                      <a:pt x="18" y="70"/>
                    </a:lnTo>
                    <a:lnTo>
                      <a:pt x="18" y="66"/>
                    </a:lnTo>
                    <a:lnTo>
                      <a:pt x="18" y="64"/>
                    </a:lnTo>
                    <a:lnTo>
                      <a:pt x="14" y="64"/>
                    </a:lnTo>
                    <a:lnTo>
                      <a:pt x="14" y="60"/>
                    </a:lnTo>
                    <a:lnTo>
                      <a:pt x="14" y="56"/>
                    </a:lnTo>
                    <a:lnTo>
                      <a:pt x="12" y="56"/>
                    </a:lnTo>
                    <a:lnTo>
                      <a:pt x="12" y="52"/>
                    </a:lnTo>
                    <a:lnTo>
                      <a:pt x="12" y="48"/>
                    </a:lnTo>
                    <a:lnTo>
                      <a:pt x="12" y="44"/>
                    </a:lnTo>
                    <a:lnTo>
                      <a:pt x="8" y="44"/>
                    </a:lnTo>
                    <a:lnTo>
                      <a:pt x="8" y="40"/>
                    </a:lnTo>
                    <a:lnTo>
                      <a:pt x="8" y="36"/>
                    </a:lnTo>
                    <a:lnTo>
                      <a:pt x="4" y="34"/>
                    </a:lnTo>
                    <a:lnTo>
                      <a:pt x="4" y="30"/>
                    </a:lnTo>
                    <a:lnTo>
                      <a:pt x="8" y="26"/>
                    </a:lnTo>
                    <a:lnTo>
                      <a:pt x="4" y="26"/>
                    </a:lnTo>
                    <a:lnTo>
                      <a:pt x="4" y="22"/>
                    </a:lnTo>
                    <a:lnTo>
                      <a:pt x="4" y="18"/>
                    </a:lnTo>
                    <a:lnTo>
                      <a:pt x="4" y="14"/>
                    </a:lnTo>
                    <a:lnTo>
                      <a:pt x="4" y="10"/>
                    </a:lnTo>
                    <a:lnTo>
                      <a:pt x="0" y="8"/>
                    </a:lnTo>
                    <a:lnTo>
                      <a:pt x="0" y="4"/>
                    </a:lnTo>
                    <a:lnTo>
                      <a:pt x="4" y="4"/>
                    </a:lnTo>
                    <a:lnTo>
                      <a:pt x="4" y="8"/>
                    </a:lnTo>
                    <a:lnTo>
                      <a:pt x="4" y="4"/>
                    </a:lnTo>
                    <a:lnTo>
                      <a:pt x="8" y="4"/>
                    </a:lnTo>
                    <a:lnTo>
                      <a:pt x="8" y="0"/>
                    </a:lnTo>
                    <a:lnTo>
                      <a:pt x="12" y="0"/>
                    </a:lnTo>
                    <a:lnTo>
                      <a:pt x="12" y="4"/>
                    </a:lnTo>
                    <a:lnTo>
                      <a:pt x="14" y="4"/>
                    </a:lnTo>
                    <a:lnTo>
                      <a:pt x="14" y="8"/>
                    </a:lnTo>
                    <a:lnTo>
                      <a:pt x="18" y="10"/>
                    </a:lnTo>
                    <a:lnTo>
                      <a:pt x="18" y="14"/>
                    </a:lnTo>
                    <a:lnTo>
                      <a:pt x="22" y="14"/>
                    </a:lnTo>
                    <a:lnTo>
                      <a:pt x="26" y="14"/>
                    </a:lnTo>
                    <a:lnTo>
                      <a:pt x="30" y="14"/>
                    </a:lnTo>
                    <a:lnTo>
                      <a:pt x="34" y="14"/>
                    </a:lnTo>
                    <a:lnTo>
                      <a:pt x="38" y="14"/>
                    </a:lnTo>
                    <a:lnTo>
                      <a:pt x="38" y="10"/>
                    </a:lnTo>
                    <a:lnTo>
                      <a:pt x="40" y="10"/>
                    </a:lnTo>
                    <a:lnTo>
                      <a:pt x="44" y="8"/>
                    </a:lnTo>
                    <a:lnTo>
                      <a:pt x="48" y="8"/>
                    </a:lnTo>
                    <a:lnTo>
                      <a:pt x="48" y="4"/>
                    </a:lnTo>
                    <a:lnTo>
                      <a:pt x="52" y="0"/>
                    </a:lnTo>
                    <a:lnTo>
                      <a:pt x="56" y="0"/>
                    </a:lnTo>
                    <a:lnTo>
                      <a:pt x="60" y="4"/>
                    </a:lnTo>
                    <a:lnTo>
                      <a:pt x="64" y="8"/>
                    </a:lnTo>
                    <a:lnTo>
                      <a:pt x="60" y="8"/>
                    </a:lnTo>
                    <a:lnTo>
                      <a:pt x="60" y="10"/>
                    </a:lnTo>
                    <a:lnTo>
                      <a:pt x="60" y="14"/>
                    </a:lnTo>
                    <a:lnTo>
                      <a:pt x="56" y="14"/>
                    </a:lnTo>
                    <a:lnTo>
                      <a:pt x="60" y="18"/>
                    </a:lnTo>
                    <a:lnTo>
                      <a:pt x="60" y="22"/>
                    </a:lnTo>
                    <a:lnTo>
                      <a:pt x="64" y="22"/>
                    </a:lnTo>
                    <a:lnTo>
                      <a:pt x="64" y="26"/>
                    </a:lnTo>
                    <a:lnTo>
                      <a:pt x="68" y="26"/>
                    </a:lnTo>
                    <a:lnTo>
                      <a:pt x="68" y="22"/>
                    </a:lnTo>
                    <a:lnTo>
                      <a:pt x="70" y="22"/>
                    </a:lnTo>
                    <a:lnTo>
                      <a:pt x="82" y="26"/>
                    </a:lnTo>
                    <a:lnTo>
                      <a:pt x="86" y="26"/>
                    </a:lnTo>
                    <a:lnTo>
                      <a:pt x="90" y="26"/>
                    </a:lnTo>
                    <a:lnTo>
                      <a:pt x="94" y="22"/>
                    </a:lnTo>
                    <a:lnTo>
                      <a:pt x="98" y="22"/>
                    </a:lnTo>
                    <a:lnTo>
                      <a:pt x="100" y="22"/>
                    </a:lnTo>
                    <a:lnTo>
                      <a:pt x="104" y="18"/>
                    </a:lnTo>
                    <a:lnTo>
                      <a:pt x="104" y="22"/>
                    </a:lnTo>
                    <a:lnTo>
                      <a:pt x="108" y="26"/>
                    </a:lnTo>
                    <a:lnTo>
                      <a:pt x="112" y="30"/>
                    </a:lnTo>
                    <a:lnTo>
                      <a:pt x="112" y="34"/>
                    </a:lnTo>
                    <a:lnTo>
                      <a:pt x="116" y="34"/>
                    </a:lnTo>
                    <a:lnTo>
                      <a:pt x="116" y="36"/>
                    </a:lnTo>
                    <a:lnTo>
                      <a:pt x="118" y="36"/>
                    </a:lnTo>
                    <a:lnTo>
                      <a:pt x="122" y="36"/>
                    </a:lnTo>
                    <a:lnTo>
                      <a:pt x="126" y="36"/>
                    </a:lnTo>
                    <a:lnTo>
                      <a:pt x="126" y="40"/>
                    </a:lnTo>
                    <a:lnTo>
                      <a:pt x="130" y="40"/>
                    </a:lnTo>
                    <a:lnTo>
                      <a:pt x="134" y="44"/>
                    </a:lnTo>
                    <a:lnTo>
                      <a:pt x="138" y="44"/>
                    </a:lnTo>
                    <a:lnTo>
                      <a:pt x="142" y="44"/>
                    </a:lnTo>
                    <a:lnTo>
                      <a:pt x="144" y="44"/>
                    </a:lnTo>
                    <a:lnTo>
                      <a:pt x="148" y="44"/>
                    </a:lnTo>
                    <a:lnTo>
                      <a:pt x="152" y="40"/>
                    </a:lnTo>
                    <a:lnTo>
                      <a:pt x="152" y="36"/>
                    </a:lnTo>
                    <a:lnTo>
                      <a:pt x="156" y="36"/>
                    </a:lnTo>
                    <a:lnTo>
                      <a:pt x="156" y="34"/>
                    </a:lnTo>
                    <a:lnTo>
                      <a:pt x="160" y="34"/>
                    </a:lnTo>
                    <a:lnTo>
                      <a:pt x="160" y="30"/>
                    </a:lnTo>
                    <a:lnTo>
                      <a:pt x="164" y="30"/>
                    </a:lnTo>
                    <a:lnTo>
                      <a:pt x="168" y="30"/>
                    </a:lnTo>
                    <a:lnTo>
                      <a:pt x="172" y="30"/>
                    </a:lnTo>
                    <a:lnTo>
                      <a:pt x="174" y="30"/>
                    </a:lnTo>
                    <a:lnTo>
                      <a:pt x="174" y="26"/>
                    </a:lnTo>
                    <a:lnTo>
                      <a:pt x="178" y="26"/>
                    </a:lnTo>
                    <a:lnTo>
                      <a:pt x="182" y="26"/>
                    </a:lnTo>
                    <a:lnTo>
                      <a:pt x="182" y="30"/>
                    </a:lnTo>
                    <a:lnTo>
                      <a:pt x="186" y="30"/>
                    </a:lnTo>
                    <a:lnTo>
                      <a:pt x="186" y="26"/>
                    </a:lnTo>
                    <a:lnTo>
                      <a:pt x="190" y="30"/>
                    </a:lnTo>
                    <a:lnTo>
                      <a:pt x="190" y="34"/>
                    </a:lnTo>
                    <a:lnTo>
                      <a:pt x="194" y="34"/>
                    </a:lnTo>
                    <a:lnTo>
                      <a:pt x="202" y="36"/>
                    </a:lnTo>
                    <a:lnTo>
                      <a:pt x="204" y="40"/>
                    </a:lnTo>
                    <a:lnTo>
                      <a:pt x="208" y="36"/>
                    </a:lnTo>
                    <a:lnTo>
                      <a:pt x="208" y="40"/>
                    </a:lnTo>
                    <a:lnTo>
                      <a:pt x="208" y="36"/>
                    </a:lnTo>
                    <a:lnTo>
                      <a:pt x="212" y="36"/>
                    </a:lnTo>
                    <a:lnTo>
                      <a:pt x="212" y="40"/>
                    </a:lnTo>
                    <a:lnTo>
                      <a:pt x="216" y="40"/>
                    </a:lnTo>
                    <a:lnTo>
                      <a:pt x="216" y="44"/>
                    </a:lnTo>
                    <a:lnTo>
                      <a:pt x="220" y="48"/>
                    </a:lnTo>
                    <a:lnTo>
                      <a:pt x="224" y="48"/>
                    </a:lnTo>
                    <a:lnTo>
                      <a:pt x="228" y="52"/>
                    </a:lnTo>
                    <a:lnTo>
                      <a:pt x="228" y="56"/>
                    </a:lnTo>
                    <a:lnTo>
                      <a:pt x="232" y="60"/>
                    </a:lnTo>
                    <a:lnTo>
                      <a:pt x="234" y="60"/>
                    </a:lnTo>
                    <a:lnTo>
                      <a:pt x="238" y="60"/>
                    </a:lnTo>
                    <a:lnTo>
                      <a:pt x="242" y="60"/>
                    </a:lnTo>
                    <a:lnTo>
                      <a:pt x="242" y="64"/>
                    </a:lnTo>
                    <a:lnTo>
                      <a:pt x="242" y="66"/>
                    </a:lnTo>
                    <a:lnTo>
                      <a:pt x="242" y="70"/>
                    </a:lnTo>
                    <a:lnTo>
                      <a:pt x="242" y="74"/>
                    </a:lnTo>
                    <a:lnTo>
                      <a:pt x="242" y="78"/>
                    </a:lnTo>
                    <a:lnTo>
                      <a:pt x="246" y="78"/>
                    </a:lnTo>
                    <a:lnTo>
                      <a:pt x="242" y="82"/>
                    </a:lnTo>
                    <a:lnTo>
                      <a:pt x="242" y="86"/>
                    </a:lnTo>
                    <a:lnTo>
                      <a:pt x="242" y="90"/>
                    </a:lnTo>
                    <a:lnTo>
                      <a:pt x="242" y="92"/>
                    </a:lnTo>
                    <a:lnTo>
                      <a:pt x="238" y="96"/>
                    </a:lnTo>
                    <a:lnTo>
                      <a:pt x="234" y="96"/>
                    </a:lnTo>
                    <a:lnTo>
                      <a:pt x="238" y="100"/>
                    </a:lnTo>
                    <a:lnTo>
                      <a:pt x="234" y="100"/>
                    </a:lnTo>
                    <a:lnTo>
                      <a:pt x="234" y="104"/>
                    </a:lnTo>
                    <a:lnTo>
                      <a:pt x="234" y="108"/>
                    </a:lnTo>
                    <a:lnTo>
                      <a:pt x="234" y="112"/>
                    </a:lnTo>
                    <a:lnTo>
                      <a:pt x="234" y="116"/>
                    </a:lnTo>
                    <a:lnTo>
                      <a:pt x="238" y="116"/>
                    </a:lnTo>
                    <a:lnTo>
                      <a:pt x="238" y="120"/>
                    </a:lnTo>
                    <a:lnTo>
                      <a:pt x="234" y="120"/>
                    </a:lnTo>
                    <a:lnTo>
                      <a:pt x="234" y="122"/>
                    </a:lnTo>
                    <a:lnTo>
                      <a:pt x="234" y="126"/>
                    </a:lnTo>
                    <a:lnTo>
                      <a:pt x="234" y="130"/>
                    </a:lnTo>
                    <a:lnTo>
                      <a:pt x="234" y="134"/>
                    </a:lnTo>
                    <a:lnTo>
                      <a:pt x="238" y="138"/>
                    </a:lnTo>
                    <a:lnTo>
                      <a:pt x="238" y="142"/>
                    </a:lnTo>
                    <a:lnTo>
                      <a:pt x="238" y="146"/>
                    </a:lnTo>
                    <a:lnTo>
                      <a:pt x="238" y="146"/>
                    </a:lnTo>
                    <a:lnTo>
                      <a:pt x="238" y="146"/>
                    </a:lnTo>
                    <a:close/>
                    <a:moveTo>
                      <a:pt x="164" y="238"/>
                    </a:moveTo>
                    <a:lnTo>
                      <a:pt x="164" y="242"/>
                    </a:lnTo>
                    <a:lnTo>
                      <a:pt x="164" y="238"/>
                    </a:lnTo>
                    <a:lnTo>
                      <a:pt x="168" y="238"/>
                    </a:lnTo>
                    <a:lnTo>
                      <a:pt x="164" y="238"/>
                    </a:lnTo>
                    <a:lnTo>
                      <a:pt x="164" y="238"/>
                    </a:lnTo>
                    <a:lnTo>
                      <a:pt x="164" y="238"/>
                    </a:lnTo>
                    <a:close/>
                    <a:moveTo>
                      <a:pt x="174" y="238"/>
                    </a:moveTo>
                    <a:lnTo>
                      <a:pt x="172" y="238"/>
                    </a:lnTo>
                    <a:lnTo>
                      <a:pt x="172" y="242"/>
                    </a:lnTo>
                    <a:lnTo>
                      <a:pt x="168" y="242"/>
                    </a:lnTo>
                    <a:lnTo>
                      <a:pt x="164" y="242"/>
                    </a:lnTo>
                    <a:lnTo>
                      <a:pt x="160" y="246"/>
                    </a:lnTo>
                    <a:lnTo>
                      <a:pt x="160" y="242"/>
                    </a:lnTo>
                    <a:lnTo>
                      <a:pt x="164" y="242"/>
                    </a:lnTo>
                    <a:lnTo>
                      <a:pt x="168" y="242"/>
                    </a:lnTo>
                    <a:lnTo>
                      <a:pt x="168" y="238"/>
                    </a:lnTo>
                    <a:lnTo>
                      <a:pt x="172" y="238"/>
                    </a:lnTo>
                    <a:lnTo>
                      <a:pt x="172" y="234"/>
                    </a:lnTo>
                    <a:lnTo>
                      <a:pt x="174" y="238"/>
                    </a:lnTo>
                    <a:lnTo>
                      <a:pt x="174" y="238"/>
                    </a:lnTo>
                    <a:lnTo>
                      <a:pt x="174" y="2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3" name="Freeform 30">
                <a:extLst>
                  <a:ext uri="{FF2B5EF4-FFF2-40B4-BE49-F238E27FC236}">
                    <a16:creationId xmlns:a16="http://schemas.microsoft.com/office/drawing/2014/main" id="{A5A05AB5-B5FD-4A42-ADB1-1FDD068B3017}"/>
                  </a:ext>
                </a:extLst>
              </p:cNvPr>
              <p:cNvSpPr>
                <a:spLocks/>
              </p:cNvSpPr>
              <p:nvPr/>
            </p:nvSpPr>
            <p:spPr bwMode="auto">
              <a:xfrm>
                <a:off x="5309764" y="8872286"/>
                <a:ext cx="240476" cy="268358"/>
              </a:xfrm>
              <a:custGeom>
                <a:avLst/>
                <a:gdLst>
                  <a:gd name="T0" fmla="*/ 4 w 138"/>
                  <a:gd name="T1" fmla="*/ 90 h 154"/>
                  <a:gd name="T2" fmla="*/ 14 w 138"/>
                  <a:gd name="T3" fmla="*/ 68 h 154"/>
                  <a:gd name="T4" fmla="*/ 34 w 138"/>
                  <a:gd name="T5" fmla="*/ 56 h 154"/>
                  <a:gd name="T6" fmla="*/ 34 w 138"/>
                  <a:gd name="T7" fmla="*/ 40 h 154"/>
                  <a:gd name="T8" fmla="*/ 38 w 138"/>
                  <a:gd name="T9" fmla="*/ 38 h 154"/>
                  <a:gd name="T10" fmla="*/ 38 w 138"/>
                  <a:gd name="T11" fmla="*/ 34 h 154"/>
                  <a:gd name="T12" fmla="*/ 38 w 138"/>
                  <a:gd name="T13" fmla="*/ 18 h 154"/>
                  <a:gd name="T14" fmla="*/ 52 w 138"/>
                  <a:gd name="T15" fmla="*/ 4 h 154"/>
                  <a:gd name="T16" fmla="*/ 56 w 138"/>
                  <a:gd name="T17" fmla="*/ 0 h 154"/>
                  <a:gd name="T18" fmla="*/ 60 w 138"/>
                  <a:gd name="T19" fmla="*/ 0 h 154"/>
                  <a:gd name="T20" fmla="*/ 74 w 138"/>
                  <a:gd name="T21" fmla="*/ 4 h 154"/>
                  <a:gd name="T22" fmla="*/ 74 w 138"/>
                  <a:gd name="T23" fmla="*/ 0 h 154"/>
                  <a:gd name="T24" fmla="*/ 78 w 138"/>
                  <a:gd name="T25" fmla="*/ 4 h 154"/>
                  <a:gd name="T26" fmla="*/ 82 w 138"/>
                  <a:gd name="T27" fmla="*/ 4 h 154"/>
                  <a:gd name="T28" fmla="*/ 86 w 138"/>
                  <a:gd name="T29" fmla="*/ 4 h 154"/>
                  <a:gd name="T30" fmla="*/ 86 w 138"/>
                  <a:gd name="T31" fmla="*/ 8 h 154"/>
                  <a:gd name="T32" fmla="*/ 86 w 138"/>
                  <a:gd name="T33" fmla="*/ 10 h 154"/>
                  <a:gd name="T34" fmla="*/ 90 w 138"/>
                  <a:gd name="T35" fmla="*/ 14 h 154"/>
                  <a:gd name="T36" fmla="*/ 90 w 138"/>
                  <a:gd name="T37" fmla="*/ 18 h 154"/>
                  <a:gd name="T38" fmla="*/ 94 w 138"/>
                  <a:gd name="T39" fmla="*/ 18 h 154"/>
                  <a:gd name="T40" fmla="*/ 96 w 138"/>
                  <a:gd name="T41" fmla="*/ 26 h 154"/>
                  <a:gd name="T42" fmla="*/ 100 w 138"/>
                  <a:gd name="T43" fmla="*/ 30 h 154"/>
                  <a:gd name="T44" fmla="*/ 104 w 138"/>
                  <a:gd name="T45" fmla="*/ 30 h 154"/>
                  <a:gd name="T46" fmla="*/ 108 w 138"/>
                  <a:gd name="T47" fmla="*/ 30 h 154"/>
                  <a:gd name="T48" fmla="*/ 104 w 138"/>
                  <a:gd name="T49" fmla="*/ 30 h 154"/>
                  <a:gd name="T50" fmla="*/ 104 w 138"/>
                  <a:gd name="T51" fmla="*/ 38 h 154"/>
                  <a:gd name="T52" fmla="*/ 104 w 138"/>
                  <a:gd name="T53" fmla="*/ 40 h 154"/>
                  <a:gd name="T54" fmla="*/ 100 w 138"/>
                  <a:gd name="T55" fmla="*/ 44 h 154"/>
                  <a:gd name="T56" fmla="*/ 96 w 138"/>
                  <a:gd name="T57" fmla="*/ 48 h 154"/>
                  <a:gd name="T58" fmla="*/ 100 w 138"/>
                  <a:gd name="T59" fmla="*/ 52 h 154"/>
                  <a:gd name="T60" fmla="*/ 96 w 138"/>
                  <a:gd name="T61" fmla="*/ 56 h 154"/>
                  <a:gd name="T62" fmla="*/ 96 w 138"/>
                  <a:gd name="T63" fmla="*/ 60 h 154"/>
                  <a:gd name="T64" fmla="*/ 96 w 138"/>
                  <a:gd name="T65" fmla="*/ 64 h 154"/>
                  <a:gd name="T66" fmla="*/ 100 w 138"/>
                  <a:gd name="T67" fmla="*/ 70 h 154"/>
                  <a:gd name="T68" fmla="*/ 100 w 138"/>
                  <a:gd name="T69" fmla="*/ 74 h 154"/>
                  <a:gd name="T70" fmla="*/ 104 w 138"/>
                  <a:gd name="T71" fmla="*/ 74 h 154"/>
                  <a:gd name="T72" fmla="*/ 104 w 138"/>
                  <a:gd name="T73" fmla="*/ 78 h 154"/>
                  <a:gd name="T74" fmla="*/ 104 w 138"/>
                  <a:gd name="T75" fmla="*/ 82 h 154"/>
                  <a:gd name="T76" fmla="*/ 108 w 138"/>
                  <a:gd name="T77" fmla="*/ 82 h 154"/>
                  <a:gd name="T78" fmla="*/ 112 w 138"/>
                  <a:gd name="T79" fmla="*/ 86 h 154"/>
                  <a:gd name="T80" fmla="*/ 116 w 138"/>
                  <a:gd name="T81" fmla="*/ 90 h 154"/>
                  <a:gd name="T82" fmla="*/ 120 w 138"/>
                  <a:gd name="T83" fmla="*/ 94 h 154"/>
                  <a:gd name="T84" fmla="*/ 126 w 138"/>
                  <a:gd name="T85" fmla="*/ 98 h 154"/>
                  <a:gd name="T86" fmla="*/ 130 w 138"/>
                  <a:gd name="T87" fmla="*/ 104 h 154"/>
                  <a:gd name="T88" fmla="*/ 126 w 138"/>
                  <a:gd name="T89" fmla="*/ 116 h 154"/>
                  <a:gd name="T90" fmla="*/ 130 w 138"/>
                  <a:gd name="T91" fmla="*/ 120 h 154"/>
                  <a:gd name="T92" fmla="*/ 130 w 138"/>
                  <a:gd name="T93" fmla="*/ 130 h 154"/>
                  <a:gd name="T94" fmla="*/ 138 w 138"/>
                  <a:gd name="T95" fmla="*/ 134 h 154"/>
                  <a:gd name="T96" fmla="*/ 138 w 138"/>
                  <a:gd name="T97" fmla="*/ 138 h 154"/>
                  <a:gd name="T98" fmla="*/ 134 w 138"/>
                  <a:gd name="T99" fmla="*/ 138 h 154"/>
                  <a:gd name="T100" fmla="*/ 130 w 138"/>
                  <a:gd name="T101" fmla="*/ 138 h 154"/>
                  <a:gd name="T102" fmla="*/ 124 w 138"/>
                  <a:gd name="T103" fmla="*/ 134 h 154"/>
                  <a:gd name="T104" fmla="*/ 120 w 138"/>
                  <a:gd name="T105" fmla="*/ 138 h 154"/>
                  <a:gd name="T106" fmla="*/ 116 w 138"/>
                  <a:gd name="T107" fmla="*/ 150 h 154"/>
                  <a:gd name="T108" fmla="*/ 112 w 138"/>
                  <a:gd name="T109" fmla="*/ 154 h 154"/>
                  <a:gd name="T110" fmla="*/ 104 w 138"/>
                  <a:gd name="T111" fmla="*/ 154 h 154"/>
                  <a:gd name="T112" fmla="*/ 38 w 138"/>
                  <a:gd name="T113" fmla="*/ 112 h 154"/>
                  <a:gd name="T114" fmla="*/ 8 w 138"/>
                  <a:gd name="T115" fmla="*/ 9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54">
                    <a:moveTo>
                      <a:pt x="8" y="98"/>
                    </a:moveTo>
                    <a:lnTo>
                      <a:pt x="8" y="98"/>
                    </a:lnTo>
                    <a:lnTo>
                      <a:pt x="8" y="94"/>
                    </a:lnTo>
                    <a:lnTo>
                      <a:pt x="4" y="94"/>
                    </a:lnTo>
                    <a:lnTo>
                      <a:pt x="4" y="94"/>
                    </a:lnTo>
                    <a:lnTo>
                      <a:pt x="4" y="90"/>
                    </a:lnTo>
                    <a:lnTo>
                      <a:pt x="0" y="74"/>
                    </a:lnTo>
                    <a:lnTo>
                      <a:pt x="0" y="74"/>
                    </a:lnTo>
                    <a:lnTo>
                      <a:pt x="4" y="74"/>
                    </a:lnTo>
                    <a:lnTo>
                      <a:pt x="8" y="70"/>
                    </a:lnTo>
                    <a:lnTo>
                      <a:pt x="12" y="68"/>
                    </a:lnTo>
                    <a:lnTo>
                      <a:pt x="14" y="68"/>
                    </a:lnTo>
                    <a:lnTo>
                      <a:pt x="18" y="64"/>
                    </a:lnTo>
                    <a:lnTo>
                      <a:pt x="18" y="64"/>
                    </a:lnTo>
                    <a:lnTo>
                      <a:pt x="22" y="64"/>
                    </a:lnTo>
                    <a:lnTo>
                      <a:pt x="26" y="60"/>
                    </a:lnTo>
                    <a:lnTo>
                      <a:pt x="34" y="56"/>
                    </a:lnTo>
                    <a:lnTo>
                      <a:pt x="34" y="56"/>
                    </a:lnTo>
                    <a:lnTo>
                      <a:pt x="34" y="52"/>
                    </a:lnTo>
                    <a:lnTo>
                      <a:pt x="34" y="48"/>
                    </a:lnTo>
                    <a:lnTo>
                      <a:pt x="34" y="44"/>
                    </a:lnTo>
                    <a:lnTo>
                      <a:pt x="34" y="44"/>
                    </a:lnTo>
                    <a:lnTo>
                      <a:pt x="34" y="40"/>
                    </a:lnTo>
                    <a:lnTo>
                      <a:pt x="34" y="40"/>
                    </a:lnTo>
                    <a:lnTo>
                      <a:pt x="34" y="40"/>
                    </a:lnTo>
                    <a:lnTo>
                      <a:pt x="34" y="40"/>
                    </a:lnTo>
                    <a:lnTo>
                      <a:pt x="34" y="40"/>
                    </a:lnTo>
                    <a:lnTo>
                      <a:pt x="38" y="38"/>
                    </a:lnTo>
                    <a:lnTo>
                      <a:pt x="38" y="38"/>
                    </a:lnTo>
                    <a:lnTo>
                      <a:pt x="38" y="38"/>
                    </a:lnTo>
                    <a:lnTo>
                      <a:pt x="38" y="38"/>
                    </a:lnTo>
                    <a:lnTo>
                      <a:pt x="38" y="38"/>
                    </a:lnTo>
                    <a:lnTo>
                      <a:pt x="38" y="38"/>
                    </a:lnTo>
                    <a:lnTo>
                      <a:pt x="38" y="34"/>
                    </a:lnTo>
                    <a:lnTo>
                      <a:pt x="38" y="34"/>
                    </a:lnTo>
                    <a:lnTo>
                      <a:pt x="38" y="34"/>
                    </a:lnTo>
                    <a:lnTo>
                      <a:pt x="38" y="30"/>
                    </a:lnTo>
                    <a:lnTo>
                      <a:pt x="38" y="30"/>
                    </a:lnTo>
                    <a:lnTo>
                      <a:pt x="38" y="26"/>
                    </a:lnTo>
                    <a:lnTo>
                      <a:pt x="38" y="26"/>
                    </a:lnTo>
                    <a:lnTo>
                      <a:pt x="38" y="18"/>
                    </a:lnTo>
                    <a:lnTo>
                      <a:pt x="38" y="18"/>
                    </a:lnTo>
                    <a:lnTo>
                      <a:pt x="38" y="14"/>
                    </a:lnTo>
                    <a:lnTo>
                      <a:pt x="44" y="14"/>
                    </a:lnTo>
                    <a:lnTo>
                      <a:pt x="52" y="8"/>
                    </a:lnTo>
                    <a:lnTo>
                      <a:pt x="52" y="8"/>
                    </a:lnTo>
                    <a:lnTo>
                      <a:pt x="52" y="4"/>
                    </a:lnTo>
                    <a:lnTo>
                      <a:pt x="52" y="4"/>
                    </a:lnTo>
                    <a:lnTo>
                      <a:pt x="52" y="4"/>
                    </a:lnTo>
                    <a:lnTo>
                      <a:pt x="52" y="4"/>
                    </a:lnTo>
                    <a:lnTo>
                      <a:pt x="56" y="4"/>
                    </a:lnTo>
                    <a:lnTo>
                      <a:pt x="56" y="4"/>
                    </a:lnTo>
                    <a:lnTo>
                      <a:pt x="56" y="0"/>
                    </a:lnTo>
                    <a:lnTo>
                      <a:pt x="56" y="0"/>
                    </a:lnTo>
                    <a:lnTo>
                      <a:pt x="56" y="0"/>
                    </a:lnTo>
                    <a:lnTo>
                      <a:pt x="60" y="0"/>
                    </a:lnTo>
                    <a:lnTo>
                      <a:pt x="60" y="0"/>
                    </a:lnTo>
                    <a:lnTo>
                      <a:pt x="60" y="0"/>
                    </a:lnTo>
                    <a:lnTo>
                      <a:pt x="60" y="0"/>
                    </a:lnTo>
                    <a:lnTo>
                      <a:pt x="60" y="0"/>
                    </a:lnTo>
                    <a:lnTo>
                      <a:pt x="64" y="0"/>
                    </a:lnTo>
                    <a:lnTo>
                      <a:pt x="68" y="4"/>
                    </a:lnTo>
                    <a:lnTo>
                      <a:pt x="70" y="4"/>
                    </a:lnTo>
                    <a:lnTo>
                      <a:pt x="70" y="4"/>
                    </a:lnTo>
                    <a:lnTo>
                      <a:pt x="74" y="4"/>
                    </a:lnTo>
                    <a:lnTo>
                      <a:pt x="74" y="4"/>
                    </a:lnTo>
                    <a:lnTo>
                      <a:pt x="74" y="0"/>
                    </a:lnTo>
                    <a:lnTo>
                      <a:pt x="74" y="0"/>
                    </a:lnTo>
                    <a:lnTo>
                      <a:pt x="74" y="0"/>
                    </a:lnTo>
                    <a:lnTo>
                      <a:pt x="74" y="0"/>
                    </a:lnTo>
                    <a:lnTo>
                      <a:pt x="74" y="0"/>
                    </a:lnTo>
                    <a:lnTo>
                      <a:pt x="74" y="0"/>
                    </a:lnTo>
                    <a:lnTo>
                      <a:pt x="78" y="0"/>
                    </a:lnTo>
                    <a:lnTo>
                      <a:pt x="78" y="4"/>
                    </a:lnTo>
                    <a:lnTo>
                      <a:pt x="78" y="4"/>
                    </a:lnTo>
                    <a:lnTo>
                      <a:pt x="78" y="4"/>
                    </a:lnTo>
                    <a:lnTo>
                      <a:pt x="78" y="4"/>
                    </a:lnTo>
                    <a:lnTo>
                      <a:pt x="78" y="4"/>
                    </a:lnTo>
                    <a:lnTo>
                      <a:pt x="78" y="8"/>
                    </a:lnTo>
                    <a:lnTo>
                      <a:pt x="78" y="8"/>
                    </a:lnTo>
                    <a:lnTo>
                      <a:pt x="78" y="8"/>
                    </a:lnTo>
                    <a:lnTo>
                      <a:pt x="78" y="8"/>
                    </a:lnTo>
                    <a:lnTo>
                      <a:pt x="82" y="8"/>
                    </a:lnTo>
                    <a:lnTo>
                      <a:pt x="82" y="4"/>
                    </a:lnTo>
                    <a:lnTo>
                      <a:pt x="82" y="4"/>
                    </a:lnTo>
                    <a:lnTo>
                      <a:pt x="82" y="4"/>
                    </a:lnTo>
                    <a:lnTo>
                      <a:pt x="82" y="4"/>
                    </a:lnTo>
                    <a:lnTo>
                      <a:pt x="82" y="4"/>
                    </a:lnTo>
                    <a:lnTo>
                      <a:pt x="82" y="4"/>
                    </a:lnTo>
                    <a:lnTo>
                      <a:pt x="86" y="4"/>
                    </a:lnTo>
                    <a:lnTo>
                      <a:pt x="86" y="4"/>
                    </a:lnTo>
                    <a:lnTo>
                      <a:pt x="86" y="4"/>
                    </a:lnTo>
                    <a:lnTo>
                      <a:pt x="86" y="4"/>
                    </a:lnTo>
                    <a:lnTo>
                      <a:pt x="86" y="4"/>
                    </a:lnTo>
                    <a:lnTo>
                      <a:pt x="86" y="8"/>
                    </a:lnTo>
                    <a:lnTo>
                      <a:pt x="86" y="8"/>
                    </a:lnTo>
                    <a:lnTo>
                      <a:pt x="86" y="8"/>
                    </a:lnTo>
                    <a:lnTo>
                      <a:pt x="86" y="8"/>
                    </a:lnTo>
                    <a:lnTo>
                      <a:pt x="86" y="8"/>
                    </a:lnTo>
                    <a:lnTo>
                      <a:pt x="86" y="10"/>
                    </a:lnTo>
                    <a:lnTo>
                      <a:pt x="86" y="10"/>
                    </a:lnTo>
                    <a:lnTo>
                      <a:pt x="86" y="10"/>
                    </a:lnTo>
                    <a:lnTo>
                      <a:pt x="86" y="10"/>
                    </a:lnTo>
                    <a:lnTo>
                      <a:pt x="86" y="10"/>
                    </a:lnTo>
                    <a:lnTo>
                      <a:pt x="90" y="10"/>
                    </a:lnTo>
                    <a:lnTo>
                      <a:pt x="90" y="10"/>
                    </a:lnTo>
                    <a:lnTo>
                      <a:pt x="90" y="10"/>
                    </a:lnTo>
                    <a:lnTo>
                      <a:pt x="90" y="14"/>
                    </a:lnTo>
                    <a:lnTo>
                      <a:pt x="90" y="14"/>
                    </a:lnTo>
                    <a:lnTo>
                      <a:pt x="90" y="14"/>
                    </a:lnTo>
                    <a:lnTo>
                      <a:pt x="90" y="14"/>
                    </a:lnTo>
                    <a:lnTo>
                      <a:pt x="90" y="14"/>
                    </a:lnTo>
                    <a:lnTo>
                      <a:pt x="90" y="18"/>
                    </a:lnTo>
                    <a:lnTo>
                      <a:pt x="90" y="18"/>
                    </a:lnTo>
                    <a:lnTo>
                      <a:pt x="90" y="18"/>
                    </a:lnTo>
                    <a:lnTo>
                      <a:pt x="90" y="18"/>
                    </a:lnTo>
                    <a:lnTo>
                      <a:pt x="90" y="18"/>
                    </a:lnTo>
                    <a:lnTo>
                      <a:pt x="94" y="18"/>
                    </a:lnTo>
                    <a:lnTo>
                      <a:pt x="94" y="18"/>
                    </a:lnTo>
                    <a:lnTo>
                      <a:pt x="94" y="18"/>
                    </a:lnTo>
                    <a:lnTo>
                      <a:pt x="94" y="18"/>
                    </a:lnTo>
                    <a:lnTo>
                      <a:pt x="94" y="22"/>
                    </a:lnTo>
                    <a:lnTo>
                      <a:pt x="94" y="22"/>
                    </a:lnTo>
                    <a:lnTo>
                      <a:pt x="94" y="26"/>
                    </a:lnTo>
                    <a:lnTo>
                      <a:pt x="94" y="26"/>
                    </a:lnTo>
                    <a:lnTo>
                      <a:pt x="96" y="26"/>
                    </a:lnTo>
                    <a:lnTo>
                      <a:pt x="96" y="26"/>
                    </a:lnTo>
                    <a:lnTo>
                      <a:pt x="96" y="26"/>
                    </a:lnTo>
                    <a:lnTo>
                      <a:pt x="96" y="26"/>
                    </a:lnTo>
                    <a:lnTo>
                      <a:pt x="96" y="26"/>
                    </a:lnTo>
                    <a:lnTo>
                      <a:pt x="96" y="26"/>
                    </a:lnTo>
                    <a:lnTo>
                      <a:pt x="100" y="30"/>
                    </a:lnTo>
                    <a:lnTo>
                      <a:pt x="100" y="30"/>
                    </a:lnTo>
                    <a:lnTo>
                      <a:pt x="100" y="30"/>
                    </a:lnTo>
                    <a:lnTo>
                      <a:pt x="100" y="30"/>
                    </a:lnTo>
                    <a:lnTo>
                      <a:pt x="100" y="30"/>
                    </a:lnTo>
                    <a:lnTo>
                      <a:pt x="100" y="30"/>
                    </a:lnTo>
                    <a:lnTo>
                      <a:pt x="104" y="30"/>
                    </a:lnTo>
                    <a:lnTo>
                      <a:pt x="104" y="30"/>
                    </a:lnTo>
                    <a:lnTo>
                      <a:pt x="104" y="30"/>
                    </a:lnTo>
                    <a:lnTo>
                      <a:pt x="104" y="30"/>
                    </a:lnTo>
                    <a:lnTo>
                      <a:pt x="104" y="30"/>
                    </a:lnTo>
                    <a:lnTo>
                      <a:pt x="108" y="30"/>
                    </a:lnTo>
                    <a:lnTo>
                      <a:pt x="108" y="30"/>
                    </a:lnTo>
                    <a:lnTo>
                      <a:pt x="108" y="30"/>
                    </a:lnTo>
                    <a:lnTo>
                      <a:pt x="108" y="30"/>
                    </a:lnTo>
                    <a:lnTo>
                      <a:pt x="108" y="30"/>
                    </a:lnTo>
                    <a:lnTo>
                      <a:pt x="108" y="30"/>
                    </a:lnTo>
                    <a:lnTo>
                      <a:pt x="104" y="30"/>
                    </a:lnTo>
                    <a:lnTo>
                      <a:pt x="104" y="30"/>
                    </a:lnTo>
                    <a:lnTo>
                      <a:pt x="104" y="30"/>
                    </a:lnTo>
                    <a:lnTo>
                      <a:pt x="104" y="30"/>
                    </a:lnTo>
                    <a:lnTo>
                      <a:pt x="104" y="34"/>
                    </a:lnTo>
                    <a:lnTo>
                      <a:pt x="100" y="34"/>
                    </a:lnTo>
                    <a:lnTo>
                      <a:pt x="104" y="38"/>
                    </a:lnTo>
                    <a:lnTo>
                      <a:pt x="104" y="38"/>
                    </a:lnTo>
                    <a:lnTo>
                      <a:pt x="104" y="38"/>
                    </a:lnTo>
                    <a:lnTo>
                      <a:pt x="104" y="38"/>
                    </a:lnTo>
                    <a:lnTo>
                      <a:pt x="104" y="40"/>
                    </a:lnTo>
                    <a:lnTo>
                      <a:pt x="104" y="40"/>
                    </a:lnTo>
                    <a:lnTo>
                      <a:pt x="104" y="40"/>
                    </a:lnTo>
                    <a:lnTo>
                      <a:pt x="104" y="40"/>
                    </a:lnTo>
                    <a:lnTo>
                      <a:pt x="104" y="44"/>
                    </a:lnTo>
                    <a:lnTo>
                      <a:pt x="104" y="44"/>
                    </a:lnTo>
                    <a:lnTo>
                      <a:pt x="100" y="44"/>
                    </a:lnTo>
                    <a:lnTo>
                      <a:pt x="100" y="44"/>
                    </a:lnTo>
                    <a:lnTo>
                      <a:pt x="100" y="44"/>
                    </a:lnTo>
                    <a:lnTo>
                      <a:pt x="100" y="44"/>
                    </a:lnTo>
                    <a:lnTo>
                      <a:pt x="100" y="44"/>
                    </a:lnTo>
                    <a:lnTo>
                      <a:pt x="100" y="48"/>
                    </a:lnTo>
                    <a:lnTo>
                      <a:pt x="100" y="44"/>
                    </a:lnTo>
                    <a:lnTo>
                      <a:pt x="100" y="48"/>
                    </a:lnTo>
                    <a:lnTo>
                      <a:pt x="100" y="48"/>
                    </a:lnTo>
                    <a:lnTo>
                      <a:pt x="96" y="48"/>
                    </a:lnTo>
                    <a:lnTo>
                      <a:pt x="96" y="48"/>
                    </a:lnTo>
                    <a:lnTo>
                      <a:pt x="96" y="48"/>
                    </a:lnTo>
                    <a:lnTo>
                      <a:pt x="96" y="48"/>
                    </a:lnTo>
                    <a:lnTo>
                      <a:pt x="96" y="52"/>
                    </a:lnTo>
                    <a:lnTo>
                      <a:pt x="96" y="52"/>
                    </a:lnTo>
                    <a:lnTo>
                      <a:pt x="100" y="52"/>
                    </a:lnTo>
                    <a:lnTo>
                      <a:pt x="96" y="52"/>
                    </a:lnTo>
                    <a:lnTo>
                      <a:pt x="96" y="52"/>
                    </a:lnTo>
                    <a:lnTo>
                      <a:pt x="96" y="52"/>
                    </a:lnTo>
                    <a:lnTo>
                      <a:pt x="94" y="56"/>
                    </a:lnTo>
                    <a:lnTo>
                      <a:pt x="96" y="56"/>
                    </a:lnTo>
                    <a:lnTo>
                      <a:pt x="96" y="56"/>
                    </a:lnTo>
                    <a:lnTo>
                      <a:pt x="96" y="56"/>
                    </a:lnTo>
                    <a:lnTo>
                      <a:pt x="96" y="56"/>
                    </a:lnTo>
                    <a:lnTo>
                      <a:pt x="96" y="56"/>
                    </a:lnTo>
                    <a:lnTo>
                      <a:pt x="96" y="60"/>
                    </a:lnTo>
                    <a:lnTo>
                      <a:pt x="96" y="60"/>
                    </a:lnTo>
                    <a:lnTo>
                      <a:pt x="96" y="60"/>
                    </a:lnTo>
                    <a:lnTo>
                      <a:pt x="96" y="64"/>
                    </a:lnTo>
                    <a:lnTo>
                      <a:pt x="94" y="64"/>
                    </a:lnTo>
                    <a:lnTo>
                      <a:pt x="94" y="64"/>
                    </a:lnTo>
                    <a:lnTo>
                      <a:pt x="94" y="64"/>
                    </a:lnTo>
                    <a:lnTo>
                      <a:pt x="96" y="64"/>
                    </a:lnTo>
                    <a:lnTo>
                      <a:pt x="96" y="64"/>
                    </a:lnTo>
                    <a:lnTo>
                      <a:pt x="96" y="68"/>
                    </a:lnTo>
                    <a:lnTo>
                      <a:pt x="96" y="68"/>
                    </a:lnTo>
                    <a:lnTo>
                      <a:pt x="96" y="68"/>
                    </a:lnTo>
                    <a:lnTo>
                      <a:pt x="96" y="70"/>
                    </a:lnTo>
                    <a:lnTo>
                      <a:pt x="100" y="70"/>
                    </a:lnTo>
                    <a:lnTo>
                      <a:pt x="100" y="70"/>
                    </a:lnTo>
                    <a:lnTo>
                      <a:pt x="100" y="70"/>
                    </a:lnTo>
                    <a:lnTo>
                      <a:pt x="100" y="70"/>
                    </a:lnTo>
                    <a:lnTo>
                      <a:pt x="100" y="70"/>
                    </a:lnTo>
                    <a:lnTo>
                      <a:pt x="100" y="70"/>
                    </a:lnTo>
                    <a:lnTo>
                      <a:pt x="100" y="70"/>
                    </a:lnTo>
                    <a:lnTo>
                      <a:pt x="100" y="74"/>
                    </a:lnTo>
                    <a:lnTo>
                      <a:pt x="100" y="74"/>
                    </a:lnTo>
                    <a:lnTo>
                      <a:pt x="100" y="74"/>
                    </a:lnTo>
                    <a:lnTo>
                      <a:pt x="104" y="74"/>
                    </a:lnTo>
                    <a:lnTo>
                      <a:pt x="104" y="74"/>
                    </a:lnTo>
                    <a:lnTo>
                      <a:pt x="104" y="74"/>
                    </a:lnTo>
                    <a:lnTo>
                      <a:pt x="104" y="74"/>
                    </a:lnTo>
                    <a:lnTo>
                      <a:pt x="104" y="74"/>
                    </a:lnTo>
                    <a:lnTo>
                      <a:pt x="104" y="74"/>
                    </a:lnTo>
                    <a:lnTo>
                      <a:pt x="104" y="78"/>
                    </a:lnTo>
                    <a:lnTo>
                      <a:pt x="104" y="78"/>
                    </a:lnTo>
                    <a:lnTo>
                      <a:pt x="104" y="78"/>
                    </a:lnTo>
                    <a:lnTo>
                      <a:pt x="104" y="78"/>
                    </a:lnTo>
                    <a:lnTo>
                      <a:pt x="104" y="82"/>
                    </a:lnTo>
                    <a:lnTo>
                      <a:pt x="104" y="82"/>
                    </a:lnTo>
                    <a:lnTo>
                      <a:pt x="104" y="82"/>
                    </a:lnTo>
                    <a:lnTo>
                      <a:pt x="104" y="82"/>
                    </a:lnTo>
                    <a:lnTo>
                      <a:pt x="104" y="82"/>
                    </a:lnTo>
                    <a:lnTo>
                      <a:pt x="104" y="82"/>
                    </a:lnTo>
                    <a:lnTo>
                      <a:pt x="104" y="82"/>
                    </a:lnTo>
                    <a:lnTo>
                      <a:pt x="108" y="82"/>
                    </a:lnTo>
                    <a:lnTo>
                      <a:pt x="108" y="82"/>
                    </a:lnTo>
                    <a:lnTo>
                      <a:pt x="108" y="82"/>
                    </a:lnTo>
                    <a:lnTo>
                      <a:pt x="108" y="82"/>
                    </a:lnTo>
                    <a:lnTo>
                      <a:pt x="108" y="82"/>
                    </a:lnTo>
                    <a:lnTo>
                      <a:pt x="108" y="82"/>
                    </a:lnTo>
                    <a:lnTo>
                      <a:pt x="112" y="86"/>
                    </a:lnTo>
                    <a:lnTo>
                      <a:pt x="112" y="86"/>
                    </a:lnTo>
                    <a:lnTo>
                      <a:pt x="112" y="86"/>
                    </a:lnTo>
                    <a:lnTo>
                      <a:pt x="112" y="86"/>
                    </a:lnTo>
                    <a:lnTo>
                      <a:pt x="112" y="86"/>
                    </a:lnTo>
                    <a:lnTo>
                      <a:pt x="116" y="90"/>
                    </a:lnTo>
                    <a:lnTo>
                      <a:pt x="116" y="90"/>
                    </a:lnTo>
                    <a:lnTo>
                      <a:pt x="116" y="90"/>
                    </a:lnTo>
                    <a:lnTo>
                      <a:pt x="116" y="90"/>
                    </a:lnTo>
                    <a:lnTo>
                      <a:pt x="116" y="90"/>
                    </a:lnTo>
                    <a:lnTo>
                      <a:pt x="116" y="90"/>
                    </a:lnTo>
                    <a:lnTo>
                      <a:pt x="120" y="90"/>
                    </a:lnTo>
                    <a:lnTo>
                      <a:pt x="120" y="90"/>
                    </a:lnTo>
                    <a:lnTo>
                      <a:pt x="120" y="94"/>
                    </a:lnTo>
                    <a:lnTo>
                      <a:pt x="120" y="94"/>
                    </a:lnTo>
                    <a:lnTo>
                      <a:pt x="120" y="94"/>
                    </a:lnTo>
                    <a:lnTo>
                      <a:pt x="120" y="94"/>
                    </a:lnTo>
                    <a:lnTo>
                      <a:pt x="120" y="94"/>
                    </a:lnTo>
                    <a:lnTo>
                      <a:pt x="124" y="94"/>
                    </a:lnTo>
                    <a:lnTo>
                      <a:pt x="124" y="94"/>
                    </a:lnTo>
                    <a:lnTo>
                      <a:pt x="124" y="94"/>
                    </a:lnTo>
                    <a:lnTo>
                      <a:pt x="124" y="98"/>
                    </a:lnTo>
                    <a:lnTo>
                      <a:pt x="126" y="98"/>
                    </a:lnTo>
                    <a:lnTo>
                      <a:pt x="126" y="100"/>
                    </a:lnTo>
                    <a:lnTo>
                      <a:pt x="126" y="100"/>
                    </a:lnTo>
                    <a:lnTo>
                      <a:pt x="126" y="104"/>
                    </a:lnTo>
                    <a:lnTo>
                      <a:pt x="130" y="104"/>
                    </a:lnTo>
                    <a:lnTo>
                      <a:pt x="130" y="104"/>
                    </a:lnTo>
                    <a:lnTo>
                      <a:pt x="130" y="104"/>
                    </a:lnTo>
                    <a:lnTo>
                      <a:pt x="126" y="108"/>
                    </a:lnTo>
                    <a:lnTo>
                      <a:pt x="126" y="108"/>
                    </a:lnTo>
                    <a:lnTo>
                      <a:pt x="126" y="112"/>
                    </a:lnTo>
                    <a:lnTo>
                      <a:pt x="126" y="112"/>
                    </a:lnTo>
                    <a:lnTo>
                      <a:pt x="126" y="112"/>
                    </a:lnTo>
                    <a:lnTo>
                      <a:pt x="126" y="116"/>
                    </a:lnTo>
                    <a:lnTo>
                      <a:pt x="126" y="116"/>
                    </a:lnTo>
                    <a:lnTo>
                      <a:pt x="126" y="116"/>
                    </a:lnTo>
                    <a:lnTo>
                      <a:pt x="126" y="116"/>
                    </a:lnTo>
                    <a:lnTo>
                      <a:pt x="126" y="120"/>
                    </a:lnTo>
                    <a:lnTo>
                      <a:pt x="130" y="120"/>
                    </a:lnTo>
                    <a:lnTo>
                      <a:pt x="130" y="120"/>
                    </a:lnTo>
                    <a:lnTo>
                      <a:pt x="130" y="120"/>
                    </a:lnTo>
                    <a:lnTo>
                      <a:pt x="130" y="120"/>
                    </a:lnTo>
                    <a:lnTo>
                      <a:pt x="130" y="128"/>
                    </a:lnTo>
                    <a:lnTo>
                      <a:pt x="130" y="128"/>
                    </a:lnTo>
                    <a:lnTo>
                      <a:pt x="130" y="128"/>
                    </a:lnTo>
                    <a:lnTo>
                      <a:pt x="130" y="130"/>
                    </a:lnTo>
                    <a:lnTo>
                      <a:pt x="134" y="130"/>
                    </a:lnTo>
                    <a:lnTo>
                      <a:pt x="134" y="130"/>
                    </a:lnTo>
                    <a:lnTo>
                      <a:pt x="134" y="130"/>
                    </a:lnTo>
                    <a:lnTo>
                      <a:pt x="134" y="130"/>
                    </a:lnTo>
                    <a:lnTo>
                      <a:pt x="138" y="134"/>
                    </a:lnTo>
                    <a:lnTo>
                      <a:pt x="138" y="134"/>
                    </a:lnTo>
                    <a:lnTo>
                      <a:pt x="138" y="134"/>
                    </a:lnTo>
                    <a:lnTo>
                      <a:pt x="138" y="138"/>
                    </a:lnTo>
                    <a:lnTo>
                      <a:pt x="138" y="138"/>
                    </a:lnTo>
                    <a:lnTo>
                      <a:pt x="138" y="138"/>
                    </a:lnTo>
                    <a:lnTo>
                      <a:pt x="138" y="138"/>
                    </a:lnTo>
                    <a:lnTo>
                      <a:pt x="138" y="138"/>
                    </a:lnTo>
                    <a:lnTo>
                      <a:pt x="138" y="138"/>
                    </a:lnTo>
                    <a:lnTo>
                      <a:pt x="138" y="138"/>
                    </a:lnTo>
                    <a:lnTo>
                      <a:pt x="134" y="138"/>
                    </a:lnTo>
                    <a:lnTo>
                      <a:pt x="134" y="138"/>
                    </a:lnTo>
                    <a:lnTo>
                      <a:pt x="134" y="138"/>
                    </a:lnTo>
                    <a:lnTo>
                      <a:pt x="134" y="138"/>
                    </a:lnTo>
                    <a:lnTo>
                      <a:pt x="134" y="138"/>
                    </a:lnTo>
                    <a:lnTo>
                      <a:pt x="134" y="138"/>
                    </a:lnTo>
                    <a:lnTo>
                      <a:pt x="134" y="138"/>
                    </a:lnTo>
                    <a:lnTo>
                      <a:pt x="134" y="138"/>
                    </a:lnTo>
                    <a:lnTo>
                      <a:pt x="130" y="138"/>
                    </a:lnTo>
                    <a:lnTo>
                      <a:pt x="130" y="138"/>
                    </a:lnTo>
                    <a:lnTo>
                      <a:pt x="130" y="138"/>
                    </a:lnTo>
                    <a:lnTo>
                      <a:pt x="130" y="138"/>
                    </a:lnTo>
                    <a:lnTo>
                      <a:pt x="126" y="134"/>
                    </a:lnTo>
                    <a:lnTo>
                      <a:pt x="124" y="134"/>
                    </a:lnTo>
                    <a:lnTo>
                      <a:pt x="124" y="134"/>
                    </a:lnTo>
                    <a:lnTo>
                      <a:pt x="124" y="134"/>
                    </a:lnTo>
                    <a:lnTo>
                      <a:pt x="120" y="138"/>
                    </a:lnTo>
                    <a:lnTo>
                      <a:pt x="120" y="138"/>
                    </a:lnTo>
                    <a:lnTo>
                      <a:pt x="120" y="138"/>
                    </a:lnTo>
                    <a:lnTo>
                      <a:pt x="120" y="138"/>
                    </a:lnTo>
                    <a:lnTo>
                      <a:pt x="120" y="138"/>
                    </a:lnTo>
                    <a:lnTo>
                      <a:pt x="120" y="138"/>
                    </a:lnTo>
                    <a:lnTo>
                      <a:pt x="120" y="142"/>
                    </a:lnTo>
                    <a:lnTo>
                      <a:pt x="116" y="146"/>
                    </a:lnTo>
                    <a:lnTo>
                      <a:pt x="116" y="146"/>
                    </a:lnTo>
                    <a:lnTo>
                      <a:pt x="116" y="146"/>
                    </a:lnTo>
                    <a:lnTo>
                      <a:pt x="116" y="146"/>
                    </a:lnTo>
                    <a:lnTo>
                      <a:pt x="116" y="150"/>
                    </a:lnTo>
                    <a:lnTo>
                      <a:pt x="116" y="150"/>
                    </a:lnTo>
                    <a:lnTo>
                      <a:pt x="112" y="150"/>
                    </a:lnTo>
                    <a:lnTo>
                      <a:pt x="112" y="154"/>
                    </a:lnTo>
                    <a:lnTo>
                      <a:pt x="112" y="154"/>
                    </a:lnTo>
                    <a:lnTo>
                      <a:pt x="112" y="154"/>
                    </a:lnTo>
                    <a:lnTo>
                      <a:pt x="112" y="154"/>
                    </a:lnTo>
                    <a:lnTo>
                      <a:pt x="112" y="154"/>
                    </a:lnTo>
                    <a:lnTo>
                      <a:pt x="112" y="154"/>
                    </a:lnTo>
                    <a:lnTo>
                      <a:pt x="112" y="154"/>
                    </a:lnTo>
                    <a:lnTo>
                      <a:pt x="112" y="154"/>
                    </a:lnTo>
                    <a:lnTo>
                      <a:pt x="108" y="154"/>
                    </a:lnTo>
                    <a:lnTo>
                      <a:pt x="104" y="154"/>
                    </a:lnTo>
                    <a:lnTo>
                      <a:pt x="86" y="154"/>
                    </a:lnTo>
                    <a:lnTo>
                      <a:pt x="70" y="138"/>
                    </a:lnTo>
                    <a:lnTo>
                      <a:pt x="60" y="130"/>
                    </a:lnTo>
                    <a:lnTo>
                      <a:pt x="60" y="128"/>
                    </a:lnTo>
                    <a:lnTo>
                      <a:pt x="48" y="116"/>
                    </a:lnTo>
                    <a:lnTo>
                      <a:pt x="38" y="112"/>
                    </a:lnTo>
                    <a:lnTo>
                      <a:pt x="22" y="100"/>
                    </a:lnTo>
                    <a:lnTo>
                      <a:pt x="18" y="100"/>
                    </a:lnTo>
                    <a:lnTo>
                      <a:pt x="12" y="98"/>
                    </a:lnTo>
                    <a:lnTo>
                      <a:pt x="8" y="98"/>
                    </a:lnTo>
                    <a:lnTo>
                      <a:pt x="8" y="98"/>
                    </a:lnTo>
                    <a:lnTo>
                      <a:pt x="8" y="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4" name="Freeform 31">
                <a:extLst>
                  <a:ext uri="{FF2B5EF4-FFF2-40B4-BE49-F238E27FC236}">
                    <a16:creationId xmlns:a16="http://schemas.microsoft.com/office/drawing/2014/main" id="{1DF47569-F853-48CD-9354-FF0DE03E7AD7}"/>
                  </a:ext>
                </a:extLst>
              </p:cNvPr>
              <p:cNvSpPr>
                <a:spLocks noEditPoints="1"/>
              </p:cNvSpPr>
              <p:nvPr/>
            </p:nvSpPr>
            <p:spPr bwMode="auto">
              <a:xfrm>
                <a:off x="5198239" y="9008207"/>
                <a:ext cx="31366" cy="118496"/>
              </a:xfrm>
              <a:custGeom>
                <a:avLst/>
                <a:gdLst>
                  <a:gd name="T0" fmla="*/ 14 w 18"/>
                  <a:gd name="T1" fmla="*/ 46 h 68"/>
                  <a:gd name="T2" fmla="*/ 14 w 18"/>
                  <a:gd name="T3" fmla="*/ 50 h 68"/>
                  <a:gd name="T4" fmla="*/ 12 w 18"/>
                  <a:gd name="T5" fmla="*/ 56 h 68"/>
                  <a:gd name="T6" fmla="*/ 12 w 18"/>
                  <a:gd name="T7" fmla="*/ 60 h 68"/>
                  <a:gd name="T8" fmla="*/ 12 w 18"/>
                  <a:gd name="T9" fmla="*/ 60 h 68"/>
                  <a:gd name="T10" fmla="*/ 12 w 18"/>
                  <a:gd name="T11" fmla="*/ 68 h 68"/>
                  <a:gd name="T12" fmla="*/ 8 w 18"/>
                  <a:gd name="T13" fmla="*/ 68 h 68"/>
                  <a:gd name="T14" fmla="*/ 8 w 18"/>
                  <a:gd name="T15" fmla="*/ 68 h 68"/>
                  <a:gd name="T16" fmla="*/ 4 w 18"/>
                  <a:gd name="T17" fmla="*/ 52 h 68"/>
                  <a:gd name="T18" fmla="*/ 4 w 18"/>
                  <a:gd name="T19" fmla="*/ 46 h 68"/>
                  <a:gd name="T20" fmla="*/ 0 w 18"/>
                  <a:gd name="T21" fmla="*/ 38 h 68"/>
                  <a:gd name="T22" fmla="*/ 4 w 18"/>
                  <a:gd name="T23" fmla="*/ 34 h 68"/>
                  <a:gd name="T24" fmla="*/ 4 w 18"/>
                  <a:gd name="T25" fmla="*/ 30 h 68"/>
                  <a:gd name="T26" fmla="*/ 4 w 18"/>
                  <a:gd name="T27" fmla="*/ 26 h 68"/>
                  <a:gd name="T28" fmla="*/ 8 w 18"/>
                  <a:gd name="T29" fmla="*/ 22 h 68"/>
                  <a:gd name="T30" fmla="*/ 8 w 18"/>
                  <a:gd name="T31" fmla="*/ 20 h 68"/>
                  <a:gd name="T32" fmla="*/ 12 w 18"/>
                  <a:gd name="T33" fmla="*/ 8 h 68"/>
                  <a:gd name="T34" fmla="*/ 12 w 18"/>
                  <a:gd name="T35" fmla="*/ 8 h 68"/>
                  <a:gd name="T36" fmla="*/ 12 w 18"/>
                  <a:gd name="T37" fmla="*/ 8 h 68"/>
                  <a:gd name="T38" fmla="*/ 12 w 18"/>
                  <a:gd name="T39" fmla="*/ 4 h 68"/>
                  <a:gd name="T40" fmla="*/ 14 w 18"/>
                  <a:gd name="T41" fmla="*/ 4 h 68"/>
                  <a:gd name="T42" fmla="*/ 18 w 18"/>
                  <a:gd name="T43" fmla="*/ 4 h 68"/>
                  <a:gd name="T44" fmla="*/ 18 w 18"/>
                  <a:gd name="T45" fmla="*/ 0 h 68"/>
                  <a:gd name="T46" fmla="*/ 18 w 18"/>
                  <a:gd name="T47" fmla="*/ 0 h 68"/>
                  <a:gd name="T48" fmla="*/ 18 w 18"/>
                  <a:gd name="T49" fmla="*/ 0 h 68"/>
                  <a:gd name="T50" fmla="*/ 18 w 18"/>
                  <a:gd name="T51" fmla="*/ 4 h 68"/>
                  <a:gd name="T52" fmla="*/ 18 w 18"/>
                  <a:gd name="T53" fmla="*/ 8 h 68"/>
                  <a:gd name="T54" fmla="*/ 18 w 18"/>
                  <a:gd name="T55" fmla="*/ 8 h 68"/>
                  <a:gd name="T56" fmla="*/ 18 w 18"/>
                  <a:gd name="T57" fmla="*/ 12 h 68"/>
                  <a:gd name="T58" fmla="*/ 18 w 18"/>
                  <a:gd name="T59" fmla="*/ 16 h 68"/>
                  <a:gd name="T60" fmla="*/ 14 w 18"/>
                  <a:gd name="T61" fmla="*/ 12 h 68"/>
                  <a:gd name="T62" fmla="*/ 14 w 18"/>
                  <a:gd name="T63" fmla="*/ 12 h 68"/>
                  <a:gd name="T64" fmla="*/ 12 w 18"/>
                  <a:gd name="T65" fmla="*/ 16 h 68"/>
                  <a:gd name="T66" fmla="*/ 12 w 18"/>
                  <a:gd name="T67" fmla="*/ 20 h 68"/>
                  <a:gd name="T68" fmla="*/ 12 w 18"/>
                  <a:gd name="T69" fmla="*/ 22 h 68"/>
                  <a:gd name="T70" fmla="*/ 12 w 18"/>
                  <a:gd name="T71" fmla="*/ 26 h 68"/>
                  <a:gd name="T72" fmla="*/ 12 w 18"/>
                  <a:gd name="T73" fmla="*/ 26 h 68"/>
                  <a:gd name="T74" fmla="*/ 12 w 18"/>
                  <a:gd name="T75" fmla="*/ 26 h 68"/>
                  <a:gd name="T76" fmla="*/ 12 w 18"/>
                  <a:gd name="T77" fmla="*/ 30 h 68"/>
                  <a:gd name="T78" fmla="*/ 8 w 18"/>
                  <a:gd name="T79" fmla="*/ 34 h 68"/>
                  <a:gd name="T80" fmla="*/ 12 w 18"/>
                  <a:gd name="T81" fmla="*/ 34 h 68"/>
                  <a:gd name="T82" fmla="*/ 14 w 18"/>
                  <a:gd name="T83" fmla="*/ 34 h 68"/>
                  <a:gd name="T84" fmla="*/ 18 w 18"/>
                  <a:gd name="T85" fmla="*/ 30 h 68"/>
                  <a:gd name="T86" fmla="*/ 18 w 18"/>
                  <a:gd name="T87" fmla="*/ 34 h 68"/>
                  <a:gd name="T88" fmla="*/ 18 w 18"/>
                  <a:gd name="T89" fmla="*/ 38 h 68"/>
                  <a:gd name="T90" fmla="*/ 14 w 18"/>
                  <a:gd name="T91" fmla="*/ 42 h 68"/>
                  <a:gd name="T92" fmla="*/ 14 w 18"/>
                  <a:gd name="T93" fmla="*/ 26 h 68"/>
                  <a:gd name="T94" fmla="*/ 14 w 18"/>
                  <a:gd name="T95" fmla="*/ 26 h 68"/>
                  <a:gd name="T96" fmla="*/ 14 w 18"/>
                  <a:gd name="T9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68">
                    <a:moveTo>
                      <a:pt x="14" y="42"/>
                    </a:moveTo>
                    <a:lnTo>
                      <a:pt x="14" y="42"/>
                    </a:lnTo>
                    <a:lnTo>
                      <a:pt x="14" y="42"/>
                    </a:lnTo>
                    <a:lnTo>
                      <a:pt x="14" y="46"/>
                    </a:lnTo>
                    <a:lnTo>
                      <a:pt x="14" y="46"/>
                    </a:lnTo>
                    <a:lnTo>
                      <a:pt x="14" y="46"/>
                    </a:lnTo>
                    <a:lnTo>
                      <a:pt x="14" y="50"/>
                    </a:lnTo>
                    <a:lnTo>
                      <a:pt x="14" y="50"/>
                    </a:lnTo>
                    <a:lnTo>
                      <a:pt x="12" y="52"/>
                    </a:lnTo>
                    <a:lnTo>
                      <a:pt x="12" y="52"/>
                    </a:lnTo>
                    <a:lnTo>
                      <a:pt x="12" y="52"/>
                    </a:lnTo>
                    <a:lnTo>
                      <a:pt x="12" y="56"/>
                    </a:lnTo>
                    <a:lnTo>
                      <a:pt x="12" y="56"/>
                    </a:lnTo>
                    <a:lnTo>
                      <a:pt x="12" y="56"/>
                    </a:lnTo>
                    <a:lnTo>
                      <a:pt x="12" y="60"/>
                    </a:lnTo>
                    <a:lnTo>
                      <a:pt x="12" y="60"/>
                    </a:lnTo>
                    <a:lnTo>
                      <a:pt x="12" y="60"/>
                    </a:lnTo>
                    <a:lnTo>
                      <a:pt x="12" y="60"/>
                    </a:lnTo>
                    <a:lnTo>
                      <a:pt x="12" y="60"/>
                    </a:lnTo>
                    <a:lnTo>
                      <a:pt x="12" y="60"/>
                    </a:lnTo>
                    <a:lnTo>
                      <a:pt x="12" y="68"/>
                    </a:lnTo>
                    <a:lnTo>
                      <a:pt x="12" y="68"/>
                    </a:lnTo>
                    <a:lnTo>
                      <a:pt x="12" y="68"/>
                    </a:lnTo>
                    <a:lnTo>
                      <a:pt x="12" y="68"/>
                    </a:lnTo>
                    <a:lnTo>
                      <a:pt x="12" y="68"/>
                    </a:lnTo>
                    <a:lnTo>
                      <a:pt x="12" y="68"/>
                    </a:lnTo>
                    <a:lnTo>
                      <a:pt x="12" y="68"/>
                    </a:lnTo>
                    <a:lnTo>
                      <a:pt x="8" y="68"/>
                    </a:lnTo>
                    <a:lnTo>
                      <a:pt x="8" y="68"/>
                    </a:lnTo>
                    <a:lnTo>
                      <a:pt x="8" y="68"/>
                    </a:lnTo>
                    <a:lnTo>
                      <a:pt x="8" y="68"/>
                    </a:lnTo>
                    <a:lnTo>
                      <a:pt x="8" y="68"/>
                    </a:lnTo>
                    <a:lnTo>
                      <a:pt x="8" y="64"/>
                    </a:lnTo>
                    <a:lnTo>
                      <a:pt x="8" y="60"/>
                    </a:lnTo>
                    <a:lnTo>
                      <a:pt x="8" y="56"/>
                    </a:lnTo>
                    <a:lnTo>
                      <a:pt x="4" y="52"/>
                    </a:lnTo>
                    <a:lnTo>
                      <a:pt x="4" y="52"/>
                    </a:lnTo>
                    <a:lnTo>
                      <a:pt x="4" y="52"/>
                    </a:lnTo>
                    <a:lnTo>
                      <a:pt x="4" y="50"/>
                    </a:lnTo>
                    <a:lnTo>
                      <a:pt x="4" y="46"/>
                    </a:lnTo>
                    <a:lnTo>
                      <a:pt x="4" y="46"/>
                    </a:lnTo>
                    <a:lnTo>
                      <a:pt x="0" y="38"/>
                    </a:lnTo>
                    <a:lnTo>
                      <a:pt x="0" y="38"/>
                    </a:lnTo>
                    <a:lnTo>
                      <a:pt x="0" y="38"/>
                    </a:lnTo>
                    <a:lnTo>
                      <a:pt x="0" y="34"/>
                    </a:lnTo>
                    <a:lnTo>
                      <a:pt x="0" y="34"/>
                    </a:lnTo>
                    <a:lnTo>
                      <a:pt x="4" y="34"/>
                    </a:lnTo>
                    <a:lnTo>
                      <a:pt x="4" y="34"/>
                    </a:lnTo>
                    <a:lnTo>
                      <a:pt x="4" y="30"/>
                    </a:lnTo>
                    <a:lnTo>
                      <a:pt x="4" y="30"/>
                    </a:lnTo>
                    <a:lnTo>
                      <a:pt x="4" y="30"/>
                    </a:lnTo>
                    <a:lnTo>
                      <a:pt x="4" y="30"/>
                    </a:lnTo>
                    <a:lnTo>
                      <a:pt x="4" y="30"/>
                    </a:lnTo>
                    <a:lnTo>
                      <a:pt x="4" y="30"/>
                    </a:lnTo>
                    <a:lnTo>
                      <a:pt x="4" y="30"/>
                    </a:lnTo>
                    <a:lnTo>
                      <a:pt x="4" y="26"/>
                    </a:lnTo>
                    <a:lnTo>
                      <a:pt x="8" y="26"/>
                    </a:lnTo>
                    <a:lnTo>
                      <a:pt x="8" y="22"/>
                    </a:lnTo>
                    <a:lnTo>
                      <a:pt x="8" y="22"/>
                    </a:lnTo>
                    <a:lnTo>
                      <a:pt x="8" y="22"/>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4" y="4"/>
                    </a:lnTo>
                    <a:lnTo>
                      <a:pt x="14" y="4"/>
                    </a:lnTo>
                    <a:lnTo>
                      <a:pt x="14" y="4"/>
                    </a:lnTo>
                    <a:lnTo>
                      <a:pt x="14" y="4"/>
                    </a:lnTo>
                    <a:lnTo>
                      <a:pt x="14" y="4"/>
                    </a:lnTo>
                    <a:lnTo>
                      <a:pt x="18" y="4"/>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4"/>
                    </a:lnTo>
                    <a:lnTo>
                      <a:pt x="18" y="4"/>
                    </a:lnTo>
                    <a:lnTo>
                      <a:pt x="18" y="4"/>
                    </a:lnTo>
                    <a:lnTo>
                      <a:pt x="18" y="4"/>
                    </a:lnTo>
                    <a:lnTo>
                      <a:pt x="18" y="4"/>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4" y="16"/>
                    </a:lnTo>
                    <a:lnTo>
                      <a:pt x="14" y="12"/>
                    </a:lnTo>
                    <a:lnTo>
                      <a:pt x="14" y="12"/>
                    </a:lnTo>
                    <a:lnTo>
                      <a:pt x="14" y="12"/>
                    </a:lnTo>
                    <a:lnTo>
                      <a:pt x="14" y="12"/>
                    </a:lnTo>
                    <a:lnTo>
                      <a:pt x="14" y="12"/>
                    </a:lnTo>
                    <a:lnTo>
                      <a:pt x="14" y="12"/>
                    </a:lnTo>
                    <a:lnTo>
                      <a:pt x="14" y="12"/>
                    </a:lnTo>
                    <a:lnTo>
                      <a:pt x="12" y="16"/>
                    </a:lnTo>
                    <a:lnTo>
                      <a:pt x="12" y="16"/>
                    </a:lnTo>
                    <a:lnTo>
                      <a:pt x="12" y="16"/>
                    </a:lnTo>
                    <a:lnTo>
                      <a:pt x="12" y="16"/>
                    </a:lnTo>
                    <a:lnTo>
                      <a:pt x="12" y="16"/>
                    </a:lnTo>
                    <a:lnTo>
                      <a:pt x="12" y="16"/>
                    </a:lnTo>
                    <a:lnTo>
                      <a:pt x="12" y="20"/>
                    </a:lnTo>
                    <a:lnTo>
                      <a:pt x="12" y="20"/>
                    </a:lnTo>
                    <a:lnTo>
                      <a:pt x="12" y="20"/>
                    </a:lnTo>
                    <a:lnTo>
                      <a:pt x="12" y="22"/>
                    </a:lnTo>
                    <a:lnTo>
                      <a:pt x="12" y="22"/>
                    </a:lnTo>
                    <a:lnTo>
                      <a:pt x="12" y="22"/>
                    </a:lnTo>
                    <a:lnTo>
                      <a:pt x="12" y="22"/>
                    </a:lnTo>
                    <a:lnTo>
                      <a:pt x="12" y="26"/>
                    </a:lnTo>
                    <a:lnTo>
                      <a:pt x="12" y="26"/>
                    </a:lnTo>
                    <a:lnTo>
                      <a:pt x="12" y="26"/>
                    </a:lnTo>
                    <a:lnTo>
                      <a:pt x="12" y="26"/>
                    </a:lnTo>
                    <a:lnTo>
                      <a:pt x="12" y="26"/>
                    </a:lnTo>
                    <a:lnTo>
                      <a:pt x="12" y="26"/>
                    </a:lnTo>
                    <a:lnTo>
                      <a:pt x="12" y="26"/>
                    </a:lnTo>
                    <a:lnTo>
                      <a:pt x="14" y="26"/>
                    </a:lnTo>
                    <a:lnTo>
                      <a:pt x="14" y="26"/>
                    </a:lnTo>
                    <a:lnTo>
                      <a:pt x="12" y="26"/>
                    </a:lnTo>
                    <a:lnTo>
                      <a:pt x="12" y="26"/>
                    </a:lnTo>
                    <a:lnTo>
                      <a:pt x="12" y="30"/>
                    </a:lnTo>
                    <a:lnTo>
                      <a:pt x="12" y="30"/>
                    </a:lnTo>
                    <a:lnTo>
                      <a:pt x="12" y="30"/>
                    </a:lnTo>
                    <a:lnTo>
                      <a:pt x="12" y="30"/>
                    </a:lnTo>
                    <a:lnTo>
                      <a:pt x="12" y="30"/>
                    </a:lnTo>
                    <a:lnTo>
                      <a:pt x="12" y="30"/>
                    </a:lnTo>
                    <a:lnTo>
                      <a:pt x="12" y="34"/>
                    </a:lnTo>
                    <a:lnTo>
                      <a:pt x="8" y="34"/>
                    </a:lnTo>
                    <a:lnTo>
                      <a:pt x="8" y="34"/>
                    </a:lnTo>
                    <a:lnTo>
                      <a:pt x="8" y="34"/>
                    </a:lnTo>
                    <a:lnTo>
                      <a:pt x="8" y="34"/>
                    </a:lnTo>
                    <a:lnTo>
                      <a:pt x="12" y="34"/>
                    </a:lnTo>
                    <a:lnTo>
                      <a:pt x="12" y="34"/>
                    </a:lnTo>
                    <a:lnTo>
                      <a:pt x="14" y="34"/>
                    </a:lnTo>
                    <a:lnTo>
                      <a:pt x="14" y="34"/>
                    </a:lnTo>
                    <a:lnTo>
                      <a:pt x="14" y="34"/>
                    </a:lnTo>
                    <a:lnTo>
                      <a:pt x="14" y="34"/>
                    </a:lnTo>
                    <a:lnTo>
                      <a:pt x="14" y="30"/>
                    </a:lnTo>
                    <a:lnTo>
                      <a:pt x="18" y="30"/>
                    </a:lnTo>
                    <a:lnTo>
                      <a:pt x="18" y="30"/>
                    </a:lnTo>
                    <a:lnTo>
                      <a:pt x="18" y="34"/>
                    </a:lnTo>
                    <a:lnTo>
                      <a:pt x="18" y="34"/>
                    </a:lnTo>
                    <a:lnTo>
                      <a:pt x="18" y="34"/>
                    </a:lnTo>
                    <a:lnTo>
                      <a:pt x="18" y="34"/>
                    </a:lnTo>
                    <a:lnTo>
                      <a:pt x="14" y="38"/>
                    </a:lnTo>
                    <a:lnTo>
                      <a:pt x="14" y="38"/>
                    </a:lnTo>
                    <a:lnTo>
                      <a:pt x="18" y="38"/>
                    </a:lnTo>
                    <a:lnTo>
                      <a:pt x="18" y="38"/>
                    </a:lnTo>
                    <a:lnTo>
                      <a:pt x="18" y="38"/>
                    </a:lnTo>
                    <a:lnTo>
                      <a:pt x="14" y="42"/>
                    </a:lnTo>
                    <a:lnTo>
                      <a:pt x="14" y="42"/>
                    </a:lnTo>
                    <a:lnTo>
                      <a:pt x="14" y="42"/>
                    </a:lnTo>
                    <a:lnTo>
                      <a:pt x="14" y="42"/>
                    </a:lnTo>
                    <a:close/>
                    <a:moveTo>
                      <a:pt x="14" y="26"/>
                    </a:moveTo>
                    <a:lnTo>
                      <a:pt x="14" y="26"/>
                    </a:lnTo>
                    <a:lnTo>
                      <a:pt x="14" y="26"/>
                    </a:lnTo>
                    <a:lnTo>
                      <a:pt x="14" y="26"/>
                    </a:lnTo>
                    <a:lnTo>
                      <a:pt x="14" y="26"/>
                    </a:lnTo>
                    <a:lnTo>
                      <a:pt x="14" y="26"/>
                    </a:lnTo>
                    <a:lnTo>
                      <a:pt x="14" y="26"/>
                    </a:lnTo>
                    <a:lnTo>
                      <a:pt x="14" y="26"/>
                    </a:lnTo>
                    <a:lnTo>
                      <a:pt x="14" y="26"/>
                    </a:lnTo>
                    <a:lnTo>
                      <a:pt x="14" y="26"/>
                    </a:lnTo>
                    <a:lnTo>
                      <a:pt x="14" y="26"/>
                    </a:lnTo>
                    <a:lnTo>
                      <a:pt x="1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5" name="Freeform 32">
                <a:extLst>
                  <a:ext uri="{FF2B5EF4-FFF2-40B4-BE49-F238E27FC236}">
                    <a16:creationId xmlns:a16="http://schemas.microsoft.com/office/drawing/2014/main" id="{AE2D1A27-6400-4966-AE81-8274B4B60DC1}"/>
                  </a:ext>
                </a:extLst>
              </p:cNvPr>
              <p:cNvSpPr>
                <a:spLocks noEditPoints="1"/>
              </p:cNvSpPr>
              <p:nvPr/>
            </p:nvSpPr>
            <p:spPr bwMode="auto">
              <a:xfrm>
                <a:off x="7397379" y="8593473"/>
                <a:ext cx="547171" cy="700519"/>
              </a:xfrm>
              <a:custGeom>
                <a:avLst/>
                <a:gdLst>
                  <a:gd name="T0" fmla="*/ 98 w 314"/>
                  <a:gd name="T1" fmla="*/ 250 h 402"/>
                  <a:gd name="T2" fmla="*/ 278 w 314"/>
                  <a:gd name="T3" fmla="*/ 70 h 402"/>
                  <a:gd name="T4" fmla="*/ 240 w 314"/>
                  <a:gd name="T5" fmla="*/ 60 h 402"/>
                  <a:gd name="T6" fmla="*/ 248 w 314"/>
                  <a:gd name="T7" fmla="*/ 78 h 402"/>
                  <a:gd name="T8" fmla="*/ 228 w 314"/>
                  <a:gd name="T9" fmla="*/ 66 h 402"/>
                  <a:gd name="T10" fmla="*/ 244 w 314"/>
                  <a:gd name="T11" fmla="*/ 48 h 402"/>
                  <a:gd name="T12" fmla="*/ 258 w 314"/>
                  <a:gd name="T13" fmla="*/ 26 h 402"/>
                  <a:gd name="T14" fmla="*/ 270 w 314"/>
                  <a:gd name="T15" fmla="*/ 12 h 402"/>
                  <a:gd name="T16" fmla="*/ 296 w 314"/>
                  <a:gd name="T17" fmla="*/ 34 h 402"/>
                  <a:gd name="T18" fmla="*/ 310 w 314"/>
                  <a:gd name="T19" fmla="*/ 42 h 402"/>
                  <a:gd name="T20" fmla="*/ 296 w 314"/>
                  <a:gd name="T21" fmla="*/ 52 h 402"/>
                  <a:gd name="T22" fmla="*/ 252 w 314"/>
                  <a:gd name="T23" fmla="*/ 8 h 402"/>
                  <a:gd name="T24" fmla="*/ 226 w 314"/>
                  <a:gd name="T25" fmla="*/ 66 h 402"/>
                  <a:gd name="T26" fmla="*/ 136 w 314"/>
                  <a:gd name="T27" fmla="*/ 216 h 402"/>
                  <a:gd name="T28" fmla="*/ 116 w 314"/>
                  <a:gd name="T29" fmla="*/ 224 h 402"/>
                  <a:gd name="T30" fmla="*/ 120 w 314"/>
                  <a:gd name="T31" fmla="*/ 208 h 402"/>
                  <a:gd name="T32" fmla="*/ 136 w 314"/>
                  <a:gd name="T33" fmla="*/ 194 h 402"/>
                  <a:gd name="T34" fmla="*/ 166 w 314"/>
                  <a:gd name="T35" fmla="*/ 190 h 402"/>
                  <a:gd name="T36" fmla="*/ 176 w 314"/>
                  <a:gd name="T37" fmla="*/ 194 h 402"/>
                  <a:gd name="T38" fmla="*/ 188 w 314"/>
                  <a:gd name="T39" fmla="*/ 164 h 402"/>
                  <a:gd name="T40" fmla="*/ 192 w 314"/>
                  <a:gd name="T41" fmla="*/ 172 h 402"/>
                  <a:gd name="T42" fmla="*/ 218 w 314"/>
                  <a:gd name="T43" fmla="*/ 148 h 402"/>
                  <a:gd name="T44" fmla="*/ 236 w 314"/>
                  <a:gd name="T45" fmla="*/ 118 h 402"/>
                  <a:gd name="T46" fmla="*/ 232 w 314"/>
                  <a:gd name="T47" fmla="*/ 96 h 402"/>
                  <a:gd name="T48" fmla="*/ 248 w 314"/>
                  <a:gd name="T49" fmla="*/ 90 h 402"/>
                  <a:gd name="T50" fmla="*/ 252 w 314"/>
                  <a:gd name="T51" fmla="*/ 82 h 402"/>
                  <a:gd name="T52" fmla="*/ 262 w 314"/>
                  <a:gd name="T53" fmla="*/ 116 h 402"/>
                  <a:gd name="T54" fmla="*/ 254 w 314"/>
                  <a:gd name="T55" fmla="*/ 142 h 402"/>
                  <a:gd name="T56" fmla="*/ 244 w 314"/>
                  <a:gd name="T57" fmla="*/ 172 h 402"/>
                  <a:gd name="T58" fmla="*/ 236 w 314"/>
                  <a:gd name="T59" fmla="*/ 202 h 402"/>
                  <a:gd name="T60" fmla="*/ 228 w 314"/>
                  <a:gd name="T61" fmla="*/ 198 h 402"/>
                  <a:gd name="T62" fmla="*/ 214 w 314"/>
                  <a:gd name="T63" fmla="*/ 202 h 402"/>
                  <a:gd name="T64" fmla="*/ 196 w 314"/>
                  <a:gd name="T65" fmla="*/ 208 h 402"/>
                  <a:gd name="T66" fmla="*/ 184 w 314"/>
                  <a:gd name="T67" fmla="*/ 212 h 402"/>
                  <a:gd name="T68" fmla="*/ 176 w 314"/>
                  <a:gd name="T69" fmla="*/ 230 h 402"/>
                  <a:gd name="T70" fmla="*/ 166 w 314"/>
                  <a:gd name="T71" fmla="*/ 212 h 402"/>
                  <a:gd name="T72" fmla="*/ 210 w 314"/>
                  <a:gd name="T73" fmla="*/ 148 h 402"/>
                  <a:gd name="T74" fmla="*/ 214 w 314"/>
                  <a:gd name="T75" fmla="*/ 142 h 402"/>
                  <a:gd name="T76" fmla="*/ 80 w 314"/>
                  <a:gd name="T77" fmla="*/ 216 h 402"/>
                  <a:gd name="T78" fmla="*/ 158 w 314"/>
                  <a:gd name="T79" fmla="*/ 220 h 402"/>
                  <a:gd name="T80" fmla="*/ 150 w 314"/>
                  <a:gd name="T81" fmla="*/ 234 h 402"/>
                  <a:gd name="T82" fmla="*/ 132 w 314"/>
                  <a:gd name="T83" fmla="*/ 246 h 402"/>
                  <a:gd name="T84" fmla="*/ 124 w 314"/>
                  <a:gd name="T85" fmla="*/ 234 h 402"/>
                  <a:gd name="T86" fmla="*/ 146 w 314"/>
                  <a:gd name="T87" fmla="*/ 220 h 402"/>
                  <a:gd name="T88" fmla="*/ 80 w 314"/>
                  <a:gd name="T89" fmla="*/ 224 h 402"/>
                  <a:gd name="T90" fmla="*/ 128 w 314"/>
                  <a:gd name="T91" fmla="*/ 220 h 402"/>
                  <a:gd name="T92" fmla="*/ 90 w 314"/>
                  <a:gd name="T93" fmla="*/ 238 h 402"/>
                  <a:gd name="T94" fmla="*/ 106 w 314"/>
                  <a:gd name="T95" fmla="*/ 230 h 402"/>
                  <a:gd name="T96" fmla="*/ 120 w 314"/>
                  <a:gd name="T97" fmla="*/ 246 h 402"/>
                  <a:gd name="T98" fmla="*/ 106 w 314"/>
                  <a:gd name="T99" fmla="*/ 272 h 402"/>
                  <a:gd name="T100" fmla="*/ 98 w 314"/>
                  <a:gd name="T101" fmla="*/ 272 h 402"/>
                  <a:gd name="T102" fmla="*/ 98 w 314"/>
                  <a:gd name="T103" fmla="*/ 258 h 402"/>
                  <a:gd name="T104" fmla="*/ 98 w 314"/>
                  <a:gd name="T105" fmla="*/ 246 h 402"/>
                  <a:gd name="T106" fmla="*/ 90 w 314"/>
                  <a:gd name="T107" fmla="*/ 228 h 402"/>
                  <a:gd name="T108" fmla="*/ 86 w 314"/>
                  <a:gd name="T109" fmla="*/ 234 h 402"/>
                  <a:gd name="T110" fmla="*/ 76 w 314"/>
                  <a:gd name="T111" fmla="*/ 250 h 402"/>
                  <a:gd name="T112" fmla="*/ 90 w 314"/>
                  <a:gd name="T113" fmla="*/ 258 h 402"/>
                  <a:gd name="T114" fmla="*/ 98 w 314"/>
                  <a:gd name="T115" fmla="*/ 294 h 402"/>
                  <a:gd name="T116" fmla="*/ 86 w 314"/>
                  <a:gd name="T117" fmla="*/ 324 h 402"/>
                  <a:gd name="T118" fmla="*/ 60 w 314"/>
                  <a:gd name="T119" fmla="*/ 362 h 402"/>
                  <a:gd name="T120" fmla="*/ 68 w 314"/>
                  <a:gd name="T121" fmla="*/ 354 h 402"/>
                  <a:gd name="T122" fmla="*/ 12 w 314"/>
                  <a:gd name="T123" fmla="*/ 39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402">
                    <a:moveTo>
                      <a:pt x="128" y="228"/>
                    </a:moveTo>
                    <a:lnTo>
                      <a:pt x="124" y="228"/>
                    </a:lnTo>
                    <a:lnTo>
                      <a:pt x="124" y="224"/>
                    </a:lnTo>
                    <a:lnTo>
                      <a:pt x="124" y="228"/>
                    </a:lnTo>
                    <a:lnTo>
                      <a:pt x="124" y="224"/>
                    </a:lnTo>
                    <a:lnTo>
                      <a:pt x="128" y="224"/>
                    </a:lnTo>
                    <a:lnTo>
                      <a:pt x="128" y="228"/>
                    </a:lnTo>
                    <a:lnTo>
                      <a:pt x="128" y="228"/>
                    </a:lnTo>
                    <a:lnTo>
                      <a:pt x="128" y="228"/>
                    </a:lnTo>
                    <a:close/>
                    <a:moveTo>
                      <a:pt x="94" y="254"/>
                    </a:moveTo>
                    <a:lnTo>
                      <a:pt x="98" y="250"/>
                    </a:lnTo>
                    <a:lnTo>
                      <a:pt x="98" y="254"/>
                    </a:lnTo>
                    <a:lnTo>
                      <a:pt x="94" y="254"/>
                    </a:lnTo>
                    <a:lnTo>
                      <a:pt x="94" y="254"/>
                    </a:lnTo>
                    <a:lnTo>
                      <a:pt x="94" y="254"/>
                    </a:lnTo>
                    <a:close/>
                    <a:moveTo>
                      <a:pt x="288" y="56"/>
                    </a:moveTo>
                    <a:lnTo>
                      <a:pt x="284" y="60"/>
                    </a:lnTo>
                    <a:lnTo>
                      <a:pt x="282" y="60"/>
                    </a:lnTo>
                    <a:lnTo>
                      <a:pt x="282" y="62"/>
                    </a:lnTo>
                    <a:lnTo>
                      <a:pt x="282" y="66"/>
                    </a:lnTo>
                    <a:lnTo>
                      <a:pt x="282" y="70"/>
                    </a:lnTo>
                    <a:lnTo>
                      <a:pt x="278" y="70"/>
                    </a:lnTo>
                    <a:lnTo>
                      <a:pt x="274" y="66"/>
                    </a:lnTo>
                    <a:lnTo>
                      <a:pt x="270" y="66"/>
                    </a:lnTo>
                    <a:lnTo>
                      <a:pt x="266" y="62"/>
                    </a:lnTo>
                    <a:lnTo>
                      <a:pt x="262" y="62"/>
                    </a:lnTo>
                    <a:lnTo>
                      <a:pt x="262" y="60"/>
                    </a:lnTo>
                    <a:lnTo>
                      <a:pt x="258" y="60"/>
                    </a:lnTo>
                    <a:lnTo>
                      <a:pt x="254" y="60"/>
                    </a:lnTo>
                    <a:lnTo>
                      <a:pt x="252" y="62"/>
                    </a:lnTo>
                    <a:lnTo>
                      <a:pt x="248" y="62"/>
                    </a:lnTo>
                    <a:lnTo>
                      <a:pt x="244" y="60"/>
                    </a:lnTo>
                    <a:lnTo>
                      <a:pt x="240" y="60"/>
                    </a:lnTo>
                    <a:lnTo>
                      <a:pt x="240" y="62"/>
                    </a:lnTo>
                    <a:lnTo>
                      <a:pt x="236" y="62"/>
                    </a:lnTo>
                    <a:lnTo>
                      <a:pt x="236" y="66"/>
                    </a:lnTo>
                    <a:lnTo>
                      <a:pt x="240" y="66"/>
                    </a:lnTo>
                    <a:lnTo>
                      <a:pt x="244" y="66"/>
                    </a:lnTo>
                    <a:lnTo>
                      <a:pt x="244" y="70"/>
                    </a:lnTo>
                    <a:lnTo>
                      <a:pt x="248" y="70"/>
                    </a:lnTo>
                    <a:lnTo>
                      <a:pt x="248" y="74"/>
                    </a:lnTo>
                    <a:lnTo>
                      <a:pt x="252" y="74"/>
                    </a:lnTo>
                    <a:lnTo>
                      <a:pt x="248" y="74"/>
                    </a:lnTo>
                    <a:lnTo>
                      <a:pt x="248" y="78"/>
                    </a:lnTo>
                    <a:lnTo>
                      <a:pt x="244" y="74"/>
                    </a:lnTo>
                    <a:lnTo>
                      <a:pt x="240" y="78"/>
                    </a:lnTo>
                    <a:lnTo>
                      <a:pt x="240" y="82"/>
                    </a:lnTo>
                    <a:lnTo>
                      <a:pt x="236" y="82"/>
                    </a:lnTo>
                    <a:lnTo>
                      <a:pt x="232" y="82"/>
                    </a:lnTo>
                    <a:lnTo>
                      <a:pt x="232" y="78"/>
                    </a:lnTo>
                    <a:lnTo>
                      <a:pt x="236" y="74"/>
                    </a:lnTo>
                    <a:lnTo>
                      <a:pt x="236" y="70"/>
                    </a:lnTo>
                    <a:lnTo>
                      <a:pt x="232" y="70"/>
                    </a:lnTo>
                    <a:lnTo>
                      <a:pt x="232" y="66"/>
                    </a:lnTo>
                    <a:lnTo>
                      <a:pt x="228" y="66"/>
                    </a:lnTo>
                    <a:lnTo>
                      <a:pt x="228" y="62"/>
                    </a:lnTo>
                    <a:lnTo>
                      <a:pt x="232" y="62"/>
                    </a:lnTo>
                    <a:lnTo>
                      <a:pt x="232" y="60"/>
                    </a:lnTo>
                    <a:lnTo>
                      <a:pt x="232" y="56"/>
                    </a:lnTo>
                    <a:lnTo>
                      <a:pt x="236" y="56"/>
                    </a:lnTo>
                    <a:lnTo>
                      <a:pt x="240" y="56"/>
                    </a:lnTo>
                    <a:lnTo>
                      <a:pt x="240" y="52"/>
                    </a:lnTo>
                    <a:lnTo>
                      <a:pt x="240" y="48"/>
                    </a:lnTo>
                    <a:lnTo>
                      <a:pt x="240" y="46"/>
                    </a:lnTo>
                    <a:lnTo>
                      <a:pt x="244" y="46"/>
                    </a:lnTo>
                    <a:lnTo>
                      <a:pt x="244" y="48"/>
                    </a:lnTo>
                    <a:lnTo>
                      <a:pt x="248" y="48"/>
                    </a:lnTo>
                    <a:lnTo>
                      <a:pt x="252" y="48"/>
                    </a:lnTo>
                    <a:lnTo>
                      <a:pt x="252" y="46"/>
                    </a:lnTo>
                    <a:lnTo>
                      <a:pt x="254" y="46"/>
                    </a:lnTo>
                    <a:lnTo>
                      <a:pt x="254" y="42"/>
                    </a:lnTo>
                    <a:lnTo>
                      <a:pt x="252" y="38"/>
                    </a:lnTo>
                    <a:lnTo>
                      <a:pt x="254" y="38"/>
                    </a:lnTo>
                    <a:lnTo>
                      <a:pt x="254" y="34"/>
                    </a:lnTo>
                    <a:lnTo>
                      <a:pt x="258" y="34"/>
                    </a:lnTo>
                    <a:lnTo>
                      <a:pt x="258" y="30"/>
                    </a:lnTo>
                    <a:lnTo>
                      <a:pt x="258" y="26"/>
                    </a:lnTo>
                    <a:lnTo>
                      <a:pt x="258" y="22"/>
                    </a:lnTo>
                    <a:lnTo>
                      <a:pt x="258" y="20"/>
                    </a:lnTo>
                    <a:lnTo>
                      <a:pt x="258" y="16"/>
                    </a:lnTo>
                    <a:lnTo>
                      <a:pt x="258" y="12"/>
                    </a:lnTo>
                    <a:lnTo>
                      <a:pt x="254" y="8"/>
                    </a:lnTo>
                    <a:lnTo>
                      <a:pt x="258" y="4"/>
                    </a:lnTo>
                    <a:lnTo>
                      <a:pt x="262" y="0"/>
                    </a:lnTo>
                    <a:lnTo>
                      <a:pt x="262" y="4"/>
                    </a:lnTo>
                    <a:lnTo>
                      <a:pt x="266" y="4"/>
                    </a:lnTo>
                    <a:lnTo>
                      <a:pt x="266" y="8"/>
                    </a:lnTo>
                    <a:lnTo>
                      <a:pt x="270" y="12"/>
                    </a:lnTo>
                    <a:lnTo>
                      <a:pt x="270" y="16"/>
                    </a:lnTo>
                    <a:lnTo>
                      <a:pt x="274" y="16"/>
                    </a:lnTo>
                    <a:lnTo>
                      <a:pt x="274" y="20"/>
                    </a:lnTo>
                    <a:lnTo>
                      <a:pt x="278" y="20"/>
                    </a:lnTo>
                    <a:lnTo>
                      <a:pt x="278" y="22"/>
                    </a:lnTo>
                    <a:lnTo>
                      <a:pt x="282" y="26"/>
                    </a:lnTo>
                    <a:lnTo>
                      <a:pt x="284" y="26"/>
                    </a:lnTo>
                    <a:lnTo>
                      <a:pt x="284" y="30"/>
                    </a:lnTo>
                    <a:lnTo>
                      <a:pt x="288" y="30"/>
                    </a:lnTo>
                    <a:lnTo>
                      <a:pt x="292" y="30"/>
                    </a:lnTo>
                    <a:lnTo>
                      <a:pt x="296" y="34"/>
                    </a:lnTo>
                    <a:lnTo>
                      <a:pt x="300" y="34"/>
                    </a:lnTo>
                    <a:lnTo>
                      <a:pt x="302" y="34"/>
                    </a:lnTo>
                    <a:lnTo>
                      <a:pt x="302" y="30"/>
                    </a:lnTo>
                    <a:lnTo>
                      <a:pt x="306" y="30"/>
                    </a:lnTo>
                    <a:lnTo>
                      <a:pt x="306" y="26"/>
                    </a:lnTo>
                    <a:lnTo>
                      <a:pt x="310" y="26"/>
                    </a:lnTo>
                    <a:lnTo>
                      <a:pt x="306" y="30"/>
                    </a:lnTo>
                    <a:lnTo>
                      <a:pt x="306" y="34"/>
                    </a:lnTo>
                    <a:lnTo>
                      <a:pt x="306" y="38"/>
                    </a:lnTo>
                    <a:lnTo>
                      <a:pt x="306" y="42"/>
                    </a:lnTo>
                    <a:lnTo>
                      <a:pt x="310" y="42"/>
                    </a:lnTo>
                    <a:lnTo>
                      <a:pt x="306" y="42"/>
                    </a:lnTo>
                    <a:lnTo>
                      <a:pt x="306" y="46"/>
                    </a:lnTo>
                    <a:lnTo>
                      <a:pt x="310" y="46"/>
                    </a:lnTo>
                    <a:lnTo>
                      <a:pt x="314" y="46"/>
                    </a:lnTo>
                    <a:lnTo>
                      <a:pt x="310" y="46"/>
                    </a:lnTo>
                    <a:lnTo>
                      <a:pt x="310" y="48"/>
                    </a:lnTo>
                    <a:lnTo>
                      <a:pt x="306" y="48"/>
                    </a:lnTo>
                    <a:lnTo>
                      <a:pt x="302" y="52"/>
                    </a:lnTo>
                    <a:lnTo>
                      <a:pt x="302" y="48"/>
                    </a:lnTo>
                    <a:lnTo>
                      <a:pt x="300" y="52"/>
                    </a:lnTo>
                    <a:lnTo>
                      <a:pt x="296" y="52"/>
                    </a:lnTo>
                    <a:lnTo>
                      <a:pt x="292" y="52"/>
                    </a:lnTo>
                    <a:lnTo>
                      <a:pt x="288" y="52"/>
                    </a:lnTo>
                    <a:lnTo>
                      <a:pt x="288" y="56"/>
                    </a:lnTo>
                    <a:lnTo>
                      <a:pt x="288" y="56"/>
                    </a:lnTo>
                    <a:lnTo>
                      <a:pt x="288" y="56"/>
                    </a:lnTo>
                    <a:close/>
                    <a:moveTo>
                      <a:pt x="248" y="4"/>
                    </a:moveTo>
                    <a:lnTo>
                      <a:pt x="248" y="8"/>
                    </a:lnTo>
                    <a:lnTo>
                      <a:pt x="248" y="4"/>
                    </a:lnTo>
                    <a:lnTo>
                      <a:pt x="248" y="4"/>
                    </a:lnTo>
                    <a:lnTo>
                      <a:pt x="248" y="4"/>
                    </a:lnTo>
                    <a:close/>
                    <a:moveTo>
                      <a:pt x="252" y="8"/>
                    </a:moveTo>
                    <a:lnTo>
                      <a:pt x="252" y="12"/>
                    </a:lnTo>
                    <a:lnTo>
                      <a:pt x="252" y="8"/>
                    </a:lnTo>
                    <a:lnTo>
                      <a:pt x="252" y="8"/>
                    </a:lnTo>
                    <a:lnTo>
                      <a:pt x="252" y="8"/>
                    </a:lnTo>
                    <a:close/>
                    <a:moveTo>
                      <a:pt x="226" y="66"/>
                    </a:moveTo>
                    <a:lnTo>
                      <a:pt x="228" y="66"/>
                    </a:lnTo>
                    <a:lnTo>
                      <a:pt x="226" y="66"/>
                    </a:lnTo>
                    <a:lnTo>
                      <a:pt x="226" y="70"/>
                    </a:lnTo>
                    <a:lnTo>
                      <a:pt x="226" y="66"/>
                    </a:lnTo>
                    <a:lnTo>
                      <a:pt x="226" y="66"/>
                    </a:lnTo>
                    <a:lnTo>
                      <a:pt x="226" y="66"/>
                    </a:lnTo>
                    <a:close/>
                    <a:moveTo>
                      <a:pt x="154" y="208"/>
                    </a:moveTo>
                    <a:lnTo>
                      <a:pt x="150" y="208"/>
                    </a:lnTo>
                    <a:lnTo>
                      <a:pt x="150" y="212"/>
                    </a:lnTo>
                    <a:lnTo>
                      <a:pt x="146" y="212"/>
                    </a:lnTo>
                    <a:lnTo>
                      <a:pt x="150" y="212"/>
                    </a:lnTo>
                    <a:lnTo>
                      <a:pt x="146" y="216"/>
                    </a:lnTo>
                    <a:lnTo>
                      <a:pt x="142" y="212"/>
                    </a:lnTo>
                    <a:lnTo>
                      <a:pt x="142" y="216"/>
                    </a:lnTo>
                    <a:lnTo>
                      <a:pt x="140" y="216"/>
                    </a:lnTo>
                    <a:lnTo>
                      <a:pt x="136" y="220"/>
                    </a:lnTo>
                    <a:lnTo>
                      <a:pt x="136" y="216"/>
                    </a:lnTo>
                    <a:lnTo>
                      <a:pt x="132" y="216"/>
                    </a:lnTo>
                    <a:lnTo>
                      <a:pt x="132" y="220"/>
                    </a:lnTo>
                    <a:lnTo>
                      <a:pt x="128" y="220"/>
                    </a:lnTo>
                    <a:lnTo>
                      <a:pt x="128" y="216"/>
                    </a:lnTo>
                    <a:lnTo>
                      <a:pt x="124" y="216"/>
                    </a:lnTo>
                    <a:lnTo>
                      <a:pt x="124" y="220"/>
                    </a:lnTo>
                    <a:lnTo>
                      <a:pt x="124" y="224"/>
                    </a:lnTo>
                    <a:lnTo>
                      <a:pt x="120" y="224"/>
                    </a:lnTo>
                    <a:lnTo>
                      <a:pt x="124" y="228"/>
                    </a:lnTo>
                    <a:lnTo>
                      <a:pt x="120" y="228"/>
                    </a:lnTo>
                    <a:lnTo>
                      <a:pt x="116" y="224"/>
                    </a:lnTo>
                    <a:lnTo>
                      <a:pt x="112" y="224"/>
                    </a:lnTo>
                    <a:lnTo>
                      <a:pt x="110" y="224"/>
                    </a:lnTo>
                    <a:lnTo>
                      <a:pt x="106" y="224"/>
                    </a:lnTo>
                    <a:lnTo>
                      <a:pt x="106" y="220"/>
                    </a:lnTo>
                    <a:lnTo>
                      <a:pt x="106" y="216"/>
                    </a:lnTo>
                    <a:lnTo>
                      <a:pt x="110" y="216"/>
                    </a:lnTo>
                    <a:lnTo>
                      <a:pt x="112" y="216"/>
                    </a:lnTo>
                    <a:lnTo>
                      <a:pt x="112" y="212"/>
                    </a:lnTo>
                    <a:lnTo>
                      <a:pt x="116" y="212"/>
                    </a:lnTo>
                    <a:lnTo>
                      <a:pt x="116" y="208"/>
                    </a:lnTo>
                    <a:lnTo>
                      <a:pt x="120" y="208"/>
                    </a:lnTo>
                    <a:lnTo>
                      <a:pt x="120" y="204"/>
                    </a:lnTo>
                    <a:lnTo>
                      <a:pt x="124" y="204"/>
                    </a:lnTo>
                    <a:lnTo>
                      <a:pt x="124" y="202"/>
                    </a:lnTo>
                    <a:lnTo>
                      <a:pt x="128" y="202"/>
                    </a:lnTo>
                    <a:lnTo>
                      <a:pt x="128" y="198"/>
                    </a:lnTo>
                    <a:lnTo>
                      <a:pt x="132" y="198"/>
                    </a:lnTo>
                    <a:lnTo>
                      <a:pt x="128" y="198"/>
                    </a:lnTo>
                    <a:lnTo>
                      <a:pt x="132" y="198"/>
                    </a:lnTo>
                    <a:lnTo>
                      <a:pt x="132" y="194"/>
                    </a:lnTo>
                    <a:lnTo>
                      <a:pt x="136" y="198"/>
                    </a:lnTo>
                    <a:lnTo>
                      <a:pt x="136" y="194"/>
                    </a:lnTo>
                    <a:lnTo>
                      <a:pt x="140" y="194"/>
                    </a:lnTo>
                    <a:lnTo>
                      <a:pt x="140" y="198"/>
                    </a:lnTo>
                    <a:lnTo>
                      <a:pt x="142" y="198"/>
                    </a:lnTo>
                    <a:lnTo>
                      <a:pt x="142" y="194"/>
                    </a:lnTo>
                    <a:lnTo>
                      <a:pt x="142" y="198"/>
                    </a:lnTo>
                    <a:lnTo>
                      <a:pt x="146" y="198"/>
                    </a:lnTo>
                    <a:lnTo>
                      <a:pt x="150" y="194"/>
                    </a:lnTo>
                    <a:lnTo>
                      <a:pt x="154" y="194"/>
                    </a:lnTo>
                    <a:lnTo>
                      <a:pt x="158" y="194"/>
                    </a:lnTo>
                    <a:lnTo>
                      <a:pt x="162" y="194"/>
                    </a:lnTo>
                    <a:lnTo>
                      <a:pt x="166" y="190"/>
                    </a:lnTo>
                    <a:lnTo>
                      <a:pt x="166" y="194"/>
                    </a:lnTo>
                    <a:lnTo>
                      <a:pt x="170" y="198"/>
                    </a:lnTo>
                    <a:lnTo>
                      <a:pt x="170" y="194"/>
                    </a:lnTo>
                    <a:lnTo>
                      <a:pt x="170" y="198"/>
                    </a:lnTo>
                    <a:lnTo>
                      <a:pt x="170" y="194"/>
                    </a:lnTo>
                    <a:lnTo>
                      <a:pt x="170" y="198"/>
                    </a:lnTo>
                    <a:lnTo>
                      <a:pt x="172" y="198"/>
                    </a:lnTo>
                    <a:lnTo>
                      <a:pt x="172" y="194"/>
                    </a:lnTo>
                    <a:lnTo>
                      <a:pt x="176" y="194"/>
                    </a:lnTo>
                    <a:lnTo>
                      <a:pt x="176" y="190"/>
                    </a:lnTo>
                    <a:lnTo>
                      <a:pt x="176" y="194"/>
                    </a:lnTo>
                    <a:lnTo>
                      <a:pt x="176" y="190"/>
                    </a:lnTo>
                    <a:lnTo>
                      <a:pt x="176" y="186"/>
                    </a:lnTo>
                    <a:lnTo>
                      <a:pt x="176" y="182"/>
                    </a:lnTo>
                    <a:lnTo>
                      <a:pt x="180" y="182"/>
                    </a:lnTo>
                    <a:lnTo>
                      <a:pt x="180" y="178"/>
                    </a:lnTo>
                    <a:lnTo>
                      <a:pt x="184" y="178"/>
                    </a:lnTo>
                    <a:lnTo>
                      <a:pt x="184" y="174"/>
                    </a:lnTo>
                    <a:lnTo>
                      <a:pt x="188" y="174"/>
                    </a:lnTo>
                    <a:lnTo>
                      <a:pt x="188" y="172"/>
                    </a:lnTo>
                    <a:lnTo>
                      <a:pt x="188" y="168"/>
                    </a:lnTo>
                    <a:lnTo>
                      <a:pt x="188" y="164"/>
                    </a:lnTo>
                    <a:lnTo>
                      <a:pt x="188" y="160"/>
                    </a:lnTo>
                    <a:lnTo>
                      <a:pt x="192" y="160"/>
                    </a:lnTo>
                    <a:lnTo>
                      <a:pt x="192" y="156"/>
                    </a:lnTo>
                    <a:lnTo>
                      <a:pt x="196" y="156"/>
                    </a:lnTo>
                    <a:lnTo>
                      <a:pt x="196" y="160"/>
                    </a:lnTo>
                    <a:lnTo>
                      <a:pt x="192" y="160"/>
                    </a:lnTo>
                    <a:lnTo>
                      <a:pt x="192" y="164"/>
                    </a:lnTo>
                    <a:lnTo>
                      <a:pt x="188" y="164"/>
                    </a:lnTo>
                    <a:lnTo>
                      <a:pt x="188" y="168"/>
                    </a:lnTo>
                    <a:lnTo>
                      <a:pt x="192" y="168"/>
                    </a:lnTo>
                    <a:lnTo>
                      <a:pt x="192" y="172"/>
                    </a:lnTo>
                    <a:lnTo>
                      <a:pt x="196" y="172"/>
                    </a:lnTo>
                    <a:lnTo>
                      <a:pt x="196" y="168"/>
                    </a:lnTo>
                    <a:lnTo>
                      <a:pt x="198" y="168"/>
                    </a:lnTo>
                    <a:lnTo>
                      <a:pt x="202" y="168"/>
                    </a:lnTo>
                    <a:lnTo>
                      <a:pt x="206" y="164"/>
                    </a:lnTo>
                    <a:lnTo>
                      <a:pt x="210" y="164"/>
                    </a:lnTo>
                    <a:lnTo>
                      <a:pt x="214" y="160"/>
                    </a:lnTo>
                    <a:lnTo>
                      <a:pt x="214" y="156"/>
                    </a:lnTo>
                    <a:lnTo>
                      <a:pt x="218" y="156"/>
                    </a:lnTo>
                    <a:lnTo>
                      <a:pt x="218" y="152"/>
                    </a:lnTo>
                    <a:lnTo>
                      <a:pt x="218" y="148"/>
                    </a:lnTo>
                    <a:lnTo>
                      <a:pt x="222" y="148"/>
                    </a:lnTo>
                    <a:lnTo>
                      <a:pt x="226" y="148"/>
                    </a:lnTo>
                    <a:lnTo>
                      <a:pt x="226" y="146"/>
                    </a:lnTo>
                    <a:lnTo>
                      <a:pt x="226" y="142"/>
                    </a:lnTo>
                    <a:lnTo>
                      <a:pt x="228" y="138"/>
                    </a:lnTo>
                    <a:lnTo>
                      <a:pt x="228" y="134"/>
                    </a:lnTo>
                    <a:lnTo>
                      <a:pt x="228" y="130"/>
                    </a:lnTo>
                    <a:lnTo>
                      <a:pt x="232" y="126"/>
                    </a:lnTo>
                    <a:lnTo>
                      <a:pt x="232" y="122"/>
                    </a:lnTo>
                    <a:lnTo>
                      <a:pt x="232" y="118"/>
                    </a:lnTo>
                    <a:lnTo>
                      <a:pt x="236" y="118"/>
                    </a:lnTo>
                    <a:lnTo>
                      <a:pt x="236" y="116"/>
                    </a:lnTo>
                    <a:lnTo>
                      <a:pt x="232" y="116"/>
                    </a:lnTo>
                    <a:lnTo>
                      <a:pt x="232" y="112"/>
                    </a:lnTo>
                    <a:lnTo>
                      <a:pt x="228" y="112"/>
                    </a:lnTo>
                    <a:lnTo>
                      <a:pt x="228" y="108"/>
                    </a:lnTo>
                    <a:lnTo>
                      <a:pt x="228" y="112"/>
                    </a:lnTo>
                    <a:lnTo>
                      <a:pt x="232" y="112"/>
                    </a:lnTo>
                    <a:lnTo>
                      <a:pt x="232" y="108"/>
                    </a:lnTo>
                    <a:lnTo>
                      <a:pt x="232" y="104"/>
                    </a:lnTo>
                    <a:lnTo>
                      <a:pt x="232" y="100"/>
                    </a:lnTo>
                    <a:lnTo>
                      <a:pt x="232" y="96"/>
                    </a:lnTo>
                    <a:lnTo>
                      <a:pt x="236" y="96"/>
                    </a:lnTo>
                    <a:lnTo>
                      <a:pt x="236" y="92"/>
                    </a:lnTo>
                    <a:lnTo>
                      <a:pt x="240" y="90"/>
                    </a:lnTo>
                    <a:lnTo>
                      <a:pt x="236" y="90"/>
                    </a:lnTo>
                    <a:lnTo>
                      <a:pt x="240" y="90"/>
                    </a:lnTo>
                    <a:lnTo>
                      <a:pt x="240" y="86"/>
                    </a:lnTo>
                    <a:lnTo>
                      <a:pt x="244" y="86"/>
                    </a:lnTo>
                    <a:lnTo>
                      <a:pt x="244" y="90"/>
                    </a:lnTo>
                    <a:lnTo>
                      <a:pt x="244" y="92"/>
                    </a:lnTo>
                    <a:lnTo>
                      <a:pt x="248" y="92"/>
                    </a:lnTo>
                    <a:lnTo>
                      <a:pt x="248" y="90"/>
                    </a:lnTo>
                    <a:lnTo>
                      <a:pt x="248" y="92"/>
                    </a:lnTo>
                    <a:lnTo>
                      <a:pt x="252" y="92"/>
                    </a:lnTo>
                    <a:lnTo>
                      <a:pt x="252" y="90"/>
                    </a:lnTo>
                    <a:lnTo>
                      <a:pt x="252" y="86"/>
                    </a:lnTo>
                    <a:lnTo>
                      <a:pt x="248" y="86"/>
                    </a:lnTo>
                    <a:lnTo>
                      <a:pt x="244" y="90"/>
                    </a:lnTo>
                    <a:lnTo>
                      <a:pt x="244" y="86"/>
                    </a:lnTo>
                    <a:lnTo>
                      <a:pt x="244" y="82"/>
                    </a:lnTo>
                    <a:lnTo>
                      <a:pt x="248" y="78"/>
                    </a:lnTo>
                    <a:lnTo>
                      <a:pt x="248" y="82"/>
                    </a:lnTo>
                    <a:lnTo>
                      <a:pt x="252" y="82"/>
                    </a:lnTo>
                    <a:lnTo>
                      <a:pt x="254" y="82"/>
                    </a:lnTo>
                    <a:lnTo>
                      <a:pt x="254" y="86"/>
                    </a:lnTo>
                    <a:lnTo>
                      <a:pt x="254" y="92"/>
                    </a:lnTo>
                    <a:lnTo>
                      <a:pt x="254" y="96"/>
                    </a:lnTo>
                    <a:lnTo>
                      <a:pt x="254" y="100"/>
                    </a:lnTo>
                    <a:lnTo>
                      <a:pt x="258" y="100"/>
                    </a:lnTo>
                    <a:lnTo>
                      <a:pt x="258" y="104"/>
                    </a:lnTo>
                    <a:lnTo>
                      <a:pt x="258" y="108"/>
                    </a:lnTo>
                    <a:lnTo>
                      <a:pt x="262" y="108"/>
                    </a:lnTo>
                    <a:lnTo>
                      <a:pt x="262" y="112"/>
                    </a:lnTo>
                    <a:lnTo>
                      <a:pt x="262" y="116"/>
                    </a:lnTo>
                    <a:lnTo>
                      <a:pt x="262" y="118"/>
                    </a:lnTo>
                    <a:lnTo>
                      <a:pt x="262" y="122"/>
                    </a:lnTo>
                    <a:lnTo>
                      <a:pt x="258" y="122"/>
                    </a:lnTo>
                    <a:lnTo>
                      <a:pt x="258" y="126"/>
                    </a:lnTo>
                    <a:lnTo>
                      <a:pt x="258" y="130"/>
                    </a:lnTo>
                    <a:lnTo>
                      <a:pt x="254" y="130"/>
                    </a:lnTo>
                    <a:lnTo>
                      <a:pt x="258" y="130"/>
                    </a:lnTo>
                    <a:lnTo>
                      <a:pt x="254" y="130"/>
                    </a:lnTo>
                    <a:lnTo>
                      <a:pt x="254" y="134"/>
                    </a:lnTo>
                    <a:lnTo>
                      <a:pt x="254" y="138"/>
                    </a:lnTo>
                    <a:lnTo>
                      <a:pt x="254" y="142"/>
                    </a:lnTo>
                    <a:lnTo>
                      <a:pt x="252" y="142"/>
                    </a:lnTo>
                    <a:lnTo>
                      <a:pt x="248" y="142"/>
                    </a:lnTo>
                    <a:lnTo>
                      <a:pt x="248" y="146"/>
                    </a:lnTo>
                    <a:lnTo>
                      <a:pt x="248" y="148"/>
                    </a:lnTo>
                    <a:lnTo>
                      <a:pt x="248" y="152"/>
                    </a:lnTo>
                    <a:lnTo>
                      <a:pt x="248" y="156"/>
                    </a:lnTo>
                    <a:lnTo>
                      <a:pt x="248" y="160"/>
                    </a:lnTo>
                    <a:lnTo>
                      <a:pt x="248" y="164"/>
                    </a:lnTo>
                    <a:lnTo>
                      <a:pt x="248" y="168"/>
                    </a:lnTo>
                    <a:lnTo>
                      <a:pt x="244" y="168"/>
                    </a:lnTo>
                    <a:lnTo>
                      <a:pt x="244" y="172"/>
                    </a:lnTo>
                    <a:lnTo>
                      <a:pt x="244" y="174"/>
                    </a:lnTo>
                    <a:lnTo>
                      <a:pt x="244" y="178"/>
                    </a:lnTo>
                    <a:lnTo>
                      <a:pt x="240" y="182"/>
                    </a:lnTo>
                    <a:lnTo>
                      <a:pt x="244" y="182"/>
                    </a:lnTo>
                    <a:lnTo>
                      <a:pt x="244" y="186"/>
                    </a:lnTo>
                    <a:lnTo>
                      <a:pt x="244" y="190"/>
                    </a:lnTo>
                    <a:lnTo>
                      <a:pt x="244" y="194"/>
                    </a:lnTo>
                    <a:lnTo>
                      <a:pt x="240" y="194"/>
                    </a:lnTo>
                    <a:lnTo>
                      <a:pt x="240" y="198"/>
                    </a:lnTo>
                    <a:lnTo>
                      <a:pt x="240" y="202"/>
                    </a:lnTo>
                    <a:lnTo>
                      <a:pt x="236" y="202"/>
                    </a:lnTo>
                    <a:lnTo>
                      <a:pt x="236" y="204"/>
                    </a:lnTo>
                    <a:lnTo>
                      <a:pt x="232" y="204"/>
                    </a:lnTo>
                    <a:lnTo>
                      <a:pt x="232" y="208"/>
                    </a:lnTo>
                    <a:lnTo>
                      <a:pt x="228" y="204"/>
                    </a:lnTo>
                    <a:lnTo>
                      <a:pt x="232" y="204"/>
                    </a:lnTo>
                    <a:lnTo>
                      <a:pt x="232" y="202"/>
                    </a:lnTo>
                    <a:lnTo>
                      <a:pt x="232" y="198"/>
                    </a:lnTo>
                    <a:lnTo>
                      <a:pt x="236" y="194"/>
                    </a:lnTo>
                    <a:lnTo>
                      <a:pt x="232" y="194"/>
                    </a:lnTo>
                    <a:lnTo>
                      <a:pt x="228" y="194"/>
                    </a:lnTo>
                    <a:lnTo>
                      <a:pt x="228" y="198"/>
                    </a:lnTo>
                    <a:lnTo>
                      <a:pt x="228" y="202"/>
                    </a:lnTo>
                    <a:lnTo>
                      <a:pt x="226" y="198"/>
                    </a:lnTo>
                    <a:lnTo>
                      <a:pt x="226" y="202"/>
                    </a:lnTo>
                    <a:lnTo>
                      <a:pt x="222" y="202"/>
                    </a:lnTo>
                    <a:lnTo>
                      <a:pt x="222" y="204"/>
                    </a:lnTo>
                    <a:lnTo>
                      <a:pt x="222" y="208"/>
                    </a:lnTo>
                    <a:lnTo>
                      <a:pt x="218" y="212"/>
                    </a:lnTo>
                    <a:lnTo>
                      <a:pt x="218" y="208"/>
                    </a:lnTo>
                    <a:lnTo>
                      <a:pt x="218" y="204"/>
                    </a:lnTo>
                    <a:lnTo>
                      <a:pt x="218" y="202"/>
                    </a:lnTo>
                    <a:lnTo>
                      <a:pt x="214" y="202"/>
                    </a:lnTo>
                    <a:lnTo>
                      <a:pt x="214" y="204"/>
                    </a:lnTo>
                    <a:lnTo>
                      <a:pt x="210" y="208"/>
                    </a:lnTo>
                    <a:lnTo>
                      <a:pt x="206" y="212"/>
                    </a:lnTo>
                    <a:lnTo>
                      <a:pt x="210" y="212"/>
                    </a:lnTo>
                    <a:lnTo>
                      <a:pt x="206" y="212"/>
                    </a:lnTo>
                    <a:lnTo>
                      <a:pt x="202" y="212"/>
                    </a:lnTo>
                    <a:lnTo>
                      <a:pt x="198" y="212"/>
                    </a:lnTo>
                    <a:lnTo>
                      <a:pt x="196" y="212"/>
                    </a:lnTo>
                    <a:lnTo>
                      <a:pt x="192" y="212"/>
                    </a:lnTo>
                    <a:lnTo>
                      <a:pt x="196" y="212"/>
                    </a:lnTo>
                    <a:lnTo>
                      <a:pt x="196" y="208"/>
                    </a:lnTo>
                    <a:lnTo>
                      <a:pt x="192" y="208"/>
                    </a:lnTo>
                    <a:lnTo>
                      <a:pt x="192" y="204"/>
                    </a:lnTo>
                    <a:lnTo>
                      <a:pt x="192" y="208"/>
                    </a:lnTo>
                    <a:lnTo>
                      <a:pt x="192" y="212"/>
                    </a:lnTo>
                    <a:lnTo>
                      <a:pt x="188" y="208"/>
                    </a:lnTo>
                    <a:lnTo>
                      <a:pt x="188" y="204"/>
                    </a:lnTo>
                    <a:lnTo>
                      <a:pt x="192" y="204"/>
                    </a:lnTo>
                    <a:lnTo>
                      <a:pt x="188" y="204"/>
                    </a:lnTo>
                    <a:lnTo>
                      <a:pt x="188" y="208"/>
                    </a:lnTo>
                    <a:lnTo>
                      <a:pt x="184" y="208"/>
                    </a:lnTo>
                    <a:lnTo>
                      <a:pt x="184" y="212"/>
                    </a:lnTo>
                    <a:lnTo>
                      <a:pt x="188" y="212"/>
                    </a:lnTo>
                    <a:lnTo>
                      <a:pt x="188" y="216"/>
                    </a:lnTo>
                    <a:lnTo>
                      <a:pt x="192" y="216"/>
                    </a:lnTo>
                    <a:lnTo>
                      <a:pt x="192" y="220"/>
                    </a:lnTo>
                    <a:lnTo>
                      <a:pt x="188" y="220"/>
                    </a:lnTo>
                    <a:lnTo>
                      <a:pt x="184" y="220"/>
                    </a:lnTo>
                    <a:lnTo>
                      <a:pt x="180" y="220"/>
                    </a:lnTo>
                    <a:lnTo>
                      <a:pt x="180" y="224"/>
                    </a:lnTo>
                    <a:lnTo>
                      <a:pt x="180" y="228"/>
                    </a:lnTo>
                    <a:lnTo>
                      <a:pt x="176" y="228"/>
                    </a:lnTo>
                    <a:lnTo>
                      <a:pt x="176" y="230"/>
                    </a:lnTo>
                    <a:lnTo>
                      <a:pt x="172" y="234"/>
                    </a:lnTo>
                    <a:lnTo>
                      <a:pt x="170" y="230"/>
                    </a:lnTo>
                    <a:lnTo>
                      <a:pt x="170" y="228"/>
                    </a:lnTo>
                    <a:lnTo>
                      <a:pt x="166" y="228"/>
                    </a:lnTo>
                    <a:lnTo>
                      <a:pt x="166" y="224"/>
                    </a:lnTo>
                    <a:lnTo>
                      <a:pt x="166" y="220"/>
                    </a:lnTo>
                    <a:lnTo>
                      <a:pt x="166" y="216"/>
                    </a:lnTo>
                    <a:lnTo>
                      <a:pt x="170" y="216"/>
                    </a:lnTo>
                    <a:lnTo>
                      <a:pt x="170" y="212"/>
                    </a:lnTo>
                    <a:lnTo>
                      <a:pt x="170" y="208"/>
                    </a:lnTo>
                    <a:lnTo>
                      <a:pt x="166" y="212"/>
                    </a:lnTo>
                    <a:lnTo>
                      <a:pt x="162" y="212"/>
                    </a:lnTo>
                    <a:lnTo>
                      <a:pt x="158" y="208"/>
                    </a:lnTo>
                    <a:lnTo>
                      <a:pt x="154" y="208"/>
                    </a:lnTo>
                    <a:lnTo>
                      <a:pt x="154" y="212"/>
                    </a:lnTo>
                    <a:lnTo>
                      <a:pt x="154" y="208"/>
                    </a:lnTo>
                    <a:lnTo>
                      <a:pt x="154" y="208"/>
                    </a:lnTo>
                    <a:lnTo>
                      <a:pt x="154" y="208"/>
                    </a:lnTo>
                    <a:close/>
                    <a:moveTo>
                      <a:pt x="214" y="142"/>
                    </a:moveTo>
                    <a:lnTo>
                      <a:pt x="214" y="146"/>
                    </a:lnTo>
                    <a:lnTo>
                      <a:pt x="210" y="146"/>
                    </a:lnTo>
                    <a:lnTo>
                      <a:pt x="210" y="148"/>
                    </a:lnTo>
                    <a:lnTo>
                      <a:pt x="214" y="146"/>
                    </a:lnTo>
                    <a:lnTo>
                      <a:pt x="214" y="148"/>
                    </a:lnTo>
                    <a:lnTo>
                      <a:pt x="210" y="152"/>
                    </a:lnTo>
                    <a:lnTo>
                      <a:pt x="206" y="152"/>
                    </a:lnTo>
                    <a:lnTo>
                      <a:pt x="210" y="152"/>
                    </a:lnTo>
                    <a:lnTo>
                      <a:pt x="210" y="148"/>
                    </a:lnTo>
                    <a:lnTo>
                      <a:pt x="210" y="146"/>
                    </a:lnTo>
                    <a:lnTo>
                      <a:pt x="210" y="142"/>
                    </a:lnTo>
                    <a:lnTo>
                      <a:pt x="214" y="142"/>
                    </a:lnTo>
                    <a:lnTo>
                      <a:pt x="214" y="142"/>
                    </a:lnTo>
                    <a:lnTo>
                      <a:pt x="214" y="142"/>
                    </a:lnTo>
                    <a:close/>
                    <a:moveTo>
                      <a:pt x="140" y="178"/>
                    </a:moveTo>
                    <a:lnTo>
                      <a:pt x="140" y="182"/>
                    </a:lnTo>
                    <a:lnTo>
                      <a:pt x="136" y="182"/>
                    </a:lnTo>
                    <a:lnTo>
                      <a:pt x="140" y="178"/>
                    </a:lnTo>
                    <a:lnTo>
                      <a:pt x="140" y="178"/>
                    </a:lnTo>
                    <a:lnTo>
                      <a:pt x="140" y="178"/>
                    </a:lnTo>
                    <a:close/>
                    <a:moveTo>
                      <a:pt x="84" y="212"/>
                    </a:moveTo>
                    <a:lnTo>
                      <a:pt x="84" y="216"/>
                    </a:lnTo>
                    <a:lnTo>
                      <a:pt x="84" y="220"/>
                    </a:lnTo>
                    <a:lnTo>
                      <a:pt x="84" y="216"/>
                    </a:lnTo>
                    <a:lnTo>
                      <a:pt x="80" y="216"/>
                    </a:lnTo>
                    <a:lnTo>
                      <a:pt x="84" y="212"/>
                    </a:lnTo>
                    <a:lnTo>
                      <a:pt x="84" y="212"/>
                    </a:lnTo>
                    <a:lnTo>
                      <a:pt x="84" y="212"/>
                    </a:lnTo>
                    <a:close/>
                    <a:moveTo>
                      <a:pt x="158" y="220"/>
                    </a:moveTo>
                    <a:lnTo>
                      <a:pt x="158" y="216"/>
                    </a:lnTo>
                    <a:lnTo>
                      <a:pt x="162" y="216"/>
                    </a:lnTo>
                    <a:lnTo>
                      <a:pt x="162" y="212"/>
                    </a:lnTo>
                    <a:lnTo>
                      <a:pt x="162" y="216"/>
                    </a:lnTo>
                    <a:lnTo>
                      <a:pt x="162" y="220"/>
                    </a:lnTo>
                    <a:lnTo>
                      <a:pt x="158" y="220"/>
                    </a:lnTo>
                    <a:lnTo>
                      <a:pt x="158" y="220"/>
                    </a:lnTo>
                    <a:lnTo>
                      <a:pt x="158" y="220"/>
                    </a:lnTo>
                    <a:close/>
                    <a:moveTo>
                      <a:pt x="154" y="212"/>
                    </a:moveTo>
                    <a:lnTo>
                      <a:pt x="154" y="216"/>
                    </a:lnTo>
                    <a:lnTo>
                      <a:pt x="150" y="216"/>
                    </a:lnTo>
                    <a:lnTo>
                      <a:pt x="150" y="212"/>
                    </a:lnTo>
                    <a:lnTo>
                      <a:pt x="154" y="212"/>
                    </a:lnTo>
                    <a:lnTo>
                      <a:pt x="154" y="212"/>
                    </a:lnTo>
                    <a:lnTo>
                      <a:pt x="154" y="212"/>
                    </a:lnTo>
                    <a:close/>
                    <a:moveTo>
                      <a:pt x="154" y="230"/>
                    </a:moveTo>
                    <a:lnTo>
                      <a:pt x="154" y="234"/>
                    </a:lnTo>
                    <a:lnTo>
                      <a:pt x="150" y="234"/>
                    </a:lnTo>
                    <a:lnTo>
                      <a:pt x="150" y="238"/>
                    </a:lnTo>
                    <a:lnTo>
                      <a:pt x="150" y="234"/>
                    </a:lnTo>
                    <a:lnTo>
                      <a:pt x="146" y="234"/>
                    </a:lnTo>
                    <a:lnTo>
                      <a:pt x="146" y="230"/>
                    </a:lnTo>
                    <a:lnTo>
                      <a:pt x="142" y="230"/>
                    </a:lnTo>
                    <a:lnTo>
                      <a:pt x="142" y="234"/>
                    </a:lnTo>
                    <a:lnTo>
                      <a:pt x="140" y="234"/>
                    </a:lnTo>
                    <a:lnTo>
                      <a:pt x="140" y="238"/>
                    </a:lnTo>
                    <a:lnTo>
                      <a:pt x="136" y="242"/>
                    </a:lnTo>
                    <a:lnTo>
                      <a:pt x="136" y="246"/>
                    </a:lnTo>
                    <a:lnTo>
                      <a:pt x="132" y="246"/>
                    </a:lnTo>
                    <a:lnTo>
                      <a:pt x="128" y="246"/>
                    </a:lnTo>
                    <a:lnTo>
                      <a:pt x="132" y="246"/>
                    </a:lnTo>
                    <a:lnTo>
                      <a:pt x="132" y="242"/>
                    </a:lnTo>
                    <a:lnTo>
                      <a:pt x="128" y="242"/>
                    </a:lnTo>
                    <a:lnTo>
                      <a:pt x="128" y="246"/>
                    </a:lnTo>
                    <a:lnTo>
                      <a:pt x="128" y="242"/>
                    </a:lnTo>
                    <a:lnTo>
                      <a:pt x="128" y="238"/>
                    </a:lnTo>
                    <a:lnTo>
                      <a:pt x="124" y="238"/>
                    </a:lnTo>
                    <a:lnTo>
                      <a:pt x="124" y="234"/>
                    </a:lnTo>
                    <a:lnTo>
                      <a:pt x="120" y="234"/>
                    </a:lnTo>
                    <a:lnTo>
                      <a:pt x="124" y="234"/>
                    </a:lnTo>
                    <a:lnTo>
                      <a:pt x="128" y="230"/>
                    </a:lnTo>
                    <a:lnTo>
                      <a:pt x="128" y="228"/>
                    </a:lnTo>
                    <a:lnTo>
                      <a:pt x="132" y="228"/>
                    </a:lnTo>
                    <a:lnTo>
                      <a:pt x="132" y="224"/>
                    </a:lnTo>
                    <a:lnTo>
                      <a:pt x="132" y="220"/>
                    </a:lnTo>
                    <a:lnTo>
                      <a:pt x="136" y="220"/>
                    </a:lnTo>
                    <a:lnTo>
                      <a:pt x="136" y="224"/>
                    </a:lnTo>
                    <a:lnTo>
                      <a:pt x="140" y="224"/>
                    </a:lnTo>
                    <a:lnTo>
                      <a:pt x="142" y="224"/>
                    </a:lnTo>
                    <a:lnTo>
                      <a:pt x="142" y="220"/>
                    </a:lnTo>
                    <a:lnTo>
                      <a:pt x="146" y="220"/>
                    </a:lnTo>
                    <a:lnTo>
                      <a:pt x="146" y="216"/>
                    </a:lnTo>
                    <a:lnTo>
                      <a:pt x="150" y="216"/>
                    </a:lnTo>
                    <a:lnTo>
                      <a:pt x="154" y="220"/>
                    </a:lnTo>
                    <a:lnTo>
                      <a:pt x="158" y="220"/>
                    </a:lnTo>
                    <a:lnTo>
                      <a:pt x="158" y="224"/>
                    </a:lnTo>
                    <a:lnTo>
                      <a:pt x="158" y="228"/>
                    </a:lnTo>
                    <a:lnTo>
                      <a:pt x="154" y="230"/>
                    </a:lnTo>
                    <a:lnTo>
                      <a:pt x="154" y="230"/>
                    </a:lnTo>
                    <a:lnTo>
                      <a:pt x="154" y="230"/>
                    </a:lnTo>
                    <a:close/>
                    <a:moveTo>
                      <a:pt x="84" y="220"/>
                    </a:moveTo>
                    <a:lnTo>
                      <a:pt x="80" y="224"/>
                    </a:lnTo>
                    <a:lnTo>
                      <a:pt x="80" y="220"/>
                    </a:lnTo>
                    <a:lnTo>
                      <a:pt x="80" y="216"/>
                    </a:lnTo>
                    <a:lnTo>
                      <a:pt x="84" y="216"/>
                    </a:lnTo>
                    <a:lnTo>
                      <a:pt x="84" y="220"/>
                    </a:lnTo>
                    <a:lnTo>
                      <a:pt x="84" y="220"/>
                    </a:lnTo>
                    <a:lnTo>
                      <a:pt x="84" y="220"/>
                    </a:lnTo>
                    <a:close/>
                    <a:moveTo>
                      <a:pt x="128" y="220"/>
                    </a:moveTo>
                    <a:lnTo>
                      <a:pt x="124" y="220"/>
                    </a:lnTo>
                    <a:lnTo>
                      <a:pt x="128" y="220"/>
                    </a:lnTo>
                    <a:lnTo>
                      <a:pt x="128" y="220"/>
                    </a:lnTo>
                    <a:lnTo>
                      <a:pt x="128" y="220"/>
                    </a:lnTo>
                    <a:close/>
                    <a:moveTo>
                      <a:pt x="86" y="250"/>
                    </a:moveTo>
                    <a:lnTo>
                      <a:pt x="90" y="250"/>
                    </a:lnTo>
                    <a:lnTo>
                      <a:pt x="90" y="246"/>
                    </a:lnTo>
                    <a:lnTo>
                      <a:pt x="86" y="246"/>
                    </a:lnTo>
                    <a:lnTo>
                      <a:pt x="86" y="242"/>
                    </a:lnTo>
                    <a:lnTo>
                      <a:pt x="90" y="242"/>
                    </a:lnTo>
                    <a:lnTo>
                      <a:pt x="90" y="246"/>
                    </a:lnTo>
                    <a:lnTo>
                      <a:pt x="90" y="242"/>
                    </a:lnTo>
                    <a:lnTo>
                      <a:pt x="86" y="238"/>
                    </a:lnTo>
                    <a:lnTo>
                      <a:pt x="86" y="234"/>
                    </a:lnTo>
                    <a:lnTo>
                      <a:pt x="90" y="238"/>
                    </a:lnTo>
                    <a:lnTo>
                      <a:pt x="90" y="234"/>
                    </a:lnTo>
                    <a:lnTo>
                      <a:pt x="90" y="230"/>
                    </a:lnTo>
                    <a:lnTo>
                      <a:pt x="90" y="234"/>
                    </a:lnTo>
                    <a:lnTo>
                      <a:pt x="94" y="234"/>
                    </a:lnTo>
                    <a:lnTo>
                      <a:pt x="94" y="230"/>
                    </a:lnTo>
                    <a:lnTo>
                      <a:pt x="98" y="230"/>
                    </a:lnTo>
                    <a:lnTo>
                      <a:pt x="98" y="228"/>
                    </a:lnTo>
                    <a:lnTo>
                      <a:pt x="102" y="224"/>
                    </a:lnTo>
                    <a:lnTo>
                      <a:pt x="106" y="224"/>
                    </a:lnTo>
                    <a:lnTo>
                      <a:pt x="106" y="228"/>
                    </a:lnTo>
                    <a:lnTo>
                      <a:pt x="106" y="230"/>
                    </a:lnTo>
                    <a:lnTo>
                      <a:pt x="110" y="230"/>
                    </a:lnTo>
                    <a:lnTo>
                      <a:pt x="112" y="230"/>
                    </a:lnTo>
                    <a:lnTo>
                      <a:pt x="116" y="230"/>
                    </a:lnTo>
                    <a:lnTo>
                      <a:pt x="116" y="234"/>
                    </a:lnTo>
                    <a:lnTo>
                      <a:pt x="112" y="234"/>
                    </a:lnTo>
                    <a:lnTo>
                      <a:pt x="112" y="238"/>
                    </a:lnTo>
                    <a:lnTo>
                      <a:pt x="116" y="238"/>
                    </a:lnTo>
                    <a:lnTo>
                      <a:pt x="120" y="238"/>
                    </a:lnTo>
                    <a:lnTo>
                      <a:pt x="116" y="238"/>
                    </a:lnTo>
                    <a:lnTo>
                      <a:pt x="120" y="242"/>
                    </a:lnTo>
                    <a:lnTo>
                      <a:pt x="120" y="246"/>
                    </a:lnTo>
                    <a:lnTo>
                      <a:pt x="116" y="246"/>
                    </a:lnTo>
                    <a:lnTo>
                      <a:pt x="116" y="250"/>
                    </a:lnTo>
                    <a:lnTo>
                      <a:pt x="116" y="254"/>
                    </a:lnTo>
                    <a:lnTo>
                      <a:pt x="112" y="254"/>
                    </a:lnTo>
                    <a:lnTo>
                      <a:pt x="112" y="258"/>
                    </a:lnTo>
                    <a:lnTo>
                      <a:pt x="112" y="260"/>
                    </a:lnTo>
                    <a:lnTo>
                      <a:pt x="112" y="264"/>
                    </a:lnTo>
                    <a:lnTo>
                      <a:pt x="112" y="268"/>
                    </a:lnTo>
                    <a:lnTo>
                      <a:pt x="112" y="272"/>
                    </a:lnTo>
                    <a:lnTo>
                      <a:pt x="110" y="272"/>
                    </a:lnTo>
                    <a:lnTo>
                      <a:pt x="106" y="272"/>
                    </a:lnTo>
                    <a:lnTo>
                      <a:pt x="110" y="272"/>
                    </a:lnTo>
                    <a:lnTo>
                      <a:pt x="110" y="276"/>
                    </a:lnTo>
                    <a:lnTo>
                      <a:pt x="106" y="276"/>
                    </a:lnTo>
                    <a:lnTo>
                      <a:pt x="102" y="280"/>
                    </a:lnTo>
                    <a:lnTo>
                      <a:pt x="102" y="276"/>
                    </a:lnTo>
                    <a:lnTo>
                      <a:pt x="102" y="272"/>
                    </a:lnTo>
                    <a:lnTo>
                      <a:pt x="102" y="268"/>
                    </a:lnTo>
                    <a:lnTo>
                      <a:pt x="102" y="264"/>
                    </a:lnTo>
                    <a:lnTo>
                      <a:pt x="102" y="268"/>
                    </a:lnTo>
                    <a:lnTo>
                      <a:pt x="98" y="268"/>
                    </a:lnTo>
                    <a:lnTo>
                      <a:pt x="98" y="272"/>
                    </a:lnTo>
                    <a:lnTo>
                      <a:pt x="102" y="272"/>
                    </a:lnTo>
                    <a:lnTo>
                      <a:pt x="102" y="276"/>
                    </a:lnTo>
                    <a:lnTo>
                      <a:pt x="98" y="276"/>
                    </a:lnTo>
                    <a:lnTo>
                      <a:pt x="94" y="276"/>
                    </a:lnTo>
                    <a:lnTo>
                      <a:pt x="94" y="272"/>
                    </a:lnTo>
                    <a:lnTo>
                      <a:pt x="98" y="268"/>
                    </a:lnTo>
                    <a:lnTo>
                      <a:pt x="94" y="264"/>
                    </a:lnTo>
                    <a:lnTo>
                      <a:pt x="94" y="260"/>
                    </a:lnTo>
                    <a:lnTo>
                      <a:pt x="94" y="258"/>
                    </a:lnTo>
                    <a:lnTo>
                      <a:pt x="94" y="260"/>
                    </a:lnTo>
                    <a:lnTo>
                      <a:pt x="98" y="258"/>
                    </a:lnTo>
                    <a:lnTo>
                      <a:pt x="98" y="254"/>
                    </a:lnTo>
                    <a:lnTo>
                      <a:pt x="102" y="250"/>
                    </a:lnTo>
                    <a:lnTo>
                      <a:pt x="98" y="250"/>
                    </a:lnTo>
                    <a:lnTo>
                      <a:pt x="102" y="246"/>
                    </a:lnTo>
                    <a:lnTo>
                      <a:pt x="98" y="246"/>
                    </a:lnTo>
                    <a:lnTo>
                      <a:pt x="98" y="242"/>
                    </a:lnTo>
                    <a:lnTo>
                      <a:pt x="98" y="238"/>
                    </a:lnTo>
                    <a:lnTo>
                      <a:pt x="94" y="238"/>
                    </a:lnTo>
                    <a:lnTo>
                      <a:pt x="94" y="242"/>
                    </a:lnTo>
                    <a:lnTo>
                      <a:pt x="94" y="246"/>
                    </a:lnTo>
                    <a:lnTo>
                      <a:pt x="98" y="246"/>
                    </a:lnTo>
                    <a:lnTo>
                      <a:pt x="98" y="250"/>
                    </a:lnTo>
                    <a:lnTo>
                      <a:pt x="94" y="250"/>
                    </a:lnTo>
                    <a:lnTo>
                      <a:pt x="94" y="246"/>
                    </a:lnTo>
                    <a:lnTo>
                      <a:pt x="90" y="246"/>
                    </a:lnTo>
                    <a:lnTo>
                      <a:pt x="90" y="250"/>
                    </a:lnTo>
                    <a:lnTo>
                      <a:pt x="86" y="250"/>
                    </a:lnTo>
                    <a:lnTo>
                      <a:pt x="86" y="250"/>
                    </a:lnTo>
                    <a:lnTo>
                      <a:pt x="86" y="250"/>
                    </a:lnTo>
                    <a:close/>
                    <a:moveTo>
                      <a:pt x="86" y="230"/>
                    </a:moveTo>
                    <a:lnTo>
                      <a:pt x="86" y="228"/>
                    </a:lnTo>
                    <a:lnTo>
                      <a:pt x="90" y="228"/>
                    </a:lnTo>
                    <a:lnTo>
                      <a:pt x="86" y="228"/>
                    </a:lnTo>
                    <a:lnTo>
                      <a:pt x="86" y="230"/>
                    </a:lnTo>
                    <a:lnTo>
                      <a:pt x="86" y="230"/>
                    </a:lnTo>
                    <a:lnTo>
                      <a:pt x="86" y="230"/>
                    </a:lnTo>
                    <a:close/>
                    <a:moveTo>
                      <a:pt x="86" y="234"/>
                    </a:moveTo>
                    <a:lnTo>
                      <a:pt x="86" y="238"/>
                    </a:lnTo>
                    <a:lnTo>
                      <a:pt x="84" y="238"/>
                    </a:lnTo>
                    <a:lnTo>
                      <a:pt x="84" y="234"/>
                    </a:lnTo>
                    <a:lnTo>
                      <a:pt x="86" y="234"/>
                    </a:lnTo>
                    <a:lnTo>
                      <a:pt x="86" y="234"/>
                    </a:lnTo>
                    <a:lnTo>
                      <a:pt x="86" y="234"/>
                    </a:lnTo>
                    <a:close/>
                    <a:moveTo>
                      <a:pt x="80" y="242"/>
                    </a:moveTo>
                    <a:lnTo>
                      <a:pt x="80" y="246"/>
                    </a:lnTo>
                    <a:lnTo>
                      <a:pt x="80" y="242"/>
                    </a:lnTo>
                    <a:lnTo>
                      <a:pt x="80" y="238"/>
                    </a:lnTo>
                    <a:lnTo>
                      <a:pt x="80" y="242"/>
                    </a:lnTo>
                    <a:lnTo>
                      <a:pt x="80" y="242"/>
                    </a:lnTo>
                    <a:lnTo>
                      <a:pt x="80" y="242"/>
                    </a:lnTo>
                    <a:close/>
                    <a:moveTo>
                      <a:pt x="72" y="250"/>
                    </a:moveTo>
                    <a:lnTo>
                      <a:pt x="72" y="246"/>
                    </a:lnTo>
                    <a:lnTo>
                      <a:pt x="76" y="246"/>
                    </a:lnTo>
                    <a:lnTo>
                      <a:pt x="76" y="250"/>
                    </a:lnTo>
                    <a:lnTo>
                      <a:pt x="72" y="250"/>
                    </a:lnTo>
                    <a:lnTo>
                      <a:pt x="72" y="250"/>
                    </a:lnTo>
                    <a:lnTo>
                      <a:pt x="72" y="250"/>
                    </a:lnTo>
                    <a:close/>
                    <a:moveTo>
                      <a:pt x="90" y="258"/>
                    </a:moveTo>
                    <a:lnTo>
                      <a:pt x="90" y="254"/>
                    </a:lnTo>
                    <a:lnTo>
                      <a:pt x="94" y="250"/>
                    </a:lnTo>
                    <a:lnTo>
                      <a:pt x="94" y="254"/>
                    </a:lnTo>
                    <a:lnTo>
                      <a:pt x="94" y="258"/>
                    </a:lnTo>
                    <a:lnTo>
                      <a:pt x="90" y="258"/>
                    </a:lnTo>
                    <a:lnTo>
                      <a:pt x="90" y="258"/>
                    </a:lnTo>
                    <a:lnTo>
                      <a:pt x="90" y="258"/>
                    </a:lnTo>
                    <a:close/>
                    <a:moveTo>
                      <a:pt x="106" y="284"/>
                    </a:moveTo>
                    <a:lnTo>
                      <a:pt x="106" y="286"/>
                    </a:lnTo>
                    <a:lnTo>
                      <a:pt x="106" y="290"/>
                    </a:lnTo>
                    <a:lnTo>
                      <a:pt x="106" y="286"/>
                    </a:lnTo>
                    <a:lnTo>
                      <a:pt x="106" y="284"/>
                    </a:lnTo>
                    <a:lnTo>
                      <a:pt x="106" y="284"/>
                    </a:lnTo>
                    <a:lnTo>
                      <a:pt x="106" y="284"/>
                    </a:lnTo>
                    <a:close/>
                    <a:moveTo>
                      <a:pt x="98" y="290"/>
                    </a:moveTo>
                    <a:lnTo>
                      <a:pt x="102" y="290"/>
                    </a:lnTo>
                    <a:lnTo>
                      <a:pt x="102" y="294"/>
                    </a:lnTo>
                    <a:lnTo>
                      <a:pt x="98" y="294"/>
                    </a:lnTo>
                    <a:lnTo>
                      <a:pt x="98" y="290"/>
                    </a:lnTo>
                    <a:lnTo>
                      <a:pt x="98" y="290"/>
                    </a:lnTo>
                    <a:lnTo>
                      <a:pt x="98" y="290"/>
                    </a:lnTo>
                    <a:close/>
                    <a:moveTo>
                      <a:pt x="86" y="324"/>
                    </a:moveTo>
                    <a:lnTo>
                      <a:pt x="86" y="328"/>
                    </a:lnTo>
                    <a:lnTo>
                      <a:pt x="84" y="328"/>
                    </a:lnTo>
                    <a:lnTo>
                      <a:pt x="84" y="332"/>
                    </a:lnTo>
                    <a:lnTo>
                      <a:pt x="80" y="328"/>
                    </a:lnTo>
                    <a:lnTo>
                      <a:pt x="84" y="328"/>
                    </a:lnTo>
                    <a:lnTo>
                      <a:pt x="86" y="324"/>
                    </a:lnTo>
                    <a:lnTo>
                      <a:pt x="86" y="324"/>
                    </a:lnTo>
                    <a:lnTo>
                      <a:pt x="86" y="324"/>
                    </a:lnTo>
                    <a:close/>
                    <a:moveTo>
                      <a:pt x="76" y="336"/>
                    </a:moveTo>
                    <a:lnTo>
                      <a:pt x="80" y="340"/>
                    </a:lnTo>
                    <a:lnTo>
                      <a:pt x="76" y="340"/>
                    </a:lnTo>
                    <a:lnTo>
                      <a:pt x="76" y="336"/>
                    </a:lnTo>
                    <a:lnTo>
                      <a:pt x="76" y="336"/>
                    </a:lnTo>
                    <a:lnTo>
                      <a:pt x="76" y="336"/>
                    </a:lnTo>
                    <a:close/>
                    <a:moveTo>
                      <a:pt x="68" y="354"/>
                    </a:moveTo>
                    <a:lnTo>
                      <a:pt x="68" y="358"/>
                    </a:lnTo>
                    <a:lnTo>
                      <a:pt x="64" y="362"/>
                    </a:lnTo>
                    <a:lnTo>
                      <a:pt x="60" y="362"/>
                    </a:lnTo>
                    <a:lnTo>
                      <a:pt x="60" y="366"/>
                    </a:lnTo>
                    <a:lnTo>
                      <a:pt x="60" y="370"/>
                    </a:lnTo>
                    <a:lnTo>
                      <a:pt x="56" y="370"/>
                    </a:lnTo>
                    <a:lnTo>
                      <a:pt x="56" y="366"/>
                    </a:lnTo>
                    <a:lnTo>
                      <a:pt x="60" y="366"/>
                    </a:lnTo>
                    <a:lnTo>
                      <a:pt x="60" y="362"/>
                    </a:lnTo>
                    <a:lnTo>
                      <a:pt x="64" y="362"/>
                    </a:lnTo>
                    <a:lnTo>
                      <a:pt x="64" y="358"/>
                    </a:lnTo>
                    <a:lnTo>
                      <a:pt x="60" y="358"/>
                    </a:lnTo>
                    <a:lnTo>
                      <a:pt x="64" y="358"/>
                    </a:lnTo>
                    <a:lnTo>
                      <a:pt x="68" y="354"/>
                    </a:lnTo>
                    <a:lnTo>
                      <a:pt x="68" y="354"/>
                    </a:lnTo>
                    <a:lnTo>
                      <a:pt x="68" y="354"/>
                    </a:lnTo>
                    <a:close/>
                    <a:moveTo>
                      <a:pt x="24" y="392"/>
                    </a:moveTo>
                    <a:lnTo>
                      <a:pt x="28" y="392"/>
                    </a:lnTo>
                    <a:lnTo>
                      <a:pt x="24" y="392"/>
                    </a:lnTo>
                    <a:lnTo>
                      <a:pt x="24" y="392"/>
                    </a:lnTo>
                    <a:lnTo>
                      <a:pt x="24" y="392"/>
                    </a:lnTo>
                    <a:close/>
                    <a:moveTo>
                      <a:pt x="8" y="398"/>
                    </a:moveTo>
                    <a:lnTo>
                      <a:pt x="12" y="398"/>
                    </a:lnTo>
                    <a:lnTo>
                      <a:pt x="12" y="396"/>
                    </a:lnTo>
                    <a:lnTo>
                      <a:pt x="12" y="398"/>
                    </a:lnTo>
                    <a:lnTo>
                      <a:pt x="8" y="398"/>
                    </a:lnTo>
                    <a:lnTo>
                      <a:pt x="8" y="398"/>
                    </a:lnTo>
                    <a:lnTo>
                      <a:pt x="8" y="398"/>
                    </a:lnTo>
                    <a:close/>
                    <a:moveTo>
                      <a:pt x="4" y="398"/>
                    </a:moveTo>
                    <a:lnTo>
                      <a:pt x="4" y="402"/>
                    </a:lnTo>
                    <a:lnTo>
                      <a:pt x="0" y="402"/>
                    </a:lnTo>
                    <a:lnTo>
                      <a:pt x="0" y="398"/>
                    </a:lnTo>
                    <a:lnTo>
                      <a:pt x="4" y="398"/>
                    </a:lnTo>
                    <a:lnTo>
                      <a:pt x="4" y="398"/>
                    </a:lnTo>
                    <a:lnTo>
                      <a:pt x="4" y="3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6" name="Freeform 33">
                <a:extLst>
                  <a:ext uri="{FF2B5EF4-FFF2-40B4-BE49-F238E27FC236}">
                    <a16:creationId xmlns:a16="http://schemas.microsoft.com/office/drawing/2014/main" id="{A3D9E8B6-BB5F-4163-8F4D-03E59713652D}"/>
                  </a:ext>
                </a:extLst>
              </p:cNvPr>
              <p:cNvSpPr>
                <a:spLocks/>
              </p:cNvSpPr>
              <p:nvPr/>
            </p:nvSpPr>
            <p:spPr bwMode="auto">
              <a:xfrm>
                <a:off x="5219150" y="9001237"/>
                <a:ext cx="101070" cy="139407"/>
              </a:xfrm>
              <a:custGeom>
                <a:avLst/>
                <a:gdLst>
                  <a:gd name="T0" fmla="*/ 6 w 58"/>
                  <a:gd name="T1" fmla="*/ 34 h 80"/>
                  <a:gd name="T2" fmla="*/ 6 w 58"/>
                  <a:gd name="T3" fmla="*/ 34 h 80"/>
                  <a:gd name="T4" fmla="*/ 6 w 58"/>
                  <a:gd name="T5" fmla="*/ 30 h 80"/>
                  <a:gd name="T6" fmla="*/ 6 w 58"/>
                  <a:gd name="T7" fmla="*/ 30 h 80"/>
                  <a:gd name="T8" fmla="*/ 6 w 58"/>
                  <a:gd name="T9" fmla="*/ 26 h 80"/>
                  <a:gd name="T10" fmla="*/ 6 w 58"/>
                  <a:gd name="T11" fmla="*/ 26 h 80"/>
                  <a:gd name="T12" fmla="*/ 6 w 58"/>
                  <a:gd name="T13" fmla="*/ 24 h 80"/>
                  <a:gd name="T14" fmla="*/ 6 w 58"/>
                  <a:gd name="T15" fmla="*/ 20 h 80"/>
                  <a:gd name="T16" fmla="*/ 6 w 58"/>
                  <a:gd name="T17" fmla="*/ 16 h 80"/>
                  <a:gd name="T18" fmla="*/ 6 w 58"/>
                  <a:gd name="T19" fmla="*/ 16 h 80"/>
                  <a:gd name="T20" fmla="*/ 6 w 58"/>
                  <a:gd name="T21" fmla="*/ 12 h 80"/>
                  <a:gd name="T22" fmla="*/ 10 w 58"/>
                  <a:gd name="T23" fmla="*/ 12 h 80"/>
                  <a:gd name="T24" fmla="*/ 14 w 58"/>
                  <a:gd name="T25" fmla="*/ 16 h 80"/>
                  <a:gd name="T26" fmla="*/ 14 w 58"/>
                  <a:gd name="T27" fmla="*/ 16 h 80"/>
                  <a:gd name="T28" fmla="*/ 14 w 58"/>
                  <a:gd name="T29" fmla="*/ 16 h 80"/>
                  <a:gd name="T30" fmla="*/ 18 w 58"/>
                  <a:gd name="T31" fmla="*/ 20 h 80"/>
                  <a:gd name="T32" fmla="*/ 18 w 58"/>
                  <a:gd name="T33" fmla="*/ 20 h 80"/>
                  <a:gd name="T34" fmla="*/ 22 w 58"/>
                  <a:gd name="T35" fmla="*/ 20 h 80"/>
                  <a:gd name="T36" fmla="*/ 22 w 58"/>
                  <a:gd name="T37" fmla="*/ 20 h 80"/>
                  <a:gd name="T38" fmla="*/ 26 w 58"/>
                  <a:gd name="T39" fmla="*/ 20 h 80"/>
                  <a:gd name="T40" fmla="*/ 32 w 58"/>
                  <a:gd name="T41" fmla="*/ 16 h 80"/>
                  <a:gd name="T42" fmla="*/ 32 w 58"/>
                  <a:gd name="T43" fmla="*/ 16 h 80"/>
                  <a:gd name="T44" fmla="*/ 40 w 58"/>
                  <a:gd name="T45" fmla="*/ 8 h 80"/>
                  <a:gd name="T46" fmla="*/ 48 w 58"/>
                  <a:gd name="T47" fmla="*/ 4 h 80"/>
                  <a:gd name="T48" fmla="*/ 52 w 58"/>
                  <a:gd name="T49" fmla="*/ 0 h 80"/>
                  <a:gd name="T50" fmla="*/ 54 w 58"/>
                  <a:gd name="T51" fmla="*/ 20 h 80"/>
                  <a:gd name="T52" fmla="*/ 58 w 58"/>
                  <a:gd name="T53" fmla="*/ 20 h 80"/>
                  <a:gd name="T54" fmla="*/ 58 w 58"/>
                  <a:gd name="T55" fmla="*/ 24 h 80"/>
                  <a:gd name="T56" fmla="*/ 54 w 58"/>
                  <a:gd name="T57" fmla="*/ 26 h 80"/>
                  <a:gd name="T58" fmla="*/ 40 w 58"/>
                  <a:gd name="T59" fmla="*/ 30 h 80"/>
                  <a:gd name="T60" fmla="*/ 36 w 58"/>
                  <a:gd name="T61" fmla="*/ 34 h 80"/>
                  <a:gd name="T62" fmla="*/ 28 w 58"/>
                  <a:gd name="T63" fmla="*/ 34 h 80"/>
                  <a:gd name="T64" fmla="*/ 32 w 58"/>
                  <a:gd name="T65" fmla="*/ 42 h 80"/>
                  <a:gd name="T66" fmla="*/ 36 w 58"/>
                  <a:gd name="T67" fmla="*/ 46 h 80"/>
                  <a:gd name="T68" fmla="*/ 36 w 58"/>
                  <a:gd name="T69" fmla="*/ 56 h 80"/>
                  <a:gd name="T70" fmla="*/ 32 w 58"/>
                  <a:gd name="T71" fmla="*/ 64 h 80"/>
                  <a:gd name="T72" fmla="*/ 22 w 58"/>
                  <a:gd name="T73" fmla="*/ 68 h 80"/>
                  <a:gd name="T74" fmla="*/ 18 w 58"/>
                  <a:gd name="T75" fmla="*/ 76 h 80"/>
                  <a:gd name="T76" fmla="*/ 6 w 58"/>
                  <a:gd name="T77" fmla="*/ 76 h 80"/>
                  <a:gd name="T78" fmla="*/ 0 w 58"/>
                  <a:gd name="T79" fmla="*/ 76 h 80"/>
                  <a:gd name="T80" fmla="*/ 0 w 58"/>
                  <a:gd name="T81" fmla="*/ 76 h 80"/>
                  <a:gd name="T82" fmla="*/ 0 w 58"/>
                  <a:gd name="T83" fmla="*/ 72 h 80"/>
                  <a:gd name="T84" fmla="*/ 0 w 58"/>
                  <a:gd name="T85" fmla="*/ 72 h 80"/>
                  <a:gd name="T86" fmla="*/ 0 w 58"/>
                  <a:gd name="T87" fmla="*/ 72 h 80"/>
                  <a:gd name="T88" fmla="*/ 0 w 58"/>
                  <a:gd name="T89" fmla="*/ 64 h 80"/>
                  <a:gd name="T90" fmla="*/ 0 w 58"/>
                  <a:gd name="T91" fmla="*/ 64 h 80"/>
                  <a:gd name="T92" fmla="*/ 0 w 58"/>
                  <a:gd name="T93" fmla="*/ 64 h 80"/>
                  <a:gd name="T94" fmla="*/ 0 w 58"/>
                  <a:gd name="T95" fmla="*/ 60 h 80"/>
                  <a:gd name="T96" fmla="*/ 0 w 58"/>
                  <a:gd name="T97" fmla="*/ 56 h 80"/>
                  <a:gd name="T98" fmla="*/ 0 w 58"/>
                  <a:gd name="T99" fmla="*/ 56 h 80"/>
                  <a:gd name="T100" fmla="*/ 2 w 58"/>
                  <a:gd name="T101" fmla="*/ 54 h 80"/>
                  <a:gd name="T102" fmla="*/ 2 w 58"/>
                  <a:gd name="T103" fmla="*/ 50 h 80"/>
                  <a:gd name="T104" fmla="*/ 2 w 58"/>
                  <a:gd name="T105" fmla="*/ 46 h 80"/>
                  <a:gd name="T106" fmla="*/ 2 w 58"/>
                  <a:gd name="T107" fmla="*/ 46 h 80"/>
                  <a:gd name="T108" fmla="*/ 6 w 58"/>
                  <a:gd name="T109" fmla="*/ 42 h 80"/>
                  <a:gd name="T110" fmla="*/ 6 w 58"/>
                  <a:gd name="T111" fmla="*/ 42 h 80"/>
                  <a:gd name="T112" fmla="*/ 2 w 58"/>
                  <a:gd name="T113" fmla="*/ 42 h 80"/>
                  <a:gd name="T114" fmla="*/ 6 w 58"/>
                  <a:gd name="T115" fmla="*/ 38 h 80"/>
                  <a:gd name="T116" fmla="*/ 6 w 58"/>
                  <a:gd name="T117" fmla="*/ 38 h 80"/>
                  <a:gd name="T118" fmla="*/ 6 w 58"/>
                  <a:gd name="T11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0">
                    <a:moveTo>
                      <a:pt x="6" y="34"/>
                    </a:moveTo>
                    <a:lnTo>
                      <a:pt x="6" y="34"/>
                    </a:lnTo>
                    <a:lnTo>
                      <a:pt x="6" y="34"/>
                    </a:lnTo>
                    <a:lnTo>
                      <a:pt x="6" y="34"/>
                    </a:lnTo>
                    <a:lnTo>
                      <a:pt x="6" y="34"/>
                    </a:lnTo>
                    <a:lnTo>
                      <a:pt x="6" y="30"/>
                    </a:lnTo>
                    <a:lnTo>
                      <a:pt x="6" y="30"/>
                    </a:lnTo>
                    <a:lnTo>
                      <a:pt x="6" y="30"/>
                    </a:lnTo>
                    <a:lnTo>
                      <a:pt x="6" y="30"/>
                    </a:lnTo>
                    <a:lnTo>
                      <a:pt x="6" y="26"/>
                    </a:lnTo>
                    <a:lnTo>
                      <a:pt x="6" y="26"/>
                    </a:lnTo>
                    <a:lnTo>
                      <a:pt x="6" y="26"/>
                    </a:lnTo>
                    <a:lnTo>
                      <a:pt x="6" y="24"/>
                    </a:lnTo>
                    <a:lnTo>
                      <a:pt x="6" y="24"/>
                    </a:lnTo>
                    <a:lnTo>
                      <a:pt x="6" y="20"/>
                    </a:lnTo>
                    <a:lnTo>
                      <a:pt x="6" y="20"/>
                    </a:lnTo>
                    <a:lnTo>
                      <a:pt x="6" y="20"/>
                    </a:lnTo>
                    <a:lnTo>
                      <a:pt x="6" y="16"/>
                    </a:lnTo>
                    <a:lnTo>
                      <a:pt x="6" y="16"/>
                    </a:lnTo>
                    <a:lnTo>
                      <a:pt x="6" y="16"/>
                    </a:lnTo>
                    <a:lnTo>
                      <a:pt x="6" y="16"/>
                    </a:lnTo>
                    <a:lnTo>
                      <a:pt x="6" y="12"/>
                    </a:lnTo>
                    <a:lnTo>
                      <a:pt x="10" y="12"/>
                    </a:lnTo>
                    <a:lnTo>
                      <a:pt x="10" y="12"/>
                    </a:lnTo>
                    <a:lnTo>
                      <a:pt x="10" y="12"/>
                    </a:lnTo>
                    <a:lnTo>
                      <a:pt x="14" y="16"/>
                    </a:lnTo>
                    <a:lnTo>
                      <a:pt x="14" y="16"/>
                    </a:lnTo>
                    <a:lnTo>
                      <a:pt x="14" y="16"/>
                    </a:lnTo>
                    <a:lnTo>
                      <a:pt x="14" y="16"/>
                    </a:lnTo>
                    <a:lnTo>
                      <a:pt x="14" y="16"/>
                    </a:lnTo>
                    <a:lnTo>
                      <a:pt x="14" y="16"/>
                    </a:lnTo>
                    <a:lnTo>
                      <a:pt x="18" y="20"/>
                    </a:lnTo>
                    <a:lnTo>
                      <a:pt x="18" y="20"/>
                    </a:lnTo>
                    <a:lnTo>
                      <a:pt x="18" y="20"/>
                    </a:lnTo>
                    <a:lnTo>
                      <a:pt x="18" y="20"/>
                    </a:lnTo>
                    <a:lnTo>
                      <a:pt x="22" y="20"/>
                    </a:lnTo>
                    <a:lnTo>
                      <a:pt x="22" y="20"/>
                    </a:lnTo>
                    <a:lnTo>
                      <a:pt x="22" y="20"/>
                    </a:lnTo>
                    <a:lnTo>
                      <a:pt x="26" y="20"/>
                    </a:lnTo>
                    <a:lnTo>
                      <a:pt x="26" y="20"/>
                    </a:lnTo>
                    <a:lnTo>
                      <a:pt x="28" y="16"/>
                    </a:lnTo>
                    <a:lnTo>
                      <a:pt x="32" y="16"/>
                    </a:lnTo>
                    <a:lnTo>
                      <a:pt x="32" y="16"/>
                    </a:lnTo>
                    <a:lnTo>
                      <a:pt x="32" y="16"/>
                    </a:lnTo>
                    <a:lnTo>
                      <a:pt x="36" y="12"/>
                    </a:lnTo>
                    <a:lnTo>
                      <a:pt x="40" y="8"/>
                    </a:lnTo>
                    <a:lnTo>
                      <a:pt x="44" y="4"/>
                    </a:lnTo>
                    <a:lnTo>
                      <a:pt x="48" y="4"/>
                    </a:lnTo>
                    <a:lnTo>
                      <a:pt x="52" y="0"/>
                    </a:lnTo>
                    <a:lnTo>
                      <a:pt x="52" y="0"/>
                    </a:lnTo>
                    <a:lnTo>
                      <a:pt x="54" y="16"/>
                    </a:lnTo>
                    <a:lnTo>
                      <a:pt x="54" y="20"/>
                    </a:lnTo>
                    <a:lnTo>
                      <a:pt x="54" y="20"/>
                    </a:lnTo>
                    <a:lnTo>
                      <a:pt x="58" y="20"/>
                    </a:lnTo>
                    <a:lnTo>
                      <a:pt x="58" y="24"/>
                    </a:lnTo>
                    <a:lnTo>
                      <a:pt x="58" y="24"/>
                    </a:lnTo>
                    <a:lnTo>
                      <a:pt x="54" y="26"/>
                    </a:lnTo>
                    <a:lnTo>
                      <a:pt x="54" y="26"/>
                    </a:lnTo>
                    <a:lnTo>
                      <a:pt x="48" y="30"/>
                    </a:lnTo>
                    <a:lnTo>
                      <a:pt x="40" y="30"/>
                    </a:lnTo>
                    <a:lnTo>
                      <a:pt x="40" y="30"/>
                    </a:lnTo>
                    <a:lnTo>
                      <a:pt x="36" y="34"/>
                    </a:lnTo>
                    <a:lnTo>
                      <a:pt x="32" y="34"/>
                    </a:lnTo>
                    <a:lnTo>
                      <a:pt x="28" y="34"/>
                    </a:lnTo>
                    <a:lnTo>
                      <a:pt x="26" y="34"/>
                    </a:lnTo>
                    <a:lnTo>
                      <a:pt x="32" y="42"/>
                    </a:lnTo>
                    <a:lnTo>
                      <a:pt x="32" y="46"/>
                    </a:lnTo>
                    <a:lnTo>
                      <a:pt x="36" y="46"/>
                    </a:lnTo>
                    <a:lnTo>
                      <a:pt x="40" y="54"/>
                    </a:lnTo>
                    <a:lnTo>
                      <a:pt x="36" y="56"/>
                    </a:lnTo>
                    <a:lnTo>
                      <a:pt x="32" y="64"/>
                    </a:lnTo>
                    <a:lnTo>
                      <a:pt x="32" y="64"/>
                    </a:lnTo>
                    <a:lnTo>
                      <a:pt x="28" y="64"/>
                    </a:lnTo>
                    <a:lnTo>
                      <a:pt x="22" y="68"/>
                    </a:lnTo>
                    <a:lnTo>
                      <a:pt x="22" y="72"/>
                    </a:lnTo>
                    <a:lnTo>
                      <a:pt x="18" y="76"/>
                    </a:lnTo>
                    <a:lnTo>
                      <a:pt x="14" y="80"/>
                    </a:lnTo>
                    <a:lnTo>
                      <a:pt x="6" y="76"/>
                    </a:lnTo>
                    <a:lnTo>
                      <a:pt x="2" y="76"/>
                    </a:lnTo>
                    <a:lnTo>
                      <a:pt x="0" y="76"/>
                    </a:lnTo>
                    <a:lnTo>
                      <a:pt x="0" y="76"/>
                    </a:lnTo>
                    <a:lnTo>
                      <a:pt x="0" y="76"/>
                    </a:lnTo>
                    <a:lnTo>
                      <a:pt x="0" y="72"/>
                    </a:lnTo>
                    <a:lnTo>
                      <a:pt x="0" y="72"/>
                    </a:lnTo>
                    <a:lnTo>
                      <a:pt x="0" y="72"/>
                    </a:lnTo>
                    <a:lnTo>
                      <a:pt x="0" y="72"/>
                    </a:lnTo>
                    <a:lnTo>
                      <a:pt x="0" y="72"/>
                    </a:lnTo>
                    <a:lnTo>
                      <a:pt x="0" y="72"/>
                    </a:lnTo>
                    <a:lnTo>
                      <a:pt x="0" y="64"/>
                    </a:lnTo>
                    <a:lnTo>
                      <a:pt x="0" y="64"/>
                    </a:lnTo>
                    <a:lnTo>
                      <a:pt x="0" y="64"/>
                    </a:lnTo>
                    <a:lnTo>
                      <a:pt x="0" y="64"/>
                    </a:lnTo>
                    <a:lnTo>
                      <a:pt x="0" y="64"/>
                    </a:lnTo>
                    <a:lnTo>
                      <a:pt x="0" y="64"/>
                    </a:lnTo>
                    <a:lnTo>
                      <a:pt x="0" y="60"/>
                    </a:lnTo>
                    <a:lnTo>
                      <a:pt x="0" y="60"/>
                    </a:lnTo>
                    <a:lnTo>
                      <a:pt x="0" y="60"/>
                    </a:lnTo>
                    <a:lnTo>
                      <a:pt x="0" y="56"/>
                    </a:lnTo>
                    <a:lnTo>
                      <a:pt x="0" y="56"/>
                    </a:lnTo>
                    <a:lnTo>
                      <a:pt x="0" y="56"/>
                    </a:lnTo>
                    <a:lnTo>
                      <a:pt x="2" y="54"/>
                    </a:lnTo>
                    <a:lnTo>
                      <a:pt x="2" y="54"/>
                    </a:lnTo>
                    <a:lnTo>
                      <a:pt x="2" y="50"/>
                    </a:lnTo>
                    <a:lnTo>
                      <a:pt x="2" y="50"/>
                    </a:lnTo>
                    <a:lnTo>
                      <a:pt x="2" y="50"/>
                    </a:lnTo>
                    <a:lnTo>
                      <a:pt x="2" y="46"/>
                    </a:lnTo>
                    <a:lnTo>
                      <a:pt x="2" y="46"/>
                    </a:lnTo>
                    <a:lnTo>
                      <a:pt x="2" y="46"/>
                    </a:lnTo>
                    <a:lnTo>
                      <a:pt x="2" y="46"/>
                    </a:lnTo>
                    <a:lnTo>
                      <a:pt x="6" y="42"/>
                    </a:lnTo>
                    <a:lnTo>
                      <a:pt x="6" y="42"/>
                    </a:lnTo>
                    <a:lnTo>
                      <a:pt x="6" y="42"/>
                    </a:lnTo>
                    <a:lnTo>
                      <a:pt x="2" y="42"/>
                    </a:lnTo>
                    <a:lnTo>
                      <a:pt x="2" y="42"/>
                    </a:lnTo>
                    <a:lnTo>
                      <a:pt x="6" y="38"/>
                    </a:lnTo>
                    <a:lnTo>
                      <a:pt x="6" y="38"/>
                    </a:lnTo>
                    <a:lnTo>
                      <a:pt x="6" y="38"/>
                    </a:lnTo>
                    <a:lnTo>
                      <a:pt x="6" y="38"/>
                    </a:lnTo>
                    <a:lnTo>
                      <a:pt x="6" y="34"/>
                    </a:lnTo>
                    <a:lnTo>
                      <a:pt x="6" y="34"/>
                    </a:lnTo>
                    <a:lnTo>
                      <a:pt x="6"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7" name="Freeform 34">
                <a:extLst>
                  <a:ext uri="{FF2B5EF4-FFF2-40B4-BE49-F238E27FC236}">
                    <a16:creationId xmlns:a16="http://schemas.microsoft.com/office/drawing/2014/main" id="{F25696A4-F9EB-4A60-AE41-BB736BBFFDC4}"/>
                  </a:ext>
                </a:extLst>
              </p:cNvPr>
              <p:cNvSpPr>
                <a:spLocks/>
              </p:cNvSpPr>
              <p:nvPr/>
            </p:nvSpPr>
            <p:spPr bwMode="auto">
              <a:xfrm>
                <a:off x="5497963" y="8234500"/>
                <a:ext cx="1007213" cy="526260"/>
              </a:xfrm>
              <a:custGeom>
                <a:avLst/>
                <a:gdLst>
                  <a:gd name="T0" fmla="*/ 388 w 578"/>
                  <a:gd name="T1" fmla="*/ 254 h 302"/>
                  <a:gd name="T2" fmla="*/ 372 w 578"/>
                  <a:gd name="T3" fmla="*/ 262 h 302"/>
                  <a:gd name="T4" fmla="*/ 342 w 578"/>
                  <a:gd name="T5" fmla="*/ 272 h 302"/>
                  <a:gd name="T6" fmla="*/ 316 w 578"/>
                  <a:gd name="T7" fmla="*/ 294 h 302"/>
                  <a:gd name="T8" fmla="*/ 306 w 578"/>
                  <a:gd name="T9" fmla="*/ 292 h 302"/>
                  <a:gd name="T10" fmla="*/ 278 w 578"/>
                  <a:gd name="T11" fmla="*/ 272 h 302"/>
                  <a:gd name="T12" fmla="*/ 264 w 578"/>
                  <a:gd name="T13" fmla="*/ 248 h 302"/>
                  <a:gd name="T14" fmla="*/ 220 w 578"/>
                  <a:gd name="T15" fmla="*/ 248 h 302"/>
                  <a:gd name="T16" fmla="*/ 156 w 578"/>
                  <a:gd name="T17" fmla="*/ 210 h 302"/>
                  <a:gd name="T18" fmla="*/ 136 w 578"/>
                  <a:gd name="T19" fmla="*/ 254 h 302"/>
                  <a:gd name="T20" fmla="*/ 134 w 578"/>
                  <a:gd name="T21" fmla="*/ 292 h 302"/>
                  <a:gd name="T22" fmla="*/ 110 w 578"/>
                  <a:gd name="T23" fmla="*/ 268 h 302"/>
                  <a:gd name="T24" fmla="*/ 76 w 578"/>
                  <a:gd name="T25" fmla="*/ 288 h 302"/>
                  <a:gd name="T26" fmla="*/ 44 w 578"/>
                  <a:gd name="T27" fmla="*/ 258 h 302"/>
                  <a:gd name="T28" fmla="*/ 36 w 578"/>
                  <a:gd name="T29" fmla="*/ 214 h 302"/>
                  <a:gd name="T30" fmla="*/ 36 w 578"/>
                  <a:gd name="T31" fmla="*/ 188 h 302"/>
                  <a:gd name="T32" fmla="*/ 30 w 578"/>
                  <a:gd name="T33" fmla="*/ 168 h 302"/>
                  <a:gd name="T34" fmla="*/ 6 w 578"/>
                  <a:gd name="T35" fmla="*/ 150 h 302"/>
                  <a:gd name="T36" fmla="*/ 6 w 578"/>
                  <a:gd name="T37" fmla="*/ 128 h 302"/>
                  <a:gd name="T38" fmla="*/ 18 w 578"/>
                  <a:gd name="T39" fmla="*/ 110 h 302"/>
                  <a:gd name="T40" fmla="*/ 34 w 578"/>
                  <a:gd name="T41" fmla="*/ 112 h 302"/>
                  <a:gd name="T42" fmla="*/ 44 w 578"/>
                  <a:gd name="T43" fmla="*/ 90 h 302"/>
                  <a:gd name="T44" fmla="*/ 62 w 578"/>
                  <a:gd name="T45" fmla="*/ 84 h 302"/>
                  <a:gd name="T46" fmla="*/ 76 w 578"/>
                  <a:gd name="T47" fmla="*/ 80 h 302"/>
                  <a:gd name="T48" fmla="*/ 100 w 578"/>
                  <a:gd name="T49" fmla="*/ 84 h 302"/>
                  <a:gd name="T50" fmla="*/ 114 w 578"/>
                  <a:gd name="T51" fmla="*/ 102 h 302"/>
                  <a:gd name="T52" fmla="*/ 130 w 578"/>
                  <a:gd name="T53" fmla="*/ 106 h 302"/>
                  <a:gd name="T54" fmla="*/ 160 w 578"/>
                  <a:gd name="T55" fmla="*/ 98 h 302"/>
                  <a:gd name="T56" fmla="*/ 178 w 578"/>
                  <a:gd name="T57" fmla="*/ 102 h 302"/>
                  <a:gd name="T58" fmla="*/ 204 w 578"/>
                  <a:gd name="T59" fmla="*/ 102 h 302"/>
                  <a:gd name="T60" fmla="*/ 204 w 578"/>
                  <a:gd name="T61" fmla="*/ 84 h 302"/>
                  <a:gd name="T62" fmla="*/ 204 w 578"/>
                  <a:gd name="T63" fmla="*/ 68 h 302"/>
                  <a:gd name="T64" fmla="*/ 216 w 578"/>
                  <a:gd name="T65" fmla="*/ 54 h 302"/>
                  <a:gd name="T66" fmla="*/ 208 w 578"/>
                  <a:gd name="T67" fmla="*/ 46 h 302"/>
                  <a:gd name="T68" fmla="*/ 208 w 578"/>
                  <a:gd name="T69" fmla="*/ 38 h 302"/>
                  <a:gd name="T70" fmla="*/ 226 w 578"/>
                  <a:gd name="T71" fmla="*/ 30 h 302"/>
                  <a:gd name="T72" fmla="*/ 256 w 578"/>
                  <a:gd name="T73" fmla="*/ 24 h 302"/>
                  <a:gd name="T74" fmla="*/ 276 w 578"/>
                  <a:gd name="T75" fmla="*/ 20 h 302"/>
                  <a:gd name="T76" fmla="*/ 306 w 578"/>
                  <a:gd name="T77" fmla="*/ 8 h 302"/>
                  <a:gd name="T78" fmla="*/ 332 w 578"/>
                  <a:gd name="T79" fmla="*/ 4 h 302"/>
                  <a:gd name="T80" fmla="*/ 354 w 578"/>
                  <a:gd name="T81" fmla="*/ 16 h 302"/>
                  <a:gd name="T82" fmla="*/ 366 w 578"/>
                  <a:gd name="T83" fmla="*/ 28 h 302"/>
                  <a:gd name="T84" fmla="*/ 368 w 578"/>
                  <a:gd name="T85" fmla="*/ 30 h 302"/>
                  <a:gd name="T86" fmla="*/ 380 w 578"/>
                  <a:gd name="T87" fmla="*/ 34 h 302"/>
                  <a:gd name="T88" fmla="*/ 398 w 578"/>
                  <a:gd name="T89" fmla="*/ 38 h 302"/>
                  <a:gd name="T90" fmla="*/ 420 w 578"/>
                  <a:gd name="T91" fmla="*/ 24 h 302"/>
                  <a:gd name="T92" fmla="*/ 436 w 578"/>
                  <a:gd name="T93" fmla="*/ 38 h 302"/>
                  <a:gd name="T94" fmla="*/ 462 w 578"/>
                  <a:gd name="T95" fmla="*/ 68 h 302"/>
                  <a:gd name="T96" fmla="*/ 480 w 578"/>
                  <a:gd name="T97" fmla="*/ 90 h 302"/>
                  <a:gd name="T98" fmla="*/ 498 w 578"/>
                  <a:gd name="T99" fmla="*/ 98 h 302"/>
                  <a:gd name="T100" fmla="*/ 524 w 578"/>
                  <a:gd name="T101" fmla="*/ 94 h 302"/>
                  <a:gd name="T102" fmla="*/ 548 w 578"/>
                  <a:gd name="T103" fmla="*/ 116 h 302"/>
                  <a:gd name="T104" fmla="*/ 566 w 578"/>
                  <a:gd name="T105" fmla="*/ 124 h 302"/>
                  <a:gd name="T106" fmla="*/ 570 w 578"/>
                  <a:gd name="T107" fmla="*/ 136 h 302"/>
                  <a:gd name="T108" fmla="*/ 554 w 578"/>
                  <a:gd name="T109" fmla="*/ 158 h 302"/>
                  <a:gd name="T110" fmla="*/ 540 w 578"/>
                  <a:gd name="T111" fmla="*/ 176 h 302"/>
                  <a:gd name="T112" fmla="*/ 514 w 578"/>
                  <a:gd name="T113" fmla="*/ 188 h 302"/>
                  <a:gd name="T114" fmla="*/ 514 w 578"/>
                  <a:gd name="T115" fmla="*/ 214 h 302"/>
                  <a:gd name="T116" fmla="*/ 484 w 578"/>
                  <a:gd name="T117" fmla="*/ 214 h 302"/>
                  <a:gd name="T118" fmla="*/ 480 w 578"/>
                  <a:gd name="T119" fmla="*/ 232 h 302"/>
                  <a:gd name="T120" fmla="*/ 484 w 578"/>
                  <a:gd name="T121" fmla="*/ 258 h 302"/>
                  <a:gd name="T122" fmla="*/ 466 w 578"/>
                  <a:gd name="T123" fmla="*/ 268 h 302"/>
                  <a:gd name="T124" fmla="*/ 436 w 578"/>
                  <a:gd name="T125" fmla="*/ 2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302">
                    <a:moveTo>
                      <a:pt x="416" y="258"/>
                    </a:moveTo>
                    <a:lnTo>
                      <a:pt x="412" y="262"/>
                    </a:lnTo>
                    <a:lnTo>
                      <a:pt x="408" y="262"/>
                    </a:lnTo>
                    <a:lnTo>
                      <a:pt x="408" y="258"/>
                    </a:lnTo>
                    <a:lnTo>
                      <a:pt x="406" y="258"/>
                    </a:lnTo>
                    <a:lnTo>
                      <a:pt x="402" y="258"/>
                    </a:lnTo>
                    <a:lnTo>
                      <a:pt x="398" y="254"/>
                    </a:lnTo>
                    <a:lnTo>
                      <a:pt x="394" y="254"/>
                    </a:lnTo>
                    <a:lnTo>
                      <a:pt x="392" y="254"/>
                    </a:lnTo>
                    <a:lnTo>
                      <a:pt x="388" y="254"/>
                    </a:lnTo>
                    <a:lnTo>
                      <a:pt x="384" y="254"/>
                    </a:lnTo>
                    <a:lnTo>
                      <a:pt x="384" y="258"/>
                    </a:lnTo>
                    <a:lnTo>
                      <a:pt x="384" y="262"/>
                    </a:lnTo>
                    <a:lnTo>
                      <a:pt x="384" y="266"/>
                    </a:lnTo>
                    <a:lnTo>
                      <a:pt x="384" y="268"/>
                    </a:lnTo>
                    <a:lnTo>
                      <a:pt x="380" y="268"/>
                    </a:lnTo>
                    <a:lnTo>
                      <a:pt x="380" y="266"/>
                    </a:lnTo>
                    <a:lnTo>
                      <a:pt x="376" y="266"/>
                    </a:lnTo>
                    <a:lnTo>
                      <a:pt x="372" y="266"/>
                    </a:lnTo>
                    <a:lnTo>
                      <a:pt x="372" y="262"/>
                    </a:lnTo>
                    <a:lnTo>
                      <a:pt x="368" y="262"/>
                    </a:lnTo>
                    <a:lnTo>
                      <a:pt x="366" y="262"/>
                    </a:lnTo>
                    <a:lnTo>
                      <a:pt x="362" y="262"/>
                    </a:lnTo>
                    <a:lnTo>
                      <a:pt x="358" y="262"/>
                    </a:lnTo>
                    <a:lnTo>
                      <a:pt x="354" y="262"/>
                    </a:lnTo>
                    <a:lnTo>
                      <a:pt x="350" y="262"/>
                    </a:lnTo>
                    <a:lnTo>
                      <a:pt x="350" y="266"/>
                    </a:lnTo>
                    <a:lnTo>
                      <a:pt x="346" y="268"/>
                    </a:lnTo>
                    <a:lnTo>
                      <a:pt x="346" y="272"/>
                    </a:lnTo>
                    <a:lnTo>
                      <a:pt x="342" y="272"/>
                    </a:lnTo>
                    <a:lnTo>
                      <a:pt x="342" y="276"/>
                    </a:lnTo>
                    <a:lnTo>
                      <a:pt x="338" y="272"/>
                    </a:lnTo>
                    <a:lnTo>
                      <a:pt x="338" y="276"/>
                    </a:lnTo>
                    <a:lnTo>
                      <a:pt x="336" y="280"/>
                    </a:lnTo>
                    <a:lnTo>
                      <a:pt x="332" y="284"/>
                    </a:lnTo>
                    <a:lnTo>
                      <a:pt x="328" y="284"/>
                    </a:lnTo>
                    <a:lnTo>
                      <a:pt x="324" y="288"/>
                    </a:lnTo>
                    <a:lnTo>
                      <a:pt x="320" y="288"/>
                    </a:lnTo>
                    <a:lnTo>
                      <a:pt x="320" y="292"/>
                    </a:lnTo>
                    <a:lnTo>
                      <a:pt x="316" y="294"/>
                    </a:lnTo>
                    <a:lnTo>
                      <a:pt x="316" y="298"/>
                    </a:lnTo>
                    <a:lnTo>
                      <a:pt x="312" y="298"/>
                    </a:lnTo>
                    <a:lnTo>
                      <a:pt x="312" y="302"/>
                    </a:lnTo>
                    <a:lnTo>
                      <a:pt x="316" y="302"/>
                    </a:lnTo>
                    <a:lnTo>
                      <a:pt x="312" y="302"/>
                    </a:lnTo>
                    <a:lnTo>
                      <a:pt x="308" y="302"/>
                    </a:lnTo>
                    <a:lnTo>
                      <a:pt x="306" y="298"/>
                    </a:lnTo>
                    <a:lnTo>
                      <a:pt x="308" y="294"/>
                    </a:lnTo>
                    <a:lnTo>
                      <a:pt x="306" y="294"/>
                    </a:lnTo>
                    <a:lnTo>
                      <a:pt x="306" y="292"/>
                    </a:lnTo>
                    <a:lnTo>
                      <a:pt x="302" y="292"/>
                    </a:lnTo>
                    <a:lnTo>
                      <a:pt x="298" y="292"/>
                    </a:lnTo>
                    <a:lnTo>
                      <a:pt x="294" y="292"/>
                    </a:lnTo>
                    <a:lnTo>
                      <a:pt x="290" y="292"/>
                    </a:lnTo>
                    <a:lnTo>
                      <a:pt x="286" y="292"/>
                    </a:lnTo>
                    <a:lnTo>
                      <a:pt x="286" y="288"/>
                    </a:lnTo>
                    <a:lnTo>
                      <a:pt x="286" y="280"/>
                    </a:lnTo>
                    <a:lnTo>
                      <a:pt x="282" y="276"/>
                    </a:lnTo>
                    <a:lnTo>
                      <a:pt x="278" y="276"/>
                    </a:lnTo>
                    <a:lnTo>
                      <a:pt x="278" y="272"/>
                    </a:lnTo>
                    <a:lnTo>
                      <a:pt x="278" y="268"/>
                    </a:lnTo>
                    <a:lnTo>
                      <a:pt x="278" y="266"/>
                    </a:lnTo>
                    <a:lnTo>
                      <a:pt x="278" y="262"/>
                    </a:lnTo>
                    <a:lnTo>
                      <a:pt x="278" y="258"/>
                    </a:lnTo>
                    <a:lnTo>
                      <a:pt x="276" y="258"/>
                    </a:lnTo>
                    <a:lnTo>
                      <a:pt x="272" y="254"/>
                    </a:lnTo>
                    <a:lnTo>
                      <a:pt x="272" y="252"/>
                    </a:lnTo>
                    <a:lnTo>
                      <a:pt x="268" y="252"/>
                    </a:lnTo>
                    <a:lnTo>
                      <a:pt x="268" y="248"/>
                    </a:lnTo>
                    <a:lnTo>
                      <a:pt x="264" y="248"/>
                    </a:lnTo>
                    <a:lnTo>
                      <a:pt x="264" y="244"/>
                    </a:lnTo>
                    <a:lnTo>
                      <a:pt x="260" y="244"/>
                    </a:lnTo>
                    <a:lnTo>
                      <a:pt x="256" y="248"/>
                    </a:lnTo>
                    <a:lnTo>
                      <a:pt x="250" y="248"/>
                    </a:lnTo>
                    <a:lnTo>
                      <a:pt x="246" y="248"/>
                    </a:lnTo>
                    <a:lnTo>
                      <a:pt x="242" y="244"/>
                    </a:lnTo>
                    <a:lnTo>
                      <a:pt x="238" y="244"/>
                    </a:lnTo>
                    <a:lnTo>
                      <a:pt x="230" y="248"/>
                    </a:lnTo>
                    <a:lnTo>
                      <a:pt x="226" y="248"/>
                    </a:lnTo>
                    <a:lnTo>
                      <a:pt x="220" y="248"/>
                    </a:lnTo>
                    <a:lnTo>
                      <a:pt x="220" y="244"/>
                    </a:lnTo>
                    <a:lnTo>
                      <a:pt x="216" y="240"/>
                    </a:lnTo>
                    <a:lnTo>
                      <a:pt x="212" y="236"/>
                    </a:lnTo>
                    <a:lnTo>
                      <a:pt x="208" y="232"/>
                    </a:lnTo>
                    <a:lnTo>
                      <a:pt x="186" y="218"/>
                    </a:lnTo>
                    <a:lnTo>
                      <a:pt x="170" y="206"/>
                    </a:lnTo>
                    <a:lnTo>
                      <a:pt x="166" y="206"/>
                    </a:lnTo>
                    <a:lnTo>
                      <a:pt x="164" y="210"/>
                    </a:lnTo>
                    <a:lnTo>
                      <a:pt x="160" y="210"/>
                    </a:lnTo>
                    <a:lnTo>
                      <a:pt x="156" y="210"/>
                    </a:lnTo>
                    <a:lnTo>
                      <a:pt x="152" y="214"/>
                    </a:lnTo>
                    <a:lnTo>
                      <a:pt x="144" y="214"/>
                    </a:lnTo>
                    <a:lnTo>
                      <a:pt x="140" y="218"/>
                    </a:lnTo>
                    <a:lnTo>
                      <a:pt x="136" y="218"/>
                    </a:lnTo>
                    <a:lnTo>
                      <a:pt x="136" y="222"/>
                    </a:lnTo>
                    <a:lnTo>
                      <a:pt x="136" y="228"/>
                    </a:lnTo>
                    <a:lnTo>
                      <a:pt x="136" y="240"/>
                    </a:lnTo>
                    <a:lnTo>
                      <a:pt x="136" y="244"/>
                    </a:lnTo>
                    <a:lnTo>
                      <a:pt x="136" y="252"/>
                    </a:lnTo>
                    <a:lnTo>
                      <a:pt x="136" y="254"/>
                    </a:lnTo>
                    <a:lnTo>
                      <a:pt x="136" y="258"/>
                    </a:lnTo>
                    <a:lnTo>
                      <a:pt x="136" y="262"/>
                    </a:lnTo>
                    <a:lnTo>
                      <a:pt x="136" y="266"/>
                    </a:lnTo>
                    <a:lnTo>
                      <a:pt x="136" y="272"/>
                    </a:lnTo>
                    <a:lnTo>
                      <a:pt x="136" y="280"/>
                    </a:lnTo>
                    <a:lnTo>
                      <a:pt x="136" y="284"/>
                    </a:lnTo>
                    <a:lnTo>
                      <a:pt x="136" y="288"/>
                    </a:lnTo>
                    <a:lnTo>
                      <a:pt x="136" y="292"/>
                    </a:lnTo>
                    <a:lnTo>
                      <a:pt x="134" y="288"/>
                    </a:lnTo>
                    <a:lnTo>
                      <a:pt x="134" y="292"/>
                    </a:lnTo>
                    <a:lnTo>
                      <a:pt x="130" y="292"/>
                    </a:lnTo>
                    <a:lnTo>
                      <a:pt x="126" y="292"/>
                    </a:lnTo>
                    <a:lnTo>
                      <a:pt x="126" y="288"/>
                    </a:lnTo>
                    <a:lnTo>
                      <a:pt x="126" y="284"/>
                    </a:lnTo>
                    <a:lnTo>
                      <a:pt x="122" y="284"/>
                    </a:lnTo>
                    <a:lnTo>
                      <a:pt x="122" y="280"/>
                    </a:lnTo>
                    <a:lnTo>
                      <a:pt x="118" y="276"/>
                    </a:lnTo>
                    <a:lnTo>
                      <a:pt x="114" y="272"/>
                    </a:lnTo>
                    <a:lnTo>
                      <a:pt x="110" y="272"/>
                    </a:lnTo>
                    <a:lnTo>
                      <a:pt x="110" y="268"/>
                    </a:lnTo>
                    <a:lnTo>
                      <a:pt x="106" y="268"/>
                    </a:lnTo>
                    <a:lnTo>
                      <a:pt x="104" y="268"/>
                    </a:lnTo>
                    <a:lnTo>
                      <a:pt x="100" y="272"/>
                    </a:lnTo>
                    <a:lnTo>
                      <a:pt x="96" y="272"/>
                    </a:lnTo>
                    <a:lnTo>
                      <a:pt x="92" y="272"/>
                    </a:lnTo>
                    <a:lnTo>
                      <a:pt x="92" y="276"/>
                    </a:lnTo>
                    <a:lnTo>
                      <a:pt x="88" y="276"/>
                    </a:lnTo>
                    <a:lnTo>
                      <a:pt x="84" y="280"/>
                    </a:lnTo>
                    <a:lnTo>
                      <a:pt x="80" y="284"/>
                    </a:lnTo>
                    <a:lnTo>
                      <a:pt x="76" y="288"/>
                    </a:lnTo>
                    <a:lnTo>
                      <a:pt x="74" y="288"/>
                    </a:lnTo>
                    <a:lnTo>
                      <a:pt x="66" y="292"/>
                    </a:lnTo>
                    <a:lnTo>
                      <a:pt x="66" y="288"/>
                    </a:lnTo>
                    <a:lnTo>
                      <a:pt x="62" y="284"/>
                    </a:lnTo>
                    <a:lnTo>
                      <a:pt x="60" y="280"/>
                    </a:lnTo>
                    <a:lnTo>
                      <a:pt x="60" y="276"/>
                    </a:lnTo>
                    <a:lnTo>
                      <a:pt x="56" y="272"/>
                    </a:lnTo>
                    <a:lnTo>
                      <a:pt x="52" y="268"/>
                    </a:lnTo>
                    <a:lnTo>
                      <a:pt x="48" y="262"/>
                    </a:lnTo>
                    <a:lnTo>
                      <a:pt x="44" y="258"/>
                    </a:lnTo>
                    <a:lnTo>
                      <a:pt x="44" y="254"/>
                    </a:lnTo>
                    <a:lnTo>
                      <a:pt x="40" y="252"/>
                    </a:lnTo>
                    <a:lnTo>
                      <a:pt x="40" y="248"/>
                    </a:lnTo>
                    <a:lnTo>
                      <a:pt x="36" y="240"/>
                    </a:lnTo>
                    <a:lnTo>
                      <a:pt x="36" y="236"/>
                    </a:lnTo>
                    <a:lnTo>
                      <a:pt x="36" y="232"/>
                    </a:lnTo>
                    <a:lnTo>
                      <a:pt x="34" y="224"/>
                    </a:lnTo>
                    <a:lnTo>
                      <a:pt x="34" y="222"/>
                    </a:lnTo>
                    <a:lnTo>
                      <a:pt x="34" y="218"/>
                    </a:lnTo>
                    <a:lnTo>
                      <a:pt x="36" y="214"/>
                    </a:lnTo>
                    <a:lnTo>
                      <a:pt x="40" y="210"/>
                    </a:lnTo>
                    <a:lnTo>
                      <a:pt x="44" y="206"/>
                    </a:lnTo>
                    <a:lnTo>
                      <a:pt x="48" y="202"/>
                    </a:lnTo>
                    <a:lnTo>
                      <a:pt x="52" y="202"/>
                    </a:lnTo>
                    <a:lnTo>
                      <a:pt x="52" y="198"/>
                    </a:lnTo>
                    <a:lnTo>
                      <a:pt x="48" y="198"/>
                    </a:lnTo>
                    <a:lnTo>
                      <a:pt x="44" y="196"/>
                    </a:lnTo>
                    <a:lnTo>
                      <a:pt x="40" y="196"/>
                    </a:lnTo>
                    <a:lnTo>
                      <a:pt x="40" y="192"/>
                    </a:lnTo>
                    <a:lnTo>
                      <a:pt x="36" y="188"/>
                    </a:lnTo>
                    <a:lnTo>
                      <a:pt x="34" y="188"/>
                    </a:lnTo>
                    <a:lnTo>
                      <a:pt x="30" y="188"/>
                    </a:lnTo>
                    <a:lnTo>
                      <a:pt x="30" y="184"/>
                    </a:lnTo>
                    <a:lnTo>
                      <a:pt x="34" y="180"/>
                    </a:lnTo>
                    <a:lnTo>
                      <a:pt x="34" y="184"/>
                    </a:lnTo>
                    <a:lnTo>
                      <a:pt x="36" y="184"/>
                    </a:lnTo>
                    <a:lnTo>
                      <a:pt x="36" y="180"/>
                    </a:lnTo>
                    <a:lnTo>
                      <a:pt x="34" y="176"/>
                    </a:lnTo>
                    <a:lnTo>
                      <a:pt x="34" y="172"/>
                    </a:lnTo>
                    <a:lnTo>
                      <a:pt x="30" y="168"/>
                    </a:lnTo>
                    <a:lnTo>
                      <a:pt x="26" y="166"/>
                    </a:lnTo>
                    <a:lnTo>
                      <a:pt x="26" y="162"/>
                    </a:lnTo>
                    <a:lnTo>
                      <a:pt x="22" y="162"/>
                    </a:lnTo>
                    <a:lnTo>
                      <a:pt x="18" y="162"/>
                    </a:lnTo>
                    <a:lnTo>
                      <a:pt x="14" y="162"/>
                    </a:lnTo>
                    <a:lnTo>
                      <a:pt x="10" y="162"/>
                    </a:lnTo>
                    <a:lnTo>
                      <a:pt x="10" y="158"/>
                    </a:lnTo>
                    <a:lnTo>
                      <a:pt x="10" y="154"/>
                    </a:lnTo>
                    <a:lnTo>
                      <a:pt x="10" y="150"/>
                    </a:lnTo>
                    <a:lnTo>
                      <a:pt x="6" y="150"/>
                    </a:lnTo>
                    <a:lnTo>
                      <a:pt x="4" y="150"/>
                    </a:lnTo>
                    <a:lnTo>
                      <a:pt x="0" y="146"/>
                    </a:lnTo>
                    <a:lnTo>
                      <a:pt x="4" y="146"/>
                    </a:lnTo>
                    <a:lnTo>
                      <a:pt x="4" y="142"/>
                    </a:lnTo>
                    <a:lnTo>
                      <a:pt x="6" y="140"/>
                    </a:lnTo>
                    <a:lnTo>
                      <a:pt x="6" y="136"/>
                    </a:lnTo>
                    <a:lnTo>
                      <a:pt x="10" y="136"/>
                    </a:lnTo>
                    <a:lnTo>
                      <a:pt x="10" y="132"/>
                    </a:lnTo>
                    <a:lnTo>
                      <a:pt x="6" y="132"/>
                    </a:lnTo>
                    <a:lnTo>
                      <a:pt x="6" y="128"/>
                    </a:lnTo>
                    <a:lnTo>
                      <a:pt x="6" y="124"/>
                    </a:lnTo>
                    <a:lnTo>
                      <a:pt x="6" y="116"/>
                    </a:lnTo>
                    <a:lnTo>
                      <a:pt x="10" y="116"/>
                    </a:lnTo>
                    <a:lnTo>
                      <a:pt x="14" y="116"/>
                    </a:lnTo>
                    <a:lnTo>
                      <a:pt x="14" y="112"/>
                    </a:lnTo>
                    <a:lnTo>
                      <a:pt x="10" y="112"/>
                    </a:lnTo>
                    <a:lnTo>
                      <a:pt x="14" y="110"/>
                    </a:lnTo>
                    <a:lnTo>
                      <a:pt x="14" y="106"/>
                    </a:lnTo>
                    <a:lnTo>
                      <a:pt x="18" y="106"/>
                    </a:lnTo>
                    <a:lnTo>
                      <a:pt x="18" y="110"/>
                    </a:lnTo>
                    <a:lnTo>
                      <a:pt x="22" y="110"/>
                    </a:lnTo>
                    <a:lnTo>
                      <a:pt x="22" y="112"/>
                    </a:lnTo>
                    <a:lnTo>
                      <a:pt x="26" y="112"/>
                    </a:lnTo>
                    <a:lnTo>
                      <a:pt x="26" y="116"/>
                    </a:lnTo>
                    <a:lnTo>
                      <a:pt x="30" y="120"/>
                    </a:lnTo>
                    <a:lnTo>
                      <a:pt x="30" y="116"/>
                    </a:lnTo>
                    <a:lnTo>
                      <a:pt x="34" y="116"/>
                    </a:lnTo>
                    <a:lnTo>
                      <a:pt x="36" y="116"/>
                    </a:lnTo>
                    <a:lnTo>
                      <a:pt x="36" y="112"/>
                    </a:lnTo>
                    <a:lnTo>
                      <a:pt x="34" y="112"/>
                    </a:lnTo>
                    <a:lnTo>
                      <a:pt x="34" y="110"/>
                    </a:lnTo>
                    <a:lnTo>
                      <a:pt x="34" y="106"/>
                    </a:lnTo>
                    <a:lnTo>
                      <a:pt x="34" y="102"/>
                    </a:lnTo>
                    <a:lnTo>
                      <a:pt x="36" y="102"/>
                    </a:lnTo>
                    <a:lnTo>
                      <a:pt x="36" y="98"/>
                    </a:lnTo>
                    <a:lnTo>
                      <a:pt x="40" y="98"/>
                    </a:lnTo>
                    <a:lnTo>
                      <a:pt x="44" y="98"/>
                    </a:lnTo>
                    <a:lnTo>
                      <a:pt x="40" y="94"/>
                    </a:lnTo>
                    <a:lnTo>
                      <a:pt x="44" y="94"/>
                    </a:lnTo>
                    <a:lnTo>
                      <a:pt x="44" y="90"/>
                    </a:lnTo>
                    <a:lnTo>
                      <a:pt x="44" y="94"/>
                    </a:lnTo>
                    <a:lnTo>
                      <a:pt x="48" y="90"/>
                    </a:lnTo>
                    <a:lnTo>
                      <a:pt x="52" y="90"/>
                    </a:lnTo>
                    <a:lnTo>
                      <a:pt x="56" y="90"/>
                    </a:lnTo>
                    <a:lnTo>
                      <a:pt x="56" y="86"/>
                    </a:lnTo>
                    <a:lnTo>
                      <a:pt x="60" y="86"/>
                    </a:lnTo>
                    <a:lnTo>
                      <a:pt x="60" y="84"/>
                    </a:lnTo>
                    <a:lnTo>
                      <a:pt x="60" y="80"/>
                    </a:lnTo>
                    <a:lnTo>
                      <a:pt x="60" y="84"/>
                    </a:lnTo>
                    <a:lnTo>
                      <a:pt x="62" y="84"/>
                    </a:lnTo>
                    <a:lnTo>
                      <a:pt x="62" y="80"/>
                    </a:lnTo>
                    <a:lnTo>
                      <a:pt x="66" y="80"/>
                    </a:lnTo>
                    <a:lnTo>
                      <a:pt x="70" y="80"/>
                    </a:lnTo>
                    <a:lnTo>
                      <a:pt x="70" y="84"/>
                    </a:lnTo>
                    <a:lnTo>
                      <a:pt x="74" y="84"/>
                    </a:lnTo>
                    <a:lnTo>
                      <a:pt x="74" y="86"/>
                    </a:lnTo>
                    <a:lnTo>
                      <a:pt x="76" y="84"/>
                    </a:lnTo>
                    <a:lnTo>
                      <a:pt x="74" y="84"/>
                    </a:lnTo>
                    <a:lnTo>
                      <a:pt x="76" y="84"/>
                    </a:lnTo>
                    <a:lnTo>
                      <a:pt x="76" y="80"/>
                    </a:lnTo>
                    <a:lnTo>
                      <a:pt x="80" y="80"/>
                    </a:lnTo>
                    <a:lnTo>
                      <a:pt x="84" y="80"/>
                    </a:lnTo>
                    <a:lnTo>
                      <a:pt x="84" y="84"/>
                    </a:lnTo>
                    <a:lnTo>
                      <a:pt x="88" y="86"/>
                    </a:lnTo>
                    <a:lnTo>
                      <a:pt x="88" y="84"/>
                    </a:lnTo>
                    <a:lnTo>
                      <a:pt x="92" y="84"/>
                    </a:lnTo>
                    <a:lnTo>
                      <a:pt x="92" y="86"/>
                    </a:lnTo>
                    <a:lnTo>
                      <a:pt x="92" y="84"/>
                    </a:lnTo>
                    <a:lnTo>
                      <a:pt x="96" y="84"/>
                    </a:lnTo>
                    <a:lnTo>
                      <a:pt x="100" y="84"/>
                    </a:lnTo>
                    <a:lnTo>
                      <a:pt x="104" y="86"/>
                    </a:lnTo>
                    <a:lnTo>
                      <a:pt x="100" y="86"/>
                    </a:lnTo>
                    <a:lnTo>
                      <a:pt x="104" y="90"/>
                    </a:lnTo>
                    <a:lnTo>
                      <a:pt x="106" y="90"/>
                    </a:lnTo>
                    <a:lnTo>
                      <a:pt x="106" y="94"/>
                    </a:lnTo>
                    <a:lnTo>
                      <a:pt x="110" y="94"/>
                    </a:lnTo>
                    <a:lnTo>
                      <a:pt x="110" y="98"/>
                    </a:lnTo>
                    <a:lnTo>
                      <a:pt x="114" y="98"/>
                    </a:lnTo>
                    <a:lnTo>
                      <a:pt x="110" y="102"/>
                    </a:lnTo>
                    <a:lnTo>
                      <a:pt x="114" y="102"/>
                    </a:lnTo>
                    <a:lnTo>
                      <a:pt x="114" y="106"/>
                    </a:lnTo>
                    <a:lnTo>
                      <a:pt x="118" y="102"/>
                    </a:lnTo>
                    <a:lnTo>
                      <a:pt x="114" y="102"/>
                    </a:lnTo>
                    <a:lnTo>
                      <a:pt x="114" y="98"/>
                    </a:lnTo>
                    <a:lnTo>
                      <a:pt x="114" y="94"/>
                    </a:lnTo>
                    <a:lnTo>
                      <a:pt x="118" y="94"/>
                    </a:lnTo>
                    <a:lnTo>
                      <a:pt x="122" y="98"/>
                    </a:lnTo>
                    <a:lnTo>
                      <a:pt x="126" y="102"/>
                    </a:lnTo>
                    <a:lnTo>
                      <a:pt x="130" y="102"/>
                    </a:lnTo>
                    <a:lnTo>
                      <a:pt x="130" y="106"/>
                    </a:lnTo>
                    <a:lnTo>
                      <a:pt x="134" y="102"/>
                    </a:lnTo>
                    <a:lnTo>
                      <a:pt x="136" y="102"/>
                    </a:lnTo>
                    <a:lnTo>
                      <a:pt x="136" y="98"/>
                    </a:lnTo>
                    <a:lnTo>
                      <a:pt x="140" y="98"/>
                    </a:lnTo>
                    <a:lnTo>
                      <a:pt x="140" y="94"/>
                    </a:lnTo>
                    <a:lnTo>
                      <a:pt x="144" y="94"/>
                    </a:lnTo>
                    <a:lnTo>
                      <a:pt x="148" y="94"/>
                    </a:lnTo>
                    <a:lnTo>
                      <a:pt x="152" y="94"/>
                    </a:lnTo>
                    <a:lnTo>
                      <a:pt x="156" y="98"/>
                    </a:lnTo>
                    <a:lnTo>
                      <a:pt x="160" y="98"/>
                    </a:lnTo>
                    <a:lnTo>
                      <a:pt x="160" y="94"/>
                    </a:lnTo>
                    <a:lnTo>
                      <a:pt x="160" y="90"/>
                    </a:lnTo>
                    <a:lnTo>
                      <a:pt x="164" y="94"/>
                    </a:lnTo>
                    <a:lnTo>
                      <a:pt x="166" y="94"/>
                    </a:lnTo>
                    <a:lnTo>
                      <a:pt x="166" y="90"/>
                    </a:lnTo>
                    <a:lnTo>
                      <a:pt x="170" y="90"/>
                    </a:lnTo>
                    <a:lnTo>
                      <a:pt x="170" y="94"/>
                    </a:lnTo>
                    <a:lnTo>
                      <a:pt x="170" y="98"/>
                    </a:lnTo>
                    <a:lnTo>
                      <a:pt x="174" y="98"/>
                    </a:lnTo>
                    <a:lnTo>
                      <a:pt x="178" y="102"/>
                    </a:lnTo>
                    <a:lnTo>
                      <a:pt x="182" y="102"/>
                    </a:lnTo>
                    <a:lnTo>
                      <a:pt x="186" y="102"/>
                    </a:lnTo>
                    <a:lnTo>
                      <a:pt x="186" y="106"/>
                    </a:lnTo>
                    <a:lnTo>
                      <a:pt x="190" y="106"/>
                    </a:lnTo>
                    <a:lnTo>
                      <a:pt x="190" y="102"/>
                    </a:lnTo>
                    <a:lnTo>
                      <a:pt x="190" y="98"/>
                    </a:lnTo>
                    <a:lnTo>
                      <a:pt x="192" y="98"/>
                    </a:lnTo>
                    <a:lnTo>
                      <a:pt x="196" y="102"/>
                    </a:lnTo>
                    <a:lnTo>
                      <a:pt x="200" y="102"/>
                    </a:lnTo>
                    <a:lnTo>
                      <a:pt x="204" y="102"/>
                    </a:lnTo>
                    <a:lnTo>
                      <a:pt x="208" y="102"/>
                    </a:lnTo>
                    <a:lnTo>
                      <a:pt x="212" y="98"/>
                    </a:lnTo>
                    <a:lnTo>
                      <a:pt x="212" y="94"/>
                    </a:lnTo>
                    <a:lnTo>
                      <a:pt x="216" y="90"/>
                    </a:lnTo>
                    <a:lnTo>
                      <a:pt x="216" y="86"/>
                    </a:lnTo>
                    <a:lnTo>
                      <a:pt x="212" y="86"/>
                    </a:lnTo>
                    <a:lnTo>
                      <a:pt x="208" y="84"/>
                    </a:lnTo>
                    <a:lnTo>
                      <a:pt x="208" y="86"/>
                    </a:lnTo>
                    <a:lnTo>
                      <a:pt x="208" y="84"/>
                    </a:lnTo>
                    <a:lnTo>
                      <a:pt x="204" y="84"/>
                    </a:lnTo>
                    <a:lnTo>
                      <a:pt x="200" y="84"/>
                    </a:lnTo>
                    <a:lnTo>
                      <a:pt x="196" y="80"/>
                    </a:lnTo>
                    <a:lnTo>
                      <a:pt x="200" y="80"/>
                    </a:lnTo>
                    <a:lnTo>
                      <a:pt x="196" y="80"/>
                    </a:lnTo>
                    <a:lnTo>
                      <a:pt x="196" y="76"/>
                    </a:lnTo>
                    <a:lnTo>
                      <a:pt x="192" y="76"/>
                    </a:lnTo>
                    <a:lnTo>
                      <a:pt x="192" y="72"/>
                    </a:lnTo>
                    <a:lnTo>
                      <a:pt x="196" y="72"/>
                    </a:lnTo>
                    <a:lnTo>
                      <a:pt x="200" y="72"/>
                    </a:lnTo>
                    <a:lnTo>
                      <a:pt x="204" y="68"/>
                    </a:lnTo>
                    <a:lnTo>
                      <a:pt x="208" y="68"/>
                    </a:lnTo>
                    <a:lnTo>
                      <a:pt x="208" y="64"/>
                    </a:lnTo>
                    <a:lnTo>
                      <a:pt x="204" y="64"/>
                    </a:lnTo>
                    <a:lnTo>
                      <a:pt x="204" y="60"/>
                    </a:lnTo>
                    <a:lnTo>
                      <a:pt x="200" y="60"/>
                    </a:lnTo>
                    <a:lnTo>
                      <a:pt x="200" y="56"/>
                    </a:lnTo>
                    <a:lnTo>
                      <a:pt x="204" y="56"/>
                    </a:lnTo>
                    <a:lnTo>
                      <a:pt x="208" y="54"/>
                    </a:lnTo>
                    <a:lnTo>
                      <a:pt x="212" y="54"/>
                    </a:lnTo>
                    <a:lnTo>
                      <a:pt x="216" y="54"/>
                    </a:lnTo>
                    <a:lnTo>
                      <a:pt x="220" y="54"/>
                    </a:lnTo>
                    <a:lnTo>
                      <a:pt x="222" y="54"/>
                    </a:lnTo>
                    <a:lnTo>
                      <a:pt x="222" y="50"/>
                    </a:lnTo>
                    <a:lnTo>
                      <a:pt x="220" y="50"/>
                    </a:lnTo>
                    <a:lnTo>
                      <a:pt x="216" y="50"/>
                    </a:lnTo>
                    <a:lnTo>
                      <a:pt x="216" y="46"/>
                    </a:lnTo>
                    <a:lnTo>
                      <a:pt x="216" y="50"/>
                    </a:lnTo>
                    <a:lnTo>
                      <a:pt x="212" y="50"/>
                    </a:lnTo>
                    <a:lnTo>
                      <a:pt x="212" y="46"/>
                    </a:lnTo>
                    <a:lnTo>
                      <a:pt x="208" y="46"/>
                    </a:lnTo>
                    <a:lnTo>
                      <a:pt x="208" y="42"/>
                    </a:lnTo>
                    <a:lnTo>
                      <a:pt x="212" y="42"/>
                    </a:lnTo>
                    <a:lnTo>
                      <a:pt x="216" y="42"/>
                    </a:lnTo>
                    <a:lnTo>
                      <a:pt x="216" y="38"/>
                    </a:lnTo>
                    <a:lnTo>
                      <a:pt x="212" y="38"/>
                    </a:lnTo>
                    <a:lnTo>
                      <a:pt x="212" y="42"/>
                    </a:lnTo>
                    <a:lnTo>
                      <a:pt x="208" y="42"/>
                    </a:lnTo>
                    <a:lnTo>
                      <a:pt x="208" y="38"/>
                    </a:lnTo>
                    <a:lnTo>
                      <a:pt x="204" y="38"/>
                    </a:lnTo>
                    <a:lnTo>
                      <a:pt x="208" y="38"/>
                    </a:lnTo>
                    <a:lnTo>
                      <a:pt x="208" y="34"/>
                    </a:lnTo>
                    <a:lnTo>
                      <a:pt x="204" y="34"/>
                    </a:lnTo>
                    <a:lnTo>
                      <a:pt x="208" y="30"/>
                    </a:lnTo>
                    <a:lnTo>
                      <a:pt x="212" y="30"/>
                    </a:lnTo>
                    <a:lnTo>
                      <a:pt x="216" y="30"/>
                    </a:lnTo>
                    <a:lnTo>
                      <a:pt x="220" y="30"/>
                    </a:lnTo>
                    <a:lnTo>
                      <a:pt x="222" y="30"/>
                    </a:lnTo>
                    <a:lnTo>
                      <a:pt x="226" y="30"/>
                    </a:lnTo>
                    <a:lnTo>
                      <a:pt x="226" y="34"/>
                    </a:lnTo>
                    <a:lnTo>
                      <a:pt x="226" y="30"/>
                    </a:lnTo>
                    <a:lnTo>
                      <a:pt x="230" y="30"/>
                    </a:lnTo>
                    <a:lnTo>
                      <a:pt x="234" y="30"/>
                    </a:lnTo>
                    <a:lnTo>
                      <a:pt x="234" y="28"/>
                    </a:lnTo>
                    <a:lnTo>
                      <a:pt x="238" y="28"/>
                    </a:lnTo>
                    <a:lnTo>
                      <a:pt x="242" y="28"/>
                    </a:lnTo>
                    <a:lnTo>
                      <a:pt x="246" y="28"/>
                    </a:lnTo>
                    <a:lnTo>
                      <a:pt x="250" y="28"/>
                    </a:lnTo>
                    <a:lnTo>
                      <a:pt x="250" y="24"/>
                    </a:lnTo>
                    <a:lnTo>
                      <a:pt x="252" y="24"/>
                    </a:lnTo>
                    <a:lnTo>
                      <a:pt x="256" y="24"/>
                    </a:lnTo>
                    <a:lnTo>
                      <a:pt x="260" y="24"/>
                    </a:lnTo>
                    <a:lnTo>
                      <a:pt x="264" y="24"/>
                    </a:lnTo>
                    <a:lnTo>
                      <a:pt x="268" y="24"/>
                    </a:lnTo>
                    <a:lnTo>
                      <a:pt x="264" y="24"/>
                    </a:lnTo>
                    <a:lnTo>
                      <a:pt x="264" y="20"/>
                    </a:lnTo>
                    <a:lnTo>
                      <a:pt x="268" y="20"/>
                    </a:lnTo>
                    <a:lnTo>
                      <a:pt x="268" y="16"/>
                    </a:lnTo>
                    <a:lnTo>
                      <a:pt x="272" y="16"/>
                    </a:lnTo>
                    <a:lnTo>
                      <a:pt x="272" y="20"/>
                    </a:lnTo>
                    <a:lnTo>
                      <a:pt x="276" y="20"/>
                    </a:lnTo>
                    <a:lnTo>
                      <a:pt x="276" y="16"/>
                    </a:lnTo>
                    <a:lnTo>
                      <a:pt x="278" y="16"/>
                    </a:lnTo>
                    <a:lnTo>
                      <a:pt x="282" y="16"/>
                    </a:lnTo>
                    <a:lnTo>
                      <a:pt x="286" y="16"/>
                    </a:lnTo>
                    <a:lnTo>
                      <a:pt x="290" y="16"/>
                    </a:lnTo>
                    <a:lnTo>
                      <a:pt x="294" y="12"/>
                    </a:lnTo>
                    <a:lnTo>
                      <a:pt x="298" y="12"/>
                    </a:lnTo>
                    <a:lnTo>
                      <a:pt x="302" y="12"/>
                    </a:lnTo>
                    <a:lnTo>
                      <a:pt x="302" y="8"/>
                    </a:lnTo>
                    <a:lnTo>
                      <a:pt x="306" y="8"/>
                    </a:lnTo>
                    <a:lnTo>
                      <a:pt x="306" y="12"/>
                    </a:lnTo>
                    <a:lnTo>
                      <a:pt x="308" y="8"/>
                    </a:lnTo>
                    <a:lnTo>
                      <a:pt x="308" y="4"/>
                    </a:lnTo>
                    <a:lnTo>
                      <a:pt x="312" y="4"/>
                    </a:lnTo>
                    <a:lnTo>
                      <a:pt x="316" y="0"/>
                    </a:lnTo>
                    <a:lnTo>
                      <a:pt x="320" y="4"/>
                    </a:lnTo>
                    <a:lnTo>
                      <a:pt x="320" y="0"/>
                    </a:lnTo>
                    <a:lnTo>
                      <a:pt x="324" y="0"/>
                    </a:lnTo>
                    <a:lnTo>
                      <a:pt x="328" y="0"/>
                    </a:lnTo>
                    <a:lnTo>
                      <a:pt x="332" y="4"/>
                    </a:lnTo>
                    <a:lnTo>
                      <a:pt x="336" y="4"/>
                    </a:lnTo>
                    <a:lnTo>
                      <a:pt x="338" y="4"/>
                    </a:lnTo>
                    <a:lnTo>
                      <a:pt x="342" y="4"/>
                    </a:lnTo>
                    <a:lnTo>
                      <a:pt x="342" y="0"/>
                    </a:lnTo>
                    <a:lnTo>
                      <a:pt x="346" y="0"/>
                    </a:lnTo>
                    <a:lnTo>
                      <a:pt x="346" y="4"/>
                    </a:lnTo>
                    <a:lnTo>
                      <a:pt x="346" y="8"/>
                    </a:lnTo>
                    <a:lnTo>
                      <a:pt x="346" y="12"/>
                    </a:lnTo>
                    <a:lnTo>
                      <a:pt x="350" y="16"/>
                    </a:lnTo>
                    <a:lnTo>
                      <a:pt x="354" y="16"/>
                    </a:lnTo>
                    <a:lnTo>
                      <a:pt x="350" y="16"/>
                    </a:lnTo>
                    <a:lnTo>
                      <a:pt x="350" y="20"/>
                    </a:lnTo>
                    <a:lnTo>
                      <a:pt x="350" y="24"/>
                    </a:lnTo>
                    <a:lnTo>
                      <a:pt x="346" y="24"/>
                    </a:lnTo>
                    <a:lnTo>
                      <a:pt x="350" y="24"/>
                    </a:lnTo>
                    <a:lnTo>
                      <a:pt x="350" y="28"/>
                    </a:lnTo>
                    <a:lnTo>
                      <a:pt x="354" y="28"/>
                    </a:lnTo>
                    <a:lnTo>
                      <a:pt x="358" y="28"/>
                    </a:lnTo>
                    <a:lnTo>
                      <a:pt x="362" y="28"/>
                    </a:lnTo>
                    <a:lnTo>
                      <a:pt x="366" y="28"/>
                    </a:lnTo>
                    <a:lnTo>
                      <a:pt x="362" y="24"/>
                    </a:lnTo>
                    <a:lnTo>
                      <a:pt x="366" y="24"/>
                    </a:lnTo>
                    <a:lnTo>
                      <a:pt x="368" y="28"/>
                    </a:lnTo>
                    <a:lnTo>
                      <a:pt x="366" y="28"/>
                    </a:lnTo>
                    <a:lnTo>
                      <a:pt x="368" y="28"/>
                    </a:lnTo>
                    <a:lnTo>
                      <a:pt x="368" y="30"/>
                    </a:lnTo>
                    <a:lnTo>
                      <a:pt x="368" y="34"/>
                    </a:lnTo>
                    <a:lnTo>
                      <a:pt x="368" y="30"/>
                    </a:lnTo>
                    <a:lnTo>
                      <a:pt x="372" y="30"/>
                    </a:lnTo>
                    <a:lnTo>
                      <a:pt x="368" y="30"/>
                    </a:lnTo>
                    <a:lnTo>
                      <a:pt x="368" y="28"/>
                    </a:lnTo>
                    <a:lnTo>
                      <a:pt x="372" y="28"/>
                    </a:lnTo>
                    <a:lnTo>
                      <a:pt x="376" y="28"/>
                    </a:lnTo>
                    <a:lnTo>
                      <a:pt x="376" y="30"/>
                    </a:lnTo>
                    <a:lnTo>
                      <a:pt x="380" y="30"/>
                    </a:lnTo>
                    <a:lnTo>
                      <a:pt x="384" y="30"/>
                    </a:lnTo>
                    <a:lnTo>
                      <a:pt x="388" y="30"/>
                    </a:lnTo>
                    <a:lnTo>
                      <a:pt x="388" y="34"/>
                    </a:lnTo>
                    <a:lnTo>
                      <a:pt x="384" y="34"/>
                    </a:lnTo>
                    <a:lnTo>
                      <a:pt x="380" y="34"/>
                    </a:lnTo>
                    <a:lnTo>
                      <a:pt x="380" y="38"/>
                    </a:lnTo>
                    <a:lnTo>
                      <a:pt x="380" y="42"/>
                    </a:lnTo>
                    <a:lnTo>
                      <a:pt x="384" y="42"/>
                    </a:lnTo>
                    <a:lnTo>
                      <a:pt x="380" y="42"/>
                    </a:lnTo>
                    <a:lnTo>
                      <a:pt x="384" y="42"/>
                    </a:lnTo>
                    <a:lnTo>
                      <a:pt x="388" y="38"/>
                    </a:lnTo>
                    <a:lnTo>
                      <a:pt x="392" y="38"/>
                    </a:lnTo>
                    <a:lnTo>
                      <a:pt x="394" y="38"/>
                    </a:lnTo>
                    <a:lnTo>
                      <a:pt x="394" y="42"/>
                    </a:lnTo>
                    <a:lnTo>
                      <a:pt x="398" y="38"/>
                    </a:lnTo>
                    <a:lnTo>
                      <a:pt x="394" y="38"/>
                    </a:lnTo>
                    <a:lnTo>
                      <a:pt x="398" y="38"/>
                    </a:lnTo>
                    <a:lnTo>
                      <a:pt x="398" y="34"/>
                    </a:lnTo>
                    <a:lnTo>
                      <a:pt x="402" y="34"/>
                    </a:lnTo>
                    <a:lnTo>
                      <a:pt x="406" y="34"/>
                    </a:lnTo>
                    <a:lnTo>
                      <a:pt x="408" y="30"/>
                    </a:lnTo>
                    <a:lnTo>
                      <a:pt x="412" y="28"/>
                    </a:lnTo>
                    <a:lnTo>
                      <a:pt x="416" y="28"/>
                    </a:lnTo>
                    <a:lnTo>
                      <a:pt x="420" y="28"/>
                    </a:lnTo>
                    <a:lnTo>
                      <a:pt x="420" y="24"/>
                    </a:lnTo>
                    <a:lnTo>
                      <a:pt x="424" y="24"/>
                    </a:lnTo>
                    <a:lnTo>
                      <a:pt x="428" y="24"/>
                    </a:lnTo>
                    <a:lnTo>
                      <a:pt x="428" y="20"/>
                    </a:lnTo>
                    <a:lnTo>
                      <a:pt x="432" y="24"/>
                    </a:lnTo>
                    <a:lnTo>
                      <a:pt x="428" y="28"/>
                    </a:lnTo>
                    <a:lnTo>
                      <a:pt x="424" y="28"/>
                    </a:lnTo>
                    <a:lnTo>
                      <a:pt x="424" y="30"/>
                    </a:lnTo>
                    <a:lnTo>
                      <a:pt x="428" y="34"/>
                    </a:lnTo>
                    <a:lnTo>
                      <a:pt x="432" y="34"/>
                    </a:lnTo>
                    <a:lnTo>
                      <a:pt x="436" y="38"/>
                    </a:lnTo>
                    <a:lnTo>
                      <a:pt x="438" y="42"/>
                    </a:lnTo>
                    <a:lnTo>
                      <a:pt x="442" y="46"/>
                    </a:lnTo>
                    <a:lnTo>
                      <a:pt x="446" y="46"/>
                    </a:lnTo>
                    <a:lnTo>
                      <a:pt x="446" y="50"/>
                    </a:lnTo>
                    <a:lnTo>
                      <a:pt x="450" y="56"/>
                    </a:lnTo>
                    <a:lnTo>
                      <a:pt x="454" y="56"/>
                    </a:lnTo>
                    <a:lnTo>
                      <a:pt x="454" y="60"/>
                    </a:lnTo>
                    <a:lnTo>
                      <a:pt x="454" y="64"/>
                    </a:lnTo>
                    <a:lnTo>
                      <a:pt x="458" y="64"/>
                    </a:lnTo>
                    <a:lnTo>
                      <a:pt x="462" y="68"/>
                    </a:lnTo>
                    <a:lnTo>
                      <a:pt x="466" y="80"/>
                    </a:lnTo>
                    <a:lnTo>
                      <a:pt x="468" y="84"/>
                    </a:lnTo>
                    <a:lnTo>
                      <a:pt x="468" y="86"/>
                    </a:lnTo>
                    <a:lnTo>
                      <a:pt x="468" y="90"/>
                    </a:lnTo>
                    <a:lnTo>
                      <a:pt x="472" y="90"/>
                    </a:lnTo>
                    <a:lnTo>
                      <a:pt x="472" y="98"/>
                    </a:lnTo>
                    <a:lnTo>
                      <a:pt x="476" y="98"/>
                    </a:lnTo>
                    <a:lnTo>
                      <a:pt x="480" y="98"/>
                    </a:lnTo>
                    <a:lnTo>
                      <a:pt x="480" y="94"/>
                    </a:lnTo>
                    <a:lnTo>
                      <a:pt x="480" y="90"/>
                    </a:lnTo>
                    <a:lnTo>
                      <a:pt x="484" y="90"/>
                    </a:lnTo>
                    <a:lnTo>
                      <a:pt x="484" y="86"/>
                    </a:lnTo>
                    <a:lnTo>
                      <a:pt x="488" y="90"/>
                    </a:lnTo>
                    <a:lnTo>
                      <a:pt x="492" y="90"/>
                    </a:lnTo>
                    <a:lnTo>
                      <a:pt x="492" y="94"/>
                    </a:lnTo>
                    <a:lnTo>
                      <a:pt x="496" y="94"/>
                    </a:lnTo>
                    <a:lnTo>
                      <a:pt x="496" y="98"/>
                    </a:lnTo>
                    <a:lnTo>
                      <a:pt x="496" y="102"/>
                    </a:lnTo>
                    <a:lnTo>
                      <a:pt x="498" y="102"/>
                    </a:lnTo>
                    <a:lnTo>
                      <a:pt x="498" y="98"/>
                    </a:lnTo>
                    <a:lnTo>
                      <a:pt x="502" y="98"/>
                    </a:lnTo>
                    <a:lnTo>
                      <a:pt x="502" y="102"/>
                    </a:lnTo>
                    <a:lnTo>
                      <a:pt x="506" y="102"/>
                    </a:lnTo>
                    <a:lnTo>
                      <a:pt x="510" y="98"/>
                    </a:lnTo>
                    <a:lnTo>
                      <a:pt x="510" y="102"/>
                    </a:lnTo>
                    <a:lnTo>
                      <a:pt x="514" y="98"/>
                    </a:lnTo>
                    <a:lnTo>
                      <a:pt x="518" y="98"/>
                    </a:lnTo>
                    <a:lnTo>
                      <a:pt x="518" y="94"/>
                    </a:lnTo>
                    <a:lnTo>
                      <a:pt x="522" y="94"/>
                    </a:lnTo>
                    <a:lnTo>
                      <a:pt x="524" y="94"/>
                    </a:lnTo>
                    <a:lnTo>
                      <a:pt x="528" y="98"/>
                    </a:lnTo>
                    <a:lnTo>
                      <a:pt x="532" y="98"/>
                    </a:lnTo>
                    <a:lnTo>
                      <a:pt x="532" y="102"/>
                    </a:lnTo>
                    <a:lnTo>
                      <a:pt x="536" y="106"/>
                    </a:lnTo>
                    <a:lnTo>
                      <a:pt x="536" y="110"/>
                    </a:lnTo>
                    <a:lnTo>
                      <a:pt x="536" y="112"/>
                    </a:lnTo>
                    <a:lnTo>
                      <a:pt x="540" y="112"/>
                    </a:lnTo>
                    <a:lnTo>
                      <a:pt x="544" y="112"/>
                    </a:lnTo>
                    <a:lnTo>
                      <a:pt x="548" y="112"/>
                    </a:lnTo>
                    <a:lnTo>
                      <a:pt x="548" y="116"/>
                    </a:lnTo>
                    <a:lnTo>
                      <a:pt x="544" y="116"/>
                    </a:lnTo>
                    <a:lnTo>
                      <a:pt x="548" y="116"/>
                    </a:lnTo>
                    <a:lnTo>
                      <a:pt x="548" y="120"/>
                    </a:lnTo>
                    <a:lnTo>
                      <a:pt x="548" y="124"/>
                    </a:lnTo>
                    <a:lnTo>
                      <a:pt x="552" y="124"/>
                    </a:lnTo>
                    <a:lnTo>
                      <a:pt x="554" y="124"/>
                    </a:lnTo>
                    <a:lnTo>
                      <a:pt x="558" y="124"/>
                    </a:lnTo>
                    <a:lnTo>
                      <a:pt x="562" y="128"/>
                    </a:lnTo>
                    <a:lnTo>
                      <a:pt x="562" y="124"/>
                    </a:lnTo>
                    <a:lnTo>
                      <a:pt x="566" y="124"/>
                    </a:lnTo>
                    <a:lnTo>
                      <a:pt x="566" y="120"/>
                    </a:lnTo>
                    <a:lnTo>
                      <a:pt x="570" y="120"/>
                    </a:lnTo>
                    <a:lnTo>
                      <a:pt x="570" y="124"/>
                    </a:lnTo>
                    <a:lnTo>
                      <a:pt x="574" y="124"/>
                    </a:lnTo>
                    <a:lnTo>
                      <a:pt x="574" y="128"/>
                    </a:lnTo>
                    <a:lnTo>
                      <a:pt x="574" y="132"/>
                    </a:lnTo>
                    <a:lnTo>
                      <a:pt x="578" y="132"/>
                    </a:lnTo>
                    <a:lnTo>
                      <a:pt x="578" y="136"/>
                    </a:lnTo>
                    <a:lnTo>
                      <a:pt x="574" y="136"/>
                    </a:lnTo>
                    <a:lnTo>
                      <a:pt x="570" y="136"/>
                    </a:lnTo>
                    <a:lnTo>
                      <a:pt x="570" y="140"/>
                    </a:lnTo>
                    <a:lnTo>
                      <a:pt x="570" y="142"/>
                    </a:lnTo>
                    <a:lnTo>
                      <a:pt x="570" y="146"/>
                    </a:lnTo>
                    <a:lnTo>
                      <a:pt x="566" y="146"/>
                    </a:lnTo>
                    <a:lnTo>
                      <a:pt x="562" y="146"/>
                    </a:lnTo>
                    <a:lnTo>
                      <a:pt x="558" y="146"/>
                    </a:lnTo>
                    <a:lnTo>
                      <a:pt x="558" y="150"/>
                    </a:lnTo>
                    <a:lnTo>
                      <a:pt x="554" y="150"/>
                    </a:lnTo>
                    <a:lnTo>
                      <a:pt x="554" y="154"/>
                    </a:lnTo>
                    <a:lnTo>
                      <a:pt x="554" y="158"/>
                    </a:lnTo>
                    <a:lnTo>
                      <a:pt x="554" y="162"/>
                    </a:lnTo>
                    <a:lnTo>
                      <a:pt x="554" y="166"/>
                    </a:lnTo>
                    <a:lnTo>
                      <a:pt x="554" y="168"/>
                    </a:lnTo>
                    <a:lnTo>
                      <a:pt x="554" y="172"/>
                    </a:lnTo>
                    <a:lnTo>
                      <a:pt x="554" y="176"/>
                    </a:lnTo>
                    <a:lnTo>
                      <a:pt x="552" y="176"/>
                    </a:lnTo>
                    <a:lnTo>
                      <a:pt x="548" y="176"/>
                    </a:lnTo>
                    <a:lnTo>
                      <a:pt x="548" y="180"/>
                    </a:lnTo>
                    <a:lnTo>
                      <a:pt x="544" y="180"/>
                    </a:lnTo>
                    <a:lnTo>
                      <a:pt x="540" y="176"/>
                    </a:lnTo>
                    <a:lnTo>
                      <a:pt x="536" y="176"/>
                    </a:lnTo>
                    <a:lnTo>
                      <a:pt x="532" y="176"/>
                    </a:lnTo>
                    <a:lnTo>
                      <a:pt x="528" y="176"/>
                    </a:lnTo>
                    <a:lnTo>
                      <a:pt x="524" y="176"/>
                    </a:lnTo>
                    <a:lnTo>
                      <a:pt x="522" y="172"/>
                    </a:lnTo>
                    <a:lnTo>
                      <a:pt x="518" y="172"/>
                    </a:lnTo>
                    <a:lnTo>
                      <a:pt x="518" y="176"/>
                    </a:lnTo>
                    <a:lnTo>
                      <a:pt x="518" y="180"/>
                    </a:lnTo>
                    <a:lnTo>
                      <a:pt x="514" y="184"/>
                    </a:lnTo>
                    <a:lnTo>
                      <a:pt x="514" y="188"/>
                    </a:lnTo>
                    <a:lnTo>
                      <a:pt x="514" y="192"/>
                    </a:lnTo>
                    <a:lnTo>
                      <a:pt x="510" y="192"/>
                    </a:lnTo>
                    <a:lnTo>
                      <a:pt x="510" y="196"/>
                    </a:lnTo>
                    <a:lnTo>
                      <a:pt x="510" y="198"/>
                    </a:lnTo>
                    <a:lnTo>
                      <a:pt x="510" y="202"/>
                    </a:lnTo>
                    <a:lnTo>
                      <a:pt x="506" y="206"/>
                    </a:lnTo>
                    <a:lnTo>
                      <a:pt x="510" y="206"/>
                    </a:lnTo>
                    <a:lnTo>
                      <a:pt x="510" y="210"/>
                    </a:lnTo>
                    <a:lnTo>
                      <a:pt x="514" y="210"/>
                    </a:lnTo>
                    <a:lnTo>
                      <a:pt x="514" y="214"/>
                    </a:lnTo>
                    <a:lnTo>
                      <a:pt x="510" y="214"/>
                    </a:lnTo>
                    <a:lnTo>
                      <a:pt x="506" y="214"/>
                    </a:lnTo>
                    <a:lnTo>
                      <a:pt x="502" y="214"/>
                    </a:lnTo>
                    <a:lnTo>
                      <a:pt x="498" y="214"/>
                    </a:lnTo>
                    <a:lnTo>
                      <a:pt x="498" y="210"/>
                    </a:lnTo>
                    <a:lnTo>
                      <a:pt x="496" y="210"/>
                    </a:lnTo>
                    <a:lnTo>
                      <a:pt x="496" y="214"/>
                    </a:lnTo>
                    <a:lnTo>
                      <a:pt x="492" y="214"/>
                    </a:lnTo>
                    <a:lnTo>
                      <a:pt x="488" y="214"/>
                    </a:lnTo>
                    <a:lnTo>
                      <a:pt x="484" y="214"/>
                    </a:lnTo>
                    <a:lnTo>
                      <a:pt x="480" y="218"/>
                    </a:lnTo>
                    <a:lnTo>
                      <a:pt x="476" y="218"/>
                    </a:lnTo>
                    <a:lnTo>
                      <a:pt x="472" y="222"/>
                    </a:lnTo>
                    <a:lnTo>
                      <a:pt x="476" y="222"/>
                    </a:lnTo>
                    <a:lnTo>
                      <a:pt x="480" y="222"/>
                    </a:lnTo>
                    <a:lnTo>
                      <a:pt x="484" y="222"/>
                    </a:lnTo>
                    <a:lnTo>
                      <a:pt x="484" y="224"/>
                    </a:lnTo>
                    <a:lnTo>
                      <a:pt x="480" y="224"/>
                    </a:lnTo>
                    <a:lnTo>
                      <a:pt x="480" y="228"/>
                    </a:lnTo>
                    <a:lnTo>
                      <a:pt x="480" y="232"/>
                    </a:lnTo>
                    <a:lnTo>
                      <a:pt x="480" y="236"/>
                    </a:lnTo>
                    <a:lnTo>
                      <a:pt x="480" y="240"/>
                    </a:lnTo>
                    <a:lnTo>
                      <a:pt x="484" y="240"/>
                    </a:lnTo>
                    <a:lnTo>
                      <a:pt x="484" y="244"/>
                    </a:lnTo>
                    <a:lnTo>
                      <a:pt x="484" y="248"/>
                    </a:lnTo>
                    <a:lnTo>
                      <a:pt x="488" y="252"/>
                    </a:lnTo>
                    <a:lnTo>
                      <a:pt x="488" y="254"/>
                    </a:lnTo>
                    <a:lnTo>
                      <a:pt x="484" y="254"/>
                    </a:lnTo>
                    <a:lnTo>
                      <a:pt x="480" y="258"/>
                    </a:lnTo>
                    <a:lnTo>
                      <a:pt x="484" y="258"/>
                    </a:lnTo>
                    <a:lnTo>
                      <a:pt x="480" y="262"/>
                    </a:lnTo>
                    <a:lnTo>
                      <a:pt x="476" y="266"/>
                    </a:lnTo>
                    <a:lnTo>
                      <a:pt x="476" y="268"/>
                    </a:lnTo>
                    <a:lnTo>
                      <a:pt x="480" y="268"/>
                    </a:lnTo>
                    <a:lnTo>
                      <a:pt x="480" y="272"/>
                    </a:lnTo>
                    <a:lnTo>
                      <a:pt x="476" y="272"/>
                    </a:lnTo>
                    <a:lnTo>
                      <a:pt x="476" y="268"/>
                    </a:lnTo>
                    <a:lnTo>
                      <a:pt x="472" y="268"/>
                    </a:lnTo>
                    <a:lnTo>
                      <a:pt x="468" y="268"/>
                    </a:lnTo>
                    <a:lnTo>
                      <a:pt x="466" y="268"/>
                    </a:lnTo>
                    <a:lnTo>
                      <a:pt x="466" y="266"/>
                    </a:lnTo>
                    <a:lnTo>
                      <a:pt x="466" y="262"/>
                    </a:lnTo>
                    <a:lnTo>
                      <a:pt x="462" y="262"/>
                    </a:lnTo>
                    <a:lnTo>
                      <a:pt x="458" y="262"/>
                    </a:lnTo>
                    <a:lnTo>
                      <a:pt x="454" y="258"/>
                    </a:lnTo>
                    <a:lnTo>
                      <a:pt x="450" y="258"/>
                    </a:lnTo>
                    <a:lnTo>
                      <a:pt x="446" y="258"/>
                    </a:lnTo>
                    <a:lnTo>
                      <a:pt x="442" y="258"/>
                    </a:lnTo>
                    <a:lnTo>
                      <a:pt x="438" y="258"/>
                    </a:lnTo>
                    <a:lnTo>
                      <a:pt x="436" y="258"/>
                    </a:lnTo>
                    <a:lnTo>
                      <a:pt x="432" y="258"/>
                    </a:lnTo>
                    <a:lnTo>
                      <a:pt x="428" y="258"/>
                    </a:lnTo>
                    <a:lnTo>
                      <a:pt x="424" y="258"/>
                    </a:lnTo>
                    <a:lnTo>
                      <a:pt x="420" y="258"/>
                    </a:lnTo>
                    <a:lnTo>
                      <a:pt x="416" y="258"/>
                    </a:lnTo>
                    <a:lnTo>
                      <a:pt x="416" y="258"/>
                    </a:lnTo>
                    <a:lnTo>
                      <a:pt x="416" y="25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8" name="Freeform 35">
                <a:extLst>
                  <a:ext uri="{FF2B5EF4-FFF2-40B4-BE49-F238E27FC236}">
                    <a16:creationId xmlns:a16="http://schemas.microsoft.com/office/drawing/2014/main" id="{32E86330-300F-4927-ABFC-35AFA6CB8583}"/>
                  </a:ext>
                </a:extLst>
              </p:cNvPr>
              <p:cNvSpPr>
                <a:spLocks noEditPoints="1"/>
              </p:cNvSpPr>
              <p:nvPr/>
            </p:nvSpPr>
            <p:spPr bwMode="auto">
              <a:xfrm>
                <a:off x="5504934" y="9109277"/>
                <a:ext cx="45307" cy="48792"/>
              </a:xfrm>
              <a:custGeom>
                <a:avLst/>
                <a:gdLst>
                  <a:gd name="T0" fmla="*/ 10 w 26"/>
                  <a:gd name="T1" fmla="*/ 22 h 28"/>
                  <a:gd name="T2" fmla="*/ 4 w 26"/>
                  <a:gd name="T3" fmla="*/ 18 h 28"/>
                  <a:gd name="T4" fmla="*/ 0 w 26"/>
                  <a:gd name="T5" fmla="*/ 18 h 28"/>
                  <a:gd name="T6" fmla="*/ 0 w 26"/>
                  <a:gd name="T7" fmla="*/ 18 h 28"/>
                  <a:gd name="T8" fmla="*/ 0 w 26"/>
                  <a:gd name="T9" fmla="*/ 18 h 28"/>
                  <a:gd name="T10" fmla="*/ 0 w 26"/>
                  <a:gd name="T11" fmla="*/ 18 h 28"/>
                  <a:gd name="T12" fmla="*/ 0 w 26"/>
                  <a:gd name="T13" fmla="*/ 18 h 28"/>
                  <a:gd name="T14" fmla="*/ 4 w 26"/>
                  <a:gd name="T15" fmla="*/ 14 h 28"/>
                  <a:gd name="T16" fmla="*/ 4 w 26"/>
                  <a:gd name="T17" fmla="*/ 10 h 28"/>
                  <a:gd name="T18" fmla="*/ 4 w 26"/>
                  <a:gd name="T19" fmla="*/ 10 h 28"/>
                  <a:gd name="T20" fmla="*/ 6 w 26"/>
                  <a:gd name="T21" fmla="*/ 6 h 28"/>
                  <a:gd name="T22" fmla="*/ 6 w 26"/>
                  <a:gd name="T23" fmla="*/ 2 h 28"/>
                  <a:gd name="T24" fmla="*/ 6 w 26"/>
                  <a:gd name="T25" fmla="*/ 2 h 28"/>
                  <a:gd name="T26" fmla="*/ 6 w 26"/>
                  <a:gd name="T27" fmla="*/ 2 h 28"/>
                  <a:gd name="T28" fmla="*/ 10 w 26"/>
                  <a:gd name="T29" fmla="*/ 0 h 28"/>
                  <a:gd name="T30" fmla="*/ 14 w 26"/>
                  <a:gd name="T31" fmla="*/ 0 h 28"/>
                  <a:gd name="T32" fmla="*/ 18 w 26"/>
                  <a:gd name="T33" fmla="*/ 2 h 28"/>
                  <a:gd name="T34" fmla="*/ 18 w 26"/>
                  <a:gd name="T35" fmla="*/ 6 h 28"/>
                  <a:gd name="T36" fmla="*/ 18 w 26"/>
                  <a:gd name="T37" fmla="*/ 6 h 28"/>
                  <a:gd name="T38" fmla="*/ 18 w 26"/>
                  <a:gd name="T39" fmla="*/ 6 h 28"/>
                  <a:gd name="T40" fmla="*/ 22 w 26"/>
                  <a:gd name="T41" fmla="*/ 10 h 28"/>
                  <a:gd name="T42" fmla="*/ 22 w 26"/>
                  <a:gd name="T43" fmla="*/ 10 h 28"/>
                  <a:gd name="T44" fmla="*/ 18 w 26"/>
                  <a:gd name="T45" fmla="*/ 10 h 28"/>
                  <a:gd name="T46" fmla="*/ 18 w 26"/>
                  <a:gd name="T47" fmla="*/ 10 h 28"/>
                  <a:gd name="T48" fmla="*/ 14 w 26"/>
                  <a:gd name="T49" fmla="*/ 14 h 28"/>
                  <a:gd name="T50" fmla="*/ 14 w 26"/>
                  <a:gd name="T51" fmla="*/ 14 h 28"/>
                  <a:gd name="T52" fmla="*/ 18 w 26"/>
                  <a:gd name="T53" fmla="*/ 14 h 28"/>
                  <a:gd name="T54" fmla="*/ 18 w 26"/>
                  <a:gd name="T55" fmla="*/ 14 h 28"/>
                  <a:gd name="T56" fmla="*/ 18 w 26"/>
                  <a:gd name="T57" fmla="*/ 14 h 28"/>
                  <a:gd name="T58" fmla="*/ 18 w 26"/>
                  <a:gd name="T59" fmla="*/ 14 h 28"/>
                  <a:gd name="T60" fmla="*/ 18 w 26"/>
                  <a:gd name="T61" fmla="*/ 18 h 28"/>
                  <a:gd name="T62" fmla="*/ 22 w 26"/>
                  <a:gd name="T63" fmla="*/ 18 h 28"/>
                  <a:gd name="T64" fmla="*/ 22 w 26"/>
                  <a:gd name="T65" fmla="*/ 22 h 28"/>
                  <a:gd name="T66" fmla="*/ 22 w 26"/>
                  <a:gd name="T67" fmla="*/ 26 h 28"/>
                  <a:gd name="T68" fmla="*/ 26 w 26"/>
                  <a:gd name="T69" fmla="*/ 26 h 28"/>
                  <a:gd name="T70" fmla="*/ 26 w 26"/>
                  <a:gd name="T71" fmla="*/ 26 h 28"/>
                  <a:gd name="T72" fmla="*/ 22 w 26"/>
                  <a:gd name="T73" fmla="*/ 28 h 28"/>
                  <a:gd name="T74" fmla="*/ 14 w 26"/>
                  <a:gd name="T75" fmla="*/ 28 h 28"/>
                  <a:gd name="T76" fmla="*/ 14 w 26"/>
                  <a:gd name="T77" fmla="*/ 26 h 28"/>
                  <a:gd name="T78" fmla="*/ 14 w 26"/>
                  <a:gd name="T79" fmla="*/ 26 h 28"/>
                  <a:gd name="T80" fmla="*/ 10 w 26"/>
                  <a:gd name="T81" fmla="*/ 22 h 28"/>
                  <a:gd name="T82" fmla="*/ 10 w 26"/>
                  <a:gd name="T83" fmla="*/ 22 h 28"/>
                  <a:gd name="T84" fmla="*/ 10 w 26"/>
                  <a:gd name="T85" fmla="*/ 22 h 28"/>
                  <a:gd name="T86" fmla="*/ 22 w 26"/>
                  <a:gd name="T87" fmla="*/ 2 h 28"/>
                  <a:gd name="T88" fmla="*/ 22 w 26"/>
                  <a:gd name="T89" fmla="*/ 6 h 28"/>
                  <a:gd name="T90" fmla="*/ 22 w 26"/>
                  <a:gd name="T91" fmla="*/ 6 h 28"/>
                  <a:gd name="T92" fmla="*/ 26 w 26"/>
                  <a:gd name="T93" fmla="*/ 6 h 28"/>
                  <a:gd name="T94" fmla="*/ 26 w 26"/>
                  <a:gd name="T95" fmla="*/ 6 h 28"/>
                  <a:gd name="T96" fmla="*/ 22 w 26"/>
                  <a:gd name="T97" fmla="*/ 6 h 28"/>
                  <a:gd name="T98" fmla="*/ 22 w 26"/>
                  <a:gd name="T99" fmla="*/ 10 h 28"/>
                  <a:gd name="T100" fmla="*/ 22 w 26"/>
                  <a:gd name="T101" fmla="*/ 10 h 28"/>
                  <a:gd name="T102" fmla="*/ 22 w 26"/>
                  <a:gd name="T103" fmla="*/ 10 h 28"/>
                  <a:gd name="T104" fmla="*/ 22 w 26"/>
                  <a:gd name="T105" fmla="*/ 10 h 28"/>
                  <a:gd name="T106" fmla="*/ 22 w 26"/>
                  <a:gd name="T107" fmla="*/ 10 h 28"/>
                  <a:gd name="T108" fmla="*/ 22 w 26"/>
                  <a:gd name="T109" fmla="*/ 10 h 28"/>
                  <a:gd name="T110" fmla="*/ 22 w 26"/>
                  <a:gd name="T111" fmla="*/ 2 h 28"/>
                  <a:gd name="T112" fmla="*/ 22 w 26"/>
                  <a:gd name="T113" fmla="*/ 2 h 28"/>
                  <a:gd name="T114" fmla="*/ 22 w 26"/>
                  <a:gd name="T115" fmla="*/ 2 h 28"/>
                  <a:gd name="T116" fmla="*/ 22 w 26"/>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8">
                    <a:moveTo>
                      <a:pt x="10" y="22"/>
                    </a:moveTo>
                    <a:lnTo>
                      <a:pt x="10" y="22"/>
                    </a:lnTo>
                    <a:lnTo>
                      <a:pt x="4" y="18"/>
                    </a:lnTo>
                    <a:lnTo>
                      <a:pt x="4" y="18"/>
                    </a:lnTo>
                    <a:lnTo>
                      <a:pt x="0" y="18"/>
                    </a:lnTo>
                    <a:lnTo>
                      <a:pt x="0" y="18"/>
                    </a:lnTo>
                    <a:lnTo>
                      <a:pt x="0" y="18"/>
                    </a:lnTo>
                    <a:lnTo>
                      <a:pt x="0" y="18"/>
                    </a:lnTo>
                    <a:lnTo>
                      <a:pt x="0" y="18"/>
                    </a:lnTo>
                    <a:lnTo>
                      <a:pt x="0" y="18"/>
                    </a:lnTo>
                    <a:lnTo>
                      <a:pt x="0" y="18"/>
                    </a:lnTo>
                    <a:lnTo>
                      <a:pt x="0" y="18"/>
                    </a:lnTo>
                    <a:lnTo>
                      <a:pt x="0" y="18"/>
                    </a:lnTo>
                    <a:lnTo>
                      <a:pt x="0" y="18"/>
                    </a:lnTo>
                    <a:lnTo>
                      <a:pt x="0" y="14"/>
                    </a:lnTo>
                    <a:lnTo>
                      <a:pt x="4" y="14"/>
                    </a:lnTo>
                    <a:lnTo>
                      <a:pt x="4" y="14"/>
                    </a:lnTo>
                    <a:lnTo>
                      <a:pt x="4" y="10"/>
                    </a:lnTo>
                    <a:lnTo>
                      <a:pt x="4" y="10"/>
                    </a:lnTo>
                    <a:lnTo>
                      <a:pt x="4" y="10"/>
                    </a:lnTo>
                    <a:lnTo>
                      <a:pt x="4" y="10"/>
                    </a:lnTo>
                    <a:lnTo>
                      <a:pt x="6" y="6"/>
                    </a:lnTo>
                    <a:lnTo>
                      <a:pt x="6" y="2"/>
                    </a:lnTo>
                    <a:lnTo>
                      <a:pt x="6" y="2"/>
                    </a:lnTo>
                    <a:lnTo>
                      <a:pt x="6" y="2"/>
                    </a:lnTo>
                    <a:lnTo>
                      <a:pt x="6" y="2"/>
                    </a:lnTo>
                    <a:lnTo>
                      <a:pt x="6" y="2"/>
                    </a:lnTo>
                    <a:lnTo>
                      <a:pt x="6" y="2"/>
                    </a:lnTo>
                    <a:lnTo>
                      <a:pt x="10" y="0"/>
                    </a:lnTo>
                    <a:lnTo>
                      <a:pt x="10" y="0"/>
                    </a:lnTo>
                    <a:lnTo>
                      <a:pt x="10" y="0"/>
                    </a:lnTo>
                    <a:lnTo>
                      <a:pt x="14" y="0"/>
                    </a:lnTo>
                    <a:lnTo>
                      <a:pt x="18" y="2"/>
                    </a:lnTo>
                    <a:lnTo>
                      <a:pt x="18" y="2"/>
                    </a:lnTo>
                    <a:lnTo>
                      <a:pt x="18" y="2"/>
                    </a:lnTo>
                    <a:lnTo>
                      <a:pt x="18" y="6"/>
                    </a:lnTo>
                    <a:lnTo>
                      <a:pt x="18" y="6"/>
                    </a:lnTo>
                    <a:lnTo>
                      <a:pt x="18" y="6"/>
                    </a:lnTo>
                    <a:lnTo>
                      <a:pt x="18" y="6"/>
                    </a:lnTo>
                    <a:lnTo>
                      <a:pt x="18" y="6"/>
                    </a:lnTo>
                    <a:lnTo>
                      <a:pt x="18" y="6"/>
                    </a:lnTo>
                    <a:lnTo>
                      <a:pt x="22" y="10"/>
                    </a:lnTo>
                    <a:lnTo>
                      <a:pt x="22" y="10"/>
                    </a:lnTo>
                    <a:lnTo>
                      <a:pt x="22" y="10"/>
                    </a:lnTo>
                    <a:lnTo>
                      <a:pt x="22" y="10"/>
                    </a:lnTo>
                    <a:lnTo>
                      <a:pt x="18" y="10"/>
                    </a:lnTo>
                    <a:lnTo>
                      <a:pt x="18" y="10"/>
                    </a:lnTo>
                    <a:lnTo>
                      <a:pt x="18" y="10"/>
                    </a:lnTo>
                    <a:lnTo>
                      <a:pt x="18" y="10"/>
                    </a:lnTo>
                    <a:lnTo>
                      <a:pt x="14" y="14"/>
                    </a:lnTo>
                    <a:lnTo>
                      <a:pt x="14" y="14"/>
                    </a:lnTo>
                    <a:lnTo>
                      <a:pt x="14" y="14"/>
                    </a:lnTo>
                    <a:lnTo>
                      <a:pt x="18" y="14"/>
                    </a:lnTo>
                    <a:lnTo>
                      <a:pt x="18" y="14"/>
                    </a:lnTo>
                    <a:lnTo>
                      <a:pt x="18" y="14"/>
                    </a:lnTo>
                    <a:lnTo>
                      <a:pt x="18" y="14"/>
                    </a:lnTo>
                    <a:lnTo>
                      <a:pt x="18" y="14"/>
                    </a:lnTo>
                    <a:lnTo>
                      <a:pt x="18" y="14"/>
                    </a:lnTo>
                    <a:lnTo>
                      <a:pt x="18" y="14"/>
                    </a:lnTo>
                    <a:lnTo>
                      <a:pt x="18" y="14"/>
                    </a:lnTo>
                    <a:lnTo>
                      <a:pt x="18" y="14"/>
                    </a:lnTo>
                    <a:lnTo>
                      <a:pt x="18" y="18"/>
                    </a:lnTo>
                    <a:lnTo>
                      <a:pt x="22" y="18"/>
                    </a:lnTo>
                    <a:lnTo>
                      <a:pt x="22" y="18"/>
                    </a:lnTo>
                    <a:lnTo>
                      <a:pt x="22" y="22"/>
                    </a:lnTo>
                    <a:lnTo>
                      <a:pt x="22" y="22"/>
                    </a:lnTo>
                    <a:lnTo>
                      <a:pt x="22" y="22"/>
                    </a:lnTo>
                    <a:lnTo>
                      <a:pt x="22" y="26"/>
                    </a:lnTo>
                    <a:lnTo>
                      <a:pt x="26" y="26"/>
                    </a:lnTo>
                    <a:lnTo>
                      <a:pt x="26" y="26"/>
                    </a:lnTo>
                    <a:lnTo>
                      <a:pt x="26" y="26"/>
                    </a:lnTo>
                    <a:lnTo>
                      <a:pt x="26" y="26"/>
                    </a:lnTo>
                    <a:lnTo>
                      <a:pt x="26" y="28"/>
                    </a:lnTo>
                    <a:lnTo>
                      <a:pt x="22" y="28"/>
                    </a:lnTo>
                    <a:lnTo>
                      <a:pt x="14" y="28"/>
                    </a:lnTo>
                    <a:lnTo>
                      <a:pt x="14" y="28"/>
                    </a:lnTo>
                    <a:lnTo>
                      <a:pt x="14" y="28"/>
                    </a:lnTo>
                    <a:lnTo>
                      <a:pt x="14" y="26"/>
                    </a:lnTo>
                    <a:lnTo>
                      <a:pt x="14" y="26"/>
                    </a:lnTo>
                    <a:lnTo>
                      <a:pt x="14" y="26"/>
                    </a:lnTo>
                    <a:lnTo>
                      <a:pt x="14" y="26"/>
                    </a:lnTo>
                    <a:lnTo>
                      <a:pt x="10" y="22"/>
                    </a:lnTo>
                    <a:lnTo>
                      <a:pt x="10" y="22"/>
                    </a:lnTo>
                    <a:lnTo>
                      <a:pt x="10" y="22"/>
                    </a:lnTo>
                    <a:lnTo>
                      <a:pt x="10" y="22"/>
                    </a:lnTo>
                    <a:lnTo>
                      <a:pt x="10" y="22"/>
                    </a:lnTo>
                    <a:close/>
                    <a:moveTo>
                      <a:pt x="22" y="2"/>
                    </a:moveTo>
                    <a:lnTo>
                      <a:pt x="22" y="2"/>
                    </a:lnTo>
                    <a:lnTo>
                      <a:pt x="22" y="2"/>
                    </a:lnTo>
                    <a:lnTo>
                      <a:pt x="22" y="6"/>
                    </a:lnTo>
                    <a:lnTo>
                      <a:pt x="22" y="6"/>
                    </a:lnTo>
                    <a:lnTo>
                      <a:pt x="22" y="6"/>
                    </a:lnTo>
                    <a:lnTo>
                      <a:pt x="22" y="6"/>
                    </a:lnTo>
                    <a:lnTo>
                      <a:pt x="26" y="6"/>
                    </a:lnTo>
                    <a:lnTo>
                      <a:pt x="26" y="6"/>
                    </a:lnTo>
                    <a:lnTo>
                      <a:pt x="26" y="6"/>
                    </a:lnTo>
                    <a:lnTo>
                      <a:pt x="22" y="6"/>
                    </a:lnTo>
                    <a:lnTo>
                      <a:pt x="22" y="6"/>
                    </a:lnTo>
                    <a:lnTo>
                      <a:pt x="22" y="6"/>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18" y="6"/>
                    </a:lnTo>
                    <a:lnTo>
                      <a:pt x="22" y="2"/>
                    </a:lnTo>
                    <a:lnTo>
                      <a:pt x="22" y="2"/>
                    </a:lnTo>
                    <a:lnTo>
                      <a:pt x="22" y="2"/>
                    </a:lnTo>
                    <a:lnTo>
                      <a:pt x="22" y="2"/>
                    </a:lnTo>
                    <a:lnTo>
                      <a:pt x="22" y="2"/>
                    </a:lnTo>
                    <a:lnTo>
                      <a:pt x="22" y="2"/>
                    </a:lnTo>
                    <a:lnTo>
                      <a:pt x="22" y="2"/>
                    </a:lnTo>
                    <a:lnTo>
                      <a:pt x="22" y="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9" name="Freeform 36">
                <a:extLst>
                  <a:ext uri="{FF2B5EF4-FFF2-40B4-BE49-F238E27FC236}">
                    <a16:creationId xmlns:a16="http://schemas.microsoft.com/office/drawing/2014/main" id="{7B1D3B42-9874-4A8C-BE8E-93E6E1EC3398}"/>
                  </a:ext>
                </a:extLst>
              </p:cNvPr>
              <p:cNvSpPr>
                <a:spLocks/>
              </p:cNvSpPr>
              <p:nvPr/>
            </p:nvSpPr>
            <p:spPr bwMode="auto">
              <a:xfrm>
                <a:off x="6062560" y="8680602"/>
                <a:ext cx="271843" cy="132436"/>
              </a:xfrm>
              <a:custGeom>
                <a:avLst/>
                <a:gdLst>
                  <a:gd name="T0" fmla="*/ 74 w 156"/>
                  <a:gd name="T1" fmla="*/ 54 h 76"/>
                  <a:gd name="T2" fmla="*/ 68 w 156"/>
                  <a:gd name="T3" fmla="*/ 58 h 76"/>
                  <a:gd name="T4" fmla="*/ 68 w 156"/>
                  <a:gd name="T5" fmla="*/ 66 h 76"/>
                  <a:gd name="T6" fmla="*/ 60 w 156"/>
                  <a:gd name="T7" fmla="*/ 68 h 76"/>
                  <a:gd name="T8" fmla="*/ 52 w 156"/>
                  <a:gd name="T9" fmla="*/ 72 h 76"/>
                  <a:gd name="T10" fmla="*/ 42 w 156"/>
                  <a:gd name="T11" fmla="*/ 72 h 76"/>
                  <a:gd name="T12" fmla="*/ 38 w 156"/>
                  <a:gd name="T13" fmla="*/ 72 h 76"/>
                  <a:gd name="T14" fmla="*/ 30 w 156"/>
                  <a:gd name="T15" fmla="*/ 68 h 76"/>
                  <a:gd name="T16" fmla="*/ 30 w 156"/>
                  <a:gd name="T17" fmla="*/ 68 h 76"/>
                  <a:gd name="T18" fmla="*/ 22 w 156"/>
                  <a:gd name="T19" fmla="*/ 68 h 76"/>
                  <a:gd name="T20" fmla="*/ 14 w 156"/>
                  <a:gd name="T21" fmla="*/ 66 h 76"/>
                  <a:gd name="T22" fmla="*/ 8 w 156"/>
                  <a:gd name="T23" fmla="*/ 68 h 76"/>
                  <a:gd name="T24" fmla="*/ 0 w 156"/>
                  <a:gd name="T25" fmla="*/ 66 h 76"/>
                  <a:gd name="T26" fmla="*/ 0 w 156"/>
                  <a:gd name="T27" fmla="*/ 62 h 76"/>
                  <a:gd name="T28" fmla="*/ 8 w 156"/>
                  <a:gd name="T29" fmla="*/ 58 h 76"/>
                  <a:gd name="T30" fmla="*/ 18 w 156"/>
                  <a:gd name="T31" fmla="*/ 58 h 76"/>
                  <a:gd name="T32" fmla="*/ 18 w 156"/>
                  <a:gd name="T33" fmla="*/ 62 h 76"/>
                  <a:gd name="T34" fmla="*/ 22 w 156"/>
                  <a:gd name="T35" fmla="*/ 54 h 76"/>
                  <a:gd name="T36" fmla="*/ 34 w 156"/>
                  <a:gd name="T37" fmla="*/ 58 h 76"/>
                  <a:gd name="T38" fmla="*/ 44 w 156"/>
                  <a:gd name="T39" fmla="*/ 50 h 76"/>
                  <a:gd name="T40" fmla="*/ 48 w 156"/>
                  <a:gd name="T41" fmla="*/ 50 h 76"/>
                  <a:gd name="T42" fmla="*/ 52 w 156"/>
                  <a:gd name="T43" fmla="*/ 42 h 76"/>
                  <a:gd name="T44" fmla="*/ 48 w 156"/>
                  <a:gd name="T45" fmla="*/ 42 h 76"/>
                  <a:gd name="T46" fmla="*/ 42 w 156"/>
                  <a:gd name="T47" fmla="*/ 36 h 76"/>
                  <a:gd name="T48" fmla="*/ 34 w 156"/>
                  <a:gd name="T49" fmla="*/ 28 h 76"/>
                  <a:gd name="T50" fmla="*/ 30 w 156"/>
                  <a:gd name="T51" fmla="*/ 36 h 76"/>
                  <a:gd name="T52" fmla="*/ 30 w 156"/>
                  <a:gd name="T53" fmla="*/ 40 h 76"/>
                  <a:gd name="T54" fmla="*/ 22 w 156"/>
                  <a:gd name="T55" fmla="*/ 32 h 76"/>
                  <a:gd name="T56" fmla="*/ 12 w 156"/>
                  <a:gd name="T57" fmla="*/ 32 h 76"/>
                  <a:gd name="T58" fmla="*/ 14 w 156"/>
                  <a:gd name="T59" fmla="*/ 24 h 76"/>
                  <a:gd name="T60" fmla="*/ 22 w 156"/>
                  <a:gd name="T61" fmla="*/ 20 h 76"/>
                  <a:gd name="T62" fmla="*/ 22 w 156"/>
                  <a:gd name="T63" fmla="*/ 16 h 76"/>
                  <a:gd name="T64" fmla="*/ 26 w 156"/>
                  <a:gd name="T65" fmla="*/ 6 h 76"/>
                  <a:gd name="T66" fmla="*/ 38 w 156"/>
                  <a:gd name="T67" fmla="*/ 6 h 76"/>
                  <a:gd name="T68" fmla="*/ 48 w 156"/>
                  <a:gd name="T69" fmla="*/ 6 h 76"/>
                  <a:gd name="T70" fmla="*/ 56 w 156"/>
                  <a:gd name="T71" fmla="*/ 10 h 76"/>
                  <a:gd name="T72" fmla="*/ 60 w 156"/>
                  <a:gd name="T73" fmla="*/ 10 h 76"/>
                  <a:gd name="T74" fmla="*/ 60 w 156"/>
                  <a:gd name="T75" fmla="*/ 0 h 76"/>
                  <a:gd name="T76" fmla="*/ 72 w 156"/>
                  <a:gd name="T77" fmla="*/ 0 h 76"/>
                  <a:gd name="T78" fmla="*/ 82 w 156"/>
                  <a:gd name="T79" fmla="*/ 4 h 76"/>
                  <a:gd name="T80" fmla="*/ 88 w 156"/>
                  <a:gd name="T81" fmla="*/ 6 h 76"/>
                  <a:gd name="T82" fmla="*/ 100 w 156"/>
                  <a:gd name="T83" fmla="*/ 4 h 76"/>
                  <a:gd name="T84" fmla="*/ 112 w 156"/>
                  <a:gd name="T85" fmla="*/ 4 h 76"/>
                  <a:gd name="T86" fmla="*/ 122 w 156"/>
                  <a:gd name="T87" fmla="*/ 4 h 76"/>
                  <a:gd name="T88" fmla="*/ 134 w 156"/>
                  <a:gd name="T89" fmla="*/ 6 h 76"/>
                  <a:gd name="T90" fmla="*/ 142 w 156"/>
                  <a:gd name="T91" fmla="*/ 10 h 76"/>
                  <a:gd name="T92" fmla="*/ 148 w 156"/>
                  <a:gd name="T93" fmla="*/ 14 h 76"/>
                  <a:gd name="T94" fmla="*/ 156 w 156"/>
                  <a:gd name="T95" fmla="*/ 16 h 76"/>
                  <a:gd name="T96" fmla="*/ 148 w 156"/>
                  <a:gd name="T97" fmla="*/ 20 h 76"/>
                  <a:gd name="T98" fmla="*/ 142 w 156"/>
                  <a:gd name="T99" fmla="*/ 24 h 76"/>
                  <a:gd name="T100" fmla="*/ 134 w 156"/>
                  <a:gd name="T101" fmla="*/ 28 h 76"/>
                  <a:gd name="T102" fmla="*/ 126 w 156"/>
                  <a:gd name="T103" fmla="*/ 36 h 76"/>
                  <a:gd name="T104" fmla="*/ 118 w 156"/>
                  <a:gd name="T105" fmla="*/ 40 h 76"/>
                  <a:gd name="T106" fmla="*/ 108 w 156"/>
                  <a:gd name="T107" fmla="*/ 40 h 76"/>
                  <a:gd name="T108" fmla="*/ 104 w 156"/>
                  <a:gd name="T109" fmla="*/ 50 h 76"/>
                  <a:gd name="T110" fmla="*/ 100 w 156"/>
                  <a:gd name="T111" fmla="*/ 50 h 76"/>
                  <a:gd name="T112" fmla="*/ 88 w 156"/>
                  <a:gd name="T113" fmla="*/ 54 h 76"/>
                  <a:gd name="T114" fmla="*/ 86 w 156"/>
                  <a:gd name="T115" fmla="*/ 46 h 76"/>
                  <a:gd name="T116" fmla="*/ 78 w 156"/>
                  <a:gd name="T1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6">
                    <a:moveTo>
                      <a:pt x="78" y="50"/>
                    </a:moveTo>
                    <a:lnTo>
                      <a:pt x="78" y="54"/>
                    </a:lnTo>
                    <a:lnTo>
                      <a:pt x="74" y="54"/>
                    </a:lnTo>
                    <a:lnTo>
                      <a:pt x="74" y="58"/>
                    </a:lnTo>
                    <a:lnTo>
                      <a:pt x="72" y="58"/>
                    </a:lnTo>
                    <a:lnTo>
                      <a:pt x="68" y="58"/>
                    </a:lnTo>
                    <a:lnTo>
                      <a:pt x="64" y="62"/>
                    </a:lnTo>
                    <a:lnTo>
                      <a:pt x="64" y="66"/>
                    </a:lnTo>
                    <a:lnTo>
                      <a:pt x="68" y="66"/>
                    </a:lnTo>
                    <a:lnTo>
                      <a:pt x="68" y="68"/>
                    </a:lnTo>
                    <a:lnTo>
                      <a:pt x="64" y="68"/>
                    </a:lnTo>
                    <a:lnTo>
                      <a:pt x="60" y="68"/>
                    </a:lnTo>
                    <a:lnTo>
                      <a:pt x="56" y="68"/>
                    </a:lnTo>
                    <a:lnTo>
                      <a:pt x="56" y="72"/>
                    </a:lnTo>
                    <a:lnTo>
                      <a:pt x="52" y="72"/>
                    </a:lnTo>
                    <a:lnTo>
                      <a:pt x="48" y="72"/>
                    </a:lnTo>
                    <a:lnTo>
                      <a:pt x="44" y="72"/>
                    </a:lnTo>
                    <a:lnTo>
                      <a:pt x="42" y="72"/>
                    </a:lnTo>
                    <a:lnTo>
                      <a:pt x="42" y="76"/>
                    </a:lnTo>
                    <a:lnTo>
                      <a:pt x="42" y="72"/>
                    </a:lnTo>
                    <a:lnTo>
                      <a:pt x="38" y="72"/>
                    </a:lnTo>
                    <a:lnTo>
                      <a:pt x="34" y="72"/>
                    </a:lnTo>
                    <a:lnTo>
                      <a:pt x="34" y="68"/>
                    </a:lnTo>
                    <a:lnTo>
                      <a:pt x="30" y="68"/>
                    </a:lnTo>
                    <a:lnTo>
                      <a:pt x="34" y="68"/>
                    </a:lnTo>
                    <a:lnTo>
                      <a:pt x="30" y="66"/>
                    </a:lnTo>
                    <a:lnTo>
                      <a:pt x="30" y="68"/>
                    </a:lnTo>
                    <a:lnTo>
                      <a:pt x="26" y="68"/>
                    </a:lnTo>
                    <a:lnTo>
                      <a:pt x="22" y="72"/>
                    </a:lnTo>
                    <a:lnTo>
                      <a:pt x="22" y="68"/>
                    </a:lnTo>
                    <a:lnTo>
                      <a:pt x="18" y="68"/>
                    </a:lnTo>
                    <a:lnTo>
                      <a:pt x="18" y="66"/>
                    </a:lnTo>
                    <a:lnTo>
                      <a:pt x="14" y="66"/>
                    </a:lnTo>
                    <a:lnTo>
                      <a:pt x="14" y="68"/>
                    </a:lnTo>
                    <a:lnTo>
                      <a:pt x="12" y="68"/>
                    </a:lnTo>
                    <a:lnTo>
                      <a:pt x="8" y="68"/>
                    </a:lnTo>
                    <a:lnTo>
                      <a:pt x="4" y="68"/>
                    </a:lnTo>
                    <a:lnTo>
                      <a:pt x="0" y="68"/>
                    </a:lnTo>
                    <a:lnTo>
                      <a:pt x="0" y="66"/>
                    </a:lnTo>
                    <a:lnTo>
                      <a:pt x="0" y="62"/>
                    </a:lnTo>
                    <a:lnTo>
                      <a:pt x="0" y="58"/>
                    </a:lnTo>
                    <a:lnTo>
                      <a:pt x="0" y="62"/>
                    </a:lnTo>
                    <a:lnTo>
                      <a:pt x="4" y="62"/>
                    </a:lnTo>
                    <a:lnTo>
                      <a:pt x="4" y="58"/>
                    </a:lnTo>
                    <a:lnTo>
                      <a:pt x="8" y="58"/>
                    </a:lnTo>
                    <a:lnTo>
                      <a:pt x="12" y="54"/>
                    </a:lnTo>
                    <a:lnTo>
                      <a:pt x="14" y="58"/>
                    </a:lnTo>
                    <a:lnTo>
                      <a:pt x="18" y="58"/>
                    </a:lnTo>
                    <a:lnTo>
                      <a:pt x="18" y="62"/>
                    </a:lnTo>
                    <a:lnTo>
                      <a:pt x="14" y="62"/>
                    </a:lnTo>
                    <a:lnTo>
                      <a:pt x="18" y="62"/>
                    </a:lnTo>
                    <a:lnTo>
                      <a:pt x="18" y="58"/>
                    </a:lnTo>
                    <a:lnTo>
                      <a:pt x="22" y="58"/>
                    </a:lnTo>
                    <a:lnTo>
                      <a:pt x="22" y="54"/>
                    </a:lnTo>
                    <a:lnTo>
                      <a:pt x="26" y="54"/>
                    </a:lnTo>
                    <a:lnTo>
                      <a:pt x="30" y="54"/>
                    </a:lnTo>
                    <a:lnTo>
                      <a:pt x="34" y="58"/>
                    </a:lnTo>
                    <a:lnTo>
                      <a:pt x="38" y="54"/>
                    </a:lnTo>
                    <a:lnTo>
                      <a:pt x="42" y="50"/>
                    </a:lnTo>
                    <a:lnTo>
                      <a:pt x="44" y="50"/>
                    </a:lnTo>
                    <a:lnTo>
                      <a:pt x="44" y="46"/>
                    </a:lnTo>
                    <a:lnTo>
                      <a:pt x="44" y="50"/>
                    </a:lnTo>
                    <a:lnTo>
                      <a:pt x="48" y="50"/>
                    </a:lnTo>
                    <a:lnTo>
                      <a:pt x="48" y="46"/>
                    </a:lnTo>
                    <a:lnTo>
                      <a:pt x="52" y="46"/>
                    </a:lnTo>
                    <a:lnTo>
                      <a:pt x="52" y="42"/>
                    </a:lnTo>
                    <a:lnTo>
                      <a:pt x="56" y="42"/>
                    </a:lnTo>
                    <a:lnTo>
                      <a:pt x="52" y="42"/>
                    </a:lnTo>
                    <a:lnTo>
                      <a:pt x="48" y="42"/>
                    </a:lnTo>
                    <a:lnTo>
                      <a:pt x="44" y="40"/>
                    </a:lnTo>
                    <a:lnTo>
                      <a:pt x="42" y="40"/>
                    </a:lnTo>
                    <a:lnTo>
                      <a:pt x="42" y="36"/>
                    </a:lnTo>
                    <a:lnTo>
                      <a:pt x="38" y="36"/>
                    </a:lnTo>
                    <a:lnTo>
                      <a:pt x="38" y="32"/>
                    </a:lnTo>
                    <a:lnTo>
                      <a:pt x="34" y="28"/>
                    </a:lnTo>
                    <a:lnTo>
                      <a:pt x="34" y="32"/>
                    </a:lnTo>
                    <a:lnTo>
                      <a:pt x="34" y="36"/>
                    </a:lnTo>
                    <a:lnTo>
                      <a:pt x="30" y="36"/>
                    </a:lnTo>
                    <a:lnTo>
                      <a:pt x="30" y="32"/>
                    </a:lnTo>
                    <a:lnTo>
                      <a:pt x="30" y="36"/>
                    </a:lnTo>
                    <a:lnTo>
                      <a:pt x="30" y="40"/>
                    </a:lnTo>
                    <a:lnTo>
                      <a:pt x="26" y="36"/>
                    </a:lnTo>
                    <a:lnTo>
                      <a:pt x="22" y="36"/>
                    </a:lnTo>
                    <a:lnTo>
                      <a:pt x="22" y="32"/>
                    </a:lnTo>
                    <a:lnTo>
                      <a:pt x="18" y="32"/>
                    </a:lnTo>
                    <a:lnTo>
                      <a:pt x="14" y="32"/>
                    </a:lnTo>
                    <a:lnTo>
                      <a:pt x="12" y="32"/>
                    </a:lnTo>
                    <a:lnTo>
                      <a:pt x="12" y="28"/>
                    </a:lnTo>
                    <a:lnTo>
                      <a:pt x="14" y="28"/>
                    </a:lnTo>
                    <a:lnTo>
                      <a:pt x="14" y="24"/>
                    </a:lnTo>
                    <a:lnTo>
                      <a:pt x="18" y="24"/>
                    </a:lnTo>
                    <a:lnTo>
                      <a:pt x="18" y="20"/>
                    </a:lnTo>
                    <a:lnTo>
                      <a:pt x="22" y="20"/>
                    </a:lnTo>
                    <a:lnTo>
                      <a:pt x="26" y="16"/>
                    </a:lnTo>
                    <a:lnTo>
                      <a:pt x="26" y="14"/>
                    </a:lnTo>
                    <a:lnTo>
                      <a:pt x="22" y="16"/>
                    </a:lnTo>
                    <a:lnTo>
                      <a:pt x="22" y="14"/>
                    </a:lnTo>
                    <a:lnTo>
                      <a:pt x="26" y="10"/>
                    </a:lnTo>
                    <a:lnTo>
                      <a:pt x="26" y="6"/>
                    </a:lnTo>
                    <a:lnTo>
                      <a:pt x="30" y="6"/>
                    </a:lnTo>
                    <a:lnTo>
                      <a:pt x="34" y="6"/>
                    </a:lnTo>
                    <a:lnTo>
                      <a:pt x="38" y="6"/>
                    </a:lnTo>
                    <a:lnTo>
                      <a:pt x="42" y="6"/>
                    </a:lnTo>
                    <a:lnTo>
                      <a:pt x="44" y="6"/>
                    </a:lnTo>
                    <a:lnTo>
                      <a:pt x="48" y="6"/>
                    </a:lnTo>
                    <a:lnTo>
                      <a:pt x="48" y="10"/>
                    </a:lnTo>
                    <a:lnTo>
                      <a:pt x="52" y="10"/>
                    </a:lnTo>
                    <a:lnTo>
                      <a:pt x="56" y="10"/>
                    </a:lnTo>
                    <a:lnTo>
                      <a:pt x="56" y="14"/>
                    </a:lnTo>
                    <a:lnTo>
                      <a:pt x="60" y="14"/>
                    </a:lnTo>
                    <a:lnTo>
                      <a:pt x="60" y="10"/>
                    </a:lnTo>
                    <a:lnTo>
                      <a:pt x="60" y="6"/>
                    </a:lnTo>
                    <a:lnTo>
                      <a:pt x="60" y="4"/>
                    </a:lnTo>
                    <a:lnTo>
                      <a:pt x="60" y="0"/>
                    </a:lnTo>
                    <a:lnTo>
                      <a:pt x="64" y="0"/>
                    </a:lnTo>
                    <a:lnTo>
                      <a:pt x="68" y="0"/>
                    </a:lnTo>
                    <a:lnTo>
                      <a:pt x="72" y="0"/>
                    </a:lnTo>
                    <a:lnTo>
                      <a:pt x="74" y="0"/>
                    </a:lnTo>
                    <a:lnTo>
                      <a:pt x="78" y="4"/>
                    </a:lnTo>
                    <a:lnTo>
                      <a:pt x="82" y="4"/>
                    </a:lnTo>
                    <a:lnTo>
                      <a:pt x="86" y="4"/>
                    </a:lnTo>
                    <a:lnTo>
                      <a:pt x="86" y="6"/>
                    </a:lnTo>
                    <a:lnTo>
                      <a:pt x="88" y="6"/>
                    </a:lnTo>
                    <a:lnTo>
                      <a:pt x="92" y="4"/>
                    </a:lnTo>
                    <a:lnTo>
                      <a:pt x="96" y="4"/>
                    </a:lnTo>
                    <a:lnTo>
                      <a:pt x="100" y="4"/>
                    </a:lnTo>
                    <a:lnTo>
                      <a:pt x="104" y="4"/>
                    </a:lnTo>
                    <a:lnTo>
                      <a:pt x="108" y="4"/>
                    </a:lnTo>
                    <a:lnTo>
                      <a:pt x="112" y="4"/>
                    </a:lnTo>
                    <a:lnTo>
                      <a:pt x="116" y="4"/>
                    </a:lnTo>
                    <a:lnTo>
                      <a:pt x="118" y="4"/>
                    </a:lnTo>
                    <a:lnTo>
                      <a:pt x="122" y="4"/>
                    </a:lnTo>
                    <a:lnTo>
                      <a:pt x="126" y="4"/>
                    </a:lnTo>
                    <a:lnTo>
                      <a:pt x="130" y="4"/>
                    </a:lnTo>
                    <a:lnTo>
                      <a:pt x="134" y="6"/>
                    </a:lnTo>
                    <a:lnTo>
                      <a:pt x="138" y="6"/>
                    </a:lnTo>
                    <a:lnTo>
                      <a:pt x="142" y="6"/>
                    </a:lnTo>
                    <a:lnTo>
                      <a:pt x="142" y="10"/>
                    </a:lnTo>
                    <a:lnTo>
                      <a:pt x="142" y="14"/>
                    </a:lnTo>
                    <a:lnTo>
                      <a:pt x="146" y="14"/>
                    </a:lnTo>
                    <a:lnTo>
                      <a:pt x="148" y="14"/>
                    </a:lnTo>
                    <a:lnTo>
                      <a:pt x="152" y="14"/>
                    </a:lnTo>
                    <a:lnTo>
                      <a:pt x="152" y="16"/>
                    </a:lnTo>
                    <a:lnTo>
                      <a:pt x="156" y="16"/>
                    </a:lnTo>
                    <a:lnTo>
                      <a:pt x="156" y="20"/>
                    </a:lnTo>
                    <a:lnTo>
                      <a:pt x="152" y="20"/>
                    </a:lnTo>
                    <a:lnTo>
                      <a:pt x="148" y="20"/>
                    </a:lnTo>
                    <a:lnTo>
                      <a:pt x="148" y="24"/>
                    </a:lnTo>
                    <a:lnTo>
                      <a:pt x="146" y="24"/>
                    </a:lnTo>
                    <a:lnTo>
                      <a:pt x="142" y="24"/>
                    </a:lnTo>
                    <a:lnTo>
                      <a:pt x="138" y="24"/>
                    </a:lnTo>
                    <a:lnTo>
                      <a:pt x="138" y="28"/>
                    </a:lnTo>
                    <a:lnTo>
                      <a:pt x="134" y="28"/>
                    </a:lnTo>
                    <a:lnTo>
                      <a:pt x="130" y="32"/>
                    </a:lnTo>
                    <a:lnTo>
                      <a:pt x="126" y="32"/>
                    </a:lnTo>
                    <a:lnTo>
                      <a:pt x="126" y="36"/>
                    </a:lnTo>
                    <a:lnTo>
                      <a:pt x="126" y="40"/>
                    </a:lnTo>
                    <a:lnTo>
                      <a:pt x="122" y="40"/>
                    </a:lnTo>
                    <a:lnTo>
                      <a:pt x="118" y="40"/>
                    </a:lnTo>
                    <a:lnTo>
                      <a:pt x="116" y="40"/>
                    </a:lnTo>
                    <a:lnTo>
                      <a:pt x="112" y="40"/>
                    </a:lnTo>
                    <a:lnTo>
                      <a:pt x="108" y="40"/>
                    </a:lnTo>
                    <a:lnTo>
                      <a:pt x="104" y="40"/>
                    </a:lnTo>
                    <a:lnTo>
                      <a:pt x="104" y="46"/>
                    </a:lnTo>
                    <a:lnTo>
                      <a:pt x="104" y="50"/>
                    </a:lnTo>
                    <a:lnTo>
                      <a:pt x="100" y="50"/>
                    </a:lnTo>
                    <a:lnTo>
                      <a:pt x="100" y="54"/>
                    </a:lnTo>
                    <a:lnTo>
                      <a:pt x="100" y="50"/>
                    </a:lnTo>
                    <a:lnTo>
                      <a:pt x="96" y="50"/>
                    </a:lnTo>
                    <a:lnTo>
                      <a:pt x="92" y="54"/>
                    </a:lnTo>
                    <a:lnTo>
                      <a:pt x="88" y="54"/>
                    </a:lnTo>
                    <a:lnTo>
                      <a:pt x="88" y="50"/>
                    </a:lnTo>
                    <a:lnTo>
                      <a:pt x="88" y="46"/>
                    </a:lnTo>
                    <a:lnTo>
                      <a:pt x="86" y="46"/>
                    </a:lnTo>
                    <a:lnTo>
                      <a:pt x="86" y="50"/>
                    </a:lnTo>
                    <a:lnTo>
                      <a:pt x="82" y="50"/>
                    </a:lnTo>
                    <a:lnTo>
                      <a:pt x="78" y="50"/>
                    </a:lnTo>
                    <a:lnTo>
                      <a:pt x="78" y="50"/>
                    </a:lnTo>
                    <a:lnTo>
                      <a:pt x="78" y="5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0" name="Freeform 37">
                <a:extLst>
                  <a:ext uri="{FF2B5EF4-FFF2-40B4-BE49-F238E27FC236}">
                    <a16:creationId xmlns:a16="http://schemas.microsoft.com/office/drawing/2014/main" id="{7CBD7EFB-0528-4B5A-B984-E9D8F08ECA63}"/>
                  </a:ext>
                </a:extLst>
              </p:cNvPr>
              <p:cNvSpPr>
                <a:spLocks/>
              </p:cNvSpPr>
              <p:nvPr/>
            </p:nvSpPr>
            <p:spPr bwMode="auto">
              <a:xfrm>
                <a:off x="6818841" y="9349754"/>
                <a:ext cx="191684" cy="257902"/>
              </a:xfrm>
              <a:custGeom>
                <a:avLst/>
                <a:gdLst>
                  <a:gd name="T0" fmla="*/ 54 w 110"/>
                  <a:gd name="T1" fmla="*/ 72 h 148"/>
                  <a:gd name="T2" fmla="*/ 46 w 110"/>
                  <a:gd name="T3" fmla="*/ 72 h 148"/>
                  <a:gd name="T4" fmla="*/ 34 w 110"/>
                  <a:gd name="T5" fmla="*/ 80 h 148"/>
                  <a:gd name="T6" fmla="*/ 26 w 110"/>
                  <a:gd name="T7" fmla="*/ 72 h 148"/>
                  <a:gd name="T8" fmla="*/ 20 w 110"/>
                  <a:gd name="T9" fmla="*/ 80 h 148"/>
                  <a:gd name="T10" fmla="*/ 12 w 110"/>
                  <a:gd name="T11" fmla="*/ 88 h 148"/>
                  <a:gd name="T12" fmla="*/ 16 w 110"/>
                  <a:gd name="T13" fmla="*/ 76 h 148"/>
                  <a:gd name="T14" fmla="*/ 16 w 110"/>
                  <a:gd name="T15" fmla="*/ 62 h 148"/>
                  <a:gd name="T16" fmla="*/ 16 w 110"/>
                  <a:gd name="T17" fmla="*/ 54 h 148"/>
                  <a:gd name="T18" fmla="*/ 4 w 110"/>
                  <a:gd name="T19" fmla="*/ 50 h 148"/>
                  <a:gd name="T20" fmla="*/ 4 w 110"/>
                  <a:gd name="T21" fmla="*/ 40 h 148"/>
                  <a:gd name="T22" fmla="*/ 0 w 110"/>
                  <a:gd name="T23" fmla="*/ 36 h 148"/>
                  <a:gd name="T24" fmla="*/ 8 w 110"/>
                  <a:gd name="T25" fmla="*/ 30 h 148"/>
                  <a:gd name="T26" fmla="*/ 8 w 110"/>
                  <a:gd name="T27" fmla="*/ 22 h 148"/>
                  <a:gd name="T28" fmla="*/ 16 w 110"/>
                  <a:gd name="T29" fmla="*/ 14 h 148"/>
                  <a:gd name="T30" fmla="*/ 24 w 110"/>
                  <a:gd name="T31" fmla="*/ 22 h 148"/>
                  <a:gd name="T32" fmla="*/ 24 w 110"/>
                  <a:gd name="T33" fmla="*/ 22 h 148"/>
                  <a:gd name="T34" fmla="*/ 20 w 110"/>
                  <a:gd name="T35" fmla="*/ 4 h 148"/>
                  <a:gd name="T36" fmla="*/ 30 w 110"/>
                  <a:gd name="T37" fmla="*/ 0 h 148"/>
                  <a:gd name="T38" fmla="*/ 38 w 110"/>
                  <a:gd name="T39" fmla="*/ 10 h 148"/>
                  <a:gd name="T40" fmla="*/ 38 w 110"/>
                  <a:gd name="T41" fmla="*/ 18 h 148"/>
                  <a:gd name="T42" fmla="*/ 42 w 110"/>
                  <a:gd name="T43" fmla="*/ 26 h 148"/>
                  <a:gd name="T44" fmla="*/ 50 w 110"/>
                  <a:gd name="T45" fmla="*/ 32 h 148"/>
                  <a:gd name="T46" fmla="*/ 60 w 110"/>
                  <a:gd name="T47" fmla="*/ 30 h 148"/>
                  <a:gd name="T48" fmla="*/ 68 w 110"/>
                  <a:gd name="T49" fmla="*/ 40 h 148"/>
                  <a:gd name="T50" fmla="*/ 64 w 110"/>
                  <a:gd name="T51" fmla="*/ 50 h 148"/>
                  <a:gd name="T52" fmla="*/ 56 w 110"/>
                  <a:gd name="T53" fmla="*/ 50 h 148"/>
                  <a:gd name="T54" fmla="*/ 54 w 110"/>
                  <a:gd name="T55" fmla="*/ 54 h 148"/>
                  <a:gd name="T56" fmla="*/ 64 w 110"/>
                  <a:gd name="T57" fmla="*/ 66 h 148"/>
                  <a:gd name="T58" fmla="*/ 72 w 110"/>
                  <a:gd name="T59" fmla="*/ 72 h 148"/>
                  <a:gd name="T60" fmla="*/ 80 w 110"/>
                  <a:gd name="T61" fmla="*/ 80 h 148"/>
                  <a:gd name="T62" fmla="*/ 86 w 110"/>
                  <a:gd name="T63" fmla="*/ 88 h 148"/>
                  <a:gd name="T64" fmla="*/ 90 w 110"/>
                  <a:gd name="T65" fmla="*/ 98 h 148"/>
                  <a:gd name="T66" fmla="*/ 98 w 110"/>
                  <a:gd name="T67" fmla="*/ 102 h 148"/>
                  <a:gd name="T68" fmla="*/ 106 w 110"/>
                  <a:gd name="T69" fmla="*/ 110 h 148"/>
                  <a:gd name="T70" fmla="*/ 102 w 110"/>
                  <a:gd name="T71" fmla="*/ 122 h 148"/>
                  <a:gd name="T72" fmla="*/ 106 w 110"/>
                  <a:gd name="T73" fmla="*/ 128 h 148"/>
                  <a:gd name="T74" fmla="*/ 102 w 110"/>
                  <a:gd name="T75" fmla="*/ 140 h 148"/>
                  <a:gd name="T76" fmla="*/ 90 w 110"/>
                  <a:gd name="T77" fmla="*/ 140 h 148"/>
                  <a:gd name="T78" fmla="*/ 86 w 110"/>
                  <a:gd name="T79" fmla="*/ 144 h 148"/>
                  <a:gd name="T80" fmla="*/ 80 w 110"/>
                  <a:gd name="T81" fmla="*/ 144 h 148"/>
                  <a:gd name="T82" fmla="*/ 72 w 110"/>
                  <a:gd name="T83" fmla="*/ 144 h 148"/>
                  <a:gd name="T84" fmla="*/ 76 w 110"/>
                  <a:gd name="T85" fmla="*/ 132 h 148"/>
                  <a:gd name="T86" fmla="*/ 80 w 110"/>
                  <a:gd name="T87" fmla="*/ 124 h 148"/>
                  <a:gd name="T88" fmla="*/ 76 w 110"/>
                  <a:gd name="T89" fmla="*/ 114 h 148"/>
                  <a:gd name="T90" fmla="*/ 68 w 110"/>
                  <a:gd name="T91" fmla="*/ 102 h 148"/>
                  <a:gd name="T92" fmla="*/ 64 w 110"/>
                  <a:gd name="T93" fmla="*/ 96 h 148"/>
                  <a:gd name="T94" fmla="*/ 64 w 110"/>
                  <a:gd name="T95" fmla="*/ 88 h 148"/>
                  <a:gd name="T96" fmla="*/ 60 w 110"/>
                  <a:gd name="T97" fmla="*/ 8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48">
                    <a:moveTo>
                      <a:pt x="60" y="80"/>
                    </a:moveTo>
                    <a:lnTo>
                      <a:pt x="56" y="76"/>
                    </a:lnTo>
                    <a:lnTo>
                      <a:pt x="56" y="72"/>
                    </a:lnTo>
                    <a:lnTo>
                      <a:pt x="54" y="72"/>
                    </a:lnTo>
                    <a:lnTo>
                      <a:pt x="50" y="72"/>
                    </a:lnTo>
                    <a:lnTo>
                      <a:pt x="50" y="70"/>
                    </a:lnTo>
                    <a:lnTo>
                      <a:pt x="46" y="70"/>
                    </a:lnTo>
                    <a:lnTo>
                      <a:pt x="46" y="72"/>
                    </a:lnTo>
                    <a:lnTo>
                      <a:pt x="42" y="76"/>
                    </a:lnTo>
                    <a:lnTo>
                      <a:pt x="38" y="76"/>
                    </a:lnTo>
                    <a:lnTo>
                      <a:pt x="38" y="80"/>
                    </a:lnTo>
                    <a:lnTo>
                      <a:pt x="34" y="80"/>
                    </a:lnTo>
                    <a:lnTo>
                      <a:pt x="34" y="76"/>
                    </a:lnTo>
                    <a:lnTo>
                      <a:pt x="30" y="76"/>
                    </a:lnTo>
                    <a:lnTo>
                      <a:pt x="30" y="72"/>
                    </a:lnTo>
                    <a:lnTo>
                      <a:pt x="26" y="72"/>
                    </a:lnTo>
                    <a:lnTo>
                      <a:pt x="26" y="76"/>
                    </a:lnTo>
                    <a:lnTo>
                      <a:pt x="24" y="76"/>
                    </a:lnTo>
                    <a:lnTo>
                      <a:pt x="24" y="80"/>
                    </a:lnTo>
                    <a:lnTo>
                      <a:pt x="20" y="80"/>
                    </a:lnTo>
                    <a:lnTo>
                      <a:pt x="20" y="84"/>
                    </a:lnTo>
                    <a:lnTo>
                      <a:pt x="16" y="84"/>
                    </a:lnTo>
                    <a:lnTo>
                      <a:pt x="16" y="88"/>
                    </a:lnTo>
                    <a:lnTo>
                      <a:pt x="12" y="88"/>
                    </a:lnTo>
                    <a:lnTo>
                      <a:pt x="12" y="84"/>
                    </a:lnTo>
                    <a:lnTo>
                      <a:pt x="12" y="80"/>
                    </a:lnTo>
                    <a:lnTo>
                      <a:pt x="16" y="80"/>
                    </a:lnTo>
                    <a:lnTo>
                      <a:pt x="16" y="76"/>
                    </a:lnTo>
                    <a:lnTo>
                      <a:pt x="16" y="72"/>
                    </a:lnTo>
                    <a:lnTo>
                      <a:pt x="16" y="70"/>
                    </a:lnTo>
                    <a:lnTo>
                      <a:pt x="16" y="66"/>
                    </a:lnTo>
                    <a:lnTo>
                      <a:pt x="16" y="62"/>
                    </a:lnTo>
                    <a:lnTo>
                      <a:pt x="20" y="62"/>
                    </a:lnTo>
                    <a:lnTo>
                      <a:pt x="20" y="58"/>
                    </a:lnTo>
                    <a:lnTo>
                      <a:pt x="16" y="58"/>
                    </a:lnTo>
                    <a:lnTo>
                      <a:pt x="16" y="54"/>
                    </a:lnTo>
                    <a:lnTo>
                      <a:pt x="16" y="50"/>
                    </a:lnTo>
                    <a:lnTo>
                      <a:pt x="12" y="50"/>
                    </a:lnTo>
                    <a:lnTo>
                      <a:pt x="8" y="50"/>
                    </a:lnTo>
                    <a:lnTo>
                      <a:pt x="4" y="50"/>
                    </a:lnTo>
                    <a:lnTo>
                      <a:pt x="4" y="46"/>
                    </a:lnTo>
                    <a:lnTo>
                      <a:pt x="8" y="44"/>
                    </a:lnTo>
                    <a:lnTo>
                      <a:pt x="8" y="40"/>
                    </a:lnTo>
                    <a:lnTo>
                      <a:pt x="4" y="40"/>
                    </a:lnTo>
                    <a:lnTo>
                      <a:pt x="4" y="36"/>
                    </a:lnTo>
                    <a:lnTo>
                      <a:pt x="0" y="36"/>
                    </a:lnTo>
                    <a:lnTo>
                      <a:pt x="0" y="40"/>
                    </a:lnTo>
                    <a:lnTo>
                      <a:pt x="0" y="36"/>
                    </a:lnTo>
                    <a:lnTo>
                      <a:pt x="0" y="32"/>
                    </a:lnTo>
                    <a:lnTo>
                      <a:pt x="0" y="30"/>
                    </a:lnTo>
                    <a:lnTo>
                      <a:pt x="4" y="30"/>
                    </a:lnTo>
                    <a:lnTo>
                      <a:pt x="8" y="30"/>
                    </a:lnTo>
                    <a:lnTo>
                      <a:pt x="4" y="30"/>
                    </a:lnTo>
                    <a:lnTo>
                      <a:pt x="4" y="26"/>
                    </a:lnTo>
                    <a:lnTo>
                      <a:pt x="8" y="26"/>
                    </a:lnTo>
                    <a:lnTo>
                      <a:pt x="8" y="22"/>
                    </a:lnTo>
                    <a:lnTo>
                      <a:pt x="12" y="22"/>
                    </a:lnTo>
                    <a:lnTo>
                      <a:pt x="12" y="18"/>
                    </a:lnTo>
                    <a:lnTo>
                      <a:pt x="16" y="18"/>
                    </a:lnTo>
                    <a:lnTo>
                      <a:pt x="16" y="14"/>
                    </a:lnTo>
                    <a:lnTo>
                      <a:pt x="16" y="18"/>
                    </a:lnTo>
                    <a:lnTo>
                      <a:pt x="16" y="22"/>
                    </a:lnTo>
                    <a:lnTo>
                      <a:pt x="20" y="22"/>
                    </a:lnTo>
                    <a:lnTo>
                      <a:pt x="24" y="22"/>
                    </a:lnTo>
                    <a:lnTo>
                      <a:pt x="24" y="26"/>
                    </a:lnTo>
                    <a:lnTo>
                      <a:pt x="24" y="22"/>
                    </a:lnTo>
                    <a:lnTo>
                      <a:pt x="26" y="22"/>
                    </a:lnTo>
                    <a:lnTo>
                      <a:pt x="24" y="22"/>
                    </a:lnTo>
                    <a:lnTo>
                      <a:pt x="24" y="18"/>
                    </a:lnTo>
                    <a:lnTo>
                      <a:pt x="24" y="14"/>
                    </a:lnTo>
                    <a:lnTo>
                      <a:pt x="24" y="10"/>
                    </a:lnTo>
                    <a:lnTo>
                      <a:pt x="20" y="4"/>
                    </a:lnTo>
                    <a:lnTo>
                      <a:pt x="24" y="4"/>
                    </a:lnTo>
                    <a:lnTo>
                      <a:pt x="24" y="0"/>
                    </a:lnTo>
                    <a:lnTo>
                      <a:pt x="26" y="0"/>
                    </a:lnTo>
                    <a:lnTo>
                      <a:pt x="30" y="0"/>
                    </a:lnTo>
                    <a:lnTo>
                      <a:pt x="30" y="4"/>
                    </a:lnTo>
                    <a:lnTo>
                      <a:pt x="34" y="6"/>
                    </a:lnTo>
                    <a:lnTo>
                      <a:pt x="34" y="10"/>
                    </a:lnTo>
                    <a:lnTo>
                      <a:pt x="38" y="10"/>
                    </a:lnTo>
                    <a:lnTo>
                      <a:pt x="38" y="14"/>
                    </a:lnTo>
                    <a:lnTo>
                      <a:pt x="42" y="14"/>
                    </a:lnTo>
                    <a:lnTo>
                      <a:pt x="42" y="18"/>
                    </a:lnTo>
                    <a:lnTo>
                      <a:pt x="38" y="18"/>
                    </a:lnTo>
                    <a:lnTo>
                      <a:pt x="42" y="18"/>
                    </a:lnTo>
                    <a:lnTo>
                      <a:pt x="38" y="22"/>
                    </a:lnTo>
                    <a:lnTo>
                      <a:pt x="42" y="22"/>
                    </a:lnTo>
                    <a:lnTo>
                      <a:pt x="42" y="26"/>
                    </a:lnTo>
                    <a:lnTo>
                      <a:pt x="42" y="30"/>
                    </a:lnTo>
                    <a:lnTo>
                      <a:pt x="46" y="30"/>
                    </a:lnTo>
                    <a:lnTo>
                      <a:pt x="50" y="30"/>
                    </a:lnTo>
                    <a:lnTo>
                      <a:pt x="50" y="32"/>
                    </a:lnTo>
                    <a:lnTo>
                      <a:pt x="54" y="32"/>
                    </a:lnTo>
                    <a:lnTo>
                      <a:pt x="54" y="30"/>
                    </a:lnTo>
                    <a:lnTo>
                      <a:pt x="56" y="26"/>
                    </a:lnTo>
                    <a:lnTo>
                      <a:pt x="60" y="30"/>
                    </a:lnTo>
                    <a:lnTo>
                      <a:pt x="64" y="32"/>
                    </a:lnTo>
                    <a:lnTo>
                      <a:pt x="60" y="36"/>
                    </a:lnTo>
                    <a:lnTo>
                      <a:pt x="64" y="36"/>
                    </a:lnTo>
                    <a:lnTo>
                      <a:pt x="68" y="40"/>
                    </a:lnTo>
                    <a:lnTo>
                      <a:pt x="68" y="44"/>
                    </a:lnTo>
                    <a:lnTo>
                      <a:pt x="68" y="46"/>
                    </a:lnTo>
                    <a:lnTo>
                      <a:pt x="64" y="46"/>
                    </a:lnTo>
                    <a:lnTo>
                      <a:pt x="64" y="50"/>
                    </a:lnTo>
                    <a:lnTo>
                      <a:pt x="60" y="50"/>
                    </a:lnTo>
                    <a:lnTo>
                      <a:pt x="60" y="46"/>
                    </a:lnTo>
                    <a:lnTo>
                      <a:pt x="56" y="46"/>
                    </a:lnTo>
                    <a:lnTo>
                      <a:pt x="56" y="50"/>
                    </a:lnTo>
                    <a:lnTo>
                      <a:pt x="56" y="46"/>
                    </a:lnTo>
                    <a:lnTo>
                      <a:pt x="56" y="50"/>
                    </a:lnTo>
                    <a:lnTo>
                      <a:pt x="56" y="54"/>
                    </a:lnTo>
                    <a:lnTo>
                      <a:pt x="54" y="54"/>
                    </a:lnTo>
                    <a:lnTo>
                      <a:pt x="56" y="58"/>
                    </a:lnTo>
                    <a:lnTo>
                      <a:pt x="60" y="58"/>
                    </a:lnTo>
                    <a:lnTo>
                      <a:pt x="64" y="62"/>
                    </a:lnTo>
                    <a:lnTo>
                      <a:pt x="64" y="66"/>
                    </a:lnTo>
                    <a:lnTo>
                      <a:pt x="68" y="66"/>
                    </a:lnTo>
                    <a:lnTo>
                      <a:pt x="72" y="66"/>
                    </a:lnTo>
                    <a:lnTo>
                      <a:pt x="72" y="70"/>
                    </a:lnTo>
                    <a:lnTo>
                      <a:pt x="72" y="72"/>
                    </a:lnTo>
                    <a:lnTo>
                      <a:pt x="76" y="72"/>
                    </a:lnTo>
                    <a:lnTo>
                      <a:pt x="76" y="76"/>
                    </a:lnTo>
                    <a:lnTo>
                      <a:pt x="80" y="76"/>
                    </a:lnTo>
                    <a:lnTo>
                      <a:pt x="80" y="80"/>
                    </a:lnTo>
                    <a:lnTo>
                      <a:pt x="80" y="84"/>
                    </a:lnTo>
                    <a:lnTo>
                      <a:pt x="84" y="84"/>
                    </a:lnTo>
                    <a:lnTo>
                      <a:pt x="84" y="88"/>
                    </a:lnTo>
                    <a:lnTo>
                      <a:pt x="86" y="88"/>
                    </a:lnTo>
                    <a:lnTo>
                      <a:pt x="86" y="92"/>
                    </a:lnTo>
                    <a:lnTo>
                      <a:pt x="90" y="92"/>
                    </a:lnTo>
                    <a:lnTo>
                      <a:pt x="90" y="96"/>
                    </a:lnTo>
                    <a:lnTo>
                      <a:pt x="90" y="98"/>
                    </a:lnTo>
                    <a:lnTo>
                      <a:pt x="90" y="102"/>
                    </a:lnTo>
                    <a:lnTo>
                      <a:pt x="94" y="106"/>
                    </a:lnTo>
                    <a:lnTo>
                      <a:pt x="94" y="102"/>
                    </a:lnTo>
                    <a:lnTo>
                      <a:pt x="98" y="102"/>
                    </a:lnTo>
                    <a:lnTo>
                      <a:pt x="98" y="106"/>
                    </a:lnTo>
                    <a:lnTo>
                      <a:pt x="102" y="106"/>
                    </a:lnTo>
                    <a:lnTo>
                      <a:pt x="102" y="110"/>
                    </a:lnTo>
                    <a:lnTo>
                      <a:pt x="106" y="110"/>
                    </a:lnTo>
                    <a:lnTo>
                      <a:pt x="106" y="114"/>
                    </a:lnTo>
                    <a:lnTo>
                      <a:pt x="102" y="114"/>
                    </a:lnTo>
                    <a:lnTo>
                      <a:pt x="102" y="118"/>
                    </a:lnTo>
                    <a:lnTo>
                      <a:pt x="102" y="122"/>
                    </a:lnTo>
                    <a:lnTo>
                      <a:pt x="106" y="122"/>
                    </a:lnTo>
                    <a:lnTo>
                      <a:pt x="106" y="124"/>
                    </a:lnTo>
                    <a:lnTo>
                      <a:pt x="110" y="124"/>
                    </a:lnTo>
                    <a:lnTo>
                      <a:pt x="106" y="128"/>
                    </a:lnTo>
                    <a:lnTo>
                      <a:pt x="106" y="132"/>
                    </a:lnTo>
                    <a:lnTo>
                      <a:pt x="106" y="136"/>
                    </a:lnTo>
                    <a:lnTo>
                      <a:pt x="102" y="136"/>
                    </a:lnTo>
                    <a:lnTo>
                      <a:pt x="102" y="140"/>
                    </a:lnTo>
                    <a:lnTo>
                      <a:pt x="94" y="144"/>
                    </a:lnTo>
                    <a:lnTo>
                      <a:pt x="94" y="140"/>
                    </a:lnTo>
                    <a:lnTo>
                      <a:pt x="90" y="136"/>
                    </a:lnTo>
                    <a:lnTo>
                      <a:pt x="90" y="140"/>
                    </a:lnTo>
                    <a:lnTo>
                      <a:pt x="86" y="140"/>
                    </a:lnTo>
                    <a:lnTo>
                      <a:pt x="84" y="140"/>
                    </a:lnTo>
                    <a:lnTo>
                      <a:pt x="84" y="144"/>
                    </a:lnTo>
                    <a:lnTo>
                      <a:pt x="86" y="144"/>
                    </a:lnTo>
                    <a:lnTo>
                      <a:pt x="86" y="148"/>
                    </a:lnTo>
                    <a:lnTo>
                      <a:pt x="84" y="148"/>
                    </a:lnTo>
                    <a:lnTo>
                      <a:pt x="80" y="148"/>
                    </a:lnTo>
                    <a:lnTo>
                      <a:pt x="80" y="144"/>
                    </a:lnTo>
                    <a:lnTo>
                      <a:pt x="76" y="144"/>
                    </a:lnTo>
                    <a:lnTo>
                      <a:pt x="76" y="148"/>
                    </a:lnTo>
                    <a:lnTo>
                      <a:pt x="76" y="144"/>
                    </a:lnTo>
                    <a:lnTo>
                      <a:pt x="72" y="144"/>
                    </a:lnTo>
                    <a:lnTo>
                      <a:pt x="72" y="140"/>
                    </a:lnTo>
                    <a:lnTo>
                      <a:pt x="76" y="140"/>
                    </a:lnTo>
                    <a:lnTo>
                      <a:pt x="76" y="136"/>
                    </a:lnTo>
                    <a:lnTo>
                      <a:pt x="76" y="132"/>
                    </a:lnTo>
                    <a:lnTo>
                      <a:pt x="80" y="132"/>
                    </a:lnTo>
                    <a:lnTo>
                      <a:pt x="80" y="128"/>
                    </a:lnTo>
                    <a:lnTo>
                      <a:pt x="76" y="128"/>
                    </a:lnTo>
                    <a:lnTo>
                      <a:pt x="80" y="124"/>
                    </a:lnTo>
                    <a:lnTo>
                      <a:pt x="80" y="122"/>
                    </a:lnTo>
                    <a:lnTo>
                      <a:pt x="80" y="118"/>
                    </a:lnTo>
                    <a:lnTo>
                      <a:pt x="76" y="118"/>
                    </a:lnTo>
                    <a:lnTo>
                      <a:pt x="76" y="114"/>
                    </a:lnTo>
                    <a:lnTo>
                      <a:pt x="72" y="114"/>
                    </a:lnTo>
                    <a:lnTo>
                      <a:pt x="72" y="110"/>
                    </a:lnTo>
                    <a:lnTo>
                      <a:pt x="68" y="106"/>
                    </a:lnTo>
                    <a:lnTo>
                      <a:pt x="68" y="102"/>
                    </a:lnTo>
                    <a:lnTo>
                      <a:pt x="64" y="102"/>
                    </a:lnTo>
                    <a:lnTo>
                      <a:pt x="68" y="102"/>
                    </a:lnTo>
                    <a:lnTo>
                      <a:pt x="68" y="98"/>
                    </a:lnTo>
                    <a:lnTo>
                      <a:pt x="64" y="96"/>
                    </a:lnTo>
                    <a:lnTo>
                      <a:pt x="68" y="96"/>
                    </a:lnTo>
                    <a:lnTo>
                      <a:pt x="68" y="92"/>
                    </a:lnTo>
                    <a:lnTo>
                      <a:pt x="68" y="88"/>
                    </a:lnTo>
                    <a:lnTo>
                      <a:pt x="64" y="88"/>
                    </a:lnTo>
                    <a:lnTo>
                      <a:pt x="64" y="84"/>
                    </a:lnTo>
                    <a:lnTo>
                      <a:pt x="60" y="84"/>
                    </a:lnTo>
                    <a:lnTo>
                      <a:pt x="60" y="80"/>
                    </a:lnTo>
                    <a:lnTo>
                      <a:pt x="60" y="80"/>
                    </a:lnTo>
                    <a:lnTo>
                      <a:pt x="60" y="8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1" name="Freeform 38">
                <a:extLst>
                  <a:ext uri="{FF2B5EF4-FFF2-40B4-BE49-F238E27FC236}">
                    <a16:creationId xmlns:a16="http://schemas.microsoft.com/office/drawing/2014/main" id="{0C90CDC3-475B-4214-9428-40418DF2E128}"/>
                  </a:ext>
                </a:extLst>
              </p:cNvPr>
              <p:cNvSpPr>
                <a:spLocks/>
              </p:cNvSpPr>
              <p:nvPr/>
            </p:nvSpPr>
            <p:spPr bwMode="auto">
              <a:xfrm>
                <a:off x="5219150" y="8962900"/>
                <a:ext cx="38337" cy="52278"/>
              </a:xfrm>
              <a:custGeom>
                <a:avLst/>
                <a:gdLst>
                  <a:gd name="T0" fmla="*/ 14 w 22"/>
                  <a:gd name="T1" fmla="*/ 0 h 30"/>
                  <a:gd name="T2" fmla="*/ 14 w 22"/>
                  <a:gd name="T3" fmla="*/ 0 h 30"/>
                  <a:gd name="T4" fmla="*/ 14 w 22"/>
                  <a:gd name="T5" fmla="*/ 0 h 30"/>
                  <a:gd name="T6" fmla="*/ 18 w 22"/>
                  <a:gd name="T7" fmla="*/ 0 h 30"/>
                  <a:gd name="T8" fmla="*/ 18 w 22"/>
                  <a:gd name="T9" fmla="*/ 0 h 30"/>
                  <a:gd name="T10" fmla="*/ 18 w 22"/>
                  <a:gd name="T11" fmla="*/ 0 h 30"/>
                  <a:gd name="T12" fmla="*/ 18 w 22"/>
                  <a:gd name="T13" fmla="*/ 0 h 30"/>
                  <a:gd name="T14" fmla="*/ 22 w 22"/>
                  <a:gd name="T15" fmla="*/ 4 h 30"/>
                  <a:gd name="T16" fmla="*/ 22 w 22"/>
                  <a:gd name="T17" fmla="*/ 8 h 30"/>
                  <a:gd name="T18" fmla="*/ 22 w 22"/>
                  <a:gd name="T19" fmla="*/ 8 h 30"/>
                  <a:gd name="T20" fmla="*/ 18 w 22"/>
                  <a:gd name="T21" fmla="*/ 12 h 30"/>
                  <a:gd name="T22" fmla="*/ 18 w 22"/>
                  <a:gd name="T23" fmla="*/ 12 h 30"/>
                  <a:gd name="T24" fmla="*/ 18 w 22"/>
                  <a:gd name="T25" fmla="*/ 16 h 30"/>
                  <a:gd name="T26" fmla="*/ 18 w 22"/>
                  <a:gd name="T27" fmla="*/ 16 h 30"/>
                  <a:gd name="T28" fmla="*/ 18 w 22"/>
                  <a:gd name="T29" fmla="*/ 16 h 30"/>
                  <a:gd name="T30" fmla="*/ 14 w 22"/>
                  <a:gd name="T31" fmla="*/ 16 h 30"/>
                  <a:gd name="T32" fmla="*/ 10 w 22"/>
                  <a:gd name="T33" fmla="*/ 20 h 30"/>
                  <a:gd name="T34" fmla="*/ 14 w 22"/>
                  <a:gd name="T35" fmla="*/ 20 h 30"/>
                  <a:gd name="T36" fmla="*/ 14 w 22"/>
                  <a:gd name="T37" fmla="*/ 20 h 30"/>
                  <a:gd name="T38" fmla="*/ 10 w 22"/>
                  <a:gd name="T39" fmla="*/ 22 h 30"/>
                  <a:gd name="T40" fmla="*/ 10 w 22"/>
                  <a:gd name="T41" fmla="*/ 22 h 30"/>
                  <a:gd name="T42" fmla="*/ 10 w 22"/>
                  <a:gd name="T43" fmla="*/ 22 h 30"/>
                  <a:gd name="T44" fmla="*/ 10 w 22"/>
                  <a:gd name="T45" fmla="*/ 22 h 30"/>
                  <a:gd name="T46" fmla="*/ 6 w 22"/>
                  <a:gd name="T47" fmla="*/ 26 h 30"/>
                  <a:gd name="T48" fmla="*/ 6 w 22"/>
                  <a:gd name="T49" fmla="*/ 26 h 30"/>
                  <a:gd name="T50" fmla="*/ 6 w 22"/>
                  <a:gd name="T51" fmla="*/ 26 h 30"/>
                  <a:gd name="T52" fmla="*/ 6 w 22"/>
                  <a:gd name="T53" fmla="*/ 30 h 30"/>
                  <a:gd name="T54" fmla="*/ 2 w 22"/>
                  <a:gd name="T55" fmla="*/ 30 h 30"/>
                  <a:gd name="T56" fmla="*/ 2 w 22"/>
                  <a:gd name="T57" fmla="*/ 30 h 30"/>
                  <a:gd name="T58" fmla="*/ 0 w 22"/>
                  <a:gd name="T59" fmla="*/ 30 h 30"/>
                  <a:gd name="T60" fmla="*/ 0 w 22"/>
                  <a:gd name="T61" fmla="*/ 26 h 30"/>
                  <a:gd name="T62" fmla="*/ 2 w 22"/>
                  <a:gd name="T63" fmla="*/ 26 h 30"/>
                  <a:gd name="T64" fmla="*/ 2 w 22"/>
                  <a:gd name="T65" fmla="*/ 22 h 30"/>
                  <a:gd name="T66" fmla="*/ 2 w 22"/>
                  <a:gd name="T67" fmla="*/ 22 h 30"/>
                  <a:gd name="T68" fmla="*/ 2 w 22"/>
                  <a:gd name="T69" fmla="*/ 22 h 30"/>
                  <a:gd name="T70" fmla="*/ 2 w 22"/>
                  <a:gd name="T71" fmla="*/ 20 h 30"/>
                  <a:gd name="T72" fmla="*/ 2 w 22"/>
                  <a:gd name="T73" fmla="*/ 20 h 30"/>
                  <a:gd name="T74" fmla="*/ 6 w 22"/>
                  <a:gd name="T75" fmla="*/ 16 h 30"/>
                  <a:gd name="T76" fmla="*/ 6 w 22"/>
                  <a:gd name="T77" fmla="*/ 16 h 30"/>
                  <a:gd name="T78" fmla="*/ 6 w 22"/>
                  <a:gd name="T79" fmla="*/ 16 h 30"/>
                  <a:gd name="T80" fmla="*/ 6 w 22"/>
                  <a:gd name="T81" fmla="*/ 12 h 30"/>
                  <a:gd name="T82" fmla="*/ 6 w 22"/>
                  <a:gd name="T83" fmla="*/ 12 h 30"/>
                  <a:gd name="T84" fmla="*/ 6 w 22"/>
                  <a:gd name="T85" fmla="*/ 8 h 30"/>
                  <a:gd name="T86" fmla="*/ 6 w 22"/>
                  <a:gd name="T87" fmla="*/ 8 h 30"/>
                  <a:gd name="T88" fmla="*/ 6 w 22"/>
                  <a:gd name="T89" fmla="*/ 8 h 30"/>
                  <a:gd name="T90" fmla="*/ 10 w 22"/>
                  <a:gd name="T91" fmla="*/ 4 h 30"/>
                  <a:gd name="T92" fmla="*/ 14 w 22"/>
                  <a:gd name="T93" fmla="*/ 0 h 30"/>
                  <a:gd name="T94" fmla="*/ 14 w 22"/>
                  <a:gd name="T95" fmla="*/ 0 h 30"/>
                  <a:gd name="T96" fmla="*/ 14 w 2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30">
                    <a:moveTo>
                      <a:pt x="14" y="0"/>
                    </a:moveTo>
                    <a:lnTo>
                      <a:pt x="14" y="0"/>
                    </a:lnTo>
                    <a:lnTo>
                      <a:pt x="14" y="0"/>
                    </a:lnTo>
                    <a:lnTo>
                      <a:pt x="14" y="0"/>
                    </a:lnTo>
                    <a:lnTo>
                      <a:pt x="14" y="0"/>
                    </a:lnTo>
                    <a:lnTo>
                      <a:pt x="14" y="0"/>
                    </a:lnTo>
                    <a:lnTo>
                      <a:pt x="18" y="0"/>
                    </a:lnTo>
                    <a:lnTo>
                      <a:pt x="18" y="0"/>
                    </a:lnTo>
                    <a:lnTo>
                      <a:pt x="18" y="0"/>
                    </a:lnTo>
                    <a:lnTo>
                      <a:pt x="18" y="0"/>
                    </a:lnTo>
                    <a:lnTo>
                      <a:pt x="18" y="0"/>
                    </a:lnTo>
                    <a:lnTo>
                      <a:pt x="18" y="0"/>
                    </a:lnTo>
                    <a:lnTo>
                      <a:pt x="18" y="4"/>
                    </a:lnTo>
                    <a:lnTo>
                      <a:pt x="18" y="0"/>
                    </a:lnTo>
                    <a:lnTo>
                      <a:pt x="18" y="4"/>
                    </a:lnTo>
                    <a:lnTo>
                      <a:pt x="22" y="4"/>
                    </a:lnTo>
                    <a:lnTo>
                      <a:pt x="22" y="4"/>
                    </a:lnTo>
                    <a:lnTo>
                      <a:pt x="22" y="8"/>
                    </a:lnTo>
                    <a:lnTo>
                      <a:pt x="22" y="8"/>
                    </a:lnTo>
                    <a:lnTo>
                      <a:pt x="22" y="8"/>
                    </a:lnTo>
                    <a:lnTo>
                      <a:pt x="18" y="12"/>
                    </a:lnTo>
                    <a:lnTo>
                      <a:pt x="18" y="12"/>
                    </a:lnTo>
                    <a:lnTo>
                      <a:pt x="18" y="12"/>
                    </a:lnTo>
                    <a:lnTo>
                      <a:pt x="18" y="12"/>
                    </a:lnTo>
                    <a:lnTo>
                      <a:pt x="18" y="16"/>
                    </a:lnTo>
                    <a:lnTo>
                      <a:pt x="18" y="16"/>
                    </a:lnTo>
                    <a:lnTo>
                      <a:pt x="18" y="16"/>
                    </a:lnTo>
                    <a:lnTo>
                      <a:pt x="18" y="16"/>
                    </a:lnTo>
                    <a:lnTo>
                      <a:pt x="18" y="16"/>
                    </a:lnTo>
                    <a:lnTo>
                      <a:pt x="18" y="16"/>
                    </a:lnTo>
                    <a:lnTo>
                      <a:pt x="14" y="16"/>
                    </a:lnTo>
                    <a:lnTo>
                      <a:pt x="14" y="16"/>
                    </a:lnTo>
                    <a:lnTo>
                      <a:pt x="14" y="16"/>
                    </a:lnTo>
                    <a:lnTo>
                      <a:pt x="10" y="20"/>
                    </a:lnTo>
                    <a:lnTo>
                      <a:pt x="10" y="20"/>
                    </a:lnTo>
                    <a:lnTo>
                      <a:pt x="14" y="20"/>
                    </a:lnTo>
                    <a:lnTo>
                      <a:pt x="14" y="20"/>
                    </a:lnTo>
                    <a:lnTo>
                      <a:pt x="14" y="20"/>
                    </a:lnTo>
                    <a:lnTo>
                      <a:pt x="10" y="22"/>
                    </a:lnTo>
                    <a:lnTo>
                      <a:pt x="10" y="22"/>
                    </a:lnTo>
                    <a:lnTo>
                      <a:pt x="10" y="22"/>
                    </a:lnTo>
                    <a:lnTo>
                      <a:pt x="10" y="22"/>
                    </a:lnTo>
                    <a:lnTo>
                      <a:pt x="10" y="22"/>
                    </a:lnTo>
                    <a:lnTo>
                      <a:pt x="10" y="22"/>
                    </a:lnTo>
                    <a:lnTo>
                      <a:pt x="10" y="22"/>
                    </a:lnTo>
                    <a:lnTo>
                      <a:pt x="10" y="22"/>
                    </a:lnTo>
                    <a:lnTo>
                      <a:pt x="10" y="22"/>
                    </a:lnTo>
                    <a:lnTo>
                      <a:pt x="6" y="26"/>
                    </a:lnTo>
                    <a:lnTo>
                      <a:pt x="6" y="26"/>
                    </a:lnTo>
                    <a:lnTo>
                      <a:pt x="6" y="26"/>
                    </a:lnTo>
                    <a:lnTo>
                      <a:pt x="6" y="26"/>
                    </a:lnTo>
                    <a:lnTo>
                      <a:pt x="6" y="26"/>
                    </a:lnTo>
                    <a:lnTo>
                      <a:pt x="6" y="26"/>
                    </a:lnTo>
                    <a:lnTo>
                      <a:pt x="6" y="30"/>
                    </a:lnTo>
                    <a:lnTo>
                      <a:pt x="2" y="30"/>
                    </a:lnTo>
                    <a:lnTo>
                      <a:pt x="2" y="30"/>
                    </a:lnTo>
                    <a:lnTo>
                      <a:pt x="2" y="30"/>
                    </a:lnTo>
                    <a:lnTo>
                      <a:pt x="2" y="30"/>
                    </a:lnTo>
                    <a:lnTo>
                      <a:pt x="2" y="30"/>
                    </a:lnTo>
                    <a:lnTo>
                      <a:pt x="0" y="30"/>
                    </a:lnTo>
                    <a:lnTo>
                      <a:pt x="0" y="30"/>
                    </a:lnTo>
                    <a:lnTo>
                      <a:pt x="0" y="26"/>
                    </a:lnTo>
                    <a:lnTo>
                      <a:pt x="2" y="26"/>
                    </a:lnTo>
                    <a:lnTo>
                      <a:pt x="2" y="26"/>
                    </a:lnTo>
                    <a:lnTo>
                      <a:pt x="2" y="26"/>
                    </a:lnTo>
                    <a:lnTo>
                      <a:pt x="2" y="22"/>
                    </a:lnTo>
                    <a:lnTo>
                      <a:pt x="2" y="22"/>
                    </a:lnTo>
                    <a:lnTo>
                      <a:pt x="2" y="22"/>
                    </a:lnTo>
                    <a:lnTo>
                      <a:pt x="2" y="22"/>
                    </a:lnTo>
                    <a:lnTo>
                      <a:pt x="2" y="22"/>
                    </a:lnTo>
                    <a:lnTo>
                      <a:pt x="2" y="20"/>
                    </a:lnTo>
                    <a:lnTo>
                      <a:pt x="2" y="20"/>
                    </a:lnTo>
                    <a:lnTo>
                      <a:pt x="2" y="20"/>
                    </a:lnTo>
                    <a:lnTo>
                      <a:pt x="2" y="20"/>
                    </a:lnTo>
                    <a:lnTo>
                      <a:pt x="2" y="16"/>
                    </a:lnTo>
                    <a:lnTo>
                      <a:pt x="6" y="16"/>
                    </a:lnTo>
                    <a:lnTo>
                      <a:pt x="6" y="16"/>
                    </a:lnTo>
                    <a:lnTo>
                      <a:pt x="6" y="16"/>
                    </a:lnTo>
                    <a:lnTo>
                      <a:pt x="6" y="16"/>
                    </a:lnTo>
                    <a:lnTo>
                      <a:pt x="6" y="16"/>
                    </a:lnTo>
                    <a:lnTo>
                      <a:pt x="6" y="16"/>
                    </a:lnTo>
                    <a:lnTo>
                      <a:pt x="6" y="12"/>
                    </a:lnTo>
                    <a:lnTo>
                      <a:pt x="6" y="16"/>
                    </a:lnTo>
                    <a:lnTo>
                      <a:pt x="6" y="12"/>
                    </a:lnTo>
                    <a:lnTo>
                      <a:pt x="6" y="12"/>
                    </a:lnTo>
                    <a:lnTo>
                      <a:pt x="6" y="8"/>
                    </a:lnTo>
                    <a:lnTo>
                      <a:pt x="6" y="8"/>
                    </a:lnTo>
                    <a:lnTo>
                      <a:pt x="6" y="8"/>
                    </a:lnTo>
                    <a:lnTo>
                      <a:pt x="6" y="8"/>
                    </a:lnTo>
                    <a:lnTo>
                      <a:pt x="6" y="8"/>
                    </a:lnTo>
                    <a:lnTo>
                      <a:pt x="6" y="4"/>
                    </a:lnTo>
                    <a:lnTo>
                      <a:pt x="10" y="4"/>
                    </a:lnTo>
                    <a:lnTo>
                      <a:pt x="10" y="4"/>
                    </a:lnTo>
                    <a:lnTo>
                      <a:pt x="14" y="0"/>
                    </a:lnTo>
                    <a:lnTo>
                      <a:pt x="14" y="0"/>
                    </a:lnTo>
                    <a:lnTo>
                      <a:pt x="14" y="0"/>
                    </a:lnTo>
                    <a:lnTo>
                      <a:pt x="14" y="0"/>
                    </a:lnTo>
                    <a:lnTo>
                      <a:pt x="14" y="0"/>
                    </a:lnTo>
                    <a:lnTo>
                      <a:pt x="14"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2" name="Freeform 39">
                <a:extLst>
                  <a:ext uri="{FF2B5EF4-FFF2-40B4-BE49-F238E27FC236}">
                    <a16:creationId xmlns:a16="http://schemas.microsoft.com/office/drawing/2014/main" id="{7ACDEDC6-A2BD-47D2-A3D3-DBD1663B7747}"/>
                  </a:ext>
                </a:extLst>
              </p:cNvPr>
              <p:cNvSpPr>
                <a:spLocks noEditPoints="1"/>
              </p:cNvSpPr>
              <p:nvPr/>
            </p:nvSpPr>
            <p:spPr bwMode="auto">
              <a:xfrm>
                <a:off x="6808386" y="9809796"/>
                <a:ext cx="487923" cy="195169"/>
              </a:xfrm>
              <a:custGeom>
                <a:avLst/>
                <a:gdLst>
                  <a:gd name="T0" fmla="*/ 8 w 280"/>
                  <a:gd name="T1" fmla="*/ 14 h 112"/>
                  <a:gd name="T2" fmla="*/ 18 w 280"/>
                  <a:gd name="T3" fmla="*/ 18 h 112"/>
                  <a:gd name="T4" fmla="*/ 22 w 280"/>
                  <a:gd name="T5" fmla="*/ 30 h 112"/>
                  <a:gd name="T6" fmla="*/ 34 w 280"/>
                  <a:gd name="T7" fmla="*/ 26 h 112"/>
                  <a:gd name="T8" fmla="*/ 42 w 280"/>
                  <a:gd name="T9" fmla="*/ 26 h 112"/>
                  <a:gd name="T10" fmla="*/ 52 w 280"/>
                  <a:gd name="T11" fmla="*/ 36 h 112"/>
                  <a:gd name="T12" fmla="*/ 52 w 280"/>
                  <a:gd name="T13" fmla="*/ 56 h 112"/>
                  <a:gd name="T14" fmla="*/ 56 w 280"/>
                  <a:gd name="T15" fmla="*/ 66 h 112"/>
                  <a:gd name="T16" fmla="*/ 60 w 280"/>
                  <a:gd name="T17" fmla="*/ 86 h 112"/>
                  <a:gd name="T18" fmla="*/ 64 w 280"/>
                  <a:gd name="T19" fmla="*/ 100 h 112"/>
                  <a:gd name="T20" fmla="*/ 56 w 280"/>
                  <a:gd name="T21" fmla="*/ 100 h 112"/>
                  <a:gd name="T22" fmla="*/ 38 w 280"/>
                  <a:gd name="T23" fmla="*/ 90 h 112"/>
                  <a:gd name="T24" fmla="*/ 22 w 280"/>
                  <a:gd name="T25" fmla="*/ 78 h 112"/>
                  <a:gd name="T26" fmla="*/ 22 w 280"/>
                  <a:gd name="T27" fmla="*/ 64 h 112"/>
                  <a:gd name="T28" fmla="*/ 14 w 280"/>
                  <a:gd name="T29" fmla="*/ 52 h 112"/>
                  <a:gd name="T30" fmla="*/ 12 w 280"/>
                  <a:gd name="T31" fmla="*/ 30 h 112"/>
                  <a:gd name="T32" fmla="*/ 242 w 280"/>
                  <a:gd name="T33" fmla="*/ 4 h 112"/>
                  <a:gd name="T34" fmla="*/ 246 w 280"/>
                  <a:gd name="T35" fmla="*/ 0 h 112"/>
                  <a:gd name="T36" fmla="*/ 254 w 280"/>
                  <a:gd name="T37" fmla="*/ 10 h 112"/>
                  <a:gd name="T38" fmla="*/ 266 w 280"/>
                  <a:gd name="T39" fmla="*/ 44 h 112"/>
                  <a:gd name="T40" fmla="*/ 258 w 280"/>
                  <a:gd name="T41" fmla="*/ 52 h 112"/>
                  <a:gd name="T42" fmla="*/ 168 w 280"/>
                  <a:gd name="T43" fmla="*/ 86 h 112"/>
                  <a:gd name="T44" fmla="*/ 210 w 280"/>
                  <a:gd name="T45" fmla="*/ 48 h 112"/>
                  <a:gd name="T46" fmla="*/ 216 w 280"/>
                  <a:gd name="T47" fmla="*/ 44 h 112"/>
                  <a:gd name="T48" fmla="*/ 224 w 280"/>
                  <a:gd name="T49" fmla="*/ 52 h 112"/>
                  <a:gd name="T50" fmla="*/ 224 w 280"/>
                  <a:gd name="T51" fmla="*/ 36 h 112"/>
                  <a:gd name="T52" fmla="*/ 232 w 280"/>
                  <a:gd name="T53" fmla="*/ 30 h 112"/>
                  <a:gd name="T54" fmla="*/ 240 w 280"/>
                  <a:gd name="T55" fmla="*/ 14 h 112"/>
                  <a:gd name="T56" fmla="*/ 242 w 280"/>
                  <a:gd name="T57" fmla="*/ 10 h 112"/>
                  <a:gd name="T58" fmla="*/ 250 w 280"/>
                  <a:gd name="T59" fmla="*/ 10 h 112"/>
                  <a:gd name="T60" fmla="*/ 258 w 280"/>
                  <a:gd name="T61" fmla="*/ 18 h 112"/>
                  <a:gd name="T62" fmla="*/ 262 w 280"/>
                  <a:gd name="T63" fmla="*/ 26 h 112"/>
                  <a:gd name="T64" fmla="*/ 272 w 280"/>
                  <a:gd name="T65" fmla="*/ 30 h 112"/>
                  <a:gd name="T66" fmla="*/ 272 w 280"/>
                  <a:gd name="T67" fmla="*/ 36 h 112"/>
                  <a:gd name="T68" fmla="*/ 262 w 280"/>
                  <a:gd name="T69" fmla="*/ 40 h 112"/>
                  <a:gd name="T70" fmla="*/ 262 w 280"/>
                  <a:gd name="T71" fmla="*/ 52 h 112"/>
                  <a:gd name="T72" fmla="*/ 242 w 280"/>
                  <a:gd name="T73" fmla="*/ 52 h 112"/>
                  <a:gd name="T74" fmla="*/ 228 w 280"/>
                  <a:gd name="T75" fmla="*/ 52 h 112"/>
                  <a:gd name="T76" fmla="*/ 224 w 280"/>
                  <a:gd name="T77" fmla="*/ 70 h 112"/>
                  <a:gd name="T78" fmla="*/ 216 w 280"/>
                  <a:gd name="T79" fmla="*/ 92 h 112"/>
                  <a:gd name="T80" fmla="*/ 202 w 280"/>
                  <a:gd name="T81" fmla="*/ 100 h 112"/>
                  <a:gd name="T82" fmla="*/ 186 w 280"/>
                  <a:gd name="T83" fmla="*/ 96 h 112"/>
                  <a:gd name="T84" fmla="*/ 172 w 280"/>
                  <a:gd name="T85" fmla="*/ 108 h 112"/>
                  <a:gd name="T86" fmla="*/ 154 w 280"/>
                  <a:gd name="T87" fmla="*/ 112 h 112"/>
                  <a:gd name="T88" fmla="*/ 142 w 280"/>
                  <a:gd name="T89" fmla="*/ 92 h 112"/>
                  <a:gd name="T90" fmla="*/ 154 w 280"/>
                  <a:gd name="T91" fmla="*/ 92 h 112"/>
                  <a:gd name="T92" fmla="*/ 160 w 280"/>
                  <a:gd name="T93" fmla="*/ 100 h 112"/>
                  <a:gd name="T94" fmla="*/ 164 w 280"/>
                  <a:gd name="T95" fmla="*/ 92 h 112"/>
                  <a:gd name="T96" fmla="*/ 164 w 280"/>
                  <a:gd name="T97" fmla="*/ 86 h 112"/>
                  <a:gd name="T98" fmla="*/ 176 w 280"/>
                  <a:gd name="T99" fmla="*/ 74 h 112"/>
                  <a:gd name="T100" fmla="*/ 194 w 280"/>
                  <a:gd name="T101" fmla="*/ 66 h 112"/>
                  <a:gd name="T102" fmla="*/ 206 w 280"/>
                  <a:gd name="T103" fmla="*/ 48 h 112"/>
                  <a:gd name="T104" fmla="*/ 4 w 280"/>
                  <a:gd name="T105" fmla="*/ 14 h 112"/>
                  <a:gd name="T106" fmla="*/ 12 w 280"/>
                  <a:gd name="T107" fmla="*/ 34 h 112"/>
                  <a:gd name="T108" fmla="*/ 12 w 280"/>
                  <a:gd name="T109" fmla="*/ 34 h 112"/>
                  <a:gd name="T110" fmla="*/ 64 w 280"/>
                  <a:gd name="T111"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112">
                    <a:moveTo>
                      <a:pt x="12" y="30"/>
                    </a:moveTo>
                    <a:lnTo>
                      <a:pt x="12" y="26"/>
                    </a:lnTo>
                    <a:lnTo>
                      <a:pt x="12" y="22"/>
                    </a:lnTo>
                    <a:lnTo>
                      <a:pt x="12" y="18"/>
                    </a:lnTo>
                    <a:lnTo>
                      <a:pt x="8" y="18"/>
                    </a:lnTo>
                    <a:lnTo>
                      <a:pt x="8" y="14"/>
                    </a:lnTo>
                    <a:lnTo>
                      <a:pt x="8" y="10"/>
                    </a:lnTo>
                    <a:lnTo>
                      <a:pt x="12" y="10"/>
                    </a:lnTo>
                    <a:lnTo>
                      <a:pt x="12" y="14"/>
                    </a:lnTo>
                    <a:lnTo>
                      <a:pt x="14" y="14"/>
                    </a:lnTo>
                    <a:lnTo>
                      <a:pt x="18" y="14"/>
                    </a:lnTo>
                    <a:lnTo>
                      <a:pt x="18" y="18"/>
                    </a:lnTo>
                    <a:lnTo>
                      <a:pt x="22" y="18"/>
                    </a:lnTo>
                    <a:lnTo>
                      <a:pt x="22" y="22"/>
                    </a:lnTo>
                    <a:lnTo>
                      <a:pt x="18" y="22"/>
                    </a:lnTo>
                    <a:lnTo>
                      <a:pt x="18" y="26"/>
                    </a:lnTo>
                    <a:lnTo>
                      <a:pt x="22" y="26"/>
                    </a:lnTo>
                    <a:lnTo>
                      <a:pt x="22" y="30"/>
                    </a:lnTo>
                    <a:lnTo>
                      <a:pt x="22" y="26"/>
                    </a:lnTo>
                    <a:lnTo>
                      <a:pt x="26" y="26"/>
                    </a:lnTo>
                    <a:lnTo>
                      <a:pt x="26" y="22"/>
                    </a:lnTo>
                    <a:lnTo>
                      <a:pt x="30" y="22"/>
                    </a:lnTo>
                    <a:lnTo>
                      <a:pt x="30" y="26"/>
                    </a:lnTo>
                    <a:lnTo>
                      <a:pt x="34" y="26"/>
                    </a:lnTo>
                    <a:lnTo>
                      <a:pt x="34" y="22"/>
                    </a:lnTo>
                    <a:lnTo>
                      <a:pt x="34" y="18"/>
                    </a:lnTo>
                    <a:lnTo>
                      <a:pt x="38" y="18"/>
                    </a:lnTo>
                    <a:lnTo>
                      <a:pt x="42" y="18"/>
                    </a:lnTo>
                    <a:lnTo>
                      <a:pt x="42" y="22"/>
                    </a:lnTo>
                    <a:lnTo>
                      <a:pt x="42" y="26"/>
                    </a:lnTo>
                    <a:lnTo>
                      <a:pt x="44" y="26"/>
                    </a:lnTo>
                    <a:lnTo>
                      <a:pt x="44" y="30"/>
                    </a:lnTo>
                    <a:lnTo>
                      <a:pt x="48" y="30"/>
                    </a:lnTo>
                    <a:lnTo>
                      <a:pt x="48" y="34"/>
                    </a:lnTo>
                    <a:lnTo>
                      <a:pt x="52" y="34"/>
                    </a:lnTo>
                    <a:lnTo>
                      <a:pt x="52" y="36"/>
                    </a:lnTo>
                    <a:lnTo>
                      <a:pt x="52" y="40"/>
                    </a:lnTo>
                    <a:lnTo>
                      <a:pt x="56" y="44"/>
                    </a:lnTo>
                    <a:lnTo>
                      <a:pt x="56" y="48"/>
                    </a:lnTo>
                    <a:lnTo>
                      <a:pt x="56" y="52"/>
                    </a:lnTo>
                    <a:lnTo>
                      <a:pt x="52" y="52"/>
                    </a:lnTo>
                    <a:lnTo>
                      <a:pt x="52" y="56"/>
                    </a:lnTo>
                    <a:lnTo>
                      <a:pt x="52" y="60"/>
                    </a:lnTo>
                    <a:lnTo>
                      <a:pt x="52" y="64"/>
                    </a:lnTo>
                    <a:lnTo>
                      <a:pt x="56" y="64"/>
                    </a:lnTo>
                    <a:lnTo>
                      <a:pt x="56" y="66"/>
                    </a:lnTo>
                    <a:lnTo>
                      <a:pt x="52" y="66"/>
                    </a:lnTo>
                    <a:lnTo>
                      <a:pt x="56" y="66"/>
                    </a:lnTo>
                    <a:lnTo>
                      <a:pt x="56" y="70"/>
                    </a:lnTo>
                    <a:lnTo>
                      <a:pt x="56" y="74"/>
                    </a:lnTo>
                    <a:lnTo>
                      <a:pt x="56" y="78"/>
                    </a:lnTo>
                    <a:lnTo>
                      <a:pt x="60" y="78"/>
                    </a:lnTo>
                    <a:lnTo>
                      <a:pt x="60" y="82"/>
                    </a:lnTo>
                    <a:lnTo>
                      <a:pt x="60" y="86"/>
                    </a:lnTo>
                    <a:lnTo>
                      <a:pt x="64" y="86"/>
                    </a:lnTo>
                    <a:lnTo>
                      <a:pt x="64" y="90"/>
                    </a:lnTo>
                    <a:lnTo>
                      <a:pt x="64" y="92"/>
                    </a:lnTo>
                    <a:lnTo>
                      <a:pt x="68" y="96"/>
                    </a:lnTo>
                    <a:lnTo>
                      <a:pt x="68" y="100"/>
                    </a:lnTo>
                    <a:lnTo>
                      <a:pt x="64" y="100"/>
                    </a:lnTo>
                    <a:lnTo>
                      <a:pt x="64" y="96"/>
                    </a:lnTo>
                    <a:lnTo>
                      <a:pt x="64" y="100"/>
                    </a:lnTo>
                    <a:lnTo>
                      <a:pt x="60" y="100"/>
                    </a:lnTo>
                    <a:lnTo>
                      <a:pt x="56" y="100"/>
                    </a:lnTo>
                    <a:lnTo>
                      <a:pt x="56" y="104"/>
                    </a:lnTo>
                    <a:lnTo>
                      <a:pt x="56" y="100"/>
                    </a:lnTo>
                    <a:lnTo>
                      <a:pt x="52" y="100"/>
                    </a:lnTo>
                    <a:lnTo>
                      <a:pt x="52" y="96"/>
                    </a:lnTo>
                    <a:lnTo>
                      <a:pt x="48" y="96"/>
                    </a:lnTo>
                    <a:lnTo>
                      <a:pt x="44" y="92"/>
                    </a:lnTo>
                    <a:lnTo>
                      <a:pt x="42" y="90"/>
                    </a:lnTo>
                    <a:lnTo>
                      <a:pt x="38" y="90"/>
                    </a:lnTo>
                    <a:lnTo>
                      <a:pt x="38" y="86"/>
                    </a:lnTo>
                    <a:lnTo>
                      <a:pt x="34" y="86"/>
                    </a:lnTo>
                    <a:lnTo>
                      <a:pt x="34" y="82"/>
                    </a:lnTo>
                    <a:lnTo>
                      <a:pt x="30" y="82"/>
                    </a:lnTo>
                    <a:lnTo>
                      <a:pt x="26" y="78"/>
                    </a:lnTo>
                    <a:lnTo>
                      <a:pt x="22" y="78"/>
                    </a:lnTo>
                    <a:lnTo>
                      <a:pt x="22" y="74"/>
                    </a:lnTo>
                    <a:lnTo>
                      <a:pt x="26" y="74"/>
                    </a:lnTo>
                    <a:lnTo>
                      <a:pt x="26" y="70"/>
                    </a:lnTo>
                    <a:lnTo>
                      <a:pt x="22" y="70"/>
                    </a:lnTo>
                    <a:lnTo>
                      <a:pt x="22" y="66"/>
                    </a:lnTo>
                    <a:lnTo>
                      <a:pt x="22" y="64"/>
                    </a:lnTo>
                    <a:lnTo>
                      <a:pt x="18" y="64"/>
                    </a:lnTo>
                    <a:lnTo>
                      <a:pt x="18" y="60"/>
                    </a:lnTo>
                    <a:lnTo>
                      <a:pt x="14" y="60"/>
                    </a:lnTo>
                    <a:lnTo>
                      <a:pt x="14" y="56"/>
                    </a:lnTo>
                    <a:lnTo>
                      <a:pt x="18" y="56"/>
                    </a:lnTo>
                    <a:lnTo>
                      <a:pt x="14" y="52"/>
                    </a:lnTo>
                    <a:lnTo>
                      <a:pt x="14" y="48"/>
                    </a:lnTo>
                    <a:lnTo>
                      <a:pt x="14" y="44"/>
                    </a:lnTo>
                    <a:lnTo>
                      <a:pt x="12" y="40"/>
                    </a:lnTo>
                    <a:lnTo>
                      <a:pt x="12" y="36"/>
                    </a:lnTo>
                    <a:lnTo>
                      <a:pt x="12" y="34"/>
                    </a:lnTo>
                    <a:lnTo>
                      <a:pt x="12" y="30"/>
                    </a:lnTo>
                    <a:lnTo>
                      <a:pt x="12" y="30"/>
                    </a:lnTo>
                    <a:lnTo>
                      <a:pt x="12" y="30"/>
                    </a:lnTo>
                    <a:close/>
                    <a:moveTo>
                      <a:pt x="242" y="4"/>
                    </a:moveTo>
                    <a:lnTo>
                      <a:pt x="246" y="0"/>
                    </a:lnTo>
                    <a:lnTo>
                      <a:pt x="242" y="4"/>
                    </a:lnTo>
                    <a:lnTo>
                      <a:pt x="242" y="4"/>
                    </a:lnTo>
                    <a:lnTo>
                      <a:pt x="242" y="4"/>
                    </a:lnTo>
                    <a:close/>
                    <a:moveTo>
                      <a:pt x="246" y="0"/>
                    </a:moveTo>
                    <a:lnTo>
                      <a:pt x="250" y="0"/>
                    </a:lnTo>
                    <a:lnTo>
                      <a:pt x="250" y="4"/>
                    </a:lnTo>
                    <a:lnTo>
                      <a:pt x="246" y="4"/>
                    </a:lnTo>
                    <a:lnTo>
                      <a:pt x="246" y="0"/>
                    </a:lnTo>
                    <a:lnTo>
                      <a:pt x="246" y="0"/>
                    </a:lnTo>
                    <a:lnTo>
                      <a:pt x="246" y="0"/>
                    </a:lnTo>
                    <a:close/>
                    <a:moveTo>
                      <a:pt x="250" y="10"/>
                    </a:moveTo>
                    <a:lnTo>
                      <a:pt x="254" y="10"/>
                    </a:lnTo>
                    <a:lnTo>
                      <a:pt x="254" y="6"/>
                    </a:lnTo>
                    <a:lnTo>
                      <a:pt x="254" y="10"/>
                    </a:lnTo>
                    <a:lnTo>
                      <a:pt x="250" y="10"/>
                    </a:lnTo>
                    <a:lnTo>
                      <a:pt x="250" y="10"/>
                    </a:lnTo>
                    <a:lnTo>
                      <a:pt x="250" y="10"/>
                    </a:lnTo>
                    <a:close/>
                    <a:moveTo>
                      <a:pt x="266" y="44"/>
                    </a:moveTo>
                    <a:lnTo>
                      <a:pt x="270" y="44"/>
                    </a:lnTo>
                    <a:lnTo>
                      <a:pt x="266" y="44"/>
                    </a:lnTo>
                    <a:lnTo>
                      <a:pt x="266" y="44"/>
                    </a:lnTo>
                    <a:lnTo>
                      <a:pt x="266" y="44"/>
                    </a:lnTo>
                    <a:close/>
                    <a:moveTo>
                      <a:pt x="258" y="52"/>
                    </a:moveTo>
                    <a:lnTo>
                      <a:pt x="254" y="52"/>
                    </a:lnTo>
                    <a:lnTo>
                      <a:pt x="258" y="52"/>
                    </a:lnTo>
                    <a:lnTo>
                      <a:pt x="258" y="52"/>
                    </a:lnTo>
                    <a:lnTo>
                      <a:pt x="258" y="52"/>
                    </a:lnTo>
                    <a:close/>
                    <a:moveTo>
                      <a:pt x="164" y="82"/>
                    </a:moveTo>
                    <a:lnTo>
                      <a:pt x="164" y="78"/>
                    </a:lnTo>
                    <a:lnTo>
                      <a:pt x="168" y="78"/>
                    </a:lnTo>
                    <a:lnTo>
                      <a:pt x="168" y="82"/>
                    </a:lnTo>
                    <a:lnTo>
                      <a:pt x="168" y="86"/>
                    </a:lnTo>
                    <a:lnTo>
                      <a:pt x="164" y="82"/>
                    </a:lnTo>
                    <a:lnTo>
                      <a:pt x="164" y="82"/>
                    </a:lnTo>
                    <a:lnTo>
                      <a:pt x="164" y="82"/>
                    </a:lnTo>
                    <a:close/>
                    <a:moveTo>
                      <a:pt x="206" y="44"/>
                    </a:moveTo>
                    <a:lnTo>
                      <a:pt x="206" y="48"/>
                    </a:lnTo>
                    <a:lnTo>
                      <a:pt x="210" y="48"/>
                    </a:lnTo>
                    <a:lnTo>
                      <a:pt x="210" y="52"/>
                    </a:lnTo>
                    <a:lnTo>
                      <a:pt x="214" y="56"/>
                    </a:lnTo>
                    <a:lnTo>
                      <a:pt x="216" y="56"/>
                    </a:lnTo>
                    <a:lnTo>
                      <a:pt x="216" y="52"/>
                    </a:lnTo>
                    <a:lnTo>
                      <a:pt x="216" y="48"/>
                    </a:lnTo>
                    <a:lnTo>
                      <a:pt x="216" y="44"/>
                    </a:lnTo>
                    <a:lnTo>
                      <a:pt x="216" y="40"/>
                    </a:lnTo>
                    <a:lnTo>
                      <a:pt x="220" y="40"/>
                    </a:lnTo>
                    <a:lnTo>
                      <a:pt x="216" y="44"/>
                    </a:lnTo>
                    <a:lnTo>
                      <a:pt x="220" y="44"/>
                    </a:lnTo>
                    <a:lnTo>
                      <a:pt x="220" y="48"/>
                    </a:lnTo>
                    <a:lnTo>
                      <a:pt x="224" y="52"/>
                    </a:lnTo>
                    <a:lnTo>
                      <a:pt x="224" y="48"/>
                    </a:lnTo>
                    <a:lnTo>
                      <a:pt x="220" y="48"/>
                    </a:lnTo>
                    <a:lnTo>
                      <a:pt x="220" y="44"/>
                    </a:lnTo>
                    <a:lnTo>
                      <a:pt x="220" y="40"/>
                    </a:lnTo>
                    <a:lnTo>
                      <a:pt x="224" y="40"/>
                    </a:lnTo>
                    <a:lnTo>
                      <a:pt x="224" y="36"/>
                    </a:lnTo>
                    <a:lnTo>
                      <a:pt x="228" y="36"/>
                    </a:lnTo>
                    <a:lnTo>
                      <a:pt x="224" y="36"/>
                    </a:lnTo>
                    <a:lnTo>
                      <a:pt x="224" y="34"/>
                    </a:lnTo>
                    <a:lnTo>
                      <a:pt x="224" y="30"/>
                    </a:lnTo>
                    <a:lnTo>
                      <a:pt x="228" y="30"/>
                    </a:lnTo>
                    <a:lnTo>
                      <a:pt x="232" y="30"/>
                    </a:lnTo>
                    <a:lnTo>
                      <a:pt x="232" y="26"/>
                    </a:lnTo>
                    <a:lnTo>
                      <a:pt x="232" y="22"/>
                    </a:lnTo>
                    <a:lnTo>
                      <a:pt x="236" y="22"/>
                    </a:lnTo>
                    <a:lnTo>
                      <a:pt x="236" y="18"/>
                    </a:lnTo>
                    <a:lnTo>
                      <a:pt x="236" y="14"/>
                    </a:lnTo>
                    <a:lnTo>
                      <a:pt x="240" y="14"/>
                    </a:lnTo>
                    <a:lnTo>
                      <a:pt x="240" y="10"/>
                    </a:lnTo>
                    <a:lnTo>
                      <a:pt x="242" y="10"/>
                    </a:lnTo>
                    <a:lnTo>
                      <a:pt x="242" y="6"/>
                    </a:lnTo>
                    <a:lnTo>
                      <a:pt x="242" y="4"/>
                    </a:lnTo>
                    <a:lnTo>
                      <a:pt x="242" y="6"/>
                    </a:lnTo>
                    <a:lnTo>
                      <a:pt x="242" y="10"/>
                    </a:lnTo>
                    <a:lnTo>
                      <a:pt x="246" y="10"/>
                    </a:lnTo>
                    <a:lnTo>
                      <a:pt x="246" y="6"/>
                    </a:lnTo>
                    <a:lnTo>
                      <a:pt x="246" y="4"/>
                    </a:lnTo>
                    <a:lnTo>
                      <a:pt x="250" y="4"/>
                    </a:lnTo>
                    <a:lnTo>
                      <a:pt x="250" y="6"/>
                    </a:lnTo>
                    <a:lnTo>
                      <a:pt x="250" y="10"/>
                    </a:lnTo>
                    <a:lnTo>
                      <a:pt x="254" y="10"/>
                    </a:lnTo>
                    <a:lnTo>
                      <a:pt x="254" y="14"/>
                    </a:lnTo>
                    <a:lnTo>
                      <a:pt x="254" y="10"/>
                    </a:lnTo>
                    <a:lnTo>
                      <a:pt x="254" y="14"/>
                    </a:lnTo>
                    <a:lnTo>
                      <a:pt x="258" y="14"/>
                    </a:lnTo>
                    <a:lnTo>
                      <a:pt x="258" y="18"/>
                    </a:lnTo>
                    <a:lnTo>
                      <a:pt x="254" y="18"/>
                    </a:lnTo>
                    <a:lnTo>
                      <a:pt x="258" y="22"/>
                    </a:lnTo>
                    <a:lnTo>
                      <a:pt x="254" y="22"/>
                    </a:lnTo>
                    <a:lnTo>
                      <a:pt x="258" y="22"/>
                    </a:lnTo>
                    <a:lnTo>
                      <a:pt x="262" y="22"/>
                    </a:lnTo>
                    <a:lnTo>
                      <a:pt x="262" y="26"/>
                    </a:lnTo>
                    <a:lnTo>
                      <a:pt x="258" y="26"/>
                    </a:lnTo>
                    <a:lnTo>
                      <a:pt x="262" y="26"/>
                    </a:lnTo>
                    <a:lnTo>
                      <a:pt x="266" y="26"/>
                    </a:lnTo>
                    <a:lnTo>
                      <a:pt x="270" y="26"/>
                    </a:lnTo>
                    <a:lnTo>
                      <a:pt x="270" y="30"/>
                    </a:lnTo>
                    <a:lnTo>
                      <a:pt x="272" y="30"/>
                    </a:lnTo>
                    <a:lnTo>
                      <a:pt x="272" y="34"/>
                    </a:lnTo>
                    <a:lnTo>
                      <a:pt x="276" y="34"/>
                    </a:lnTo>
                    <a:lnTo>
                      <a:pt x="280" y="34"/>
                    </a:lnTo>
                    <a:lnTo>
                      <a:pt x="280" y="36"/>
                    </a:lnTo>
                    <a:lnTo>
                      <a:pt x="276" y="36"/>
                    </a:lnTo>
                    <a:lnTo>
                      <a:pt x="272" y="36"/>
                    </a:lnTo>
                    <a:lnTo>
                      <a:pt x="272" y="40"/>
                    </a:lnTo>
                    <a:lnTo>
                      <a:pt x="270" y="40"/>
                    </a:lnTo>
                    <a:lnTo>
                      <a:pt x="266" y="40"/>
                    </a:lnTo>
                    <a:lnTo>
                      <a:pt x="266" y="36"/>
                    </a:lnTo>
                    <a:lnTo>
                      <a:pt x="266" y="40"/>
                    </a:lnTo>
                    <a:lnTo>
                      <a:pt x="262" y="40"/>
                    </a:lnTo>
                    <a:lnTo>
                      <a:pt x="266" y="44"/>
                    </a:lnTo>
                    <a:lnTo>
                      <a:pt x="270" y="44"/>
                    </a:lnTo>
                    <a:lnTo>
                      <a:pt x="270" y="48"/>
                    </a:lnTo>
                    <a:lnTo>
                      <a:pt x="270" y="52"/>
                    </a:lnTo>
                    <a:lnTo>
                      <a:pt x="266" y="52"/>
                    </a:lnTo>
                    <a:lnTo>
                      <a:pt x="262" y="52"/>
                    </a:lnTo>
                    <a:lnTo>
                      <a:pt x="258" y="52"/>
                    </a:lnTo>
                    <a:lnTo>
                      <a:pt x="258" y="48"/>
                    </a:lnTo>
                    <a:lnTo>
                      <a:pt x="254" y="52"/>
                    </a:lnTo>
                    <a:lnTo>
                      <a:pt x="250" y="52"/>
                    </a:lnTo>
                    <a:lnTo>
                      <a:pt x="246" y="52"/>
                    </a:lnTo>
                    <a:lnTo>
                      <a:pt x="242" y="52"/>
                    </a:lnTo>
                    <a:lnTo>
                      <a:pt x="240" y="52"/>
                    </a:lnTo>
                    <a:lnTo>
                      <a:pt x="236" y="52"/>
                    </a:lnTo>
                    <a:lnTo>
                      <a:pt x="232" y="52"/>
                    </a:lnTo>
                    <a:lnTo>
                      <a:pt x="232" y="48"/>
                    </a:lnTo>
                    <a:lnTo>
                      <a:pt x="232" y="52"/>
                    </a:lnTo>
                    <a:lnTo>
                      <a:pt x="228" y="52"/>
                    </a:lnTo>
                    <a:lnTo>
                      <a:pt x="228" y="56"/>
                    </a:lnTo>
                    <a:lnTo>
                      <a:pt x="228" y="60"/>
                    </a:lnTo>
                    <a:lnTo>
                      <a:pt x="228" y="64"/>
                    </a:lnTo>
                    <a:lnTo>
                      <a:pt x="228" y="66"/>
                    </a:lnTo>
                    <a:lnTo>
                      <a:pt x="224" y="66"/>
                    </a:lnTo>
                    <a:lnTo>
                      <a:pt x="224" y="70"/>
                    </a:lnTo>
                    <a:lnTo>
                      <a:pt x="224" y="74"/>
                    </a:lnTo>
                    <a:lnTo>
                      <a:pt x="220" y="74"/>
                    </a:lnTo>
                    <a:lnTo>
                      <a:pt x="220" y="82"/>
                    </a:lnTo>
                    <a:lnTo>
                      <a:pt x="216" y="86"/>
                    </a:lnTo>
                    <a:lnTo>
                      <a:pt x="216" y="90"/>
                    </a:lnTo>
                    <a:lnTo>
                      <a:pt x="216" y="92"/>
                    </a:lnTo>
                    <a:lnTo>
                      <a:pt x="214" y="92"/>
                    </a:lnTo>
                    <a:lnTo>
                      <a:pt x="214" y="96"/>
                    </a:lnTo>
                    <a:lnTo>
                      <a:pt x="214" y="100"/>
                    </a:lnTo>
                    <a:lnTo>
                      <a:pt x="210" y="100"/>
                    </a:lnTo>
                    <a:lnTo>
                      <a:pt x="206" y="100"/>
                    </a:lnTo>
                    <a:lnTo>
                      <a:pt x="202" y="100"/>
                    </a:lnTo>
                    <a:lnTo>
                      <a:pt x="202" y="104"/>
                    </a:lnTo>
                    <a:lnTo>
                      <a:pt x="198" y="104"/>
                    </a:lnTo>
                    <a:lnTo>
                      <a:pt x="194" y="100"/>
                    </a:lnTo>
                    <a:lnTo>
                      <a:pt x="190" y="100"/>
                    </a:lnTo>
                    <a:lnTo>
                      <a:pt x="190" y="96"/>
                    </a:lnTo>
                    <a:lnTo>
                      <a:pt x="186" y="96"/>
                    </a:lnTo>
                    <a:lnTo>
                      <a:pt x="184" y="96"/>
                    </a:lnTo>
                    <a:lnTo>
                      <a:pt x="180" y="100"/>
                    </a:lnTo>
                    <a:lnTo>
                      <a:pt x="180" y="104"/>
                    </a:lnTo>
                    <a:lnTo>
                      <a:pt x="176" y="104"/>
                    </a:lnTo>
                    <a:lnTo>
                      <a:pt x="176" y="108"/>
                    </a:lnTo>
                    <a:lnTo>
                      <a:pt x="172" y="108"/>
                    </a:lnTo>
                    <a:lnTo>
                      <a:pt x="168" y="108"/>
                    </a:lnTo>
                    <a:lnTo>
                      <a:pt x="164" y="108"/>
                    </a:lnTo>
                    <a:lnTo>
                      <a:pt x="160" y="108"/>
                    </a:lnTo>
                    <a:lnTo>
                      <a:pt x="156" y="108"/>
                    </a:lnTo>
                    <a:lnTo>
                      <a:pt x="156" y="112"/>
                    </a:lnTo>
                    <a:lnTo>
                      <a:pt x="154" y="112"/>
                    </a:lnTo>
                    <a:lnTo>
                      <a:pt x="154" y="108"/>
                    </a:lnTo>
                    <a:lnTo>
                      <a:pt x="150" y="104"/>
                    </a:lnTo>
                    <a:lnTo>
                      <a:pt x="146" y="104"/>
                    </a:lnTo>
                    <a:lnTo>
                      <a:pt x="146" y="100"/>
                    </a:lnTo>
                    <a:lnTo>
                      <a:pt x="142" y="96"/>
                    </a:lnTo>
                    <a:lnTo>
                      <a:pt x="142" y="92"/>
                    </a:lnTo>
                    <a:lnTo>
                      <a:pt x="142" y="90"/>
                    </a:lnTo>
                    <a:lnTo>
                      <a:pt x="142" y="92"/>
                    </a:lnTo>
                    <a:lnTo>
                      <a:pt x="146" y="92"/>
                    </a:lnTo>
                    <a:lnTo>
                      <a:pt x="146" y="96"/>
                    </a:lnTo>
                    <a:lnTo>
                      <a:pt x="150" y="96"/>
                    </a:lnTo>
                    <a:lnTo>
                      <a:pt x="154" y="92"/>
                    </a:lnTo>
                    <a:lnTo>
                      <a:pt x="154" y="96"/>
                    </a:lnTo>
                    <a:lnTo>
                      <a:pt x="156" y="96"/>
                    </a:lnTo>
                    <a:lnTo>
                      <a:pt x="156" y="100"/>
                    </a:lnTo>
                    <a:lnTo>
                      <a:pt x="156" y="96"/>
                    </a:lnTo>
                    <a:lnTo>
                      <a:pt x="160" y="96"/>
                    </a:lnTo>
                    <a:lnTo>
                      <a:pt x="160" y="100"/>
                    </a:lnTo>
                    <a:lnTo>
                      <a:pt x="164" y="100"/>
                    </a:lnTo>
                    <a:lnTo>
                      <a:pt x="168" y="100"/>
                    </a:lnTo>
                    <a:lnTo>
                      <a:pt x="164" y="100"/>
                    </a:lnTo>
                    <a:lnTo>
                      <a:pt x="160" y="100"/>
                    </a:lnTo>
                    <a:lnTo>
                      <a:pt x="160" y="96"/>
                    </a:lnTo>
                    <a:lnTo>
                      <a:pt x="164" y="92"/>
                    </a:lnTo>
                    <a:lnTo>
                      <a:pt x="164" y="90"/>
                    </a:lnTo>
                    <a:lnTo>
                      <a:pt x="168" y="90"/>
                    </a:lnTo>
                    <a:lnTo>
                      <a:pt x="164" y="90"/>
                    </a:lnTo>
                    <a:lnTo>
                      <a:pt x="164" y="86"/>
                    </a:lnTo>
                    <a:lnTo>
                      <a:pt x="164" y="82"/>
                    </a:lnTo>
                    <a:lnTo>
                      <a:pt x="164" y="86"/>
                    </a:lnTo>
                    <a:lnTo>
                      <a:pt x="168" y="86"/>
                    </a:lnTo>
                    <a:lnTo>
                      <a:pt x="168" y="82"/>
                    </a:lnTo>
                    <a:lnTo>
                      <a:pt x="168" y="78"/>
                    </a:lnTo>
                    <a:lnTo>
                      <a:pt x="172" y="78"/>
                    </a:lnTo>
                    <a:lnTo>
                      <a:pt x="172" y="74"/>
                    </a:lnTo>
                    <a:lnTo>
                      <a:pt x="176" y="74"/>
                    </a:lnTo>
                    <a:lnTo>
                      <a:pt x="180" y="74"/>
                    </a:lnTo>
                    <a:lnTo>
                      <a:pt x="184" y="74"/>
                    </a:lnTo>
                    <a:lnTo>
                      <a:pt x="186" y="74"/>
                    </a:lnTo>
                    <a:lnTo>
                      <a:pt x="186" y="70"/>
                    </a:lnTo>
                    <a:lnTo>
                      <a:pt x="190" y="70"/>
                    </a:lnTo>
                    <a:lnTo>
                      <a:pt x="194" y="66"/>
                    </a:lnTo>
                    <a:lnTo>
                      <a:pt x="194" y="64"/>
                    </a:lnTo>
                    <a:lnTo>
                      <a:pt x="198" y="60"/>
                    </a:lnTo>
                    <a:lnTo>
                      <a:pt x="198" y="56"/>
                    </a:lnTo>
                    <a:lnTo>
                      <a:pt x="202" y="56"/>
                    </a:lnTo>
                    <a:lnTo>
                      <a:pt x="202" y="52"/>
                    </a:lnTo>
                    <a:lnTo>
                      <a:pt x="206" y="48"/>
                    </a:lnTo>
                    <a:lnTo>
                      <a:pt x="202" y="48"/>
                    </a:lnTo>
                    <a:lnTo>
                      <a:pt x="202" y="44"/>
                    </a:lnTo>
                    <a:lnTo>
                      <a:pt x="206" y="44"/>
                    </a:lnTo>
                    <a:lnTo>
                      <a:pt x="206" y="44"/>
                    </a:lnTo>
                    <a:lnTo>
                      <a:pt x="206" y="44"/>
                    </a:lnTo>
                    <a:close/>
                    <a:moveTo>
                      <a:pt x="4" y="14"/>
                    </a:moveTo>
                    <a:lnTo>
                      <a:pt x="4" y="18"/>
                    </a:lnTo>
                    <a:lnTo>
                      <a:pt x="0" y="14"/>
                    </a:lnTo>
                    <a:lnTo>
                      <a:pt x="4" y="14"/>
                    </a:lnTo>
                    <a:lnTo>
                      <a:pt x="4" y="14"/>
                    </a:lnTo>
                    <a:lnTo>
                      <a:pt x="4" y="14"/>
                    </a:lnTo>
                    <a:close/>
                    <a:moveTo>
                      <a:pt x="12" y="34"/>
                    </a:moveTo>
                    <a:lnTo>
                      <a:pt x="8" y="34"/>
                    </a:lnTo>
                    <a:lnTo>
                      <a:pt x="8" y="30"/>
                    </a:lnTo>
                    <a:lnTo>
                      <a:pt x="12" y="30"/>
                    </a:lnTo>
                    <a:lnTo>
                      <a:pt x="12" y="34"/>
                    </a:lnTo>
                    <a:lnTo>
                      <a:pt x="12" y="34"/>
                    </a:lnTo>
                    <a:lnTo>
                      <a:pt x="12" y="34"/>
                    </a:lnTo>
                    <a:close/>
                    <a:moveTo>
                      <a:pt x="64" y="74"/>
                    </a:moveTo>
                    <a:lnTo>
                      <a:pt x="64" y="78"/>
                    </a:lnTo>
                    <a:lnTo>
                      <a:pt x="68" y="78"/>
                    </a:lnTo>
                    <a:lnTo>
                      <a:pt x="64" y="78"/>
                    </a:lnTo>
                    <a:lnTo>
                      <a:pt x="64" y="74"/>
                    </a:lnTo>
                    <a:lnTo>
                      <a:pt x="64" y="74"/>
                    </a:lnTo>
                    <a:lnTo>
                      <a:pt x="64"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3" name="Freeform 40">
                <a:extLst>
                  <a:ext uri="{FF2B5EF4-FFF2-40B4-BE49-F238E27FC236}">
                    <a16:creationId xmlns:a16="http://schemas.microsoft.com/office/drawing/2014/main" id="{A2D31499-FEF3-4AFD-8DF6-96DFC0F3F930}"/>
                  </a:ext>
                </a:extLst>
              </p:cNvPr>
              <p:cNvSpPr>
                <a:spLocks noEditPoints="1"/>
              </p:cNvSpPr>
              <p:nvPr/>
            </p:nvSpPr>
            <p:spPr bwMode="auto">
              <a:xfrm>
                <a:off x="6153175" y="9816766"/>
                <a:ext cx="13941" cy="226536"/>
              </a:xfrm>
              <a:custGeom>
                <a:avLst/>
                <a:gdLst>
                  <a:gd name="T0" fmla="*/ 0 w 8"/>
                  <a:gd name="T1" fmla="*/ 0 h 130"/>
                  <a:gd name="T2" fmla="*/ 0 w 8"/>
                  <a:gd name="T3" fmla="*/ 0 h 130"/>
                  <a:gd name="T4" fmla="*/ 4 w 8"/>
                  <a:gd name="T5" fmla="*/ 6 h 130"/>
                  <a:gd name="T6" fmla="*/ 4 w 8"/>
                  <a:gd name="T7" fmla="*/ 2 h 130"/>
                  <a:gd name="T8" fmla="*/ 4 w 8"/>
                  <a:gd name="T9" fmla="*/ 2 h 130"/>
                  <a:gd name="T10" fmla="*/ 0 w 8"/>
                  <a:gd name="T11" fmla="*/ 10 h 130"/>
                  <a:gd name="T12" fmla="*/ 0 w 8"/>
                  <a:gd name="T13" fmla="*/ 10 h 130"/>
                  <a:gd name="T14" fmla="*/ 0 w 8"/>
                  <a:gd name="T15" fmla="*/ 18 h 130"/>
                  <a:gd name="T16" fmla="*/ 0 w 8"/>
                  <a:gd name="T17" fmla="*/ 18 h 130"/>
                  <a:gd name="T18" fmla="*/ 4 w 8"/>
                  <a:gd name="T19" fmla="*/ 22 h 130"/>
                  <a:gd name="T20" fmla="*/ 8 w 8"/>
                  <a:gd name="T21" fmla="*/ 22 h 130"/>
                  <a:gd name="T22" fmla="*/ 8 w 8"/>
                  <a:gd name="T23" fmla="*/ 30 h 130"/>
                  <a:gd name="T24" fmla="*/ 8 w 8"/>
                  <a:gd name="T25" fmla="*/ 30 h 130"/>
                  <a:gd name="T26" fmla="*/ 8 w 8"/>
                  <a:gd name="T27" fmla="*/ 30 h 130"/>
                  <a:gd name="T28" fmla="*/ 0 w 8"/>
                  <a:gd name="T29" fmla="*/ 36 h 130"/>
                  <a:gd name="T30" fmla="*/ 0 w 8"/>
                  <a:gd name="T31" fmla="*/ 36 h 130"/>
                  <a:gd name="T32" fmla="*/ 0 w 8"/>
                  <a:gd name="T33" fmla="*/ 44 h 130"/>
                  <a:gd name="T34" fmla="*/ 0 w 8"/>
                  <a:gd name="T35" fmla="*/ 44 h 130"/>
                  <a:gd name="T36" fmla="*/ 8 w 8"/>
                  <a:gd name="T37" fmla="*/ 48 h 130"/>
                  <a:gd name="T38" fmla="*/ 8 w 8"/>
                  <a:gd name="T39" fmla="*/ 48 h 130"/>
                  <a:gd name="T40" fmla="*/ 8 w 8"/>
                  <a:gd name="T41" fmla="*/ 48 h 130"/>
                  <a:gd name="T42" fmla="*/ 8 w 8"/>
                  <a:gd name="T43" fmla="*/ 62 h 130"/>
                  <a:gd name="T44" fmla="*/ 8 w 8"/>
                  <a:gd name="T45" fmla="*/ 62 h 130"/>
                  <a:gd name="T46" fmla="*/ 8 w 8"/>
                  <a:gd name="T47" fmla="*/ 62 h 130"/>
                  <a:gd name="T48" fmla="*/ 0 w 8"/>
                  <a:gd name="T49" fmla="*/ 66 h 130"/>
                  <a:gd name="T50" fmla="*/ 0 w 8"/>
                  <a:gd name="T51" fmla="*/ 66 h 130"/>
                  <a:gd name="T52" fmla="*/ 0 w 8"/>
                  <a:gd name="T53" fmla="*/ 66 h 130"/>
                  <a:gd name="T54" fmla="*/ 0 w 8"/>
                  <a:gd name="T55" fmla="*/ 66 h 130"/>
                  <a:gd name="T56" fmla="*/ 0 w 8"/>
                  <a:gd name="T57" fmla="*/ 70 h 130"/>
                  <a:gd name="T58" fmla="*/ 0 w 8"/>
                  <a:gd name="T59" fmla="*/ 70 h 130"/>
                  <a:gd name="T60" fmla="*/ 8 w 8"/>
                  <a:gd name="T61" fmla="*/ 70 h 130"/>
                  <a:gd name="T62" fmla="*/ 8 w 8"/>
                  <a:gd name="T63" fmla="*/ 70 h 130"/>
                  <a:gd name="T64" fmla="*/ 4 w 8"/>
                  <a:gd name="T65" fmla="*/ 78 h 130"/>
                  <a:gd name="T66" fmla="*/ 4 w 8"/>
                  <a:gd name="T67" fmla="*/ 82 h 130"/>
                  <a:gd name="T68" fmla="*/ 4 w 8"/>
                  <a:gd name="T69" fmla="*/ 78 h 130"/>
                  <a:gd name="T70" fmla="*/ 8 w 8"/>
                  <a:gd name="T71" fmla="*/ 88 h 130"/>
                  <a:gd name="T72" fmla="*/ 8 w 8"/>
                  <a:gd name="T73" fmla="*/ 88 h 130"/>
                  <a:gd name="T74" fmla="*/ 8 w 8"/>
                  <a:gd name="T75" fmla="*/ 88 h 130"/>
                  <a:gd name="T76" fmla="*/ 8 w 8"/>
                  <a:gd name="T77" fmla="*/ 114 h 130"/>
                  <a:gd name="T78" fmla="*/ 8 w 8"/>
                  <a:gd name="T79" fmla="*/ 114 h 130"/>
                  <a:gd name="T80" fmla="*/ 0 w 8"/>
                  <a:gd name="T81" fmla="*/ 118 h 130"/>
                  <a:gd name="T82" fmla="*/ 0 w 8"/>
                  <a:gd name="T83" fmla="*/ 114 h 130"/>
                  <a:gd name="T84" fmla="*/ 8 w 8"/>
                  <a:gd name="T85" fmla="*/ 126 h 130"/>
                  <a:gd name="T86" fmla="*/ 8 w 8"/>
                  <a:gd name="T87" fmla="*/ 126 h 130"/>
                  <a:gd name="T88" fmla="*/ 0 w 8"/>
                  <a:gd name="T89" fmla="*/ 130 h 130"/>
                  <a:gd name="T90" fmla="*/ 0 w 8"/>
                  <a:gd name="T91" fmla="*/ 130 h 130"/>
                  <a:gd name="T92" fmla="*/ 0 w 8"/>
                  <a:gd name="T9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130">
                    <a:moveTo>
                      <a:pt x="0" y="0"/>
                    </a:moveTo>
                    <a:lnTo>
                      <a:pt x="0" y="0"/>
                    </a:lnTo>
                    <a:lnTo>
                      <a:pt x="0" y="0"/>
                    </a:lnTo>
                    <a:lnTo>
                      <a:pt x="0" y="0"/>
                    </a:lnTo>
                    <a:lnTo>
                      <a:pt x="0" y="0"/>
                    </a:lnTo>
                    <a:lnTo>
                      <a:pt x="0" y="0"/>
                    </a:lnTo>
                    <a:close/>
                    <a:moveTo>
                      <a:pt x="4" y="2"/>
                    </a:moveTo>
                    <a:lnTo>
                      <a:pt x="4" y="6"/>
                    </a:lnTo>
                    <a:lnTo>
                      <a:pt x="4" y="6"/>
                    </a:lnTo>
                    <a:lnTo>
                      <a:pt x="4" y="6"/>
                    </a:lnTo>
                    <a:lnTo>
                      <a:pt x="4" y="6"/>
                    </a:lnTo>
                    <a:lnTo>
                      <a:pt x="4" y="2"/>
                    </a:lnTo>
                    <a:lnTo>
                      <a:pt x="4" y="2"/>
                    </a:lnTo>
                    <a:lnTo>
                      <a:pt x="4" y="2"/>
                    </a:lnTo>
                    <a:lnTo>
                      <a:pt x="4" y="2"/>
                    </a:lnTo>
                    <a:close/>
                    <a:moveTo>
                      <a:pt x="0" y="10"/>
                    </a:moveTo>
                    <a:lnTo>
                      <a:pt x="0" y="10"/>
                    </a:lnTo>
                    <a:lnTo>
                      <a:pt x="0" y="10"/>
                    </a:lnTo>
                    <a:lnTo>
                      <a:pt x="0" y="10"/>
                    </a:lnTo>
                    <a:lnTo>
                      <a:pt x="0" y="10"/>
                    </a:lnTo>
                    <a:lnTo>
                      <a:pt x="0" y="10"/>
                    </a:lnTo>
                    <a:close/>
                    <a:moveTo>
                      <a:pt x="0" y="18"/>
                    </a:moveTo>
                    <a:lnTo>
                      <a:pt x="0" y="18"/>
                    </a:lnTo>
                    <a:lnTo>
                      <a:pt x="0" y="18"/>
                    </a:lnTo>
                    <a:lnTo>
                      <a:pt x="0" y="18"/>
                    </a:lnTo>
                    <a:lnTo>
                      <a:pt x="0" y="18"/>
                    </a:lnTo>
                    <a:lnTo>
                      <a:pt x="0" y="18"/>
                    </a:lnTo>
                    <a:close/>
                    <a:moveTo>
                      <a:pt x="8" y="22"/>
                    </a:moveTo>
                    <a:lnTo>
                      <a:pt x="8" y="22"/>
                    </a:lnTo>
                    <a:lnTo>
                      <a:pt x="4" y="22"/>
                    </a:lnTo>
                    <a:lnTo>
                      <a:pt x="8" y="22"/>
                    </a:lnTo>
                    <a:lnTo>
                      <a:pt x="8" y="22"/>
                    </a:lnTo>
                    <a:lnTo>
                      <a:pt x="8" y="22"/>
                    </a:lnTo>
                    <a:lnTo>
                      <a:pt x="8" y="22"/>
                    </a:lnTo>
                    <a:close/>
                    <a:moveTo>
                      <a:pt x="8" y="30"/>
                    </a:moveTo>
                    <a:lnTo>
                      <a:pt x="8" y="30"/>
                    </a:lnTo>
                    <a:lnTo>
                      <a:pt x="8" y="30"/>
                    </a:lnTo>
                    <a:lnTo>
                      <a:pt x="8" y="30"/>
                    </a:lnTo>
                    <a:lnTo>
                      <a:pt x="8" y="30"/>
                    </a:lnTo>
                    <a:lnTo>
                      <a:pt x="8" y="30"/>
                    </a:lnTo>
                    <a:lnTo>
                      <a:pt x="8" y="30"/>
                    </a:lnTo>
                    <a:lnTo>
                      <a:pt x="8" y="30"/>
                    </a:lnTo>
                    <a:close/>
                    <a:moveTo>
                      <a:pt x="0" y="36"/>
                    </a:moveTo>
                    <a:lnTo>
                      <a:pt x="0" y="36"/>
                    </a:lnTo>
                    <a:lnTo>
                      <a:pt x="0" y="36"/>
                    </a:lnTo>
                    <a:lnTo>
                      <a:pt x="0" y="36"/>
                    </a:lnTo>
                    <a:lnTo>
                      <a:pt x="0" y="36"/>
                    </a:lnTo>
                    <a:lnTo>
                      <a:pt x="0" y="36"/>
                    </a:lnTo>
                    <a:close/>
                    <a:moveTo>
                      <a:pt x="0" y="44"/>
                    </a:moveTo>
                    <a:lnTo>
                      <a:pt x="0" y="44"/>
                    </a:lnTo>
                    <a:lnTo>
                      <a:pt x="0" y="44"/>
                    </a:lnTo>
                    <a:lnTo>
                      <a:pt x="0" y="44"/>
                    </a:lnTo>
                    <a:lnTo>
                      <a:pt x="0" y="44"/>
                    </a:lnTo>
                    <a:lnTo>
                      <a:pt x="0" y="44"/>
                    </a:lnTo>
                    <a:lnTo>
                      <a:pt x="0" y="44"/>
                    </a:lnTo>
                    <a:lnTo>
                      <a:pt x="0" y="44"/>
                    </a:lnTo>
                    <a:close/>
                    <a:moveTo>
                      <a:pt x="8" y="48"/>
                    </a:moveTo>
                    <a:lnTo>
                      <a:pt x="8" y="48"/>
                    </a:lnTo>
                    <a:lnTo>
                      <a:pt x="8" y="48"/>
                    </a:lnTo>
                    <a:lnTo>
                      <a:pt x="8" y="48"/>
                    </a:lnTo>
                    <a:lnTo>
                      <a:pt x="8" y="48"/>
                    </a:lnTo>
                    <a:lnTo>
                      <a:pt x="8" y="48"/>
                    </a:lnTo>
                    <a:lnTo>
                      <a:pt x="8" y="48"/>
                    </a:lnTo>
                    <a:close/>
                    <a:moveTo>
                      <a:pt x="8" y="62"/>
                    </a:moveTo>
                    <a:lnTo>
                      <a:pt x="8" y="62"/>
                    </a:lnTo>
                    <a:lnTo>
                      <a:pt x="8" y="62"/>
                    </a:lnTo>
                    <a:lnTo>
                      <a:pt x="8" y="62"/>
                    </a:lnTo>
                    <a:lnTo>
                      <a:pt x="8" y="62"/>
                    </a:lnTo>
                    <a:lnTo>
                      <a:pt x="8" y="62"/>
                    </a:lnTo>
                    <a:lnTo>
                      <a:pt x="8" y="62"/>
                    </a:lnTo>
                    <a:lnTo>
                      <a:pt x="8" y="62"/>
                    </a:lnTo>
                    <a:lnTo>
                      <a:pt x="8" y="62"/>
                    </a:lnTo>
                    <a:lnTo>
                      <a:pt x="8" y="62"/>
                    </a:lnTo>
                    <a:lnTo>
                      <a:pt x="8" y="62"/>
                    </a:lnTo>
                    <a:close/>
                    <a:moveTo>
                      <a:pt x="0" y="66"/>
                    </a:moveTo>
                    <a:lnTo>
                      <a:pt x="0" y="66"/>
                    </a:lnTo>
                    <a:lnTo>
                      <a:pt x="0" y="66"/>
                    </a:lnTo>
                    <a:lnTo>
                      <a:pt x="0" y="66"/>
                    </a:lnTo>
                    <a:lnTo>
                      <a:pt x="0" y="66"/>
                    </a:lnTo>
                    <a:lnTo>
                      <a:pt x="0" y="66"/>
                    </a:lnTo>
                    <a:lnTo>
                      <a:pt x="0" y="66"/>
                    </a:lnTo>
                    <a:lnTo>
                      <a:pt x="0" y="66"/>
                    </a:lnTo>
                    <a:lnTo>
                      <a:pt x="0" y="66"/>
                    </a:lnTo>
                    <a:lnTo>
                      <a:pt x="0" y="66"/>
                    </a:lnTo>
                    <a:lnTo>
                      <a:pt x="0" y="66"/>
                    </a:lnTo>
                    <a:lnTo>
                      <a:pt x="0" y="66"/>
                    </a:lnTo>
                    <a:close/>
                    <a:moveTo>
                      <a:pt x="0" y="70"/>
                    </a:moveTo>
                    <a:lnTo>
                      <a:pt x="0" y="70"/>
                    </a:lnTo>
                    <a:lnTo>
                      <a:pt x="0" y="70"/>
                    </a:lnTo>
                    <a:lnTo>
                      <a:pt x="0" y="70"/>
                    </a:lnTo>
                    <a:lnTo>
                      <a:pt x="0" y="70"/>
                    </a:lnTo>
                    <a:lnTo>
                      <a:pt x="0" y="70"/>
                    </a:lnTo>
                    <a:close/>
                    <a:moveTo>
                      <a:pt x="8" y="70"/>
                    </a:moveTo>
                    <a:lnTo>
                      <a:pt x="8" y="70"/>
                    </a:lnTo>
                    <a:lnTo>
                      <a:pt x="8" y="70"/>
                    </a:lnTo>
                    <a:lnTo>
                      <a:pt x="8" y="70"/>
                    </a:lnTo>
                    <a:lnTo>
                      <a:pt x="8" y="70"/>
                    </a:lnTo>
                    <a:lnTo>
                      <a:pt x="8" y="70"/>
                    </a:lnTo>
                    <a:close/>
                    <a:moveTo>
                      <a:pt x="4" y="78"/>
                    </a:moveTo>
                    <a:lnTo>
                      <a:pt x="4" y="78"/>
                    </a:lnTo>
                    <a:lnTo>
                      <a:pt x="4" y="78"/>
                    </a:lnTo>
                    <a:lnTo>
                      <a:pt x="4" y="82"/>
                    </a:lnTo>
                    <a:lnTo>
                      <a:pt x="4" y="78"/>
                    </a:lnTo>
                    <a:lnTo>
                      <a:pt x="4" y="78"/>
                    </a:lnTo>
                    <a:lnTo>
                      <a:pt x="4" y="78"/>
                    </a:lnTo>
                    <a:lnTo>
                      <a:pt x="4" y="78"/>
                    </a:lnTo>
                    <a:close/>
                    <a:moveTo>
                      <a:pt x="8" y="88"/>
                    </a:moveTo>
                    <a:lnTo>
                      <a:pt x="8" y="88"/>
                    </a:lnTo>
                    <a:lnTo>
                      <a:pt x="8" y="88"/>
                    </a:lnTo>
                    <a:lnTo>
                      <a:pt x="8" y="88"/>
                    </a:lnTo>
                    <a:lnTo>
                      <a:pt x="8" y="88"/>
                    </a:lnTo>
                    <a:lnTo>
                      <a:pt x="8" y="88"/>
                    </a:lnTo>
                    <a:lnTo>
                      <a:pt x="8" y="88"/>
                    </a:lnTo>
                    <a:lnTo>
                      <a:pt x="8" y="88"/>
                    </a:lnTo>
                    <a:close/>
                    <a:moveTo>
                      <a:pt x="8" y="114"/>
                    </a:moveTo>
                    <a:lnTo>
                      <a:pt x="8" y="114"/>
                    </a:lnTo>
                    <a:lnTo>
                      <a:pt x="8" y="114"/>
                    </a:lnTo>
                    <a:lnTo>
                      <a:pt x="8" y="114"/>
                    </a:lnTo>
                    <a:lnTo>
                      <a:pt x="8" y="114"/>
                    </a:lnTo>
                    <a:lnTo>
                      <a:pt x="8" y="114"/>
                    </a:lnTo>
                    <a:close/>
                    <a:moveTo>
                      <a:pt x="0" y="114"/>
                    </a:moveTo>
                    <a:lnTo>
                      <a:pt x="0" y="114"/>
                    </a:lnTo>
                    <a:lnTo>
                      <a:pt x="0" y="118"/>
                    </a:lnTo>
                    <a:lnTo>
                      <a:pt x="0" y="114"/>
                    </a:lnTo>
                    <a:lnTo>
                      <a:pt x="0" y="114"/>
                    </a:lnTo>
                    <a:lnTo>
                      <a:pt x="0" y="114"/>
                    </a:lnTo>
                    <a:lnTo>
                      <a:pt x="0" y="114"/>
                    </a:lnTo>
                    <a:close/>
                    <a:moveTo>
                      <a:pt x="8" y="126"/>
                    </a:moveTo>
                    <a:lnTo>
                      <a:pt x="8" y="126"/>
                    </a:lnTo>
                    <a:lnTo>
                      <a:pt x="8" y="126"/>
                    </a:lnTo>
                    <a:lnTo>
                      <a:pt x="8" y="126"/>
                    </a:lnTo>
                    <a:lnTo>
                      <a:pt x="8" y="126"/>
                    </a:lnTo>
                    <a:lnTo>
                      <a:pt x="8" y="126"/>
                    </a:lnTo>
                    <a:lnTo>
                      <a:pt x="8" y="126"/>
                    </a:lnTo>
                    <a:close/>
                    <a:moveTo>
                      <a:pt x="0" y="130"/>
                    </a:moveTo>
                    <a:lnTo>
                      <a:pt x="0" y="130"/>
                    </a:lnTo>
                    <a:lnTo>
                      <a:pt x="0" y="130"/>
                    </a:lnTo>
                    <a:lnTo>
                      <a:pt x="0" y="130"/>
                    </a:lnTo>
                    <a:lnTo>
                      <a:pt x="0" y="130"/>
                    </a:lnTo>
                    <a:lnTo>
                      <a:pt x="0" y="130"/>
                    </a:lnTo>
                    <a:lnTo>
                      <a:pt x="0" y="130"/>
                    </a:lnTo>
                    <a:lnTo>
                      <a:pt x="0" y="130"/>
                    </a:lnTo>
                    <a:lnTo>
                      <a:pt x="0" y="1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4" name="Freeform 41">
                <a:extLst>
                  <a:ext uri="{FF2B5EF4-FFF2-40B4-BE49-F238E27FC236}">
                    <a16:creationId xmlns:a16="http://schemas.microsoft.com/office/drawing/2014/main" id="{A94DD21D-4F08-47F2-A31C-4681BC7A0F26}"/>
                  </a:ext>
                </a:extLst>
              </p:cNvPr>
              <p:cNvSpPr>
                <a:spLocks/>
              </p:cNvSpPr>
              <p:nvPr/>
            </p:nvSpPr>
            <p:spPr bwMode="auto">
              <a:xfrm>
                <a:off x="6515632" y="8359966"/>
                <a:ext cx="794618" cy="369428"/>
              </a:xfrm>
              <a:custGeom>
                <a:avLst/>
                <a:gdLst>
                  <a:gd name="T0" fmla="*/ 400 w 456"/>
                  <a:gd name="T1" fmla="*/ 134 h 212"/>
                  <a:gd name="T2" fmla="*/ 376 w 456"/>
                  <a:gd name="T3" fmla="*/ 142 h 212"/>
                  <a:gd name="T4" fmla="*/ 358 w 456"/>
                  <a:gd name="T5" fmla="*/ 150 h 212"/>
                  <a:gd name="T6" fmla="*/ 336 w 456"/>
                  <a:gd name="T7" fmla="*/ 154 h 212"/>
                  <a:gd name="T8" fmla="*/ 340 w 456"/>
                  <a:gd name="T9" fmla="*/ 176 h 212"/>
                  <a:gd name="T10" fmla="*/ 324 w 456"/>
                  <a:gd name="T11" fmla="*/ 186 h 212"/>
                  <a:gd name="T12" fmla="*/ 310 w 456"/>
                  <a:gd name="T13" fmla="*/ 198 h 212"/>
                  <a:gd name="T14" fmla="*/ 280 w 456"/>
                  <a:gd name="T15" fmla="*/ 198 h 212"/>
                  <a:gd name="T16" fmla="*/ 254 w 456"/>
                  <a:gd name="T17" fmla="*/ 208 h 212"/>
                  <a:gd name="T18" fmla="*/ 228 w 456"/>
                  <a:gd name="T19" fmla="*/ 208 h 212"/>
                  <a:gd name="T20" fmla="*/ 202 w 456"/>
                  <a:gd name="T21" fmla="*/ 198 h 212"/>
                  <a:gd name="T22" fmla="*/ 180 w 456"/>
                  <a:gd name="T23" fmla="*/ 190 h 212"/>
                  <a:gd name="T24" fmla="*/ 152 w 456"/>
                  <a:gd name="T25" fmla="*/ 194 h 212"/>
                  <a:gd name="T26" fmla="*/ 128 w 456"/>
                  <a:gd name="T27" fmla="*/ 190 h 212"/>
                  <a:gd name="T28" fmla="*/ 112 w 456"/>
                  <a:gd name="T29" fmla="*/ 176 h 212"/>
                  <a:gd name="T30" fmla="*/ 98 w 456"/>
                  <a:gd name="T31" fmla="*/ 160 h 212"/>
                  <a:gd name="T32" fmla="*/ 84 w 456"/>
                  <a:gd name="T33" fmla="*/ 150 h 212"/>
                  <a:gd name="T34" fmla="*/ 60 w 456"/>
                  <a:gd name="T35" fmla="*/ 146 h 212"/>
                  <a:gd name="T36" fmla="*/ 42 w 456"/>
                  <a:gd name="T37" fmla="*/ 134 h 212"/>
                  <a:gd name="T38" fmla="*/ 50 w 456"/>
                  <a:gd name="T39" fmla="*/ 112 h 212"/>
                  <a:gd name="T40" fmla="*/ 38 w 456"/>
                  <a:gd name="T41" fmla="*/ 98 h 212"/>
                  <a:gd name="T42" fmla="*/ 28 w 456"/>
                  <a:gd name="T43" fmla="*/ 86 h 212"/>
                  <a:gd name="T44" fmla="*/ 8 w 456"/>
                  <a:gd name="T45" fmla="*/ 74 h 212"/>
                  <a:gd name="T46" fmla="*/ 4 w 456"/>
                  <a:gd name="T47" fmla="*/ 60 h 212"/>
                  <a:gd name="T48" fmla="*/ 20 w 456"/>
                  <a:gd name="T49" fmla="*/ 52 h 212"/>
                  <a:gd name="T50" fmla="*/ 28 w 456"/>
                  <a:gd name="T51" fmla="*/ 48 h 212"/>
                  <a:gd name="T52" fmla="*/ 42 w 456"/>
                  <a:gd name="T53" fmla="*/ 38 h 212"/>
                  <a:gd name="T54" fmla="*/ 56 w 456"/>
                  <a:gd name="T55" fmla="*/ 30 h 212"/>
                  <a:gd name="T56" fmla="*/ 76 w 456"/>
                  <a:gd name="T57" fmla="*/ 26 h 212"/>
                  <a:gd name="T58" fmla="*/ 94 w 456"/>
                  <a:gd name="T59" fmla="*/ 34 h 212"/>
                  <a:gd name="T60" fmla="*/ 110 w 456"/>
                  <a:gd name="T61" fmla="*/ 44 h 212"/>
                  <a:gd name="T62" fmla="*/ 136 w 456"/>
                  <a:gd name="T63" fmla="*/ 48 h 212"/>
                  <a:gd name="T64" fmla="*/ 150 w 456"/>
                  <a:gd name="T65" fmla="*/ 38 h 212"/>
                  <a:gd name="T66" fmla="*/ 146 w 456"/>
                  <a:gd name="T67" fmla="*/ 12 h 212"/>
                  <a:gd name="T68" fmla="*/ 156 w 456"/>
                  <a:gd name="T69" fmla="*/ 4 h 212"/>
                  <a:gd name="T70" fmla="*/ 176 w 456"/>
                  <a:gd name="T71" fmla="*/ 8 h 212"/>
                  <a:gd name="T72" fmla="*/ 198 w 456"/>
                  <a:gd name="T73" fmla="*/ 12 h 212"/>
                  <a:gd name="T74" fmla="*/ 206 w 456"/>
                  <a:gd name="T75" fmla="*/ 30 h 212"/>
                  <a:gd name="T76" fmla="*/ 220 w 456"/>
                  <a:gd name="T77" fmla="*/ 42 h 212"/>
                  <a:gd name="T78" fmla="*/ 242 w 456"/>
                  <a:gd name="T79" fmla="*/ 34 h 212"/>
                  <a:gd name="T80" fmla="*/ 262 w 456"/>
                  <a:gd name="T81" fmla="*/ 38 h 212"/>
                  <a:gd name="T82" fmla="*/ 288 w 456"/>
                  <a:gd name="T83" fmla="*/ 44 h 212"/>
                  <a:gd name="T84" fmla="*/ 306 w 456"/>
                  <a:gd name="T85" fmla="*/ 56 h 212"/>
                  <a:gd name="T86" fmla="*/ 332 w 456"/>
                  <a:gd name="T87" fmla="*/ 60 h 212"/>
                  <a:gd name="T88" fmla="*/ 354 w 456"/>
                  <a:gd name="T89" fmla="*/ 52 h 212"/>
                  <a:gd name="T90" fmla="*/ 370 w 456"/>
                  <a:gd name="T91" fmla="*/ 42 h 212"/>
                  <a:gd name="T92" fmla="*/ 388 w 456"/>
                  <a:gd name="T93" fmla="*/ 42 h 212"/>
                  <a:gd name="T94" fmla="*/ 410 w 456"/>
                  <a:gd name="T95" fmla="*/ 44 h 212"/>
                  <a:gd name="T96" fmla="*/ 400 w 456"/>
                  <a:gd name="T97" fmla="*/ 68 h 212"/>
                  <a:gd name="T98" fmla="*/ 396 w 456"/>
                  <a:gd name="T99" fmla="*/ 86 h 212"/>
                  <a:gd name="T100" fmla="*/ 414 w 456"/>
                  <a:gd name="T101" fmla="*/ 90 h 212"/>
                  <a:gd name="T102" fmla="*/ 436 w 456"/>
                  <a:gd name="T103" fmla="*/ 86 h 212"/>
                  <a:gd name="T104" fmla="*/ 456 w 456"/>
                  <a:gd name="T105" fmla="*/ 104 h 212"/>
                  <a:gd name="T106" fmla="*/ 440 w 456"/>
                  <a:gd name="T107" fmla="*/ 108 h 212"/>
                  <a:gd name="T108" fmla="*/ 422 w 456"/>
                  <a:gd name="T109" fmla="*/ 116 h 212"/>
                  <a:gd name="T110" fmla="*/ 410 w 456"/>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212">
                    <a:moveTo>
                      <a:pt x="410" y="120"/>
                    </a:moveTo>
                    <a:lnTo>
                      <a:pt x="406" y="120"/>
                    </a:lnTo>
                    <a:lnTo>
                      <a:pt x="406" y="124"/>
                    </a:lnTo>
                    <a:lnTo>
                      <a:pt x="402" y="128"/>
                    </a:lnTo>
                    <a:lnTo>
                      <a:pt x="402" y="130"/>
                    </a:lnTo>
                    <a:lnTo>
                      <a:pt x="400" y="130"/>
                    </a:lnTo>
                    <a:lnTo>
                      <a:pt x="400" y="134"/>
                    </a:lnTo>
                    <a:lnTo>
                      <a:pt x="396" y="134"/>
                    </a:lnTo>
                    <a:lnTo>
                      <a:pt x="396" y="138"/>
                    </a:lnTo>
                    <a:lnTo>
                      <a:pt x="392" y="138"/>
                    </a:lnTo>
                    <a:lnTo>
                      <a:pt x="388" y="138"/>
                    </a:lnTo>
                    <a:lnTo>
                      <a:pt x="384" y="138"/>
                    </a:lnTo>
                    <a:lnTo>
                      <a:pt x="380" y="138"/>
                    </a:lnTo>
                    <a:lnTo>
                      <a:pt x="376" y="142"/>
                    </a:lnTo>
                    <a:lnTo>
                      <a:pt x="376" y="146"/>
                    </a:lnTo>
                    <a:lnTo>
                      <a:pt x="374" y="146"/>
                    </a:lnTo>
                    <a:lnTo>
                      <a:pt x="370" y="146"/>
                    </a:lnTo>
                    <a:lnTo>
                      <a:pt x="370" y="150"/>
                    </a:lnTo>
                    <a:lnTo>
                      <a:pt x="366" y="150"/>
                    </a:lnTo>
                    <a:lnTo>
                      <a:pt x="362" y="150"/>
                    </a:lnTo>
                    <a:lnTo>
                      <a:pt x="358" y="150"/>
                    </a:lnTo>
                    <a:lnTo>
                      <a:pt x="354" y="150"/>
                    </a:lnTo>
                    <a:lnTo>
                      <a:pt x="350" y="146"/>
                    </a:lnTo>
                    <a:lnTo>
                      <a:pt x="346" y="146"/>
                    </a:lnTo>
                    <a:lnTo>
                      <a:pt x="344" y="146"/>
                    </a:lnTo>
                    <a:lnTo>
                      <a:pt x="340" y="146"/>
                    </a:lnTo>
                    <a:lnTo>
                      <a:pt x="340" y="150"/>
                    </a:lnTo>
                    <a:lnTo>
                      <a:pt x="336" y="154"/>
                    </a:lnTo>
                    <a:lnTo>
                      <a:pt x="336" y="158"/>
                    </a:lnTo>
                    <a:lnTo>
                      <a:pt x="336" y="160"/>
                    </a:lnTo>
                    <a:lnTo>
                      <a:pt x="340" y="164"/>
                    </a:lnTo>
                    <a:lnTo>
                      <a:pt x="344" y="168"/>
                    </a:lnTo>
                    <a:lnTo>
                      <a:pt x="344" y="172"/>
                    </a:lnTo>
                    <a:lnTo>
                      <a:pt x="340" y="172"/>
                    </a:lnTo>
                    <a:lnTo>
                      <a:pt x="340" y="176"/>
                    </a:lnTo>
                    <a:lnTo>
                      <a:pt x="336" y="176"/>
                    </a:lnTo>
                    <a:lnTo>
                      <a:pt x="332" y="176"/>
                    </a:lnTo>
                    <a:lnTo>
                      <a:pt x="332" y="180"/>
                    </a:lnTo>
                    <a:lnTo>
                      <a:pt x="328" y="180"/>
                    </a:lnTo>
                    <a:lnTo>
                      <a:pt x="328" y="184"/>
                    </a:lnTo>
                    <a:lnTo>
                      <a:pt x="324" y="184"/>
                    </a:lnTo>
                    <a:lnTo>
                      <a:pt x="324" y="186"/>
                    </a:lnTo>
                    <a:lnTo>
                      <a:pt x="320" y="186"/>
                    </a:lnTo>
                    <a:lnTo>
                      <a:pt x="320" y="190"/>
                    </a:lnTo>
                    <a:lnTo>
                      <a:pt x="318" y="190"/>
                    </a:lnTo>
                    <a:lnTo>
                      <a:pt x="318" y="194"/>
                    </a:lnTo>
                    <a:lnTo>
                      <a:pt x="314" y="194"/>
                    </a:lnTo>
                    <a:lnTo>
                      <a:pt x="310" y="194"/>
                    </a:lnTo>
                    <a:lnTo>
                      <a:pt x="310" y="198"/>
                    </a:lnTo>
                    <a:lnTo>
                      <a:pt x="306" y="198"/>
                    </a:lnTo>
                    <a:lnTo>
                      <a:pt x="302" y="198"/>
                    </a:lnTo>
                    <a:lnTo>
                      <a:pt x="298" y="198"/>
                    </a:lnTo>
                    <a:lnTo>
                      <a:pt x="294" y="198"/>
                    </a:lnTo>
                    <a:lnTo>
                      <a:pt x="290" y="198"/>
                    </a:lnTo>
                    <a:lnTo>
                      <a:pt x="284" y="198"/>
                    </a:lnTo>
                    <a:lnTo>
                      <a:pt x="280" y="198"/>
                    </a:lnTo>
                    <a:lnTo>
                      <a:pt x="276" y="198"/>
                    </a:lnTo>
                    <a:lnTo>
                      <a:pt x="272" y="198"/>
                    </a:lnTo>
                    <a:lnTo>
                      <a:pt x="268" y="198"/>
                    </a:lnTo>
                    <a:lnTo>
                      <a:pt x="264" y="200"/>
                    </a:lnTo>
                    <a:lnTo>
                      <a:pt x="262" y="204"/>
                    </a:lnTo>
                    <a:lnTo>
                      <a:pt x="258" y="204"/>
                    </a:lnTo>
                    <a:lnTo>
                      <a:pt x="254" y="208"/>
                    </a:lnTo>
                    <a:lnTo>
                      <a:pt x="250" y="208"/>
                    </a:lnTo>
                    <a:lnTo>
                      <a:pt x="246" y="208"/>
                    </a:lnTo>
                    <a:lnTo>
                      <a:pt x="242" y="212"/>
                    </a:lnTo>
                    <a:lnTo>
                      <a:pt x="238" y="212"/>
                    </a:lnTo>
                    <a:lnTo>
                      <a:pt x="238" y="208"/>
                    </a:lnTo>
                    <a:lnTo>
                      <a:pt x="232" y="208"/>
                    </a:lnTo>
                    <a:lnTo>
                      <a:pt x="228" y="208"/>
                    </a:lnTo>
                    <a:lnTo>
                      <a:pt x="220" y="208"/>
                    </a:lnTo>
                    <a:lnTo>
                      <a:pt x="220" y="204"/>
                    </a:lnTo>
                    <a:lnTo>
                      <a:pt x="216" y="204"/>
                    </a:lnTo>
                    <a:lnTo>
                      <a:pt x="212" y="200"/>
                    </a:lnTo>
                    <a:lnTo>
                      <a:pt x="208" y="200"/>
                    </a:lnTo>
                    <a:lnTo>
                      <a:pt x="202" y="200"/>
                    </a:lnTo>
                    <a:lnTo>
                      <a:pt x="202" y="198"/>
                    </a:lnTo>
                    <a:lnTo>
                      <a:pt x="198" y="194"/>
                    </a:lnTo>
                    <a:lnTo>
                      <a:pt x="194" y="194"/>
                    </a:lnTo>
                    <a:lnTo>
                      <a:pt x="190" y="194"/>
                    </a:lnTo>
                    <a:lnTo>
                      <a:pt x="186" y="194"/>
                    </a:lnTo>
                    <a:lnTo>
                      <a:pt x="186" y="190"/>
                    </a:lnTo>
                    <a:lnTo>
                      <a:pt x="182" y="190"/>
                    </a:lnTo>
                    <a:lnTo>
                      <a:pt x="180" y="190"/>
                    </a:lnTo>
                    <a:lnTo>
                      <a:pt x="176" y="194"/>
                    </a:lnTo>
                    <a:lnTo>
                      <a:pt x="172" y="194"/>
                    </a:lnTo>
                    <a:lnTo>
                      <a:pt x="168" y="194"/>
                    </a:lnTo>
                    <a:lnTo>
                      <a:pt x="164" y="194"/>
                    </a:lnTo>
                    <a:lnTo>
                      <a:pt x="160" y="194"/>
                    </a:lnTo>
                    <a:lnTo>
                      <a:pt x="156" y="194"/>
                    </a:lnTo>
                    <a:lnTo>
                      <a:pt x="152" y="194"/>
                    </a:lnTo>
                    <a:lnTo>
                      <a:pt x="150" y="194"/>
                    </a:lnTo>
                    <a:lnTo>
                      <a:pt x="146" y="190"/>
                    </a:lnTo>
                    <a:lnTo>
                      <a:pt x="142" y="190"/>
                    </a:lnTo>
                    <a:lnTo>
                      <a:pt x="138" y="190"/>
                    </a:lnTo>
                    <a:lnTo>
                      <a:pt x="136" y="190"/>
                    </a:lnTo>
                    <a:lnTo>
                      <a:pt x="132" y="190"/>
                    </a:lnTo>
                    <a:lnTo>
                      <a:pt x="128" y="190"/>
                    </a:lnTo>
                    <a:lnTo>
                      <a:pt x="124" y="190"/>
                    </a:lnTo>
                    <a:lnTo>
                      <a:pt x="124" y="186"/>
                    </a:lnTo>
                    <a:lnTo>
                      <a:pt x="120" y="184"/>
                    </a:lnTo>
                    <a:lnTo>
                      <a:pt x="116" y="184"/>
                    </a:lnTo>
                    <a:lnTo>
                      <a:pt x="116" y="180"/>
                    </a:lnTo>
                    <a:lnTo>
                      <a:pt x="116" y="176"/>
                    </a:lnTo>
                    <a:lnTo>
                      <a:pt x="112" y="176"/>
                    </a:lnTo>
                    <a:lnTo>
                      <a:pt x="112" y="172"/>
                    </a:lnTo>
                    <a:lnTo>
                      <a:pt x="112" y="168"/>
                    </a:lnTo>
                    <a:lnTo>
                      <a:pt x="112" y="164"/>
                    </a:lnTo>
                    <a:lnTo>
                      <a:pt x="110" y="164"/>
                    </a:lnTo>
                    <a:lnTo>
                      <a:pt x="110" y="160"/>
                    </a:lnTo>
                    <a:lnTo>
                      <a:pt x="106" y="160"/>
                    </a:lnTo>
                    <a:lnTo>
                      <a:pt x="98" y="160"/>
                    </a:lnTo>
                    <a:lnTo>
                      <a:pt x="98" y="158"/>
                    </a:lnTo>
                    <a:lnTo>
                      <a:pt x="94" y="158"/>
                    </a:lnTo>
                    <a:lnTo>
                      <a:pt x="94" y="154"/>
                    </a:lnTo>
                    <a:lnTo>
                      <a:pt x="90" y="154"/>
                    </a:lnTo>
                    <a:lnTo>
                      <a:pt x="90" y="150"/>
                    </a:lnTo>
                    <a:lnTo>
                      <a:pt x="86" y="150"/>
                    </a:lnTo>
                    <a:lnTo>
                      <a:pt x="84" y="150"/>
                    </a:lnTo>
                    <a:lnTo>
                      <a:pt x="84" y="146"/>
                    </a:lnTo>
                    <a:lnTo>
                      <a:pt x="80" y="146"/>
                    </a:lnTo>
                    <a:lnTo>
                      <a:pt x="76" y="146"/>
                    </a:lnTo>
                    <a:lnTo>
                      <a:pt x="72" y="146"/>
                    </a:lnTo>
                    <a:lnTo>
                      <a:pt x="68" y="146"/>
                    </a:lnTo>
                    <a:lnTo>
                      <a:pt x="64" y="146"/>
                    </a:lnTo>
                    <a:lnTo>
                      <a:pt x="60" y="146"/>
                    </a:lnTo>
                    <a:lnTo>
                      <a:pt x="54" y="146"/>
                    </a:lnTo>
                    <a:lnTo>
                      <a:pt x="54" y="142"/>
                    </a:lnTo>
                    <a:lnTo>
                      <a:pt x="50" y="142"/>
                    </a:lnTo>
                    <a:lnTo>
                      <a:pt x="46" y="142"/>
                    </a:lnTo>
                    <a:lnTo>
                      <a:pt x="46" y="138"/>
                    </a:lnTo>
                    <a:lnTo>
                      <a:pt x="42" y="138"/>
                    </a:lnTo>
                    <a:lnTo>
                      <a:pt x="42" y="134"/>
                    </a:lnTo>
                    <a:lnTo>
                      <a:pt x="42" y="130"/>
                    </a:lnTo>
                    <a:lnTo>
                      <a:pt x="46" y="128"/>
                    </a:lnTo>
                    <a:lnTo>
                      <a:pt x="46" y="124"/>
                    </a:lnTo>
                    <a:lnTo>
                      <a:pt x="46" y="120"/>
                    </a:lnTo>
                    <a:lnTo>
                      <a:pt x="50" y="116"/>
                    </a:lnTo>
                    <a:lnTo>
                      <a:pt x="46" y="112"/>
                    </a:lnTo>
                    <a:lnTo>
                      <a:pt x="50" y="112"/>
                    </a:lnTo>
                    <a:lnTo>
                      <a:pt x="46" y="112"/>
                    </a:lnTo>
                    <a:lnTo>
                      <a:pt x="46" y="108"/>
                    </a:lnTo>
                    <a:lnTo>
                      <a:pt x="46" y="104"/>
                    </a:lnTo>
                    <a:lnTo>
                      <a:pt x="42" y="104"/>
                    </a:lnTo>
                    <a:lnTo>
                      <a:pt x="42" y="100"/>
                    </a:lnTo>
                    <a:lnTo>
                      <a:pt x="38" y="100"/>
                    </a:lnTo>
                    <a:lnTo>
                      <a:pt x="38" y="98"/>
                    </a:lnTo>
                    <a:lnTo>
                      <a:pt x="38" y="94"/>
                    </a:lnTo>
                    <a:lnTo>
                      <a:pt x="38" y="90"/>
                    </a:lnTo>
                    <a:lnTo>
                      <a:pt x="34" y="90"/>
                    </a:lnTo>
                    <a:lnTo>
                      <a:pt x="34" y="86"/>
                    </a:lnTo>
                    <a:lnTo>
                      <a:pt x="30" y="86"/>
                    </a:lnTo>
                    <a:lnTo>
                      <a:pt x="30" y="90"/>
                    </a:lnTo>
                    <a:lnTo>
                      <a:pt x="28" y="86"/>
                    </a:lnTo>
                    <a:lnTo>
                      <a:pt x="24" y="86"/>
                    </a:lnTo>
                    <a:lnTo>
                      <a:pt x="20" y="86"/>
                    </a:lnTo>
                    <a:lnTo>
                      <a:pt x="20" y="82"/>
                    </a:lnTo>
                    <a:lnTo>
                      <a:pt x="16" y="82"/>
                    </a:lnTo>
                    <a:lnTo>
                      <a:pt x="12" y="82"/>
                    </a:lnTo>
                    <a:lnTo>
                      <a:pt x="12" y="78"/>
                    </a:lnTo>
                    <a:lnTo>
                      <a:pt x="8" y="74"/>
                    </a:lnTo>
                    <a:lnTo>
                      <a:pt x="4" y="74"/>
                    </a:lnTo>
                    <a:lnTo>
                      <a:pt x="4" y="72"/>
                    </a:lnTo>
                    <a:lnTo>
                      <a:pt x="0" y="68"/>
                    </a:lnTo>
                    <a:lnTo>
                      <a:pt x="4" y="64"/>
                    </a:lnTo>
                    <a:lnTo>
                      <a:pt x="0" y="64"/>
                    </a:lnTo>
                    <a:lnTo>
                      <a:pt x="0" y="60"/>
                    </a:lnTo>
                    <a:lnTo>
                      <a:pt x="4" y="60"/>
                    </a:lnTo>
                    <a:lnTo>
                      <a:pt x="8" y="60"/>
                    </a:lnTo>
                    <a:lnTo>
                      <a:pt x="4" y="56"/>
                    </a:lnTo>
                    <a:lnTo>
                      <a:pt x="8" y="56"/>
                    </a:lnTo>
                    <a:lnTo>
                      <a:pt x="12" y="56"/>
                    </a:lnTo>
                    <a:lnTo>
                      <a:pt x="16" y="56"/>
                    </a:lnTo>
                    <a:lnTo>
                      <a:pt x="16" y="52"/>
                    </a:lnTo>
                    <a:lnTo>
                      <a:pt x="20" y="52"/>
                    </a:lnTo>
                    <a:lnTo>
                      <a:pt x="20" y="56"/>
                    </a:lnTo>
                    <a:lnTo>
                      <a:pt x="20" y="52"/>
                    </a:lnTo>
                    <a:lnTo>
                      <a:pt x="24" y="52"/>
                    </a:lnTo>
                    <a:lnTo>
                      <a:pt x="28" y="52"/>
                    </a:lnTo>
                    <a:lnTo>
                      <a:pt x="28" y="48"/>
                    </a:lnTo>
                    <a:lnTo>
                      <a:pt x="30" y="48"/>
                    </a:lnTo>
                    <a:lnTo>
                      <a:pt x="28" y="48"/>
                    </a:lnTo>
                    <a:lnTo>
                      <a:pt x="28" y="44"/>
                    </a:lnTo>
                    <a:lnTo>
                      <a:pt x="30" y="44"/>
                    </a:lnTo>
                    <a:lnTo>
                      <a:pt x="34" y="44"/>
                    </a:lnTo>
                    <a:lnTo>
                      <a:pt x="34" y="42"/>
                    </a:lnTo>
                    <a:lnTo>
                      <a:pt x="38" y="42"/>
                    </a:lnTo>
                    <a:lnTo>
                      <a:pt x="38" y="38"/>
                    </a:lnTo>
                    <a:lnTo>
                      <a:pt x="42" y="38"/>
                    </a:lnTo>
                    <a:lnTo>
                      <a:pt x="42" y="42"/>
                    </a:lnTo>
                    <a:lnTo>
                      <a:pt x="42" y="38"/>
                    </a:lnTo>
                    <a:lnTo>
                      <a:pt x="46" y="38"/>
                    </a:lnTo>
                    <a:lnTo>
                      <a:pt x="46" y="34"/>
                    </a:lnTo>
                    <a:lnTo>
                      <a:pt x="50" y="34"/>
                    </a:lnTo>
                    <a:lnTo>
                      <a:pt x="54" y="34"/>
                    </a:lnTo>
                    <a:lnTo>
                      <a:pt x="56" y="30"/>
                    </a:lnTo>
                    <a:lnTo>
                      <a:pt x="60" y="30"/>
                    </a:lnTo>
                    <a:lnTo>
                      <a:pt x="64" y="30"/>
                    </a:lnTo>
                    <a:lnTo>
                      <a:pt x="64" y="26"/>
                    </a:lnTo>
                    <a:lnTo>
                      <a:pt x="68" y="26"/>
                    </a:lnTo>
                    <a:lnTo>
                      <a:pt x="72" y="30"/>
                    </a:lnTo>
                    <a:lnTo>
                      <a:pt x="72" y="26"/>
                    </a:lnTo>
                    <a:lnTo>
                      <a:pt x="76" y="26"/>
                    </a:lnTo>
                    <a:lnTo>
                      <a:pt x="76" y="30"/>
                    </a:lnTo>
                    <a:lnTo>
                      <a:pt x="80" y="30"/>
                    </a:lnTo>
                    <a:lnTo>
                      <a:pt x="84" y="30"/>
                    </a:lnTo>
                    <a:lnTo>
                      <a:pt x="86" y="30"/>
                    </a:lnTo>
                    <a:lnTo>
                      <a:pt x="90" y="30"/>
                    </a:lnTo>
                    <a:lnTo>
                      <a:pt x="94" y="30"/>
                    </a:lnTo>
                    <a:lnTo>
                      <a:pt x="94" y="34"/>
                    </a:lnTo>
                    <a:lnTo>
                      <a:pt x="94" y="38"/>
                    </a:lnTo>
                    <a:lnTo>
                      <a:pt x="94" y="42"/>
                    </a:lnTo>
                    <a:lnTo>
                      <a:pt x="98" y="42"/>
                    </a:lnTo>
                    <a:lnTo>
                      <a:pt x="98" y="44"/>
                    </a:lnTo>
                    <a:lnTo>
                      <a:pt x="102" y="42"/>
                    </a:lnTo>
                    <a:lnTo>
                      <a:pt x="106" y="44"/>
                    </a:lnTo>
                    <a:lnTo>
                      <a:pt x="110" y="44"/>
                    </a:lnTo>
                    <a:lnTo>
                      <a:pt x="112" y="44"/>
                    </a:lnTo>
                    <a:lnTo>
                      <a:pt x="116" y="44"/>
                    </a:lnTo>
                    <a:lnTo>
                      <a:pt x="120" y="44"/>
                    </a:lnTo>
                    <a:lnTo>
                      <a:pt x="124" y="44"/>
                    </a:lnTo>
                    <a:lnTo>
                      <a:pt x="128" y="44"/>
                    </a:lnTo>
                    <a:lnTo>
                      <a:pt x="132" y="44"/>
                    </a:lnTo>
                    <a:lnTo>
                      <a:pt x="136" y="48"/>
                    </a:lnTo>
                    <a:lnTo>
                      <a:pt x="138" y="48"/>
                    </a:lnTo>
                    <a:lnTo>
                      <a:pt x="138" y="44"/>
                    </a:lnTo>
                    <a:lnTo>
                      <a:pt x="142" y="44"/>
                    </a:lnTo>
                    <a:lnTo>
                      <a:pt x="146" y="44"/>
                    </a:lnTo>
                    <a:lnTo>
                      <a:pt x="146" y="42"/>
                    </a:lnTo>
                    <a:lnTo>
                      <a:pt x="150" y="42"/>
                    </a:lnTo>
                    <a:lnTo>
                      <a:pt x="150" y="38"/>
                    </a:lnTo>
                    <a:lnTo>
                      <a:pt x="150" y="34"/>
                    </a:lnTo>
                    <a:lnTo>
                      <a:pt x="146" y="30"/>
                    </a:lnTo>
                    <a:lnTo>
                      <a:pt x="146" y="26"/>
                    </a:lnTo>
                    <a:lnTo>
                      <a:pt x="142" y="22"/>
                    </a:lnTo>
                    <a:lnTo>
                      <a:pt x="146" y="18"/>
                    </a:lnTo>
                    <a:lnTo>
                      <a:pt x="146" y="14"/>
                    </a:lnTo>
                    <a:lnTo>
                      <a:pt x="146" y="12"/>
                    </a:lnTo>
                    <a:lnTo>
                      <a:pt x="150" y="12"/>
                    </a:lnTo>
                    <a:lnTo>
                      <a:pt x="150" y="14"/>
                    </a:lnTo>
                    <a:lnTo>
                      <a:pt x="150" y="12"/>
                    </a:lnTo>
                    <a:lnTo>
                      <a:pt x="150" y="8"/>
                    </a:lnTo>
                    <a:lnTo>
                      <a:pt x="152" y="8"/>
                    </a:lnTo>
                    <a:lnTo>
                      <a:pt x="156" y="8"/>
                    </a:lnTo>
                    <a:lnTo>
                      <a:pt x="156" y="4"/>
                    </a:lnTo>
                    <a:lnTo>
                      <a:pt x="156" y="0"/>
                    </a:lnTo>
                    <a:lnTo>
                      <a:pt x="160" y="0"/>
                    </a:lnTo>
                    <a:lnTo>
                      <a:pt x="164" y="4"/>
                    </a:lnTo>
                    <a:lnTo>
                      <a:pt x="168" y="4"/>
                    </a:lnTo>
                    <a:lnTo>
                      <a:pt x="172" y="4"/>
                    </a:lnTo>
                    <a:lnTo>
                      <a:pt x="172" y="8"/>
                    </a:lnTo>
                    <a:lnTo>
                      <a:pt x="176" y="8"/>
                    </a:lnTo>
                    <a:lnTo>
                      <a:pt x="180" y="8"/>
                    </a:lnTo>
                    <a:lnTo>
                      <a:pt x="182" y="8"/>
                    </a:lnTo>
                    <a:lnTo>
                      <a:pt x="186" y="12"/>
                    </a:lnTo>
                    <a:lnTo>
                      <a:pt x="190" y="12"/>
                    </a:lnTo>
                    <a:lnTo>
                      <a:pt x="194" y="14"/>
                    </a:lnTo>
                    <a:lnTo>
                      <a:pt x="194" y="12"/>
                    </a:lnTo>
                    <a:lnTo>
                      <a:pt x="198" y="12"/>
                    </a:lnTo>
                    <a:lnTo>
                      <a:pt x="198" y="14"/>
                    </a:lnTo>
                    <a:lnTo>
                      <a:pt x="202" y="14"/>
                    </a:lnTo>
                    <a:lnTo>
                      <a:pt x="206" y="14"/>
                    </a:lnTo>
                    <a:lnTo>
                      <a:pt x="206" y="18"/>
                    </a:lnTo>
                    <a:lnTo>
                      <a:pt x="206" y="22"/>
                    </a:lnTo>
                    <a:lnTo>
                      <a:pt x="206" y="26"/>
                    </a:lnTo>
                    <a:lnTo>
                      <a:pt x="206" y="30"/>
                    </a:lnTo>
                    <a:lnTo>
                      <a:pt x="206" y="34"/>
                    </a:lnTo>
                    <a:lnTo>
                      <a:pt x="208" y="34"/>
                    </a:lnTo>
                    <a:lnTo>
                      <a:pt x="212" y="34"/>
                    </a:lnTo>
                    <a:lnTo>
                      <a:pt x="212" y="38"/>
                    </a:lnTo>
                    <a:lnTo>
                      <a:pt x="216" y="38"/>
                    </a:lnTo>
                    <a:lnTo>
                      <a:pt x="220" y="38"/>
                    </a:lnTo>
                    <a:lnTo>
                      <a:pt x="220" y="42"/>
                    </a:lnTo>
                    <a:lnTo>
                      <a:pt x="224" y="42"/>
                    </a:lnTo>
                    <a:lnTo>
                      <a:pt x="228" y="42"/>
                    </a:lnTo>
                    <a:lnTo>
                      <a:pt x="232" y="42"/>
                    </a:lnTo>
                    <a:lnTo>
                      <a:pt x="236" y="42"/>
                    </a:lnTo>
                    <a:lnTo>
                      <a:pt x="236" y="38"/>
                    </a:lnTo>
                    <a:lnTo>
                      <a:pt x="238" y="38"/>
                    </a:lnTo>
                    <a:lnTo>
                      <a:pt x="242" y="34"/>
                    </a:lnTo>
                    <a:lnTo>
                      <a:pt x="246" y="38"/>
                    </a:lnTo>
                    <a:lnTo>
                      <a:pt x="246" y="34"/>
                    </a:lnTo>
                    <a:lnTo>
                      <a:pt x="250" y="34"/>
                    </a:lnTo>
                    <a:lnTo>
                      <a:pt x="254" y="34"/>
                    </a:lnTo>
                    <a:lnTo>
                      <a:pt x="258" y="34"/>
                    </a:lnTo>
                    <a:lnTo>
                      <a:pt x="258" y="38"/>
                    </a:lnTo>
                    <a:lnTo>
                      <a:pt x="262" y="38"/>
                    </a:lnTo>
                    <a:lnTo>
                      <a:pt x="264" y="38"/>
                    </a:lnTo>
                    <a:lnTo>
                      <a:pt x="268" y="38"/>
                    </a:lnTo>
                    <a:lnTo>
                      <a:pt x="272" y="42"/>
                    </a:lnTo>
                    <a:lnTo>
                      <a:pt x="276" y="44"/>
                    </a:lnTo>
                    <a:lnTo>
                      <a:pt x="280" y="44"/>
                    </a:lnTo>
                    <a:lnTo>
                      <a:pt x="284" y="44"/>
                    </a:lnTo>
                    <a:lnTo>
                      <a:pt x="288" y="44"/>
                    </a:lnTo>
                    <a:lnTo>
                      <a:pt x="288" y="48"/>
                    </a:lnTo>
                    <a:lnTo>
                      <a:pt x="288" y="52"/>
                    </a:lnTo>
                    <a:lnTo>
                      <a:pt x="290" y="56"/>
                    </a:lnTo>
                    <a:lnTo>
                      <a:pt x="294" y="56"/>
                    </a:lnTo>
                    <a:lnTo>
                      <a:pt x="298" y="56"/>
                    </a:lnTo>
                    <a:lnTo>
                      <a:pt x="302" y="56"/>
                    </a:lnTo>
                    <a:lnTo>
                      <a:pt x="306" y="56"/>
                    </a:lnTo>
                    <a:lnTo>
                      <a:pt x="310" y="60"/>
                    </a:lnTo>
                    <a:lnTo>
                      <a:pt x="314" y="60"/>
                    </a:lnTo>
                    <a:lnTo>
                      <a:pt x="318" y="60"/>
                    </a:lnTo>
                    <a:lnTo>
                      <a:pt x="320" y="60"/>
                    </a:lnTo>
                    <a:lnTo>
                      <a:pt x="324" y="60"/>
                    </a:lnTo>
                    <a:lnTo>
                      <a:pt x="328" y="60"/>
                    </a:lnTo>
                    <a:lnTo>
                      <a:pt x="332" y="60"/>
                    </a:lnTo>
                    <a:lnTo>
                      <a:pt x="332" y="56"/>
                    </a:lnTo>
                    <a:lnTo>
                      <a:pt x="336" y="56"/>
                    </a:lnTo>
                    <a:lnTo>
                      <a:pt x="340" y="56"/>
                    </a:lnTo>
                    <a:lnTo>
                      <a:pt x="344" y="56"/>
                    </a:lnTo>
                    <a:lnTo>
                      <a:pt x="346" y="56"/>
                    </a:lnTo>
                    <a:lnTo>
                      <a:pt x="350" y="52"/>
                    </a:lnTo>
                    <a:lnTo>
                      <a:pt x="354" y="52"/>
                    </a:lnTo>
                    <a:lnTo>
                      <a:pt x="354" y="56"/>
                    </a:lnTo>
                    <a:lnTo>
                      <a:pt x="354" y="52"/>
                    </a:lnTo>
                    <a:lnTo>
                      <a:pt x="358" y="52"/>
                    </a:lnTo>
                    <a:lnTo>
                      <a:pt x="362" y="48"/>
                    </a:lnTo>
                    <a:lnTo>
                      <a:pt x="362" y="44"/>
                    </a:lnTo>
                    <a:lnTo>
                      <a:pt x="366" y="44"/>
                    </a:lnTo>
                    <a:lnTo>
                      <a:pt x="370" y="42"/>
                    </a:lnTo>
                    <a:lnTo>
                      <a:pt x="374" y="42"/>
                    </a:lnTo>
                    <a:lnTo>
                      <a:pt x="374" y="38"/>
                    </a:lnTo>
                    <a:lnTo>
                      <a:pt x="376" y="38"/>
                    </a:lnTo>
                    <a:lnTo>
                      <a:pt x="380" y="38"/>
                    </a:lnTo>
                    <a:lnTo>
                      <a:pt x="384" y="38"/>
                    </a:lnTo>
                    <a:lnTo>
                      <a:pt x="384" y="42"/>
                    </a:lnTo>
                    <a:lnTo>
                      <a:pt x="388" y="42"/>
                    </a:lnTo>
                    <a:lnTo>
                      <a:pt x="388" y="44"/>
                    </a:lnTo>
                    <a:lnTo>
                      <a:pt x="392" y="44"/>
                    </a:lnTo>
                    <a:lnTo>
                      <a:pt x="396" y="44"/>
                    </a:lnTo>
                    <a:lnTo>
                      <a:pt x="400" y="44"/>
                    </a:lnTo>
                    <a:lnTo>
                      <a:pt x="402" y="44"/>
                    </a:lnTo>
                    <a:lnTo>
                      <a:pt x="406" y="44"/>
                    </a:lnTo>
                    <a:lnTo>
                      <a:pt x="410" y="44"/>
                    </a:lnTo>
                    <a:lnTo>
                      <a:pt x="410" y="48"/>
                    </a:lnTo>
                    <a:lnTo>
                      <a:pt x="406" y="52"/>
                    </a:lnTo>
                    <a:lnTo>
                      <a:pt x="406" y="56"/>
                    </a:lnTo>
                    <a:lnTo>
                      <a:pt x="406" y="60"/>
                    </a:lnTo>
                    <a:lnTo>
                      <a:pt x="402" y="60"/>
                    </a:lnTo>
                    <a:lnTo>
                      <a:pt x="402" y="64"/>
                    </a:lnTo>
                    <a:lnTo>
                      <a:pt x="400" y="68"/>
                    </a:lnTo>
                    <a:lnTo>
                      <a:pt x="402" y="68"/>
                    </a:lnTo>
                    <a:lnTo>
                      <a:pt x="400" y="72"/>
                    </a:lnTo>
                    <a:lnTo>
                      <a:pt x="396" y="74"/>
                    </a:lnTo>
                    <a:lnTo>
                      <a:pt x="400" y="78"/>
                    </a:lnTo>
                    <a:lnTo>
                      <a:pt x="396" y="82"/>
                    </a:lnTo>
                    <a:lnTo>
                      <a:pt x="392" y="82"/>
                    </a:lnTo>
                    <a:lnTo>
                      <a:pt x="396" y="86"/>
                    </a:lnTo>
                    <a:lnTo>
                      <a:pt x="400" y="90"/>
                    </a:lnTo>
                    <a:lnTo>
                      <a:pt x="402" y="90"/>
                    </a:lnTo>
                    <a:lnTo>
                      <a:pt x="402" y="86"/>
                    </a:lnTo>
                    <a:lnTo>
                      <a:pt x="406" y="90"/>
                    </a:lnTo>
                    <a:lnTo>
                      <a:pt x="410" y="86"/>
                    </a:lnTo>
                    <a:lnTo>
                      <a:pt x="414" y="86"/>
                    </a:lnTo>
                    <a:lnTo>
                      <a:pt x="414" y="90"/>
                    </a:lnTo>
                    <a:lnTo>
                      <a:pt x="418" y="94"/>
                    </a:lnTo>
                    <a:lnTo>
                      <a:pt x="422" y="90"/>
                    </a:lnTo>
                    <a:lnTo>
                      <a:pt x="422" y="86"/>
                    </a:lnTo>
                    <a:lnTo>
                      <a:pt x="426" y="86"/>
                    </a:lnTo>
                    <a:lnTo>
                      <a:pt x="428" y="86"/>
                    </a:lnTo>
                    <a:lnTo>
                      <a:pt x="432" y="86"/>
                    </a:lnTo>
                    <a:lnTo>
                      <a:pt x="436" y="86"/>
                    </a:lnTo>
                    <a:lnTo>
                      <a:pt x="440" y="90"/>
                    </a:lnTo>
                    <a:lnTo>
                      <a:pt x="444" y="94"/>
                    </a:lnTo>
                    <a:lnTo>
                      <a:pt x="448" y="94"/>
                    </a:lnTo>
                    <a:lnTo>
                      <a:pt x="448" y="98"/>
                    </a:lnTo>
                    <a:lnTo>
                      <a:pt x="448" y="100"/>
                    </a:lnTo>
                    <a:lnTo>
                      <a:pt x="452" y="100"/>
                    </a:lnTo>
                    <a:lnTo>
                      <a:pt x="456" y="104"/>
                    </a:lnTo>
                    <a:lnTo>
                      <a:pt x="456" y="108"/>
                    </a:lnTo>
                    <a:lnTo>
                      <a:pt x="456" y="112"/>
                    </a:lnTo>
                    <a:lnTo>
                      <a:pt x="452" y="112"/>
                    </a:lnTo>
                    <a:lnTo>
                      <a:pt x="448" y="112"/>
                    </a:lnTo>
                    <a:lnTo>
                      <a:pt x="444" y="112"/>
                    </a:lnTo>
                    <a:lnTo>
                      <a:pt x="440" y="112"/>
                    </a:lnTo>
                    <a:lnTo>
                      <a:pt x="440" y="108"/>
                    </a:lnTo>
                    <a:lnTo>
                      <a:pt x="440" y="112"/>
                    </a:lnTo>
                    <a:lnTo>
                      <a:pt x="436" y="112"/>
                    </a:lnTo>
                    <a:lnTo>
                      <a:pt x="432" y="112"/>
                    </a:lnTo>
                    <a:lnTo>
                      <a:pt x="428" y="112"/>
                    </a:lnTo>
                    <a:lnTo>
                      <a:pt x="426" y="112"/>
                    </a:lnTo>
                    <a:lnTo>
                      <a:pt x="426" y="116"/>
                    </a:lnTo>
                    <a:lnTo>
                      <a:pt x="422" y="116"/>
                    </a:lnTo>
                    <a:lnTo>
                      <a:pt x="422" y="112"/>
                    </a:lnTo>
                    <a:lnTo>
                      <a:pt x="422" y="116"/>
                    </a:lnTo>
                    <a:lnTo>
                      <a:pt x="418" y="116"/>
                    </a:lnTo>
                    <a:lnTo>
                      <a:pt x="418" y="120"/>
                    </a:lnTo>
                    <a:lnTo>
                      <a:pt x="414" y="120"/>
                    </a:lnTo>
                    <a:lnTo>
                      <a:pt x="410" y="120"/>
                    </a:lnTo>
                    <a:lnTo>
                      <a:pt x="410" y="120"/>
                    </a:lnTo>
                    <a:lnTo>
                      <a:pt x="41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5" name="Freeform 42">
                <a:extLst>
                  <a:ext uri="{FF2B5EF4-FFF2-40B4-BE49-F238E27FC236}">
                    <a16:creationId xmlns:a16="http://schemas.microsoft.com/office/drawing/2014/main" id="{CF9C9F54-C4D3-42CF-B737-ECB7B9722B94}"/>
                  </a:ext>
                </a:extLst>
              </p:cNvPr>
              <p:cNvSpPr>
                <a:spLocks noEditPoints="1"/>
              </p:cNvSpPr>
              <p:nvPr/>
            </p:nvSpPr>
            <p:spPr bwMode="auto">
              <a:xfrm>
                <a:off x="6627157" y="9158070"/>
                <a:ext cx="219565" cy="571567"/>
              </a:xfrm>
              <a:custGeom>
                <a:avLst/>
                <a:gdLst>
                  <a:gd name="T0" fmla="*/ 88 w 126"/>
                  <a:gd name="T1" fmla="*/ 314 h 328"/>
                  <a:gd name="T2" fmla="*/ 88 w 126"/>
                  <a:gd name="T3" fmla="*/ 294 h 328"/>
                  <a:gd name="T4" fmla="*/ 88 w 126"/>
                  <a:gd name="T5" fmla="*/ 280 h 328"/>
                  <a:gd name="T6" fmla="*/ 86 w 126"/>
                  <a:gd name="T7" fmla="*/ 262 h 328"/>
                  <a:gd name="T8" fmla="*/ 78 w 126"/>
                  <a:gd name="T9" fmla="*/ 242 h 328"/>
                  <a:gd name="T10" fmla="*/ 78 w 126"/>
                  <a:gd name="T11" fmla="*/ 220 h 328"/>
                  <a:gd name="T12" fmla="*/ 72 w 126"/>
                  <a:gd name="T13" fmla="*/ 202 h 328"/>
                  <a:gd name="T14" fmla="*/ 64 w 126"/>
                  <a:gd name="T15" fmla="*/ 208 h 328"/>
                  <a:gd name="T16" fmla="*/ 56 w 126"/>
                  <a:gd name="T17" fmla="*/ 216 h 328"/>
                  <a:gd name="T18" fmla="*/ 42 w 126"/>
                  <a:gd name="T19" fmla="*/ 224 h 328"/>
                  <a:gd name="T20" fmla="*/ 38 w 126"/>
                  <a:gd name="T21" fmla="*/ 228 h 328"/>
                  <a:gd name="T22" fmla="*/ 34 w 126"/>
                  <a:gd name="T23" fmla="*/ 220 h 328"/>
                  <a:gd name="T24" fmla="*/ 30 w 126"/>
                  <a:gd name="T25" fmla="*/ 208 h 328"/>
                  <a:gd name="T26" fmla="*/ 30 w 126"/>
                  <a:gd name="T27" fmla="*/ 182 h 328"/>
                  <a:gd name="T28" fmla="*/ 22 w 126"/>
                  <a:gd name="T29" fmla="*/ 164 h 328"/>
                  <a:gd name="T30" fmla="*/ 18 w 126"/>
                  <a:gd name="T31" fmla="*/ 152 h 328"/>
                  <a:gd name="T32" fmla="*/ 12 w 126"/>
                  <a:gd name="T33" fmla="*/ 152 h 328"/>
                  <a:gd name="T34" fmla="*/ 12 w 126"/>
                  <a:gd name="T35" fmla="*/ 146 h 328"/>
                  <a:gd name="T36" fmla="*/ 8 w 126"/>
                  <a:gd name="T37" fmla="*/ 146 h 328"/>
                  <a:gd name="T38" fmla="*/ 4 w 126"/>
                  <a:gd name="T39" fmla="*/ 128 h 328"/>
                  <a:gd name="T40" fmla="*/ 12 w 126"/>
                  <a:gd name="T41" fmla="*/ 116 h 328"/>
                  <a:gd name="T42" fmla="*/ 12 w 126"/>
                  <a:gd name="T43" fmla="*/ 102 h 328"/>
                  <a:gd name="T44" fmla="*/ 16 w 126"/>
                  <a:gd name="T45" fmla="*/ 82 h 328"/>
                  <a:gd name="T46" fmla="*/ 30 w 126"/>
                  <a:gd name="T47" fmla="*/ 80 h 328"/>
                  <a:gd name="T48" fmla="*/ 38 w 126"/>
                  <a:gd name="T49" fmla="*/ 54 h 328"/>
                  <a:gd name="T50" fmla="*/ 46 w 126"/>
                  <a:gd name="T51" fmla="*/ 30 h 328"/>
                  <a:gd name="T52" fmla="*/ 72 w 126"/>
                  <a:gd name="T53" fmla="*/ 26 h 328"/>
                  <a:gd name="T54" fmla="*/ 72 w 126"/>
                  <a:gd name="T55" fmla="*/ 4 h 328"/>
                  <a:gd name="T56" fmla="*/ 86 w 126"/>
                  <a:gd name="T57" fmla="*/ 12 h 328"/>
                  <a:gd name="T58" fmla="*/ 92 w 126"/>
                  <a:gd name="T59" fmla="*/ 26 h 328"/>
                  <a:gd name="T60" fmla="*/ 92 w 126"/>
                  <a:gd name="T61" fmla="*/ 50 h 328"/>
                  <a:gd name="T62" fmla="*/ 78 w 126"/>
                  <a:gd name="T63" fmla="*/ 68 h 328"/>
                  <a:gd name="T64" fmla="*/ 78 w 126"/>
                  <a:gd name="T65" fmla="*/ 82 h 328"/>
                  <a:gd name="T66" fmla="*/ 92 w 126"/>
                  <a:gd name="T67" fmla="*/ 82 h 328"/>
                  <a:gd name="T68" fmla="*/ 104 w 126"/>
                  <a:gd name="T69" fmla="*/ 98 h 328"/>
                  <a:gd name="T70" fmla="*/ 104 w 126"/>
                  <a:gd name="T71" fmla="*/ 116 h 328"/>
                  <a:gd name="T72" fmla="*/ 122 w 126"/>
                  <a:gd name="T73" fmla="*/ 124 h 328"/>
                  <a:gd name="T74" fmla="*/ 114 w 126"/>
                  <a:gd name="T75" fmla="*/ 138 h 328"/>
                  <a:gd name="T76" fmla="*/ 104 w 126"/>
                  <a:gd name="T77" fmla="*/ 150 h 328"/>
                  <a:gd name="T78" fmla="*/ 88 w 126"/>
                  <a:gd name="T79" fmla="*/ 156 h 328"/>
                  <a:gd name="T80" fmla="*/ 78 w 126"/>
                  <a:gd name="T81" fmla="*/ 176 h 328"/>
                  <a:gd name="T82" fmla="*/ 78 w 126"/>
                  <a:gd name="T83" fmla="*/ 186 h 328"/>
                  <a:gd name="T84" fmla="*/ 88 w 126"/>
                  <a:gd name="T85" fmla="*/ 206 h 328"/>
                  <a:gd name="T86" fmla="*/ 88 w 126"/>
                  <a:gd name="T87" fmla="*/ 228 h 328"/>
                  <a:gd name="T88" fmla="*/ 88 w 126"/>
                  <a:gd name="T89" fmla="*/ 250 h 328"/>
                  <a:gd name="T90" fmla="*/ 100 w 126"/>
                  <a:gd name="T91" fmla="*/ 268 h 328"/>
                  <a:gd name="T92" fmla="*/ 104 w 126"/>
                  <a:gd name="T93" fmla="*/ 294 h 328"/>
                  <a:gd name="T94" fmla="*/ 92 w 126"/>
                  <a:gd name="T95" fmla="*/ 314 h 328"/>
                  <a:gd name="T96" fmla="*/ 22 w 126"/>
                  <a:gd name="T97" fmla="*/ 164 h 328"/>
                  <a:gd name="T98" fmla="*/ 8 w 126"/>
                  <a:gd name="T99" fmla="*/ 146 h 328"/>
                  <a:gd name="T100" fmla="*/ 26 w 126"/>
                  <a:gd name="T101" fmla="*/ 164 h 328"/>
                  <a:gd name="T102" fmla="*/ 74 w 126"/>
                  <a:gd name="T103" fmla="*/ 212 h 328"/>
                  <a:gd name="T104" fmla="*/ 34 w 126"/>
                  <a:gd name="T105" fmla="*/ 224 h 328"/>
                  <a:gd name="T106" fmla="*/ 82 w 126"/>
                  <a:gd name="T107" fmla="*/ 290 h 328"/>
                  <a:gd name="T108" fmla="*/ 86 w 126"/>
                  <a:gd name="T109" fmla="*/ 328 h 328"/>
                  <a:gd name="T110" fmla="*/ 86 w 126"/>
                  <a:gd name="T111" fmla="*/ 288 h 328"/>
                  <a:gd name="T112" fmla="*/ 82 w 126"/>
                  <a:gd name="T113" fmla="*/ 284 h 328"/>
                  <a:gd name="T114" fmla="*/ 88 w 126"/>
                  <a:gd name="T115" fmla="*/ 290 h 328"/>
                  <a:gd name="T116" fmla="*/ 86 w 126"/>
                  <a:gd name="T117" fmla="*/ 302 h 328"/>
                  <a:gd name="T118" fmla="*/ 82 w 126"/>
                  <a:gd name="T119" fmla="*/ 3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328">
                    <a:moveTo>
                      <a:pt x="92" y="314"/>
                    </a:moveTo>
                    <a:lnTo>
                      <a:pt x="92" y="318"/>
                    </a:lnTo>
                    <a:lnTo>
                      <a:pt x="92" y="320"/>
                    </a:lnTo>
                    <a:lnTo>
                      <a:pt x="88" y="324"/>
                    </a:lnTo>
                    <a:lnTo>
                      <a:pt x="88" y="328"/>
                    </a:lnTo>
                    <a:lnTo>
                      <a:pt x="88" y="324"/>
                    </a:lnTo>
                    <a:lnTo>
                      <a:pt x="88" y="320"/>
                    </a:lnTo>
                    <a:lnTo>
                      <a:pt x="88" y="314"/>
                    </a:lnTo>
                    <a:lnTo>
                      <a:pt x="92" y="310"/>
                    </a:lnTo>
                    <a:lnTo>
                      <a:pt x="92" y="306"/>
                    </a:lnTo>
                    <a:lnTo>
                      <a:pt x="92" y="302"/>
                    </a:lnTo>
                    <a:lnTo>
                      <a:pt x="92" y="298"/>
                    </a:lnTo>
                    <a:lnTo>
                      <a:pt x="92" y="294"/>
                    </a:lnTo>
                    <a:lnTo>
                      <a:pt x="92" y="298"/>
                    </a:lnTo>
                    <a:lnTo>
                      <a:pt x="88" y="298"/>
                    </a:lnTo>
                    <a:lnTo>
                      <a:pt x="88" y="294"/>
                    </a:lnTo>
                    <a:lnTo>
                      <a:pt x="92" y="290"/>
                    </a:lnTo>
                    <a:lnTo>
                      <a:pt x="88" y="290"/>
                    </a:lnTo>
                    <a:lnTo>
                      <a:pt x="92" y="288"/>
                    </a:lnTo>
                    <a:lnTo>
                      <a:pt x="88" y="288"/>
                    </a:lnTo>
                    <a:lnTo>
                      <a:pt x="92" y="288"/>
                    </a:lnTo>
                    <a:lnTo>
                      <a:pt x="88" y="288"/>
                    </a:lnTo>
                    <a:lnTo>
                      <a:pt x="88" y="284"/>
                    </a:lnTo>
                    <a:lnTo>
                      <a:pt x="88" y="280"/>
                    </a:lnTo>
                    <a:lnTo>
                      <a:pt x="88" y="276"/>
                    </a:lnTo>
                    <a:lnTo>
                      <a:pt x="88" y="272"/>
                    </a:lnTo>
                    <a:lnTo>
                      <a:pt x="88" y="268"/>
                    </a:lnTo>
                    <a:lnTo>
                      <a:pt x="88" y="264"/>
                    </a:lnTo>
                    <a:lnTo>
                      <a:pt x="86" y="264"/>
                    </a:lnTo>
                    <a:lnTo>
                      <a:pt x="86" y="262"/>
                    </a:lnTo>
                    <a:lnTo>
                      <a:pt x="86" y="258"/>
                    </a:lnTo>
                    <a:lnTo>
                      <a:pt x="86" y="262"/>
                    </a:lnTo>
                    <a:lnTo>
                      <a:pt x="86" y="264"/>
                    </a:lnTo>
                    <a:lnTo>
                      <a:pt x="82" y="264"/>
                    </a:lnTo>
                    <a:lnTo>
                      <a:pt x="82" y="262"/>
                    </a:lnTo>
                    <a:lnTo>
                      <a:pt x="82" y="258"/>
                    </a:lnTo>
                    <a:lnTo>
                      <a:pt x="82" y="254"/>
                    </a:lnTo>
                    <a:lnTo>
                      <a:pt x="82" y="250"/>
                    </a:lnTo>
                    <a:lnTo>
                      <a:pt x="78" y="246"/>
                    </a:lnTo>
                    <a:lnTo>
                      <a:pt x="78" y="242"/>
                    </a:lnTo>
                    <a:lnTo>
                      <a:pt x="78" y="238"/>
                    </a:lnTo>
                    <a:lnTo>
                      <a:pt x="78" y="234"/>
                    </a:lnTo>
                    <a:lnTo>
                      <a:pt x="78" y="232"/>
                    </a:lnTo>
                    <a:lnTo>
                      <a:pt x="78" y="228"/>
                    </a:lnTo>
                    <a:lnTo>
                      <a:pt x="78" y="224"/>
                    </a:lnTo>
                    <a:lnTo>
                      <a:pt x="74" y="224"/>
                    </a:lnTo>
                    <a:lnTo>
                      <a:pt x="74" y="220"/>
                    </a:lnTo>
                    <a:lnTo>
                      <a:pt x="78" y="220"/>
                    </a:lnTo>
                    <a:lnTo>
                      <a:pt x="78" y="216"/>
                    </a:lnTo>
                    <a:lnTo>
                      <a:pt x="74" y="216"/>
                    </a:lnTo>
                    <a:lnTo>
                      <a:pt x="78" y="212"/>
                    </a:lnTo>
                    <a:lnTo>
                      <a:pt x="74" y="212"/>
                    </a:lnTo>
                    <a:lnTo>
                      <a:pt x="72" y="212"/>
                    </a:lnTo>
                    <a:lnTo>
                      <a:pt x="72" y="208"/>
                    </a:lnTo>
                    <a:lnTo>
                      <a:pt x="72" y="206"/>
                    </a:lnTo>
                    <a:lnTo>
                      <a:pt x="72" y="202"/>
                    </a:lnTo>
                    <a:lnTo>
                      <a:pt x="68" y="202"/>
                    </a:lnTo>
                    <a:lnTo>
                      <a:pt x="68" y="198"/>
                    </a:lnTo>
                    <a:lnTo>
                      <a:pt x="68" y="202"/>
                    </a:lnTo>
                    <a:lnTo>
                      <a:pt x="68" y="206"/>
                    </a:lnTo>
                    <a:lnTo>
                      <a:pt x="64" y="206"/>
                    </a:lnTo>
                    <a:lnTo>
                      <a:pt x="64" y="208"/>
                    </a:lnTo>
                    <a:lnTo>
                      <a:pt x="68" y="208"/>
                    </a:lnTo>
                    <a:lnTo>
                      <a:pt x="64" y="208"/>
                    </a:lnTo>
                    <a:lnTo>
                      <a:pt x="64" y="212"/>
                    </a:lnTo>
                    <a:lnTo>
                      <a:pt x="60" y="212"/>
                    </a:lnTo>
                    <a:lnTo>
                      <a:pt x="56" y="212"/>
                    </a:lnTo>
                    <a:lnTo>
                      <a:pt x="56" y="208"/>
                    </a:lnTo>
                    <a:lnTo>
                      <a:pt x="56" y="212"/>
                    </a:lnTo>
                    <a:lnTo>
                      <a:pt x="56" y="216"/>
                    </a:lnTo>
                    <a:lnTo>
                      <a:pt x="52" y="216"/>
                    </a:lnTo>
                    <a:lnTo>
                      <a:pt x="56" y="216"/>
                    </a:lnTo>
                    <a:lnTo>
                      <a:pt x="52" y="220"/>
                    </a:lnTo>
                    <a:lnTo>
                      <a:pt x="48" y="220"/>
                    </a:lnTo>
                    <a:lnTo>
                      <a:pt x="48" y="224"/>
                    </a:lnTo>
                    <a:lnTo>
                      <a:pt x="46" y="228"/>
                    </a:lnTo>
                    <a:lnTo>
                      <a:pt x="46" y="224"/>
                    </a:lnTo>
                    <a:lnTo>
                      <a:pt x="46" y="220"/>
                    </a:lnTo>
                    <a:lnTo>
                      <a:pt x="46" y="224"/>
                    </a:lnTo>
                    <a:lnTo>
                      <a:pt x="42" y="224"/>
                    </a:lnTo>
                    <a:lnTo>
                      <a:pt x="46" y="224"/>
                    </a:lnTo>
                    <a:lnTo>
                      <a:pt x="42" y="224"/>
                    </a:lnTo>
                    <a:lnTo>
                      <a:pt x="42" y="228"/>
                    </a:lnTo>
                    <a:lnTo>
                      <a:pt x="42" y="224"/>
                    </a:lnTo>
                    <a:lnTo>
                      <a:pt x="42" y="220"/>
                    </a:lnTo>
                    <a:lnTo>
                      <a:pt x="42" y="224"/>
                    </a:lnTo>
                    <a:lnTo>
                      <a:pt x="42" y="228"/>
                    </a:lnTo>
                    <a:lnTo>
                      <a:pt x="38" y="228"/>
                    </a:lnTo>
                    <a:lnTo>
                      <a:pt x="38" y="224"/>
                    </a:lnTo>
                    <a:lnTo>
                      <a:pt x="38" y="220"/>
                    </a:lnTo>
                    <a:lnTo>
                      <a:pt x="38" y="224"/>
                    </a:lnTo>
                    <a:lnTo>
                      <a:pt x="34" y="224"/>
                    </a:lnTo>
                    <a:lnTo>
                      <a:pt x="38" y="220"/>
                    </a:lnTo>
                    <a:lnTo>
                      <a:pt x="34" y="220"/>
                    </a:lnTo>
                    <a:lnTo>
                      <a:pt x="34" y="224"/>
                    </a:lnTo>
                    <a:lnTo>
                      <a:pt x="34" y="220"/>
                    </a:lnTo>
                    <a:lnTo>
                      <a:pt x="34" y="216"/>
                    </a:lnTo>
                    <a:lnTo>
                      <a:pt x="34" y="220"/>
                    </a:lnTo>
                    <a:lnTo>
                      <a:pt x="30" y="220"/>
                    </a:lnTo>
                    <a:lnTo>
                      <a:pt x="30" y="224"/>
                    </a:lnTo>
                    <a:lnTo>
                      <a:pt x="26" y="224"/>
                    </a:lnTo>
                    <a:lnTo>
                      <a:pt x="30" y="216"/>
                    </a:lnTo>
                    <a:lnTo>
                      <a:pt x="30" y="212"/>
                    </a:lnTo>
                    <a:lnTo>
                      <a:pt x="30" y="208"/>
                    </a:lnTo>
                    <a:lnTo>
                      <a:pt x="30" y="206"/>
                    </a:lnTo>
                    <a:lnTo>
                      <a:pt x="34" y="202"/>
                    </a:lnTo>
                    <a:lnTo>
                      <a:pt x="34" y="198"/>
                    </a:lnTo>
                    <a:lnTo>
                      <a:pt x="34" y="194"/>
                    </a:lnTo>
                    <a:lnTo>
                      <a:pt x="34" y="190"/>
                    </a:lnTo>
                    <a:lnTo>
                      <a:pt x="30" y="186"/>
                    </a:lnTo>
                    <a:lnTo>
                      <a:pt x="34" y="186"/>
                    </a:lnTo>
                    <a:lnTo>
                      <a:pt x="30" y="182"/>
                    </a:lnTo>
                    <a:lnTo>
                      <a:pt x="30" y="180"/>
                    </a:lnTo>
                    <a:lnTo>
                      <a:pt x="30" y="176"/>
                    </a:lnTo>
                    <a:lnTo>
                      <a:pt x="26" y="172"/>
                    </a:lnTo>
                    <a:lnTo>
                      <a:pt x="26" y="176"/>
                    </a:lnTo>
                    <a:lnTo>
                      <a:pt x="26" y="172"/>
                    </a:lnTo>
                    <a:lnTo>
                      <a:pt x="26" y="168"/>
                    </a:lnTo>
                    <a:lnTo>
                      <a:pt x="22" y="168"/>
                    </a:lnTo>
                    <a:lnTo>
                      <a:pt x="22" y="164"/>
                    </a:lnTo>
                    <a:lnTo>
                      <a:pt x="26" y="164"/>
                    </a:lnTo>
                    <a:lnTo>
                      <a:pt x="22" y="160"/>
                    </a:lnTo>
                    <a:lnTo>
                      <a:pt x="22" y="156"/>
                    </a:lnTo>
                    <a:lnTo>
                      <a:pt x="18" y="156"/>
                    </a:lnTo>
                    <a:lnTo>
                      <a:pt x="22" y="152"/>
                    </a:lnTo>
                    <a:lnTo>
                      <a:pt x="22" y="156"/>
                    </a:lnTo>
                    <a:lnTo>
                      <a:pt x="22" y="152"/>
                    </a:lnTo>
                    <a:lnTo>
                      <a:pt x="18" y="152"/>
                    </a:lnTo>
                    <a:lnTo>
                      <a:pt x="18" y="156"/>
                    </a:lnTo>
                    <a:lnTo>
                      <a:pt x="18" y="152"/>
                    </a:lnTo>
                    <a:lnTo>
                      <a:pt x="16" y="152"/>
                    </a:lnTo>
                    <a:lnTo>
                      <a:pt x="12" y="152"/>
                    </a:lnTo>
                    <a:lnTo>
                      <a:pt x="16" y="152"/>
                    </a:lnTo>
                    <a:lnTo>
                      <a:pt x="16" y="156"/>
                    </a:lnTo>
                    <a:lnTo>
                      <a:pt x="16" y="152"/>
                    </a:lnTo>
                    <a:lnTo>
                      <a:pt x="12" y="152"/>
                    </a:lnTo>
                    <a:lnTo>
                      <a:pt x="12" y="156"/>
                    </a:lnTo>
                    <a:lnTo>
                      <a:pt x="16" y="156"/>
                    </a:lnTo>
                    <a:lnTo>
                      <a:pt x="12" y="156"/>
                    </a:lnTo>
                    <a:lnTo>
                      <a:pt x="12" y="152"/>
                    </a:lnTo>
                    <a:lnTo>
                      <a:pt x="12" y="150"/>
                    </a:lnTo>
                    <a:lnTo>
                      <a:pt x="12" y="146"/>
                    </a:lnTo>
                    <a:lnTo>
                      <a:pt x="12" y="142"/>
                    </a:lnTo>
                    <a:lnTo>
                      <a:pt x="12" y="146"/>
                    </a:lnTo>
                    <a:lnTo>
                      <a:pt x="12" y="150"/>
                    </a:lnTo>
                    <a:lnTo>
                      <a:pt x="8" y="150"/>
                    </a:lnTo>
                    <a:lnTo>
                      <a:pt x="12" y="146"/>
                    </a:lnTo>
                    <a:lnTo>
                      <a:pt x="8" y="146"/>
                    </a:lnTo>
                    <a:lnTo>
                      <a:pt x="8" y="142"/>
                    </a:lnTo>
                    <a:lnTo>
                      <a:pt x="8" y="146"/>
                    </a:lnTo>
                    <a:lnTo>
                      <a:pt x="8" y="150"/>
                    </a:lnTo>
                    <a:lnTo>
                      <a:pt x="8" y="146"/>
                    </a:lnTo>
                    <a:lnTo>
                      <a:pt x="4" y="146"/>
                    </a:lnTo>
                    <a:lnTo>
                      <a:pt x="4" y="142"/>
                    </a:lnTo>
                    <a:lnTo>
                      <a:pt x="4" y="138"/>
                    </a:lnTo>
                    <a:lnTo>
                      <a:pt x="0" y="138"/>
                    </a:lnTo>
                    <a:lnTo>
                      <a:pt x="0" y="136"/>
                    </a:lnTo>
                    <a:lnTo>
                      <a:pt x="0" y="132"/>
                    </a:lnTo>
                    <a:lnTo>
                      <a:pt x="0" y="128"/>
                    </a:lnTo>
                    <a:lnTo>
                      <a:pt x="4" y="128"/>
                    </a:lnTo>
                    <a:lnTo>
                      <a:pt x="4" y="132"/>
                    </a:lnTo>
                    <a:lnTo>
                      <a:pt x="8" y="132"/>
                    </a:lnTo>
                    <a:lnTo>
                      <a:pt x="8" y="128"/>
                    </a:lnTo>
                    <a:lnTo>
                      <a:pt x="4" y="128"/>
                    </a:lnTo>
                    <a:lnTo>
                      <a:pt x="4" y="124"/>
                    </a:lnTo>
                    <a:lnTo>
                      <a:pt x="4" y="120"/>
                    </a:lnTo>
                    <a:lnTo>
                      <a:pt x="8" y="116"/>
                    </a:lnTo>
                    <a:lnTo>
                      <a:pt x="12" y="116"/>
                    </a:lnTo>
                    <a:lnTo>
                      <a:pt x="12" y="112"/>
                    </a:lnTo>
                    <a:lnTo>
                      <a:pt x="12" y="116"/>
                    </a:lnTo>
                    <a:lnTo>
                      <a:pt x="16" y="116"/>
                    </a:lnTo>
                    <a:lnTo>
                      <a:pt x="16" y="112"/>
                    </a:lnTo>
                    <a:lnTo>
                      <a:pt x="16" y="110"/>
                    </a:lnTo>
                    <a:lnTo>
                      <a:pt x="12" y="110"/>
                    </a:lnTo>
                    <a:lnTo>
                      <a:pt x="12" y="106"/>
                    </a:lnTo>
                    <a:lnTo>
                      <a:pt x="12" y="102"/>
                    </a:lnTo>
                    <a:lnTo>
                      <a:pt x="12" y="98"/>
                    </a:lnTo>
                    <a:lnTo>
                      <a:pt x="16" y="98"/>
                    </a:lnTo>
                    <a:lnTo>
                      <a:pt x="16" y="102"/>
                    </a:lnTo>
                    <a:lnTo>
                      <a:pt x="16" y="98"/>
                    </a:lnTo>
                    <a:lnTo>
                      <a:pt x="16" y="94"/>
                    </a:lnTo>
                    <a:lnTo>
                      <a:pt x="18" y="90"/>
                    </a:lnTo>
                    <a:lnTo>
                      <a:pt x="16" y="86"/>
                    </a:lnTo>
                    <a:lnTo>
                      <a:pt x="16" y="82"/>
                    </a:lnTo>
                    <a:lnTo>
                      <a:pt x="16" y="80"/>
                    </a:lnTo>
                    <a:lnTo>
                      <a:pt x="16" y="82"/>
                    </a:lnTo>
                    <a:lnTo>
                      <a:pt x="18" y="82"/>
                    </a:lnTo>
                    <a:lnTo>
                      <a:pt x="22" y="82"/>
                    </a:lnTo>
                    <a:lnTo>
                      <a:pt x="26" y="82"/>
                    </a:lnTo>
                    <a:lnTo>
                      <a:pt x="26" y="86"/>
                    </a:lnTo>
                    <a:lnTo>
                      <a:pt x="30" y="82"/>
                    </a:lnTo>
                    <a:lnTo>
                      <a:pt x="30" y="80"/>
                    </a:lnTo>
                    <a:lnTo>
                      <a:pt x="30" y="76"/>
                    </a:lnTo>
                    <a:lnTo>
                      <a:pt x="34" y="72"/>
                    </a:lnTo>
                    <a:lnTo>
                      <a:pt x="34" y="68"/>
                    </a:lnTo>
                    <a:lnTo>
                      <a:pt x="38" y="64"/>
                    </a:lnTo>
                    <a:lnTo>
                      <a:pt x="34" y="60"/>
                    </a:lnTo>
                    <a:lnTo>
                      <a:pt x="34" y="56"/>
                    </a:lnTo>
                    <a:lnTo>
                      <a:pt x="38" y="56"/>
                    </a:lnTo>
                    <a:lnTo>
                      <a:pt x="38" y="54"/>
                    </a:lnTo>
                    <a:lnTo>
                      <a:pt x="42" y="54"/>
                    </a:lnTo>
                    <a:lnTo>
                      <a:pt x="42" y="50"/>
                    </a:lnTo>
                    <a:lnTo>
                      <a:pt x="42" y="46"/>
                    </a:lnTo>
                    <a:lnTo>
                      <a:pt x="42" y="42"/>
                    </a:lnTo>
                    <a:lnTo>
                      <a:pt x="42" y="38"/>
                    </a:lnTo>
                    <a:lnTo>
                      <a:pt x="42" y="34"/>
                    </a:lnTo>
                    <a:lnTo>
                      <a:pt x="46" y="34"/>
                    </a:lnTo>
                    <a:lnTo>
                      <a:pt x="46" y="30"/>
                    </a:lnTo>
                    <a:lnTo>
                      <a:pt x="48" y="30"/>
                    </a:lnTo>
                    <a:lnTo>
                      <a:pt x="52" y="26"/>
                    </a:lnTo>
                    <a:lnTo>
                      <a:pt x="56" y="24"/>
                    </a:lnTo>
                    <a:lnTo>
                      <a:pt x="60" y="24"/>
                    </a:lnTo>
                    <a:lnTo>
                      <a:pt x="64" y="24"/>
                    </a:lnTo>
                    <a:lnTo>
                      <a:pt x="68" y="24"/>
                    </a:lnTo>
                    <a:lnTo>
                      <a:pt x="68" y="26"/>
                    </a:lnTo>
                    <a:lnTo>
                      <a:pt x="72" y="26"/>
                    </a:lnTo>
                    <a:lnTo>
                      <a:pt x="68" y="24"/>
                    </a:lnTo>
                    <a:lnTo>
                      <a:pt x="68" y="20"/>
                    </a:lnTo>
                    <a:lnTo>
                      <a:pt x="68" y="16"/>
                    </a:lnTo>
                    <a:lnTo>
                      <a:pt x="72" y="16"/>
                    </a:lnTo>
                    <a:lnTo>
                      <a:pt x="72" y="12"/>
                    </a:lnTo>
                    <a:lnTo>
                      <a:pt x="74" y="12"/>
                    </a:lnTo>
                    <a:lnTo>
                      <a:pt x="72" y="8"/>
                    </a:lnTo>
                    <a:lnTo>
                      <a:pt x="72" y="4"/>
                    </a:lnTo>
                    <a:lnTo>
                      <a:pt x="74" y="4"/>
                    </a:lnTo>
                    <a:lnTo>
                      <a:pt x="74" y="0"/>
                    </a:lnTo>
                    <a:lnTo>
                      <a:pt x="78" y="0"/>
                    </a:lnTo>
                    <a:lnTo>
                      <a:pt x="78" y="4"/>
                    </a:lnTo>
                    <a:lnTo>
                      <a:pt x="82" y="4"/>
                    </a:lnTo>
                    <a:lnTo>
                      <a:pt x="82" y="8"/>
                    </a:lnTo>
                    <a:lnTo>
                      <a:pt x="82" y="12"/>
                    </a:lnTo>
                    <a:lnTo>
                      <a:pt x="86" y="12"/>
                    </a:lnTo>
                    <a:lnTo>
                      <a:pt x="86" y="16"/>
                    </a:lnTo>
                    <a:lnTo>
                      <a:pt x="86" y="20"/>
                    </a:lnTo>
                    <a:lnTo>
                      <a:pt x="88" y="20"/>
                    </a:lnTo>
                    <a:lnTo>
                      <a:pt x="88" y="16"/>
                    </a:lnTo>
                    <a:lnTo>
                      <a:pt x="88" y="20"/>
                    </a:lnTo>
                    <a:lnTo>
                      <a:pt x="92" y="20"/>
                    </a:lnTo>
                    <a:lnTo>
                      <a:pt x="92" y="24"/>
                    </a:lnTo>
                    <a:lnTo>
                      <a:pt x="92" y="26"/>
                    </a:lnTo>
                    <a:lnTo>
                      <a:pt x="92" y="30"/>
                    </a:lnTo>
                    <a:lnTo>
                      <a:pt x="92" y="34"/>
                    </a:lnTo>
                    <a:lnTo>
                      <a:pt x="92" y="38"/>
                    </a:lnTo>
                    <a:lnTo>
                      <a:pt x="92" y="42"/>
                    </a:lnTo>
                    <a:lnTo>
                      <a:pt x="92" y="46"/>
                    </a:lnTo>
                    <a:lnTo>
                      <a:pt x="88" y="46"/>
                    </a:lnTo>
                    <a:lnTo>
                      <a:pt x="88" y="50"/>
                    </a:lnTo>
                    <a:lnTo>
                      <a:pt x="92" y="50"/>
                    </a:lnTo>
                    <a:lnTo>
                      <a:pt x="88" y="50"/>
                    </a:lnTo>
                    <a:lnTo>
                      <a:pt x="88" y="54"/>
                    </a:lnTo>
                    <a:lnTo>
                      <a:pt x="86" y="54"/>
                    </a:lnTo>
                    <a:lnTo>
                      <a:pt x="82" y="56"/>
                    </a:lnTo>
                    <a:lnTo>
                      <a:pt x="82" y="60"/>
                    </a:lnTo>
                    <a:lnTo>
                      <a:pt x="78" y="60"/>
                    </a:lnTo>
                    <a:lnTo>
                      <a:pt x="78" y="64"/>
                    </a:lnTo>
                    <a:lnTo>
                      <a:pt x="78" y="68"/>
                    </a:lnTo>
                    <a:lnTo>
                      <a:pt x="74" y="68"/>
                    </a:lnTo>
                    <a:lnTo>
                      <a:pt x="74" y="72"/>
                    </a:lnTo>
                    <a:lnTo>
                      <a:pt x="74" y="76"/>
                    </a:lnTo>
                    <a:lnTo>
                      <a:pt x="78" y="76"/>
                    </a:lnTo>
                    <a:lnTo>
                      <a:pt x="78" y="80"/>
                    </a:lnTo>
                    <a:lnTo>
                      <a:pt x="78" y="82"/>
                    </a:lnTo>
                    <a:lnTo>
                      <a:pt x="74" y="82"/>
                    </a:lnTo>
                    <a:lnTo>
                      <a:pt x="78" y="82"/>
                    </a:lnTo>
                    <a:lnTo>
                      <a:pt x="78" y="86"/>
                    </a:lnTo>
                    <a:lnTo>
                      <a:pt x="78" y="82"/>
                    </a:lnTo>
                    <a:lnTo>
                      <a:pt x="82" y="82"/>
                    </a:lnTo>
                    <a:lnTo>
                      <a:pt x="82" y="80"/>
                    </a:lnTo>
                    <a:lnTo>
                      <a:pt x="86" y="80"/>
                    </a:lnTo>
                    <a:lnTo>
                      <a:pt x="88" y="80"/>
                    </a:lnTo>
                    <a:lnTo>
                      <a:pt x="92" y="80"/>
                    </a:lnTo>
                    <a:lnTo>
                      <a:pt x="92" y="82"/>
                    </a:lnTo>
                    <a:lnTo>
                      <a:pt x="88" y="82"/>
                    </a:lnTo>
                    <a:lnTo>
                      <a:pt x="92" y="86"/>
                    </a:lnTo>
                    <a:lnTo>
                      <a:pt x="92" y="90"/>
                    </a:lnTo>
                    <a:lnTo>
                      <a:pt x="92" y="94"/>
                    </a:lnTo>
                    <a:lnTo>
                      <a:pt x="92" y="98"/>
                    </a:lnTo>
                    <a:lnTo>
                      <a:pt x="96" y="98"/>
                    </a:lnTo>
                    <a:lnTo>
                      <a:pt x="100" y="98"/>
                    </a:lnTo>
                    <a:lnTo>
                      <a:pt x="104" y="98"/>
                    </a:lnTo>
                    <a:lnTo>
                      <a:pt x="104" y="102"/>
                    </a:lnTo>
                    <a:lnTo>
                      <a:pt x="100" y="102"/>
                    </a:lnTo>
                    <a:lnTo>
                      <a:pt x="100" y="106"/>
                    </a:lnTo>
                    <a:lnTo>
                      <a:pt x="100" y="110"/>
                    </a:lnTo>
                    <a:lnTo>
                      <a:pt x="100" y="112"/>
                    </a:lnTo>
                    <a:lnTo>
                      <a:pt x="96" y="116"/>
                    </a:lnTo>
                    <a:lnTo>
                      <a:pt x="100" y="116"/>
                    </a:lnTo>
                    <a:lnTo>
                      <a:pt x="104" y="116"/>
                    </a:lnTo>
                    <a:lnTo>
                      <a:pt x="108" y="116"/>
                    </a:lnTo>
                    <a:lnTo>
                      <a:pt x="108" y="120"/>
                    </a:lnTo>
                    <a:lnTo>
                      <a:pt x="108" y="124"/>
                    </a:lnTo>
                    <a:lnTo>
                      <a:pt x="112" y="124"/>
                    </a:lnTo>
                    <a:lnTo>
                      <a:pt x="112" y="128"/>
                    </a:lnTo>
                    <a:lnTo>
                      <a:pt x="114" y="128"/>
                    </a:lnTo>
                    <a:lnTo>
                      <a:pt x="118" y="128"/>
                    </a:lnTo>
                    <a:lnTo>
                      <a:pt x="122" y="124"/>
                    </a:lnTo>
                    <a:lnTo>
                      <a:pt x="126" y="124"/>
                    </a:lnTo>
                    <a:lnTo>
                      <a:pt x="126" y="128"/>
                    </a:lnTo>
                    <a:lnTo>
                      <a:pt x="122" y="128"/>
                    </a:lnTo>
                    <a:lnTo>
                      <a:pt x="122" y="132"/>
                    </a:lnTo>
                    <a:lnTo>
                      <a:pt x="118" y="132"/>
                    </a:lnTo>
                    <a:lnTo>
                      <a:pt x="118" y="136"/>
                    </a:lnTo>
                    <a:lnTo>
                      <a:pt x="114" y="136"/>
                    </a:lnTo>
                    <a:lnTo>
                      <a:pt x="114" y="138"/>
                    </a:lnTo>
                    <a:lnTo>
                      <a:pt x="118" y="138"/>
                    </a:lnTo>
                    <a:lnTo>
                      <a:pt x="114" y="138"/>
                    </a:lnTo>
                    <a:lnTo>
                      <a:pt x="112" y="138"/>
                    </a:lnTo>
                    <a:lnTo>
                      <a:pt x="112" y="142"/>
                    </a:lnTo>
                    <a:lnTo>
                      <a:pt x="112" y="146"/>
                    </a:lnTo>
                    <a:lnTo>
                      <a:pt x="108" y="146"/>
                    </a:lnTo>
                    <a:lnTo>
                      <a:pt x="104" y="146"/>
                    </a:lnTo>
                    <a:lnTo>
                      <a:pt x="104" y="150"/>
                    </a:lnTo>
                    <a:lnTo>
                      <a:pt x="100" y="150"/>
                    </a:lnTo>
                    <a:lnTo>
                      <a:pt x="100" y="152"/>
                    </a:lnTo>
                    <a:lnTo>
                      <a:pt x="100" y="150"/>
                    </a:lnTo>
                    <a:lnTo>
                      <a:pt x="96" y="150"/>
                    </a:lnTo>
                    <a:lnTo>
                      <a:pt x="96" y="152"/>
                    </a:lnTo>
                    <a:lnTo>
                      <a:pt x="96" y="156"/>
                    </a:lnTo>
                    <a:lnTo>
                      <a:pt x="92" y="156"/>
                    </a:lnTo>
                    <a:lnTo>
                      <a:pt x="88" y="156"/>
                    </a:lnTo>
                    <a:lnTo>
                      <a:pt x="86" y="156"/>
                    </a:lnTo>
                    <a:lnTo>
                      <a:pt x="82" y="156"/>
                    </a:lnTo>
                    <a:lnTo>
                      <a:pt x="82" y="160"/>
                    </a:lnTo>
                    <a:lnTo>
                      <a:pt x="78" y="160"/>
                    </a:lnTo>
                    <a:lnTo>
                      <a:pt x="78" y="164"/>
                    </a:lnTo>
                    <a:lnTo>
                      <a:pt x="78" y="168"/>
                    </a:lnTo>
                    <a:lnTo>
                      <a:pt x="78" y="172"/>
                    </a:lnTo>
                    <a:lnTo>
                      <a:pt x="78" y="176"/>
                    </a:lnTo>
                    <a:lnTo>
                      <a:pt x="78" y="180"/>
                    </a:lnTo>
                    <a:lnTo>
                      <a:pt x="74" y="180"/>
                    </a:lnTo>
                    <a:lnTo>
                      <a:pt x="72" y="180"/>
                    </a:lnTo>
                    <a:lnTo>
                      <a:pt x="74" y="180"/>
                    </a:lnTo>
                    <a:lnTo>
                      <a:pt x="74" y="182"/>
                    </a:lnTo>
                    <a:lnTo>
                      <a:pt x="78" y="182"/>
                    </a:lnTo>
                    <a:lnTo>
                      <a:pt x="74" y="182"/>
                    </a:lnTo>
                    <a:lnTo>
                      <a:pt x="78" y="186"/>
                    </a:lnTo>
                    <a:lnTo>
                      <a:pt x="78" y="190"/>
                    </a:lnTo>
                    <a:lnTo>
                      <a:pt x="78" y="194"/>
                    </a:lnTo>
                    <a:lnTo>
                      <a:pt x="82" y="194"/>
                    </a:lnTo>
                    <a:lnTo>
                      <a:pt x="82" y="198"/>
                    </a:lnTo>
                    <a:lnTo>
                      <a:pt x="82" y="202"/>
                    </a:lnTo>
                    <a:lnTo>
                      <a:pt x="86" y="202"/>
                    </a:lnTo>
                    <a:lnTo>
                      <a:pt x="86" y="206"/>
                    </a:lnTo>
                    <a:lnTo>
                      <a:pt x="88" y="206"/>
                    </a:lnTo>
                    <a:lnTo>
                      <a:pt x="88" y="208"/>
                    </a:lnTo>
                    <a:lnTo>
                      <a:pt x="88" y="212"/>
                    </a:lnTo>
                    <a:lnTo>
                      <a:pt x="88" y="216"/>
                    </a:lnTo>
                    <a:lnTo>
                      <a:pt x="92" y="216"/>
                    </a:lnTo>
                    <a:lnTo>
                      <a:pt x="92" y="220"/>
                    </a:lnTo>
                    <a:lnTo>
                      <a:pt x="88" y="220"/>
                    </a:lnTo>
                    <a:lnTo>
                      <a:pt x="88" y="224"/>
                    </a:lnTo>
                    <a:lnTo>
                      <a:pt x="88" y="228"/>
                    </a:lnTo>
                    <a:lnTo>
                      <a:pt x="88" y="232"/>
                    </a:lnTo>
                    <a:lnTo>
                      <a:pt x="88" y="234"/>
                    </a:lnTo>
                    <a:lnTo>
                      <a:pt x="86" y="234"/>
                    </a:lnTo>
                    <a:lnTo>
                      <a:pt x="86" y="238"/>
                    </a:lnTo>
                    <a:lnTo>
                      <a:pt x="86" y="242"/>
                    </a:lnTo>
                    <a:lnTo>
                      <a:pt x="86" y="246"/>
                    </a:lnTo>
                    <a:lnTo>
                      <a:pt x="88" y="246"/>
                    </a:lnTo>
                    <a:lnTo>
                      <a:pt x="88" y="250"/>
                    </a:lnTo>
                    <a:lnTo>
                      <a:pt x="88" y="254"/>
                    </a:lnTo>
                    <a:lnTo>
                      <a:pt x="92" y="254"/>
                    </a:lnTo>
                    <a:lnTo>
                      <a:pt x="92" y="258"/>
                    </a:lnTo>
                    <a:lnTo>
                      <a:pt x="96" y="258"/>
                    </a:lnTo>
                    <a:lnTo>
                      <a:pt x="96" y="262"/>
                    </a:lnTo>
                    <a:lnTo>
                      <a:pt x="96" y="264"/>
                    </a:lnTo>
                    <a:lnTo>
                      <a:pt x="96" y="268"/>
                    </a:lnTo>
                    <a:lnTo>
                      <a:pt x="100" y="268"/>
                    </a:lnTo>
                    <a:lnTo>
                      <a:pt x="100" y="272"/>
                    </a:lnTo>
                    <a:lnTo>
                      <a:pt x="96" y="272"/>
                    </a:lnTo>
                    <a:lnTo>
                      <a:pt x="100" y="280"/>
                    </a:lnTo>
                    <a:lnTo>
                      <a:pt x="100" y="284"/>
                    </a:lnTo>
                    <a:lnTo>
                      <a:pt x="100" y="288"/>
                    </a:lnTo>
                    <a:lnTo>
                      <a:pt x="104" y="288"/>
                    </a:lnTo>
                    <a:lnTo>
                      <a:pt x="104" y="290"/>
                    </a:lnTo>
                    <a:lnTo>
                      <a:pt x="104" y="294"/>
                    </a:lnTo>
                    <a:lnTo>
                      <a:pt x="104" y="298"/>
                    </a:lnTo>
                    <a:lnTo>
                      <a:pt x="100" y="298"/>
                    </a:lnTo>
                    <a:lnTo>
                      <a:pt x="100" y="302"/>
                    </a:lnTo>
                    <a:lnTo>
                      <a:pt x="100" y="306"/>
                    </a:lnTo>
                    <a:lnTo>
                      <a:pt x="96" y="310"/>
                    </a:lnTo>
                    <a:lnTo>
                      <a:pt x="92" y="314"/>
                    </a:lnTo>
                    <a:lnTo>
                      <a:pt x="92" y="314"/>
                    </a:lnTo>
                    <a:lnTo>
                      <a:pt x="92" y="314"/>
                    </a:lnTo>
                    <a:close/>
                    <a:moveTo>
                      <a:pt x="22" y="164"/>
                    </a:moveTo>
                    <a:lnTo>
                      <a:pt x="22" y="168"/>
                    </a:lnTo>
                    <a:lnTo>
                      <a:pt x="26" y="168"/>
                    </a:lnTo>
                    <a:lnTo>
                      <a:pt x="26" y="172"/>
                    </a:lnTo>
                    <a:lnTo>
                      <a:pt x="22" y="172"/>
                    </a:lnTo>
                    <a:lnTo>
                      <a:pt x="18" y="168"/>
                    </a:lnTo>
                    <a:lnTo>
                      <a:pt x="18" y="164"/>
                    </a:lnTo>
                    <a:lnTo>
                      <a:pt x="22" y="164"/>
                    </a:lnTo>
                    <a:lnTo>
                      <a:pt x="22" y="168"/>
                    </a:lnTo>
                    <a:lnTo>
                      <a:pt x="22" y="164"/>
                    </a:lnTo>
                    <a:lnTo>
                      <a:pt x="22" y="164"/>
                    </a:lnTo>
                    <a:lnTo>
                      <a:pt x="22" y="164"/>
                    </a:lnTo>
                    <a:close/>
                    <a:moveTo>
                      <a:pt x="8" y="146"/>
                    </a:moveTo>
                    <a:lnTo>
                      <a:pt x="8" y="150"/>
                    </a:lnTo>
                    <a:lnTo>
                      <a:pt x="8" y="146"/>
                    </a:lnTo>
                    <a:lnTo>
                      <a:pt x="8" y="146"/>
                    </a:lnTo>
                    <a:lnTo>
                      <a:pt x="8" y="146"/>
                    </a:lnTo>
                    <a:close/>
                    <a:moveTo>
                      <a:pt x="18" y="152"/>
                    </a:moveTo>
                    <a:lnTo>
                      <a:pt x="18" y="156"/>
                    </a:lnTo>
                    <a:lnTo>
                      <a:pt x="16" y="152"/>
                    </a:lnTo>
                    <a:lnTo>
                      <a:pt x="18" y="152"/>
                    </a:lnTo>
                    <a:lnTo>
                      <a:pt x="18" y="152"/>
                    </a:lnTo>
                    <a:lnTo>
                      <a:pt x="18" y="152"/>
                    </a:lnTo>
                    <a:close/>
                    <a:moveTo>
                      <a:pt x="26" y="164"/>
                    </a:moveTo>
                    <a:lnTo>
                      <a:pt x="22" y="164"/>
                    </a:lnTo>
                    <a:lnTo>
                      <a:pt x="18" y="164"/>
                    </a:lnTo>
                    <a:lnTo>
                      <a:pt x="18" y="160"/>
                    </a:lnTo>
                    <a:lnTo>
                      <a:pt x="22" y="160"/>
                    </a:lnTo>
                    <a:lnTo>
                      <a:pt x="26" y="164"/>
                    </a:lnTo>
                    <a:lnTo>
                      <a:pt x="26" y="164"/>
                    </a:lnTo>
                    <a:lnTo>
                      <a:pt x="26" y="164"/>
                    </a:lnTo>
                    <a:close/>
                    <a:moveTo>
                      <a:pt x="74" y="212"/>
                    </a:moveTo>
                    <a:lnTo>
                      <a:pt x="74" y="216"/>
                    </a:lnTo>
                    <a:lnTo>
                      <a:pt x="74" y="220"/>
                    </a:lnTo>
                    <a:lnTo>
                      <a:pt x="74" y="216"/>
                    </a:lnTo>
                    <a:lnTo>
                      <a:pt x="74" y="212"/>
                    </a:lnTo>
                    <a:lnTo>
                      <a:pt x="74" y="212"/>
                    </a:lnTo>
                    <a:lnTo>
                      <a:pt x="74" y="212"/>
                    </a:lnTo>
                    <a:close/>
                    <a:moveTo>
                      <a:pt x="34" y="220"/>
                    </a:moveTo>
                    <a:lnTo>
                      <a:pt x="34" y="224"/>
                    </a:lnTo>
                    <a:lnTo>
                      <a:pt x="30" y="224"/>
                    </a:lnTo>
                    <a:lnTo>
                      <a:pt x="34" y="220"/>
                    </a:lnTo>
                    <a:lnTo>
                      <a:pt x="34" y="220"/>
                    </a:lnTo>
                    <a:lnTo>
                      <a:pt x="34" y="220"/>
                    </a:lnTo>
                    <a:close/>
                    <a:moveTo>
                      <a:pt x="82" y="290"/>
                    </a:moveTo>
                    <a:lnTo>
                      <a:pt x="82" y="288"/>
                    </a:lnTo>
                    <a:lnTo>
                      <a:pt x="82" y="290"/>
                    </a:lnTo>
                    <a:lnTo>
                      <a:pt x="82" y="290"/>
                    </a:lnTo>
                    <a:lnTo>
                      <a:pt x="82" y="290"/>
                    </a:lnTo>
                    <a:close/>
                    <a:moveTo>
                      <a:pt x="86" y="328"/>
                    </a:moveTo>
                    <a:lnTo>
                      <a:pt x="82" y="328"/>
                    </a:lnTo>
                    <a:lnTo>
                      <a:pt x="86" y="328"/>
                    </a:lnTo>
                    <a:lnTo>
                      <a:pt x="86" y="324"/>
                    </a:lnTo>
                    <a:lnTo>
                      <a:pt x="86" y="328"/>
                    </a:lnTo>
                    <a:lnTo>
                      <a:pt x="86" y="328"/>
                    </a:lnTo>
                    <a:lnTo>
                      <a:pt x="86" y="328"/>
                    </a:lnTo>
                    <a:close/>
                    <a:moveTo>
                      <a:pt x="18" y="172"/>
                    </a:moveTo>
                    <a:lnTo>
                      <a:pt x="22" y="172"/>
                    </a:lnTo>
                    <a:lnTo>
                      <a:pt x="22" y="176"/>
                    </a:lnTo>
                    <a:lnTo>
                      <a:pt x="18" y="176"/>
                    </a:lnTo>
                    <a:lnTo>
                      <a:pt x="18" y="172"/>
                    </a:lnTo>
                    <a:lnTo>
                      <a:pt x="18" y="172"/>
                    </a:lnTo>
                    <a:lnTo>
                      <a:pt x="18" y="172"/>
                    </a:lnTo>
                    <a:close/>
                    <a:moveTo>
                      <a:pt x="86" y="288"/>
                    </a:moveTo>
                    <a:lnTo>
                      <a:pt x="86" y="284"/>
                    </a:lnTo>
                    <a:lnTo>
                      <a:pt x="86" y="280"/>
                    </a:lnTo>
                    <a:lnTo>
                      <a:pt x="88" y="284"/>
                    </a:lnTo>
                    <a:lnTo>
                      <a:pt x="86" y="288"/>
                    </a:lnTo>
                    <a:lnTo>
                      <a:pt x="86" y="288"/>
                    </a:lnTo>
                    <a:lnTo>
                      <a:pt x="86" y="288"/>
                    </a:lnTo>
                    <a:close/>
                    <a:moveTo>
                      <a:pt x="82" y="288"/>
                    </a:moveTo>
                    <a:lnTo>
                      <a:pt x="82" y="284"/>
                    </a:lnTo>
                    <a:lnTo>
                      <a:pt x="82" y="288"/>
                    </a:lnTo>
                    <a:lnTo>
                      <a:pt x="82" y="288"/>
                    </a:lnTo>
                    <a:lnTo>
                      <a:pt x="82" y="288"/>
                    </a:lnTo>
                    <a:close/>
                    <a:moveTo>
                      <a:pt x="88" y="290"/>
                    </a:moveTo>
                    <a:lnTo>
                      <a:pt x="88" y="294"/>
                    </a:lnTo>
                    <a:lnTo>
                      <a:pt x="88" y="290"/>
                    </a:lnTo>
                    <a:lnTo>
                      <a:pt x="88" y="290"/>
                    </a:lnTo>
                    <a:lnTo>
                      <a:pt x="88" y="290"/>
                    </a:lnTo>
                    <a:close/>
                    <a:moveTo>
                      <a:pt x="86" y="298"/>
                    </a:moveTo>
                    <a:lnTo>
                      <a:pt x="86" y="294"/>
                    </a:lnTo>
                    <a:lnTo>
                      <a:pt x="88" y="294"/>
                    </a:lnTo>
                    <a:lnTo>
                      <a:pt x="88" y="298"/>
                    </a:lnTo>
                    <a:lnTo>
                      <a:pt x="86" y="298"/>
                    </a:lnTo>
                    <a:lnTo>
                      <a:pt x="86" y="298"/>
                    </a:lnTo>
                    <a:lnTo>
                      <a:pt x="86" y="298"/>
                    </a:lnTo>
                    <a:close/>
                    <a:moveTo>
                      <a:pt x="86" y="302"/>
                    </a:moveTo>
                    <a:lnTo>
                      <a:pt x="86" y="298"/>
                    </a:lnTo>
                    <a:lnTo>
                      <a:pt x="86" y="294"/>
                    </a:lnTo>
                    <a:lnTo>
                      <a:pt x="86" y="298"/>
                    </a:lnTo>
                    <a:lnTo>
                      <a:pt x="86" y="302"/>
                    </a:lnTo>
                    <a:lnTo>
                      <a:pt x="86" y="302"/>
                    </a:lnTo>
                    <a:lnTo>
                      <a:pt x="86" y="302"/>
                    </a:lnTo>
                    <a:close/>
                    <a:moveTo>
                      <a:pt x="86" y="314"/>
                    </a:moveTo>
                    <a:lnTo>
                      <a:pt x="82" y="310"/>
                    </a:lnTo>
                    <a:lnTo>
                      <a:pt x="82" y="314"/>
                    </a:lnTo>
                    <a:lnTo>
                      <a:pt x="82" y="310"/>
                    </a:lnTo>
                    <a:lnTo>
                      <a:pt x="86" y="310"/>
                    </a:lnTo>
                    <a:lnTo>
                      <a:pt x="86" y="314"/>
                    </a:lnTo>
                    <a:lnTo>
                      <a:pt x="86" y="314"/>
                    </a:lnTo>
                    <a:lnTo>
                      <a:pt x="86" y="3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6" name="Freeform 43">
                <a:extLst>
                  <a:ext uri="{FF2B5EF4-FFF2-40B4-BE49-F238E27FC236}">
                    <a16:creationId xmlns:a16="http://schemas.microsoft.com/office/drawing/2014/main" id="{CFE0D9C0-E5E1-4D63-8514-5D694C2C0A51}"/>
                  </a:ext>
                </a:extLst>
              </p:cNvPr>
              <p:cNvSpPr>
                <a:spLocks/>
              </p:cNvSpPr>
              <p:nvPr/>
            </p:nvSpPr>
            <p:spPr bwMode="auto">
              <a:xfrm>
                <a:off x="6327433" y="9102307"/>
                <a:ext cx="202140" cy="128951"/>
              </a:xfrm>
              <a:custGeom>
                <a:avLst/>
                <a:gdLst>
                  <a:gd name="T0" fmla="*/ 34 w 116"/>
                  <a:gd name="T1" fmla="*/ 48 h 74"/>
                  <a:gd name="T2" fmla="*/ 30 w 116"/>
                  <a:gd name="T3" fmla="*/ 44 h 74"/>
                  <a:gd name="T4" fmla="*/ 26 w 116"/>
                  <a:gd name="T5" fmla="*/ 44 h 74"/>
                  <a:gd name="T6" fmla="*/ 20 w 116"/>
                  <a:gd name="T7" fmla="*/ 40 h 74"/>
                  <a:gd name="T8" fmla="*/ 16 w 116"/>
                  <a:gd name="T9" fmla="*/ 36 h 74"/>
                  <a:gd name="T10" fmla="*/ 8 w 116"/>
                  <a:gd name="T11" fmla="*/ 30 h 74"/>
                  <a:gd name="T12" fmla="*/ 4 w 116"/>
                  <a:gd name="T13" fmla="*/ 30 h 74"/>
                  <a:gd name="T14" fmla="*/ 0 w 116"/>
                  <a:gd name="T15" fmla="*/ 22 h 74"/>
                  <a:gd name="T16" fmla="*/ 0 w 116"/>
                  <a:gd name="T17" fmla="*/ 18 h 74"/>
                  <a:gd name="T18" fmla="*/ 4 w 116"/>
                  <a:gd name="T19" fmla="*/ 14 h 74"/>
                  <a:gd name="T20" fmla="*/ 8 w 116"/>
                  <a:gd name="T21" fmla="*/ 10 h 74"/>
                  <a:gd name="T22" fmla="*/ 8 w 116"/>
                  <a:gd name="T23" fmla="*/ 6 h 74"/>
                  <a:gd name="T24" fmla="*/ 16 w 116"/>
                  <a:gd name="T25" fmla="*/ 4 h 74"/>
                  <a:gd name="T26" fmla="*/ 16 w 116"/>
                  <a:gd name="T27" fmla="*/ 6 h 74"/>
                  <a:gd name="T28" fmla="*/ 20 w 116"/>
                  <a:gd name="T29" fmla="*/ 0 h 74"/>
                  <a:gd name="T30" fmla="*/ 20 w 116"/>
                  <a:gd name="T31" fmla="*/ 0 h 74"/>
                  <a:gd name="T32" fmla="*/ 26 w 116"/>
                  <a:gd name="T33" fmla="*/ 0 h 74"/>
                  <a:gd name="T34" fmla="*/ 34 w 116"/>
                  <a:gd name="T35" fmla="*/ 6 h 74"/>
                  <a:gd name="T36" fmla="*/ 42 w 116"/>
                  <a:gd name="T37" fmla="*/ 10 h 74"/>
                  <a:gd name="T38" fmla="*/ 46 w 116"/>
                  <a:gd name="T39" fmla="*/ 14 h 74"/>
                  <a:gd name="T40" fmla="*/ 48 w 116"/>
                  <a:gd name="T41" fmla="*/ 22 h 74"/>
                  <a:gd name="T42" fmla="*/ 52 w 116"/>
                  <a:gd name="T43" fmla="*/ 22 h 74"/>
                  <a:gd name="T44" fmla="*/ 56 w 116"/>
                  <a:gd name="T45" fmla="*/ 22 h 74"/>
                  <a:gd name="T46" fmla="*/ 60 w 116"/>
                  <a:gd name="T47" fmla="*/ 26 h 74"/>
                  <a:gd name="T48" fmla="*/ 64 w 116"/>
                  <a:gd name="T49" fmla="*/ 30 h 74"/>
                  <a:gd name="T50" fmla="*/ 68 w 116"/>
                  <a:gd name="T51" fmla="*/ 32 h 74"/>
                  <a:gd name="T52" fmla="*/ 72 w 116"/>
                  <a:gd name="T53" fmla="*/ 32 h 74"/>
                  <a:gd name="T54" fmla="*/ 72 w 116"/>
                  <a:gd name="T55" fmla="*/ 36 h 74"/>
                  <a:gd name="T56" fmla="*/ 74 w 116"/>
                  <a:gd name="T57" fmla="*/ 36 h 74"/>
                  <a:gd name="T58" fmla="*/ 82 w 116"/>
                  <a:gd name="T59" fmla="*/ 40 h 74"/>
                  <a:gd name="T60" fmla="*/ 82 w 116"/>
                  <a:gd name="T61" fmla="*/ 44 h 74"/>
                  <a:gd name="T62" fmla="*/ 86 w 116"/>
                  <a:gd name="T63" fmla="*/ 40 h 74"/>
                  <a:gd name="T64" fmla="*/ 90 w 116"/>
                  <a:gd name="T65" fmla="*/ 44 h 74"/>
                  <a:gd name="T66" fmla="*/ 94 w 116"/>
                  <a:gd name="T67" fmla="*/ 40 h 74"/>
                  <a:gd name="T68" fmla="*/ 98 w 116"/>
                  <a:gd name="T69" fmla="*/ 44 h 74"/>
                  <a:gd name="T70" fmla="*/ 100 w 116"/>
                  <a:gd name="T71" fmla="*/ 44 h 74"/>
                  <a:gd name="T72" fmla="*/ 108 w 116"/>
                  <a:gd name="T73" fmla="*/ 48 h 74"/>
                  <a:gd name="T74" fmla="*/ 108 w 116"/>
                  <a:gd name="T75" fmla="*/ 44 h 74"/>
                  <a:gd name="T76" fmla="*/ 112 w 116"/>
                  <a:gd name="T77" fmla="*/ 44 h 74"/>
                  <a:gd name="T78" fmla="*/ 116 w 116"/>
                  <a:gd name="T79" fmla="*/ 48 h 74"/>
                  <a:gd name="T80" fmla="*/ 112 w 116"/>
                  <a:gd name="T81" fmla="*/ 56 h 74"/>
                  <a:gd name="T82" fmla="*/ 112 w 116"/>
                  <a:gd name="T83" fmla="*/ 62 h 74"/>
                  <a:gd name="T84" fmla="*/ 112 w 116"/>
                  <a:gd name="T85" fmla="*/ 70 h 74"/>
                  <a:gd name="T86" fmla="*/ 112 w 116"/>
                  <a:gd name="T87" fmla="*/ 70 h 74"/>
                  <a:gd name="T88" fmla="*/ 108 w 116"/>
                  <a:gd name="T89" fmla="*/ 70 h 74"/>
                  <a:gd name="T90" fmla="*/ 104 w 116"/>
                  <a:gd name="T91" fmla="*/ 70 h 74"/>
                  <a:gd name="T92" fmla="*/ 98 w 116"/>
                  <a:gd name="T93" fmla="*/ 70 h 74"/>
                  <a:gd name="T94" fmla="*/ 90 w 116"/>
                  <a:gd name="T95" fmla="*/ 70 h 74"/>
                  <a:gd name="T96" fmla="*/ 86 w 116"/>
                  <a:gd name="T97" fmla="*/ 66 h 74"/>
                  <a:gd name="T98" fmla="*/ 78 w 116"/>
                  <a:gd name="T99" fmla="*/ 66 h 74"/>
                  <a:gd name="T100" fmla="*/ 78 w 116"/>
                  <a:gd name="T101" fmla="*/ 62 h 74"/>
                  <a:gd name="T102" fmla="*/ 74 w 116"/>
                  <a:gd name="T103" fmla="*/ 66 h 74"/>
                  <a:gd name="T104" fmla="*/ 68 w 116"/>
                  <a:gd name="T105" fmla="*/ 60 h 74"/>
                  <a:gd name="T106" fmla="*/ 64 w 116"/>
                  <a:gd name="T107" fmla="*/ 60 h 74"/>
                  <a:gd name="T108" fmla="*/ 64 w 116"/>
                  <a:gd name="T109" fmla="*/ 56 h 74"/>
                  <a:gd name="T110" fmla="*/ 56 w 116"/>
                  <a:gd name="T111" fmla="*/ 52 h 74"/>
                  <a:gd name="T112" fmla="*/ 52 w 116"/>
                  <a:gd name="T113" fmla="*/ 56 h 74"/>
                  <a:gd name="T114" fmla="*/ 48 w 116"/>
                  <a:gd name="T115" fmla="*/ 52 h 74"/>
                  <a:gd name="T116" fmla="*/ 46 w 116"/>
                  <a:gd name="T117" fmla="*/ 56 h 74"/>
                  <a:gd name="T118" fmla="*/ 46 w 116"/>
                  <a:gd name="T119" fmla="*/ 52 h 74"/>
                  <a:gd name="T120" fmla="*/ 38 w 116"/>
                  <a:gd name="T121" fmla="*/ 52 h 74"/>
                  <a:gd name="T122" fmla="*/ 38 w 116"/>
                  <a:gd name="T12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4">
                    <a:moveTo>
                      <a:pt x="38" y="48"/>
                    </a:moveTo>
                    <a:lnTo>
                      <a:pt x="38" y="48"/>
                    </a:lnTo>
                    <a:lnTo>
                      <a:pt x="38" y="48"/>
                    </a:lnTo>
                    <a:lnTo>
                      <a:pt x="34" y="48"/>
                    </a:lnTo>
                    <a:lnTo>
                      <a:pt x="34" y="48"/>
                    </a:lnTo>
                    <a:lnTo>
                      <a:pt x="34" y="48"/>
                    </a:lnTo>
                    <a:lnTo>
                      <a:pt x="34" y="48"/>
                    </a:lnTo>
                    <a:lnTo>
                      <a:pt x="34" y="48"/>
                    </a:lnTo>
                    <a:lnTo>
                      <a:pt x="34" y="48"/>
                    </a:lnTo>
                    <a:lnTo>
                      <a:pt x="30" y="48"/>
                    </a:lnTo>
                    <a:lnTo>
                      <a:pt x="30" y="48"/>
                    </a:lnTo>
                    <a:lnTo>
                      <a:pt x="30" y="44"/>
                    </a:lnTo>
                    <a:lnTo>
                      <a:pt x="26" y="44"/>
                    </a:lnTo>
                    <a:lnTo>
                      <a:pt x="26" y="44"/>
                    </a:lnTo>
                    <a:lnTo>
                      <a:pt x="26" y="44"/>
                    </a:lnTo>
                    <a:lnTo>
                      <a:pt x="26" y="44"/>
                    </a:lnTo>
                    <a:lnTo>
                      <a:pt x="26" y="44"/>
                    </a:lnTo>
                    <a:lnTo>
                      <a:pt x="26" y="44"/>
                    </a:lnTo>
                    <a:lnTo>
                      <a:pt x="22" y="44"/>
                    </a:lnTo>
                    <a:lnTo>
                      <a:pt x="22" y="44"/>
                    </a:lnTo>
                    <a:lnTo>
                      <a:pt x="22" y="44"/>
                    </a:lnTo>
                    <a:lnTo>
                      <a:pt x="20" y="40"/>
                    </a:lnTo>
                    <a:lnTo>
                      <a:pt x="20" y="40"/>
                    </a:lnTo>
                    <a:lnTo>
                      <a:pt x="20" y="40"/>
                    </a:lnTo>
                    <a:lnTo>
                      <a:pt x="16" y="36"/>
                    </a:lnTo>
                    <a:lnTo>
                      <a:pt x="16" y="36"/>
                    </a:lnTo>
                    <a:lnTo>
                      <a:pt x="16" y="36"/>
                    </a:lnTo>
                    <a:lnTo>
                      <a:pt x="16" y="36"/>
                    </a:lnTo>
                    <a:lnTo>
                      <a:pt x="16" y="36"/>
                    </a:lnTo>
                    <a:lnTo>
                      <a:pt x="16" y="36"/>
                    </a:lnTo>
                    <a:lnTo>
                      <a:pt x="16" y="36"/>
                    </a:lnTo>
                    <a:lnTo>
                      <a:pt x="12" y="32"/>
                    </a:lnTo>
                    <a:lnTo>
                      <a:pt x="8" y="32"/>
                    </a:lnTo>
                    <a:lnTo>
                      <a:pt x="8" y="30"/>
                    </a:lnTo>
                    <a:lnTo>
                      <a:pt x="8" y="30"/>
                    </a:lnTo>
                    <a:lnTo>
                      <a:pt x="8" y="30"/>
                    </a:lnTo>
                    <a:lnTo>
                      <a:pt x="8" y="30"/>
                    </a:lnTo>
                    <a:lnTo>
                      <a:pt x="8" y="32"/>
                    </a:lnTo>
                    <a:lnTo>
                      <a:pt x="4" y="32"/>
                    </a:lnTo>
                    <a:lnTo>
                      <a:pt x="4" y="32"/>
                    </a:lnTo>
                    <a:lnTo>
                      <a:pt x="4" y="30"/>
                    </a:lnTo>
                    <a:lnTo>
                      <a:pt x="4" y="30"/>
                    </a:lnTo>
                    <a:lnTo>
                      <a:pt x="0" y="30"/>
                    </a:lnTo>
                    <a:lnTo>
                      <a:pt x="0" y="30"/>
                    </a:lnTo>
                    <a:lnTo>
                      <a:pt x="0" y="26"/>
                    </a:lnTo>
                    <a:lnTo>
                      <a:pt x="0" y="26"/>
                    </a:lnTo>
                    <a:lnTo>
                      <a:pt x="0" y="26"/>
                    </a:lnTo>
                    <a:lnTo>
                      <a:pt x="0" y="22"/>
                    </a:lnTo>
                    <a:lnTo>
                      <a:pt x="4" y="22"/>
                    </a:lnTo>
                    <a:lnTo>
                      <a:pt x="4" y="22"/>
                    </a:lnTo>
                    <a:lnTo>
                      <a:pt x="4" y="18"/>
                    </a:lnTo>
                    <a:lnTo>
                      <a:pt x="4" y="18"/>
                    </a:lnTo>
                    <a:lnTo>
                      <a:pt x="4" y="18"/>
                    </a:lnTo>
                    <a:lnTo>
                      <a:pt x="0" y="18"/>
                    </a:lnTo>
                    <a:lnTo>
                      <a:pt x="4" y="14"/>
                    </a:lnTo>
                    <a:lnTo>
                      <a:pt x="4" y="14"/>
                    </a:lnTo>
                    <a:lnTo>
                      <a:pt x="4" y="14"/>
                    </a:lnTo>
                    <a:lnTo>
                      <a:pt x="4" y="14"/>
                    </a:lnTo>
                    <a:lnTo>
                      <a:pt x="4" y="14"/>
                    </a:lnTo>
                    <a:lnTo>
                      <a:pt x="4" y="14"/>
                    </a:lnTo>
                    <a:lnTo>
                      <a:pt x="4" y="10"/>
                    </a:lnTo>
                    <a:lnTo>
                      <a:pt x="4" y="10"/>
                    </a:lnTo>
                    <a:lnTo>
                      <a:pt x="4" y="10"/>
                    </a:lnTo>
                    <a:lnTo>
                      <a:pt x="4" y="10"/>
                    </a:lnTo>
                    <a:lnTo>
                      <a:pt x="4" y="10"/>
                    </a:lnTo>
                    <a:lnTo>
                      <a:pt x="8" y="10"/>
                    </a:lnTo>
                    <a:lnTo>
                      <a:pt x="8" y="6"/>
                    </a:lnTo>
                    <a:lnTo>
                      <a:pt x="8" y="6"/>
                    </a:lnTo>
                    <a:lnTo>
                      <a:pt x="8" y="6"/>
                    </a:lnTo>
                    <a:lnTo>
                      <a:pt x="8" y="6"/>
                    </a:lnTo>
                    <a:lnTo>
                      <a:pt x="8" y="6"/>
                    </a:lnTo>
                    <a:lnTo>
                      <a:pt x="8" y="6"/>
                    </a:lnTo>
                    <a:lnTo>
                      <a:pt x="12" y="4"/>
                    </a:lnTo>
                    <a:lnTo>
                      <a:pt x="12" y="4"/>
                    </a:lnTo>
                    <a:lnTo>
                      <a:pt x="12" y="4"/>
                    </a:lnTo>
                    <a:lnTo>
                      <a:pt x="16" y="4"/>
                    </a:lnTo>
                    <a:lnTo>
                      <a:pt x="16" y="4"/>
                    </a:lnTo>
                    <a:lnTo>
                      <a:pt x="16" y="4"/>
                    </a:lnTo>
                    <a:lnTo>
                      <a:pt x="16" y="6"/>
                    </a:lnTo>
                    <a:lnTo>
                      <a:pt x="16" y="6"/>
                    </a:lnTo>
                    <a:lnTo>
                      <a:pt x="16" y="6"/>
                    </a:lnTo>
                    <a:lnTo>
                      <a:pt x="16" y="6"/>
                    </a:lnTo>
                    <a:lnTo>
                      <a:pt x="16" y="6"/>
                    </a:lnTo>
                    <a:lnTo>
                      <a:pt x="16" y="6"/>
                    </a:lnTo>
                    <a:lnTo>
                      <a:pt x="16" y="6"/>
                    </a:lnTo>
                    <a:lnTo>
                      <a:pt x="20" y="4"/>
                    </a:lnTo>
                    <a:lnTo>
                      <a:pt x="20" y="4"/>
                    </a:lnTo>
                    <a:lnTo>
                      <a:pt x="20" y="4"/>
                    </a:lnTo>
                    <a:lnTo>
                      <a:pt x="20" y="0"/>
                    </a:lnTo>
                    <a:lnTo>
                      <a:pt x="20" y="0"/>
                    </a:lnTo>
                    <a:lnTo>
                      <a:pt x="20" y="0"/>
                    </a:lnTo>
                    <a:lnTo>
                      <a:pt x="20" y="0"/>
                    </a:lnTo>
                    <a:lnTo>
                      <a:pt x="20" y="0"/>
                    </a:lnTo>
                    <a:lnTo>
                      <a:pt x="20" y="0"/>
                    </a:lnTo>
                    <a:lnTo>
                      <a:pt x="20" y="0"/>
                    </a:lnTo>
                    <a:lnTo>
                      <a:pt x="20" y="0"/>
                    </a:lnTo>
                    <a:lnTo>
                      <a:pt x="22" y="0"/>
                    </a:lnTo>
                    <a:lnTo>
                      <a:pt x="22" y="0"/>
                    </a:lnTo>
                    <a:lnTo>
                      <a:pt x="22" y="0"/>
                    </a:lnTo>
                    <a:lnTo>
                      <a:pt x="22" y="0"/>
                    </a:lnTo>
                    <a:lnTo>
                      <a:pt x="22" y="0"/>
                    </a:lnTo>
                    <a:lnTo>
                      <a:pt x="26" y="0"/>
                    </a:lnTo>
                    <a:lnTo>
                      <a:pt x="26" y="0"/>
                    </a:lnTo>
                    <a:lnTo>
                      <a:pt x="30" y="0"/>
                    </a:lnTo>
                    <a:lnTo>
                      <a:pt x="30" y="4"/>
                    </a:lnTo>
                    <a:lnTo>
                      <a:pt x="30" y="6"/>
                    </a:lnTo>
                    <a:lnTo>
                      <a:pt x="30" y="4"/>
                    </a:lnTo>
                    <a:lnTo>
                      <a:pt x="34" y="6"/>
                    </a:lnTo>
                    <a:lnTo>
                      <a:pt x="34" y="6"/>
                    </a:lnTo>
                    <a:lnTo>
                      <a:pt x="38" y="10"/>
                    </a:lnTo>
                    <a:lnTo>
                      <a:pt x="38" y="10"/>
                    </a:lnTo>
                    <a:lnTo>
                      <a:pt x="38" y="10"/>
                    </a:lnTo>
                    <a:lnTo>
                      <a:pt x="42" y="10"/>
                    </a:lnTo>
                    <a:lnTo>
                      <a:pt x="42" y="10"/>
                    </a:lnTo>
                    <a:lnTo>
                      <a:pt x="42" y="14"/>
                    </a:lnTo>
                    <a:lnTo>
                      <a:pt x="42" y="14"/>
                    </a:lnTo>
                    <a:lnTo>
                      <a:pt x="42" y="14"/>
                    </a:lnTo>
                    <a:lnTo>
                      <a:pt x="46" y="14"/>
                    </a:lnTo>
                    <a:lnTo>
                      <a:pt x="46" y="14"/>
                    </a:lnTo>
                    <a:lnTo>
                      <a:pt x="46" y="14"/>
                    </a:lnTo>
                    <a:lnTo>
                      <a:pt x="46" y="14"/>
                    </a:lnTo>
                    <a:lnTo>
                      <a:pt x="46" y="14"/>
                    </a:lnTo>
                    <a:lnTo>
                      <a:pt x="46" y="18"/>
                    </a:lnTo>
                    <a:lnTo>
                      <a:pt x="46" y="18"/>
                    </a:lnTo>
                    <a:lnTo>
                      <a:pt x="48" y="18"/>
                    </a:lnTo>
                    <a:lnTo>
                      <a:pt x="48" y="22"/>
                    </a:lnTo>
                    <a:lnTo>
                      <a:pt x="48" y="22"/>
                    </a:lnTo>
                    <a:lnTo>
                      <a:pt x="48" y="22"/>
                    </a:lnTo>
                    <a:lnTo>
                      <a:pt x="48" y="22"/>
                    </a:lnTo>
                    <a:lnTo>
                      <a:pt x="52" y="22"/>
                    </a:lnTo>
                    <a:lnTo>
                      <a:pt x="52" y="22"/>
                    </a:lnTo>
                    <a:lnTo>
                      <a:pt x="52" y="22"/>
                    </a:lnTo>
                    <a:lnTo>
                      <a:pt x="52" y="22"/>
                    </a:lnTo>
                    <a:lnTo>
                      <a:pt x="52" y="22"/>
                    </a:lnTo>
                    <a:lnTo>
                      <a:pt x="52" y="18"/>
                    </a:lnTo>
                    <a:lnTo>
                      <a:pt x="56" y="18"/>
                    </a:lnTo>
                    <a:lnTo>
                      <a:pt x="56" y="18"/>
                    </a:lnTo>
                    <a:lnTo>
                      <a:pt x="56" y="22"/>
                    </a:lnTo>
                    <a:lnTo>
                      <a:pt x="56" y="22"/>
                    </a:lnTo>
                    <a:lnTo>
                      <a:pt x="56" y="22"/>
                    </a:lnTo>
                    <a:lnTo>
                      <a:pt x="56" y="22"/>
                    </a:lnTo>
                    <a:lnTo>
                      <a:pt x="60" y="22"/>
                    </a:lnTo>
                    <a:lnTo>
                      <a:pt x="60" y="26"/>
                    </a:lnTo>
                    <a:lnTo>
                      <a:pt x="60" y="26"/>
                    </a:lnTo>
                    <a:lnTo>
                      <a:pt x="60" y="26"/>
                    </a:lnTo>
                    <a:lnTo>
                      <a:pt x="60" y="26"/>
                    </a:lnTo>
                    <a:lnTo>
                      <a:pt x="60" y="26"/>
                    </a:lnTo>
                    <a:lnTo>
                      <a:pt x="60" y="26"/>
                    </a:lnTo>
                    <a:lnTo>
                      <a:pt x="60" y="30"/>
                    </a:lnTo>
                    <a:lnTo>
                      <a:pt x="64" y="30"/>
                    </a:lnTo>
                    <a:lnTo>
                      <a:pt x="64" y="30"/>
                    </a:lnTo>
                    <a:lnTo>
                      <a:pt x="64" y="30"/>
                    </a:lnTo>
                    <a:lnTo>
                      <a:pt x="64" y="30"/>
                    </a:lnTo>
                    <a:lnTo>
                      <a:pt x="64" y="30"/>
                    </a:lnTo>
                    <a:lnTo>
                      <a:pt x="64" y="32"/>
                    </a:lnTo>
                    <a:lnTo>
                      <a:pt x="68" y="32"/>
                    </a:lnTo>
                    <a:lnTo>
                      <a:pt x="68" y="32"/>
                    </a:lnTo>
                    <a:lnTo>
                      <a:pt x="68" y="32"/>
                    </a:lnTo>
                    <a:lnTo>
                      <a:pt x="72" y="32"/>
                    </a:lnTo>
                    <a:lnTo>
                      <a:pt x="72" y="32"/>
                    </a:lnTo>
                    <a:lnTo>
                      <a:pt x="72" y="30"/>
                    </a:lnTo>
                    <a:lnTo>
                      <a:pt x="72" y="32"/>
                    </a:lnTo>
                    <a:lnTo>
                      <a:pt x="72" y="32"/>
                    </a:lnTo>
                    <a:lnTo>
                      <a:pt x="72" y="32"/>
                    </a:lnTo>
                    <a:lnTo>
                      <a:pt x="72" y="32"/>
                    </a:lnTo>
                    <a:lnTo>
                      <a:pt x="72" y="36"/>
                    </a:lnTo>
                    <a:lnTo>
                      <a:pt x="72" y="36"/>
                    </a:lnTo>
                    <a:lnTo>
                      <a:pt x="72" y="36"/>
                    </a:lnTo>
                    <a:lnTo>
                      <a:pt x="72" y="36"/>
                    </a:lnTo>
                    <a:lnTo>
                      <a:pt x="72" y="36"/>
                    </a:lnTo>
                    <a:lnTo>
                      <a:pt x="74" y="36"/>
                    </a:lnTo>
                    <a:lnTo>
                      <a:pt x="74" y="36"/>
                    </a:lnTo>
                    <a:lnTo>
                      <a:pt x="74" y="36"/>
                    </a:lnTo>
                    <a:lnTo>
                      <a:pt x="74" y="36"/>
                    </a:lnTo>
                    <a:lnTo>
                      <a:pt x="74" y="36"/>
                    </a:lnTo>
                    <a:lnTo>
                      <a:pt x="74" y="36"/>
                    </a:lnTo>
                    <a:lnTo>
                      <a:pt x="78" y="36"/>
                    </a:lnTo>
                    <a:lnTo>
                      <a:pt x="78" y="36"/>
                    </a:lnTo>
                    <a:lnTo>
                      <a:pt x="78" y="36"/>
                    </a:lnTo>
                    <a:lnTo>
                      <a:pt x="82" y="40"/>
                    </a:lnTo>
                    <a:lnTo>
                      <a:pt x="82" y="40"/>
                    </a:lnTo>
                    <a:lnTo>
                      <a:pt x="82" y="40"/>
                    </a:lnTo>
                    <a:lnTo>
                      <a:pt x="82" y="40"/>
                    </a:lnTo>
                    <a:lnTo>
                      <a:pt x="82" y="40"/>
                    </a:lnTo>
                    <a:lnTo>
                      <a:pt x="82" y="44"/>
                    </a:lnTo>
                    <a:lnTo>
                      <a:pt x="82" y="44"/>
                    </a:lnTo>
                    <a:lnTo>
                      <a:pt x="82" y="44"/>
                    </a:lnTo>
                    <a:lnTo>
                      <a:pt x="86" y="44"/>
                    </a:lnTo>
                    <a:lnTo>
                      <a:pt x="86" y="44"/>
                    </a:lnTo>
                    <a:lnTo>
                      <a:pt x="86" y="44"/>
                    </a:lnTo>
                    <a:lnTo>
                      <a:pt x="86" y="44"/>
                    </a:lnTo>
                    <a:lnTo>
                      <a:pt x="86" y="40"/>
                    </a:lnTo>
                    <a:lnTo>
                      <a:pt x="86" y="40"/>
                    </a:lnTo>
                    <a:lnTo>
                      <a:pt x="86" y="40"/>
                    </a:lnTo>
                    <a:lnTo>
                      <a:pt x="86" y="40"/>
                    </a:lnTo>
                    <a:lnTo>
                      <a:pt x="86" y="40"/>
                    </a:lnTo>
                    <a:lnTo>
                      <a:pt x="86" y="44"/>
                    </a:lnTo>
                    <a:lnTo>
                      <a:pt x="90" y="44"/>
                    </a:lnTo>
                    <a:lnTo>
                      <a:pt x="90" y="44"/>
                    </a:lnTo>
                    <a:lnTo>
                      <a:pt x="90" y="44"/>
                    </a:lnTo>
                    <a:lnTo>
                      <a:pt x="90" y="44"/>
                    </a:lnTo>
                    <a:lnTo>
                      <a:pt x="90" y="44"/>
                    </a:lnTo>
                    <a:lnTo>
                      <a:pt x="94" y="40"/>
                    </a:lnTo>
                    <a:lnTo>
                      <a:pt x="94" y="40"/>
                    </a:lnTo>
                    <a:lnTo>
                      <a:pt x="94" y="40"/>
                    </a:lnTo>
                    <a:lnTo>
                      <a:pt x="94" y="40"/>
                    </a:lnTo>
                    <a:lnTo>
                      <a:pt x="94" y="40"/>
                    </a:lnTo>
                    <a:lnTo>
                      <a:pt x="94" y="40"/>
                    </a:lnTo>
                    <a:lnTo>
                      <a:pt x="94" y="40"/>
                    </a:lnTo>
                    <a:lnTo>
                      <a:pt x="98" y="44"/>
                    </a:lnTo>
                    <a:lnTo>
                      <a:pt x="98" y="44"/>
                    </a:lnTo>
                    <a:lnTo>
                      <a:pt x="98" y="44"/>
                    </a:lnTo>
                    <a:lnTo>
                      <a:pt x="98" y="44"/>
                    </a:lnTo>
                    <a:lnTo>
                      <a:pt x="100" y="44"/>
                    </a:lnTo>
                    <a:lnTo>
                      <a:pt x="100" y="44"/>
                    </a:lnTo>
                    <a:lnTo>
                      <a:pt x="100" y="44"/>
                    </a:lnTo>
                    <a:lnTo>
                      <a:pt x="100" y="48"/>
                    </a:lnTo>
                    <a:lnTo>
                      <a:pt x="100" y="44"/>
                    </a:lnTo>
                    <a:lnTo>
                      <a:pt x="104" y="44"/>
                    </a:lnTo>
                    <a:lnTo>
                      <a:pt x="104" y="44"/>
                    </a:lnTo>
                    <a:lnTo>
                      <a:pt x="104" y="48"/>
                    </a:lnTo>
                    <a:lnTo>
                      <a:pt x="108" y="48"/>
                    </a:lnTo>
                    <a:lnTo>
                      <a:pt x="108" y="44"/>
                    </a:lnTo>
                    <a:lnTo>
                      <a:pt x="108" y="48"/>
                    </a:lnTo>
                    <a:lnTo>
                      <a:pt x="108" y="48"/>
                    </a:lnTo>
                    <a:lnTo>
                      <a:pt x="108" y="44"/>
                    </a:lnTo>
                    <a:lnTo>
                      <a:pt x="108" y="44"/>
                    </a:lnTo>
                    <a:lnTo>
                      <a:pt x="108" y="44"/>
                    </a:lnTo>
                    <a:lnTo>
                      <a:pt x="108" y="44"/>
                    </a:lnTo>
                    <a:lnTo>
                      <a:pt x="108" y="44"/>
                    </a:lnTo>
                    <a:lnTo>
                      <a:pt x="112" y="44"/>
                    </a:lnTo>
                    <a:lnTo>
                      <a:pt x="112" y="44"/>
                    </a:lnTo>
                    <a:lnTo>
                      <a:pt x="112" y="44"/>
                    </a:lnTo>
                    <a:lnTo>
                      <a:pt x="112" y="44"/>
                    </a:lnTo>
                    <a:lnTo>
                      <a:pt x="112" y="44"/>
                    </a:lnTo>
                    <a:lnTo>
                      <a:pt x="112" y="44"/>
                    </a:lnTo>
                    <a:lnTo>
                      <a:pt x="116" y="44"/>
                    </a:lnTo>
                    <a:lnTo>
                      <a:pt x="116" y="44"/>
                    </a:lnTo>
                    <a:lnTo>
                      <a:pt x="116" y="48"/>
                    </a:lnTo>
                    <a:lnTo>
                      <a:pt x="116" y="48"/>
                    </a:lnTo>
                    <a:lnTo>
                      <a:pt x="112" y="52"/>
                    </a:lnTo>
                    <a:lnTo>
                      <a:pt x="112" y="52"/>
                    </a:lnTo>
                    <a:lnTo>
                      <a:pt x="112" y="52"/>
                    </a:lnTo>
                    <a:lnTo>
                      <a:pt x="112" y="52"/>
                    </a:lnTo>
                    <a:lnTo>
                      <a:pt x="112" y="56"/>
                    </a:lnTo>
                    <a:lnTo>
                      <a:pt x="112" y="56"/>
                    </a:lnTo>
                    <a:lnTo>
                      <a:pt x="112" y="60"/>
                    </a:lnTo>
                    <a:lnTo>
                      <a:pt x="112" y="60"/>
                    </a:lnTo>
                    <a:lnTo>
                      <a:pt x="112" y="60"/>
                    </a:lnTo>
                    <a:lnTo>
                      <a:pt x="112" y="60"/>
                    </a:lnTo>
                    <a:lnTo>
                      <a:pt x="112" y="60"/>
                    </a:lnTo>
                    <a:lnTo>
                      <a:pt x="112" y="62"/>
                    </a:lnTo>
                    <a:lnTo>
                      <a:pt x="116" y="62"/>
                    </a:lnTo>
                    <a:lnTo>
                      <a:pt x="116" y="66"/>
                    </a:lnTo>
                    <a:lnTo>
                      <a:pt x="116" y="66"/>
                    </a:lnTo>
                    <a:lnTo>
                      <a:pt x="116" y="66"/>
                    </a:lnTo>
                    <a:lnTo>
                      <a:pt x="116" y="66"/>
                    </a:lnTo>
                    <a:lnTo>
                      <a:pt x="112" y="70"/>
                    </a:lnTo>
                    <a:lnTo>
                      <a:pt x="112" y="70"/>
                    </a:lnTo>
                    <a:lnTo>
                      <a:pt x="112" y="70"/>
                    </a:lnTo>
                    <a:lnTo>
                      <a:pt x="112" y="70"/>
                    </a:lnTo>
                    <a:lnTo>
                      <a:pt x="112" y="74"/>
                    </a:lnTo>
                    <a:lnTo>
                      <a:pt x="112" y="70"/>
                    </a:lnTo>
                    <a:lnTo>
                      <a:pt x="112" y="70"/>
                    </a:lnTo>
                    <a:lnTo>
                      <a:pt x="112" y="70"/>
                    </a:lnTo>
                    <a:lnTo>
                      <a:pt x="112" y="70"/>
                    </a:lnTo>
                    <a:lnTo>
                      <a:pt x="108" y="70"/>
                    </a:lnTo>
                    <a:lnTo>
                      <a:pt x="108" y="70"/>
                    </a:lnTo>
                    <a:lnTo>
                      <a:pt x="108" y="70"/>
                    </a:lnTo>
                    <a:lnTo>
                      <a:pt x="108" y="70"/>
                    </a:lnTo>
                    <a:lnTo>
                      <a:pt x="104" y="70"/>
                    </a:lnTo>
                    <a:lnTo>
                      <a:pt x="104" y="70"/>
                    </a:lnTo>
                    <a:lnTo>
                      <a:pt x="104" y="70"/>
                    </a:lnTo>
                    <a:lnTo>
                      <a:pt x="104" y="70"/>
                    </a:lnTo>
                    <a:lnTo>
                      <a:pt x="104" y="70"/>
                    </a:lnTo>
                    <a:lnTo>
                      <a:pt x="104" y="70"/>
                    </a:lnTo>
                    <a:lnTo>
                      <a:pt x="100" y="74"/>
                    </a:lnTo>
                    <a:lnTo>
                      <a:pt x="100" y="70"/>
                    </a:lnTo>
                    <a:lnTo>
                      <a:pt x="98" y="70"/>
                    </a:lnTo>
                    <a:lnTo>
                      <a:pt x="98" y="70"/>
                    </a:lnTo>
                    <a:lnTo>
                      <a:pt x="98" y="70"/>
                    </a:lnTo>
                    <a:lnTo>
                      <a:pt x="98" y="70"/>
                    </a:lnTo>
                    <a:lnTo>
                      <a:pt x="98" y="70"/>
                    </a:lnTo>
                    <a:lnTo>
                      <a:pt x="98" y="70"/>
                    </a:lnTo>
                    <a:lnTo>
                      <a:pt x="94" y="70"/>
                    </a:lnTo>
                    <a:lnTo>
                      <a:pt x="94" y="70"/>
                    </a:lnTo>
                    <a:lnTo>
                      <a:pt x="94" y="70"/>
                    </a:lnTo>
                    <a:lnTo>
                      <a:pt x="90" y="70"/>
                    </a:lnTo>
                    <a:lnTo>
                      <a:pt x="90" y="66"/>
                    </a:lnTo>
                    <a:lnTo>
                      <a:pt x="86" y="66"/>
                    </a:lnTo>
                    <a:lnTo>
                      <a:pt x="86" y="66"/>
                    </a:lnTo>
                    <a:lnTo>
                      <a:pt x="86" y="66"/>
                    </a:lnTo>
                    <a:lnTo>
                      <a:pt x="86" y="66"/>
                    </a:lnTo>
                    <a:lnTo>
                      <a:pt x="86" y="66"/>
                    </a:lnTo>
                    <a:lnTo>
                      <a:pt x="86" y="66"/>
                    </a:lnTo>
                    <a:lnTo>
                      <a:pt x="82" y="66"/>
                    </a:lnTo>
                    <a:lnTo>
                      <a:pt x="82" y="66"/>
                    </a:lnTo>
                    <a:lnTo>
                      <a:pt x="82" y="66"/>
                    </a:lnTo>
                    <a:lnTo>
                      <a:pt x="82" y="70"/>
                    </a:lnTo>
                    <a:lnTo>
                      <a:pt x="78" y="66"/>
                    </a:lnTo>
                    <a:lnTo>
                      <a:pt x="78" y="66"/>
                    </a:lnTo>
                    <a:lnTo>
                      <a:pt x="78" y="66"/>
                    </a:lnTo>
                    <a:lnTo>
                      <a:pt x="78" y="66"/>
                    </a:lnTo>
                    <a:lnTo>
                      <a:pt x="78" y="66"/>
                    </a:lnTo>
                    <a:lnTo>
                      <a:pt x="78" y="62"/>
                    </a:lnTo>
                    <a:lnTo>
                      <a:pt x="78" y="62"/>
                    </a:lnTo>
                    <a:lnTo>
                      <a:pt x="78" y="62"/>
                    </a:lnTo>
                    <a:lnTo>
                      <a:pt x="78" y="62"/>
                    </a:lnTo>
                    <a:lnTo>
                      <a:pt x="74" y="62"/>
                    </a:lnTo>
                    <a:lnTo>
                      <a:pt x="74" y="66"/>
                    </a:lnTo>
                    <a:lnTo>
                      <a:pt x="74" y="66"/>
                    </a:lnTo>
                    <a:lnTo>
                      <a:pt x="74" y="66"/>
                    </a:lnTo>
                    <a:lnTo>
                      <a:pt x="74" y="66"/>
                    </a:lnTo>
                    <a:lnTo>
                      <a:pt x="72" y="66"/>
                    </a:lnTo>
                    <a:lnTo>
                      <a:pt x="72" y="66"/>
                    </a:lnTo>
                    <a:lnTo>
                      <a:pt x="72" y="62"/>
                    </a:lnTo>
                    <a:lnTo>
                      <a:pt x="68" y="62"/>
                    </a:lnTo>
                    <a:lnTo>
                      <a:pt x="68" y="60"/>
                    </a:lnTo>
                    <a:lnTo>
                      <a:pt x="68" y="60"/>
                    </a:lnTo>
                    <a:lnTo>
                      <a:pt x="68" y="60"/>
                    </a:lnTo>
                    <a:lnTo>
                      <a:pt x="68" y="60"/>
                    </a:lnTo>
                    <a:lnTo>
                      <a:pt x="64" y="60"/>
                    </a:lnTo>
                    <a:lnTo>
                      <a:pt x="64" y="60"/>
                    </a:lnTo>
                    <a:lnTo>
                      <a:pt x="64" y="60"/>
                    </a:lnTo>
                    <a:lnTo>
                      <a:pt x="64" y="60"/>
                    </a:lnTo>
                    <a:lnTo>
                      <a:pt x="64" y="60"/>
                    </a:lnTo>
                    <a:lnTo>
                      <a:pt x="64" y="56"/>
                    </a:lnTo>
                    <a:lnTo>
                      <a:pt x="64" y="56"/>
                    </a:lnTo>
                    <a:lnTo>
                      <a:pt x="64" y="56"/>
                    </a:lnTo>
                    <a:lnTo>
                      <a:pt x="64" y="56"/>
                    </a:lnTo>
                    <a:lnTo>
                      <a:pt x="64" y="56"/>
                    </a:lnTo>
                    <a:lnTo>
                      <a:pt x="64" y="56"/>
                    </a:lnTo>
                    <a:lnTo>
                      <a:pt x="60" y="56"/>
                    </a:lnTo>
                    <a:lnTo>
                      <a:pt x="60" y="56"/>
                    </a:lnTo>
                    <a:lnTo>
                      <a:pt x="60" y="56"/>
                    </a:lnTo>
                    <a:lnTo>
                      <a:pt x="56" y="52"/>
                    </a:lnTo>
                    <a:lnTo>
                      <a:pt x="56" y="52"/>
                    </a:lnTo>
                    <a:lnTo>
                      <a:pt x="56" y="52"/>
                    </a:lnTo>
                    <a:lnTo>
                      <a:pt x="56" y="52"/>
                    </a:lnTo>
                    <a:lnTo>
                      <a:pt x="52" y="52"/>
                    </a:lnTo>
                    <a:lnTo>
                      <a:pt x="52" y="52"/>
                    </a:lnTo>
                    <a:lnTo>
                      <a:pt x="52" y="56"/>
                    </a:lnTo>
                    <a:lnTo>
                      <a:pt x="52" y="56"/>
                    </a:lnTo>
                    <a:lnTo>
                      <a:pt x="52" y="56"/>
                    </a:lnTo>
                    <a:lnTo>
                      <a:pt x="52" y="56"/>
                    </a:lnTo>
                    <a:lnTo>
                      <a:pt x="52" y="56"/>
                    </a:lnTo>
                    <a:lnTo>
                      <a:pt x="52" y="52"/>
                    </a:lnTo>
                    <a:lnTo>
                      <a:pt x="48" y="52"/>
                    </a:lnTo>
                    <a:lnTo>
                      <a:pt x="48" y="52"/>
                    </a:lnTo>
                    <a:lnTo>
                      <a:pt x="48" y="52"/>
                    </a:lnTo>
                    <a:lnTo>
                      <a:pt x="48" y="52"/>
                    </a:lnTo>
                    <a:lnTo>
                      <a:pt x="46" y="52"/>
                    </a:lnTo>
                    <a:lnTo>
                      <a:pt x="46" y="56"/>
                    </a:lnTo>
                    <a:lnTo>
                      <a:pt x="46" y="56"/>
                    </a:lnTo>
                    <a:lnTo>
                      <a:pt x="46" y="56"/>
                    </a:lnTo>
                    <a:lnTo>
                      <a:pt x="46" y="56"/>
                    </a:lnTo>
                    <a:lnTo>
                      <a:pt x="46" y="56"/>
                    </a:lnTo>
                    <a:lnTo>
                      <a:pt x="46" y="56"/>
                    </a:lnTo>
                    <a:lnTo>
                      <a:pt x="46" y="56"/>
                    </a:lnTo>
                    <a:lnTo>
                      <a:pt x="46" y="52"/>
                    </a:lnTo>
                    <a:lnTo>
                      <a:pt x="42" y="52"/>
                    </a:lnTo>
                    <a:lnTo>
                      <a:pt x="42" y="52"/>
                    </a:lnTo>
                    <a:lnTo>
                      <a:pt x="42" y="52"/>
                    </a:lnTo>
                    <a:lnTo>
                      <a:pt x="42" y="52"/>
                    </a:lnTo>
                    <a:lnTo>
                      <a:pt x="38" y="52"/>
                    </a:lnTo>
                    <a:lnTo>
                      <a:pt x="38" y="52"/>
                    </a:lnTo>
                    <a:lnTo>
                      <a:pt x="38" y="52"/>
                    </a:lnTo>
                    <a:lnTo>
                      <a:pt x="38" y="48"/>
                    </a:lnTo>
                    <a:lnTo>
                      <a:pt x="38" y="48"/>
                    </a:lnTo>
                    <a:lnTo>
                      <a:pt x="38" y="48"/>
                    </a:lnTo>
                    <a:lnTo>
                      <a:pt x="38" y="48"/>
                    </a:lnTo>
                    <a:lnTo>
                      <a:pt x="38" y="4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7" name="Freeform 44">
                <a:extLst>
                  <a:ext uri="{FF2B5EF4-FFF2-40B4-BE49-F238E27FC236}">
                    <a16:creationId xmlns:a16="http://schemas.microsoft.com/office/drawing/2014/main" id="{BF3F885F-6AEE-414B-97F2-51457953A0DF}"/>
                  </a:ext>
                </a:extLst>
              </p:cNvPr>
              <p:cNvSpPr>
                <a:spLocks/>
              </p:cNvSpPr>
              <p:nvPr/>
            </p:nvSpPr>
            <p:spPr bwMode="auto">
              <a:xfrm>
                <a:off x="7418290" y="8687572"/>
                <a:ext cx="156832" cy="174258"/>
              </a:xfrm>
              <a:custGeom>
                <a:avLst/>
                <a:gdLst>
                  <a:gd name="T0" fmla="*/ 46 w 90"/>
                  <a:gd name="T1" fmla="*/ 72 h 100"/>
                  <a:gd name="T2" fmla="*/ 52 w 90"/>
                  <a:gd name="T3" fmla="*/ 76 h 100"/>
                  <a:gd name="T4" fmla="*/ 56 w 90"/>
                  <a:gd name="T5" fmla="*/ 80 h 100"/>
                  <a:gd name="T6" fmla="*/ 56 w 90"/>
                  <a:gd name="T7" fmla="*/ 84 h 100"/>
                  <a:gd name="T8" fmla="*/ 56 w 90"/>
                  <a:gd name="T9" fmla="*/ 88 h 100"/>
                  <a:gd name="T10" fmla="*/ 52 w 90"/>
                  <a:gd name="T11" fmla="*/ 88 h 100"/>
                  <a:gd name="T12" fmla="*/ 42 w 90"/>
                  <a:gd name="T13" fmla="*/ 88 h 100"/>
                  <a:gd name="T14" fmla="*/ 38 w 90"/>
                  <a:gd name="T15" fmla="*/ 92 h 100"/>
                  <a:gd name="T16" fmla="*/ 34 w 90"/>
                  <a:gd name="T17" fmla="*/ 100 h 100"/>
                  <a:gd name="T18" fmla="*/ 26 w 90"/>
                  <a:gd name="T19" fmla="*/ 96 h 100"/>
                  <a:gd name="T20" fmla="*/ 22 w 90"/>
                  <a:gd name="T21" fmla="*/ 100 h 100"/>
                  <a:gd name="T22" fmla="*/ 20 w 90"/>
                  <a:gd name="T23" fmla="*/ 96 h 100"/>
                  <a:gd name="T24" fmla="*/ 20 w 90"/>
                  <a:gd name="T25" fmla="*/ 96 h 100"/>
                  <a:gd name="T26" fmla="*/ 16 w 90"/>
                  <a:gd name="T27" fmla="*/ 100 h 100"/>
                  <a:gd name="T28" fmla="*/ 16 w 90"/>
                  <a:gd name="T29" fmla="*/ 96 h 100"/>
                  <a:gd name="T30" fmla="*/ 12 w 90"/>
                  <a:gd name="T31" fmla="*/ 96 h 100"/>
                  <a:gd name="T32" fmla="*/ 12 w 90"/>
                  <a:gd name="T33" fmla="*/ 96 h 100"/>
                  <a:gd name="T34" fmla="*/ 12 w 90"/>
                  <a:gd name="T35" fmla="*/ 92 h 100"/>
                  <a:gd name="T36" fmla="*/ 4 w 90"/>
                  <a:gd name="T37" fmla="*/ 92 h 100"/>
                  <a:gd name="T38" fmla="*/ 8 w 90"/>
                  <a:gd name="T39" fmla="*/ 84 h 100"/>
                  <a:gd name="T40" fmla="*/ 16 w 90"/>
                  <a:gd name="T41" fmla="*/ 80 h 100"/>
                  <a:gd name="T42" fmla="*/ 20 w 90"/>
                  <a:gd name="T43" fmla="*/ 84 h 100"/>
                  <a:gd name="T44" fmla="*/ 12 w 90"/>
                  <a:gd name="T45" fmla="*/ 80 h 100"/>
                  <a:gd name="T46" fmla="*/ 12 w 90"/>
                  <a:gd name="T47" fmla="*/ 72 h 100"/>
                  <a:gd name="T48" fmla="*/ 16 w 90"/>
                  <a:gd name="T49" fmla="*/ 70 h 100"/>
                  <a:gd name="T50" fmla="*/ 16 w 90"/>
                  <a:gd name="T51" fmla="*/ 66 h 100"/>
                  <a:gd name="T52" fmla="*/ 4 w 90"/>
                  <a:gd name="T53" fmla="*/ 62 h 100"/>
                  <a:gd name="T54" fmla="*/ 4 w 90"/>
                  <a:gd name="T55" fmla="*/ 58 h 100"/>
                  <a:gd name="T56" fmla="*/ 0 w 90"/>
                  <a:gd name="T57" fmla="*/ 54 h 100"/>
                  <a:gd name="T58" fmla="*/ 4 w 90"/>
                  <a:gd name="T59" fmla="*/ 50 h 100"/>
                  <a:gd name="T60" fmla="*/ 12 w 90"/>
                  <a:gd name="T61" fmla="*/ 44 h 100"/>
                  <a:gd name="T62" fmla="*/ 20 w 90"/>
                  <a:gd name="T63" fmla="*/ 44 h 100"/>
                  <a:gd name="T64" fmla="*/ 26 w 90"/>
                  <a:gd name="T65" fmla="*/ 32 h 100"/>
                  <a:gd name="T66" fmla="*/ 30 w 90"/>
                  <a:gd name="T67" fmla="*/ 28 h 100"/>
                  <a:gd name="T68" fmla="*/ 34 w 90"/>
                  <a:gd name="T69" fmla="*/ 24 h 100"/>
                  <a:gd name="T70" fmla="*/ 38 w 90"/>
                  <a:gd name="T71" fmla="*/ 24 h 100"/>
                  <a:gd name="T72" fmla="*/ 48 w 90"/>
                  <a:gd name="T73" fmla="*/ 28 h 100"/>
                  <a:gd name="T74" fmla="*/ 52 w 90"/>
                  <a:gd name="T75" fmla="*/ 28 h 100"/>
                  <a:gd name="T76" fmla="*/ 56 w 90"/>
                  <a:gd name="T77" fmla="*/ 24 h 100"/>
                  <a:gd name="T78" fmla="*/ 56 w 90"/>
                  <a:gd name="T79" fmla="*/ 16 h 100"/>
                  <a:gd name="T80" fmla="*/ 60 w 90"/>
                  <a:gd name="T81" fmla="*/ 16 h 100"/>
                  <a:gd name="T82" fmla="*/ 68 w 90"/>
                  <a:gd name="T83" fmla="*/ 16 h 100"/>
                  <a:gd name="T84" fmla="*/ 72 w 90"/>
                  <a:gd name="T85" fmla="*/ 10 h 100"/>
                  <a:gd name="T86" fmla="*/ 74 w 90"/>
                  <a:gd name="T87" fmla="*/ 6 h 100"/>
                  <a:gd name="T88" fmla="*/ 78 w 90"/>
                  <a:gd name="T89" fmla="*/ 0 h 100"/>
                  <a:gd name="T90" fmla="*/ 82 w 90"/>
                  <a:gd name="T91" fmla="*/ 2 h 100"/>
                  <a:gd name="T92" fmla="*/ 90 w 90"/>
                  <a:gd name="T93" fmla="*/ 10 h 100"/>
                  <a:gd name="T94" fmla="*/ 90 w 90"/>
                  <a:gd name="T95" fmla="*/ 14 h 100"/>
                  <a:gd name="T96" fmla="*/ 82 w 90"/>
                  <a:gd name="T97" fmla="*/ 16 h 100"/>
                  <a:gd name="T98" fmla="*/ 74 w 90"/>
                  <a:gd name="T99" fmla="*/ 24 h 100"/>
                  <a:gd name="T100" fmla="*/ 74 w 90"/>
                  <a:gd name="T101" fmla="*/ 28 h 100"/>
                  <a:gd name="T102" fmla="*/ 74 w 90"/>
                  <a:gd name="T103" fmla="*/ 36 h 100"/>
                  <a:gd name="T104" fmla="*/ 74 w 90"/>
                  <a:gd name="T105" fmla="*/ 40 h 100"/>
                  <a:gd name="T106" fmla="*/ 68 w 90"/>
                  <a:gd name="T107" fmla="*/ 46 h 100"/>
                  <a:gd name="T108" fmla="*/ 64 w 90"/>
                  <a:gd name="T109" fmla="*/ 46 h 100"/>
                  <a:gd name="T110" fmla="*/ 52 w 90"/>
                  <a:gd name="T111" fmla="*/ 54 h 100"/>
                  <a:gd name="T112" fmla="*/ 48 w 90"/>
                  <a:gd name="T113" fmla="*/ 58 h 100"/>
                  <a:gd name="T114" fmla="*/ 46 w 90"/>
                  <a:gd name="T115" fmla="*/ 66 h 100"/>
                  <a:gd name="T116" fmla="*/ 46 w 90"/>
                  <a:gd name="T117"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0">
                    <a:moveTo>
                      <a:pt x="46" y="70"/>
                    </a:moveTo>
                    <a:lnTo>
                      <a:pt x="46" y="70"/>
                    </a:lnTo>
                    <a:lnTo>
                      <a:pt x="42" y="70"/>
                    </a:lnTo>
                    <a:lnTo>
                      <a:pt x="42" y="70"/>
                    </a:lnTo>
                    <a:lnTo>
                      <a:pt x="42" y="72"/>
                    </a:lnTo>
                    <a:lnTo>
                      <a:pt x="46" y="72"/>
                    </a:lnTo>
                    <a:lnTo>
                      <a:pt x="46" y="72"/>
                    </a:lnTo>
                    <a:lnTo>
                      <a:pt x="46" y="72"/>
                    </a:lnTo>
                    <a:lnTo>
                      <a:pt x="48" y="72"/>
                    </a:lnTo>
                    <a:lnTo>
                      <a:pt x="48" y="72"/>
                    </a:lnTo>
                    <a:lnTo>
                      <a:pt x="48" y="76"/>
                    </a:lnTo>
                    <a:lnTo>
                      <a:pt x="48" y="76"/>
                    </a:lnTo>
                    <a:lnTo>
                      <a:pt x="52" y="76"/>
                    </a:lnTo>
                    <a:lnTo>
                      <a:pt x="52" y="76"/>
                    </a:lnTo>
                    <a:lnTo>
                      <a:pt x="52" y="76"/>
                    </a:lnTo>
                    <a:lnTo>
                      <a:pt x="52" y="76"/>
                    </a:lnTo>
                    <a:lnTo>
                      <a:pt x="52" y="80"/>
                    </a:lnTo>
                    <a:lnTo>
                      <a:pt x="52" y="80"/>
                    </a:lnTo>
                    <a:lnTo>
                      <a:pt x="56" y="80"/>
                    </a:lnTo>
                    <a:lnTo>
                      <a:pt x="56" y="80"/>
                    </a:lnTo>
                    <a:lnTo>
                      <a:pt x="56" y="80"/>
                    </a:lnTo>
                    <a:lnTo>
                      <a:pt x="56" y="80"/>
                    </a:lnTo>
                    <a:lnTo>
                      <a:pt x="56" y="80"/>
                    </a:lnTo>
                    <a:lnTo>
                      <a:pt x="56" y="80"/>
                    </a:lnTo>
                    <a:lnTo>
                      <a:pt x="56" y="84"/>
                    </a:lnTo>
                    <a:lnTo>
                      <a:pt x="56" y="84"/>
                    </a:lnTo>
                    <a:lnTo>
                      <a:pt x="56" y="84"/>
                    </a:lnTo>
                    <a:lnTo>
                      <a:pt x="56" y="84"/>
                    </a:lnTo>
                    <a:lnTo>
                      <a:pt x="56" y="84"/>
                    </a:lnTo>
                    <a:lnTo>
                      <a:pt x="56" y="84"/>
                    </a:lnTo>
                    <a:lnTo>
                      <a:pt x="56" y="88"/>
                    </a:lnTo>
                    <a:lnTo>
                      <a:pt x="56" y="88"/>
                    </a:lnTo>
                    <a:lnTo>
                      <a:pt x="56" y="88"/>
                    </a:lnTo>
                    <a:lnTo>
                      <a:pt x="56" y="88"/>
                    </a:lnTo>
                    <a:lnTo>
                      <a:pt x="56" y="88"/>
                    </a:lnTo>
                    <a:lnTo>
                      <a:pt x="52" y="88"/>
                    </a:lnTo>
                    <a:lnTo>
                      <a:pt x="52" y="88"/>
                    </a:lnTo>
                    <a:lnTo>
                      <a:pt x="52" y="88"/>
                    </a:lnTo>
                    <a:lnTo>
                      <a:pt x="52" y="88"/>
                    </a:lnTo>
                    <a:lnTo>
                      <a:pt x="52" y="88"/>
                    </a:lnTo>
                    <a:lnTo>
                      <a:pt x="52" y="88"/>
                    </a:lnTo>
                    <a:lnTo>
                      <a:pt x="52" y="88"/>
                    </a:lnTo>
                    <a:lnTo>
                      <a:pt x="48" y="88"/>
                    </a:lnTo>
                    <a:lnTo>
                      <a:pt x="46" y="88"/>
                    </a:lnTo>
                    <a:lnTo>
                      <a:pt x="46" y="88"/>
                    </a:lnTo>
                    <a:lnTo>
                      <a:pt x="46" y="88"/>
                    </a:lnTo>
                    <a:lnTo>
                      <a:pt x="42" y="88"/>
                    </a:lnTo>
                    <a:lnTo>
                      <a:pt x="42" y="88"/>
                    </a:lnTo>
                    <a:lnTo>
                      <a:pt x="42" y="88"/>
                    </a:lnTo>
                    <a:lnTo>
                      <a:pt x="38" y="88"/>
                    </a:lnTo>
                    <a:lnTo>
                      <a:pt x="38" y="88"/>
                    </a:lnTo>
                    <a:lnTo>
                      <a:pt x="38" y="88"/>
                    </a:lnTo>
                    <a:lnTo>
                      <a:pt x="38" y="88"/>
                    </a:lnTo>
                    <a:lnTo>
                      <a:pt x="38" y="92"/>
                    </a:lnTo>
                    <a:lnTo>
                      <a:pt x="38" y="92"/>
                    </a:lnTo>
                    <a:lnTo>
                      <a:pt x="38" y="92"/>
                    </a:lnTo>
                    <a:lnTo>
                      <a:pt x="38" y="92"/>
                    </a:lnTo>
                    <a:lnTo>
                      <a:pt x="38" y="92"/>
                    </a:lnTo>
                    <a:lnTo>
                      <a:pt x="34" y="96"/>
                    </a:lnTo>
                    <a:lnTo>
                      <a:pt x="34" y="96"/>
                    </a:lnTo>
                    <a:lnTo>
                      <a:pt x="34" y="96"/>
                    </a:lnTo>
                    <a:lnTo>
                      <a:pt x="34" y="96"/>
                    </a:lnTo>
                    <a:lnTo>
                      <a:pt x="34" y="100"/>
                    </a:lnTo>
                    <a:lnTo>
                      <a:pt x="34" y="100"/>
                    </a:lnTo>
                    <a:lnTo>
                      <a:pt x="30" y="100"/>
                    </a:lnTo>
                    <a:lnTo>
                      <a:pt x="30" y="100"/>
                    </a:lnTo>
                    <a:lnTo>
                      <a:pt x="30" y="96"/>
                    </a:lnTo>
                    <a:lnTo>
                      <a:pt x="30" y="96"/>
                    </a:lnTo>
                    <a:lnTo>
                      <a:pt x="30" y="96"/>
                    </a:lnTo>
                    <a:lnTo>
                      <a:pt x="26" y="96"/>
                    </a:lnTo>
                    <a:lnTo>
                      <a:pt x="26" y="100"/>
                    </a:lnTo>
                    <a:lnTo>
                      <a:pt x="26" y="100"/>
                    </a:lnTo>
                    <a:lnTo>
                      <a:pt x="26" y="100"/>
                    </a:lnTo>
                    <a:lnTo>
                      <a:pt x="26" y="100"/>
                    </a:lnTo>
                    <a:lnTo>
                      <a:pt x="26" y="100"/>
                    </a:lnTo>
                    <a:lnTo>
                      <a:pt x="26" y="100"/>
                    </a:lnTo>
                    <a:lnTo>
                      <a:pt x="22" y="100"/>
                    </a:lnTo>
                    <a:lnTo>
                      <a:pt x="22" y="96"/>
                    </a:lnTo>
                    <a:lnTo>
                      <a:pt x="22" y="96"/>
                    </a:lnTo>
                    <a:lnTo>
                      <a:pt x="22" y="96"/>
                    </a:lnTo>
                    <a:lnTo>
                      <a:pt x="22" y="96"/>
                    </a:lnTo>
                    <a:lnTo>
                      <a:pt x="22" y="100"/>
                    </a:lnTo>
                    <a:lnTo>
                      <a:pt x="22" y="100"/>
                    </a:lnTo>
                    <a:lnTo>
                      <a:pt x="20" y="96"/>
                    </a:lnTo>
                    <a:lnTo>
                      <a:pt x="20" y="96"/>
                    </a:lnTo>
                    <a:lnTo>
                      <a:pt x="20" y="96"/>
                    </a:lnTo>
                    <a:lnTo>
                      <a:pt x="20" y="96"/>
                    </a:lnTo>
                    <a:lnTo>
                      <a:pt x="20" y="96"/>
                    </a:lnTo>
                    <a:lnTo>
                      <a:pt x="20" y="96"/>
                    </a:lnTo>
                    <a:lnTo>
                      <a:pt x="20" y="96"/>
                    </a:lnTo>
                    <a:lnTo>
                      <a:pt x="20" y="96"/>
                    </a:lnTo>
                    <a:lnTo>
                      <a:pt x="20" y="96"/>
                    </a:lnTo>
                    <a:lnTo>
                      <a:pt x="20" y="96"/>
                    </a:lnTo>
                    <a:lnTo>
                      <a:pt x="20" y="100"/>
                    </a:lnTo>
                    <a:lnTo>
                      <a:pt x="20" y="100"/>
                    </a:lnTo>
                    <a:lnTo>
                      <a:pt x="16" y="100"/>
                    </a:lnTo>
                    <a:lnTo>
                      <a:pt x="16" y="100"/>
                    </a:lnTo>
                    <a:lnTo>
                      <a:pt x="16" y="100"/>
                    </a:lnTo>
                    <a:lnTo>
                      <a:pt x="16" y="100"/>
                    </a:lnTo>
                    <a:lnTo>
                      <a:pt x="16" y="100"/>
                    </a:lnTo>
                    <a:lnTo>
                      <a:pt x="16" y="100"/>
                    </a:lnTo>
                    <a:lnTo>
                      <a:pt x="16" y="100"/>
                    </a:lnTo>
                    <a:lnTo>
                      <a:pt x="16" y="100"/>
                    </a:lnTo>
                    <a:lnTo>
                      <a:pt x="16" y="96"/>
                    </a:lnTo>
                    <a:lnTo>
                      <a:pt x="16" y="96"/>
                    </a:lnTo>
                    <a:lnTo>
                      <a:pt x="16" y="96"/>
                    </a:lnTo>
                    <a:lnTo>
                      <a:pt x="16" y="96"/>
                    </a:lnTo>
                    <a:lnTo>
                      <a:pt x="16" y="96"/>
                    </a:lnTo>
                    <a:lnTo>
                      <a:pt x="16" y="96"/>
                    </a:lnTo>
                    <a:lnTo>
                      <a:pt x="12" y="96"/>
                    </a:lnTo>
                    <a:lnTo>
                      <a:pt x="12" y="96"/>
                    </a:lnTo>
                    <a:lnTo>
                      <a:pt x="12" y="96"/>
                    </a:lnTo>
                    <a:lnTo>
                      <a:pt x="12" y="96"/>
                    </a:lnTo>
                    <a:lnTo>
                      <a:pt x="12" y="96"/>
                    </a:lnTo>
                    <a:lnTo>
                      <a:pt x="8" y="96"/>
                    </a:lnTo>
                    <a:lnTo>
                      <a:pt x="8" y="96"/>
                    </a:lnTo>
                    <a:lnTo>
                      <a:pt x="12" y="96"/>
                    </a:lnTo>
                    <a:lnTo>
                      <a:pt x="12" y="96"/>
                    </a:lnTo>
                    <a:lnTo>
                      <a:pt x="12" y="96"/>
                    </a:lnTo>
                    <a:lnTo>
                      <a:pt x="12" y="96"/>
                    </a:lnTo>
                    <a:lnTo>
                      <a:pt x="12" y="96"/>
                    </a:lnTo>
                    <a:lnTo>
                      <a:pt x="12" y="92"/>
                    </a:lnTo>
                    <a:lnTo>
                      <a:pt x="12" y="92"/>
                    </a:lnTo>
                    <a:lnTo>
                      <a:pt x="12" y="92"/>
                    </a:lnTo>
                    <a:lnTo>
                      <a:pt x="12" y="92"/>
                    </a:lnTo>
                    <a:lnTo>
                      <a:pt x="12" y="92"/>
                    </a:lnTo>
                    <a:lnTo>
                      <a:pt x="12" y="92"/>
                    </a:lnTo>
                    <a:lnTo>
                      <a:pt x="8" y="92"/>
                    </a:lnTo>
                    <a:lnTo>
                      <a:pt x="8" y="92"/>
                    </a:lnTo>
                    <a:lnTo>
                      <a:pt x="8" y="92"/>
                    </a:lnTo>
                    <a:lnTo>
                      <a:pt x="4" y="92"/>
                    </a:lnTo>
                    <a:lnTo>
                      <a:pt x="4" y="92"/>
                    </a:lnTo>
                    <a:lnTo>
                      <a:pt x="4" y="92"/>
                    </a:lnTo>
                    <a:lnTo>
                      <a:pt x="4" y="92"/>
                    </a:lnTo>
                    <a:lnTo>
                      <a:pt x="4" y="92"/>
                    </a:lnTo>
                    <a:lnTo>
                      <a:pt x="8" y="92"/>
                    </a:lnTo>
                    <a:lnTo>
                      <a:pt x="8" y="92"/>
                    </a:lnTo>
                    <a:lnTo>
                      <a:pt x="8" y="88"/>
                    </a:lnTo>
                    <a:lnTo>
                      <a:pt x="8" y="88"/>
                    </a:lnTo>
                    <a:lnTo>
                      <a:pt x="8" y="84"/>
                    </a:lnTo>
                    <a:lnTo>
                      <a:pt x="8" y="84"/>
                    </a:lnTo>
                    <a:lnTo>
                      <a:pt x="12" y="84"/>
                    </a:lnTo>
                    <a:lnTo>
                      <a:pt x="12" y="80"/>
                    </a:lnTo>
                    <a:lnTo>
                      <a:pt x="16" y="80"/>
                    </a:lnTo>
                    <a:lnTo>
                      <a:pt x="16" y="80"/>
                    </a:lnTo>
                    <a:lnTo>
                      <a:pt x="16" y="80"/>
                    </a:lnTo>
                    <a:lnTo>
                      <a:pt x="16" y="80"/>
                    </a:lnTo>
                    <a:lnTo>
                      <a:pt x="16" y="80"/>
                    </a:lnTo>
                    <a:lnTo>
                      <a:pt x="20" y="80"/>
                    </a:lnTo>
                    <a:lnTo>
                      <a:pt x="20" y="80"/>
                    </a:lnTo>
                    <a:lnTo>
                      <a:pt x="20" y="84"/>
                    </a:lnTo>
                    <a:lnTo>
                      <a:pt x="20" y="84"/>
                    </a:lnTo>
                    <a:lnTo>
                      <a:pt x="20" y="84"/>
                    </a:lnTo>
                    <a:lnTo>
                      <a:pt x="20" y="84"/>
                    </a:lnTo>
                    <a:lnTo>
                      <a:pt x="20" y="80"/>
                    </a:lnTo>
                    <a:lnTo>
                      <a:pt x="20" y="80"/>
                    </a:lnTo>
                    <a:lnTo>
                      <a:pt x="16" y="80"/>
                    </a:lnTo>
                    <a:lnTo>
                      <a:pt x="16" y="80"/>
                    </a:lnTo>
                    <a:lnTo>
                      <a:pt x="16" y="80"/>
                    </a:lnTo>
                    <a:lnTo>
                      <a:pt x="16" y="80"/>
                    </a:lnTo>
                    <a:lnTo>
                      <a:pt x="12" y="80"/>
                    </a:lnTo>
                    <a:lnTo>
                      <a:pt x="12" y="80"/>
                    </a:lnTo>
                    <a:lnTo>
                      <a:pt x="12" y="80"/>
                    </a:lnTo>
                    <a:lnTo>
                      <a:pt x="12" y="76"/>
                    </a:lnTo>
                    <a:lnTo>
                      <a:pt x="12" y="76"/>
                    </a:lnTo>
                    <a:lnTo>
                      <a:pt x="12" y="76"/>
                    </a:lnTo>
                    <a:lnTo>
                      <a:pt x="12" y="72"/>
                    </a:lnTo>
                    <a:lnTo>
                      <a:pt x="12" y="72"/>
                    </a:lnTo>
                    <a:lnTo>
                      <a:pt x="12" y="72"/>
                    </a:lnTo>
                    <a:lnTo>
                      <a:pt x="16" y="72"/>
                    </a:lnTo>
                    <a:lnTo>
                      <a:pt x="16" y="72"/>
                    </a:lnTo>
                    <a:lnTo>
                      <a:pt x="16" y="70"/>
                    </a:lnTo>
                    <a:lnTo>
                      <a:pt x="16" y="70"/>
                    </a:lnTo>
                    <a:lnTo>
                      <a:pt x="16" y="70"/>
                    </a:lnTo>
                    <a:lnTo>
                      <a:pt x="16" y="70"/>
                    </a:lnTo>
                    <a:lnTo>
                      <a:pt x="16" y="70"/>
                    </a:lnTo>
                    <a:lnTo>
                      <a:pt x="16" y="66"/>
                    </a:lnTo>
                    <a:lnTo>
                      <a:pt x="16" y="66"/>
                    </a:lnTo>
                    <a:lnTo>
                      <a:pt x="16" y="66"/>
                    </a:lnTo>
                    <a:lnTo>
                      <a:pt x="16" y="66"/>
                    </a:lnTo>
                    <a:lnTo>
                      <a:pt x="16" y="66"/>
                    </a:lnTo>
                    <a:lnTo>
                      <a:pt x="16" y="66"/>
                    </a:lnTo>
                    <a:lnTo>
                      <a:pt x="16" y="66"/>
                    </a:lnTo>
                    <a:lnTo>
                      <a:pt x="12" y="66"/>
                    </a:lnTo>
                    <a:lnTo>
                      <a:pt x="12" y="66"/>
                    </a:lnTo>
                    <a:lnTo>
                      <a:pt x="12" y="62"/>
                    </a:lnTo>
                    <a:lnTo>
                      <a:pt x="8" y="62"/>
                    </a:lnTo>
                    <a:lnTo>
                      <a:pt x="8" y="62"/>
                    </a:lnTo>
                    <a:lnTo>
                      <a:pt x="4" y="62"/>
                    </a:lnTo>
                    <a:lnTo>
                      <a:pt x="4" y="62"/>
                    </a:lnTo>
                    <a:lnTo>
                      <a:pt x="4" y="62"/>
                    </a:lnTo>
                    <a:lnTo>
                      <a:pt x="4" y="62"/>
                    </a:lnTo>
                    <a:lnTo>
                      <a:pt x="4" y="66"/>
                    </a:lnTo>
                    <a:lnTo>
                      <a:pt x="4" y="62"/>
                    </a:lnTo>
                    <a:lnTo>
                      <a:pt x="4" y="62"/>
                    </a:lnTo>
                    <a:lnTo>
                      <a:pt x="4" y="58"/>
                    </a:lnTo>
                    <a:lnTo>
                      <a:pt x="4" y="58"/>
                    </a:lnTo>
                    <a:lnTo>
                      <a:pt x="0" y="58"/>
                    </a:lnTo>
                    <a:lnTo>
                      <a:pt x="0" y="58"/>
                    </a:lnTo>
                    <a:lnTo>
                      <a:pt x="0" y="58"/>
                    </a:lnTo>
                    <a:lnTo>
                      <a:pt x="0" y="58"/>
                    </a:lnTo>
                    <a:lnTo>
                      <a:pt x="0" y="58"/>
                    </a:lnTo>
                    <a:lnTo>
                      <a:pt x="0" y="54"/>
                    </a:lnTo>
                    <a:lnTo>
                      <a:pt x="0" y="54"/>
                    </a:lnTo>
                    <a:lnTo>
                      <a:pt x="0" y="54"/>
                    </a:lnTo>
                    <a:lnTo>
                      <a:pt x="0" y="54"/>
                    </a:lnTo>
                    <a:lnTo>
                      <a:pt x="4" y="50"/>
                    </a:lnTo>
                    <a:lnTo>
                      <a:pt x="4" y="50"/>
                    </a:lnTo>
                    <a:lnTo>
                      <a:pt x="4" y="50"/>
                    </a:lnTo>
                    <a:lnTo>
                      <a:pt x="4" y="50"/>
                    </a:lnTo>
                    <a:lnTo>
                      <a:pt x="8" y="46"/>
                    </a:lnTo>
                    <a:lnTo>
                      <a:pt x="8" y="46"/>
                    </a:lnTo>
                    <a:lnTo>
                      <a:pt x="8" y="46"/>
                    </a:lnTo>
                    <a:lnTo>
                      <a:pt x="12" y="46"/>
                    </a:lnTo>
                    <a:lnTo>
                      <a:pt x="8" y="46"/>
                    </a:lnTo>
                    <a:lnTo>
                      <a:pt x="12" y="46"/>
                    </a:lnTo>
                    <a:lnTo>
                      <a:pt x="12" y="44"/>
                    </a:lnTo>
                    <a:lnTo>
                      <a:pt x="12" y="44"/>
                    </a:lnTo>
                    <a:lnTo>
                      <a:pt x="16" y="44"/>
                    </a:lnTo>
                    <a:lnTo>
                      <a:pt x="16" y="44"/>
                    </a:lnTo>
                    <a:lnTo>
                      <a:pt x="16" y="44"/>
                    </a:lnTo>
                    <a:lnTo>
                      <a:pt x="16" y="44"/>
                    </a:lnTo>
                    <a:lnTo>
                      <a:pt x="16" y="44"/>
                    </a:lnTo>
                    <a:lnTo>
                      <a:pt x="20" y="44"/>
                    </a:lnTo>
                    <a:lnTo>
                      <a:pt x="20" y="40"/>
                    </a:lnTo>
                    <a:lnTo>
                      <a:pt x="20" y="40"/>
                    </a:lnTo>
                    <a:lnTo>
                      <a:pt x="20" y="40"/>
                    </a:lnTo>
                    <a:lnTo>
                      <a:pt x="22" y="40"/>
                    </a:lnTo>
                    <a:lnTo>
                      <a:pt x="22" y="40"/>
                    </a:lnTo>
                    <a:lnTo>
                      <a:pt x="26" y="36"/>
                    </a:lnTo>
                    <a:lnTo>
                      <a:pt x="26" y="32"/>
                    </a:lnTo>
                    <a:lnTo>
                      <a:pt x="26" y="32"/>
                    </a:lnTo>
                    <a:lnTo>
                      <a:pt x="26" y="32"/>
                    </a:lnTo>
                    <a:lnTo>
                      <a:pt x="30" y="32"/>
                    </a:lnTo>
                    <a:lnTo>
                      <a:pt x="30" y="32"/>
                    </a:lnTo>
                    <a:lnTo>
                      <a:pt x="30" y="28"/>
                    </a:lnTo>
                    <a:lnTo>
                      <a:pt x="30" y="28"/>
                    </a:lnTo>
                    <a:lnTo>
                      <a:pt x="30" y="28"/>
                    </a:lnTo>
                    <a:lnTo>
                      <a:pt x="30" y="28"/>
                    </a:lnTo>
                    <a:lnTo>
                      <a:pt x="30" y="24"/>
                    </a:lnTo>
                    <a:lnTo>
                      <a:pt x="30" y="24"/>
                    </a:lnTo>
                    <a:lnTo>
                      <a:pt x="30" y="24"/>
                    </a:lnTo>
                    <a:lnTo>
                      <a:pt x="34" y="24"/>
                    </a:lnTo>
                    <a:lnTo>
                      <a:pt x="34" y="24"/>
                    </a:lnTo>
                    <a:lnTo>
                      <a:pt x="34" y="24"/>
                    </a:lnTo>
                    <a:lnTo>
                      <a:pt x="34" y="20"/>
                    </a:lnTo>
                    <a:lnTo>
                      <a:pt x="34" y="20"/>
                    </a:lnTo>
                    <a:lnTo>
                      <a:pt x="38" y="20"/>
                    </a:lnTo>
                    <a:lnTo>
                      <a:pt x="38" y="20"/>
                    </a:lnTo>
                    <a:lnTo>
                      <a:pt x="38" y="24"/>
                    </a:lnTo>
                    <a:lnTo>
                      <a:pt x="38" y="24"/>
                    </a:lnTo>
                    <a:lnTo>
                      <a:pt x="38" y="24"/>
                    </a:lnTo>
                    <a:lnTo>
                      <a:pt x="38" y="24"/>
                    </a:lnTo>
                    <a:lnTo>
                      <a:pt x="38" y="24"/>
                    </a:lnTo>
                    <a:lnTo>
                      <a:pt x="42" y="24"/>
                    </a:lnTo>
                    <a:lnTo>
                      <a:pt x="42" y="28"/>
                    </a:lnTo>
                    <a:lnTo>
                      <a:pt x="46" y="28"/>
                    </a:lnTo>
                    <a:lnTo>
                      <a:pt x="48" y="28"/>
                    </a:lnTo>
                    <a:lnTo>
                      <a:pt x="48" y="28"/>
                    </a:lnTo>
                    <a:lnTo>
                      <a:pt x="48" y="28"/>
                    </a:lnTo>
                    <a:lnTo>
                      <a:pt x="48" y="28"/>
                    </a:lnTo>
                    <a:lnTo>
                      <a:pt x="52" y="28"/>
                    </a:lnTo>
                    <a:lnTo>
                      <a:pt x="52" y="28"/>
                    </a:lnTo>
                    <a:lnTo>
                      <a:pt x="52" y="28"/>
                    </a:lnTo>
                    <a:lnTo>
                      <a:pt x="52" y="28"/>
                    </a:lnTo>
                    <a:lnTo>
                      <a:pt x="52" y="28"/>
                    </a:lnTo>
                    <a:lnTo>
                      <a:pt x="56" y="28"/>
                    </a:lnTo>
                    <a:lnTo>
                      <a:pt x="56" y="24"/>
                    </a:lnTo>
                    <a:lnTo>
                      <a:pt x="56" y="24"/>
                    </a:lnTo>
                    <a:lnTo>
                      <a:pt x="56" y="24"/>
                    </a:lnTo>
                    <a:lnTo>
                      <a:pt x="56" y="24"/>
                    </a:lnTo>
                    <a:lnTo>
                      <a:pt x="56" y="24"/>
                    </a:lnTo>
                    <a:lnTo>
                      <a:pt x="56" y="24"/>
                    </a:lnTo>
                    <a:lnTo>
                      <a:pt x="52" y="24"/>
                    </a:lnTo>
                    <a:lnTo>
                      <a:pt x="52" y="20"/>
                    </a:lnTo>
                    <a:lnTo>
                      <a:pt x="52" y="20"/>
                    </a:lnTo>
                    <a:lnTo>
                      <a:pt x="52" y="16"/>
                    </a:lnTo>
                    <a:lnTo>
                      <a:pt x="52" y="16"/>
                    </a:lnTo>
                    <a:lnTo>
                      <a:pt x="52" y="16"/>
                    </a:lnTo>
                    <a:lnTo>
                      <a:pt x="56" y="16"/>
                    </a:lnTo>
                    <a:lnTo>
                      <a:pt x="56" y="16"/>
                    </a:lnTo>
                    <a:lnTo>
                      <a:pt x="56" y="16"/>
                    </a:lnTo>
                    <a:lnTo>
                      <a:pt x="56" y="16"/>
                    </a:lnTo>
                    <a:lnTo>
                      <a:pt x="56" y="16"/>
                    </a:lnTo>
                    <a:lnTo>
                      <a:pt x="60" y="16"/>
                    </a:lnTo>
                    <a:lnTo>
                      <a:pt x="60" y="16"/>
                    </a:lnTo>
                    <a:lnTo>
                      <a:pt x="60" y="16"/>
                    </a:lnTo>
                    <a:lnTo>
                      <a:pt x="60" y="16"/>
                    </a:lnTo>
                    <a:lnTo>
                      <a:pt x="64" y="16"/>
                    </a:lnTo>
                    <a:lnTo>
                      <a:pt x="64" y="16"/>
                    </a:lnTo>
                    <a:lnTo>
                      <a:pt x="64" y="16"/>
                    </a:lnTo>
                    <a:lnTo>
                      <a:pt x="64" y="16"/>
                    </a:lnTo>
                    <a:lnTo>
                      <a:pt x="64" y="16"/>
                    </a:lnTo>
                    <a:lnTo>
                      <a:pt x="68" y="16"/>
                    </a:lnTo>
                    <a:lnTo>
                      <a:pt x="68" y="16"/>
                    </a:lnTo>
                    <a:lnTo>
                      <a:pt x="68" y="14"/>
                    </a:lnTo>
                    <a:lnTo>
                      <a:pt x="68" y="14"/>
                    </a:lnTo>
                    <a:lnTo>
                      <a:pt x="68" y="14"/>
                    </a:lnTo>
                    <a:lnTo>
                      <a:pt x="68" y="14"/>
                    </a:lnTo>
                    <a:lnTo>
                      <a:pt x="68" y="10"/>
                    </a:lnTo>
                    <a:lnTo>
                      <a:pt x="72" y="10"/>
                    </a:lnTo>
                    <a:lnTo>
                      <a:pt x="72" y="10"/>
                    </a:lnTo>
                    <a:lnTo>
                      <a:pt x="72" y="10"/>
                    </a:lnTo>
                    <a:lnTo>
                      <a:pt x="74" y="10"/>
                    </a:lnTo>
                    <a:lnTo>
                      <a:pt x="74" y="10"/>
                    </a:lnTo>
                    <a:lnTo>
                      <a:pt x="74" y="6"/>
                    </a:lnTo>
                    <a:lnTo>
                      <a:pt x="74" y="6"/>
                    </a:lnTo>
                    <a:lnTo>
                      <a:pt x="74" y="6"/>
                    </a:lnTo>
                    <a:lnTo>
                      <a:pt x="74" y="2"/>
                    </a:lnTo>
                    <a:lnTo>
                      <a:pt x="78" y="2"/>
                    </a:lnTo>
                    <a:lnTo>
                      <a:pt x="78" y="0"/>
                    </a:lnTo>
                    <a:lnTo>
                      <a:pt x="78" y="0"/>
                    </a:lnTo>
                    <a:lnTo>
                      <a:pt x="78" y="0"/>
                    </a:lnTo>
                    <a:lnTo>
                      <a:pt x="78" y="0"/>
                    </a:lnTo>
                    <a:lnTo>
                      <a:pt x="78" y="0"/>
                    </a:lnTo>
                    <a:lnTo>
                      <a:pt x="78" y="0"/>
                    </a:lnTo>
                    <a:lnTo>
                      <a:pt x="82" y="0"/>
                    </a:lnTo>
                    <a:lnTo>
                      <a:pt x="82" y="0"/>
                    </a:lnTo>
                    <a:lnTo>
                      <a:pt x="82" y="2"/>
                    </a:lnTo>
                    <a:lnTo>
                      <a:pt x="82" y="2"/>
                    </a:lnTo>
                    <a:lnTo>
                      <a:pt x="82" y="2"/>
                    </a:lnTo>
                    <a:lnTo>
                      <a:pt x="82" y="2"/>
                    </a:lnTo>
                    <a:lnTo>
                      <a:pt x="86" y="6"/>
                    </a:lnTo>
                    <a:lnTo>
                      <a:pt x="86" y="6"/>
                    </a:lnTo>
                    <a:lnTo>
                      <a:pt x="86" y="6"/>
                    </a:lnTo>
                    <a:lnTo>
                      <a:pt x="86" y="6"/>
                    </a:lnTo>
                    <a:lnTo>
                      <a:pt x="86" y="10"/>
                    </a:lnTo>
                    <a:lnTo>
                      <a:pt x="90" y="10"/>
                    </a:lnTo>
                    <a:lnTo>
                      <a:pt x="90" y="10"/>
                    </a:lnTo>
                    <a:lnTo>
                      <a:pt x="90" y="10"/>
                    </a:lnTo>
                    <a:lnTo>
                      <a:pt x="90" y="10"/>
                    </a:lnTo>
                    <a:lnTo>
                      <a:pt x="90" y="10"/>
                    </a:lnTo>
                    <a:lnTo>
                      <a:pt x="90" y="10"/>
                    </a:lnTo>
                    <a:lnTo>
                      <a:pt x="90" y="10"/>
                    </a:lnTo>
                    <a:lnTo>
                      <a:pt x="90" y="14"/>
                    </a:lnTo>
                    <a:lnTo>
                      <a:pt x="90" y="14"/>
                    </a:lnTo>
                    <a:lnTo>
                      <a:pt x="90" y="14"/>
                    </a:lnTo>
                    <a:lnTo>
                      <a:pt x="90" y="10"/>
                    </a:lnTo>
                    <a:lnTo>
                      <a:pt x="86" y="10"/>
                    </a:lnTo>
                    <a:lnTo>
                      <a:pt x="86" y="10"/>
                    </a:lnTo>
                    <a:lnTo>
                      <a:pt x="86" y="10"/>
                    </a:lnTo>
                    <a:lnTo>
                      <a:pt x="82" y="14"/>
                    </a:lnTo>
                    <a:lnTo>
                      <a:pt x="82" y="16"/>
                    </a:lnTo>
                    <a:lnTo>
                      <a:pt x="78" y="16"/>
                    </a:lnTo>
                    <a:lnTo>
                      <a:pt x="78" y="20"/>
                    </a:lnTo>
                    <a:lnTo>
                      <a:pt x="78" y="20"/>
                    </a:lnTo>
                    <a:lnTo>
                      <a:pt x="78" y="20"/>
                    </a:lnTo>
                    <a:lnTo>
                      <a:pt x="78" y="20"/>
                    </a:lnTo>
                    <a:lnTo>
                      <a:pt x="74" y="20"/>
                    </a:lnTo>
                    <a:lnTo>
                      <a:pt x="74" y="24"/>
                    </a:lnTo>
                    <a:lnTo>
                      <a:pt x="74" y="24"/>
                    </a:lnTo>
                    <a:lnTo>
                      <a:pt x="74" y="24"/>
                    </a:lnTo>
                    <a:lnTo>
                      <a:pt x="74" y="24"/>
                    </a:lnTo>
                    <a:lnTo>
                      <a:pt x="74" y="28"/>
                    </a:lnTo>
                    <a:lnTo>
                      <a:pt x="74" y="28"/>
                    </a:lnTo>
                    <a:lnTo>
                      <a:pt x="74" y="28"/>
                    </a:lnTo>
                    <a:lnTo>
                      <a:pt x="74" y="28"/>
                    </a:lnTo>
                    <a:lnTo>
                      <a:pt x="74" y="28"/>
                    </a:lnTo>
                    <a:lnTo>
                      <a:pt x="78" y="28"/>
                    </a:lnTo>
                    <a:lnTo>
                      <a:pt x="78" y="32"/>
                    </a:lnTo>
                    <a:lnTo>
                      <a:pt x="74" y="32"/>
                    </a:lnTo>
                    <a:lnTo>
                      <a:pt x="74" y="32"/>
                    </a:lnTo>
                    <a:lnTo>
                      <a:pt x="74" y="32"/>
                    </a:lnTo>
                    <a:lnTo>
                      <a:pt x="74" y="36"/>
                    </a:lnTo>
                    <a:lnTo>
                      <a:pt x="74" y="36"/>
                    </a:lnTo>
                    <a:lnTo>
                      <a:pt x="74" y="36"/>
                    </a:lnTo>
                    <a:lnTo>
                      <a:pt x="74" y="36"/>
                    </a:lnTo>
                    <a:lnTo>
                      <a:pt x="74" y="40"/>
                    </a:lnTo>
                    <a:lnTo>
                      <a:pt x="74" y="40"/>
                    </a:lnTo>
                    <a:lnTo>
                      <a:pt x="74" y="40"/>
                    </a:lnTo>
                    <a:lnTo>
                      <a:pt x="74" y="40"/>
                    </a:lnTo>
                    <a:lnTo>
                      <a:pt x="74" y="40"/>
                    </a:lnTo>
                    <a:lnTo>
                      <a:pt x="74" y="40"/>
                    </a:lnTo>
                    <a:lnTo>
                      <a:pt x="68" y="44"/>
                    </a:lnTo>
                    <a:lnTo>
                      <a:pt x="68" y="44"/>
                    </a:lnTo>
                    <a:lnTo>
                      <a:pt x="68" y="46"/>
                    </a:lnTo>
                    <a:lnTo>
                      <a:pt x="68" y="46"/>
                    </a:lnTo>
                    <a:lnTo>
                      <a:pt x="68" y="46"/>
                    </a:lnTo>
                    <a:lnTo>
                      <a:pt x="68" y="46"/>
                    </a:lnTo>
                    <a:lnTo>
                      <a:pt x="68" y="46"/>
                    </a:lnTo>
                    <a:lnTo>
                      <a:pt x="68" y="46"/>
                    </a:lnTo>
                    <a:lnTo>
                      <a:pt x="64" y="46"/>
                    </a:lnTo>
                    <a:lnTo>
                      <a:pt x="64" y="46"/>
                    </a:lnTo>
                    <a:lnTo>
                      <a:pt x="64" y="46"/>
                    </a:lnTo>
                    <a:lnTo>
                      <a:pt x="64" y="46"/>
                    </a:lnTo>
                    <a:lnTo>
                      <a:pt x="64" y="50"/>
                    </a:lnTo>
                    <a:lnTo>
                      <a:pt x="64" y="50"/>
                    </a:lnTo>
                    <a:lnTo>
                      <a:pt x="64" y="50"/>
                    </a:lnTo>
                    <a:lnTo>
                      <a:pt x="60" y="50"/>
                    </a:lnTo>
                    <a:lnTo>
                      <a:pt x="60" y="54"/>
                    </a:lnTo>
                    <a:lnTo>
                      <a:pt x="56" y="54"/>
                    </a:lnTo>
                    <a:lnTo>
                      <a:pt x="52" y="54"/>
                    </a:lnTo>
                    <a:lnTo>
                      <a:pt x="52" y="54"/>
                    </a:lnTo>
                    <a:lnTo>
                      <a:pt x="52" y="54"/>
                    </a:lnTo>
                    <a:lnTo>
                      <a:pt x="52" y="54"/>
                    </a:lnTo>
                    <a:lnTo>
                      <a:pt x="52" y="54"/>
                    </a:lnTo>
                    <a:lnTo>
                      <a:pt x="48" y="58"/>
                    </a:lnTo>
                    <a:lnTo>
                      <a:pt x="48" y="58"/>
                    </a:lnTo>
                    <a:lnTo>
                      <a:pt x="48" y="58"/>
                    </a:lnTo>
                    <a:lnTo>
                      <a:pt x="48" y="58"/>
                    </a:lnTo>
                    <a:lnTo>
                      <a:pt x="46" y="58"/>
                    </a:lnTo>
                    <a:lnTo>
                      <a:pt x="46" y="62"/>
                    </a:lnTo>
                    <a:lnTo>
                      <a:pt x="46" y="62"/>
                    </a:lnTo>
                    <a:lnTo>
                      <a:pt x="46" y="62"/>
                    </a:lnTo>
                    <a:lnTo>
                      <a:pt x="46" y="62"/>
                    </a:lnTo>
                    <a:lnTo>
                      <a:pt x="46" y="66"/>
                    </a:lnTo>
                    <a:lnTo>
                      <a:pt x="46" y="66"/>
                    </a:lnTo>
                    <a:lnTo>
                      <a:pt x="46" y="70"/>
                    </a:lnTo>
                    <a:lnTo>
                      <a:pt x="46" y="70"/>
                    </a:lnTo>
                    <a:lnTo>
                      <a:pt x="46" y="70"/>
                    </a:lnTo>
                    <a:lnTo>
                      <a:pt x="46" y="70"/>
                    </a:lnTo>
                    <a:lnTo>
                      <a:pt x="46" y="70"/>
                    </a:lnTo>
                    <a:lnTo>
                      <a:pt x="46" y="70"/>
                    </a:lnTo>
                    <a:lnTo>
                      <a:pt x="46" y="66"/>
                    </a:lnTo>
                    <a:lnTo>
                      <a:pt x="46" y="66"/>
                    </a:lnTo>
                    <a:lnTo>
                      <a:pt x="46" y="70"/>
                    </a:lnTo>
                    <a:lnTo>
                      <a:pt x="46" y="70"/>
                    </a:lnTo>
                    <a:lnTo>
                      <a:pt x="46" y="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8" name="Freeform 45">
                <a:extLst>
                  <a:ext uri="{FF2B5EF4-FFF2-40B4-BE49-F238E27FC236}">
                    <a16:creationId xmlns:a16="http://schemas.microsoft.com/office/drawing/2014/main" id="{ECCD0E53-4AFC-4241-9BE0-8B691F70F26E}"/>
                  </a:ext>
                </a:extLst>
              </p:cNvPr>
              <p:cNvSpPr>
                <a:spLocks noEditPoints="1"/>
              </p:cNvSpPr>
              <p:nvPr/>
            </p:nvSpPr>
            <p:spPr bwMode="auto">
              <a:xfrm>
                <a:off x="5633885" y="9231258"/>
                <a:ext cx="195169" cy="299724"/>
              </a:xfrm>
              <a:custGeom>
                <a:avLst/>
                <a:gdLst>
                  <a:gd name="T0" fmla="*/ 62 w 112"/>
                  <a:gd name="T1" fmla="*/ 0 h 172"/>
                  <a:gd name="T2" fmla="*/ 62 w 112"/>
                  <a:gd name="T3" fmla="*/ 8 h 172"/>
                  <a:gd name="T4" fmla="*/ 60 w 112"/>
                  <a:gd name="T5" fmla="*/ 12 h 172"/>
                  <a:gd name="T6" fmla="*/ 60 w 112"/>
                  <a:gd name="T7" fmla="*/ 4 h 172"/>
                  <a:gd name="T8" fmla="*/ 60 w 112"/>
                  <a:gd name="T9" fmla="*/ 0 h 172"/>
                  <a:gd name="T10" fmla="*/ 62 w 112"/>
                  <a:gd name="T11" fmla="*/ 0 h 172"/>
                  <a:gd name="T12" fmla="*/ 48 w 112"/>
                  <a:gd name="T13" fmla="*/ 90 h 172"/>
                  <a:gd name="T14" fmla="*/ 48 w 112"/>
                  <a:gd name="T15" fmla="*/ 60 h 172"/>
                  <a:gd name="T16" fmla="*/ 48 w 112"/>
                  <a:gd name="T17" fmla="*/ 52 h 172"/>
                  <a:gd name="T18" fmla="*/ 52 w 112"/>
                  <a:gd name="T19" fmla="*/ 42 h 172"/>
                  <a:gd name="T20" fmla="*/ 56 w 112"/>
                  <a:gd name="T21" fmla="*/ 38 h 172"/>
                  <a:gd name="T22" fmla="*/ 56 w 112"/>
                  <a:gd name="T23" fmla="*/ 30 h 172"/>
                  <a:gd name="T24" fmla="*/ 56 w 112"/>
                  <a:gd name="T25" fmla="*/ 26 h 172"/>
                  <a:gd name="T26" fmla="*/ 60 w 112"/>
                  <a:gd name="T27" fmla="*/ 22 h 172"/>
                  <a:gd name="T28" fmla="*/ 60 w 112"/>
                  <a:gd name="T29" fmla="*/ 26 h 172"/>
                  <a:gd name="T30" fmla="*/ 62 w 112"/>
                  <a:gd name="T31" fmla="*/ 26 h 172"/>
                  <a:gd name="T32" fmla="*/ 62 w 112"/>
                  <a:gd name="T33" fmla="*/ 22 h 172"/>
                  <a:gd name="T34" fmla="*/ 66 w 112"/>
                  <a:gd name="T35" fmla="*/ 30 h 172"/>
                  <a:gd name="T36" fmla="*/ 70 w 112"/>
                  <a:gd name="T37" fmla="*/ 38 h 172"/>
                  <a:gd name="T38" fmla="*/ 74 w 112"/>
                  <a:gd name="T39" fmla="*/ 42 h 172"/>
                  <a:gd name="T40" fmla="*/ 86 w 112"/>
                  <a:gd name="T41" fmla="*/ 44 h 172"/>
                  <a:gd name="T42" fmla="*/ 88 w 112"/>
                  <a:gd name="T43" fmla="*/ 48 h 172"/>
                  <a:gd name="T44" fmla="*/ 92 w 112"/>
                  <a:gd name="T45" fmla="*/ 48 h 172"/>
                  <a:gd name="T46" fmla="*/ 100 w 112"/>
                  <a:gd name="T47" fmla="*/ 56 h 172"/>
                  <a:gd name="T48" fmla="*/ 104 w 112"/>
                  <a:gd name="T49" fmla="*/ 60 h 172"/>
                  <a:gd name="T50" fmla="*/ 108 w 112"/>
                  <a:gd name="T51" fmla="*/ 68 h 172"/>
                  <a:gd name="T52" fmla="*/ 112 w 112"/>
                  <a:gd name="T53" fmla="*/ 72 h 172"/>
                  <a:gd name="T54" fmla="*/ 108 w 112"/>
                  <a:gd name="T55" fmla="*/ 78 h 172"/>
                  <a:gd name="T56" fmla="*/ 104 w 112"/>
                  <a:gd name="T57" fmla="*/ 86 h 172"/>
                  <a:gd name="T58" fmla="*/ 96 w 112"/>
                  <a:gd name="T59" fmla="*/ 94 h 172"/>
                  <a:gd name="T60" fmla="*/ 92 w 112"/>
                  <a:gd name="T61" fmla="*/ 102 h 172"/>
                  <a:gd name="T62" fmla="*/ 88 w 112"/>
                  <a:gd name="T63" fmla="*/ 104 h 172"/>
                  <a:gd name="T64" fmla="*/ 88 w 112"/>
                  <a:gd name="T65" fmla="*/ 102 h 172"/>
                  <a:gd name="T66" fmla="*/ 86 w 112"/>
                  <a:gd name="T67" fmla="*/ 108 h 172"/>
                  <a:gd name="T68" fmla="*/ 82 w 112"/>
                  <a:gd name="T69" fmla="*/ 116 h 172"/>
                  <a:gd name="T70" fmla="*/ 82 w 112"/>
                  <a:gd name="T71" fmla="*/ 122 h 172"/>
                  <a:gd name="T72" fmla="*/ 82 w 112"/>
                  <a:gd name="T73" fmla="*/ 130 h 172"/>
                  <a:gd name="T74" fmla="*/ 74 w 112"/>
                  <a:gd name="T75" fmla="*/ 130 h 172"/>
                  <a:gd name="T76" fmla="*/ 70 w 112"/>
                  <a:gd name="T77" fmla="*/ 134 h 172"/>
                  <a:gd name="T78" fmla="*/ 66 w 112"/>
                  <a:gd name="T79" fmla="*/ 142 h 172"/>
                  <a:gd name="T80" fmla="*/ 62 w 112"/>
                  <a:gd name="T81" fmla="*/ 144 h 172"/>
                  <a:gd name="T82" fmla="*/ 60 w 112"/>
                  <a:gd name="T83" fmla="*/ 148 h 172"/>
                  <a:gd name="T84" fmla="*/ 52 w 112"/>
                  <a:gd name="T85" fmla="*/ 148 h 172"/>
                  <a:gd name="T86" fmla="*/ 48 w 112"/>
                  <a:gd name="T87" fmla="*/ 152 h 172"/>
                  <a:gd name="T88" fmla="*/ 48 w 112"/>
                  <a:gd name="T89" fmla="*/ 156 h 172"/>
                  <a:gd name="T90" fmla="*/ 44 w 112"/>
                  <a:gd name="T91" fmla="*/ 164 h 172"/>
                  <a:gd name="T92" fmla="*/ 36 w 112"/>
                  <a:gd name="T93" fmla="*/ 164 h 172"/>
                  <a:gd name="T94" fmla="*/ 30 w 112"/>
                  <a:gd name="T95" fmla="*/ 164 h 172"/>
                  <a:gd name="T96" fmla="*/ 22 w 112"/>
                  <a:gd name="T97" fmla="*/ 168 h 172"/>
                  <a:gd name="T98" fmla="*/ 10 w 112"/>
                  <a:gd name="T99" fmla="*/ 160 h 172"/>
                  <a:gd name="T100" fmla="*/ 96 w 112"/>
                  <a:gd name="T101" fmla="*/ 108 h 172"/>
                  <a:gd name="T102" fmla="*/ 96 w 112"/>
                  <a:gd name="T103" fmla="*/ 104 h 172"/>
                  <a:gd name="T104" fmla="*/ 96 w 112"/>
                  <a:gd name="T105" fmla="*/ 104 h 172"/>
                  <a:gd name="T106" fmla="*/ 100 w 112"/>
                  <a:gd name="T107" fmla="*/ 104 h 172"/>
                  <a:gd name="T108" fmla="*/ 96 w 112"/>
                  <a:gd name="T109" fmla="*/ 104 h 172"/>
                  <a:gd name="T110" fmla="*/ 96 w 112"/>
                  <a:gd name="T11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72">
                    <a:moveTo>
                      <a:pt x="62" y="0"/>
                    </a:moveTo>
                    <a:lnTo>
                      <a:pt x="62" y="0"/>
                    </a:lnTo>
                    <a:lnTo>
                      <a:pt x="62" y="0"/>
                    </a:lnTo>
                    <a:lnTo>
                      <a:pt x="62" y="0"/>
                    </a:lnTo>
                    <a:lnTo>
                      <a:pt x="62" y="4"/>
                    </a:lnTo>
                    <a:lnTo>
                      <a:pt x="62" y="0"/>
                    </a:lnTo>
                    <a:lnTo>
                      <a:pt x="62" y="0"/>
                    </a:lnTo>
                    <a:lnTo>
                      <a:pt x="62" y="4"/>
                    </a:lnTo>
                    <a:lnTo>
                      <a:pt x="62" y="4"/>
                    </a:lnTo>
                    <a:lnTo>
                      <a:pt x="62" y="4"/>
                    </a:lnTo>
                    <a:lnTo>
                      <a:pt x="62" y="4"/>
                    </a:lnTo>
                    <a:lnTo>
                      <a:pt x="62" y="8"/>
                    </a:lnTo>
                    <a:lnTo>
                      <a:pt x="62" y="8"/>
                    </a:lnTo>
                    <a:lnTo>
                      <a:pt x="62" y="8"/>
                    </a:lnTo>
                    <a:lnTo>
                      <a:pt x="62" y="8"/>
                    </a:lnTo>
                    <a:lnTo>
                      <a:pt x="62" y="8"/>
                    </a:lnTo>
                    <a:lnTo>
                      <a:pt x="62" y="12"/>
                    </a:lnTo>
                    <a:lnTo>
                      <a:pt x="62" y="12"/>
                    </a:lnTo>
                    <a:lnTo>
                      <a:pt x="62" y="12"/>
                    </a:lnTo>
                    <a:lnTo>
                      <a:pt x="62" y="12"/>
                    </a:lnTo>
                    <a:lnTo>
                      <a:pt x="60" y="12"/>
                    </a:lnTo>
                    <a:lnTo>
                      <a:pt x="60" y="12"/>
                    </a:lnTo>
                    <a:lnTo>
                      <a:pt x="60" y="12"/>
                    </a:lnTo>
                    <a:lnTo>
                      <a:pt x="60" y="12"/>
                    </a:lnTo>
                    <a:lnTo>
                      <a:pt x="60" y="12"/>
                    </a:lnTo>
                    <a:lnTo>
                      <a:pt x="60" y="8"/>
                    </a:lnTo>
                    <a:lnTo>
                      <a:pt x="60" y="8"/>
                    </a:lnTo>
                    <a:lnTo>
                      <a:pt x="60" y="4"/>
                    </a:lnTo>
                    <a:lnTo>
                      <a:pt x="60" y="4"/>
                    </a:lnTo>
                    <a:lnTo>
                      <a:pt x="60" y="4"/>
                    </a:lnTo>
                    <a:lnTo>
                      <a:pt x="60" y="4"/>
                    </a:lnTo>
                    <a:lnTo>
                      <a:pt x="60" y="4"/>
                    </a:lnTo>
                    <a:lnTo>
                      <a:pt x="60" y="0"/>
                    </a:lnTo>
                    <a:lnTo>
                      <a:pt x="60" y="0"/>
                    </a:lnTo>
                    <a:lnTo>
                      <a:pt x="60"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close/>
                    <a:moveTo>
                      <a:pt x="48" y="90"/>
                    </a:moveTo>
                    <a:lnTo>
                      <a:pt x="52" y="74"/>
                    </a:lnTo>
                    <a:lnTo>
                      <a:pt x="44" y="64"/>
                    </a:lnTo>
                    <a:lnTo>
                      <a:pt x="48" y="64"/>
                    </a:lnTo>
                    <a:lnTo>
                      <a:pt x="48" y="64"/>
                    </a:lnTo>
                    <a:lnTo>
                      <a:pt x="48" y="60"/>
                    </a:lnTo>
                    <a:lnTo>
                      <a:pt x="48" y="60"/>
                    </a:lnTo>
                    <a:lnTo>
                      <a:pt x="48" y="60"/>
                    </a:lnTo>
                    <a:lnTo>
                      <a:pt x="48" y="60"/>
                    </a:lnTo>
                    <a:lnTo>
                      <a:pt x="48" y="56"/>
                    </a:lnTo>
                    <a:lnTo>
                      <a:pt x="48" y="56"/>
                    </a:lnTo>
                    <a:lnTo>
                      <a:pt x="48" y="56"/>
                    </a:lnTo>
                    <a:lnTo>
                      <a:pt x="48" y="56"/>
                    </a:lnTo>
                    <a:lnTo>
                      <a:pt x="48" y="52"/>
                    </a:lnTo>
                    <a:lnTo>
                      <a:pt x="48" y="52"/>
                    </a:lnTo>
                    <a:lnTo>
                      <a:pt x="48" y="48"/>
                    </a:lnTo>
                    <a:lnTo>
                      <a:pt x="52" y="48"/>
                    </a:lnTo>
                    <a:lnTo>
                      <a:pt x="52" y="44"/>
                    </a:lnTo>
                    <a:lnTo>
                      <a:pt x="52" y="42"/>
                    </a:lnTo>
                    <a:lnTo>
                      <a:pt x="52" y="42"/>
                    </a:lnTo>
                    <a:lnTo>
                      <a:pt x="52" y="42"/>
                    </a:lnTo>
                    <a:lnTo>
                      <a:pt x="52" y="42"/>
                    </a:lnTo>
                    <a:lnTo>
                      <a:pt x="52" y="42"/>
                    </a:lnTo>
                    <a:lnTo>
                      <a:pt x="56" y="42"/>
                    </a:lnTo>
                    <a:lnTo>
                      <a:pt x="56" y="42"/>
                    </a:lnTo>
                    <a:lnTo>
                      <a:pt x="60" y="42"/>
                    </a:lnTo>
                    <a:lnTo>
                      <a:pt x="60" y="42"/>
                    </a:lnTo>
                    <a:lnTo>
                      <a:pt x="56" y="38"/>
                    </a:lnTo>
                    <a:lnTo>
                      <a:pt x="56" y="38"/>
                    </a:lnTo>
                    <a:lnTo>
                      <a:pt x="56" y="38"/>
                    </a:lnTo>
                    <a:lnTo>
                      <a:pt x="56" y="38"/>
                    </a:lnTo>
                    <a:lnTo>
                      <a:pt x="56" y="38"/>
                    </a:lnTo>
                    <a:lnTo>
                      <a:pt x="56" y="34"/>
                    </a:lnTo>
                    <a:lnTo>
                      <a:pt x="56" y="34"/>
                    </a:lnTo>
                    <a:lnTo>
                      <a:pt x="56" y="34"/>
                    </a:lnTo>
                    <a:lnTo>
                      <a:pt x="56" y="30"/>
                    </a:lnTo>
                    <a:lnTo>
                      <a:pt x="56" y="30"/>
                    </a:lnTo>
                    <a:lnTo>
                      <a:pt x="56" y="30"/>
                    </a:lnTo>
                    <a:lnTo>
                      <a:pt x="56" y="30"/>
                    </a:lnTo>
                    <a:lnTo>
                      <a:pt x="56" y="26"/>
                    </a:lnTo>
                    <a:lnTo>
                      <a:pt x="56" y="26"/>
                    </a:lnTo>
                    <a:lnTo>
                      <a:pt x="56" y="26"/>
                    </a:lnTo>
                    <a:lnTo>
                      <a:pt x="56" y="26"/>
                    </a:lnTo>
                    <a:lnTo>
                      <a:pt x="56" y="22"/>
                    </a:lnTo>
                    <a:lnTo>
                      <a:pt x="56" y="22"/>
                    </a:lnTo>
                    <a:lnTo>
                      <a:pt x="56" y="22"/>
                    </a:lnTo>
                    <a:lnTo>
                      <a:pt x="56" y="22"/>
                    </a:lnTo>
                    <a:lnTo>
                      <a:pt x="56" y="22"/>
                    </a:lnTo>
                    <a:lnTo>
                      <a:pt x="60" y="22"/>
                    </a:lnTo>
                    <a:lnTo>
                      <a:pt x="60" y="22"/>
                    </a:lnTo>
                    <a:lnTo>
                      <a:pt x="60" y="22"/>
                    </a:lnTo>
                    <a:lnTo>
                      <a:pt x="60" y="26"/>
                    </a:lnTo>
                    <a:lnTo>
                      <a:pt x="60" y="26"/>
                    </a:lnTo>
                    <a:lnTo>
                      <a:pt x="60" y="26"/>
                    </a:lnTo>
                    <a:lnTo>
                      <a:pt x="56" y="26"/>
                    </a:lnTo>
                    <a:lnTo>
                      <a:pt x="60" y="26"/>
                    </a:lnTo>
                    <a:lnTo>
                      <a:pt x="60" y="26"/>
                    </a:lnTo>
                    <a:lnTo>
                      <a:pt x="60" y="26"/>
                    </a:lnTo>
                    <a:lnTo>
                      <a:pt x="60" y="26"/>
                    </a:lnTo>
                    <a:lnTo>
                      <a:pt x="60" y="26"/>
                    </a:lnTo>
                    <a:lnTo>
                      <a:pt x="60" y="26"/>
                    </a:lnTo>
                    <a:lnTo>
                      <a:pt x="60" y="26"/>
                    </a:lnTo>
                    <a:lnTo>
                      <a:pt x="62" y="26"/>
                    </a:lnTo>
                    <a:lnTo>
                      <a:pt x="62" y="26"/>
                    </a:lnTo>
                    <a:lnTo>
                      <a:pt x="62" y="26"/>
                    </a:lnTo>
                    <a:lnTo>
                      <a:pt x="62" y="26"/>
                    </a:lnTo>
                    <a:lnTo>
                      <a:pt x="62" y="26"/>
                    </a:lnTo>
                    <a:lnTo>
                      <a:pt x="62" y="26"/>
                    </a:lnTo>
                    <a:lnTo>
                      <a:pt x="62" y="22"/>
                    </a:lnTo>
                    <a:lnTo>
                      <a:pt x="62" y="22"/>
                    </a:lnTo>
                    <a:lnTo>
                      <a:pt x="62" y="22"/>
                    </a:lnTo>
                    <a:lnTo>
                      <a:pt x="62" y="22"/>
                    </a:lnTo>
                    <a:lnTo>
                      <a:pt x="62" y="22"/>
                    </a:lnTo>
                    <a:lnTo>
                      <a:pt x="62" y="22"/>
                    </a:lnTo>
                    <a:lnTo>
                      <a:pt x="62" y="26"/>
                    </a:lnTo>
                    <a:lnTo>
                      <a:pt x="62" y="30"/>
                    </a:lnTo>
                    <a:lnTo>
                      <a:pt x="66" y="30"/>
                    </a:lnTo>
                    <a:lnTo>
                      <a:pt x="66" y="30"/>
                    </a:lnTo>
                    <a:lnTo>
                      <a:pt x="66" y="34"/>
                    </a:lnTo>
                    <a:lnTo>
                      <a:pt x="66" y="34"/>
                    </a:lnTo>
                    <a:lnTo>
                      <a:pt x="66" y="34"/>
                    </a:lnTo>
                    <a:lnTo>
                      <a:pt x="66" y="34"/>
                    </a:lnTo>
                    <a:lnTo>
                      <a:pt x="66" y="34"/>
                    </a:lnTo>
                    <a:lnTo>
                      <a:pt x="70" y="34"/>
                    </a:lnTo>
                    <a:lnTo>
                      <a:pt x="70" y="38"/>
                    </a:lnTo>
                    <a:lnTo>
                      <a:pt x="70" y="38"/>
                    </a:lnTo>
                    <a:lnTo>
                      <a:pt x="70" y="38"/>
                    </a:lnTo>
                    <a:lnTo>
                      <a:pt x="70" y="38"/>
                    </a:lnTo>
                    <a:lnTo>
                      <a:pt x="70" y="42"/>
                    </a:lnTo>
                    <a:lnTo>
                      <a:pt x="74" y="42"/>
                    </a:lnTo>
                    <a:lnTo>
                      <a:pt x="74" y="42"/>
                    </a:lnTo>
                    <a:lnTo>
                      <a:pt x="74" y="42"/>
                    </a:lnTo>
                    <a:lnTo>
                      <a:pt x="78" y="44"/>
                    </a:lnTo>
                    <a:lnTo>
                      <a:pt x="82" y="44"/>
                    </a:lnTo>
                    <a:lnTo>
                      <a:pt x="86" y="44"/>
                    </a:lnTo>
                    <a:lnTo>
                      <a:pt x="86" y="44"/>
                    </a:lnTo>
                    <a:lnTo>
                      <a:pt x="86" y="44"/>
                    </a:lnTo>
                    <a:lnTo>
                      <a:pt x="86" y="44"/>
                    </a:lnTo>
                    <a:lnTo>
                      <a:pt x="86" y="44"/>
                    </a:lnTo>
                    <a:lnTo>
                      <a:pt x="86" y="44"/>
                    </a:lnTo>
                    <a:lnTo>
                      <a:pt x="86" y="44"/>
                    </a:lnTo>
                    <a:lnTo>
                      <a:pt x="86" y="44"/>
                    </a:lnTo>
                    <a:lnTo>
                      <a:pt x="88" y="44"/>
                    </a:lnTo>
                    <a:lnTo>
                      <a:pt x="88" y="44"/>
                    </a:lnTo>
                    <a:lnTo>
                      <a:pt x="88" y="44"/>
                    </a:lnTo>
                    <a:lnTo>
                      <a:pt x="88" y="48"/>
                    </a:lnTo>
                    <a:lnTo>
                      <a:pt x="88" y="48"/>
                    </a:lnTo>
                    <a:lnTo>
                      <a:pt x="88" y="48"/>
                    </a:lnTo>
                    <a:lnTo>
                      <a:pt x="88" y="48"/>
                    </a:lnTo>
                    <a:lnTo>
                      <a:pt x="92" y="48"/>
                    </a:lnTo>
                    <a:lnTo>
                      <a:pt x="92" y="48"/>
                    </a:lnTo>
                    <a:lnTo>
                      <a:pt x="92" y="48"/>
                    </a:lnTo>
                    <a:lnTo>
                      <a:pt x="92" y="48"/>
                    </a:lnTo>
                    <a:lnTo>
                      <a:pt x="92" y="48"/>
                    </a:lnTo>
                    <a:lnTo>
                      <a:pt x="92" y="48"/>
                    </a:lnTo>
                    <a:lnTo>
                      <a:pt x="96" y="48"/>
                    </a:lnTo>
                    <a:lnTo>
                      <a:pt x="96" y="52"/>
                    </a:lnTo>
                    <a:lnTo>
                      <a:pt x="100" y="52"/>
                    </a:lnTo>
                    <a:lnTo>
                      <a:pt x="100" y="56"/>
                    </a:lnTo>
                    <a:lnTo>
                      <a:pt x="100" y="56"/>
                    </a:lnTo>
                    <a:lnTo>
                      <a:pt x="100" y="56"/>
                    </a:lnTo>
                    <a:lnTo>
                      <a:pt x="100" y="56"/>
                    </a:lnTo>
                    <a:lnTo>
                      <a:pt x="100" y="60"/>
                    </a:lnTo>
                    <a:lnTo>
                      <a:pt x="100" y="60"/>
                    </a:lnTo>
                    <a:lnTo>
                      <a:pt x="104" y="60"/>
                    </a:lnTo>
                    <a:lnTo>
                      <a:pt x="104" y="60"/>
                    </a:lnTo>
                    <a:lnTo>
                      <a:pt x="104" y="60"/>
                    </a:lnTo>
                    <a:lnTo>
                      <a:pt x="104" y="64"/>
                    </a:lnTo>
                    <a:lnTo>
                      <a:pt x="104" y="64"/>
                    </a:lnTo>
                    <a:lnTo>
                      <a:pt x="104" y="64"/>
                    </a:lnTo>
                    <a:lnTo>
                      <a:pt x="104" y="64"/>
                    </a:lnTo>
                    <a:lnTo>
                      <a:pt x="108" y="64"/>
                    </a:lnTo>
                    <a:lnTo>
                      <a:pt x="108" y="68"/>
                    </a:lnTo>
                    <a:lnTo>
                      <a:pt x="108" y="68"/>
                    </a:lnTo>
                    <a:lnTo>
                      <a:pt x="108" y="68"/>
                    </a:lnTo>
                    <a:lnTo>
                      <a:pt x="108" y="68"/>
                    </a:lnTo>
                    <a:lnTo>
                      <a:pt x="112" y="68"/>
                    </a:lnTo>
                    <a:lnTo>
                      <a:pt x="112" y="68"/>
                    </a:lnTo>
                    <a:lnTo>
                      <a:pt x="112" y="68"/>
                    </a:lnTo>
                    <a:lnTo>
                      <a:pt x="112" y="72"/>
                    </a:lnTo>
                    <a:lnTo>
                      <a:pt x="112" y="72"/>
                    </a:lnTo>
                    <a:lnTo>
                      <a:pt x="112" y="72"/>
                    </a:lnTo>
                    <a:lnTo>
                      <a:pt x="112" y="74"/>
                    </a:lnTo>
                    <a:lnTo>
                      <a:pt x="112" y="74"/>
                    </a:lnTo>
                    <a:lnTo>
                      <a:pt x="108" y="78"/>
                    </a:lnTo>
                    <a:lnTo>
                      <a:pt x="108" y="78"/>
                    </a:lnTo>
                    <a:lnTo>
                      <a:pt x="108" y="78"/>
                    </a:lnTo>
                    <a:lnTo>
                      <a:pt x="108" y="78"/>
                    </a:lnTo>
                    <a:lnTo>
                      <a:pt x="108" y="82"/>
                    </a:lnTo>
                    <a:lnTo>
                      <a:pt x="108" y="82"/>
                    </a:lnTo>
                    <a:lnTo>
                      <a:pt x="108" y="82"/>
                    </a:lnTo>
                    <a:lnTo>
                      <a:pt x="108" y="82"/>
                    </a:lnTo>
                    <a:lnTo>
                      <a:pt x="104" y="86"/>
                    </a:lnTo>
                    <a:lnTo>
                      <a:pt x="104" y="86"/>
                    </a:lnTo>
                    <a:lnTo>
                      <a:pt x="104" y="86"/>
                    </a:lnTo>
                    <a:lnTo>
                      <a:pt x="104" y="86"/>
                    </a:lnTo>
                    <a:lnTo>
                      <a:pt x="104" y="90"/>
                    </a:lnTo>
                    <a:lnTo>
                      <a:pt x="100" y="90"/>
                    </a:lnTo>
                    <a:lnTo>
                      <a:pt x="100" y="94"/>
                    </a:lnTo>
                    <a:lnTo>
                      <a:pt x="96" y="94"/>
                    </a:lnTo>
                    <a:lnTo>
                      <a:pt x="96" y="94"/>
                    </a:lnTo>
                    <a:lnTo>
                      <a:pt x="96" y="94"/>
                    </a:lnTo>
                    <a:lnTo>
                      <a:pt x="96" y="98"/>
                    </a:lnTo>
                    <a:lnTo>
                      <a:pt x="96" y="98"/>
                    </a:lnTo>
                    <a:lnTo>
                      <a:pt x="96" y="98"/>
                    </a:lnTo>
                    <a:lnTo>
                      <a:pt x="96" y="98"/>
                    </a:lnTo>
                    <a:lnTo>
                      <a:pt x="96" y="102"/>
                    </a:lnTo>
                    <a:lnTo>
                      <a:pt x="92" y="102"/>
                    </a:lnTo>
                    <a:lnTo>
                      <a:pt x="92" y="102"/>
                    </a:lnTo>
                    <a:lnTo>
                      <a:pt x="92" y="102"/>
                    </a:lnTo>
                    <a:lnTo>
                      <a:pt x="92" y="104"/>
                    </a:lnTo>
                    <a:lnTo>
                      <a:pt x="92" y="104"/>
                    </a:lnTo>
                    <a:lnTo>
                      <a:pt x="92" y="104"/>
                    </a:lnTo>
                    <a:lnTo>
                      <a:pt x="88" y="104"/>
                    </a:lnTo>
                    <a:lnTo>
                      <a:pt x="88" y="104"/>
                    </a:lnTo>
                    <a:lnTo>
                      <a:pt x="88" y="104"/>
                    </a:lnTo>
                    <a:lnTo>
                      <a:pt x="88" y="104"/>
                    </a:lnTo>
                    <a:lnTo>
                      <a:pt x="88" y="104"/>
                    </a:lnTo>
                    <a:lnTo>
                      <a:pt x="88" y="104"/>
                    </a:lnTo>
                    <a:lnTo>
                      <a:pt x="88" y="104"/>
                    </a:lnTo>
                    <a:lnTo>
                      <a:pt x="88" y="102"/>
                    </a:lnTo>
                    <a:lnTo>
                      <a:pt x="88" y="102"/>
                    </a:lnTo>
                    <a:lnTo>
                      <a:pt x="88" y="102"/>
                    </a:lnTo>
                    <a:lnTo>
                      <a:pt x="88" y="102"/>
                    </a:lnTo>
                    <a:lnTo>
                      <a:pt x="88" y="102"/>
                    </a:lnTo>
                    <a:lnTo>
                      <a:pt x="86" y="102"/>
                    </a:lnTo>
                    <a:lnTo>
                      <a:pt x="86" y="104"/>
                    </a:lnTo>
                    <a:lnTo>
                      <a:pt x="86" y="104"/>
                    </a:lnTo>
                    <a:lnTo>
                      <a:pt x="86" y="104"/>
                    </a:lnTo>
                    <a:lnTo>
                      <a:pt x="86" y="108"/>
                    </a:lnTo>
                    <a:lnTo>
                      <a:pt x="82" y="108"/>
                    </a:lnTo>
                    <a:lnTo>
                      <a:pt x="82" y="108"/>
                    </a:lnTo>
                    <a:lnTo>
                      <a:pt x="82" y="108"/>
                    </a:lnTo>
                    <a:lnTo>
                      <a:pt x="82" y="108"/>
                    </a:lnTo>
                    <a:lnTo>
                      <a:pt x="82" y="108"/>
                    </a:lnTo>
                    <a:lnTo>
                      <a:pt x="82" y="112"/>
                    </a:lnTo>
                    <a:lnTo>
                      <a:pt x="82" y="116"/>
                    </a:lnTo>
                    <a:lnTo>
                      <a:pt x="82" y="116"/>
                    </a:lnTo>
                    <a:lnTo>
                      <a:pt x="82" y="116"/>
                    </a:lnTo>
                    <a:lnTo>
                      <a:pt x="82" y="116"/>
                    </a:lnTo>
                    <a:lnTo>
                      <a:pt x="82" y="116"/>
                    </a:lnTo>
                    <a:lnTo>
                      <a:pt x="82" y="118"/>
                    </a:lnTo>
                    <a:lnTo>
                      <a:pt x="82" y="122"/>
                    </a:lnTo>
                    <a:lnTo>
                      <a:pt x="82" y="122"/>
                    </a:lnTo>
                    <a:lnTo>
                      <a:pt x="82" y="122"/>
                    </a:lnTo>
                    <a:lnTo>
                      <a:pt x="82" y="122"/>
                    </a:lnTo>
                    <a:lnTo>
                      <a:pt x="82" y="122"/>
                    </a:lnTo>
                    <a:lnTo>
                      <a:pt x="82" y="122"/>
                    </a:lnTo>
                    <a:lnTo>
                      <a:pt x="82" y="126"/>
                    </a:lnTo>
                    <a:lnTo>
                      <a:pt x="82" y="130"/>
                    </a:lnTo>
                    <a:lnTo>
                      <a:pt x="82" y="130"/>
                    </a:lnTo>
                    <a:lnTo>
                      <a:pt x="82" y="130"/>
                    </a:lnTo>
                    <a:lnTo>
                      <a:pt x="82" y="130"/>
                    </a:lnTo>
                    <a:lnTo>
                      <a:pt x="82" y="130"/>
                    </a:lnTo>
                    <a:lnTo>
                      <a:pt x="78" y="130"/>
                    </a:lnTo>
                    <a:lnTo>
                      <a:pt x="78" y="130"/>
                    </a:lnTo>
                    <a:lnTo>
                      <a:pt x="78" y="130"/>
                    </a:lnTo>
                    <a:lnTo>
                      <a:pt x="74" y="130"/>
                    </a:lnTo>
                    <a:lnTo>
                      <a:pt x="74" y="130"/>
                    </a:lnTo>
                    <a:lnTo>
                      <a:pt x="74" y="130"/>
                    </a:lnTo>
                    <a:lnTo>
                      <a:pt x="70" y="130"/>
                    </a:lnTo>
                    <a:lnTo>
                      <a:pt x="70" y="134"/>
                    </a:lnTo>
                    <a:lnTo>
                      <a:pt x="70" y="134"/>
                    </a:lnTo>
                    <a:lnTo>
                      <a:pt x="70" y="134"/>
                    </a:lnTo>
                    <a:lnTo>
                      <a:pt x="70" y="134"/>
                    </a:lnTo>
                    <a:lnTo>
                      <a:pt x="66" y="134"/>
                    </a:lnTo>
                    <a:lnTo>
                      <a:pt x="66" y="134"/>
                    </a:lnTo>
                    <a:lnTo>
                      <a:pt x="66" y="138"/>
                    </a:lnTo>
                    <a:lnTo>
                      <a:pt x="66" y="138"/>
                    </a:lnTo>
                    <a:lnTo>
                      <a:pt x="66" y="138"/>
                    </a:lnTo>
                    <a:lnTo>
                      <a:pt x="66" y="138"/>
                    </a:lnTo>
                    <a:lnTo>
                      <a:pt x="66" y="142"/>
                    </a:lnTo>
                    <a:lnTo>
                      <a:pt x="66" y="142"/>
                    </a:lnTo>
                    <a:lnTo>
                      <a:pt x="66" y="142"/>
                    </a:lnTo>
                    <a:lnTo>
                      <a:pt x="66" y="142"/>
                    </a:lnTo>
                    <a:lnTo>
                      <a:pt x="66" y="144"/>
                    </a:lnTo>
                    <a:lnTo>
                      <a:pt x="66" y="144"/>
                    </a:lnTo>
                    <a:lnTo>
                      <a:pt x="62" y="144"/>
                    </a:lnTo>
                    <a:lnTo>
                      <a:pt x="62" y="144"/>
                    </a:lnTo>
                    <a:lnTo>
                      <a:pt x="62" y="144"/>
                    </a:lnTo>
                    <a:lnTo>
                      <a:pt x="62" y="144"/>
                    </a:lnTo>
                    <a:lnTo>
                      <a:pt x="62" y="148"/>
                    </a:lnTo>
                    <a:lnTo>
                      <a:pt x="62" y="148"/>
                    </a:lnTo>
                    <a:lnTo>
                      <a:pt x="62" y="148"/>
                    </a:lnTo>
                    <a:lnTo>
                      <a:pt x="62" y="148"/>
                    </a:lnTo>
                    <a:lnTo>
                      <a:pt x="60" y="148"/>
                    </a:lnTo>
                    <a:lnTo>
                      <a:pt x="60" y="148"/>
                    </a:lnTo>
                    <a:lnTo>
                      <a:pt x="60" y="148"/>
                    </a:lnTo>
                    <a:lnTo>
                      <a:pt x="56" y="148"/>
                    </a:lnTo>
                    <a:lnTo>
                      <a:pt x="56" y="148"/>
                    </a:lnTo>
                    <a:lnTo>
                      <a:pt x="56" y="148"/>
                    </a:lnTo>
                    <a:lnTo>
                      <a:pt x="52" y="148"/>
                    </a:lnTo>
                    <a:lnTo>
                      <a:pt x="52" y="148"/>
                    </a:lnTo>
                    <a:lnTo>
                      <a:pt x="48" y="148"/>
                    </a:lnTo>
                    <a:lnTo>
                      <a:pt x="48" y="148"/>
                    </a:lnTo>
                    <a:lnTo>
                      <a:pt x="48" y="148"/>
                    </a:lnTo>
                    <a:lnTo>
                      <a:pt x="48" y="148"/>
                    </a:lnTo>
                    <a:lnTo>
                      <a:pt x="48" y="152"/>
                    </a:lnTo>
                    <a:lnTo>
                      <a:pt x="48" y="152"/>
                    </a:lnTo>
                    <a:lnTo>
                      <a:pt x="48" y="152"/>
                    </a:lnTo>
                    <a:lnTo>
                      <a:pt x="48" y="152"/>
                    </a:lnTo>
                    <a:lnTo>
                      <a:pt x="48" y="152"/>
                    </a:lnTo>
                    <a:lnTo>
                      <a:pt x="48" y="152"/>
                    </a:lnTo>
                    <a:lnTo>
                      <a:pt x="48" y="156"/>
                    </a:lnTo>
                    <a:lnTo>
                      <a:pt x="48" y="156"/>
                    </a:lnTo>
                    <a:lnTo>
                      <a:pt x="48" y="156"/>
                    </a:lnTo>
                    <a:lnTo>
                      <a:pt x="48" y="156"/>
                    </a:lnTo>
                    <a:lnTo>
                      <a:pt x="48" y="156"/>
                    </a:lnTo>
                    <a:lnTo>
                      <a:pt x="48" y="156"/>
                    </a:lnTo>
                    <a:lnTo>
                      <a:pt x="48" y="160"/>
                    </a:lnTo>
                    <a:lnTo>
                      <a:pt x="48" y="160"/>
                    </a:lnTo>
                    <a:lnTo>
                      <a:pt x="44" y="164"/>
                    </a:lnTo>
                    <a:lnTo>
                      <a:pt x="44" y="164"/>
                    </a:lnTo>
                    <a:lnTo>
                      <a:pt x="44" y="164"/>
                    </a:lnTo>
                    <a:lnTo>
                      <a:pt x="44" y="164"/>
                    </a:lnTo>
                    <a:lnTo>
                      <a:pt x="40" y="164"/>
                    </a:lnTo>
                    <a:lnTo>
                      <a:pt x="40" y="164"/>
                    </a:lnTo>
                    <a:lnTo>
                      <a:pt x="40" y="164"/>
                    </a:lnTo>
                    <a:lnTo>
                      <a:pt x="40" y="164"/>
                    </a:lnTo>
                    <a:lnTo>
                      <a:pt x="40" y="164"/>
                    </a:lnTo>
                    <a:lnTo>
                      <a:pt x="36" y="164"/>
                    </a:lnTo>
                    <a:lnTo>
                      <a:pt x="36" y="164"/>
                    </a:lnTo>
                    <a:lnTo>
                      <a:pt x="36" y="164"/>
                    </a:lnTo>
                    <a:lnTo>
                      <a:pt x="36" y="164"/>
                    </a:lnTo>
                    <a:lnTo>
                      <a:pt x="36" y="164"/>
                    </a:lnTo>
                    <a:lnTo>
                      <a:pt x="32" y="164"/>
                    </a:lnTo>
                    <a:lnTo>
                      <a:pt x="30" y="164"/>
                    </a:lnTo>
                    <a:lnTo>
                      <a:pt x="30" y="164"/>
                    </a:lnTo>
                    <a:lnTo>
                      <a:pt x="30" y="164"/>
                    </a:lnTo>
                    <a:lnTo>
                      <a:pt x="26" y="168"/>
                    </a:lnTo>
                    <a:lnTo>
                      <a:pt x="26" y="168"/>
                    </a:lnTo>
                    <a:lnTo>
                      <a:pt x="26" y="168"/>
                    </a:lnTo>
                    <a:lnTo>
                      <a:pt x="26" y="168"/>
                    </a:lnTo>
                    <a:lnTo>
                      <a:pt x="22" y="168"/>
                    </a:lnTo>
                    <a:lnTo>
                      <a:pt x="22" y="168"/>
                    </a:lnTo>
                    <a:lnTo>
                      <a:pt x="22" y="168"/>
                    </a:lnTo>
                    <a:lnTo>
                      <a:pt x="22" y="168"/>
                    </a:lnTo>
                    <a:lnTo>
                      <a:pt x="18" y="168"/>
                    </a:lnTo>
                    <a:lnTo>
                      <a:pt x="18" y="172"/>
                    </a:lnTo>
                    <a:lnTo>
                      <a:pt x="18" y="172"/>
                    </a:lnTo>
                    <a:lnTo>
                      <a:pt x="18" y="172"/>
                    </a:lnTo>
                    <a:lnTo>
                      <a:pt x="10" y="160"/>
                    </a:lnTo>
                    <a:lnTo>
                      <a:pt x="10" y="156"/>
                    </a:lnTo>
                    <a:lnTo>
                      <a:pt x="0" y="130"/>
                    </a:lnTo>
                    <a:lnTo>
                      <a:pt x="44" y="112"/>
                    </a:lnTo>
                    <a:lnTo>
                      <a:pt x="48" y="90"/>
                    </a:lnTo>
                    <a:lnTo>
                      <a:pt x="48" y="90"/>
                    </a:lnTo>
                    <a:lnTo>
                      <a:pt x="48" y="90"/>
                    </a:lnTo>
                    <a:close/>
                    <a:moveTo>
                      <a:pt x="96" y="108"/>
                    </a:moveTo>
                    <a:lnTo>
                      <a:pt x="96" y="108"/>
                    </a:lnTo>
                    <a:lnTo>
                      <a:pt x="96" y="108"/>
                    </a:lnTo>
                    <a:lnTo>
                      <a:pt x="96" y="108"/>
                    </a:lnTo>
                    <a:lnTo>
                      <a:pt x="96" y="108"/>
                    </a:lnTo>
                    <a:lnTo>
                      <a:pt x="96" y="104"/>
                    </a:lnTo>
                    <a:lnTo>
                      <a:pt x="96" y="104"/>
                    </a:lnTo>
                    <a:lnTo>
                      <a:pt x="96" y="104"/>
                    </a:lnTo>
                    <a:lnTo>
                      <a:pt x="96" y="104"/>
                    </a:lnTo>
                    <a:lnTo>
                      <a:pt x="96" y="104"/>
                    </a:lnTo>
                    <a:lnTo>
                      <a:pt x="96" y="104"/>
                    </a:lnTo>
                    <a:lnTo>
                      <a:pt x="96" y="104"/>
                    </a:lnTo>
                    <a:lnTo>
                      <a:pt x="96" y="104"/>
                    </a:lnTo>
                    <a:lnTo>
                      <a:pt x="96" y="104"/>
                    </a:lnTo>
                    <a:lnTo>
                      <a:pt x="96" y="104"/>
                    </a:lnTo>
                    <a:lnTo>
                      <a:pt x="96" y="102"/>
                    </a:lnTo>
                    <a:lnTo>
                      <a:pt x="96" y="102"/>
                    </a:lnTo>
                    <a:lnTo>
                      <a:pt x="100" y="102"/>
                    </a:lnTo>
                    <a:lnTo>
                      <a:pt x="100" y="102"/>
                    </a:lnTo>
                    <a:lnTo>
                      <a:pt x="100" y="104"/>
                    </a:lnTo>
                    <a:lnTo>
                      <a:pt x="100" y="104"/>
                    </a:lnTo>
                    <a:lnTo>
                      <a:pt x="100" y="104"/>
                    </a:lnTo>
                    <a:lnTo>
                      <a:pt x="100" y="104"/>
                    </a:lnTo>
                    <a:lnTo>
                      <a:pt x="96" y="104"/>
                    </a:lnTo>
                    <a:lnTo>
                      <a:pt x="96" y="104"/>
                    </a:lnTo>
                    <a:lnTo>
                      <a:pt x="96" y="104"/>
                    </a:lnTo>
                    <a:lnTo>
                      <a:pt x="96" y="104"/>
                    </a:lnTo>
                    <a:lnTo>
                      <a:pt x="96" y="104"/>
                    </a:lnTo>
                    <a:lnTo>
                      <a:pt x="96" y="104"/>
                    </a:lnTo>
                    <a:lnTo>
                      <a:pt x="96" y="104"/>
                    </a:lnTo>
                    <a:lnTo>
                      <a:pt x="96" y="108"/>
                    </a:lnTo>
                    <a:lnTo>
                      <a:pt x="96" y="108"/>
                    </a:lnTo>
                    <a:lnTo>
                      <a:pt x="96" y="108"/>
                    </a:lnTo>
                    <a:lnTo>
                      <a:pt x="96" y="108"/>
                    </a:lnTo>
                    <a:lnTo>
                      <a:pt x="96" y="108"/>
                    </a:lnTo>
                    <a:lnTo>
                      <a:pt x="96" y="108"/>
                    </a:lnTo>
                    <a:lnTo>
                      <a:pt x="96" y="1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9" name="Freeform 46">
                <a:extLst>
                  <a:ext uri="{FF2B5EF4-FFF2-40B4-BE49-F238E27FC236}">
                    <a16:creationId xmlns:a16="http://schemas.microsoft.com/office/drawing/2014/main" id="{5058ECFB-A199-49CB-8674-13B9C50F2ED8}"/>
                  </a:ext>
                </a:extLst>
              </p:cNvPr>
              <p:cNvSpPr>
                <a:spLocks/>
              </p:cNvSpPr>
              <p:nvPr/>
            </p:nvSpPr>
            <p:spPr bwMode="auto">
              <a:xfrm>
                <a:off x="5853450" y="8886227"/>
                <a:ext cx="411250" cy="421705"/>
              </a:xfrm>
              <a:custGeom>
                <a:avLst/>
                <a:gdLst>
                  <a:gd name="T0" fmla="*/ 54 w 236"/>
                  <a:gd name="T1" fmla="*/ 138 h 242"/>
                  <a:gd name="T2" fmla="*/ 76 w 236"/>
                  <a:gd name="T3" fmla="*/ 134 h 242"/>
                  <a:gd name="T4" fmla="*/ 80 w 236"/>
                  <a:gd name="T5" fmla="*/ 120 h 242"/>
                  <a:gd name="T6" fmla="*/ 86 w 236"/>
                  <a:gd name="T7" fmla="*/ 108 h 242"/>
                  <a:gd name="T8" fmla="*/ 98 w 236"/>
                  <a:gd name="T9" fmla="*/ 100 h 242"/>
                  <a:gd name="T10" fmla="*/ 116 w 236"/>
                  <a:gd name="T11" fmla="*/ 100 h 242"/>
                  <a:gd name="T12" fmla="*/ 120 w 236"/>
                  <a:gd name="T13" fmla="*/ 82 h 242"/>
                  <a:gd name="T14" fmla="*/ 128 w 236"/>
                  <a:gd name="T15" fmla="*/ 74 h 242"/>
                  <a:gd name="T16" fmla="*/ 132 w 236"/>
                  <a:gd name="T17" fmla="*/ 60 h 242"/>
                  <a:gd name="T18" fmla="*/ 142 w 236"/>
                  <a:gd name="T19" fmla="*/ 56 h 242"/>
                  <a:gd name="T20" fmla="*/ 146 w 236"/>
                  <a:gd name="T21" fmla="*/ 44 h 242"/>
                  <a:gd name="T22" fmla="*/ 154 w 236"/>
                  <a:gd name="T23" fmla="*/ 26 h 242"/>
                  <a:gd name="T24" fmla="*/ 146 w 236"/>
                  <a:gd name="T25" fmla="*/ 14 h 242"/>
                  <a:gd name="T26" fmla="*/ 166 w 236"/>
                  <a:gd name="T27" fmla="*/ 4 h 242"/>
                  <a:gd name="T28" fmla="*/ 188 w 236"/>
                  <a:gd name="T29" fmla="*/ 4 h 242"/>
                  <a:gd name="T30" fmla="*/ 206 w 236"/>
                  <a:gd name="T31" fmla="*/ 4 h 242"/>
                  <a:gd name="T32" fmla="*/ 212 w 236"/>
                  <a:gd name="T33" fmla="*/ 14 h 242"/>
                  <a:gd name="T34" fmla="*/ 224 w 236"/>
                  <a:gd name="T35" fmla="*/ 22 h 242"/>
                  <a:gd name="T36" fmla="*/ 236 w 236"/>
                  <a:gd name="T37" fmla="*/ 34 h 242"/>
                  <a:gd name="T38" fmla="*/ 228 w 236"/>
                  <a:gd name="T39" fmla="*/ 36 h 242"/>
                  <a:gd name="T40" fmla="*/ 216 w 236"/>
                  <a:gd name="T41" fmla="*/ 44 h 242"/>
                  <a:gd name="T42" fmla="*/ 196 w 236"/>
                  <a:gd name="T43" fmla="*/ 44 h 242"/>
                  <a:gd name="T44" fmla="*/ 188 w 236"/>
                  <a:gd name="T45" fmla="*/ 48 h 242"/>
                  <a:gd name="T46" fmla="*/ 188 w 236"/>
                  <a:gd name="T47" fmla="*/ 60 h 242"/>
                  <a:gd name="T48" fmla="*/ 192 w 236"/>
                  <a:gd name="T49" fmla="*/ 78 h 242"/>
                  <a:gd name="T50" fmla="*/ 206 w 236"/>
                  <a:gd name="T51" fmla="*/ 90 h 242"/>
                  <a:gd name="T52" fmla="*/ 196 w 236"/>
                  <a:gd name="T53" fmla="*/ 100 h 242"/>
                  <a:gd name="T54" fmla="*/ 196 w 236"/>
                  <a:gd name="T55" fmla="*/ 112 h 242"/>
                  <a:gd name="T56" fmla="*/ 188 w 236"/>
                  <a:gd name="T57" fmla="*/ 126 h 242"/>
                  <a:gd name="T58" fmla="*/ 172 w 236"/>
                  <a:gd name="T59" fmla="*/ 148 h 242"/>
                  <a:gd name="T60" fmla="*/ 162 w 236"/>
                  <a:gd name="T61" fmla="*/ 160 h 242"/>
                  <a:gd name="T62" fmla="*/ 146 w 236"/>
                  <a:gd name="T63" fmla="*/ 172 h 242"/>
                  <a:gd name="T64" fmla="*/ 136 w 236"/>
                  <a:gd name="T65" fmla="*/ 168 h 242"/>
                  <a:gd name="T66" fmla="*/ 124 w 236"/>
                  <a:gd name="T67" fmla="*/ 178 h 242"/>
                  <a:gd name="T68" fmla="*/ 132 w 236"/>
                  <a:gd name="T69" fmla="*/ 194 h 242"/>
                  <a:gd name="T70" fmla="*/ 138 w 236"/>
                  <a:gd name="T71" fmla="*/ 212 h 242"/>
                  <a:gd name="T72" fmla="*/ 142 w 236"/>
                  <a:gd name="T73" fmla="*/ 228 h 242"/>
                  <a:gd name="T74" fmla="*/ 138 w 236"/>
                  <a:gd name="T75" fmla="*/ 232 h 242"/>
                  <a:gd name="T76" fmla="*/ 120 w 236"/>
                  <a:gd name="T77" fmla="*/ 234 h 242"/>
                  <a:gd name="T78" fmla="*/ 110 w 236"/>
                  <a:gd name="T79" fmla="*/ 238 h 242"/>
                  <a:gd name="T80" fmla="*/ 102 w 236"/>
                  <a:gd name="T81" fmla="*/ 238 h 242"/>
                  <a:gd name="T82" fmla="*/ 90 w 236"/>
                  <a:gd name="T83" fmla="*/ 234 h 242"/>
                  <a:gd name="T84" fmla="*/ 82 w 236"/>
                  <a:gd name="T85" fmla="*/ 220 h 242"/>
                  <a:gd name="T86" fmla="*/ 80 w 236"/>
                  <a:gd name="T87" fmla="*/ 208 h 242"/>
                  <a:gd name="T88" fmla="*/ 60 w 236"/>
                  <a:gd name="T89" fmla="*/ 212 h 242"/>
                  <a:gd name="T90" fmla="*/ 50 w 236"/>
                  <a:gd name="T91" fmla="*/ 216 h 242"/>
                  <a:gd name="T92" fmla="*/ 38 w 236"/>
                  <a:gd name="T93" fmla="*/ 216 h 242"/>
                  <a:gd name="T94" fmla="*/ 16 w 236"/>
                  <a:gd name="T95" fmla="*/ 220 h 242"/>
                  <a:gd name="T96" fmla="*/ 16 w 236"/>
                  <a:gd name="T97" fmla="*/ 204 h 242"/>
                  <a:gd name="T98" fmla="*/ 20 w 236"/>
                  <a:gd name="T99" fmla="*/ 194 h 242"/>
                  <a:gd name="T100" fmla="*/ 34 w 236"/>
                  <a:gd name="T101" fmla="*/ 186 h 242"/>
                  <a:gd name="T102" fmla="*/ 26 w 236"/>
                  <a:gd name="T103" fmla="*/ 172 h 242"/>
                  <a:gd name="T104" fmla="*/ 16 w 236"/>
                  <a:gd name="T105" fmla="*/ 156 h 242"/>
                  <a:gd name="T106" fmla="*/ 0 w 236"/>
                  <a:gd name="T107" fmla="*/ 134 h 242"/>
                  <a:gd name="T108" fmla="*/ 34 w 236"/>
                  <a:gd name="T109" fmla="*/ 1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42">
                    <a:moveTo>
                      <a:pt x="34" y="138"/>
                    </a:moveTo>
                    <a:lnTo>
                      <a:pt x="38" y="138"/>
                    </a:lnTo>
                    <a:lnTo>
                      <a:pt x="42" y="138"/>
                    </a:lnTo>
                    <a:lnTo>
                      <a:pt x="46" y="142"/>
                    </a:lnTo>
                    <a:lnTo>
                      <a:pt x="50" y="138"/>
                    </a:lnTo>
                    <a:lnTo>
                      <a:pt x="54" y="138"/>
                    </a:lnTo>
                    <a:lnTo>
                      <a:pt x="56" y="138"/>
                    </a:lnTo>
                    <a:lnTo>
                      <a:pt x="60" y="138"/>
                    </a:lnTo>
                    <a:lnTo>
                      <a:pt x="64" y="138"/>
                    </a:lnTo>
                    <a:lnTo>
                      <a:pt x="68" y="134"/>
                    </a:lnTo>
                    <a:lnTo>
                      <a:pt x="72" y="134"/>
                    </a:lnTo>
                    <a:lnTo>
                      <a:pt x="76" y="134"/>
                    </a:lnTo>
                    <a:lnTo>
                      <a:pt x="80" y="130"/>
                    </a:lnTo>
                    <a:lnTo>
                      <a:pt x="76" y="130"/>
                    </a:lnTo>
                    <a:lnTo>
                      <a:pt x="76" y="126"/>
                    </a:lnTo>
                    <a:lnTo>
                      <a:pt x="80" y="126"/>
                    </a:lnTo>
                    <a:lnTo>
                      <a:pt x="80" y="122"/>
                    </a:lnTo>
                    <a:lnTo>
                      <a:pt x="80" y="120"/>
                    </a:lnTo>
                    <a:lnTo>
                      <a:pt x="80" y="112"/>
                    </a:lnTo>
                    <a:lnTo>
                      <a:pt x="82" y="112"/>
                    </a:lnTo>
                    <a:lnTo>
                      <a:pt x="82" y="108"/>
                    </a:lnTo>
                    <a:lnTo>
                      <a:pt x="86" y="108"/>
                    </a:lnTo>
                    <a:lnTo>
                      <a:pt x="86" y="104"/>
                    </a:lnTo>
                    <a:lnTo>
                      <a:pt x="86" y="108"/>
                    </a:lnTo>
                    <a:lnTo>
                      <a:pt x="90" y="108"/>
                    </a:lnTo>
                    <a:lnTo>
                      <a:pt x="94" y="108"/>
                    </a:lnTo>
                    <a:lnTo>
                      <a:pt x="98" y="108"/>
                    </a:lnTo>
                    <a:lnTo>
                      <a:pt x="98" y="104"/>
                    </a:lnTo>
                    <a:lnTo>
                      <a:pt x="94" y="100"/>
                    </a:lnTo>
                    <a:lnTo>
                      <a:pt x="98" y="100"/>
                    </a:lnTo>
                    <a:lnTo>
                      <a:pt x="102" y="100"/>
                    </a:lnTo>
                    <a:lnTo>
                      <a:pt x="106" y="96"/>
                    </a:lnTo>
                    <a:lnTo>
                      <a:pt x="110" y="96"/>
                    </a:lnTo>
                    <a:lnTo>
                      <a:pt x="112" y="96"/>
                    </a:lnTo>
                    <a:lnTo>
                      <a:pt x="112" y="100"/>
                    </a:lnTo>
                    <a:lnTo>
                      <a:pt x="116" y="100"/>
                    </a:lnTo>
                    <a:lnTo>
                      <a:pt x="116" y="96"/>
                    </a:lnTo>
                    <a:lnTo>
                      <a:pt x="120" y="96"/>
                    </a:lnTo>
                    <a:lnTo>
                      <a:pt x="120" y="92"/>
                    </a:lnTo>
                    <a:lnTo>
                      <a:pt x="120" y="90"/>
                    </a:lnTo>
                    <a:lnTo>
                      <a:pt x="120" y="86"/>
                    </a:lnTo>
                    <a:lnTo>
                      <a:pt x="120" y="82"/>
                    </a:lnTo>
                    <a:lnTo>
                      <a:pt x="124" y="82"/>
                    </a:lnTo>
                    <a:lnTo>
                      <a:pt x="124" y="78"/>
                    </a:lnTo>
                    <a:lnTo>
                      <a:pt x="120" y="78"/>
                    </a:lnTo>
                    <a:lnTo>
                      <a:pt x="124" y="78"/>
                    </a:lnTo>
                    <a:lnTo>
                      <a:pt x="124" y="74"/>
                    </a:lnTo>
                    <a:lnTo>
                      <a:pt x="128" y="74"/>
                    </a:lnTo>
                    <a:lnTo>
                      <a:pt x="132" y="70"/>
                    </a:lnTo>
                    <a:lnTo>
                      <a:pt x="136" y="70"/>
                    </a:lnTo>
                    <a:lnTo>
                      <a:pt x="136" y="66"/>
                    </a:lnTo>
                    <a:lnTo>
                      <a:pt x="132" y="66"/>
                    </a:lnTo>
                    <a:lnTo>
                      <a:pt x="132" y="62"/>
                    </a:lnTo>
                    <a:lnTo>
                      <a:pt x="132" y="60"/>
                    </a:lnTo>
                    <a:lnTo>
                      <a:pt x="128" y="60"/>
                    </a:lnTo>
                    <a:lnTo>
                      <a:pt x="128" y="56"/>
                    </a:lnTo>
                    <a:lnTo>
                      <a:pt x="132" y="56"/>
                    </a:lnTo>
                    <a:lnTo>
                      <a:pt x="136" y="56"/>
                    </a:lnTo>
                    <a:lnTo>
                      <a:pt x="138" y="56"/>
                    </a:lnTo>
                    <a:lnTo>
                      <a:pt x="142" y="56"/>
                    </a:lnTo>
                    <a:lnTo>
                      <a:pt x="146" y="56"/>
                    </a:lnTo>
                    <a:lnTo>
                      <a:pt x="146" y="52"/>
                    </a:lnTo>
                    <a:lnTo>
                      <a:pt x="146" y="48"/>
                    </a:lnTo>
                    <a:lnTo>
                      <a:pt x="142" y="48"/>
                    </a:lnTo>
                    <a:lnTo>
                      <a:pt x="142" y="44"/>
                    </a:lnTo>
                    <a:lnTo>
                      <a:pt x="146" y="44"/>
                    </a:lnTo>
                    <a:lnTo>
                      <a:pt x="146" y="40"/>
                    </a:lnTo>
                    <a:lnTo>
                      <a:pt x="150" y="40"/>
                    </a:lnTo>
                    <a:lnTo>
                      <a:pt x="150" y="36"/>
                    </a:lnTo>
                    <a:lnTo>
                      <a:pt x="154" y="34"/>
                    </a:lnTo>
                    <a:lnTo>
                      <a:pt x="154" y="30"/>
                    </a:lnTo>
                    <a:lnTo>
                      <a:pt x="154" y="26"/>
                    </a:lnTo>
                    <a:lnTo>
                      <a:pt x="150" y="26"/>
                    </a:lnTo>
                    <a:lnTo>
                      <a:pt x="154" y="22"/>
                    </a:lnTo>
                    <a:lnTo>
                      <a:pt x="150" y="22"/>
                    </a:lnTo>
                    <a:lnTo>
                      <a:pt x="150" y="18"/>
                    </a:lnTo>
                    <a:lnTo>
                      <a:pt x="146" y="18"/>
                    </a:lnTo>
                    <a:lnTo>
                      <a:pt x="146" y="14"/>
                    </a:lnTo>
                    <a:lnTo>
                      <a:pt x="150" y="14"/>
                    </a:lnTo>
                    <a:lnTo>
                      <a:pt x="154" y="10"/>
                    </a:lnTo>
                    <a:lnTo>
                      <a:pt x="158" y="6"/>
                    </a:lnTo>
                    <a:lnTo>
                      <a:pt x="162" y="6"/>
                    </a:lnTo>
                    <a:lnTo>
                      <a:pt x="162" y="4"/>
                    </a:lnTo>
                    <a:lnTo>
                      <a:pt x="166" y="4"/>
                    </a:lnTo>
                    <a:lnTo>
                      <a:pt x="168" y="4"/>
                    </a:lnTo>
                    <a:lnTo>
                      <a:pt x="172" y="4"/>
                    </a:lnTo>
                    <a:lnTo>
                      <a:pt x="176" y="0"/>
                    </a:lnTo>
                    <a:lnTo>
                      <a:pt x="180" y="0"/>
                    </a:lnTo>
                    <a:lnTo>
                      <a:pt x="184" y="0"/>
                    </a:lnTo>
                    <a:lnTo>
                      <a:pt x="188" y="4"/>
                    </a:lnTo>
                    <a:lnTo>
                      <a:pt x="192" y="0"/>
                    </a:lnTo>
                    <a:lnTo>
                      <a:pt x="196" y="0"/>
                    </a:lnTo>
                    <a:lnTo>
                      <a:pt x="198" y="0"/>
                    </a:lnTo>
                    <a:lnTo>
                      <a:pt x="202" y="0"/>
                    </a:lnTo>
                    <a:lnTo>
                      <a:pt x="206" y="6"/>
                    </a:lnTo>
                    <a:lnTo>
                      <a:pt x="206" y="4"/>
                    </a:lnTo>
                    <a:lnTo>
                      <a:pt x="208" y="8"/>
                    </a:lnTo>
                    <a:lnTo>
                      <a:pt x="210" y="10"/>
                    </a:lnTo>
                    <a:lnTo>
                      <a:pt x="212" y="10"/>
                    </a:lnTo>
                    <a:lnTo>
                      <a:pt x="212" y="10"/>
                    </a:lnTo>
                    <a:lnTo>
                      <a:pt x="216" y="14"/>
                    </a:lnTo>
                    <a:lnTo>
                      <a:pt x="212" y="14"/>
                    </a:lnTo>
                    <a:lnTo>
                      <a:pt x="212" y="18"/>
                    </a:lnTo>
                    <a:lnTo>
                      <a:pt x="216" y="18"/>
                    </a:lnTo>
                    <a:lnTo>
                      <a:pt x="216" y="22"/>
                    </a:lnTo>
                    <a:lnTo>
                      <a:pt x="220" y="22"/>
                    </a:lnTo>
                    <a:lnTo>
                      <a:pt x="222" y="22"/>
                    </a:lnTo>
                    <a:lnTo>
                      <a:pt x="224" y="22"/>
                    </a:lnTo>
                    <a:lnTo>
                      <a:pt x="224" y="26"/>
                    </a:lnTo>
                    <a:lnTo>
                      <a:pt x="228" y="26"/>
                    </a:lnTo>
                    <a:lnTo>
                      <a:pt x="232" y="26"/>
                    </a:lnTo>
                    <a:lnTo>
                      <a:pt x="232" y="32"/>
                    </a:lnTo>
                    <a:lnTo>
                      <a:pt x="236" y="34"/>
                    </a:lnTo>
                    <a:lnTo>
                      <a:pt x="236" y="34"/>
                    </a:lnTo>
                    <a:lnTo>
                      <a:pt x="232" y="32"/>
                    </a:lnTo>
                    <a:lnTo>
                      <a:pt x="236" y="34"/>
                    </a:lnTo>
                    <a:lnTo>
                      <a:pt x="236" y="34"/>
                    </a:lnTo>
                    <a:lnTo>
                      <a:pt x="232" y="34"/>
                    </a:lnTo>
                    <a:lnTo>
                      <a:pt x="228" y="34"/>
                    </a:lnTo>
                    <a:lnTo>
                      <a:pt x="228" y="36"/>
                    </a:lnTo>
                    <a:lnTo>
                      <a:pt x="228" y="40"/>
                    </a:lnTo>
                    <a:lnTo>
                      <a:pt x="228" y="44"/>
                    </a:lnTo>
                    <a:lnTo>
                      <a:pt x="224" y="44"/>
                    </a:lnTo>
                    <a:lnTo>
                      <a:pt x="224" y="40"/>
                    </a:lnTo>
                    <a:lnTo>
                      <a:pt x="220" y="40"/>
                    </a:lnTo>
                    <a:lnTo>
                      <a:pt x="216" y="44"/>
                    </a:lnTo>
                    <a:lnTo>
                      <a:pt x="212" y="44"/>
                    </a:lnTo>
                    <a:lnTo>
                      <a:pt x="210" y="48"/>
                    </a:lnTo>
                    <a:lnTo>
                      <a:pt x="210" y="44"/>
                    </a:lnTo>
                    <a:lnTo>
                      <a:pt x="206" y="44"/>
                    </a:lnTo>
                    <a:lnTo>
                      <a:pt x="202" y="44"/>
                    </a:lnTo>
                    <a:lnTo>
                      <a:pt x="196" y="44"/>
                    </a:lnTo>
                    <a:lnTo>
                      <a:pt x="196" y="40"/>
                    </a:lnTo>
                    <a:lnTo>
                      <a:pt x="192" y="40"/>
                    </a:lnTo>
                    <a:lnTo>
                      <a:pt x="188" y="44"/>
                    </a:lnTo>
                    <a:lnTo>
                      <a:pt x="184" y="44"/>
                    </a:lnTo>
                    <a:lnTo>
                      <a:pt x="184" y="48"/>
                    </a:lnTo>
                    <a:lnTo>
                      <a:pt x="188" y="48"/>
                    </a:lnTo>
                    <a:lnTo>
                      <a:pt x="188" y="52"/>
                    </a:lnTo>
                    <a:lnTo>
                      <a:pt x="184" y="56"/>
                    </a:lnTo>
                    <a:lnTo>
                      <a:pt x="188" y="56"/>
                    </a:lnTo>
                    <a:lnTo>
                      <a:pt x="192" y="56"/>
                    </a:lnTo>
                    <a:lnTo>
                      <a:pt x="192" y="60"/>
                    </a:lnTo>
                    <a:lnTo>
                      <a:pt x="188" y="60"/>
                    </a:lnTo>
                    <a:lnTo>
                      <a:pt x="188" y="62"/>
                    </a:lnTo>
                    <a:lnTo>
                      <a:pt x="192" y="62"/>
                    </a:lnTo>
                    <a:lnTo>
                      <a:pt x="188" y="66"/>
                    </a:lnTo>
                    <a:lnTo>
                      <a:pt x="188" y="70"/>
                    </a:lnTo>
                    <a:lnTo>
                      <a:pt x="192" y="74"/>
                    </a:lnTo>
                    <a:lnTo>
                      <a:pt x="192" y="78"/>
                    </a:lnTo>
                    <a:lnTo>
                      <a:pt x="196" y="78"/>
                    </a:lnTo>
                    <a:lnTo>
                      <a:pt x="196" y="82"/>
                    </a:lnTo>
                    <a:lnTo>
                      <a:pt x="198" y="86"/>
                    </a:lnTo>
                    <a:lnTo>
                      <a:pt x="202" y="86"/>
                    </a:lnTo>
                    <a:lnTo>
                      <a:pt x="206" y="86"/>
                    </a:lnTo>
                    <a:lnTo>
                      <a:pt x="206" y="90"/>
                    </a:lnTo>
                    <a:lnTo>
                      <a:pt x="206" y="92"/>
                    </a:lnTo>
                    <a:lnTo>
                      <a:pt x="202" y="92"/>
                    </a:lnTo>
                    <a:lnTo>
                      <a:pt x="198" y="92"/>
                    </a:lnTo>
                    <a:lnTo>
                      <a:pt x="196" y="92"/>
                    </a:lnTo>
                    <a:lnTo>
                      <a:pt x="196" y="96"/>
                    </a:lnTo>
                    <a:lnTo>
                      <a:pt x="196" y="100"/>
                    </a:lnTo>
                    <a:lnTo>
                      <a:pt x="196" y="104"/>
                    </a:lnTo>
                    <a:lnTo>
                      <a:pt x="196" y="108"/>
                    </a:lnTo>
                    <a:lnTo>
                      <a:pt x="196" y="112"/>
                    </a:lnTo>
                    <a:lnTo>
                      <a:pt x="196" y="108"/>
                    </a:lnTo>
                    <a:lnTo>
                      <a:pt x="198" y="108"/>
                    </a:lnTo>
                    <a:lnTo>
                      <a:pt x="196" y="112"/>
                    </a:lnTo>
                    <a:lnTo>
                      <a:pt x="192" y="112"/>
                    </a:lnTo>
                    <a:lnTo>
                      <a:pt x="192" y="116"/>
                    </a:lnTo>
                    <a:lnTo>
                      <a:pt x="188" y="120"/>
                    </a:lnTo>
                    <a:lnTo>
                      <a:pt x="184" y="122"/>
                    </a:lnTo>
                    <a:lnTo>
                      <a:pt x="188" y="122"/>
                    </a:lnTo>
                    <a:lnTo>
                      <a:pt x="188" y="126"/>
                    </a:lnTo>
                    <a:lnTo>
                      <a:pt x="184" y="130"/>
                    </a:lnTo>
                    <a:lnTo>
                      <a:pt x="180" y="130"/>
                    </a:lnTo>
                    <a:lnTo>
                      <a:pt x="176" y="134"/>
                    </a:lnTo>
                    <a:lnTo>
                      <a:pt x="176" y="138"/>
                    </a:lnTo>
                    <a:lnTo>
                      <a:pt x="172" y="146"/>
                    </a:lnTo>
                    <a:lnTo>
                      <a:pt x="172" y="148"/>
                    </a:lnTo>
                    <a:lnTo>
                      <a:pt x="168" y="148"/>
                    </a:lnTo>
                    <a:lnTo>
                      <a:pt x="166" y="148"/>
                    </a:lnTo>
                    <a:lnTo>
                      <a:pt x="166" y="152"/>
                    </a:lnTo>
                    <a:lnTo>
                      <a:pt x="162" y="152"/>
                    </a:lnTo>
                    <a:lnTo>
                      <a:pt x="162" y="156"/>
                    </a:lnTo>
                    <a:lnTo>
                      <a:pt x="162" y="160"/>
                    </a:lnTo>
                    <a:lnTo>
                      <a:pt x="158" y="164"/>
                    </a:lnTo>
                    <a:lnTo>
                      <a:pt x="158" y="168"/>
                    </a:lnTo>
                    <a:lnTo>
                      <a:pt x="154" y="168"/>
                    </a:lnTo>
                    <a:lnTo>
                      <a:pt x="150" y="168"/>
                    </a:lnTo>
                    <a:lnTo>
                      <a:pt x="146" y="168"/>
                    </a:lnTo>
                    <a:lnTo>
                      <a:pt x="146" y="172"/>
                    </a:lnTo>
                    <a:lnTo>
                      <a:pt x="142" y="172"/>
                    </a:lnTo>
                    <a:lnTo>
                      <a:pt x="138" y="172"/>
                    </a:lnTo>
                    <a:lnTo>
                      <a:pt x="138" y="168"/>
                    </a:lnTo>
                    <a:lnTo>
                      <a:pt x="138" y="164"/>
                    </a:lnTo>
                    <a:lnTo>
                      <a:pt x="136" y="164"/>
                    </a:lnTo>
                    <a:lnTo>
                      <a:pt x="136" y="168"/>
                    </a:lnTo>
                    <a:lnTo>
                      <a:pt x="132" y="168"/>
                    </a:lnTo>
                    <a:lnTo>
                      <a:pt x="132" y="172"/>
                    </a:lnTo>
                    <a:lnTo>
                      <a:pt x="132" y="176"/>
                    </a:lnTo>
                    <a:lnTo>
                      <a:pt x="128" y="176"/>
                    </a:lnTo>
                    <a:lnTo>
                      <a:pt x="128" y="178"/>
                    </a:lnTo>
                    <a:lnTo>
                      <a:pt x="124" y="178"/>
                    </a:lnTo>
                    <a:lnTo>
                      <a:pt x="124" y="182"/>
                    </a:lnTo>
                    <a:lnTo>
                      <a:pt x="124" y="186"/>
                    </a:lnTo>
                    <a:lnTo>
                      <a:pt x="124" y="190"/>
                    </a:lnTo>
                    <a:lnTo>
                      <a:pt x="128" y="190"/>
                    </a:lnTo>
                    <a:lnTo>
                      <a:pt x="132" y="190"/>
                    </a:lnTo>
                    <a:lnTo>
                      <a:pt x="132" y="194"/>
                    </a:lnTo>
                    <a:lnTo>
                      <a:pt x="132" y="198"/>
                    </a:lnTo>
                    <a:lnTo>
                      <a:pt x="132" y="202"/>
                    </a:lnTo>
                    <a:lnTo>
                      <a:pt x="132" y="204"/>
                    </a:lnTo>
                    <a:lnTo>
                      <a:pt x="136" y="208"/>
                    </a:lnTo>
                    <a:lnTo>
                      <a:pt x="138" y="208"/>
                    </a:lnTo>
                    <a:lnTo>
                      <a:pt x="138" y="212"/>
                    </a:lnTo>
                    <a:lnTo>
                      <a:pt x="138" y="216"/>
                    </a:lnTo>
                    <a:lnTo>
                      <a:pt x="142" y="216"/>
                    </a:lnTo>
                    <a:lnTo>
                      <a:pt x="142" y="220"/>
                    </a:lnTo>
                    <a:lnTo>
                      <a:pt x="142" y="224"/>
                    </a:lnTo>
                    <a:lnTo>
                      <a:pt x="146" y="228"/>
                    </a:lnTo>
                    <a:lnTo>
                      <a:pt x="142" y="228"/>
                    </a:lnTo>
                    <a:lnTo>
                      <a:pt x="142" y="232"/>
                    </a:lnTo>
                    <a:lnTo>
                      <a:pt x="146" y="232"/>
                    </a:lnTo>
                    <a:lnTo>
                      <a:pt x="142" y="232"/>
                    </a:lnTo>
                    <a:lnTo>
                      <a:pt x="142" y="234"/>
                    </a:lnTo>
                    <a:lnTo>
                      <a:pt x="138" y="234"/>
                    </a:lnTo>
                    <a:lnTo>
                      <a:pt x="138" y="232"/>
                    </a:lnTo>
                    <a:lnTo>
                      <a:pt x="136" y="232"/>
                    </a:lnTo>
                    <a:lnTo>
                      <a:pt x="132" y="232"/>
                    </a:lnTo>
                    <a:lnTo>
                      <a:pt x="132" y="234"/>
                    </a:lnTo>
                    <a:lnTo>
                      <a:pt x="128" y="234"/>
                    </a:lnTo>
                    <a:lnTo>
                      <a:pt x="124" y="234"/>
                    </a:lnTo>
                    <a:lnTo>
                      <a:pt x="120" y="234"/>
                    </a:lnTo>
                    <a:lnTo>
                      <a:pt x="116" y="234"/>
                    </a:lnTo>
                    <a:lnTo>
                      <a:pt x="116" y="232"/>
                    </a:lnTo>
                    <a:lnTo>
                      <a:pt x="112" y="232"/>
                    </a:lnTo>
                    <a:lnTo>
                      <a:pt x="112" y="234"/>
                    </a:lnTo>
                    <a:lnTo>
                      <a:pt x="112" y="238"/>
                    </a:lnTo>
                    <a:lnTo>
                      <a:pt x="110" y="238"/>
                    </a:lnTo>
                    <a:lnTo>
                      <a:pt x="106" y="238"/>
                    </a:lnTo>
                    <a:lnTo>
                      <a:pt x="106" y="242"/>
                    </a:lnTo>
                    <a:lnTo>
                      <a:pt x="106" y="238"/>
                    </a:lnTo>
                    <a:lnTo>
                      <a:pt x="106" y="242"/>
                    </a:lnTo>
                    <a:lnTo>
                      <a:pt x="102" y="242"/>
                    </a:lnTo>
                    <a:lnTo>
                      <a:pt x="102" y="238"/>
                    </a:lnTo>
                    <a:lnTo>
                      <a:pt x="102" y="242"/>
                    </a:lnTo>
                    <a:lnTo>
                      <a:pt x="102" y="238"/>
                    </a:lnTo>
                    <a:lnTo>
                      <a:pt x="98" y="242"/>
                    </a:lnTo>
                    <a:lnTo>
                      <a:pt x="94" y="242"/>
                    </a:lnTo>
                    <a:lnTo>
                      <a:pt x="94" y="238"/>
                    </a:lnTo>
                    <a:lnTo>
                      <a:pt x="90" y="234"/>
                    </a:lnTo>
                    <a:lnTo>
                      <a:pt x="90" y="232"/>
                    </a:lnTo>
                    <a:lnTo>
                      <a:pt x="90" y="228"/>
                    </a:lnTo>
                    <a:lnTo>
                      <a:pt x="90" y="224"/>
                    </a:lnTo>
                    <a:lnTo>
                      <a:pt x="86" y="224"/>
                    </a:lnTo>
                    <a:lnTo>
                      <a:pt x="82" y="224"/>
                    </a:lnTo>
                    <a:lnTo>
                      <a:pt x="82" y="220"/>
                    </a:lnTo>
                    <a:lnTo>
                      <a:pt x="82" y="216"/>
                    </a:lnTo>
                    <a:lnTo>
                      <a:pt x="82" y="212"/>
                    </a:lnTo>
                    <a:lnTo>
                      <a:pt x="80" y="208"/>
                    </a:lnTo>
                    <a:lnTo>
                      <a:pt x="76" y="208"/>
                    </a:lnTo>
                    <a:lnTo>
                      <a:pt x="76" y="212"/>
                    </a:lnTo>
                    <a:lnTo>
                      <a:pt x="80" y="208"/>
                    </a:lnTo>
                    <a:lnTo>
                      <a:pt x="80" y="212"/>
                    </a:lnTo>
                    <a:lnTo>
                      <a:pt x="76" y="212"/>
                    </a:lnTo>
                    <a:lnTo>
                      <a:pt x="72" y="212"/>
                    </a:lnTo>
                    <a:lnTo>
                      <a:pt x="68" y="212"/>
                    </a:lnTo>
                    <a:lnTo>
                      <a:pt x="64" y="212"/>
                    </a:lnTo>
                    <a:lnTo>
                      <a:pt x="60" y="212"/>
                    </a:lnTo>
                    <a:lnTo>
                      <a:pt x="60" y="216"/>
                    </a:lnTo>
                    <a:lnTo>
                      <a:pt x="56" y="216"/>
                    </a:lnTo>
                    <a:lnTo>
                      <a:pt x="54" y="216"/>
                    </a:lnTo>
                    <a:lnTo>
                      <a:pt x="56" y="216"/>
                    </a:lnTo>
                    <a:lnTo>
                      <a:pt x="54" y="216"/>
                    </a:lnTo>
                    <a:lnTo>
                      <a:pt x="50" y="216"/>
                    </a:lnTo>
                    <a:lnTo>
                      <a:pt x="46" y="216"/>
                    </a:lnTo>
                    <a:lnTo>
                      <a:pt x="46" y="212"/>
                    </a:lnTo>
                    <a:lnTo>
                      <a:pt x="46" y="216"/>
                    </a:lnTo>
                    <a:lnTo>
                      <a:pt x="42" y="212"/>
                    </a:lnTo>
                    <a:lnTo>
                      <a:pt x="38" y="212"/>
                    </a:lnTo>
                    <a:lnTo>
                      <a:pt x="38" y="216"/>
                    </a:lnTo>
                    <a:lnTo>
                      <a:pt x="34" y="216"/>
                    </a:lnTo>
                    <a:lnTo>
                      <a:pt x="30" y="216"/>
                    </a:lnTo>
                    <a:lnTo>
                      <a:pt x="26" y="216"/>
                    </a:lnTo>
                    <a:lnTo>
                      <a:pt x="24" y="216"/>
                    </a:lnTo>
                    <a:lnTo>
                      <a:pt x="20" y="216"/>
                    </a:lnTo>
                    <a:lnTo>
                      <a:pt x="16" y="220"/>
                    </a:lnTo>
                    <a:lnTo>
                      <a:pt x="12" y="220"/>
                    </a:lnTo>
                    <a:lnTo>
                      <a:pt x="12" y="216"/>
                    </a:lnTo>
                    <a:lnTo>
                      <a:pt x="12" y="212"/>
                    </a:lnTo>
                    <a:lnTo>
                      <a:pt x="12" y="208"/>
                    </a:lnTo>
                    <a:lnTo>
                      <a:pt x="12" y="204"/>
                    </a:lnTo>
                    <a:lnTo>
                      <a:pt x="16" y="204"/>
                    </a:lnTo>
                    <a:lnTo>
                      <a:pt x="16" y="202"/>
                    </a:lnTo>
                    <a:lnTo>
                      <a:pt x="16" y="198"/>
                    </a:lnTo>
                    <a:lnTo>
                      <a:pt x="20" y="198"/>
                    </a:lnTo>
                    <a:lnTo>
                      <a:pt x="20" y="194"/>
                    </a:lnTo>
                    <a:lnTo>
                      <a:pt x="20" y="198"/>
                    </a:lnTo>
                    <a:lnTo>
                      <a:pt x="20" y="194"/>
                    </a:lnTo>
                    <a:lnTo>
                      <a:pt x="24" y="194"/>
                    </a:lnTo>
                    <a:lnTo>
                      <a:pt x="26" y="194"/>
                    </a:lnTo>
                    <a:lnTo>
                      <a:pt x="26" y="190"/>
                    </a:lnTo>
                    <a:lnTo>
                      <a:pt x="30" y="190"/>
                    </a:lnTo>
                    <a:lnTo>
                      <a:pt x="34" y="190"/>
                    </a:lnTo>
                    <a:lnTo>
                      <a:pt x="34" y="186"/>
                    </a:lnTo>
                    <a:lnTo>
                      <a:pt x="34" y="182"/>
                    </a:lnTo>
                    <a:lnTo>
                      <a:pt x="34" y="178"/>
                    </a:lnTo>
                    <a:lnTo>
                      <a:pt x="30" y="178"/>
                    </a:lnTo>
                    <a:lnTo>
                      <a:pt x="26" y="178"/>
                    </a:lnTo>
                    <a:lnTo>
                      <a:pt x="26" y="176"/>
                    </a:lnTo>
                    <a:lnTo>
                      <a:pt x="26" y="172"/>
                    </a:lnTo>
                    <a:lnTo>
                      <a:pt x="26" y="168"/>
                    </a:lnTo>
                    <a:lnTo>
                      <a:pt x="26" y="164"/>
                    </a:lnTo>
                    <a:lnTo>
                      <a:pt x="26" y="160"/>
                    </a:lnTo>
                    <a:lnTo>
                      <a:pt x="24" y="160"/>
                    </a:lnTo>
                    <a:lnTo>
                      <a:pt x="20" y="156"/>
                    </a:lnTo>
                    <a:lnTo>
                      <a:pt x="16" y="156"/>
                    </a:lnTo>
                    <a:lnTo>
                      <a:pt x="12" y="152"/>
                    </a:lnTo>
                    <a:lnTo>
                      <a:pt x="12" y="148"/>
                    </a:lnTo>
                    <a:lnTo>
                      <a:pt x="8" y="146"/>
                    </a:lnTo>
                    <a:lnTo>
                      <a:pt x="8" y="142"/>
                    </a:lnTo>
                    <a:lnTo>
                      <a:pt x="4" y="134"/>
                    </a:lnTo>
                    <a:lnTo>
                      <a:pt x="0" y="134"/>
                    </a:lnTo>
                    <a:lnTo>
                      <a:pt x="4" y="134"/>
                    </a:lnTo>
                    <a:lnTo>
                      <a:pt x="12" y="138"/>
                    </a:lnTo>
                    <a:lnTo>
                      <a:pt x="16" y="138"/>
                    </a:lnTo>
                    <a:lnTo>
                      <a:pt x="20" y="138"/>
                    </a:lnTo>
                    <a:lnTo>
                      <a:pt x="24" y="142"/>
                    </a:lnTo>
                    <a:lnTo>
                      <a:pt x="34" y="138"/>
                    </a:lnTo>
                    <a:lnTo>
                      <a:pt x="34" y="138"/>
                    </a:lnTo>
                    <a:lnTo>
                      <a:pt x="34" y="1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0" name="Freeform 47">
                <a:extLst>
                  <a:ext uri="{FF2B5EF4-FFF2-40B4-BE49-F238E27FC236}">
                    <a16:creationId xmlns:a16="http://schemas.microsoft.com/office/drawing/2014/main" id="{EA286B14-4348-42E6-B0C4-E1BEB21132D1}"/>
                  </a:ext>
                </a:extLst>
              </p:cNvPr>
              <p:cNvSpPr>
                <a:spLocks noEditPoints="1"/>
              </p:cNvSpPr>
              <p:nvPr/>
            </p:nvSpPr>
            <p:spPr bwMode="auto">
              <a:xfrm>
                <a:off x="7108110" y="9517042"/>
                <a:ext cx="24396" cy="17426"/>
              </a:xfrm>
              <a:custGeom>
                <a:avLst/>
                <a:gdLst>
                  <a:gd name="T0" fmla="*/ 8 w 14"/>
                  <a:gd name="T1" fmla="*/ 0 h 10"/>
                  <a:gd name="T2" fmla="*/ 8 w 14"/>
                  <a:gd name="T3" fmla="*/ 0 h 10"/>
                  <a:gd name="T4" fmla="*/ 8 w 14"/>
                  <a:gd name="T5" fmla="*/ 0 h 10"/>
                  <a:gd name="T6" fmla="*/ 8 w 14"/>
                  <a:gd name="T7" fmla="*/ 0 h 10"/>
                  <a:gd name="T8" fmla="*/ 8 w 14"/>
                  <a:gd name="T9" fmla="*/ 0 h 10"/>
                  <a:gd name="T10" fmla="*/ 8 w 14"/>
                  <a:gd name="T11" fmla="*/ 0 h 10"/>
                  <a:gd name="T12" fmla="*/ 8 w 14"/>
                  <a:gd name="T13" fmla="*/ 0 h 10"/>
                  <a:gd name="T14" fmla="*/ 8 w 14"/>
                  <a:gd name="T15" fmla="*/ 0 h 10"/>
                  <a:gd name="T16" fmla="*/ 8 w 14"/>
                  <a:gd name="T17" fmla="*/ 0 h 10"/>
                  <a:gd name="T18" fmla="*/ 8 w 14"/>
                  <a:gd name="T19" fmla="*/ 0 h 10"/>
                  <a:gd name="T20" fmla="*/ 14 w 14"/>
                  <a:gd name="T21" fmla="*/ 6 h 10"/>
                  <a:gd name="T22" fmla="*/ 14 w 14"/>
                  <a:gd name="T23" fmla="*/ 6 h 10"/>
                  <a:gd name="T24" fmla="*/ 14 w 14"/>
                  <a:gd name="T25" fmla="*/ 6 h 10"/>
                  <a:gd name="T26" fmla="*/ 14 w 14"/>
                  <a:gd name="T27" fmla="*/ 6 h 10"/>
                  <a:gd name="T28" fmla="*/ 14 w 14"/>
                  <a:gd name="T29" fmla="*/ 6 h 10"/>
                  <a:gd name="T30" fmla="*/ 14 w 14"/>
                  <a:gd name="T31" fmla="*/ 6 h 10"/>
                  <a:gd name="T32" fmla="*/ 14 w 14"/>
                  <a:gd name="T33" fmla="*/ 6 h 10"/>
                  <a:gd name="T34" fmla="*/ 0 w 14"/>
                  <a:gd name="T35" fmla="*/ 10 h 10"/>
                  <a:gd name="T36" fmla="*/ 0 w 14"/>
                  <a:gd name="T37" fmla="*/ 10 h 10"/>
                  <a:gd name="T38" fmla="*/ 0 w 14"/>
                  <a:gd name="T39" fmla="*/ 10 h 10"/>
                  <a:gd name="T40" fmla="*/ 0 w 14"/>
                  <a:gd name="T41" fmla="*/ 10 h 10"/>
                  <a:gd name="T42" fmla="*/ 0 w 14"/>
                  <a:gd name="T43" fmla="*/ 10 h 10"/>
                  <a:gd name="T44" fmla="*/ 0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8" y="0"/>
                    </a:moveTo>
                    <a:lnTo>
                      <a:pt x="8" y="0"/>
                    </a:lnTo>
                    <a:lnTo>
                      <a:pt x="8" y="0"/>
                    </a:lnTo>
                    <a:lnTo>
                      <a:pt x="8" y="0"/>
                    </a:lnTo>
                    <a:lnTo>
                      <a:pt x="8" y="0"/>
                    </a:lnTo>
                    <a:lnTo>
                      <a:pt x="8" y="0"/>
                    </a:lnTo>
                    <a:lnTo>
                      <a:pt x="8" y="0"/>
                    </a:lnTo>
                    <a:lnTo>
                      <a:pt x="8" y="0"/>
                    </a:lnTo>
                    <a:lnTo>
                      <a:pt x="8" y="0"/>
                    </a:lnTo>
                    <a:lnTo>
                      <a:pt x="8" y="0"/>
                    </a:lnTo>
                    <a:close/>
                    <a:moveTo>
                      <a:pt x="14" y="6"/>
                    </a:moveTo>
                    <a:lnTo>
                      <a:pt x="14" y="6"/>
                    </a:lnTo>
                    <a:lnTo>
                      <a:pt x="14" y="6"/>
                    </a:lnTo>
                    <a:lnTo>
                      <a:pt x="14" y="6"/>
                    </a:lnTo>
                    <a:lnTo>
                      <a:pt x="14" y="6"/>
                    </a:lnTo>
                    <a:lnTo>
                      <a:pt x="14" y="6"/>
                    </a:lnTo>
                    <a:lnTo>
                      <a:pt x="14" y="6"/>
                    </a:lnTo>
                    <a:close/>
                    <a:moveTo>
                      <a:pt x="0" y="10"/>
                    </a:moveTo>
                    <a:lnTo>
                      <a:pt x="0" y="10"/>
                    </a:lnTo>
                    <a:lnTo>
                      <a:pt x="0" y="10"/>
                    </a:lnTo>
                    <a:lnTo>
                      <a:pt x="0" y="10"/>
                    </a:lnTo>
                    <a:lnTo>
                      <a:pt x="0" y="10"/>
                    </a:lnTo>
                    <a:lnTo>
                      <a:pt x="0"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1" name="Freeform 48">
                <a:extLst>
                  <a:ext uri="{FF2B5EF4-FFF2-40B4-BE49-F238E27FC236}">
                    <a16:creationId xmlns:a16="http://schemas.microsoft.com/office/drawing/2014/main" id="{C365146F-C88D-4E92-8D3B-16D2ECA3AB7A}"/>
                  </a:ext>
                </a:extLst>
              </p:cNvPr>
              <p:cNvSpPr>
                <a:spLocks noEditPoints="1"/>
              </p:cNvSpPr>
              <p:nvPr/>
            </p:nvSpPr>
            <p:spPr bwMode="auto">
              <a:xfrm>
                <a:off x="7237061" y="9457794"/>
                <a:ext cx="233506" cy="414735"/>
              </a:xfrm>
              <a:custGeom>
                <a:avLst/>
                <a:gdLst>
                  <a:gd name="T0" fmla="*/ 78 w 134"/>
                  <a:gd name="T1" fmla="*/ 150 h 238"/>
                  <a:gd name="T2" fmla="*/ 94 w 134"/>
                  <a:gd name="T3" fmla="*/ 172 h 238"/>
                  <a:gd name="T4" fmla="*/ 0 w 134"/>
                  <a:gd name="T5" fmla="*/ 194 h 238"/>
                  <a:gd name="T6" fmla="*/ 50 w 134"/>
                  <a:gd name="T7" fmla="*/ 220 h 238"/>
                  <a:gd name="T8" fmla="*/ 42 w 134"/>
                  <a:gd name="T9" fmla="*/ 48 h 238"/>
                  <a:gd name="T10" fmla="*/ 50 w 134"/>
                  <a:gd name="T11" fmla="*/ 10 h 238"/>
                  <a:gd name="T12" fmla="*/ 74 w 134"/>
                  <a:gd name="T13" fmla="*/ 10 h 238"/>
                  <a:gd name="T14" fmla="*/ 70 w 134"/>
                  <a:gd name="T15" fmla="*/ 48 h 238"/>
                  <a:gd name="T16" fmla="*/ 66 w 134"/>
                  <a:gd name="T17" fmla="*/ 70 h 238"/>
                  <a:gd name="T18" fmla="*/ 78 w 134"/>
                  <a:gd name="T19" fmla="*/ 82 h 238"/>
                  <a:gd name="T20" fmla="*/ 94 w 134"/>
                  <a:gd name="T21" fmla="*/ 90 h 238"/>
                  <a:gd name="T22" fmla="*/ 100 w 134"/>
                  <a:gd name="T23" fmla="*/ 100 h 238"/>
                  <a:gd name="T24" fmla="*/ 90 w 134"/>
                  <a:gd name="T25" fmla="*/ 100 h 238"/>
                  <a:gd name="T26" fmla="*/ 78 w 134"/>
                  <a:gd name="T27" fmla="*/ 100 h 238"/>
                  <a:gd name="T28" fmla="*/ 52 w 134"/>
                  <a:gd name="T29" fmla="*/ 90 h 238"/>
                  <a:gd name="T30" fmla="*/ 46 w 134"/>
                  <a:gd name="T31" fmla="*/ 74 h 238"/>
                  <a:gd name="T32" fmla="*/ 70 w 134"/>
                  <a:gd name="T33" fmla="*/ 70 h 238"/>
                  <a:gd name="T34" fmla="*/ 74 w 134"/>
                  <a:gd name="T35" fmla="*/ 70 h 238"/>
                  <a:gd name="T36" fmla="*/ 100 w 134"/>
                  <a:gd name="T37" fmla="*/ 86 h 238"/>
                  <a:gd name="T38" fmla="*/ 66 w 134"/>
                  <a:gd name="T39" fmla="*/ 96 h 238"/>
                  <a:gd name="T40" fmla="*/ 50 w 134"/>
                  <a:gd name="T41" fmla="*/ 100 h 238"/>
                  <a:gd name="T42" fmla="*/ 60 w 134"/>
                  <a:gd name="T43" fmla="*/ 116 h 238"/>
                  <a:gd name="T44" fmla="*/ 70 w 134"/>
                  <a:gd name="T45" fmla="*/ 120 h 238"/>
                  <a:gd name="T46" fmla="*/ 94 w 134"/>
                  <a:gd name="T47" fmla="*/ 108 h 238"/>
                  <a:gd name="T48" fmla="*/ 100 w 134"/>
                  <a:gd name="T49" fmla="*/ 124 h 238"/>
                  <a:gd name="T50" fmla="*/ 104 w 134"/>
                  <a:gd name="T51" fmla="*/ 116 h 238"/>
                  <a:gd name="T52" fmla="*/ 122 w 134"/>
                  <a:gd name="T53" fmla="*/ 134 h 238"/>
                  <a:gd name="T54" fmla="*/ 108 w 134"/>
                  <a:gd name="T55" fmla="*/ 120 h 238"/>
                  <a:gd name="T56" fmla="*/ 42 w 134"/>
                  <a:gd name="T57" fmla="*/ 116 h 238"/>
                  <a:gd name="T58" fmla="*/ 46 w 134"/>
                  <a:gd name="T59" fmla="*/ 126 h 238"/>
                  <a:gd name="T60" fmla="*/ 70 w 134"/>
                  <a:gd name="T61" fmla="*/ 146 h 238"/>
                  <a:gd name="T62" fmla="*/ 82 w 134"/>
                  <a:gd name="T63" fmla="*/ 130 h 238"/>
                  <a:gd name="T64" fmla="*/ 104 w 134"/>
                  <a:gd name="T65" fmla="*/ 130 h 238"/>
                  <a:gd name="T66" fmla="*/ 108 w 134"/>
                  <a:gd name="T67" fmla="*/ 134 h 238"/>
                  <a:gd name="T68" fmla="*/ 112 w 134"/>
                  <a:gd name="T69" fmla="*/ 152 h 238"/>
                  <a:gd name="T70" fmla="*/ 38 w 134"/>
                  <a:gd name="T71" fmla="*/ 150 h 238"/>
                  <a:gd name="T72" fmla="*/ 12 w 134"/>
                  <a:gd name="T73" fmla="*/ 176 h 238"/>
                  <a:gd name="T74" fmla="*/ 26 w 134"/>
                  <a:gd name="T75" fmla="*/ 152 h 238"/>
                  <a:gd name="T76" fmla="*/ 34 w 134"/>
                  <a:gd name="T77" fmla="*/ 134 h 238"/>
                  <a:gd name="T78" fmla="*/ 94 w 134"/>
                  <a:gd name="T79" fmla="*/ 152 h 238"/>
                  <a:gd name="T80" fmla="*/ 96 w 134"/>
                  <a:gd name="T81" fmla="*/ 152 h 238"/>
                  <a:gd name="T82" fmla="*/ 90 w 134"/>
                  <a:gd name="T83" fmla="*/ 156 h 238"/>
                  <a:gd name="T84" fmla="*/ 74 w 134"/>
                  <a:gd name="T85" fmla="*/ 160 h 238"/>
                  <a:gd name="T86" fmla="*/ 90 w 134"/>
                  <a:gd name="T87" fmla="*/ 146 h 238"/>
                  <a:gd name="T88" fmla="*/ 108 w 134"/>
                  <a:gd name="T89" fmla="*/ 152 h 238"/>
                  <a:gd name="T90" fmla="*/ 116 w 134"/>
                  <a:gd name="T91" fmla="*/ 156 h 238"/>
                  <a:gd name="T92" fmla="*/ 74 w 134"/>
                  <a:gd name="T93" fmla="*/ 202 h 238"/>
                  <a:gd name="T94" fmla="*/ 86 w 134"/>
                  <a:gd name="T95" fmla="*/ 186 h 238"/>
                  <a:gd name="T96" fmla="*/ 100 w 134"/>
                  <a:gd name="T97" fmla="*/ 186 h 238"/>
                  <a:gd name="T98" fmla="*/ 116 w 134"/>
                  <a:gd name="T99" fmla="*/ 176 h 238"/>
                  <a:gd name="T100" fmla="*/ 130 w 134"/>
                  <a:gd name="T101" fmla="*/ 172 h 238"/>
                  <a:gd name="T102" fmla="*/ 134 w 134"/>
                  <a:gd name="T103" fmla="*/ 202 h 238"/>
                  <a:gd name="T104" fmla="*/ 126 w 134"/>
                  <a:gd name="T105" fmla="*/ 202 h 238"/>
                  <a:gd name="T106" fmla="*/ 120 w 134"/>
                  <a:gd name="T107" fmla="*/ 232 h 238"/>
                  <a:gd name="T108" fmla="*/ 100 w 134"/>
                  <a:gd name="T109" fmla="*/ 208 h 238"/>
                  <a:gd name="T110" fmla="*/ 94 w 134"/>
                  <a:gd name="T111" fmla="*/ 194 h 238"/>
                  <a:gd name="T112" fmla="*/ 82 w 134"/>
                  <a:gd name="T113" fmla="*/ 198 h 238"/>
                  <a:gd name="T114" fmla="*/ 108 w 134"/>
                  <a:gd name="T115" fmla="*/ 172 h 238"/>
                  <a:gd name="T116" fmla="*/ 66 w 134"/>
                  <a:gd name="T117" fmla="*/ 212 h 238"/>
                  <a:gd name="T118" fmla="*/ 60 w 134"/>
                  <a:gd name="T119"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38">
                    <a:moveTo>
                      <a:pt x="112" y="130"/>
                    </a:moveTo>
                    <a:lnTo>
                      <a:pt x="112" y="126"/>
                    </a:lnTo>
                    <a:lnTo>
                      <a:pt x="108" y="126"/>
                    </a:lnTo>
                    <a:lnTo>
                      <a:pt x="112" y="126"/>
                    </a:lnTo>
                    <a:lnTo>
                      <a:pt x="112" y="130"/>
                    </a:lnTo>
                    <a:lnTo>
                      <a:pt x="112" y="130"/>
                    </a:lnTo>
                    <a:lnTo>
                      <a:pt x="112" y="130"/>
                    </a:lnTo>
                    <a:close/>
                    <a:moveTo>
                      <a:pt x="78" y="150"/>
                    </a:moveTo>
                    <a:lnTo>
                      <a:pt x="78" y="146"/>
                    </a:lnTo>
                    <a:lnTo>
                      <a:pt x="78" y="142"/>
                    </a:lnTo>
                    <a:lnTo>
                      <a:pt x="82" y="142"/>
                    </a:lnTo>
                    <a:lnTo>
                      <a:pt x="82" y="146"/>
                    </a:lnTo>
                    <a:lnTo>
                      <a:pt x="78" y="150"/>
                    </a:lnTo>
                    <a:lnTo>
                      <a:pt x="78" y="150"/>
                    </a:lnTo>
                    <a:lnTo>
                      <a:pt x="78" y="150"/>
                    </a:lnTo>
                    <a:close/>
                    <a:moveTo>
                      <a:pt x="42" y="150"/>
                    </a:moveTo>
                    <a:lnTo>
                      <a:pt x="42" y="146"/>
                    </a:lnTo>
                    <a:lnTo>
                      <a:pt x="38" y="146"/>
                    </a:lnTo>
                    <a:lnTo>
                      <a:pt x="42" y="146"/>
                    </a:lnTo>
                    <a:lnTo>
                      <a:pt x="42" y="150"/>
                    </a:lnTo>
                    <a:lnTo>
                      <a:pt x="42" y="150"/>
                    </a:lnTo>
                    <a:lnTo>
                      <a:pt x="42" y="150"/>
                    </a:lnTo>
                    <a:close/>
                    <a:moveTo>
                      <a:pt x="94" y="172"/>
                    </a:moveTo>
                    <a:lnTo>
                      <a:pt x="94" y="168"/>
                    </a:lnTo>
                    <a:lnTo>
                      <a:pt x="94" y="172"/>
                    </a:lnTo>
                    <a:lnTo>
                      <a:pt x="94" y="172"/>
                    </a:lnTo>
                    <a:lnTo>
                      <a:pt x="94" y="172"/>
                    </a:lnTo>
                    <a:close/>
                    <a:moveTo>
                      <a:pt x="4" y="186"/>
                    </a:moveTo>
                    <a:lnTo>
                      <a:pt x="4" y="182"/>
                    </a:lnTo>
                    <a:lnTo>
                      <a:pt x="4" y="186"/>
                    </a:lnTo>
                    <a:lnTo>
                      <a:pt x="4" y="186"/>
                    </a:lnTo>
                    <a:lnTo>
                      <a:pt x="4" y="186"/>
                    </a:lnTo>
                    <a:close/>
                    <a:moveTo>
                      <a:pt x="0" y="194"/>
                    </a:moveTo>
                    <a:lnTo>
                      <a:pt x="0" y="190"/>
                    </a:lnTo>
                    <a:lnTo>
                      <a:pt x="0" y="186"/>
                    </a:lnTo>
                    <a:lnTo>
                      <a:pt x="0" y="190"/>
                    </a:lnTo>
                    <a:lnTo>
                      <a:pt x="0" y="194"/>
                    </a:lnTo>
                    <a:lnTo>
                      <a:pt x="0" y="194"/>
                    </a:lnTo>
                    <a:lnTo>
                      <a:pt x="0" y="194"/>
                    </a:lnTo>
                    <a:close/>
                    <a:moveTo>
                      <a:pt x="82" y="202"/>
                    </a:moveTo>
                    <a:lnTo>
                      <a:pt x="82" y="198"/>
                    </a:lnTo>
                    <a:lnTo>
                      <a:pt x="86" y="198"/>
                    </a:lnTo>
                    <a:lnTo>
                      <a:pt x="86" y="202"/>
                    </a:lnTo>
                    <a:lnTo>
                      <a:pt x="82" y="202"/>
                    </a:lnTo>
                    <a:lnTo>
                      <a:pt x="82" y="202"/>
                    </a:lnTo>
                    <a:lnTo>
                      <a:pt x="82" y="202"/>
                    </a:lnTo>
                    <a:close/>
                    <a:moveTo>
                      <a:pt x="50" y="220"/>
                    </a:moveTo>
                    <a:lnTo>
                      <a:pt x="50" y="216"/>
                    </a:lnTo>
                    <a:lnTo>
                      <a:pt x="52" y="216"/>
                    </a:lnTo>
                    <a:lnTo>
                      <a:pt x="52" y="220"/>
                    </a:lnTo>
                    <a:lnTo>
                      <a:pt x="50" y="220"/>
                    </a:lnTo>
                    <a:lnTo>
                      <a:pt x="50" y="220"/>
                    </a:lnTo>
                    <a:lnTo>
                      <a:pt x="50" y="220"/>
                    </a:lnTo>
                    <a:close/>
                    <a:moveTo>
                      <a:pt x="66" y="4"/>
                    </a:moveTo>
                    <a:lnTo>
                      <a:pt x="66" y="0"/>
                    </a:lnTo>
                    <a:lnTo>
                      <a:pt x="70" y="0"/>
                    </a:lnTo>
                    <a:lnTo>
                      <a:pt x="66" y="4"/>
                    </a:lnTo>
                    <a:lnTo>
                      <a:pt x="66" y="4"/>
                    </a:lnTo>
                    <a:lnTo>
                      <a:pt x="66" y="4"/>
                    </a:lnTo>
                    <a:close/>
                    <a:moveTo>
                      <a:pt x="42" y="56"/>
                    </a:moveTo>
                    <a:lnTo>
                      <a:pt x="42" y="52"/>
                    </a:lnTo>
                    <a:lnTo>
                      <a:pt x="38" y="52"/>
                    </a:lnTo>
                    <a:lnTo>
                      <a:pt x="38" y="48"/>
                    </a:lnTo>
                    <a:lnTo>
                      <a:pt x="42" y="44"/>
                    </a:lnTo>
                    <a:lnTo>
                      <a:pt x="42" y="48"/>
                    </a:lnTo>
                    <a:lnTo>
                      <a:pt x="46" y="48"/>
                    </a:lnTo>
                    <a:lnTo>
                      <a:pt x="46" y="52"/>
                    </a:lnTo>
                    <a:lnTo>
                      <a:pt x="50" y="48"/>
                    </a:lnTo>
                    <a:lnTo>
                      <a:pt x="50" y="44"/>
                    </a:lnTo>
                    <a:lnTo>
                      <a:pt x="50" y="40"/>
                    </a:lnTo>
                    <a:lnTo>
                      <a:pt x="50" y="38"/>
                    </a:lnTo>
                    <a:lnTo>
                      <a:pt x="50" y="34"/>
                    </a:lnTo>
                    <a:lnTo>
                      <a:pt x="50" y="30"/>
                    </a:lnTo>
                    <a:lnTo>
                      <a:pt x="50" y="26"/>
                    </a:lnTo>
                    <a:lnTo>
                      <a:pt x="50" y="22"/>
                    </a:lnTo>
                    <a:lnTo>
                      <a:pt x="50" y="18"/>
                    </a:lnTo>
                    <a:lnTo>
                      <a:pt x="50" y="14"/>
                    </a:lnTo>
                    <a:lnTo>
                      <a:pt x="50" y="10"/>
                    </a:lnTo>
                    <a:lnTo>
                      <a:pt x="52" y="10"/>
                    </a:lnTo>
                    <a:lnTo>
                      <a:pt x="52" y="8"/>
                    </a:lnTo>
                    <a:lnTo>
                      <a:pt x="56" y="4"/>
                    </a:lnTo>
                    <a:lnTo>
                      <a:pt x="56" y="8"/>
                    </a:lnTo>
                    <a:lnTo>
                      <a:pt x="60" y="4"/>
                    </a:lnTo>
                    <a:lnTo>
                      <a:pt x="60" y="8"/>
                    </a:lnTo>
                    <a:lnTo>
                      <a:pt x="64" y="8"/>
                    </a:lnTo>
                    <a:lnTo>
                      <a:pt x="64" y="10"/>
                    </a:lnTo>
                    <a:lnTo>
                      <a:pt x="66" y="10"/>
                    </a:lnTo>
                    <a:lnTo>
                      <a:pt x="70" y="10"/>
                    </a:lnTo>
                    <a:lnTo>
                      <a:pt x="70" y="8"/>
                    </a:lnTo>
                    <a:lnTo>
                      <a:pt x="74" y="8"/>
                    </a:lnTo>
                    <a:lnTo>
                      <a:pt x="74" y="10"/>
                    </a:lnTo>
                    <a:lnTo>
                      <a:pt x="74" y="14"/>
                    </a:lnTo>
                    <a:lnTo>
                      <a:pt x="74" y="18"/>
                    </a:lnTo>
                    <a:lnTo>
                      <a:pt x="74" y="22"/>
                    </a:lnTo>
                    <a:lnTo>
                      <a:pt x="74" y="26"/>
                    </a:lnTo>
                    <a:lnTo>
                      <a:pt x="78" y="30"/>
                    </a:lnTo>
                    <a:lnTo>
                      <a:pt x="78" y="34"/>
                    </a:lnTo>
                    <a:lnTo>
                      <a:pt x="78" y="38"/>
                    </a:lnTo>
                    <a:lnTo>
                      <a:pt x="74" y="40"/>
                    </a:lnTo>
                    <a:lnTo>
                      <a:pt x="74" y="44"/>
                    </a:lnTo>
                    <a:lnTo>
                      <a:pt x="74" y="48"/>
                    </a:lnTo>
                    <a:lnTo>
                      <a:pt x="70" y="48"/>
                    </a:lnTo>
                    <a:lnTo>
                      <a:pt x="70" y="52"/>
                    </a:lnTo>
                    <a:lnTo>
                      <a:pt x="70" y="48"/>
                    </a:lnTo>
                    <a:lnTo>
                      <a:pt x="74" y="48"/>
                    </a:lnTo>
                    <a:lnTo>
                      <a:pt x="70" y="48"/>
                    </a:lnTo>
                    <a:lnTo>
                      <a:pt x="66" y="48"/>
                    </a:lnTo>
                    <a:lnTo>
                      <a:pt x="66" y="52"/>
                    </a:lnTo>
                    <a:lnTo>
                      <a:pt x="64" y="52"/>
                    </a:lnTo>
                    <a:lnTo>
                      <a:pt x="64" y="56"/>
                    </a:lnTo>
                    <a:lnTo>
                      <a:pt x="66" y="56"/>
                    </a:lnTo>
                    <a:lnTo>
                      <a:pt x="64" y="56"/>
                    </a:lnTo>
                    <a:lnTo>
                      <a:pt x="64" y="60"/>
                    </a:lnTo>
                    <a:lnTo>
                      <a:pt x="64" y="64"/>
                    </a:lnTo>
                    <a:lnTo>
                      <a:pt x="64" y="66"/>
                    </a:lnTo>
                    <a:lnTo>
                      <a:pt x="64" y="70"/>
                    </a:lnTo>
                    <a:lnTo>
                      <a:pt x="66" y="70"/>
                    </a:lnTo>
                    <a:lnTo>
                      <a:pt x="66" y="74"/>
                    </a:lnTo>
                    <a:lnTo>
                      <a:pt x="64" y="74"/>
                    </a:lnTo>
                    <a:lnTo>
                      <a:pt x="66" y="74"/>
                    </a:lnTo>
                    <a:lnTo>
                      <a:pt x="66" y="78"/>
                    </a:lnTo>
                    <a:lnTo>
                      <a:pt x="66" y="82"/>
                    </a:lnTo>
                    <a:lnTo>
                      <a:pt x="70" y="86"/>
                    </a:lnTo>
                    <a:lnTo>
                      <a:pt x="74" y="86"/>
                    </a:lnTo>
                    <a:lnTo>
                      <a:pt x="74" y="90"/>
                    </a:lnTo>
                    <a:lnTo>
                      <a:pt x="74" y="86"/>
                    </a:lnTo>
                    <a:lnTo>
                      <a:pt x="74" y="82"/>
                    </a:lnTo>
                    <a:lnTo>
                      <a:pt x="74" y="86"/>
                    </a:lnTo>
                    <a:lnTo>
                      <a:pt x="74" y="82"/>
                    </a:lnTo>
                    <a:lnTo>
                      <a:pt x="78" y="82"/>
                    </a:lnTo>
                    <a:lnTo>
                      <a:pt x="78" y="78"/>
                    </a:lnTo>
                    <a:lnTo>
                      <a:pt x="78" y="82"/>
                    </a:lnTo>
                    <a:lnTo>
                      <a:pt x="82" y="78"/>
                    </a:lnTo>
                    <a:lnTo>
                      <a:pt x="82" y="82"/>
                    </a:lnTo>
                    <a:lnTo>
                      <a:pt x="86" y="82"/>
                    </a:lnTo>
                    <a:lnTo>
                      <a:pt x="86" y="86"/>
                    </a:lnTo>
                    <a:lnTo>
                      <a:pt x="86" y="90"/>
                    </a:lnTo>
                    <a:lnTo>
                      <a:pt x="86" y="94"/>
                    </a:lnTo>
                    <a:lnTo>
                      <a:pt x="86" y="90"/>
                    </a:lnTo>
                    <a:lnTo>
                      <a:pt x="90" y="90"/>
                    </a:lnTo>
                    <a:lnTo>
                      <a:pt x="90" y="86"/>
                    </a:lnTo>
                    <a:lnTo>
                      <a:pt x="94" y="86"/>
                    </a:lnTo>
                    <a:lnTo>
                      <a:pt x="94" y="90"/>
                    </a:lnTo>
                    <a:lnTo>
                      <a:pt x="96" y="90"/>
                    </a:lnTo>
                    <a:lnTo>
                      <a:pt x="96" y="94"/>
                    </a:lnTo>
                    <a:lnTo>
                      <a:pt x="96" y="90"/>
                    </a:lnTo>
                    <a:lnTo>
                      <a:pt x="94" y="90"/>
                    </a:lnTo>
                    <a:lnTo>
                      <a:pt x="94" y="94"/>
                    </a:lnTo>
                    <a:lnTo>
                      <a:pt x="94" y="96"/>
                    </a:lnTo>
                    <a:lnTo>
                      <a:pt x="96" y="96"/>
                    </a:lnTo>
                    <a:lnTo>
                      <a:pt x="96" y="100"/>
                    </a:lnTo>
                    <a:lnTo>
                      <a:pt x="96" y="96"/>
                    </a:lnTo>
                    <a:lnTo>
                      <a:pt x="96" y="100"/>
                    </a:lnTo>
                    <a:lnTo>
                      <a:pt x="100" y="100"/>
                    </a:lnTo>
                    <a:lnTo>
                      <a:pt x="100" y="104"/>
                    </a:lnTo>
                    <a:lnTo>
                      <a:pt x="100" y="100"/>
                    </a:lnTo>
                    <a:lnTo>
                      <a:pt x="100" y="104"/>
                    </a:lnTo>
                    <a:lnTo>
                      <a:pt x="100" y="108"/>
                    </a:lnTo>
                    <a:lnTo>
                      <a:pt x="100" y="112"/>
                    </a:lnTo>
                    <a:lnTo>
                      <a:pt x="96" y="112"/>
                    </a:lnTo>
                    <a:lnTo>
                      <a:pt x="96" y="108"/>
                    </a:lnTo>
                    <a:lnTo>
                      <a:pt x="96" y="104"/>
                    </a:lnTo>
                    <a:lnTo>
                      <a:pt x="100" y="104"/>
                    </a:lnTo>
                    <a:lnTo>
                      <a:pt x="96" y="104"/>
                    </a:lnTo>
                    <a:lnTo>
                      <a:pt x="94" y="104"/>
                    </a:lnTo>
                    <a:lnTo>
                      <a:pt x="90" y="104"/>
                    </a:lnTo>
                    <a:lnTo>
                      <a:pt x="90" y="100"/>
                    </a:lnTo>
                    <a:lnTo>
                      <a:pt x="90" y="104"/>
                    </a:lnTo>
                    <a:lnTo>
                      <a:pt x="90" y="100"/>
                    </a:lnTo>
                    <a:lnTo>
                      <a:pt x="90" y="96"/>
                    </a:lnTo>
                    <a:lnTo>
                      <a:pt x="86" y="96"/>
                    </a:lnTo>
                    <a:lnTo>
                      <a:pt x="86" y="94"/>
                    </a:lnTo>
                    <a:lnTo>
                      <a:pt x="82" y="94"/>
                    </a:lnTo>
                    <a:lnTo>
                      <a:pt x="82" y="90"/>
                    </a:lnTo>
                    <a:lnTo>
                      <a:pt x="78" y="90"/>
                    </a:lnTo>
                    <a:lnTo>
                      <a:pt x="78" y="86"/>
                    </a:lnTo>
                    <a:lnTo>
                      <a:pt x="78" y="90"/>
                    </a:lnTo>
                    <a:lnTo>
                      <a:pt x="78" y="94"/>
                    </a:lnTo>
                    <a:lnTo>
                      <a:pt x="78" y="96"/>
                    </a:lnTo>
                    <a:lnTo>
                      <a:pt x="82" y="96"/>
                    </a:lnTo>
                    <a:lnTo>
                      <a:pt x="82" y="100"/>
                    </a:lnTo>
                    <a:lnTo>
                      <a:pt x="78" y="100"/>
                    </a:lnTo>
                    <a:lnTo>
                      <a:pt x="78" y="96"/>
                    </a:lnTo>
                    <a:lnTo>
                      <a:pt x="78" y="94"/>
                    </a:lnTo>
                    <a:lnTo>
                      <a:pt x="74" y="94"/>
                    </a:lnTo>
                    <a:lnTo>
                      <a:pt x="70" y="90"/>
                    </a:lnTo>
                    <a:lnTo>
                      <a:pt x="66" y="90"/>
                    </a:lnTo>
                    <a:lnTo>
                      <a:pt x="66" y="86"/>
                    </a:lnTo>
                    <a:lnTo>
                      <a:pt x="64" y="90"/>
                    </a:lnTo>
                    <a:lnTo>
                      <a:pt x="64" y="94"/>
                    </a:lnTo>
                    <a:lnTo>
                      <a:pt x="60" y="94"/>
                    </a:lnTo>
                    <a:lnTo>
                      <a:pt x="56" y="94"/>
                    </a:lnTo>
                    <a:lnTo>
                      <a:pt x="56" y="90"/>
                    </a:lnTo>
                    <a:lnTo>
                      <a:pt x="52" y="86"/>
                    </a:lnTo>
                    <a:lnTo>
                      <a:pt x="52" y="90"/>
                    </a:lnTo>
                    <a:lnTo>
                      <a:pt x="52" y="86"/>
                    </a:lnTo>
                    <a:lnTo>
                      <a:pt x="52" y="82"/>
                    </a:lnTo>
                    <a:lnTo>
                      <a:pt x="56" y="78"/>
                    </a:lnTo>
                    <a:lnTo>
                      <a:pt x="56" y="74"/>
                    </a:lnTo>
                    <a:lnTo>
                      <a:pt x="52" y="74"/>
                    </a:lnTo>
                    <a:lnTo>
                      <a:pt x="52" y="70"/>
                    </a:lnTo>
                    <a:lnTo>
                      <a:pt x="50" y="70"/>
                    </a:lnTo>
                    <a:lnTo>
                      <a:pt x="50" y="74"/>
                    </a:lnTo>
                    <a:lnTo>
                      <a:pt x="52" y="74"/>
                    </a:lnTo>
                    <a:lnTo>
                      <a:pt x="52" y="78"/>
                    </a:lnTo>
                    <a:lnTo>
                      <a:pt x="50" y="78"/>
                    </a:lnTo>
                    <a:lnTo>
                      <a:pt x="50" y="74"/>
                    </a:lnTo>
                    <a:lnTo>
                      <a:pt x="46" y="74"/>
                    </a:lnTo>
                    <a:lnTo>
                      <a:pt x="46" y="70"/>
                    </a:lnTo>
                    <a:lnTo>
                      <a:pt x="50" y="70"/>
                    </a:lnTo>
                    <a:lnTo>
                      <a:pt x="46" y="70"/>
                    </a:lnTo>
                    <a:lnTo>
                      <a:pt x="46" y="74"/>
                    </a:lnTo>
                    <a:lnTo>
                      <a:pt x="46" y="70"/>
                    </a:lnTo>
                    <a:lnTo>
                      <a:pt x="46" y="66"/>
                    </a:lnTo>
                    <a:lnTo>
                      <a:pt x="42" y="64"/>
                    </a:lnTo>
                    <a:lnTo>
                      <a:pt x="42" y="60"/>
                    </a:lnTo>
                    <a:lnTo>
                      <a:pt x="42" y="56"/>
                    </a:lnTo>
                    <a:lnTo>
                      <a:pt x="42" y="56"/>
                    </a:lnTo>
                    <a:lnTo>
                      <a:pt x="42" y="56"/>
                    </a:lnTo>
                    <a:close/>
                    <a:moveTo>
                      <a:pt x="70" y="74"/>
                    </a:moveTo>
                    <a:lnTo>
                      <a:pt x="70" y="70"/>
                    </a:lnTo>
                    <a:lnTo>
                      <a:pt x="66" y="70"/>
                    </a:lnTo>
                    <a:lnTo>
                      <a:pt x="66" y="66"/>
                    </a:lnTo>
                    <a:lnTo>
                      <a:pt x="70" y="66"/>
                    </a:lnTo>
                    <a:lnTo>
                      <a:pt x="70" y="70"/>
                    </a:lnTo>
                    <a:lnTo>
                      <a:pt x="70" y="66"/>
                    </a:lnTo>
                    <a:lnTo>
                      <a:pt x="70" y="70"/>
                    </a:lnTo>
                    <a:lnTo>
                      <a:pt x="70" y="74"/>
                    </a:lnTo>
                    <a:lnTo>
                      <a:pt x="70" y="74"/>
                    </a:lnTo>
                    <a:lnTo>
                      <a:pt x="70" y="74"/>
                    </a:lnTo>
                    <a:close/>
                    <a:moveTo>
                      <a:pt x="74" y="74"/>
                    </a:moveTo>
                    <a:lnTo>
                      <a:pt x="74" y="70"/>
                    </a:lnTo>
                    <a:lnTo>
                      <a:pt x="70" y="70"/>
                    </a:lnTo>
                    <a:lnTo>
                      <a:pt x="74" y="70"/>
                    </a:lnTo>
                    <a:lnTo>
                      <a:pt x="74" y="74"/>
                    </a:lnTo>
                    <a:lnTo>
                      <a:pt x="74" y="74"/>
                    </a:lnTo>
                    <a:lnTo>
                      <a:pt x="74" y="74"/>
                    </a:lnTo>
                    <a:close/>
                    <a:moveTo>
                      <a:pt x="74" y="86"/>
                    </a:moveTo>
                    <a:lnTo>
                      <a:pt x="70" y="86"/>
                    </a:lnTo>
                    <a:lnTo>
                      <a:pt x="70" y="82"/>
                    </a:lnTo>
                    <a:lnTo>
                      <a:pt x="70" y="86"/>
                    </a:lnTo>
                    <a:lnTo>
                      <a:pt x="74" y="86"/>
                    </a:lnTo>
                    <a:lnTo>
                      <a:pt x="74" y="86"/>
                    </a:lnTo>
                    <a:lnTo>
                      <a:pt x="74" y="86"/>
                    </a:lnTo>
                    <a:close/>
                    <a:moveTo>
                      <a:pt x="100" y="94"/>
                    </a:moveTo>
                    <a:lnTo>
                      <a:pt x="100" y="90"/>
                    </a:lnTo>
                    <a:lnTo>
                      <a:pt x="100" y="86"/>
                    </a:lnTo>
                    <a:lnTo>
                      <a:pt x="104" y="86"/>
                    </a:lnTo>
                    <a:lnTo>
                      <a:pt x="104" y="90"/>
                    </a:lnTo>
                    <a:lnTo>
                      <a:pt x="104" y="94"/>
                    </a:lnTo>
                    <a:lnTo>
                      <a:pt x="100" y="94"/>
                    </a:lnTo>
                    <a:lnTo>
                      <a:pt x="100" y="94"/>
                    </a:lnTo>
                    <a:lnTo>
                      <a:pt x="100" y="94"/>
                    </a:lnTo>
                    <a:close/>
                    <a:moveTo>
                      <a:pt x="46" y="94"/>
                    </a:moveTo>
                    <a:lnTo>
                      <a:pt x="46" y="90"/>
                    </a:lnTo>
                    <a:lnTo>
                      <a:pt x="46" y="94"/>
                    </a:lnTo>
                    <a:lnTo>
                      <a:pt x="46" y="94"/>
                    </a:lnTo>
                    <a:lnTo>
                      <a:pt x="46" y="94"/>
                    </a:lnTo>
                    <a:close/>
                    <a:moveTo>
                      <a:pt x="70" y="100"/>
                    </a:moveTo>
                    <a:lnTo>
                      <a:pt x="66" y="96"/>
                    </a:lnTo>
                    <a:lnTo>
                      <a:pt x="70" y="94"/>
                    </a:lnTo>
                    <a:lnTo>
                      <a:pt x="70" y="96"/>
                    </a:lnTo>
                    <a:lnTo>
                      <a:pt x="74" y="96"/>
                    </a:lnTo>
                    <a:lnTo>
                      <a:pt x="70" y="100"/>
                    </a:lnTo>
                    <a:lnTo>
                      <a:pt x="70" y="100"/>
                    </a:lnTo>
                    <a:lnTo>
                      <a:pt x="70" y="100"/>
                    </a:lnTo>
                    <a:close/>
                    <a:moveTo>
                      <a:pt x="56" y="116"/>
                    </a:moveTo>
                    <a:lnTo>
                      <a:pt x="56" y="112"/>
                    </a:lnTo>
                    <a:lnTo>
                      <a:pt x="56" y="108"/>
                    </a:lnTo>
                    <a:lnTo>
                      <a:pt x="52" y="108"/>
                    </a:lnTo>
                    <a:lnTo>
                      <a:pt x="52" y="104"/>
                    </a:lnTo>
                    <a:lnTo>
                      <a:pt x="52" y="100"/>
                    </a:lnTo>
                    <a:lnTo>
                      <a:pt x="50" y="100"/>
                    </a:lnTo>
                    <a:lnTo>
                      <a:pt x="50" y="96"/>
                    </a:lnTo>
                    <a:lnTo>
                      <a:pt x="50" y="94"/>
                    </a:lnTo>
                    <a:lnTo>
                      <a:pt x="52" y="94"/>
                    </a:lnTo>
                    <a:lnTo>
                      <a:pt x="52" y="96"/>
                    </a:lnTo>
                    <a:lnTo>
                      <a:pt x="56" y="94"/>
                    </a:lnTo>
                    <a:lnTo>
                      <a:pt x="56" y="96"/>
                    </a:lnTo>
                    <a:lnTo>
                      <a:pt x="60" y="96"/>
                    </a:lnTo>
                    <a:lnTo>
                      <a:pt x="64" y="100"/>
                    </a:lnTo>
                    <a:lnTo>
                      <a:pt x="64" y="104"/>
                    </a:lnTo>
                    <a:lnTo>
                      <a:pt x="64" y="108"/>
                    </a:lnTo>
                    <a:lnTo>
                      <a:pt x="64" y="112"/>
                    </a:lnTo>
                    <a:lnTo>
                      <a:pt x="64" y="116"/>
                    </a:lnTo>
                    <a:lnTo>
                      <a:pt x="60" y="116"/>
                    </a:lnTo>
                    <a:lnTo>
                      <a:pt x="56" y="116"/>
                    </a:lnTo>
                    <a:lnTo>
                      <a:pt x="56" y="116"/>
                    </a:lnTo>
                    <a:lnTo>
                      <a:pt x="56" y="116"/>
                    </a:lnTo>
                    <a:close/>
                    <a:moveTo>
                      <a:pt x="90" y="108"/>
                    </a:moveTo>
                    <a:lnTo>
                      <a:pt x="90" y="104"/>
                    </a:lnTo>
                    <a:lnTo>
                      <a:pt x="86" y="104"/>
                    </a:lnTo>
                    <a:lnTo>
                      <a:pt x="86" y="100"/>
                    </a:lnTo>
                    <a:lnTo>
                      <a:pt x="86" y="104"/>
                    </a:lnTo>
                    <a:lnTo>
                      <a:pt x="90" y="104"/>
                    </a:lnTo>
                    <a:lnTo>
                      <a:pt x="90" y="108"/>
                    </a:lnTo>
                    <a:lnTo>
                      <a:pt x="90" y="108"/>
                    </a:lnTo>
                    <a:lnTo>
                      <a:pt x="90" y="108"/>
                    </a:lnTo>
                    <a:close/>
                    <a:moveTo>
                      <a:pt x="70" y="120"/>
                    </a:moveTo>
                    <a:lnTo>
                      <a:pt x="70" y="116"/>
                    </a:lnTo>
                    <a:lnTo>
                      <a:pt x="70" y="112"/>
                    </a:lnTo>
                    <a:lnTo>
                      <a:pt x="70" y="108"/>
                    </a:lnTo>
                    <a:lnTo>
                      <a:pt x="74" y="108"/>
                    </a:lnTo>
                    <a:lnTo>
                      <a:pt x="74" y="112"/>
                    </a:lnTo>
                    <a:lnTo>
                      <a:pt x="70" y="112"/>
                    </a:lnTo>
                    <a:lnTo>
                      <a:pt x="70" y="120"/>
                    </a:lnTo>
                    <a:lnTo>
                      <a:pt x="70" y="120"/>
                    </a:lnTo>
                    <a:lnTo>
                      <a:pt x="70" y="120"/>
                    </a:lnTo>
                    <a:close/>
                    <a:moveTo>
                      <a:pt x="96" y="116"/>
                    </a:moveTo>
                    <a:lnTo>
                      <a:pt x="96" y="112"/>
                    </a:lnTo>
                    <a:lnTo>
                      <a:pt x="94" y="112"/>
                    </a:lnTo>
                    <a:lnTo>
                      <a:pt x="94" y="108"/>
                    </a:lnTo>
                    <a:lnTo>
                      <a:pt x="96" y="112"/>
                    </a:lnTo>
                    <a:lnTo>
                      <a:pt x="96" y="116"/>
                    </a:lnTo>
                    <a:lnTo>
                      <a:pt x="96" y="116"/>
                    </a:lnTo>
                    <a:lnTo>
                      <a:pt x="96" y="116"/>
                    </a:lnTo>
                    <a:close/>
                    <a:moveTo>
                      <a:pt x="86" y="124"/>
                    </a:moveTo>
                    <a:lnTo>
                      <a:pt x="90" y="120"/>
                    </a:lnTo>
                    <a:lnTo>
                      <a:pt x="90" y="116"/>
                    </a:lnTo>
                    <a:lnTo>
                      <a:pt x="90" y="112"/>
                    </a:lnTo>
                    <a:lnTo>
                      <a:pt x="94" y="112"/>
                    </a:lnTo>
                    <a:lnTo>
                      <a:pt x="94" y="116"/>
                    </a:lnTo>
                    <a:lnTo>
                      <a:pt x="96" y="116"/>
                    </a:lnTo>
                    <a:lnTo>
                      <a:pt x="100" y="120"/>
                    </a:lnTo>
                    <a:lnTo>
                      <a:pt x="100" y="124"/>
                    </a:lnTo>
                    <a:lnTo>
                      <a:pt x="100" y="126"/>
                    </a:lnTo>
                    <a:lnTo>
                      <a:pt x="100" y="124"/>
                    </a:lnTo>
                    <a:lnTo>
                      <a:pt x="96" y="124"/>
                    </a:lnTo>
                    <a:lnTo>
                      <a:pt x="94" y="120"/>
                    </a:lnTo>
                    <a:lnTo>
                      <a:pt x="94" y="116"/>
                    </a:lnTo>
                    <a:lnTo>
                      <a:pt x="90" y="116"/>
                    </a:lnTo>
                    <a:lnTo>
                      <a:pt x="90" y="120"/>
                    </a:lnTo>
                    <a:lnTo>
                      <a:pt x="90" y="124"/>
                    </a:lnTo>
                    <a:lnTo>
                      <a:pt x="86" y="124"/>
                    </a:lnTo>
                    <a:lnTo>
                      <a:pt x="86" y="124"/>
                    </a:lnTo>
                    <a:lnTo>
                      <a:pt x="86" y="124"/>
                    </a:lnTo>
                    <a:close/>
                    <a:moveTo>
                      <a:pt x="104" y="120"/>
                    </a:moveTo>
                    <a:lnTo>
                      <a:pt x="104" y="116"/>
                    </a:lnTo>
                    <a:lnTo>
                      <a:pt x="104" y="112"/>
                    </a:lnTo>
                    <a:lnTo>
                      <a:pt x="108" y="112"/>
                    </a:lnTo>
                    <a:lnTo>
                      <a:pt x="112" y="112"/>
                    </a:lnTo>
                    <a:lnTo>
                      <a:pt x="116" y="112"/>
                    </a:lnTo>
                    <a:lnTo>
                      <a:pt x="120" y="112"/>
                    </a:lnTo>
                    <a:lnTo>
                      <a:pt x="116" y="116"/>
                    </a:lnTo>
                    <a:lnTo>
                      <a:pt x="120" y="116"/>
                    </a:lnTo>
                    <a:lnTo>
                      <a:pt x="120" y="120"/>
                    </a:lnTo>
                    <a:lnTo>
                      <a:pt x="120" y="124"/>
                    </a:lnTo>
                    <a:lnTo>
                      <a:pt x="120" y="126"/>
                    </a:lnTo>
                    <a:lnTo>
                      <a:pt x="120" y="130"/>
                    </a:lnTo>
                    <a:lnTo>
                      <a:pt x="122" y="130"/>
                    </a:lnTo>
                    <a:lnTo>
                      <a:pt x="122" y="134"/>
                    </a:lnTo>
                    <a:lnTo>
                      <a:pt x="120" y="134"/>
                    </a:lnTo>
                    <a:lnTo>
                      <a:pt x="122" y="134"/>
                    </a:lnTo>
                    <a:lnTo>
                      <a:pt x="122" y="138"/>
                    </a:lnTo>
                    <a:lnTo>
                      <a:pt x="122" y="134"/>
                    </a:lnTo>
                    <a:lnTo>
                      <a:pt x="120" y="134"/>
                    </a:lnTo>
                    <a:lnTo>
                      <a:pt x="116" y="134"/>
                    </a:lnTo>
                    <a:lnTo>
                      <a:pt x="112" y="130"/>
                    </a:lnTo>
                    <a:lnTo>
                      <a:pt x="112" y="126"/>
                    </a:lnTo>
                    <a:lnTo>
                      <a:pt x="116" y="126"/>
                    </a:lnTo>
                    <a:lnTo>
                      <a:pt x="116" y="124"/>
                    </a:lnTo>
                    <a:lnTo>
                      <a:pt x="112" y="124"/>
                    </a:lnTo>
                    <a:lnTo>
                      <a:pt x="108" y="124"/>
                    </a:lnTo>
                    <a:lnTo>
                      <a:pt x="108" y="120"/>
                    </a:lnTo>
                    <a:lnTo>
                      <a:pt x="104" y="120"/>
                    </a:lnTo>
                    <a:lnTo>
                      <a:pt x="104" y="120"/>
                    </a:lnTo>
                    <a:lnTo>
                      <a:pt x="104" y="120"/>
                    </a:lnTo>
                    <a:close/>
                    <a:moveTo>
                      <a:pt x="78" y="116"/>
                    </a:moveTo>
                    <a:lnTo>
                      <a:pt x="78" y="112"/>
                    </a:lnTo>
                    <a:lnTo>
                      <a:pt x="82" y="112"/>
                    </a:lnTo>
                    <a:lnTo>
                      <a:pt x="82" y="116"/>
                    </a:lnTo>
                    <a:lnTo>
                      <a:pt x="78" y="116"/>
                    </a:lnTo>
                    <a:lnTo>
                      <a:pt x="78" y="116"/>
                    </a:lnTo>
                    <a:lnTo>
                      <a:pt x="78" y="116"/>
                    </a:lnTo>
                    <a:close/>
                    <a:moveTo>
                      <a:pt x="46" y="120"/>
                    </a:moveTo>
                    <a:lnTo>
                      <a:pt x="42" y="120"/>
                    </a:lnTo>
                    <a:lnTo>
                      <a:pt x="42" y="116"/>
                    </a:lnTo>
                    <a:lnTo>
                      <a:pt x="46" y="116"/>
                    </a:lnTo>
                    <a:lnTo>
                      <a:pt x="46" y="120"/>
                    </a:lnTo>
                    <a:lnTo>
                      <a:pt x="46" y="116"/>
                    </a:lnTo>
                    <a:lnTo>
                      <a:pt x="50" y="120"/>
                    </a:lnTo>
                    <a:lnTo>
                      <a:pt x="46" y="120"/>
                    </a:lnTo>
                    <a:lnTo>
                      <a:pt x="46" y="120"/>
                    </a:lnTo>
                    <a:lnTo>
                      <a:pt x="46" y="120"/>
                    </a:lnTo>
                    <a:close/>
                    <a:moveTo>
                      <a:pt x="42" y="126"/>
                    </a:moveTo>
                    <a:lnTo>
                      <a:pt x="42" y="124"/>
                    </a:lnTo>
                    <a:lnTo>
                      <a:pt x="42" y="120"/>
                    </a:lnTo>
                    <a:lnTo>
                      <a:pt x="42" y="124"/>
                    </a:lnTo>
                    <a:lnTo>
                      <a:pt x="46" y="124"/>
                    </a:lnTo>
                    <a:lnTo>
                      <a:pt x="46" y="126"/>
                    </a:lnTo>
                    <a:lnTo>
                      <a:pt x="42" y="126"/>
                    </a:lnTo>
                    <a:lnTo>
                      <a:pt x="42" y="126"/>
                    </a:lnTo>
                    <a:lnTo>
                      <a:pt x="42" y="126"/>
                    </a:lnTo>
                    <a:close/>
                    <a:moveTo>
                      <a:pt x="86" y="134"/>
                    </a:moveTo>
                    <a:lnTo>
                      <a:pt x="86" y="138"/>
                    </a:lnTo>
                    <a:lnTo>
                      <a:pt x="82" y="138"/>
                    </a:lnTo>
                    <a:lnTo>
                      <a:pt x="82" y="142"/>
                    </a:lnTo>
                    <a:lnTo>
                      <a:pt x="78" y="142"/>
                    </a:lnTo>
                    <a:lnTo>
                      <a:pt x="74" y="142"/>
                    </a:lnTo>
                    <a:lnTo>
                      <a:pt x="74" y="146"/>
                    </a:lnTo>
                    <a:lnTo>
                      <a:pt x="70" y="146"/>
                    </a:lnTo>
                    <a:lnTo>
                      <a:pt x="70" y="150"/>
                    </a:lnTo>
                    <a:lnTo>
                      <a:pt x="70" y="146"/>
                    </a:lnTo>
                    <a:lnTo>
                      <a:pt x="70" y="142"/>
                    </a:lnTo>
                    <a:lnTo>
                      <a:pt x="70" y="138"/>
                    </a:lnTo>
                    <a:lnTo>
                      <a:pt x="70" y="134"/>
                    </a:lnTo>
                    <a:lnTo>
                      <a:pt x="70" y="130"/>
                    </a:lnTo>
                    <a:lnTo>
                      <a:pt x="70" y="126"/>
                    </a:lnTo>
                    <a:lnTo>
                      <a:pt x="70" y="124"/>
                    </a:lnTo>
                    <a:lnTo>
                      <a:pt x="66" y="124"/>
                    </a:lnTo>
                    <a:lnTo>
                      <a:pt x="70" y="124"/>
                    </a:lnTo>
                    <a:lnTo>
                      <a:pt x="74" y="124"/>
                    </a:lnTo>
                    <a:lnTo>
                      <a:pt x="78" y="126"/>
                    </a:lnTo>
                    <a:lnTo>
                      <a:pt x="78" y="130"/>
                    </a:lnTo>
                    <a:lnTo>
                      <a:pt x="82" y="126"/>
                    </a:lnTo>
                    <a:lnTo>
                      <a:pt x="82" y="130"/>
                    </a:lnTo>
                    <a:lnTo>
                      <a:pt x="86" y="130"/>
                    </a:lnTo>
                    <a:lnTo>
                      <a:pt x="86" y="126"/>
                    </a:lnTo>
                    <a:lnTo>
                      <a:pt x="86" y="130"/>
                    </a:lnTo>
                    <a:lnTo>
                      <a:pt x="86" y="134"/>
                    </a:lnTo>
                    <a:lnTo>
                      <a:pt x="86" y="134"/>
                    </a:lnTo>
                    <a:lnTo>
                      <a:pt x="86" y="134"/>
                    </a:lnTo>
                    <a:close/>
                    <a:moveTo>
                      <a:pt x="104" y="130"/>
                    </a:moveTo>
                    <a:lnTo>
                      <a:pt x="104" y="126"/>
                    </a:lnTo>
                    <a:lnTo>
                      <a:pt x="108" y="126"/>
                    </a:lnTo>
                    <a:lnTo>
                      <a:pt x="108" y="130"/>
                    </a:lnTo>
                    <a:lnTo>
                      <a:pt x="104" y="130"/>
                    </a:lnTo>
                    <a:lnTo>
                      <a:pt x="104" y="130"/>
                    </a:lnTo>
                    <a:lnTo>
                      <a:pt x="104" y="130"/>
                    </a:lnTo>
                    <a:close/>
                    <a:moveTo>
                      <a:pt x="108" y="146"/>
                    </a:moveTo>
                    <a:lnTo>
                      <a:pt x="112" y="146"/>
                    </a:lnTo>
                    <a:lnTo>
                      <a:pt x="112" y="142"/>
                    </a:lnTo>
                    <a:lnTo>
                      <a:pt x="108" y="142"/>
                    </a:lnTo>
                    <a:lnTo>
                      <a:pt x="108" y="138"/>
                    </a:lnTo>
                    <a:lnTo>
                      <a:pt x="108" y="142"/>
                    </a:lnTo>
                    <a:lnTo>
                      <a:pt x="104" y="142"/>
                    </a:lnTo>
                    <a:lnTo>
                      <a:pt x="104" y="138"/>
                    </a:lnTo>
                    <a:lnTo>
                      <a:pt x="104" y="134"/>
                    </a:lnTo>
                    <a:lnTo>
                      <a:pt x="104" y="130"/>
                    </a:lnTo>
                    <a:lnTo>
                      <a:pt x="104" y="126"/>
                    </a:lnTo>
                    <a:lnTo>
                      <a:pt x="108" y="130"/>
                    </a:lnTo>
                    <a:lnTo>
                      <a:pt x="108" y="134"/>
                    </a:lnTo>
                    <a:lnTo>
                      <a:pt x="108" y="130"/>
                    </a:lnTo>
                    <a:lnTo>
                      <a:pt x="112" y="130"/>
                    </a:lnTo>
                    <a:lnTo>
                      <a:pt x="112" y="134"/>
                    </a:lnTo>
                    <a:lnTo>
                      <a:pt x="116" y="138"/>
                    </a:lnTo>
                    <a:lnTo>
                      <a:pt x="112" y="138"/>
                    </a:lnTo>
                    <a:lnTo>
                      <a:pt x="112" y="142"/>
                    </a:lnTo>
                    <a:lnTo>
                      <a:pt x="116" y="142"/>
                    </a:lnTo>
                    <a:lnTo>
                      <a:pt x="116" y="146"/>
                    </a:lnTo>
                    <a:lnTo>
                      <a:pt x="116" y="150"/>
                    </a:lnTo>
                    <a:lnTo>
                      <a:pt x="116" y="152"/>
                    </a:lnTo>
                    <a:lnTo>
                      <a:pt x="116" y="150"/>
                    </a:lnTo>
                    <a:lnTo>
                      <a:pt x="112" y="150"/>
                    </a:lnTo>
                    <a:lnTo>
                      <a:pt x="112" y="152"/>
                    </a:lnTo>
                    <a:lnTo>
                      <a:pt x="108" y="152"/>
                    </a:lnTo>
                    <a:lnTo>
                      <a:pt x="112" y="150"/>
                    </a:lnTo>
                    <a:lnTo>
                      <a:pt x="108" y="150"/>
                    </a:lnTo>
                    <a:lnTo>
                      <a:pt x="108" y="146"/>
                    </a:lnTo>
                    <a:lnTo>
                      <a:pt x="108" y="146"/>
                    </a:lnTo>
                    <a:lnTo>
                      <a:pt x="108" y="146"/>
                    </a:lnTo>
                    <a:close/>
                    <a:moveTo>
                      <a:pt x="42" y="130"/>
                    </a:moveTo>
                    <a:lnTo>
                      <a:pt x="38" y="130"/>
                    </a:lnTo>
                    <a:lnTo>
                      <a:pt x="42" y="130"/>
                    </a:lnTo>
                    <a:lnTo>
                      <a:pt x="42" y="130"/>
                    </a:lnTo>
                    <a:lnTo>
                      <a:pt x="42" y="130"/>
                    </a:lnTo>
                    <a:close/>
                    <a:moveTo>
                      <a:pt x="38" y="146"/>
                    </a:moveTo>
                    <a:lnTo>
                      <a:pt x="38" y="150"/>
                    </a:lnTo>
                    <a:lnTo>
                      <a:pt x="34" y="150"/>
                    </a:lnTo>
                    <a:lnTo>
                      <a:pt x="34" y="152"/>
                    </a:lnTo>
                    <a:lnTo>
                      <a:pt x="30" y="152"/>
                    </a:lnTo>
                    <a:lnTo>
                      <a:pt x="26" y="156"/>
                    </a:lnTo>
                    <a:lnTo>
                      <a:pt x="24" y="160"/>
                    </a:lnTo>
                    <a:lnTo>
                      <a:pt x="26" y="160"/>
                    </a:lnTo>
                    <a:lnTo>
                      <a:pt x="24" y="164"/>
                    </a:lnTo>
                    <a:lnTo>
                      <a:pt x="24" y="168"/>
                    </a:lnTo>
                    <a:lnTo>
                      <a:pt x="20" y="168"/>
                    </a:lnTo>
                    <a:lnTo>
                      <a:pt x="16" y="168"/>
                    </a:lnTo>
                    <a:lnTo>
                      <a:pt x="16" y="172"/>
                    </a:lnTo>
                    <a:lnTo>
                      <a:pt x="16" y="176"/>
                    </a:lnTo>
                    <a:lnTo>
                      <a:pt x="12" y="176"/>
                    </a:lnTo>
                    <a:lnTo>
                      <a:pt x="12" y="180"/>
                    </a:lnTo>
                    <a:lnTo>
                      <a:pt x="8" y="180"/>
                    </a:lnTo>
                    <a:lnTo>
                      <a:pt x="4" y="182"/>
                    </a:lnTo>
                    <a:lnTo>
                      <a:pt x="4" y="180"/>
                    </a:lnTo>
                    <a:lnTo>
                      <a:pt x="4" y="176"/>
                    </a:lnTo>
                    <a:lnTo>
                      <a:pt x="8" y="176"/>
                    </a:lnTo>
                    <a:lnTo>
                      <a:pt x="12" y="172"/>
                    </a:lnTo>
                    <a:lnTo>
                      <a:pt x="12" y="168"/>
                    </a:lnTo>
                    <a:lnTo>
                      <a:pt x="16" y="168"/>
                    </a:lnTo>
                    <a:lnTo>
                      <a:pt x="20" y="160"/>
                    </a:lnTo>
                    <a:lnTo>
                      <a:pt x="24" y="160"/>
                    </a:lnTo>
                    <a:lnTo>
                      <a:pt x="24" y="156"/>
                    </a:lnTo>
                    <a:lnTo>
                      <a:pt x="26" y="152"/>
                    </a:lnTo>
                    <a:lnTo>
                      <a:pt x="26" y="156"/>
                    </a:lnTo>
                    <a:lnTo>
                      <a:pt x="26" y="152"/>
                    </a:lnTo>
                    <a:lnTo>
                      <a:pt x="30" y="150"/>
                    </a:lnTo>
                    <a:lnTo>
                      <a:pt x="26" y="150"/>
                    </a:lnTo>
                    <a:lnTo>
                      <a:pt x="30" y="150"/>
                    </a:lnTo>
                    <a:lnTo>
                      <a:pt x="34" y="146"/>
                    </a:lnTo>
                    <a:lnTo>
                      <a:pt x="34" y="142"/>
                    </a:lnTo>
                    <a:lnTo>
                      <a:pt x="30" y="142"/>
                    </a:lnTo>
                    <a:lnTo>
                      <a:pt x="30" y="138"/>
                    </a:lnTo>
                    <a:lnTo>
                      <a:pt x="34" y="138"/>
                    </a:lnTo>
                    <a:lnTo>
                      <a:pt x="34" y="142"/>
                    </a:lnTo>
                    <a:lnTo>
                      <a:pt x="34" y="138"/>
                    </a:lnTo>
                    <a:lnTo>
                      <a:pt x="34" y="134"/>
                    </a:lnTo>
                    <a:lnTo>
                      <a:pt x="34" y="138"/>
                    </a:lnTo>
                    <a:lnTo>
                      <a:pt x="34" y="134"/>
                    </a:lnTo>
                    <a:lnTo>
                      <a:pt x="34" y="130"/>
                    </a:lnTo>
                    <a:lnTo>
                      <a:pt x="38" y="130"/>
                    </a:lnTo>
                    <a:lnTo>
                      <a:pt x="38" y="134"/>
                    </a:lnTo>
                    <a:lnTo>
                      <a:pt x="34" y="138"/>
                    </a:lnTo>
                    <a:lnTo>
                      <a:pt x="34" y="142"/>
                    </a:lnTo>
                    <a:lnTo>
                      <a:pt x="38" y="142"/>
                    </a:lnTo>
                    <a:lnTo>
                      <a:pt x="38" y="146"/>
                    </a:lnTo>
                    <a:lnTo>
                      <a:pt x="38" y="146"/>
                    </a:lnTo>
                    <a:lnTo>
                      <a:pt x="38" y="146"/>
                    </a:lnTo>
                    <a:close/>
                    <a:moveTo>
                      <a:pt x="90" y="152"/>
                    </a:moveTo>
                    <a:lnTo>
                      <a:pt x="94" y="152"/>
                    </a:lnTo>
                    <a:lnTo>
                      <a:pt x="94" y="150"/>
                    </a:lnTo>
                    <a:lnTo>
                      <a:pt x="94" y="146"/>
                    </a:lnTo>
                    <a:lnTo>
                      <a:pt x="96" y="146"/>
                    </a:lnTo>
                    <a:lnTo>
                      <a:pt x="96" y="142"/>
                    </a:lnTo>
                    <a:lnTo>
                      <a:pt x="96" y="138"/>
                    </a:lnTo>
                    <a:lnTo>
                      <a:pt x="96" y="134"/>
                    </a:lnTo>
                    <a:lnTo>
                      <a:pt x="100" y="134"/>
                    </a:lnTo>
                    <a:lnTo>
                      <a:pt x="100" y="138"/>
                    </a:lnTo>
                    <a:lnTo>
                      <a:pt x="100" y="142"/>
                    </a:lnTo>
                    <a:lnTo>
                      <a:pt x="100" y="146"/>
                    </a:lnTo>
                    <a:lnTo>
                      <a:pt x="100" y="150"/>
                    </a:lnTo>
                    <a:lnTo>
                      <a:pt x="96" y="150"/>
                    </a:lnTo>
                    <a:lnTo>
                      <a:pt x="96" y="152"/>
                    </a:lnTo>
                    <a:lnTo>
                      <a:pt x="94" y="152"/>
                    </a:lnTo>
                    <a:lnTo>
                      <a:pt x="94" y="156"/>
                    </a:lnTo>
                    <a:lnTo>
                      <a:pt x="94" y="160"/>
                    </a:lnTo>
                    <a:lnTo>
                      <a:pt x="94" y="164"/>
                    </a:lnTo>
                    <a:lnTo>
                      <a:pt x="90" y="164"/>
                    </a:lnTo>
                    <a:lnTo>
                      <a:pt x="90" y="160"/>
                    </a:lnTo>
                    <a:lnTo>
                      <a:pt x="90" y="156"/>
                    </a:lnTo>
                    <a:lnTo>
                      <a:pt x="90" y="152"/>
                    </a:lnTo>
                    <a:lnTo>
                      <a:pt x="90" y="152"/>
                    </a:lnTo>
                    <a:lnTo>
                      <a:pt x="90" y="152"/>
                    </a:lnTo>
                    <a:close/>
                    <a:moveTo>
                      <a:pt x="90" y="150"/>
                    </a:moveTo>
                    <a:lnTo>
                      <a:pt x="90" y="152"/>
                    </a:lnTo>
                    <a:lnTo>
                      <a:pt x="90" y="156"/>
                    </a:lnTo>
                    <a:lnTo>
                      <a:pt x="86" y="156"/>
                    </a:lnTo>
                    <a:lnTo>
                      <a:pt x="86" y="160"/>
                    </a:lnTo>
                    <a:lnTo>
                      <a:pt x="86" y="164"/>
                    </a:lnTo>
                    <a:lnTo>
                      <a:pt x="90" y="164"/>
                    </a:lnTo>
                    <a:lnTo>
                      <a:pt x="90" y="168"/>
                    </a:lnTo>
                    <a:lnTo>
                      <a:pt x="90" y="172"/>
                    </a:lnTo>
                    <a:lnTo>
                      <a:pt x="86" y="172"/>
                    </a:lnTo>
                    <a:lnTo>
                      <a:pt x="82" y="172"/>
                    </a:lnTo>
                    <a:lnTo>
                      <a:pt x="82" y="168"/>
                    </a:lnTo>
                    <a:lnTo>
                      <a:pt x="82" y="164"/>
                    </a:lnTo>
                    <a:lnTo>
                      <a:pt x="78" y="164"/>
                    </a:lnTo>
                    <a:lnTo>
                      <a:pt x="78" y="160"/>
                    </a:lnTo>
                    <a:lnTo>
                      <a:pt x="74" y="160"/>
                    </a:lnTo>
                    <a:lnTo>
                      <a:pt x="78" y="160"/>
                    </a:lnTo>
                    <a:lnTo>
                      <a:pt x="78" y="156"/>
                    </a:lnTo>
                    <a:lnTo>
                      <a:pt x="82" y="156"/>
                    </a:lnTo>
                    <a:lnTo>
                      <a:pt x="82" y="152"/>
                    </a:lnTo>
                    <a:lnTo>
                      <a:pt x="82" y="150"/>
                    </a:lnTo>
                    <a:lnTo>
                      <a:pt x="82" y="146"/>
                    </a:lnTo>
                    <a:lnTo>
                      <a:pt x="86" y="142"/>
                    </a:lnTo>
                    <a:lnTo>
                      <a:pt x="86" y="138"/>
                    </a:lnTo>
                    <a:lnTo>
                      <a:pt x="90" y="138"/>
                    </a:lnTo>
                    <a:lnTo>
                      <a:pt x="94" y="138"/>
                    </a:lnTo>
                    <a:lnTo>
                      <a:pt x="94" y="142"/>
                    </a:lnTo>
                    <a:lnTo>
                      <a:pt x="94" y="146"/>
                    </a:lnTo>
                    <a:lnTo>
                      <a:pt x="90" y="146"/>
                    </a:lnTo>
                    <a:lnTo>
                      <a:pt x="90" y="150"/>
                    </a:lnTo>
                    <a:lnTo>
                      <a:pt x="90" y="150"/>
                    </a:lnTo>
                    <a:lnTo>
                      <a:pt x="90" y="150"/>
                    </a:lnTo>
                    <a:close/>
                    <a:moveTo>
                      <a:pt x="122" y="156"/>
                    </a:moveTo>
                    <a:lnTo>
                      <a:pt x="120" y="152"/>
                    </a:lnTo>
                    <a:lnTo>
                      <a:pt x="120" y="150"/>
                    </a:lnTo>
                    <a:lnTo>
                      <a:pt x="122" y="146"/>
                    </a:lnTo>
                    <a:lnTo>
                      <a:pt x="122" y="150"/>
                    </a:lnTo>
                    <a:lnTo>
                      <a:pt x="122" y="152"/>
                    </a:lnTo>
                    <a:lnTo>
                      <a:pt x="122" y="156"/>
                    </a:lnTo>
                    <a:lnTo>
                      <a:pt x="122" y="156"/>
                    </a:lnTo>
                    <a:lnTo>
                      <a:pt x="122" y="156"/>
                    </a:lnTo>
                    <a:close/>
                    <a:moveTo>
                      <a:pt x="108" y="152"/>
                    </a:moveTo>
                    <a:lnTo>
                      <a:pt x="108" y="156"/>
                    </a:lnTo>
                    <a:lnTo>
                      <a:pt x="108" y="160"/>
                    </a:lnTo>
                    <a:lnTo>
                      <a:pt x="104" y="160"/>
                    </a:lnTo>
                    <a:lnTo>
                      <a:pt x="100" y="160"/>
                    </a:lnTo>
                    <a:lnTo>
                      <a:pt x="96" y="160"/>
                    </a:lnTo>
                    <a:lnTo>
                      <a:pt x="96" y="156"/>
                    </a:lnTo>
                    <a:lnTo>
                      <a:pt x="100" y="156"/>
                    </a:lnTo>
                    <a:lnTo>
                      <a:pt x="100" y="152"/>
                    </a:lnTo>
                    <a:lnTo>
                      <a:pt x="104" y="152"/>
                    </a:lnTo>
                    <a:lnTo>
                      <a:pt x="108" y="152"/>
                    </a:lnTo>
                    <a:lnTo>
                      <a:pt x="108" y="152"/>
                    </a:lnTo>
                    <a:lnTo>
                      <a:pt x="108" y="152"/>
                    </a:lnTo>
                    <a:close/>
                    <a:moveTo>
                      <a:pt x="116" y="156"/>
                    </a:moveTo>
                    <a:lnTo>
                      <a:pt x="116" y="152"/>
                    </a:lnTo>
                    <a:lnTo>
                      <a:pt x="116" y="156"/>
                    </a:lnTo>
                    <a:lnTo>
                      <a:pt x="116" y="156"/>
                    </a:lnTo>
                    <a:lnTo>
                      <a:pt x="116" y="156"/>
                    </a:lnTo>
                    <a:close/>
                    <a:moveTo>
                      <a:pt x="126" y="160"/>
                    </a:moveTo>
                    <a:lnTo>
                      <a:pt x="126" y="156"/>
                    </a:lnTo>
                    <a:lnTo>
                      <a:pt x="126" y="152"/>
                    </a:lnTo>
                    <a:lnTo>
                      <a:pt x="130" y="156"/>
                    </a:lnTo>
                    <a:lnTo>
                      <a:pt x="130" y="160"/>
                    </a:lnTo>
                    <a:lnTo>
                      <a:pt x="126" y="160"/>
                    </a:lnTo>
                    <a:lnTo>
                      <a:pt x="126" y="160"/>
                    </a:lnTo>
                    <a:lnTo>
                      <a:pt x="126" y="160"/>
                    </a:lnTo>
                    <a:close/>
                    <a:moveTo>
                      <a:pt x="74" y="202"/>
                    </a:moveTo>
                    <a:lnTo>
                      <a:pt x="74" y="206"/>
                    </a:lnTo>
                    <a:lnTo>
                      <a:pt x="74" y="208"/>
                    </a:lnTo>
                    <a:lnTo>
                      <a:pt x="70" y="208"/>
                    </a:lnTo>
                    <a:lnTo>
                      <a:pt x="70" y="206"/>
                    </a:lnTo>
                    <a:lnTo>
                      <a:pt x="70" y="202"/>
                    </a:lnTo>
                    <a:lnTo>
                      <a:pt x="70" y="198"/>
                    </a:lnTo>
                    <a:lnTo>
                      <a:pt x="70" y="194"/>
                    </a:lnTo>
                    <a:lnTo>
                      <a:pt x="74" y="194"/>
                    </a:lnTo>
                    <a:lnTo>
                      <a:pt x="74" y="190"/>
                    </a:lnTo>
                    <a:lnTo>
                      <a:pt x="78" y="186"/>
                    </a:lnTo>
                    <a:lnTo>
                      <a:pt x="78" y="190"/>
                    </a:lnTo>
                    <a:lnTo>
                      <a:pt x="82" y="186"/>
                    </a:lnTo>
                    <a:lnTo>
                      <a:pt x="86" y="186"/>
                    </a:lnTo>
                    <a:lnTo>
                      <a:pt x="86" y="182"/>
                    </a:lnTo>
                    <a:lnTo>
                      <a:pt x="86" y="180"/>
                    </a:lnTo>
                    <a:lnTo>
                      <a:pt x="90" y="180"/>
                    </a:lnTo>
                    <a:lnTo>
                      <a:pt x="90" y="176"/>
                    </a:lnTo>
                    <a:lnTo>
                      <a:pt x="94" y="180"/>
                    </a:lnTo>
                    <a:lnTo>
                      <a:pt x="96" y="180"/>
                    </a:lnTo>
                    <a:lnTo>
                      <a:pt x="96" y="182"/>
                    </a:lnTo>
                    <a:lnTo>
                      <a:pt x="96" y="186"/>
                    </a:lnTo>
                    <a:lnTo>
                      <a:pt x="96" y="190"/>
                    </a:lnTo>
                    <a:lnTo>
                      <a:pt x="94" y="190"/>
                    </a:lnTo>
                    <a:lnTo>
                      <a:pt x="96" y="190"/>
                    </a:lnTo>
                    <a:lnTo>
                      <a:pt x="96" y="186"/>
                    </a:lnTo>
                    <a:lnTo>
                      <a:pt x="100" y="186"/>
                    </a:lnTo>
                    <a:lnTo>
                      <a:pt x="104" y="186"/>
                    </a:lnTo>
                    <a:lnTo>
                      <a:pt x="104" y="182"/>
                    </a:lnTo>
                    <a:lnTo>
                      <a:pt x="100" y="182"/>
                    </a:lnTo>
                    <a:lnTo>
                      <a:pt x="104" y="182"/>
                    </a:lnTo>
                    <a:lnTo>
                      <a:pt x="104" y="180"/>
                    </a:lnTo>
                    <a:lnTo>
                      <a:pt x="108" y="180"/>
                    </a:lnTo>
                    <a:lnTo>
                      <a:pt x="108" y="182"/>
                    </a:lnTo>
                    <a:lnTo>
                      <a:pt x="108" y="180"/>
                    </a:lnTo>
                    <a:lnTo>
                      <a:pt x="108" y="176"/>
                    </a:lnTo>
                    <a:lnTo>
                      <a:pt x="112" y="176"/>
                    </a:lnTo>
                    <a:lnTo>
                      <a:pt x="112" y="172"/>
                    </a:lnTo>
                    <a:lnTo>
                      <a:pt x="112" y="176"/>
                    </a:lnTo>
                    <a:lnTo>
                      <a:pt x="116" y="176"/>
                    </a:lnTo>
                    <a:lnTo>
                      <a:pt x="116" y="172"/>
                    </a:lnTo>
                    <a:lnTo>
                      <a:pt x="120" y="172"/>
                    </a:lnTo>
                    <a:lnTo>
                      <a:pt x="120" y="168"/>
                    </a:lnTo>
                    <a:lnTo>
                      <a:pt x="120" y="164"/>
                    </a:lnTo>
                    <a:lnTo>
                      <a:pt x="120" y="160"/>
                    </a:lnTo>
                    <a:lnTo>
                      <a:pt x="120" y="156"/>
                    </a:lnTo>
                    <a:lnTo>
                      <a:pt x="120" y="160"/>
                    </a:lnTo>
                    <a:lnTo>
                      <a:pt x="122" y="160"/>
                    </a:lnTo>
                    <a:lnTo>
                      <a:pt x="122" y="164"/>
                    </a:lnTo>
                    <a:lnTo>
                      <a:pt x="126" y="164"/>
                    </a:lnTo>
                    <a:lnTo>
                      <a:pt x="126" y="168"/>
                    </a:lnTo>
                    <a:lnTo>
                      <a:pt x="130" y="168"/>
                    </a:lnTo>
                    <a:lnTo>
                      <a:pt x="130" y="172"/>
                    </a:lnTo>
                    <a:lnTo>
                      <a:pt x="130" y="176"/>
                    </a:lnTo>
                    <a:lnTo>
                      <a:pt x="130" y="180"/>
                    </a:lnTo>
                    <a:lnTo>
                      <a:pt x="126" y="180"/>
                    </a:lnTo>
                    <a:lnTo>
                      <a:pt x="130" y="180"/>
                    </a:lnTo>
                    <a:lnTo>
                      <a:pt x="134" y="180"/>
                    </a:lnTo>
                    <a:lnTo>
                      <a:pt x="134" y="182"/>
                    </a:lnTo>
                    <a:lnTo>
                      <a:pt x="130" y="182"/>
                    </a:lnTo>
                    <a:lnTo>
                      <a:pt x="130" y="186"/>
                    </a:lnTo>
                    <a:lnTo>
                      <a:pt x="134" y="186"/>
                    </a:lnTo>
                    <a:lnTo>
                      <a:pt x="134" y="190"/>
                    </a:lnTo>
                    <a:lnTo>
                      <a:pt x="134" y="194"/>
                    </a:lnTo>
                    <a:lnTo>
                      <a:pt x="134" y="198"/>
                    </a:lnTo>
                    <a:lnTo>
                      <a:pt x="134" y="202"/>
                    </a:lnTo>
                    <a:lnTo>
                      <a:pt x="134" y="206"/>
                    </a:lnTo>
                    <a:lnTo>
                      <a:pt x="130" y="206"/>
                    </a:lnTo>
                    <a:lnTo>
                      <a:pt x="130" y="208"/>
                    </a:lnTo>
                    <a:lnTo>
                      <a:pt x="130" y="212"/>
                    </a:lnTo>
                    <a:lnTo>
                      <a:pt x="130" y="216"/>
                    </a:lnTo>
                    <a:lnTo>
                      <a:pt x="130" y="220"/>
                    </a:lnTo>
                    <a:lnTo>
                      <a:pt x="130" y="216"/>
                    </a:lnTo>
                    <a:lnTo>
                      <a:pt x="126" y="216"/>
                    </a:lnTo>
                    <a:lnTo>
                      <a:pt x="126" y="212"/>
                    </a:lnTo>
                    <a:lnTo>
                      <a:pt x="130" y="212"/>
                    </a:lnTo>
                    <a:lnTo>
                      <a:pt x="126" y="208"/>
                    </a:lnTo>
                    <a:lnTo>
                      <a:pt x="126" y="206"/>
                    </a:lnTo>
                    <a:lnTo>
                      <a:pt x="126" y="202"/>
                    </a:lnTo>
                    <a:lnTo>
                      <a:pt x="122" y="202"/>
                    </a:lnTo>
                    <a:lnTo>
                      <a:pt x="122" y="206"/>
                    </a:lnTo>
                    <a:lnTo>
                      <a:pt x="120" y="206"/>
                    </a:lnTo>
                    <a:lnTo>
                      <a:pt x="120" y="208"/>
                    </a:lnTo>
                    <a:lnTo>
                      <a:pt x="120" y="212"/>
                    </a:lnTo>
                    <a:lnTo>
                      <a:pt x="122" y="216"/>
                    </a:lnTo>
                    <a:lnTo>
                      <a:pt x="122" y="220"/>
                    </a:lnTo>
                    <a:lnTo>
                      <a:pt x="122" y="224"/>
                    </a:lnTo>
                    <a:lnTo>
                      <a:pt x="122" y="228"/>
                    </a:lnTo>
                    <a:lnTo>
                      <a:pt x="120" y="228"/>
                    </a:lnTo>
                    <a:lnTo>
                      <a:pt x="120" y="232"/>
                    </a:lnTo>
                    <a:lnTo>
                      <a:pt x="116" y="232"/>
                    </a:lnTo>
                    <a:lnTo>
                      <a:pt x="120" y="232"/>
                    </a:lnTo>
                    <a:lnTo>
                      <a:pt x="116" y="228"/>
                    </a:lnTo>
                    <a:lnTo>
                      <a:pt x="116" y="224"/>
                    </a:lnTo>
                    <a:lnTo>
                      <a:pt x="116" y="220"/>
                    </a:lnTo>
                    <a:lnTo>
                      <a:pt x="116" y="224"/>
                    </a:lnTo>
                    <a:lnTo>
                      <a:pt x="116" y="228"/>
                    </a:lnTo>
                    <a:lnTo>
                      <a:pt x="112" y="228"/>
                    </a:lnTo>
                    <a:lnTo>
                      <a:pt x="108" y="224"/>
                    </a:lnTo>
                    <a:lnTo>
                      <a:pt x="104" y="224"/>
                    </a:lnTo>
                    <a:lnTo>
                      <a:pt x="104" y="220"/>
                    </a:lnTo>
                    <a:lnTo>
                      <a:pt x="100" y="220"/>
                    </a:lnTo>
                    <a:lnTo>
                      <a:pt x="100" y="216"/>
                    </a:lnTo>
                    <a:lnTo>
                      <a:pt x="100" y="212"/>
                    </a:lnTo>
                    <a:lnTo>
                      <a:pt x="100" y="208"/>
                    </a:lnTo>
                    <a:lnTo>
                      <a:pt x="96" y="208"/>
                    </a:lnTo>
                    <a:lnTo>
                      <a:pt x="100" y="206"/>
                    </a:lnTo>
                    <a:lnTo>
                      <a:pt x="104" y="202"/>
                    </a:lnTo>
                    <a:lnTo>
                      <a:pt x="100" y="198"/>
                    </a:lnTo>
                    <a:lnTo>
                      <a:pt x="100" y="202"/>
                    </a:lnTo>
                    <a:lnTo>
                      <a:pt x="100" y="198"/>
                    </a:lnTo>
                    <a:lnTo>
                      <a:pt x="100" y="194"/>
                    </a:lnTo>
                    <a:lnTo>
                      <a:pt x="96" y="194"/>
                    </a:lnTo>
                    <a:lnTo>
                      <a:pt x="94" y="194"/>
                    </a:lnTo>
                    <a:lnTo>
                      <a:pt x="94" y="190"/>
                    </a:lnTo>
                    <a:lnTo>
                      <a:pt x="94" y="194"/>
                    </a:lnTo>
                    <a:lnTo>
                      <a:pt x="90" y="194"/>
                    </a:lnTo>
                    <a:lnTo>
                      <a:pt x="94" y="194"/>
                    </a:lnTo>
                    <a:lnTo>
                      <a:pt x="94" y="198"/>
                    </a:lnTo>
                    <a:lnTo>
                      <a:pt x="90" y="198"/>
                    </a:lnTo>
                    <a:lnTo>
                      <a:pt x="94" y="202"/>
                    </a:lnTo>
                    <a:lnTo>
                      <a:pt x="90" y="202"/>
                    </a:lnTo>
                    <a:lnTo>
                      <a:pt x="90" y="198"/>
                    </a:lnTo>
                    <a:lnTo>
                      <a:pt x="86" y="198"/>
                    </a:lnTo>
                    <a:lnTo>
                      <a:pt x="90" y="198"/>
                    </a:lnTo>
                    <a:lnTo>
                      <a:pt x="86" y="198"/>
                    </a:lnTo>
                    <a:lnTo>
                      <a:pt x="90" y="198"/>
                    </a:lnTo>
                    <a:lnTo>
                      <a:pt x="86" y="198"/>
                    </a:lnTo>
                    <a:lnTo>
                      <a:pt x="86" y="194"/>
                    </a:lnTo>
                    <a:lnTo>
                      <a:pt x="86" y="198"/>
                    </a:lnTo>
                    <a:lnTo>
                      <a:pt x="82" y="198"/>
                    </a:lnTo>
                    <a:lnTo>
                      <a:pt x="82" y="194"/>
                    </a:lnTo>
                    <a:lnTo>
                      <a:pt x="78" y="194"/>
                    </a:lnTo>
                    <a:lnTo>
                      <a:pt x="78" y="198"/>
                    </a:lnTo>
                    <a:lnTo>
                      <a:pt x="74" y="198"/>
                    </a:lnTo>
                    <a:lnTo>
                      <a:pt x="74" y="202"/>
                    </a:lnTo>
                    <a:lnTo>
                      <a:pt x="74" y="202"/>
                    </a:lnTo>
                    <a:lnTo>
                      <a:pt x="74" y="202"/>
                    </a:lnTo>
                    <a:close/>
                    <a:moveTo>
                      <a:pt x="126" y="164"/>
                    </a:moveTo>
                    <a:lnTo>
                      <a:pt x="126" y="160"/>
                    </a:lnTo>
                    <a:lnTo>
                      <a:pt x="126" y="164"/>
                    </a:lnTo>
                    <a:lnTo>
                      <a:pt x="126" y="164"/>
                    </a:lnTo>
                    <a:lnTo>
                      <a:pt x="126" y="164"/>
                    </a:lnTo>
                    <a:close/>
                    <a:moveTo>
                      <a:pt x="108" y="172"/>
                    </a:moveTo>
                    <a:lnTo>
                      <a:pt x="108" y="168"/>
                    </a:lnTo>
                    <a:lnTo>
                      <a:pt x="112" y="168"/>
                    </a:lnTo>
                    <a:lnTo>
                      <a:pt x="112" y="172"/>
                    </a:lnTo>
                    <a:lnTo>
                      <a:pt x="108" y="172"/>
                    </a:lnTo>
                    <a:lnTo>
                      <a:pt x="108" y="172"/>
                    </a:lnTo>
                    <a:lnTo>
                      <a:pt x="108" y="172"/>
                    </a:lnTo>
                    <a:close/>
                    <a:moveTo>
                      <a:pt x="122" y="208"/>
                    </a:moveTo>
                    <a:lnTo>
                      <a:pt x="122" y="206"/>
                    </a:lnTo>
                    <a:lnTo>
                      <a:pt x="122" y="208"/>
                    </a:lnTo>
                    <a:lnTo>
                      <a:pt x="122" y="208"/>
                    </a:lnTo>
                    <a:lnTo>
                      <a:pt x="122" y="208"/>
                    </a:lnTo>
                    <a:close/>
                    <a:moveTo>
                      <a:pt x="70" y="216"/>
                    </a:moveTo>
                    <a:lnTo>
                      <a:pt x="66" y="212"/>
                    </a:lnTo>
                    <a:lnTo>
                      <a:pt x="70" y="212"/>
                    </a:lnTo>
                    <a:lnTo>
                      <a:pt x="74" y="212"/>
                    </a:lnTo>
                    <a:lnTo>
                      <a:pt x="74" y="216"/>
                    </a:lnTo>
                    <a:lnTo>
                      <a:pt x="70" y="216"/>
                    </a:lnTo>
                    <a:lnTo>
                      <a:pt x="70" y="216"/>
                    </a:lnTo>
                    <a:lnTo>
                      <a:pt x="70" y="216"/>
                    </a:lnTo>
                    <a:close/>
                    <a:moveTo>
                      <a:pt x="60" y="228"/>
                    </a:moveTo>
                    <a:lnTo>
                      <a:pt x="60" y="224"/>
                    </a:lnTo>
                    <a:lnTo>
                      <a:pt x="56" y="228"/>
                    </a:lnTo>
                    <a:lnTo>
                      <a:pt x="56" y="224"/>
                    </a:lnTo>
                    <a:lnTo>
                      <a:pt x="60" y="224"/>
                    </a:lnTo>
                    <a:lnTo>
                      <a:pt x="64" y="224"/>
                    </a:lnTo>
                    <a:lnTo>
                      <a:pt x="60" y="228"/>
                    </a:lnTo>
                    <a:lnTo>
                      <a:pt x="60" y="228"/>
                    </a:lnTo>
                    <a:lnTo>
                      <a:pt x="60" y="228"/>
                    </a:lnTo>
                    <a:close/>
                    <a:moveTo>
                      <a:pt x="42" y="238"/>
                    </a:moveTo>
                    <a:lnTo>
                      <a:pt x="42" y="236"/>
                    </a:lnTo>
                    <a:lnTo>
                      <a:pt x="46" y="236"/>
                    </a:lnTo>
                    <a:lnTo>
                      <a:pt x="46" y="238"/>
                    </a:lnTo>
                    <a:lnTo>
                      <a:pt x="42" y="238"/>
                    </a:lnTo>
                    <a:lnTo>
                      <a:pt x="42" y="238"/>
                    </a:lnTo>
                    <a:lnTo>
                      <a:pt x="42" y="2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2" name="Freeform 49">
                <a:extLst>
                  <a:ext uri="{FF2B5EF4-FFF2-40B4-BE49-F238E27FC236}">
                    <a16:creationId xmlns:a16="http://schemas.microsoft.com/office/drawing/2014/main" id="{9B52F77F-8CF3-4B8B-84B1-150BEC6E4006}"/>
                  </a:ext>
                </a:extLst>
              </p:cNvPr>
              <p:cNvSpPr>
                <a:spLocks/>
              </p:cNvSpPr>
              <p:nvPr/>
            </p:nvSpPr>
            <p:spPr bwMode="auto">
              <a:xfrm>
                <a:off x="5609489" y="9238228"/>
                <a:ext cx="17426" cy="45307"/>
              </a:xfrm>
              <a:custGeom>
                <a:avLst/>
                <a:gdLst>
                  <a:gd name="T0" fmla="*/ 6 w 10"/>
                  <a:gd name="T1" fmla="*/ 26 h 26"/>
                  <a:gd name="T2" fmla="*/ 6 w 10"/>
                  <a:gd name="T3" fmla="*/ 26 h 26"/>
                  <a:gd name="T4" fmla="*/ 6 w 10"/>
                  <a:gd name="T5" fmla="*/ 26 h 26"/>
                  <a:gd name="T6" fmla="*/ 6 w 10"/>
                  <a:gd name="T7" fmla="*/ 26 h 26"/>
                  <a:gd name="T8" fmla="*/ 4 w 10"/>
                  <a:gd name="T9" fmla="*/ 26 h 26"/>
                  <a:gd name="T10" fmla="*/ 4 w 10"/>
                  <a:gd name="T11" fmla="*/ 26 h 26"/>
                  <a:gd name="T12" fmla="*/ 0 w 10"/>
                  <a:gd name="T13" fmla="*/ 26 h 26"/>
                  <a:gd name="T14" fmla="*/ 0 w 10"/>
                  <a:gd name="T15" fmla="*/ 22 h 26"/>
                  <a:gd name="T16" fmla="*/ 0 w 10"/>
                  <a:gd name="T17" fmla="*/ 22 h 26"/>
                  <a:gd name="T18" fmla="*/ 0 w 10"/>
                  <a:gd name="T19" fmla="*/ 22 h 26"/>
                  <a:gd name="T20" fmla="*/ 0 w 10"/>
                  <a:gd name="T21" fmla="*/ 18 h 26"/>
                  <a:gd name="T22" fmla="*/ 0 w 10"/>
                  <a:gd name="T23" fmla="*/ 14 h 26"/>
                  <a:gd name="T24" fmla="*/ 0 w 10"/>
                  <a:gd name="T25" fmla="*/ 10 h 26"/>
                  <a:gd name="T26" fmla="*/ 0 w 10"/>
                  <a:gd name="T27" fmla="*/ 10 h 26"/>
                  <a:gd name="T28" fmla="*/ 0 w 10"/>
                  <a:gd name="T29" fmla="*/ 10 h 26"/>
                  <a:gd name="T30" fmla="*/ 0 w 10"/>
                  <a:gd name="T31" fmla="*/ 10 h 26"/>
                  <a:gd name="T32" fmla="*/ 0 w 10"/>
                  <a:gd name="T33" fmla="*/ 6 h 26"/>
                  <a:gd name="T34" fmla="*/ 0 w 10"/>
                  <a:gd name="T35" fmla="*/ 6 h 26"/>
                  <a:gd name="T36" fmla="*/ 0 w 10"/>
                  <a:gd name="T37" fmla="*/ 6 h 26"/>
                  <a:gd name="T38" fmla="*/ 0 w 10"/>
                  <a:gd name="T39" fmla="*/ 6 h 26"/>
                  <a:gd name="T40" fmla="*/ 0 w 10"/>
                  <a:gd name="T41" fmla="*/ 6 h 26"/>
                  <a:gd name="T42" fmla="*/ 0 w 10"/>
                  <a:gd name="T43" fmla="*/ 2 h 26"/>
                  <a:gd name="T44" fmla="*/ 0 w 10"/>
                  <a:gd name="T45" fmla="*/ 2 h 26"/>
                  <a:gd name="T46" fmla="*/ 0 w 10"/>
                  <a:gd name="T47" fmla="*/ 2 h 26"/>
                  <a:gd name="T48" fmla="*/ 0 w 10"/>
                  <a:gd name="T49" fmla="*/ 2 h 26"/>
                  <a:gd name="T50" fmla="*/ 4 w 10"/>
                  <a:gd name="T51" fmla="*/ 0 h 26"/>
                  <a:gd name="T52" fmla="*/ 4 w 10"/>
                  <a:gd name="T53" fmla="*/ 0 h 26"/>
                  <a:gd name="T54" fmla="*/ 6 w 10"/>
                  <a:gd name="T55" fmla="*/ 0 h 26"/>
                  <a:gd name="T56" fmla="*/ 6 w 10"/>
                  <a:gd name="T57" fmla="*/ 0 h 26"/>
                  <a:gd name="T58" fmla="*/ 6 w 10"/>
                  <a:gd name="T59" fmla="*/ 2 h 26"/>
                  <a:gd name="T60" fmla="*/ 6 w 10"/>
                  <a:gd name="T61" fmla="*/ 2 h 26"/>
                  <a:gd name="T62" fmla="*/ 10 w 10"/>
                  <a:gd name="T63" fmla="*/ 2 h 26"/>
                  <a:gd name="T64" fmla="*/ 10 w 10"/>
                  <a:gd name="T65" fmla="*/ 6 h 26"/>
                  <a:gd name="T66" fmla="*/ 10 w 10"/>
                  <a:gd name="T67" fmla="*/ 6 h 26"/>
                  <a:gd name="T68" fmla="*/ 6 w 10"/>
                  <a:gd name="T69" fmla="*/ 6 h 26"/>
                  <a:gd name="T70" fmla="*/ 6 w 10"/>
                  <a:gd name="T71" fmla="*/ 10 h 26"/>
                  <a:gd name="T72" fmla="*/ 6 w 10"/>
                  <a:gd name="T73" fmla="*/ 10 h 26"/>
                  <a:gd name="T74" fmla="*/ 10 w 10"/>
                  <a:gd name="T75" fmla="*/ 10 h 26"/>
                  <a:gd name="T76" fmla="*/ 6 w 10"/>
                  <a:gd name="T77" fmla="*/ 14 h 26"/>
                  <a:gd name="T78" fmla="*/ 10 w 10"/>
                  <a:gd name="T79" fmla="*/ 14 h 26"/>
                  <a:gd name="T80" fmla="*/ 10 w 10"/>
                  <a:gd name="T81" fmla="*/ 14 h 26"/>
                  <a:gd name="T82" fmla="*/ 10 w 10"/>
                  <a:gd name="T83" fmla="*/ 14 h 26"/>
                  <a:gd name="T84" fmla="*/ 10 w 10"/>
                  <a:gd name="T85" fmla="*/ 22 h 26"/>
                  <a:gd name="T86" fmla="*/ 6 w 10"/>
                  <a:gd name="T87" fmla="*/ 22 h 26"/>
                  <a:gd name="T88" fmla="*/ 6 w 10"/>
                  <a:gd name="T89" fmla="*/ 22 h 26"/>
                  <a:gd name="T90" fmla="*/ 6 w 10"/>
                  <a:gd name="T9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26">
                    <a:moveTo>
                      <a:pt x="6" y="22"/>
                    </a:moveTo>
                    <a:lnTo>
                      <a:pt x="6" y="26"/>
                    </a:lnTo>
                    <a:lnTo>
                      <a:pt x="6" y="26"/>
                    </a:lnTo>
                    <a:lnTo>
                      <a:pt x="6" y="26"/>
                    </a:lnTo>
                    <a:lnTo>
                      <a:pt x="6" y="26"/>
                    </a:lnTo>
                    <a:lnTo>
                      <a:pt x="6" y="26"/>
                    </a:lnTo>
                    <a:lnTo>
                      <a:pt x="6" y="26"/>
                    </a:lnTo>
                    <a:lnTo>
                      <a:pt x="6" y="26"/>
                    </a:lnTo>
                    <a:lnTo>
                      <a:pt x="4" y="26"/>
                    </a:lnTo>
                    <a:lnTo>
                      <a:pt x="4" y="26"/>
                    </a:lnTo>
                    <a:lnTo>
                      <a:pt x="4" y="26"/>
                    </a:lnTo>
                    <a:lnTo>
                      <a:pt x="4" y="26"/>
                    </a:lnTo>
                    <a:lnTo>
                      <a:pt x="4" y="26"/>
                    </a:lnTo>
                    <a:lnTo>
                      <a:pt x="0" y="26"/>
                    </a:lnTo>
                    <a:lnTo>
                      <a:pt x="0" y="26"/>
                    </a:lnTo>
                    <a:lnTo>
                      <a:pt x="0" y="22"/>
                    </a:lnTo>
                    <a:lnTo>
                      <a:pt x="0" y="22"/>
                    </a:lnTo>
                    <a:lnTo>
                      <a:pt x="0" y="22"/>
                    </a:lnTo>
                    <a:lnTo>
                      <a:pt x="0" y="22"/>
                    </a:lnTo>
                    <a:lnTo>
                      <a:pt x="0" y="22"/>
                    </a:lnTo>
                    <a:lnTo>
                      <a:pt x="0" y="18"/>
                    </a:lnTo>
                    <a:lnTo>
                      <a:pt x="0" y="18"/>
                    </a:lnTo>
                    <a:lnTo>
                      <a:pt x="0" y="14"/>
                    </a:lnTo>
                    <a:lnTo>
                      <a:pt x="0"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6"/>
                    </a:lnTo>
                    <a:lnTo>
                      <a:pt x="0" y="6"/>
                    </a:lnTo>
                    <a:lnTo>
                      <a:pt x="0" y="6"/>
                    </a:lnTo>
                    <a:lnTo>
                      <a:pt x="0" y="6"/>
                    </a:lnTo>
                    <a:lnTo>
                      <a:pt x="0" y="6"/>
                    </a:lnTo>
                    <a:lnTo>
                      <a:pt x="0" y="2"/>
                    </a:lnTo>
                    <a:lnTo>
                      <a:pt x="0" y="2"/>
                    </a:lnTo>
                    <a:lnTo>
                      <a:pt x="0" y="2"/>
                    </a:lnTo>
                    <a:lnTo>
                      <a:pt x="0" y="2"/>
                    </a:lnTo>
                    <a:lnTo>
                      <a:pt x="0" y="2"/>
                    </a:lnTo>
                    <a:lnTo>
                      <a:pt x="0" y="2"/>
                    </a:lnTo>
                    <a:lnTo>
                      <a:pt x="0" y="2"/>
                    </a:lnTo>
                    <a:lnTo>
                      <a:pt x="0" y="2"/>
                    </a:lnTo>
                    <a:lnTo>
                      <a:pt x="4" y="0"/>
                    </a:lnTo>
                    <a:lnTo>
                      <a:pt x="4" y="0"/>
                    </a:lnTo>
                    <a:lnTo>
                      <a:pt x="4" y="0"/>
                    </a:lnTo>
                    <a:lnTo>
                      <a:pt x="4" y="0"/>
                    </a:lnTo>
                    <a:lnTo>
                      <a:pt x="6" y="0"/>
                    </a:lnTo>
                    <a:lnTo>
                      <a:pt x="6" y="0"/>
                    </a:lnTo>
                    <a:lnTo>
                      <a:pt x="6" y="0"/>
                    </a:lnTo>
                    <a:lnTo>
                      <a:pt x="6" y="0"/>
                    </a:lnTo>
                    <a:lnTo>
                      <a:pt x="6" y="0"/>
                    </a:lnTo>
                    <a:lnTo>
                      <a:pt x="6" y="2"/>
                    </a:lnTo>
                    <a:lnTo>
                      <a:pt x="6" y="2"/>
                    </a:lnTo>
                    <a:lnTo>
                      <a:pt x="6" y="2"/>
                    </a:lnTo>
                    <a:lnTo>
                      <a:pt x="10" y="2"/>
                    </a:lnTo>
                    <a:lnTo>
                      <a:pt x="10" y="2"/>
                    </a:lnTo>
                    <a:lnTo>
                      <a:pt x="10" y="2"/>
                    </a:lnTo>
                    <a:lnTo>
                      <a:pt x="10" y="6"/>
                    </a:lnTo>
                    <a:lnTo>
                      <a:pt x="10" y="6"/>
                    </a:lnTo>
                    <a:lnTo>
                      <a:pt x="10" y="6"/>
                    </a:lnTo>
                    <a:lnTo>
                      <a:pt x="6" y="6"/>
                    </a:lnTo>
                    <a:lnTo>
                      <a:pt x="6" y="6"/>
                    </a:lnTo>
                    <a:lnTo>
                      <a:pt x="6" y="6"/>
                    </a:lnTo>
                    <a:lnTo>
                      <a:pt x="6" y="10"/>
                    </a:lnTo>
                    <a:lnTo>
                      <a:pt x="6" y="10"/>
                    </a:lnTo>
                    <a:lnTo>
                      <a:pt x="6" y="10"/>
                    </a:lnTo>
                    <a:lnTo>
                      <a:pt x="10" y="10"/>
                    </a:lnTo>
                    <a:lnTo>
                      <a:pt x="10" y="10"/>
                    </a:lnTo>
                    <a:lnTo>
                      <a:pt x="6" y="14"/>
                    </a:lnTo>
                    <a:lnTo>
                      <a:pt x="6" y="14"/>
                    </a:lnTo>
                    <a:lnTo>
                      <a:pt x="10" y="14"/>
                    </a:lnTo>
                    <a:lnTo>
                      <a:pt x="10" y="14"/>
                    </a:lnTo>
                    <a:lnTo>
                      <a:pt x="10" y="14"/>
                    </a:lnTo>
                    <a:lnTo>
                      <a:pt x="10" y="14"/>
                    </a:lnTo>
                    <a:lnTo>
                      <a:pt x="10" y="14"/>
                    </a:lnTo>
                    <a:lnTo>
                      <a:pt x="10" y="14"/>
                    </a:lnTo>
                    <a:lnTo>
                      <a:pt x="10" y="18"/>
                    </a:lnTo>
                    <a:lnTo>
                      <a:pt x="10" y="22"/>
                    </a:lnTo>
                    <a:lnTo>
                      <a:pt x="10" y="22"/>
                    </a:lnTo>
                    <a:lnTo>
                      <a:pt x="6" y="22"/>
                    </a:lnTo>
                    <a:lnTo>
                      <a:pt x="6" y="22"/>
                    </a:lnTo>
                    <a:lnTo>
                      <a:pt x="6" y="22"/>
                    </a:lnTo>
                    <a:lnTo>
                      <a:pt x="6" y="22"/>
                    </a:lnTo>
                    <a:lnTo>
                      <a:pt x="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3" name="Freeform 50">
                <a:extLst>
                  <a:ext uri="{FF2B5EF4-FFF2-40B4-BE49-F238E27FC236}">
                    <a16:creationId xmlns:a16="http://schemas.microsoft.com/office/drawing/2014/main" id="{709DD30E-DDF3-4EB9-8916-DFF20E86BB51}"/>
                  </a:ext>
                </a:extLst>
              </p:cNvPr>
              <p:cNvSpPr>
                <a:spLocks noEditPoints="1"/>
              </p:cNvSpPr>
              <p:nvPr/>
            </p:nvSpPr>
            <p:spPr bwMode="auto">
              <a:xfrm>
                <a:off x="5205209" y="9043059"/>
                <a:ext cx="519290" cy="491409"/>
              </a:xfrm>
              <a:custGeom>
                <a:avLst/>
                <a:gdLst>
                  <a:gd name="T0" fmla="*/ 232 w 298"/>
                  <a:gd name="T1" fmla="*/ 240 h 282"/>
                  <a:gd name="T2" fmla="*/ 186 w 298"/>
                  <a:gd name="T3" fmla="*/ 264 h 282"/>
                  <a:gd name="T4" fmla="*/ 172 w 298"/>
                  <a:gd name="T5" fmla="*/ 268 h 282"/>
                  <a:gd name="T6" fmla="*/ 142 w 298"/>
                  <a:gd name="T7" fmla="*/ 264 h 282"/>
                  <a:gd name="T8" fmla="*/ 130 w 298"/>
                  <a:gd name="T9" fmla="*/ 264 h 282"/>
                  <a:gd name="T10" fmla="*/ 122 w 298"/>
                  <a:gd name="T11" fmla="*/ 270 h 282"/>
                  <a:gd name="T12" fmla="*/ 120 w 298"/>
                  <a:gd name="T13" fmla="*/ 282 h 282"/>
                  <a:gd name="T14" fmla="*/ 112 w 298"/>
                  <a:gd name="T15" fmla="*/ 274 h 282"/>
                  <a:gd name="T16" fmla="*/ 112 w 298"/>
                  <a:gd name="T17" fmla="*/ 268 h 282"/>
                  <a:gd name="T18" fmla="*/ 104 w 298"/>
                  <a:gd name="T19" fmla="*/ 256 h 282"/>
                  <a:gd name="T20" fmla="*/ 96 w 298"/>
                  <a:gd name="T21" fmla="*/ 248 h 282"/>
                  <a:gd name="T22" fmla="*/ 96 w 298"/>
                  <a:gd name="T23" fmla="*/ 238 h 282"/>
                  <a:gd name="T24" fmla="*/ 90 w 298"/>
                  <a:gd name="T25" fmla="*/ 226 h 282"/>
                  <a:gd name="T26" fmla="*/ 82 w 298"/>
                  <a:gd name="T27" fmla="*/ 218 h 282"/>
                  <a:gd name="T28" fmla="*/ 74 w 298"/>
                  <a:gd name="T29" fmla="*/ 212 h 282"/>
                  <a:gd name="T30" fmla="*/ 66 w 298"/>
                  <a:gd name="T31" fmla="*/ 204 h 282"/>
                  <a:gd name="T32" fmla="*/ 64 w 298"/>
                  <a:gd name="T33" fmla="*/ 190 h 282"/>
                  <a:gd name="T34" fmla="*/ 64 w 298"/>
                  <a:gd name="T35" fmla="*/ 174 h 282"/>
                  <a:gd name="T36" fmla="*/ 64 w 298"/>
                  <a:gd name="T37" fmla="*/ 168 h 282"/>
                  <a:gd name="T38" fmla="*/ 56 w 298"/>
                  <a:gd name="T39" fmla="*/ 152 h 282"/>
                  <a:gd name="T40" fmla="*/ 44 w 298"/>
                  <a:gd name="T41" fmla="*/ 142 h 282"/>
                  <a:gd name="T42" fmla="*/ 40 w 298"/>
                  <a:gd name="T43" fmla="*/ 138 h 282"/>
                  <a:gd name="T44" fmla="*/ 36 w 298"/>
                  <a:gd name="T45" fmla="*/ 126 h 282"/>
                  <a:gd name="T46" fmla="*/ 34 w 298"/>
                  <a:gd name="T47" fmla="*/ 118 h 282"/>
                  <a:gd name="T48" fmla="*/ 26 w 298"/>
                  <a:gd name="T49" fmla="*/ 112 h 282"/>
                  <a:gd name="T50" fmla="*/ 22 w 298"/>
                  <a:gd name="T51" fmla="*/ 96 h 282"/>
                  <a:gd name="T52" fmla="*/ 14 w 298"/>
                  <a:gd name="T53" fmla="*/ 90 h 282"/>
                  <a:gd name="T54" fmla="*/ 10 w 298"/>
                  <a:gd name="T55" fmla="*/ 78 h 282"/>
                  <a:gd name="T56" fmla="*/ 4 w 298"/>
                  <a:gd name="T57" fmla="*/ 70 h 282"/>
                  <a:gd name="T58" fmla="*/ 4 w 298"/>
                  <a:gd name="T59" fmla="*/ 56 h 282"/>
                  <a:gd name="T60" fmla="*/ 22 w 298"/>
                  <a:gd name="T61" fmla="*/ 56 h 282"/>
                  <a:gd name="T62" fmla="*/ 36 w 298"/>
                  <a:gd name="T63" fmla="*/ 40 h 282"/>
                  <a:gd name="T64" fmla="*/ 44 w 298"/>
                  <a:gd name="T65" fmla="*/ 22 h 282"/>
                  <a:gd name="T66" fmla="*/ 36 w 298"/>
                  <a:gd name="T67" fmla="*/ 10 h 282"/>
                  <a:gd name="T68" fmla="*/ 56 w 298"/>
                  <a:gd name="T69" fmla="*/ 8 h 282"/>
                  <a:gd name="T70" fmla="*/ 78 w 298"/>
                  <a:gd name="T71" fmla="*/ 4 h 282"/>
                  <a:gd name="T72" fmla="*/ 120 w 298"/>
                  <a:gd name="T73" fmla="*/ 30 h 282"/>
                  <a:gd name="T74" fmla="*/ 164 w 298"/>
                  <a:gd name="T75" fmla="*/ 56 h 282"/>
                  <a:gd name="T76" fmla="*/ 182 w 298"/>
                  <a:gd name="T77" fmla="*/ 60 h 282"/>
                  <a:gd name="T78" fmla="*/ 198 w 298"/>
                  <a:gd name="T79" fmla="*/ 66 h 282"/>
                  <a:gd name="T80" fmla="*/ 202 w 298"/>
                  <a:gd name="T81" fmla="*/ 78 h 282"/>
                  <a:gd name="T82" fmla="*/ 206 w 298"/>
                  <a:gd name="T83" fmla="*/ 86 h 282"/>
                  <a:gd name="T84" fmla="*/ 206 w 298"/>
                  <a:gd name="T85" fmla="*/ 86 h 282"/>
                  <a:gd name="T86" fmla="*/ 212 w 298"/>
                  <a:gd name="T87" fmla="*/ 96 h 282"/>
                  <a:gd name="T88" fmla="*/ 220 w 298"/>
                  <a:gd name="T89" fmla="*/ 104 h 282"/>
                  <a:gd name="T90" fmla="*/ 220 w 298"/>
                  <a:gd name="T91" fmla="*/ 112 h 282"/>
                  <a:gd name="T92" fmla="*/ 224 w 298"/>
                  <a:gd name="T93" fmla="*/ 122 h 282"/>
                  <a:gd name="T94" fmla="*/ 232 w 298"/>
                  <a:gd name="T95" fmla="*/ 134 h 282"/>
                  <a:gd name="T96" fmla="*/ 238 w 298"/>
                  <a:gd name="T97" fmla="*/ 142 h 282"/>
                  <a:gd name="T98" fmla="*/ 242 w 298"/>
                  <a:gd name="T99" fmla="*/ 144 h 282"/>
                  <a:gd name="T100" fmla="*/ 294 w 298"/>
                  <a:gd name="T101" fmla="*/ 198 h 282"/>
                  <a:gd name="T102" fmla="*/ 104 w 298"/>
                  <a:gd name="T103" fmla="*/ 270 h 282"/>
                  <a:gd name="T104" fmla="*/ 104 w 298"/>
                  <a:gd name="T105" fmla="*/ 270 h 282"/>
                  <a:gd name="T106" fmla="*/ 100 w 298"/>
                  <a:gd name="T107" fmla="*/ 274 h 282"/>
                  <a:gd name="T108" fmla="*/ 108 w 298"/>
                  <a:gd name="T109" fmla="*/ 2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82">
                    <a:moveTo>
                      <a:pt x="290" y="218"/>
                    </a:moveTo>
                    <a:lnTo>
                      <a:pt x="246" y="238"/>
                    </a:lnTo>
                    <a:lnTo>
                      <a:pt x="236" y="238"/>
                    </a:lnTo>
                    <a:lnTo>
                      <a:pt x="232" y="240"/>
                    </a:lnTo>
                    <a:lnTo>
                      <a:pt x="206" y="240"/>
                    </a:lnTo>
                    <a:lnTo>
                      <a:pt x="194" y="252"/>
                    </a:lnTo>
                    <a:lnTo>
                      <a:pt x="190" y="260"/>
                    </a:lnTo>
                    <a:lnTo>
                      <a:pt x="186" y="264"/>
                    </a:lnTo>
                    <a:lnTo>
                      <a:pt x="182" y="270"/>
                    </a:lnTo>
                    <a:lnTo>
                      <a:pt x="180" y="270"/>
                    </a:lnTo>
                    <a:lnTo>
                      <a:pt x="176" y="270"/>
                    </a:lnTo>
                    <a:lnTo>
                      <a:pt x="172" y="268"/>
                    </a:lnTo>
                    <a:lnTo>
                      <a:pt x="168" y="268"/>
                    </a:lnTo>
                    <a:lnTo>
                      <a:pt x="164" y="268"/>
                    </a:lnTo>
                    <a:lnTo>
                      <a:pt x="152" y="264"/>
                    </a:lnTo>
                    <a:lnTo>
                      <a:pt x="142" y="264"/>
                    </a:lnTo>
                    <a:lnTo>
                      <a:pt x="138" y="264"/>
                    </a:lnTo>
                    <a:lnTo>
                      <a:pt x="134" y="264"/>
                    </a:lnTo>
                    <a:lnTo>
                      <a:pt x="134" y="268"/>
                    </a:lnTo>
                    <a:lnTo>
                      <a:pt x="130" y="264"/>
                    </a:lnTo>
                    <a:lnTo>
                      <a:pt x="126" y="264"/>
                    </a:lnTo>
                    <a:lnTo>
                      <a:pt x="122" y="264"/>
                    </a:lnTo>
                    <a:lnTo>
                      <a:pt x="122" y="268"/>
                    </a:lnTo>
                    <a:lnTo>
                      <a:pt x="122" y="270"/>
                    </a:lnTo>
                    <a:lnTo>
                      <a:pt x="122" y="274"/>
                    </a:lnTo>
                    <a:lnTo>
                      <a:pt x="122" y="278"/>
                    </a:lnTo>
                    <a:lnTo>
                      <a:pt x="120" y="278"/>
                    </a:lnTo>
                    <a:lnTo>
                      <a:pt x="120" y="282"/>
                    </a:lnTo>
                    <a:lnTo>
                      <a:pt x="116" y="282"/>
                    </a:lnTo>
                    <a:lnTo>
                      <a:pt x="116" y="278"/>
                    </a:lnTo>
                    <a:lnTo>
                      <a:pt x="116" y="274"/>
                    </a:lnTo>
                    <a:lnTo>
                      <a:pt x="112" y="274"/>
                    </a:lnTo>
                    <a:lnTo>
                      <a:pt x="112" y="270"/>
                    </a:lnTo>
                    <a:lnTo>
                      <a:pt x="112" y="268"/>
                    </a:lnTo>
                    <a:lnTo>
                      <a:pt x="112" y="270"/>
                    </a:lnTo>
                    <a:lnTo>
                      <a:pt x="112" y="268"/>
                    </a:lnTo>
                    <a:lnTo>
                      <a:pt x="112" y="264"/>
                    </a:lnTo>
                    <a:lnTo>
                      <a:pt x="108" y="264"/>
                    </a:lnTo>
                    <a:lnTo>
                      <a:pt x="108" y="260"/>
                    </a:lnTo>
                    <a:lnTo>
                      <a:pt x="104" y="256"/>
                    </a:lnTo>
                    <a:lnTo>
                      <a:pt x="100" y="256"/>
                    </a:lnTo>
                    <a:lnTo>
                      <a:pt x="100" y="252"/>
                    </a:lnTo>
                    <a:lnTo>
                      <a:pt x="100" y="248"/>
                    </a:lnTo>
                    <a:lnTo>
                      <a:pt x="96" y="248"/>
                    </a:lnTo>
                    <a:lnTo>
                      <a:pt x="96" y="244"/>
                    </a:lnTo>
                    <a:lnTo>
                      <a:pt x="96" y="240"/>
                    </a:lnTo>
                    <a:lnTo>
                      <a:pt x="92" y="240"/>
                    </a:lnTo>
                    <a:lnTo>
                      <a:pt x="96" y="238"/>
                    </a:lnTo>
                    <a:lnTo>
                      <a:pt x="92" y="238"/>
                    </a:lnTo>
                    <a:lnTo>
                      <a:pt x="92" y="234"/>
                    </a:lnTo>
                    <a:lnTo>
                      <a:pt x="90" y="230"/>
                    </a:lnTo>
                    <a:lnTo>
                      <a:pt x="90" y="226"/>
                    </a:lnTo>
                    <a:lnTo>
                      <a:pt x="90" y="222"/>
                    </a:lnTo>
                    <a:lnTo>
                      <a:pt x="86" y="222"/>
                    </a:lnTo>
                    <a:lnTo>
                      <a:pt x="86" y="218"/>
                    </a:lnTo>
                    <a:lnTo>
                      <a:pt x="82" y="218"/>
                    </a:lnTo>
                    <a:lnTo>
                      <a:pt x="82" y="214"/>
                    </a:lnTo>
                    <a:lnTo>
                      <a:pt x="78" y="214"/>
                    </a:lnTo>
                    <a:lnTo>
                      <a:pt x="74" y="214"/>
                    </a:lnTo>
                    <a:lnTo>
                      <a:pt x="74" y="212"/>
                    </a:lnTo>
                    <a:lnTo>
                      <a:pt x="70" y="212"/>
                    </a:lnTo>
                    <a:lnTo>
                      <a:pt x="70" y="208"/>
                    </a:lnTo>
                    <a:lnTo>
                      <a:pt x="70" y="204"/>
                    </a:lnTo>
                    <a:lnTo>
                      <a:pt x="66" y="204"/>
                    </a:lnTo>
                    <a:lnTo>
                      <a:pt x="66" y="200"/>
                    </a:lnTo>
                    <a:lnTo>
                      <a:pt x="64" y="198"/>
                    </a:lnTo>
                    <a:lnTo>
                      <a:pt x="66" y="194"/>
                    </a:lnTo>
                    <a:lnTo>
                      <a:pt x="64" y="190"/>
                    </a:lnTo>
                    <a:lnTo>
                      <a:pt x="64" y="186"/>
                    </a:lnTo>
                    <a:lnTo>
                      <a:pt x="64" y="182"/>
                    </a:lnTo>
                    <a:lnTo>
                      <a:pt x="64" y="178"/>
                    </a:lnTo>
                    <a:lnTo>
                      <a:pt x="64" y="174"/>
                    </a:lnTo>
                    <a:lnTo>
                      <a:pt x="64" y="172"/>
                    </a:lnTo>
                    <a:lnTo>
                      <a:pt x="64" y="168"/>
                    </a:lnTo>
                    <a:lnTo>
                      <a:pt x="60" y="168"/>
                    </a:lnTo>
                    <a:lnTo>
                      <a:pt x="64" y="168"/>
                    </a:lnTo>
                    <a:lnTo>
                      <a:pt x="60" y="164"/>
                    </a:lnTo>
                    <a:lnTo>
                      <a:pt x="60" y="160"/>
                    </a:lnTo>
                    <a:lnTo>
                      <a:pt x="56" y="156"/>
                    </a:lnTo>
                    <a:lnTo>
                      <a:pt x="56" y="152"/>
                    </a:lnTo>
                    <a:lnTo>
                      <a:pt x="52" y="148"/>
                    </a:lnTo>
                    <a:lnTo>
                      <a:pt x="48" y="144"/>
                    </a:lnTo>
                    <a:lnTo>
                      <a:pt x="44" y="144"/>
                    </a:lnTo>
                    <a:lnTo>
                      <a:pt x="44" y="142"/>
                    </a:lnTo>
                    <a:lnTo>
                      <a:pt x="44" y="144"/>
                    </a:lnTo>
                    <a:lnTo>
                      <a:pt x="40" y="144"/>
                    </a:lnTo>
                    <a:lnTo>
                      <a:pt x="40" y="142"/>
                    </a:lnTo>
                    <a:lnTo>
                      <a:pt x="40" y="138"/>
                    </a:lnTo>
                    <a:lnTo>
                      <a:pt x="36" y="138"/>
                    </a:lnTo>
                    <a:lnTo>
                      <a:pt x="36" y="134"/>
                    </a:lnTo>
                    <a:lnTo>
                      <a:pt x="36" y="130"/>
                    </a:lnTo>
                    <a:lnTo>
                      <a:pt x="36" y="126"/>
                    </a:lnTo>
                    <a:lnTo>
                      <a:pt x="36" y="122"/>
                    </a:lnTo>
                    <a:lnTo>
                      <a:pt x="34" y="118"/>
                    </a:lnTo>
                    <a:lnTo>
                      <a:pt x="34" y="116"/>
                    </a:lnTo>
                    <a:lnTo>
                      <a:pt x="34" y="118"/>
                    </a:lnTo>
                    <a:lnTo>
                      <a:pt x="30" y="118"/>
                    </a:lnTo>
                    <a:lnTo>
                      <a:pt x="30" y="116"/>
                    </a:lnTo>
                    <a:lnTo>
                      <a:pt x="30" y="112"/>
                    </a:lnTo>
                    <a:lnTo>
                      <a:pt x="26" y="112"/>
                    </a:lnTo>
                    <a:lnTo>
                      <a:pt x="26" y="108"/>
                    </a:lnTo>
                    <a:lnTo>
                      <a:pt x="26" y="104"/>
                    </a:lnTo>
                    <a:lnTo>
                      <a:pt x="22" y="100"/>
                    </a:lnTo>
                    <a:lnTo>
                      <a:pt x="22" y="96"/>
                    </a:lnTo>
                    <a:lnTo>
                      <a:pt x="18" y="96"/>
                    </a:lnTo>
                    <a:lnTo>
                      <a:pt x="18" y="92"/>
                    </a:lnTo>
                    <a:lnTo>
                      <a:pt x="18" y="90"/>
                    </a:lnTo>
                    <a:lnTo>
                      <a:pt x="14" y="90"/>
                    </a:lnTo>
                    <a:lnTo>
                      <a:pt x="14" y="86"/>
                    </a:lnTo>
                    <a:lnTo>
                      <a:pt x="14" y="82"/>
                    </a:lnTo>
                    <a:lnTo>
                      <a:pt x="10" y="82"/>
                    </a:lnTo>
                    <a:lnTo>
                      <a:pt x="10" y="78"/>
                    </a:lnTo>
                    <a:lnTo>
                      <a:pt x="6" y="74"/>
                    </a:lnTo>
                    <a:lnTo>
                      <a:pt x="4" y="74"/>
                    </a:lnTo>
                    <a:lnTo>
                      <a:pt x="0" y="74"/>
                    </a:lnTo>
                    <a:lnTo>
                      <a:pt x="4" y="70"/>
                    </a:lnTo>
                    <a:lnTo>
                      <a:pt x="4" y="66"/>
                    </a:lnTo>
                    <a:lnTo>
                      <a:pt x="4" y="64"/>
                    </a:lnTo>
                    <a:lnTo>
                      <a:pt x="4" y="60"/>
                    </a:lnTo>
                    <a:lnTo>
                      <a:pt x="4" y="56"/>
                    </a:lnTo>
                    <a:lnTo>
                      <a:pt x="6" y="52"/>
                    </a:lnTo>
                    <a:lnTo>
                      <a:pt x="10" y="52"/>
                    </a:lnTo>
                    <a:lnTo>
                      <a:pt x="14" y="52"/>
                    </a:lnTo>
                    <a:lnTo>
                      <a:pt x="22" y="56"/>
                    </a:lnTo>
                    <a:lnTo>
                      <a:pt x="26" y="52"/>
                    </a:lnTo>
                    <a:lnTo>
                      <a:pt x="30" y="48"/>
                    </a:lnTo>
                    <a:lnTo>
                      <a:pt x="30" y="44"/>
                    </a:lnTo>
                    <a:lnTo>
                      <a:pt x="36" y="40"/>
                    </a:lnTo>
                    <a:lnTo>
                      <a:pt x="40" y="40"/>
                    </a:lnTo>
                    <a:lnTo>
                      <a:pt x="44" y="34"/>
                    </a:lnTo>
                    <a:lnTo>
                      <a:pt x="48" y="30"/>
                    </a:lnTo>
                    <a:lnTo>
                      <a:pt x="44" y="22"/>
                    </a:lnTo>
                    <a:lnTo>
                      <a:pt x="40" y="22"/>
                    </a:lnTo>
                    <a:lnTo>
                      <a:pt x="40" y="18"/>
                    </a:lnTo>
                    <a:lnTo>
                      <a:pt x="34" y="10"/>
                    </a:lnTo>
                    <a:lnTo>
                      <a:pt x="36" y="10"/>
                    </a:lnTo>
                    <a:lnTo>
                      <a:pt x="40" y="10"/>
                    </a:lnTo>
                    <a:lnTo>
                      <a:pt x="44" y="10"/>
                    </a:lnTo>
                    <a:lnTo>
                      <a:pt x="48" y="8"/>
                    </a:lnTo>
                    <a:lnTo>
                      <a:pt x="56" y="8"/>
                    </a:lnTo>
                    <a:lnTo>
                      <a:pt x="64" y="4"/>
                    </a:lnTo>
                    <a:lnTo>
                      <a:pt x="66" y="0"/>
                    </a:lnTo>
                    <a:lnTo>
                      <a:pt x="70" y="0"/>
                    </a:lnTo>
                    <a:lnTo>
                      <a:pt x="78" y="4"/>
                    </a:lnTo>
                    <a:lnTo>
                      <a:pt x="82" y="4"/>
                    </a:lnTo>
                    <a:lnTo>
                      <a:pt x="96" y="14"/>
                    </a:lnTo>
                    <a:lnTo>
                      <a:pt x="108" y="18"/>
                    </a:lnTo>
                    <a:lnTo>
                      <a:pt x="120" y="30"/>
                    </a:lnTo>
                    <a:lnTo>
                      <a:pt x="120" y="34"/>
                    </a:lnTo>
                    <a:lnTo>
                      <a:pt x="130" y="40"/>
                    </a:lnTo>
                    <a:lnTo>
                      <a:pt x="146" y="56"/>
                    </a:lnTo>
                    <a:lnTo>
                      <a:pt x="164" y="56"/>
                    </a:lnTo>
                    <a:lnTo>
                      <a:pt x="168" y="56"/>
                    </a:lnTo>
                    <a:lnTo>
                      <a:pt x="172" y="56"/>
                    </a:lnTo>
                    <a:lnTo>
                      <a:pt x="176" y="56"/>
                    </a:lnTo>
                    <a:lnTo>
                      <a:pt x="182" y="60"/>
                    </a:lnTo>
                    <a:lnTo>
                      <a:pt x="186" y="64"/>
                    </a:lnTo>
                    <a:lnTo>
                      <a:pt x="186" y="66"/>
                    </a:lnTo>
                    <a:lnTo>
                      <a:pt x="194" y="66"/>
                    </a:lnTo>
                    <a:lnTo>
                      <a:pt x="198" y="66"/>
                    </a:lnTo>
                    <a:lnTo>
                      <a:pt x="198" y="70"/>
                    </a:lnTo>
                    <a:lnTo>
                      <a:pt x="198" y="74"/>
                    </a:lnTo>
                    <a:lnTo>
                      <a:pt x="202" y="74"/>
                    </a:lnTo>
                    <a:lnTo>
                      <a:pt x="202" y="78"/>
                    </a:lnTo>
                    <a:lnTo>
                      <a:pt x="202" y="82"/>
                    </a:lnTo>
                    <a:lnTo>
                      <a:pt x="202" y="78"/>
                    </a:lnTo>
                    <a:lnTo>
                      <a:pt x="202" y="82"/>
                    </a:lnTo>
                    <a:lnTo>
                      <a:pt x="206" y="86"/>
                    </a:lnTo>
                    <a:lnTo>
                      <a:pt x="206" y="82"/>
                    </a:lnTo>
                    <a:lnTo>
                      <a:pt x="206" y="86"/>
                    </a:lnTo>
                    <a:lnTo>
                      <a:pt x="210" y="86"/>
                    </a:lnTo>
                    <a:lnTo>
                      <a:pt x="206" y="86"/>
                    </a:lnTo>
                    <a:lnTo>
                      <a:pt x="210" y="90"/>
                    </a:lnTo>
                    <a:lnTo>
                      <a:pt x="210" y="92"/>
                    </a:lnTo>
                    <a:lnTo>
                      <a:pt x="212" y="92"/>
                    </a:lnTo>
                    <a:lnTo>
                      <a:pt x="212" y="96"/>
                    </a:lnTo>
                    <a:lnTo>
                      <a:pt x="216" y="96"/>
                    </a:lnTo>
                    <a:lnTo>
                      <a:pt x="220" y="96"/>
                    </a:lnTo>
                    <a:lnTo>
                      <a:pt x="220" y="100"/>
                    </a:lnTo>
                    <a:lnTo>
                      <a:pt x="220" y="104"/>
                    </a:lnTo>
                    <a:lnTo>
                      <a:pt x="224" y="108"/>
                    </a:lnTo>
                    <a:lnTo>
                      <a:pt x="220" y="112"/>
                    </a:lnTo>
                    <a:lnTo>
                      <a:pt x="220" y="108"/>
                    </a:lnTo>
                    <a:lnTo>
                      <a:pt x="220" y="112"/>
                    </a:lnTo>
                    <a:lnTo>
                      <a:pt x="220" y="116"/>
                    </a:lnTo>
                    <a:lnTo>
                      <a:pt x="224" y="118"/>
                    </a:lnTo>
                    <a:lnTo>
                      <a:pt x="220" y="118"/>
                    </a:lnTo>
                    <a:lnTo>
                      <a:pt x="224" y="122"/>
                    </a:lnTo>
                    <a:lnTo>
                      <a:pt x="228" y="122"/>
                    </a:lnTo>
                    <a:lnTo>
                      <a:pt x="228" y="126"/>
                    </a:lnTo>
                    <a:lnTo>
                      <a:pt x="228" y="130"/>
                    </a:lnTo>
                    <a:lnTo>
                      <a:pt x="232" y="134"/>
                    </a:lnTo>
                    <a:lnTo>
                      <a:pt x="232" y="138"/>
                    </a:lnTo>
                    <a:lnTo>
                      <a:pt x="236" y="138"/>
                    </a:lnTo>
                    <a:lnTo>
                      <a:pt x="238" y="138"/>
                    </a:lnTo>
                    <a:lnTo>
                      <a:pt x="238" y="142"/>
                    </a:lnTo>
                    <a:lnTo>
                      <a:pt x="238" y="144"/>
                    </a:lnTo>
                    <a:lnTo>
                      <a:pt x="238" y="142"/>
                    </a:lnTo>
                    <a:lnTo>
                      <a:pt x="238" y="144"/>
                    </a:lnTo>
                    <a:lnTo>
                      <a:pt x="242" y="144"/>
                    </a:lnTo>
                    <a:lnTo>
                      <a:pt x="256" y="168"/>
                    </a:lnTo>
                    <a:lnTo>
                      <a:pt x="290" y="172"/>
                    </a:lnTo>
                    <a:lnTo>
                      <a:pt x="298" y="182"/>
                    </a:lnTo>
                    <a:lnTo>
                      <a:pt x="294" y="198"/>
                    </a:lnTo>
                    <a:lnTo>
                      <a:pt x="290" y="218"/>
                    </a:lnTo>
                    <a:lnTo>
                      <a:pt x="290" y="218"/>
                    </a:lnTo>
                    <a:lnTo>
                      <a:pt x="290" y="218"/>
                    </a:lnTo>
                    <a:close/>
                    <a:moveTo>
                      <a:pt x="104" y="270"/>
                    </a:moveTo>
                    <a:lnTo>
                      <a:pt x="104" y="274"/>
                    </a:lnTo>
                    <a:lnTo>
                      <a:pt x="104" y="270"/>
                    </a:lnTo>
                    <a:lnTo>
                      <a:pt x="104" y="270"/>
                    </a:lnTo>
                    <a:lnTo>
                      <a:pt x="104" y="270"/>
                    </a:lnTo>
                    <a:close/>
                    <a:moveTo>
                      <a:pt x="108" y="278"/>
                    </a:moveTo>
                    <a:lnTo>
                      <a:pt x="104" y="278"/>
                    </a:lnTo>
                    <a:lnTo>
                      <a:pt x="104" y="274"/>
                    </a:lnTo>
                    <a:lnTo>
                      <a:pt x="100" y="274"/>
                    </a:lnTo>
                    <a:lnTo>
                      <a:pt x="104" y="274"/>
                    </a:lnTo>
                    <a:lnTo>
                      <a:pt x="108" y="274"/>
                    </a:lnTo>
                    <a:lnTo>
                      <a:pt x="104" y="274"/>
                    </a:lnTo>
                    <a:lnTo>
                      <a:pt x="108" y="274"/>
                    </a:lnTo>
                    <a:lnTo>
                      <a:pt x="108" y="278"/>
                    </a:lnTo>
                    <a:lnTo>
                      <a:pt x="108" y="278"/>
                    </a:lnTo>
                    <a:lnTo>
                      <a:pt x="108" y="2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4" name="Freeform 51">
                <a:extLst>
                  <a:ext uri="{FF2B5EF4-FFF2-40B4-BE49-F238E27FC236}">
                    <a16:creationId xmlns:a16="http://schemas.microsoft.com/office/drawing/2014/main" id="{39F249B6-24D7-4D50-B60D-FA86338DABFB}"/>
                  </a:ext>
                </a:extLst>
              </p:cNvPr>
              <p:cNvSpPr>
                <a:spLocks/>
              </p:cNvSpPr>
              <p:nvPr/>
            </p:nvSpPr>
            <p:spPr bwMode="auto">
              <a:xfrm>
                <a:off x="6905970" y="9984054"/>
                <a:ext cx="13941" cy="6970"/>
              </a:xfrm>
              <a:custGeom>
                <a:avLst/>
                <a:gdLst>
                  <a:gd name="T0" fmla="*/ 8 w 8"/>
                  <a:gd name="T1" fmla="*/ 0 h 4"/>
                  <a:gd name="T2" fmla="*/ 8 w 8"/>
                  <a:gd name="T3" fmla="*/ 0 h 4"/>
                  <a:gd name="T4" fmla="*/ 8 w 8"/>
                  <a:gd name="T5" fmla="*/ 0 h 4"/>
                  <a:gd name="T6" fmla="*/ 8 w 8"/>
                  <a:gd name="T7" fmla="*/ 0 h 4"/>
                  <a:gd name="T8" fmla="*/ 8 w 8"/>
                  <a:gd name="T9" fmla="*/ 0 h 4"/>
                  <a:gd name="T10" fmla="*/ 4 w 8"/>
                  <a:gd name="T11" fmla="*/ 4 h 4"/>
                  <a:gd name="T12" fmla="*/ 4 w 8"/>
                  <a:gd name="T13" fmla="*/ 4 h 4"/>
                  <a:gd name="T14" fmla="*/ 0 w 8"/>
                  <a:gd name="T15" fmla="*/ 4 h 4"/>
                  <a:gd name="T16" fmla="*/ 0 w 8"/>
                  <a:gd name="T17" fmla="*/ 0 h 4"/>
                  <a:gd name="T18" fmla="*/ 0 w 8"/>
                  <a:gd name="T19" fmla="*/ 0 h 4"/>
                  <a:gd name="T20" fmla="*/ 0 w 8"/>
                  <a:gd name="T21" fmla="*/ 0 h 4"/>
                  <a:gd name="T22" fmla="*/ 0 w 8"/>
                  <a:gd name="T23" fmla="*/ 0 h 4"/>
                  <a:gd name="T24" fmla="*/ 0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4 w 8"/>
                  <a:gd name="T41" fmla="*/ 0 h 4"/>
                  <a:gd name="T42" fmla="*/ 8 w 8"/>
                  <a:gd name="T43" fmla="*/ 0 h 4"/>
                  <a:gd name="T44" fmla="*/ 8 w 8"/>
                  <a:gd name="T45" fmla="*/ 0 h 4"/>
                  <a:gd name="T46" fmla="*/ 8 w 8"/>
                  <a:gd name="T47" fmla="*/ 0 h 4"/>
                  <a:gd name="T48" fmla="*/ 8 w 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4">
                    <a:moveTo>
                      <a:pt x="8" y="0"/>
                    </a:moveTo>
                    <a:lnTo>
                      <a:pt x="8" y="0"/>
                    </a:lnTo>
                    <a:lnTo>
                      <a:pt x="8" y="0"/>
                    </a:lnTo>
                    <a:lnTo>
                      <a:pt x="8" y="0"/>
                    </a:lnTo>
                    <a:lnTo>
                      <a:pt x="8" y="0"/>
                    </a:lnTo>
                    <a:lnTo>
                      <a:pt x="4" y="4"/>
                    </a:lnTo>
                    <a:lnTo>
                      <a:pt x="4" y="4"/>
                    </a:lnTo>
                    <a:lnTo>
                      <a:pt x="0" y="4"/>
                    </a:lnTo>
                    <a:lnTo>
                      <a:pt x="0" y="0"/>
                    </a:lnTo>
                    <a:lnTo>
                      <a:pt x="0" y="0"/>
                    </a:lnTo>
                    <a:lnTo>
                      <a:pt x="0" y="0"/>
                    </a:lnTo>
                    <a:lnTo>
                      <a:pt x="0" y="0"/>
                    </a:lnTo>
                    <a:lnTo>
                      <a:pt x="0" y="0"/>
                    </a:lnTo>
                    <a:lnTo>
                      <a:pt x="4" y="0"/>
                    </a:lnTo>
                    <a:lnTo>
                      <a:pt x="4" y="0"/>
                    </a:lnTo>
                    <a:lnTo>
                      <a:pt x="4" y="0"/>
                    </a:lnTo>
                    <a:lnTo>
                      <a:pt x="4" y="0"/>
                    </a:lnTo>
                    <a:lnTo>
                      <a:pt x="4" y="0"/>
                    </a:lnTo>
                    <a:lnTo>
                      <a:pt x="4" y="0"/>
                    </a:lnTo>
                    <a:lnTo>
                      <a:pt x="4" y="0"/>
                    </a:lnTo>
                    <a:lnTo>
                      <a:pt x="4" y="0"/>
                    </a:lnTo>
                    <a:lnTo>
                      <a:pt x="8" y="0"/>
                    </a:lnTo>
                    <a:lnTo>
                      <a:pt x="8" y="0"/>
                    </a:lnTo>
                    <a:lnTo>
                      <a:pt x="8" y="0"/>
                    </a:lnTo>
                    <a:lnTo>
                      <a:pt x="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5" name="Freeform 52">
                <a:extLst>
                  <a:ext uri="{FF2B5EF4-FFF2-40B4-BE49-F238E27FC236}">
                    <a16:creationId xmlns:a16="http://schemas.microsoft.com/office/drawing/2014/main" id="{48FD19EB-E687-4ADC-B422-DD0074516D09}"/>
                  </a:ext>
                </a:extLst>
              </p:cNvPr>
              <p:cNvSpPr>
                <a:spLocks noEditPoints="1"/>
              </p:cNvSpPr>
              <p:nvPr/>
            </p:nvSpPr>
            <p:spPr bwMode="auto">
              <a:xfrm>
                <a:off x="7463597" y="8833949"/>
                <a:ext cx="83644" cy="174258"/>
              </a:xfrm>
              <a:custGeom>
                <a:avLst/>
                <a:gdLst>
                  <a:gd name="T0" fmla="*/ 4 w 48"/>
                  <a:gd name="T1" fmla="*/ 40 h 100"/>
                  <a:gd name="T2" fmla="*/ 0 w 48"/>
                  <a:gd name="T3" fmla="*/ 34 h 100"/>
                  <a:gd name="T4" fmla="*/ 0 w 48"/>
                  <a:gd name="T5" fmla="*/ 38 h 100"/>
                  <a:gd name="T6" fmla="*/ 0 w 48"/>
                  <a:gd name="T7" fmla="*/ 34 h 100"/>
                  <a:gd name="T8" fmla="*/ 0 w 48"/>
                  <a:gd name="T9" fmla="*/ 30 h 100"/>
                  <a:gd name="T10" fmla="*/ 4 w 48"/>
                  <a:gd name="T11" fmla="*/ 30 h 100"/>
                  <a:gd name="T12" fmla="*/ 12 w 48"/>
                  <a:gd name="T13" fmla="*/ 34 h 100"/>
                  <a:gd name="T14" fmla="*/ 8 w 48"/>
                  <a:gd name="T15" fmla="*/ 26 h 100"/>
                  <a:gd name="T16" fmla="*/ 4 w 48"/>
                  <a:gd name="T17" fmla="*/ 18 h 100"/>
                  <a:gd name="T18" fmla="*/ 8 w 48"/>
                  <a:gd name="T19" fmla="*/ 10 h 100"/>
                  <a:gd name="T20" fmla="*/ 16 w 48"/>
                  <a:gd name="T21" fmla="*/ 4 h 100"/>
                  <a:gd name="T22" fmla="*/ 26 w 48"/>
                  <a:gd name="T23" fmla="*/ 4 h 100"/>
                  <a:gd name="T24" fmla="*/ 34 w 48"/>
                  <a:gd name="T25" fmla="*/ 4 h 100"/>
                  <a:gd name="T26" fmla="*/ 38 w 48"/>
                  <a:gd name="T27" fmla="*/ 14 h 100"/>
                  <a:gd name="T28" fmla="*/ 44 w 48"/>
                  <a:gd name="T29" fmla="*/ 22 h 100"/>
                  <a:gd name="T30" fmla="*/ 44 w 48"/>
                  <a:gd name="T31" fmla="*/ 34 h 100"/>
                  <a:gd name="T32" fmla="*/ 44 w 48"/>
                  <a:gd name="T33" fmla="*/ 48 h 100"/>
                  <a:gd name="T34" fmla="*/ 44 w 48"/>
                  <a:gd name="T35" fmla="*/ 60 h 100"/>
                  <a:gd name="T36" fmla="*/ 38 w 48"/>
                  <a:gd name="T37" fmla="*/ 64 h 100"/>
                  <a:gd name="T38" fmla="*/ 30 w 48"/>
                  <a:gd name="T39" fmla="*/ 66 h 100"/>
                  <a:gd name="T40" fmla="*/ 30 w 48"/>
                  <a:gd name="T41" fmla="*/ 70 h 100"/>
                  <a:gd name="T42" fmla="*/ 26 w 48"/>
                  <a:gd name="T43" fmla="*/ 70 h 100"/>
                  <a:gd name="T44" fmla="*/ 18 w 48"/>
                  <a:gd name="T45" fmla="*/ 66 h 100"/>
                  <a:gd name="T46" fmla="*/ 18 w 48"/>
                  <a:gd name="T47" fmla="*/ 74 h 100"/>
                  <a:gd name="T48" fmla="*/ 16 w 48"/>
                  <a:gd name="T49" fmla="*/ 74 h 100"/>
                  <a:gd name="T50" fmla="*/ 16 w 48"/>
                  <a:gd name="T51" fmla="*/ 74 h 100"/>
                  <a:gd name="T52" fmla="*/ 16 w 48"/>
                  <a:gd name="T53" fmla="*/ 70 h 100"/>
                  <a:gd name="T54" fmla="*/ 8 w 48"/>
                  <a:gd name="T55" fmla="*/ 78 h 100"/>
                  <a:gd name="T56" fmla="*/ 4 w 48"/>
                  <a:gd name="T57" fmla="*/ 82 h 100"/>
                  <a:gd name="T58" fmla="*/ 0 w 48"/>
                  <a:gd name="T59" fmla="*/ 74 h 100"/>
                  <a:gd name="T60" fmla="*/ 4 w 48"/>
                  <a:gd name="T61" fmla="*/ 70 h 100"/>
                  <a:gd name="T62" fmla="*/ 4 w 48"/>
                  <a:gd name="T63" fmla="*/ 66 h 100"/>
                  <a:gd name="T64" fmla="*/ 4 w 48"/>
                  <a:gd name="T65" fmla="*/ 66 h 100"/>
                  <a:gd name="T66" fmla="*/ 4 w 48"/>
                  <a:gd name="T67" fmla="*/ 56 h 100"/>
                  <a:gd name="T68" fmla="*/ 8 w 48"/>
                  <a:gd name="T69" fmla="*/ 52 h 100"/>
                  <a:gd name="T70" fmla="*/ 4 w 48"/>
                  <a:gd name="T71" fmla="*/ 48 h 100"/>
                  <a:gd name="T72" fmla="*/ 8 w 48"/>
                  <a:gd name="T73" fmla="*/ 48 h 100"/>
                  <a:gd name="T74" fmla="*/ 4 w 48"/>
                  <a:gd name="T75" fmla="*/ 14 h 100"/>
                  <a:gd name="T76" fmla="*/ 4 w 48"/>
                  <a:gd name="T77" fmla="*/ 40 h 100"/>
                  <a:gd name="T78" fmla="*/ 4 w 48"/>
                  <a:gd name="T79" fmla="*/ 38 h 100"/>
                  <a:gd name="T80" fmla="*/ 4 w 48"/>
                  <a:gd name="T81" fmla="*/ 40 h 100"/>
                  <a:gd name="T82" fmla="*/ 34 w 48"/>
                  <a:gd name="T83" fmla="*/ 70 h 100"/>
                  <a:gd name="T84" fmla="*/ 38 w 48"/>
                  <a:gd name="T85" fmla="*/ 66 h 100"/>
                  <a:gd name="T86" fmla="*/ 22 w 48"/>
                  <a:gd name="T87" fmla="*/ 70 h 100"/>
                  <a:gd name="T88" fmla="*/ 22 w 48"/>
                  <a:gd name="T89" fmla="*/ 70 h 100"/>
                  <a:gd name="T90" fmla="*/ 26 w 48"/>
                  <a:gd name="T91" fmla="*/ 66 h 100"/>
                  <a:gd name="T92" fmla="*/ 0 w 48"/>
                  <a:gd name="T93" fmla="*/ 78 h 100"/>
                  <a:gd name="T94" fmla="*/ 4 w 48"/>
                  <a:gd name="T95" fmla="*/ 78 h 100"/>
                  <a:gd name="T96" fmla="*/ 12 w 48"/>
                  <a:gd name="T97" fmla="*/ 94 h 100"/>
                  <a:gd name="T98" fmla="*/ 8 w 48"/>
                  <a:gd name="T99" fmla="*/ 100 h 100"/>
                  <a:gd name="T100" fmla="*/ 0 w 48"/>
                  <a:gd name="T101" fmla="*/ 96 h 100"/>
                  <a:gd name="T102" fmla="*/ 8 w 48"/>
                  <a:gd name="T10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100">
                    <a:moveTo>
                      <a:pt x="8" y="48"/>
                    </a:moveTo>
                    <a:lnTo>
                      <a:pt x="4" y="44"/>
                    </a:lnTo>
                    <a:lnTo>
                      <a:pt x="4" y="40"/>
                    </a:lnTo>
                    <a:lnTo>
                      <a:pt x="4" y="38"/>
                    </a:lnTo>
                    <a:lnTo>
                      <a:pt x="4" y="34"/>
                    </a:lnTo>
                    <a:lnTo>
                      <a:pt x="0" y="34"/>
                    </a:lnTo>
                    <a:lnTo>
                      <a:pt x="0" y="38"/>
                    </a:lnTo>
                    <a:lnTo>
                      <a:pt x="0" y="34"/>
                    </a:lnTo>
                    <a:lnTo>
                      <a:pt x="0" y="38"/>
                    </a:lnTo>
                    <a:lnTo>
                      <a:pt x="0" y="34"/>
                    </a:lnTo>
                    <a:lnTo>
                      <a:pt x="0" y="30"/>
                    </a:lnTo>
                    <a:lnTo>
                      <a:pt x="0" y="34"/>
                    </a:lnTo>
                    <a:lnTo>
                      <a:pt x="4" y="34"/>
                    </a:lnTo>
                    <a:lnTo>
                      <a:pt x="4" y="30"/>
                    </a:lnTo>
                    <a:lnTo>
                      <a:pt x="0" y="30"/>
                    </a:lnTo>
                    <a:lnTo>
                      <a:pt x="4" y="30"/>
                    </a:lnTo>
                    <a:lnTo>
                      <a:pt x="4" y="34"/>
                    </a:lnTo>
                    <a:lnTo>
                      <a:pt x="4" y="30"/>
                    </a:lnTo>
                    <a:lnTo>
                      <a:pt x="8" y="30"/>
                    </a:lnTo>
                    <a:lnTo>
                      <a:pt x="8" y="34"/>
                    </a:lnTo>
                    <a:lnTo>
                      <a:pt x="12" y="34"/>
                    </a:lnTo>
                    <a:lnTo>
                      <a:pt x="12" y="30"/>
                    </a:lnTo>
                    <a:lnTo>
                      <a:pt x="8" y="30"/>
                    </a:lnTo>
                    <a:lnTo>
                      <a:pt x="8" y="26"/>
                    </a:lnTo>
                    <a:lnTo>
                      <a:pt x="8" y="22"/>
                    </a:lnTo>
                    <a:lnTo>
                      <a:pt x="8" y="18"/>
                    </a:lnTo>
                    <a:lnTo>
                      <a:pt x="4" y="18"/>
                    </a:lnTo>
                    <a:lnTo>
                      <a:pt x="4" y="14"/>
                    </a:lnTo>
                    <a:lnTo>
                      <a:pt x="8" y="14"/>
                    </a:lnTo>
                    <a:lnTo>
                      <a:pt x="8" y="10"/>
                    </a:lnTo>
                    <a:lnTo>
                      <a:pt x="12" y="8"/>
                    </a:lnTo>
                    <a:lnTo>
                      <a:pt x="12" y="4"/>
                    </a:lnTo>
                    <a:lnTo>
                      <a:pt x="16" y="4"/>
                    </a:lnTo>
                    <a:lnTo>
                      <a:pt x="18" y="4"/>
                    </a:lnTo>
                    <a:lnTo>
                      <a:pt x="22" y="4"/>
                    </a:lnTo>
                    <a:lnTo>
                      <a:pt x="26" y="4"/>
                    </a:lnTo>
                    <a:lnTo>
                      <a:pt x="30" y="4"/>
                    </a:lnTo>
                    <a:lnTo>
                      <a:pt x="30" y="0"/>
                    </a:lnTo>
                    <a:lnTo>
                      <a:pt x="34" y="4"/>
                    </a:lnTo>
                    <a:lnTo>
                      <a:pt x="34" y="8"/>
                    </a:lnTo>
                    <a:lnTo>
                      <a:pt x="38" y="10"/>
                    </a:lnTo>
                    <a:lnTo>
                      <a:pt x="38" y="14"/>
                    </a:lnTo>
                    <a:lnTo>
                      <a:pt x="40" y="14"/>
                    </a:lnTo>
                    <a:lnTo>
                      <a:pt x="40" y="18"/>
                    </a:lnTo>
                    <a:lnTo>
                      <a:pt x="44" y="22"/>
                    </a:lnTo>
                    <a:lnTo>
                      <a:pt x="44" y="26"/>
                    </a:lnTo>
                    <a:lnTo>
                      <a:pt x="44" y="30"/>
                    </a:lnTo>
                    <a:lnTo>
                      <a:pt x="44" y="34"/>
                    </a:lnTo>
                    <a:lnTo>
                      <a:pt x="44" y="38"/>
                    </a:lnTo>
                    <a:lnTo>
                      <a:pt x="44" y="40"/>
                    </a:lnTo>
                    <a:lnTo>
                      <a:pt x="44" y="48"/>
                    </a:lnTo>
                    <a:lnTo>
                      <a:pt x="48" y="48"/>
                    </a:lnTo>
                    <a:lnTo>
                      <a:pt x="44" y="56"/>
                    </a:lnTo>
                    <a:lnTo>
                      <a:pt x="44" y="60"/>
                    </a:lnTo>
                    <a:lnTo>
                      <a:pt x="40" y="64"/>
                    </a:lnTo>
                    <a:lnTo>
                      <a:pt x="38" y="66"/>
                    </a:lnTo>
                    <a:lnTo>
                      <a:pt x="38" y="64"/>
                    </a:lnTo>
                    <a:lnTo>
                      <a:pt x="38" y="66"/>
                    </a:lnTo>
                    <a:lnTo>
                      <a:pt x="34" y="64"/>
                    </a:lnTo>
                    <a:lnTo>
                      <a:pt x="30" y="66"/>
                    </a:lnTo>
                    <a:lnTo>
                      <a:pt x="34" y="66"/>
                    </a:lnTo>
                    <a:lnTo>
                      <a:pt x="34" y="70"/>
                    </a:lnTo>
                    <a:lnTo>
                      <a:pt x="30" y="70"/>
                    </a:lnTo>
                    <a:lnTo>
                      <a:pt x="30" y="66"/>
                    </a:lnTo>
                    <a:lnTo>
                      <a:pt x="30" y="70"/>
                    </a:lnTo>
                    <a:lnTo>
                      <a:pt x="26" y="70"/>
                    </a:lnTo>
                    <a:lnTo>
                      <a:pt x="26" y="66"/>
                    </a:lnTo>
                    <a:lnTo>
                      <a:pt x="22" y="66"/>
                    </a:lnTo>
                    <a:lnTo>
                      <a:pt x="18" y="66"/>
                    </a:lnTo>
                    <a:lnTo>
                      <a:pt x="18" y="70"/>
                    </a:lnTo>
                    <a:lnTo>
                      <a:pt x="22" y="70"/>
                    </a:lnTo>
                    <a:lnTo>
                      <a:pt x="18" y="74"/>
                    </a:lnTo>
                    <a:lnTo>
                      <a:pt x="18" y="70"/>
                    </a:lnTo>
                    <a:lnTo>
                      <a:pt x="16" y="70"/>
                    </a:lnTo>
                    <a:lnTo>
                      <a:pt x="16" y="74"/>
                    </a:lnTo>
                    <a:lnTo>
                      <a:pt x="18" y="74"/>
                    </a:lnTo>
                    <a:lnTo>
                      <a:pt x="16" y="78"/>
                    </a:lnTo>
                    <a:lnTo>
                      <a:pt x="16" y="74"/>
                    </a:lnTo>
                    <a:lnTo>
                      <a:pt x="12" y="74"/>
                    </a:lnTo>
                    <a:lnTo>
                      <a:pt x="16" y="74"/>
                    </a:lnTo>
                    <a:lnTo>
                      <a:pt x="16" y="70"/>
                    </a:lnTo>
                    <a:lnTo>
                      <a:pt x="12" y="74"/>
                    </a:lnTo>
                    <a:lnTo>
                      <a:pt x="12" y="78"/>
                    </a:lnTo>
                    <a:lnTo>
                      <a:pt x="8" y="78"/>
                    </a:lnTo>
                    <a:lnTo>
                      <a:pt x="8" y="74"/>
                    </a:lnTo>
                    <a:lnTo>
                      <a:pt x="8" y="78"/>
                    </a:lnTo>
                    <a:lnTo>
                      <a:pt x="4" y="82"/>
                    </a:lnTo>
                    <a:lnTo>
                      <a:pt x="4" y="78"/>
                    </a:lnTo>
                    <a:lnTo>
                      <a:pt x="4" y="74"/>
                    </a:lnTo>
                    <a:lnTo>
                      <a:pt x="0" y="74"/>
                    </a:lnTo>
                    <a:lnTo>
                      <a:pt x="0" y="70"/>
                    </a:lnTo>
                    <a:lnTo>
                      <a:pt x="4" y="74"/>
                    </a:lnTo>
                    <a:lnTo>
                      <a:pt x="4" y="70"/>
                    </a:lnTo>
                    <a:lnTo>
                      <a:pt x="8" y="70"/>
                    </a:lnTo>
                    <a:lnTo>
                      <a:pt x="4" y="70"/>
                    </a:lnTo>
                    <a:lnTo>
                      <a:pt x="4" y="66"/>
                    </a:lnTo>
                    <a:lnTo>
                      <a:pt x="0" y="66"/>
                    </a:lnTo>
                    <a:lnTo>
                      <a:pt x="0" y="64"/>
                    </a:lnTo>
                    <a:lnTo>
                      <a:pt x="4" y="66"/>
                    </a:lnTo>
                    <a:lnTo>
                      <a:pt x="4" y="64"/>
                    </a:lnTo>
                    <a:lnTo>
                      <a:pt x="4" y="60"/>
                    </a:lnTo>
                    <a:lnTo>
                      <a:pt x="4" y="56"/>
                    </a:lnTo>
                    <a:lnTo>
                      <a:pt x="8" y="56"/>
                    </a:lnTo>
                    <a:lnTo>
                      <a:pt x="4" y="56"/>
                    </a:lnTo>
                    <a:lnTo>
                      <a:pt x="8" y="52"/>
                    </a:lnTo>
                    <a:lnTo>
                      <a:pt x="8" y="48"/>
                    </a:lnTo>
                    <a:lnTo>
                      <a:pt x="8" y="52"/>
                    </a:lnTo>
                    <a:lnTo>
                      <a:pt x="4" y="48"/>
                    </a:lnTo>
                    <a:lnTo>
                      <a:pt x="8" y="48"/>
                    </a:lnTo>
                    <a:lnTo>
                      <a:pt x="8" y="48"/>
                    </a:lnTo>
                    <a:lnTo>
                      <a:pt x="8" y="48"/>
                    </a:lnTo>
                    <a:close/>
                    <a:moveTo>
                      <a:pt x="4" y="14"/>
                    </a:moveTo>
                    <a:lnTo>
                      <a:pt x="4" y="18"/>
                    </a:lnTo>
                    <a:lnTo>
                      <a:pt x="4" y="14"/>
                    </a:lnTo>
                    <a:lnTo>
                      <a:pt x="4" y="14"/>
                    </a:lnTo>
                    <a:lnTo>
                      <a:pt x="4" y="14"/>
                    </a:lnTo>
                    <a:close/>
                    <a:moveTo>
                      <a:pt x="4" y="40"/>
                    </a:moveTo>
                    <a:lnTo>
                      <a:pt x="0" y="40"/>
                    </a:lnTo>
                    <a:lnTo>
                      <a:pt x="0" y="38"/>
                    </a:lnTo>
                    <a:lnTo>
                      <a:pt x="4" y="38"/>
                    </a:lnTo>
                    <a:lnTo>
                      <a:pt x="4" y="40"/>
                    </a:lnTo>
                    <a:lnTo>
                      <a:pt x="4" y="40"/>
                    </a:lnTo>
                    <a:lnTo>
                      <a:pt x="4" y="40"/>
                    </a:lnTo>
                    <a:close/>
                    <a:moveTo>
                      <a:pt x="38" y="66"/>
                    </a:moveTo>
                    <a:lnTo>
                      <a:pt x="38" y="70"/>
                    </a:lnTo>
                    <a:lnTo>
                      <a:pt x="34" y="70"/>
                    </a:lnTo>
                    <a:lnTo>
                      <a:pt x="34" y="66"/>
                    </a:lnTo>
                    <a:lnTo>
                      <a:pt x="38" y="66"/>
                    </a:lnTo>
                    <a:lnTo>
                      <a:pt x="38" y="66"/>
                    </a:lnTo>
                    <a:lnTo>
                      <a:pt x="38" y="66"/>
                    </a:lnTo>
                    <a:close/>
                    <a:moveTo>
                      <a:pt x="26" y="66"/>
                    </a:moveTo>
                    <a:lnTo>
                      <a:pt x="22" y="70"/>
                    </a:lnTo>
                    <a:lnTo>
                      <a:pt x="26" y="70"/>
                    </a:lnTo>
                    <a:lnTo>
                      <a:pt x="26" y="74"/>
                    </a:lnTo>
                    <a:lnTo>
                      <a:pt x="22" y="70"/>
                    </a:lnTo>
                    <a:lnTo>
                      <a:pt x="22" y="66"/>
                    </a:lnTo>
                    <a:lnTo>
                      <a:pt x="26" y="66"/>
                    </a:lnTo>
                    <a:lnTo>
                      <a:pt x="26" y="66"/>
                    </a:lnTo>
                    <a:lnTo>
                      <a:pt x="26" y="66"/>
                    </a:lnTo>
                    <a:close/>
                    <a:moveTo>
                      <a:pt x="4" y="78"/>
                    </a:moveTo>
                    <a:lnTo>
                      <a:pt x="0" y="78"/>
                    </a:lnTo>
                    <a:lnTo>
                      <a:pt x="0" y="74"/>
                    </a:lnTo>
                    <a:lnTo>
                      <a:pt x="4" y="78"/>
                    </a:lnTo>
                    <a:lnTo>
                      <a:pt x="4" y="78"/>
                    </a:lnTo>
                    <a:lnTo>
                      <a:pt x="4" y="78"/>
                    </a:lnTo>
                    <a:close/>
                    <a:moveTo>
                      <a:pt x="8" y="94"/>
                    </a:moveTo>
                    <a:lnTo>
                      <a:pt x="12" y="94"/>
                    </a:lnTo>
                    <a:lnTo>
                      <a:pt x="12" y="96"/>
                    </a:lnTo>
                    <a:lnTo>
                      <a:pt x="8" y="96"/>
                    </a:lnTo>
                    <a:lnTo>
                      <a:pt x="8" y="100"/>
                    </a:lnTo>
                    <a:lnTo>
                      <a:pt x="4" y="100"/>
                    </a:lnTo>
                    <a:lnTo>
                      <a:pt x="0" y="100"/>
                    </a:lnTo>
                    <a:lnTo>
                      <a:pt x="0" y="96"/>
                    </a:lnTo>
                    <a:lnTo>
                      <a:pt x="4" y="96"/>
                    </a:lnTo>
                    <a:lnTo>
                      <a:pt x="8" y="94"/>
                    </a:lnTo>
                    <a:lnTo>
                      <a:pt x="8" y="94"/>
                    </a:lnTo>
                    <a:lnTo>
                      <a:pt x="8"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6" name="Freeform 53">
                <a:extLst>
                  <a:ext uri="{FF2B5EF4-FFF2-40B4-BE49-F238E27FC236}">
                    <a16:creationId xmlns:a16="http://schemas.microsoft.com/office/drawing/2014/main" id="{D39AA52C-1BF2-48D5-93BD-B5BEAD072282}"/>
                  </a:ext>
                </a:extLst>
              </p:cNvPr>
              <p:cNvSpPr>
                <a:spLocks noEditPoints="1"/>
              </p:cNvSpPr>
              <p:nvPr/>
            </p:nvSpPr>
            <p:spPr bwMode="auto">
              <a:xfrm>
                <a:off x="6313492" y="9729637"/>
                <a:ext cx="59248" cy="118496"/>
              </a:xfrm>
              <a:custGeom>
                <a:avLst/>
                <a:gdLst>
                  <a:gd name="T0" fmla="*/ 4 w 34"/>
                  <a:gd name="T1" fmla="*/ 16 h 68"/>
                  <a:gd name="T2" fmla="*/ 0 w 34"/>
                  <a:gd name="T3" fmla="*/ 16 h 68"/>
                  <a:gd name="T4" fmla="*/ 4 w 34"/>
                  <a:gd name="T5" fmla="*/ 16 h 68"/>
                  <a:gd name="T6" fmla="*/ 30 w 34"/>
                  <a:gd name="T7" fmla="*/ 56 h 68"/>
                  <a:gd name="T8" fmla="*/ 30 w 34"/>
                  <a:gd name="T9" fmla="*/ 60 h 68"/>
                  <a:gd name="T10" fmla="*/ 20 w 34"/>
                  <a:gd name="T11" fmla="*/ 68 h 68"/>
                  <a:gd name="T12" fmla="*/ 20 w 34"/>
                  <a:gd name="T13" fmla="*/ 68 h 68"/>
                  <a:gd name="T14" fmla="*/ 12 w 34"/>
                  <a:gd name="T15" fmla="*/ 68 h 68"/>
                  <a:gd name="T16" fmla="*/ 8 w 34"/>
                  <a:gd name="T17" fmla="*/ 64 h 68"/>
                  <a:gd name="T18" fmla="*/ 4 w 34"/>
                  <a:gd name="T19" fmla="*/ 56 h 68"/>
                  <a:gd name="T20" fmla="*/ 4 w 34"/>
                  <a:gd name="T21" fmla="*/ 52 h 68"/>
                  <a:gd name="T22" fmla="*/ 4 w 34"/>
                  <a:gd name="T23" fmla="*/ 48 h 68"/>
                  <a:gd name="T24" fmla="*/ 4 w 34"/>
                  <a:gd name="T25" fmla="*/ 42 h 68"/>
                  <a:gd name="T26" fmla="*/ 4 w 34"/>
                  <a:gd name="T27" fmla="*/ 34 h 68"/>
                  <a:gd name="T28" fmla="*/ 4 w 34"/>
                  <a:gd name="T29" fmla="*/ 34 h 68"/>
                  <a:gd name="T30" fmla="*/ 0 w 34"/>
                  <a:gd name="T31" fmla="*/ 30 h 68"/>
                  <a:gd name="T32" fmla="*/ 4 w 34"/>
                  <a:gd name="T33" fmla="*/ 34 h 68"/>
                  <a:gd name="T34" fmla="*/ 4 w 34"/>
                  <a:gd name="T35" fmla="*/ 34 h 68"/>
                  <a:gd name="T36" fmla="*/ 4 w 34"/>
                  <a:gd name="T37" fmla="*/ 34 h 68"/>
                  <a:gd name="T38" fmla="*/ 4 w 34"/>
                  <a:gd name="T39" fmla="*/ 22 h 68"/>
                  <a:gd name="T40" fmla="*/ 4 w 34"/>
                  <a:gd name="T41" fmla="*/ 16 h 68"/>
                  <a:gd name="T42" fmla="*/ 8 w 34"/>
                  <a:gd name="T43" fmla="*/ 16 h 68"/>
                  <a:gd name="T44" fmla="*/ 8 w 34"/>
                  <a:gd name="T45" fmla="*/ 12 h 68"/>
                  <a:gd name="T46" fmla="*/ 8 w 34"/>
                  <a:gd name="T47" fmla="*/ 8 h 68"/>
                  <a:gd name="T48" fmla="*/ 8 w 34"/>
                  <a:gd name="T49" fmla="*/ 8 h 68"/>
                  <a:gd name="T50" fmla="*/ 8 w 34"/>
                  <a:gd name="T51" fmla="*/ 8 h 68"/>
                  <a:gd name="T52" fmla="*/ 16 w 34"/>
                  <a:gd name="T53" fmla="*/ 8 h 68"/>
                  <a:gd name="T54" fmla="*/ 16 w 34"/>
                  <a:gd name="T55" fmla="*/ 8 h 68"/>
                  <a:gd name="T56" fmla="*/ 12 w 34"/>
                  <a:gd name="T57" fmla="*/ 8 h 68"/>
                  <a:gd name="T58" fmla="*/ 8 w 34"/>
                  <a:gd name="T59" fmla="*/ 4 h 68"/>
                  <a:gd name="T60" fmla="*/ 8 w 34"/>
                  <a:gd name="T61" fmla="*/ 4 h 68"/>
                  <a:gd name="T62" fmla="*/ 8 w 34"/>
                  <a:gd name="T63" fmla="*/ 4 h 68"/>
                  <a:gd name="T64" fmla="*/ 4 w 34"/>
                  <a:gd name="T65" fmla="*/ 0 h 68"/>
                  <a:gd name="T66" fmla="*/ 8 w 34"/>
                  <a:gd name="T67" fmla="*/ 4 h 68"/>
                  <a:gd name="T68" fmla="*/ 8 w 34"/>
                  <a:gd name="T69" fmla="*/ 4 h 68"/>
                  <a:gd name="T70" fmla="*/ 12 w 34"/>
                  <a:gd name="T71" fmla="*/ 4 h 68"/>
                  <a:gd name="T72" fmla="*/ 8 w 34"/>
                  <a:gd name="T73" fmla="*/ 4 h 68"/>
                  <a:gd name="T74" fmla="*/ 12 w 34"/>
                  <a:gd name="T75" fmla="*/ 0 h 68"/>
                  <a:gd name="T76" fmla="*/ 12 w 34"/>
                  <a:gd name="T77" fmla="*/ 4 h 68"/>
                  <a:gd name="T78" fmla="*/ 16 w 34"/>
                  <a:gd name="T79" fmla="*/ 8 h 68"/>
                  <a:gd name="T80" fmla="*/ 16 w 34"/>
                  <a:gd name="T81" fmla="*/ 8 h 68"/>
                  <a:gd name="T82" fmla="*/ 20 w 34"/>
                  <a:gd name="T83" fmla="*/ 12 h 68"/>
                  <a:gd name="T84" fmla="*/ 20 w 34"/>
                  <a:gd name="T85" fmla="*/ 16 h 68"/>
                  <a:gd name="T86" fmla="*/ 20 w 34"/>
                  <a:gd name="T87" fmla="*/ 18 h 68"/>
                  <a:gd name="T88" fmla="*/ 24 w 34"/>
                  <a:gd name="T89" fmla="*/ 22 h 68"/>
                  <a:gd name="T90" fmla="*/ 24 w 34"/>
                  <a:gd name="T91" fmla="*/ 22 h 68"/>
                  <a:gd name="T92" fmla="*/ 24 w 34"/>
                  <a:gd name="T93" fmla="*/ 26 h 68"/>
                  <a:gd name="T94" fmla="*/ 26 w 34"/>
                  <a:gd name="T95" fmla="*/ 26 h 68"/>
                  <a:gd name="T96" fmla="*/ 26 w 34"/>
                  <a:gd name="T97" fmla="*/ 30 h 68"/>
                  <a:gd name="T98" fmla="*/ 30 w 34"/>
                  <a:gd name="T99" fmla="*/ 38 h 68"/>
                  <a:gd name="T100" fmla="*/ 30 w 34"/>
                  <a:gd name="T101" fmla="*/ 38 h 68"/>
                  <a:gd name="T102" fmla="*/ 30 w 34"/>
                  <a:gd name="T103" fmla="*/ 42 h 68"/>
                  <a:gd name="T104" fmla="*/ 30 w 34"/>
                  <a:gd name="T105" fmla="*/ 42 h 68"/>
                  <a:gd name="T106" fmla="*/ 34 w 34"/>
                  <a:gd name="T107" fmla="*/ 46 h 68"/>
                  <a:gd name="T108" fmla="*/ 34 w 34"/>
                  <a:gd name="T109" fmla="*/ 48 h 68"/>
                  <a:gd name="T110" fmla="*/ 30 w 34"/>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68">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lnTo>
                      <a:pt x="4" y="16"/>
                    </a:lnTo>
                    <a:lnTo>
                      <a:pt x="4" y="16"/>
                    </a:lnTo>
                    <a:close/>
                    <a:moveTo>
                      <a:pt x="30" y="56"/>
                    </a:moveTo>
                    <a:lnTo>
                      <a:pt x="30" y="56"/>
                    </a:lnTo>
                    <a:lnTo>
                      <a:pt x="30" y="56"/>
                    </a:lnTo>
                    <a:lnTo>
                      <a:pt x="30" y="56"/>
                    </a:lnTo>
                    <a:lnTo>
                      <a:pt x="30" y="56"/>
                    </a:lnTo>
                    <a:lnTo>
                      <a:pt x="30" y="60"/>
                    </a:lnTo>
                    <a:lnTo>
                      <a:pt x="30" y="60"/>
                    </a:lnTo>
                    <a:lnTo>
                      <a:pt x="30" y="60"/>
                    </a:lnTo>
                    <a:lnTo>
                      <a:pt x="30" y="60"/>
                    </a:lnTo>
                    <a:lnTo>
                      <a:pt x="30" y="60"/>
                    </a:lnTo>
                    <a:lnTo>
                      <a:pt x="26" y="64"/>
                    </a:lnTo>
                    <a:lnTo>
                      <a:pt x="26" y="64"/>
                    </a:lnTo>
                    <a:lnTo>
                      <a:pt x="26" y="64"/>
                    </a:lnTo>
                    <a:lnTo>
                      <a:pt x="24" y="64"/>
                    </a:lnTo>
                    <a:lnTo>
                      <a:pt x="20" y="68"/>
                    </a:lnTo>
                    <a:lnTo>
                      <a:pt x="20" y="68"/>
                    </a:lnTo>
                    <a:lnTo>
                      <a:pt x="20" y="68"/>
                    </a:lnTo>
                    <a:lnTo>
                      <a:pt x="20" y="68"/>
                    </a:lnTo>
                    <a:lnTo>
                      <a:pt x="20" y="68"/>
                    </a:lnTo>
                    <a:lnTo>
                      <a:pt x="20" y="68"/>
                    </a:lnTo>
                    <a:lnTo>
                      <a:pt x="16" y="68"/>
                    </a:lnTo>
                    <a:lnTo>
                      <a:pt x="16" y="68"/>
                    </a:lnTo>
                    <a:lnTo>
                      <a:pt x="16" y="68"/>
                    </a:lnTo>
                    <a:lnTo>
                      <a:pt x="12" y="68"/>
                    </a:lnTo>
                    <a:lnTo>
                      <a:pt x="12" y="68"/>
                    </a:lnTo>
                    <a:lnTo>
                      <a:pt x="12" y="68"/>
                    </a:lnTo>
                    <a:lnTo>
                      <a:pt x="8" y="68"/>
                    </a:lnTo>
                    <a:lnTo>
                      <a:pt x="8" y="68"/>
                    </a:lnTo>
                    <a:lnTo>
                      <a:pt x="8" y="64"/>
                    </a:lnTo>
                    <a:lnTo>
                      <a:pt x="8" y="64"/>
                    </a:lnTo>
                    <a:lnTo>
                      <a:pt x="8" y="64"/>
                    </a:lnTo>
                    <a:lnTo>
                      <a:pt x="8" y="60"/>
                    </a:lnTo>
                    <a:lnTo>
                      <a:pt x="8" y="60"/>
                    </a:lnTo>
                    <a:lnTo>
                      <a:pt x="4" y="60"/>
                    </a:lnTo>
                    <a:lnTo>
                      <a:pt x="4" y="56"/>
                    </a:lnTo>
                    <a:lnTo>
                      <a:pt x="4" y="56"/>
                    </a:lnTo>
                    <a:lnTo>
                      <a:pt x="4" y="56"/>
                    </a:lnTo>
                    <a:lnTo>
                      <a:pt x="4" y="56"/>
                    </a:lnTo>
                    <a:lnTo>
                      <a:pt x="4" y="52"/>
                    </a:lnTo>
                    <a:lnTo>
                      <a:pt x="4" y="52"/>
                    </a:lnTo>
                    <a:lnTo>
                      <a:pt x="4" y="52"/>
                    </a:lnTo>
                    <a:lnTo>
                      <a:pt x="4" y="52"/>
                    </a:lnTo>
                    <a:lnTo>
                      <a:pt x="4" y="48"/>
                    </a:lnTo>
                    <a:lnTo>
                      <a:pt x="4" y="48"/>
                    </a:lnTo>
                    <a:lnTo>
                      <a:pt x="4" y="48"/>
                    </a:lnTo>
                    <a:lnTo>
                      <a:pt x="4" y="46"/>
                    </a:lnTo>
                    <a:lnTo>
                      <a:pt x="4" y="46"/>
                    </a:lnTo>
                    <a:lnTo>
                      <a:pt x="4" y="46"/>
                    </a:lnTo>
                    <a:lnTo>
                      <a:pt x="4" y="46"/>
                    </a:lnTo>
                    <a:lnTo>
                      <a:pt x="4" y="42"/>
                    </a:lnTo>
                    <a:lnTo>
                      <a:pt x="4" y="42"/>
                    </a:lnTo>
                    <a:lnTo>
                      <a:pt x="4" y="38"/>
                    </a:lnTo>
                    <a:lnTo>
                      <a:pt x="4" y="38"/>
                    </a:lnTo>
                    <a:lnTo>
                      <a:pt x="4" y="38"/>
                    </a:lnTo>
                    <a:lnTo>
                      <a:pt x="4" y="34"/>
                    </a:lnTo>
                    <a:lnTo>
                      <a:pt x="4" y="34"/>
                    </a:lnTo>
                    <a:lnTo>
                      <a:pt x="4" y="34"/>
                    </a:lnTo>
                    <a:lnTo>
                      <a:pt x="4" y="34"/>
                    </a:lnTo>
                    <a:lnTo>
                      <a:pt x="4" y="34"/>
                    </a:lnTo>
                    <a:lnTo>
                      <a:pt x="4" y="34"/>
                    </a:lnTo>
                    <a:lnTo>
                      <a:pt x="4" y="34"/>
                    </a:lnTo>
                    <a:lnTo>
                      <a:pt x="4" y="34"/>
                    </a:lnTo>
                    <a:lnTo>
                      <a:pt x="0" y="34"/>
                    </a:lnTo>
                    <a:lnTo>
                      <a:pt x="0" y="30"/>
                    </a:lnTo>
                    <a:lnTo>
                      <a:pt x="0" y="30"/>
                    </a:lnTo>
                    <a:lnTo>
                      <a:pt x="0" y="30"/>
                    </a:lnTo>
                    <a:lnTo>
                      <a:pt x="4" y="30"/>
                    </a:lnTo>
                    <a:lnTo>
                      <a:pt x="4" y="30"/>
                    </a:lnTo>
                    <a:lnTo>
                      <a:pt x="4" y="30"/>
                    </a:lnTo>
                    <a:lnTo>
                      <a:pt x="4" y="34"/>
                    </a:lnTo>
                    <a:lnTo>
                      <a:pt x="4" y="34"/>
                    </a:lnTo>
                    <a:lnTo>
                      <a:pt x="4" y="34"/>
                    </a:lnTo>
                    <a:lnTo>
                      <a:pt x="4" y="34"/>
                    </a:lnTo>
                    <a:lnTo>
                      <a:pt x="4" y="34"/>
                    </a:lnTo>
                    <a:lnTo>
                      <a:pt x="4" y="34"/>
                    </a:lnTo>
                    <a:lnTo>
                      <a:pt x="4" y="34"/>
                    </a:lnTo>
                    <a:lnTo>
                      <a:pt x="4" y="34"/>
                    </a:lnTo>
                    <a:lnTo>
                      <a:pt x="4" y="34"/>
                    </a:lnTo>
                    <a:lnTo>
                      <a:pt x="4" y="34"/>
                    </a:lnTo>
                    <a:lnTo>
                      <a:pt x="4" y="34"/>
                    </a:lnTo>
                    <a:lnTo>
                      <a:pt x="4" y="34"/>
                    </a:lnTo>
                    <a:lnTo>
                      <a:pt x="4" y="30"/>
                    </a:lnTo>
                    <a:lnTo>
                      <a:pt x="4" y="22"/>
                    </a:lnTo>
                    <a:lnTo>
                      <a:pt x="4" y="22"/>
                    </a:lnTo>
                    <a:lnTo>
                      <a:pt x="4" y="22"/>
                    </a:lnTo>
                    <a:lnTo>
                      <a:pt x="4" y="22"/>
                    </a:lnTo>
                    <a:lnTo>
                      <a:pt x="4" y="18"/>
                    </a:lnTo>
                    <a:lnTo>
                      <a:pt x="4" y="18"/>
                    </a:lnTo>
                    <a:lnTo>
                      <a:pt x="4" y="18"/>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18"/>
                    </a:lnTo>
                    <a:lnTo>
                      <a:pt x="20" y="18"/>
                    </a:lnTo>
                    <a:lnTo>
                      <a:pt x="20" y="16"/>
                    </a:lnTo>
                    <a:lnTo>
                      <a:pt x="20" y="16"/>
                    </a:lnTo>
                    <a:lnTo>
                      <a:pt x="20" y="18"/>
                    </a:lnTo>
                    <a:lnTo>
                      <a:pt x="24" y="18"/>
                    </a:lnTo>
                    <a:lnTo>
                      <a:pt x="24" y="22"/>
                    </a:lnTo>
                    <a:lnTo>
                      <a:pt x="24" y="22"/>
                    </a:lnTo>
                    <a:lnTo>
                      <a:pt x="24" y="22"/>
                    </a:lnTo>
                    <a:lnTo>
                      <a:pt x="24" y="22"/>
                    </a:lnTo>
                    <a:lnTo>
                      <a:pt x="24" y="22"/>
                    </a:lnTo>
                    <a:lnTo>
                      <a:pt x="24" y="22"/>
                    </a:lnTo>
                    <a:lnTo>
                      <a:pt x="24" y="22"/>
                    </a:lnTo>
                    <a:lnTo>
                      <a:pt x="24" y="22"/>
                    </a:lnTo>
                    <a:lnTo>
                      <a:pt x="24" y="22"/>
                    </a:lnTo>
                    <a:lnTo>
                      <a:pt x="24" y="22"/>
                    </a:lnTo>
                    <a:lnTo>
                      <a:pt x="24" y="26"/>
                    </a:lnTo>
                    <a:lnTo>
                      <a:pt x="24" y="26"/>
                    </a:lnTo>
                    <a:lnTo>
                      <a:pt x="24" y="26"/>
                    </a:lnTo>
                    <a:lnTo>
                      <a:pt x="24" y="26"/>
                    </a:lnTo>
                    <a:lnTo>
                      <a:pt x="24" y="26"/>
                    </a:lnTo>
                    <a:lnTo>
                      <a:pt x="24" y="26"/>
                    </a:lnTo>
                    <a:lnTo>
                      <a:pt x="24" y="26"/>
                    </a:lnTo>
                    <a:lnTo>
                      <a:pt x="26" y="22"/>
                    </a:lnTo>
                    <a:lnTo>
                      <a:pt x="26" y="26"/>
                    </a:lnTo>
                    <a:lnTo>
                      <a:pt x="26" y="26"/>
                    </a:lnTo>
                    <a:lnTo>
                      <a:pt x="26" y="26"/>
                    </a:lnTo>
                    <a:lnTo>
                      <a:pt x="26" y="26"/>
                    </a:lnTo>
                    <a:lnTo>
                      <a:pt x="26" y="30"/>
                    </a:lnTo>
                    <a:lnTo>
                      <a:pt x="26" y="30"/>
                    </a:lnTo>
                    <a:lnTo>
                      <a:pt x="26" y="30"/>
                    </a:lnTo>
                    <a:lnTo>
                      <a:pt x="26" y="30"/>
                    </a:lnTo>
                    <a:lnTo>
                      <a:pt x="26" y="34"/>
                    </a:lnTo>
                    <a:lnTo>
                      <a:pt x="30" y="38"/>
                    </a:lnTo>
                    <a:lnTo>
                      <a:pt x="30" y="38"/>
                    </a:lnTo>
                    <a:lnTo>
                      <a:pt x="30" y="38"/>
                    </a:lnTo>
                    <a:lnTo>
                      <a:pt x="30" y="38"/>
                    </a:lnTo>
                    <a:lnTo>
                      <a:pt x="30" y="38"/>
                    </a:lnTo>
                    <a:lnTo>
                      <a:pt x="30" y="38"/>
                    </a:lnTo>
                    <a:lnTo>
                      <a:pt x="30" y="38"/>
                    </a:lnTo>
                    <a:lnTo>
                      <a:pt x="30" y="38"/>
                    </a:lnTo>
                    <a:lnTo>
                      <a:pt x="30" y="38"/>
                    </a:lnTo>
                    <a:lnTo>
                      <a:pt x="30" y="38"/>
                    </a:lnTo>
                    <a:lnTo>
                      <a:pt x="30" y="42"/>
                    </a:lnTo>
                    <a:lnTo>
                      <a:pt x="30" y="42"/>
                    </a:lnTo>
                    <a:lnTo>
                      <a:pt x="30" y="42"/>
                    </a:lnTo>
                    <a:lnTo>
                      <a:pt x="30" y="42"/>
                    </a:lnTo>
                    <a:lnTo>
                      <a:pt x="30" y="42"/>
                    </a:lnTo>
                    <a:lnTo>
                      <a:pt x="30" y="42"/>
                    </a:lnTo>
                    <a:lnTo>
                      <a:pt x="30" y="42"/>
                    </a:lnTo>
                    <a:lnTo>
                      <a:pt x="30" y="42"/>
                    </a:lnTo>
                    <a:lnTo>
                      <a:pt x="34" y="42"/>
                    </a:lnTo>
                    <a:lnTo>
                      <a:pt x="34" y="46"/>
                    </a:lnTo>
                    <a:lnTo>
                      <a:pt x="34" y="46"/>
                    </a:lnTo>
                    <a:lnTo>
                      <a:pt x="34" y="46"/>
                    </a:lnTo>
                    <a:lnTo>
                      <a:pt x="34" y="46"/>
                    </a:lnTo>
                    <a:lnTo>
                      <a:pt x="34" y="46"/>
                    </a:lnTo>
                    <a:lnTo>
                      <a:pt x="34" y="48"/>
                    </a:lnTo>
                    <a:lnTo>
                      <a:pt x="34" y="48"/>
                    </a:lnTo>
                    <a:lnTo>
                      <a:pt x="34" y="48"/>
                    </a:lnTo>
                    <a:lnTo>
                      <a:pt x="34" y="52"/>
                    </a:lnTo>
                    <a:lnTo>
                      <a:pt x="34" y="52"/>
                    </a:lnTo>
                    <a:lnTo>
                      <a:pt x="34" y="52"/>
                    </a:lnTo>
                    <a:lnTo>
                      <a:pt x="30" y="56"/>
                    </a:lnTo>
                    <a:lnTo>
                      <a:pt x="30" y="56"/>
                    </a:lnTo>
                    <a:lnTo>
                      <a:pt x="30" y="56"/>
                    </a:lnTo>
                    <a:lnTo>
                      <a:pt x="30" y="56"/>
                    </a:lnTo>
                    <a:lnTo>
                      <a:pt x="30"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7" name="Freeform 54">
                <a:extLst>
                  <a:ext uri="{FF2B5EF4-FFF2-40B4-BE49-F238E27FC236}">
                    <a16:creationId xmlns:a16="http://schemas.microsoft.com/office/drawing/2014/main" id="{0CD7AEDD-4C98-4898-A1CF-C39CBD96A1C2}"/>
                  </a:ext>
                </a:extLst>
              </p:cNvPr>
              <p:cNvSpPr>
                <a:spLocks/>
              </p:cNvSpPr>
              <p:nvPr/>
            </p:nvSpPr>
            <p:spPr bwMode="auto">
              <a:xfrm>
                <a:off x="5229605" y="8872286"/>
                <a:ext cx="170773" cy="163803"/>
              </a:xfrm>
              <a:custGeom>
                <a:avLst/>
                <a:gdLst>
                  <a:gd name="T0" fmla="*/ 0 w 98"/>
                  <a:gd name="T1" fmla="*/ 78 h 94"/>
                  <a:gd name="T2" fmla="*/ 4 w 98"/>
                  <a:gd name="T3" fmla="*/ 76 h 94"/>
                  <a:gd name="T4" fmla="*/ 4 w 98"/>
                  <a:gd name="T5" fmla="*/ 76 h 94"/>
                  <a:gd name="T6" fmla="*/ 4 w 98"/>
                  <a:gd name="T7" fmla="*/ 72 h 94"/>
                  <a:gd name="T8" fmla="*/ 12 w 98"/>
                  <a:gd name="T9" fmla="*/ 68 h 94"/>
                  <a:gd name="T10" fmla="*/ 12 w 98"/>
                  <a:gd name="T11" fmla="*/ 68 h 94"/>
                  <a:gd name="T12" fmla="*/ 16 w 98"/>
                  <a:gd name="T13" fmla="*/ 60 h 94"/>
                  <a:gd name="T14" fmla="*/ 12 w 98"/>
                  <a:gd name="T15" fmla="*/ 56 h 94"/>
                  <a:gd name="T16" fmla="*/ 12 w 98"/>
                  <a:gd name="T17" fmla="*/ 52 h 94"/>
                  <a:gd name="T18" fmla="*/ 8 w 98"/>
                  <a:gd name="T19" fmla="*/ 52 h 94"/>
                  <a:gd name="T20" fmla="*/ 4 w 98"/>
                  <a:gd name="T21" fmla="*/ 52 h 94"/>
                  <a:gd name="T22" fmla="*/ 4 w 98"/>
                  <a:gd name="T23" fmla="*/ 44 h 94"/>
                  <a:gd name="T24" fmla="*/ 4 w 98"/>
                  <a:gd name="T25" fmla="*/ 42 h 94"/>
                  <a:gd name="T26" fmla="*/ 4 w 98"/>
                  <a:gd name="T27" fmla="*/ 34 h 94"/>
                  <a:gd name="T28" fmla="*/ 4 w 98"/>
                  <a:gd name="T29" fmla="*/ 26 h 94"/>
                  <a:gd name="T30" fmla="*/ 8 w 98"/>
                  <a:gd name="T31" fmla="*/ 30 h 94"/>
                  <a:gd name="T32" fmla="*/ 8 w 98"/>
                  <a:gd name="T33" fmla="*/ 26 h 94"/>
                  <a:gd name="T34" fmla="*/ 12 w 98"/>
                  <a:gd name="T35" fmla="*/ 22 h 94"/>
                  <a:gd name="T36" fmla="*/ 16 w 98"/>
                  <a:gd name="T37" fmla="*/ 22 h 94"/>
                  <a:gd name="T38" fmla="*/ 16 w 98"/>
                  <a:gd name="T39" fmla="*/ 18 h 94"/>
                  <a:gd name="T40" fmla="*/ 16 w 98"/>
                  <a:gd name="T41" fmla="*/ 12 h 94"/>
                  <a:gd name="T42" fmla="*/ 24 w 98"/>
                  <a:gd name="T43" fmla="*/ 14 h 94"/>
                  <a:gd name="T44" fmla="*/ 30 w 98"/>
                  <a:gd name="T45" fmla="*/ 12 h 94"/>
                  <a:gd name="T46" fmla="*/ 34 w 98"/>
                  <a:gd name="T47" fmla="*/ 12 h 94"/>
                  <a:gd name="T48" fmla="*/ 34 w 98"/>
                  <a:gd name="T49" fmla="*/ 12 h 94"/>
                  <a:gd name="T50" fmla="*/ 42 w 98"/>
                  <a:gd name="T51" fmla="*/ 8 h 94"/>
                  <a:gd name="T52" fmla="*/ 46 w 98"/>
                  <a:gd name="T53" fmla="*/ 12 h 94"/>
                  <a:gd name="T54" fmla="*/ 50 w 98"/>
                  <a:gd name="T55" fmla="*/ 12 h 94"/>
                  <a:gd name="T56" fmla="*/ 52 w 98"/>
                  <a:gd name="T57" fmla="*/ 14 h 94"/>
                  <a:gd name="T58" fmla="*/ 60 w 98"/>
                  <a:gd name="T59" fmla="*/ 12 h 94"/>
                  <a:gd name="T60" fmla="*/ 68 w 98"/>
                  <a:gd name="T61" fmla="*/ 8 h 94"/>
                  <a:gd name="T62" fmla="*/ 72 w 98"/>
                  <a:gd name="T63" fmla="*/ 8 h 94"/>
                  <a:gd name="T64" fmla="*/ 76 w 98"/>
                  <a:gd name="T65" fmla="*/ 4 h 94"/>
                  <a:gd name="T66" fmla="*/ 82 w 98"/>
                  <a:gd name="T67" fmla="*/ 4 h 94"/>
                  <a:gd name="T68" fmla="*/ 90 w 98"/>
                  <a:gd name="T69" fmla="*/ 4 h 94"/>
                  <a:gd name="T70" fmla="*/ 94 w 98"/>
                  <a:gd name="T71" fmla="*/ 0 h 94"/>
                  <a:gd name="T72" fmla="*/ 98 w 98"/>
                  <a:gd name="T73" fmla="*/ 4 h 94"/>
                  <a:gd name="T74" fmla="*/ 82 w 98"/>
                  <a:gd name="T75" fmla="*/ 18 h 94"/>
                  <a:gd name="T76" fmla="*/ 82 w 98"/>
                  <a:gd name="T77" fmla="*/ 30 h 94"/>
                  <a:gd name="T78" fmla="*/ 82 w 98"/>
                  <a:gd name="T79" fmla="*/ 38 h 94"/>
                  <a:gd name="T80" fmla="*/ 80 w 98"/>
                  <a:gd name="T81" fmla="*/ 42 h 94"/>
                  <a:gd name="T82" fmla="*/ 80 w 98"/>
                  <a:gd name="T83" fmla="*/ 44 h 94"/>
                  <a:gd name="T84" fmla="*/ 80 w 98"/>
                  <a:gd name="T85" fmla="*/ 56 h 94"/>
                  <a:gd name="T86" fmla="*/ 60 w 98"/>
                  <a:gd name="T87" fmla="*/ 68 h 94"/>
                  <a:gd name="T88" fmla="*/ 46 w 98"/>
                  <a:gd name="T89" fmla="*/ 76 h 94"/>
                  <a:gd name="T90" fmla="*/ 30 w 98"/>
                  <a:gd name="T91" fmla="*/ 86 h 94"/>
                  <a:gd name="T92" fmla="*/ 20 w 98"/>
                  <a:gd name="T93" fmla="*/ 94 h 94"/>
                  <a:gd name="T94" fmla="*/ 12 w 98"/>
                  <a:gd name="T95" fmla="*/ 94 h 94"/>
                  <a:gd name="T96" fmla="*/ 8 w 98"/>
                  <a:gd name="T97" fmla="*/ 90 h 94"/>
                  <a:gd name="T98" fmla="*/ 4 w 98"/>
                  <a:gd name="T99" fmla="*/ 86 h 94"/>
                  <a:gd name="T100" fmla="*/ 0 w 98"/>
                  <a:gd name="T101" fmla="*/ 86 h 94"/>
                  <a:gd name="T102" fmla="*/ 0 w 98"/>
                  <a:gd name="T103" fmla="*/ 86 h 94"/>
                  <a:gd name="T104" fmla="*/ 0 w 98"/>
                  <a:gd name="T105" fmla="*/ 82 h 94"/>
                  <a:gd name="T106" fmla="*/ 0 w 98"/>
                  <a:gd name="T10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4">
                    <a:moveTo>
                      <a:pt x="0" y="78"/>
                    </a:moveTo>
                    <a:lnTo>
                      <a:pt x="0" y="78"/>
                    </a:lnTo>
                    <a:lnTo>
                      <a:pt x="0" y="78"/>
                    </a:lnTo>
                    <a:lnTo>
                      <a:pt x="0" y="78"/>
                    </a:lnTo>
                    <a:lnTo>
                      <a:pt x="0" y="78"/>
                    </a:lnTo>
                    <a:lnTo>
                      <a:pt x="0" y="78"/>
                    </a:lnTo>
                    <a:lnTo>
                      <a:pt x="0" y="78"/>
                    </a:lnTo>
                    <a:lnTo>
                      <a:pt x="4" y="76"/>
                    </a:lnTo>
                    <a:lnTo>
                      <a:pt x="4" y="76"/>
                    </a:lnTo>
                    <a:lnTo>
                      <a:pt x="4" y="76"/>
                    </a:lnTo>
                    <a:lnTo>
                      <a:pt x="4" y="76"/>
                    </a:lnTo>
                    <a:lnTo>
                      <a:pt x="4" y="76"/>
                    </a:lnTo>
                    <a:lnTo>
                      <a:pt x="4" y="76"/>
                    </a:lnTo>
                    <a:lnTo>
                      <a:pt x="4" y="76"/>
                    </a:lnTo>
                    <a:lnTo>
                      <a:pt x="4" y="76"/>
                    </a:lnTo>
                    <a:lnTo>
                      <a:pt x="4" y="76"/>
                    </a:lnTo>
                    <a:lnTo>
                      <a:pt x="8" y="72"/>
                    </a:lnTo>
                    <a:lnTo>
                      <a:pt x="8" y="72"/>
                    </a:lnTo>
                    <a:lnTo>
                      <a:pt x="8" y="72"/>
                    </a:lnTo>
                    <a:lnTo>
                      <a:pt x="4" y="72"/>
                    </a:lnTo>
                    <a:lnTo>
                      <a:pt x="4" y="72"/>
                    </a:lnTo>
                    <a:lnTo>
                      <a:pt x="8" y="68"/>
                    </a:lnTo>
                    <a:lnTo>
                      <a:pt x="8" y="68"/>
                    </a:lnTo>
                    <a:lnTo>
                      <a:pt x="8" y="68"/>
                    </a:lnTo>
                    <a:lnTo>
                      <a:pt x="12" y="68"/>
                    </a:lnTo>
                    <a:lnTo>
                      <a:pt x="12" y="68"/>
                    </a:lnTo>
                    <a:lnTo>
                      <a:pt x="12" y="68"/>
                    </a:lnTo>
                    <a:lnTo>
                      <a:pt x="12" y="68"/>
                    </a:lnTo>
                    <a:lnTo>
                      <a:pt x="12" y="68"/>
                    </a:lnTo>
                    <a:lnTo>
                      <a:pt x="12" y="68"/>
                    </a:lnTo>
                    <a:lnTo>
                      <a:pt x="12" y="64"/>
                    </a:lnTo>
                    <a:lnTo>
                      <a:pt x="12" y="64"/>
                    </a:lnTo>
                    <a:lnTo>
                      <a:pt x="12" y="64"/>
                    </a:lnTo>
                    <a:lnTo>
                      <a:pt x="12" y="64"/>
                    </a:lnTo>
                    <a:lnTo>
                      <a:pt x="16" y="60"/>
                    </a:lnTo>
                    <a:lnTo>
                      <a:pt x="16" y="60"/>
                    </a:lnTo>
                    <a:lnTo>
                      <a:pt x="16" y="60"/>
                    </a:lnTo>
                    <a:lnTo>
                      <a:pt x="16" y="56"/>
                    </a:lnTo>
                    <a:lnTo>
                      <a:pt x="16" y="56"/>
                    </a:lnTo>
                    <a:lnTo>
                      <a:pt x="12" y="56"/>
                    </a:lnTo>
                    <a:lnTo>
                      <a:pt x="12" y="52"/>
                    </a:lnTo>
                    <a:lnTo>
                      <a:pt x="12" y="56"/>
                    </a:lnTo>
                    <a:lnTo>
                      <a:pt x="12" y="52"/>
                    </a:lnTo>
                    <a:lnTo>
                      <a:pt x="12" y="52"/>
                    </a:lnTo>
                    <a:lnTo>
                      <a:pt x="12" y="52"/>
                    </a:lnTo>
                    <a:lnTo>
                      <a:pt x="12" y="52"/>
                    </a:lnTo>
                    <a:lnTo>
                      <a:pt x="12" y="52"/>
                    </a:lnTo>
                    <a:lnTo>
                      <a:pt x="12" y="52"/>
                    </a:lnTo>
                    <a:lnTo>
                      <a:pt x="8" y="52"/>
                    </a:lnTo>
                    <a:lnTo>
                      <a:pt x="8" y="52"/>
                    </a:lnTo>
                    <a:lnTo>
                      <a:pt x="8" y="52"/>
                    </a:lnTo>
                    <a:lnTo>
                      <a:pt x="8" y="52"/>
                    </a:lnTo>
                    <a:lnTo>
                      <a:pt x="8" y="52"/>
                    </a:lnTo>
                    <a:lnTo>
                      <a:pt x="8" y="52"/>
                    </a:lnTo>
                    <a:lnTo>
                      <a:pt x="4" y="52"/>
                    </a:lnTo>
                    <a:lnTo>
                      <a:pt x="4" y="48"/>
                    </a:lnTo>
                    <a:lnTo>
                      <a:pt x="4" y="48"/>
                    </a:lnTo>
                    <a:lnTo>
                      <a:pt x="4" y="44"/>
                    </a:lnTo>
                    <a:lnTo>
                      <a:pt x="4" y="44"/>
                    </a:lnTo>
                    <a:lnTo>
                      <a:pt x="4" y="44"/>
                    </a:lnTo>
                    <a:lnTo>
                      <a:pt x="4" y="42"/>
                    </a:lnTo>
                    <a:lnTo>
                      <a:pt x="4" y="42"/>
                    </a:lnTo>
                    <a:lnTo>
                      <a:pt x="4" y="42"/>
                    </a:lnTo>
                    <a:lnTo>
                      <a:pt x="4" y="42"/>
                    </a:lnTo>
                    <a:lnTo>
                      <a:pt x="4" y="42"/>
                    </a:lnTo>
                    <a:lnTo>
                      <a:pt x="4" y="42"/>
                    </a:lnTo>
                    <a:lnTo>
                      <a:pt x="4" y="38"/>
                    </a:lnTo>
                    <a:lnTo>
                      <a:pt x="4" y="38"/>
                    </a:lnTo>
                    <a:lnTo>
                      <a:pt x="4" y="34"/>
                    </a:lnTo>
                    <a:lnTo>
                      <a:pt x="4" y="34"/>
                    </a:lnTo>
                    <a:lnTo>
                      <a:pt x="4" y="34"/>
                    </a:lnTo>
                    <a:lnTo>
                      <a:pt x="4" y="30"/>
                    </a:lnTo>
                    <a:lnTo>
                      <a:pt x="4" y="30"/>
                    </a:lnTo>
                    <a:lnTo>
                      <a:pt x="4" y="30"/>
                    </a:lnTo>
                    <a:lnTo>
                      <a:pt x="4" y="26"/>
                    </a:lnTo>
                    <a:lnTo>
                      <a:pt x="8" y="26"/>
                    </a:lnTo>
                    <a:lnTo>
                      <a:pt x="8" y="30"/>
                    </a:lnTo>
                    <a:lnTo>
                      <a:pt x="8" y="30"/>
                    </a:lnTo>
                    <a:lnTo>
                      <a:pt x="8" y="30"/>
                    </a:lnTo>
                    <a:lnTo>
                      <a:pt x="8" y="30"/>
                    </a:lnTo>
                    <a:lnTo>
                      <a:pt x="8" y="30"/>
                    </a:lnTo>
                    <a:lnTo>
                      <a:pt x="8" y="30"/>
                    </a:lnTo>
                    <a:lnTo>
                      <a:pt x="8" y="30"/>
                    </a:lnTo>
                    <a:lnTo>
                      <a:pt x="8" y="26"/>
                    </a:lnTo>
                    <a:lnTo>
                      <a:pt x="8" y="26"/>
                    </a:lnTo>
                    <a:lnTo>
                      <a:pt x="12" y="26"/>
                    </a:lnTo>
                    <a:lnTo>
                      <a:pt x="12" y="26"/>
                    </a:lnTo>
                    <a:lnTo>
                      <a:pt x="12" y="26"/>
                    </a:lnTo>
                    <a:lnTo>
                      <a:pt x="12" y="22"/>
                    </a:lnTo>
                    <a:lnTo>
                      <a:pt x="12" y="22"/>
                    </a:lnTo>
                    <a:lnTo>
                      <a:pt x="12" y="22"/>
                    </a:lnTo>
                    <a:lnTo>
                      <a:pt x="16" y="22"/>
                    </a:lnTo>
                    <a:lnTo>
                      <a:pt x="16" y="22"/>
                    </a:lnTo>
                    <a:lnTo>
                      <a:pt x="16" y="22"/>
                    </a:lnTo>
                    <a:lnTo>
                      <a:pt x="16" y="22"/>
                    </a:lnTo>
                    <a:lnTo>
                      <a:pt x="16" y="22"/>
                    </a:lnTo>
                    <a:lnTo>
                      <a:pt x="16" y="18"/>
                    </a:lnTo>
                    <a:lnTo>
                      <a:pt x="16" y="18"/>
                    </a:lnTo>
                    <a:lnTo>
                      <a:pt x="16" y="18"/>
                    </a:lnTo>
                    <a:lnTo>
                      <a:pt x="16" y="18"/>
                    </a:lnTo>
                    <a:lnTo>
                      <a:pt x="16" y="14"/>
                    </a:lnTo>
                    <a:lnTo>
                      <a:pt x="16" y="14"/>
                    </a:lnTo>
                    <a:lnTo>
                      <a:pt x="16" y="12"/>
                    </a:lnTo>
                    <a:lnTo>
                      <a:pt x="16" y="12"/>
                    </a:lnTo>
                    <a:lnTo>
                      <a:pt x="16" y="12"/>
                    </a:lnTo>
                    <a:lnTo>
                      <a:pt x="16" y="12"/>
                    </a:lnTo>
                    <a:lnTo>
                      <a:pt x="20" y="12"/>
                    </a:lnTo>
                    <a:lnTo>
                      <a:pt x="20" y="12"/>
                    </a:lnTo>
                    <a:lnTo>
                      <a:pt x="24" y="12"/>
                    </a:lnTo>
                    <a:lnTo>
                      <a:pt x="24" y="14"/>
                    </a:lnTo>
                    <a:lnTo>
                      <a:pt x="24" y="14"/>
                    </a:lnTo>
                    <a:lnTo>
                      <a:pt x="24" y="14"/>
                    </a:lnTo>
                    <a:lnTo>
                      <a:pt x="26" y="14"/>
                    </a:lnTo>
                    <a:lnTo>
                      <a:pt x="26" y="14"/>
                    </a:lnTo>
                    <a:lnTo>
                      <a:pt x="30" y="12"/>
                    </a:lnTo>
                    <a:lnTo>
                      <a:pt x="30" y="12"/>
                    </a:lnTo>
                    <a:lnTo>
                      <a:pt x="30" y="12"/>
                    </a:lnTo>
                    <a:lnTo>
                      <a:pt x="30" y="12"/>
                    </a:lnTo>
                    <a:lnTo>
                      <a:pt x="30" y="12"/>
                    </a:lnTo>
                    <a:lnTo>
                      <a:pt x="34" y="12"/>
                    </a:lnTo>
                    <a:lnTo>
                      <a:pt x="34" y="12"/>
                    </a:lnTo>
                    <a:lnTo>
                      <a:pt x="34" y="12"/>
                    </a:lnTo>
                    <a:lnTo>
                      <a:pt x="34" y="12"/>
                    </a:lnTo>
                    <a:lnTo>
                      <a:pt x="34" y="12"/>
                    </a:lnTo>
                    <a:lnTo>
                      <a:pt x="34" y="12"/>
                    </a:lnTo>
                    <a:lnTo>
                      <a:pt x="38" y="12"/>
                    </a:lnTo>
                    <a:lnTo>
                      <a:pt x="38" y="8"/>
                    </a:lnTo>
                    <a:lnTo>
                      <a:pt x="38" y="8"/>
                    </a:lnTo>
                    <a:lnTo>
                      <a:pt x="42" y="8"/>
                    </a:lnTo>
                    <a:lnTo>
                      <a:pt x="42" y="8"/>
                    </a:lnTo>
                    <a:lnTo>
                      <a:pt x="42" y="12"/>
                    </a:lnTo>
                    <a:lnTo>
                      <a:pt x="42" y="12"/>
                    </a:lnTo>
                    <a:lnTo>
                      <a:pt x="46" y="12"/>
                    </a:lnTo>
                    <a:lnTo>
                      <a:pt x="46" y="12"/>
                    </a:lnTo>
                    <a:lnTo>
                      <a:pt x="46" y="12"/>
                    </a:lnTo>
                    <a:lnTo>
                      <a:pt x="46" y="12"/>
                    </a:lnTo>
                    <a:lnTo>
                      <a:pt x="50" y="12"/>
                    </a:lnTo>
                    <a:lnTo>
                      <a:pt x="50" y="12"/>
                    </a:lnTo>
                    <a:lnTo>
                      <a:pt x="50" y="12"/>
                    </a:lnTo>
                    <a:lnTo>
                      <a:pt x="50" y="12"/>
                    </a:lnTo>
                    <a:lnTo>
                      <a:pt x="50" y="12"/>
                    </a:lnTo>
                    <a:lnTo>
                      <a:pt x="50" y="12"/>
                    </a:lnTo>
                    <a:lnTo>
                      <a:pt x="50" y="12"/>
                    </a:lnTo>
                    <a:lnTo>
                      <a:pt x="52" y="14"/>
                    </a:lnTo>
                    <a:lnTo>
                      <a:pt x="52" y="14"/>
                    </a:lnTo>
                    <a:lnTo>
                      <a:pt x="52" y="14"/>
                    </a:lnTo>
                    <a:lnTo>
                      <a:pt x="52" y="14"/>
                    </a:lnTo>
                    <a:lnTo>
                      <a:pt x="56" y="12"/>
                    </a:lnTo>
                    <a:lnTo>
                      <a:pt x="56" y="12"/>
                    </a:lnTo>
                    <a:lnTo>
                      <a:pt x="60" y="12"/>
                    </a:lnTo>
                    <a:lnTo>
                      <a:pt x="64" y="12"/>
                    </a:lnTo>
                    <a:lnTo>
                      <a:pt x="64" y="12"/>
                    </a:lnTo>
                    <a:lnTo>
                      <a:pt x="64" y="12"/>
                    </a:lnTo>
                    <a:lnTo>
                      <a:pt x="68" y="8"/>
                    </a:lnTo>
                    <a:lnTo>
                      <a:pt x="68" y="8"/>
                    </a:lnTo>
                    <a:lnTo>
                      <a:pt x="68" y="8"/>
                    </a:lnTo>
                    <a:lnTo>
                      <a:pt x="68" y="8"/>
                    </a:lnTo>
                    <a:lnTo>
                      <a:pt x="68" y="8"/>
                    </a:lnTo>
                    <a:lnTo>
                      <a:pt x="72" y="8"/>
                    </a:lnTo>
                    <a:lnTo>
                      <a:pt x="72" y="8"/>
                    </a:lnTo>
                    <a:lnTo>
                      <a:pt x="72" y="8"/>
                    </a:lnTo>
                    <a:lnTo>
                      <a:pt x="72" y="4"/>
                    </a:lnTo>
                    <a:lnTo>
                      <a:pt x="72" y="4"/>
                    </a:lnTo>
                    <a:lnTo>
                      <a:pt x="76" y="4"/>
                    </a:lnTo>
                    <a:lnTo>
                      <a:pt x="76" y="4"/>
                    </a:lnTo>
                    <a:lnTo>
                      <a:pt x="76" y="4"/>
                    </a:lnTo>
                    <a:lnTo>
                      <a:pt x="76" y="4"/>
                    </a:lnTo>
                    <a:lnTo>
                      <a:pt x="80" y="4"/>
                    </a:lnTo>
                    <a:lnTo>
                      <a:pt x="80" y="4"/>
                    </a:lnTo>
                    <a:lnTo>
                      <a:pt x="82" y="4"/>
                    </a:lnTo>
                    <a:lnTo>
                      <a:pt x="82" y="4"/>
                    </a:lnTo>
                    <a:lnTo>
                      <a:pt x="82" y="4"/>
                    </a:lnTo>
                    <a:lnTo>
                      <a:pt x="86" y="4"/>
                    </a:lnTo>
                    <a:lnTo>
                      <a:pt x="90" y="4"/>
                    </a:lnTo>
                    <a:lnTo>
                      <a:pt x="90" y="4"/>
                    </a:lnTo>
                    <a:lnTo>
                      <a:pt x="94" y="4"/>
                    </a:lnTo>
                    <a:lnTo>
                      <a:pt x="94" y="4"/>
                    </a:lnTo>
                    <a:lnTo>
                      <a:pt x="94" y="4"/>
                    </a:lnTo>
                    <a:lnTo>
                      <a:pt x="94" y="0"/>
                    </a:lnTo>
                    <a:lnTo>
                      <a:pt x="94" y="0"/>
                    </a:lnTo>
                    <a:lnTo>
                      <a:pt x="98" y="0"/>
                    </a:lnTo>
                    <a:lnTo>
                      <a:pt x="98" y="4"/>
                    </a:lnTo>
                    <a:lnTo>
                      <a:pt x="98" y="4"/>
                    </a:lnTo>
                    <a:lnTo>
                      <a:pt x="98" y="4"/>
                    </a:lnTo>
                    <a:lnTo>
                      <a:pt x="98" y="4"/>
                    </a:lnTo>
                    <a:lnTo>
                      <a:pt x="98" y="8"/>
                    </a:lnTo>
                    <a:lnTo>
                      <a:pt x="98" y="8"/>
                    </a:lnTo>
                    <a:lnTo>
                      <a:pt x="90" y="14"/>
                    </a:lnTo>
                    <a:lnTo>
                      <a:pt x="82" y="14"/>
                    </a:lnTo>
                    <a:lnTo>
                      <a:pt x="82" y="18"/>
                    </a:lnTo>
                    <a:lnTo>
                      <a:pt x="82" y="18"/>
                    </a:lnTo>
                    <a:lnTo>
                      <a:pt x="82" y="26"/>
                    </a:lnTo>
                    <a:lnTo>
                      <a:pt x="82" y="26"/>
                    </a:lnTo>
                    <a:lnTo>
                      <a:pt x="82" y="30"/>
                    </a:lnTo>
                    <a:lnTo>
                      <a:pt x="82" y="30"/>
                    </a:lnTo>
                    <a:lnTo>
                      <a:pt x="82" y="34"/>
                    </a:lnTo>
                    <a:lnTo>
                      <a:pt x="82" y="34"/>
                    </a:lnTo>
                    <a:lnTo>
                      <a:pt x="82" y="34"/>
                    </a:lnTo>
                    <a:lnTo>
                      <a:pt x="82" y="38"/>
                    </a:lnTo>
                    <a:lnTo>
                      <a:pt x="82" y="38"/>
                    </a:lnTo>
                    <a:lnTo>
                      <a:pt x="82" y="38"/>
                    </a:lnTo>
                    <a:lnTo>
                      <a:pt x="82" y="38"/>
                    </a:lnTo>
                    <a:lnTo>
                      <a:pt x="82" y="38"/>
                    </a:lnTo>
                    <a:lnTo>
                      <a:pt x="82" y="38"/>
                    </a:lnTo>
                    <a:lnTo>
                      <a:pt x="80" y="42"/>
                    </a:lnTo>
                    <a:lnTo>
                      <a:pt x="80" y="42"/>
                    </a:lnTo>
                    <a:lnTo>
                      <a:pt x="80" y="42"/>
                    </a:lnTo>
                    <a:lnTo>
                      <a:pt x="80" y="42"/>
                    </a:lnTo>
                    <a:lnTo>
                      <a:pt x="80" y="42"/>
                    </a:lnTo>
                    <a:lnTo>
                      <a:pt x="80" y="44"/>
                    </a:lnTo>
                    <a:lnTo>
                      <a:pt x="80" y="44"/>
                    </a:lnTo>
                    <a:lnTo>
                      <a:pt x="80" y="48"/>
                    </a:lnTo>
                    <a:lnTo>
                      <a:pt x="80" y="52"/>
                    </a:lnTo>
                    <a:lnTo>
                      <a:pt x="80" y="56"/>
                    </a:lnTo>
                    <a:lnTo>
                      <a:pt x="80" y="56"/>
                    </a:lnTo>
                    <a:lnTo>
                      <a:pt x="72" y="60"/>
                    </a:lnTo>
                    <a:lnTo>
                      <a:pt x="68" y="64"/>
                    </a:lnTo>
                    <a:lnTo>
                      <a:pt x="64" y="64"/>
                    </a:lnTo>
                    <a:lnTo>
                      <a:pt x="64" y="64"/>
                    </a:lnTo>
                    <a:lnTo>
                      <a:pt x="60" y="68"/>
                    </a:lnTo>
                    <a:lnTo>
                      <a:pt x="56" y="68"/>
                    </a:lnTo>
                    <a:lnTo>
                      <a:pt x="52" y="72"/>
                    </a:lnTo>
                    <a:lnTo>
                      <a:pt x="50" y="76"/>
                    </a:lnTo>
                    <a:lnTo>
                      <a:pt x="46" y="76"/>
                    </a:lnTo>
                    <a:lnTo>
                      <a:pt x="46" y="76"/>
                    </a:lnTo>
                    <a:lnTo>
                      <a:pt x="46" y="76"/>
                    </a:lnTo>
                    <a:lnTo>
                      <a:pt x="42" y="78"/>
                    </a:lnTo>
                    <a:lnTo>
                      <a:pt x="38" y="78"/>
                    </a:lnTo>
                    <a:lnTo>
                      <a:pt x="34" y="82"/>
                    </a:lnTo>
                    <a:lnTo>
                      <a:pt x="30" y="86"/>
                    </a:lnTo>
                    <a:lnTo>
                      <a:pt x="26" y="90"/>
                    </a:lnTo>
                    <a:lnTo>
                      <a:pt x="26" y="90"/>
                    </a:lnTo>
                    <a:lnTo>
                      <a:pt x="26" y="90"/>
                    </a:lnTo>
                    <a:lnTo>
                      <a:pt x="24" y="90"/>
                    </a:lnTo>
                    <a:lnTo>
                      <a:pt x="20" y="94"/>
                    </a:lnTo>
                    <a:lnTo>
                      <a:pt x="20" y="94"/>
                    </a:lnTo>
                    <a:lnTo>
                      <a:pt x="16" y="94"/>
                    </a:lnTo>
                    <a:lnTo>
                      <a:pt x="16" y="94"/>
                    </a:lnTo>
                    <a:lnTo>
                      <a:pt x="16" y="94"/>
                    </a:lnTo>
                    <a:lnTo>
                      <a:pt x="12" y="94"/>
                    </a:lnTo>
                    <a:lnTo>
                      <a:pt x="12" y="94"/>
                    </a:lnTo>
                    <a:lnTo>
                      <a:pt x="12" y="94"/>
                    </a:lnTo>
                    <a:lnTo>
                      <a:pt x="12" y="94"/>
                    </a:lnTo>
                    <a:lnTo>
                      <a:pt x="8" y="90"/>
                    </a:lnTo>
                    <a:lnTo>
                      <a:pt x="8" y="90"/>
                    </a:lnTo>
                    <a:lnTo>
                      <a:pt x="8" y="90"/>
                    </a:lnTo>
                    <a:lnTo>
                      <a:pt x="8" y="90"/>
                    </a:lnTo>
                    <a:lnTo>
                      <a:pt x="8" y="90"/>
                    </a:lnTo>
                    <a:lnTo>
                      <a:pt x="8" y="90"/>
                    </a:lnTo>
                    <a:lnTo>
                      <a:pt x="4" y="86"/>
                    </a:lnTo>
                    <a:lnTo>
                      <a:pt x="4" y="86"/>
                    </a:lnTo>
                    <a:lnTo>
                      <a:pt x="4" y="86"/>
                    </a:lnTo>
                    <a:lnTo>
                      <a:pt x="0" y="86"/>
                    </a:lnTo>
                    <a:lnTo>
                      <a:pt x="0" y="90"/>
                    </a:lnTo>
                    <a:lnTo>
                      <a:pt x="0" y="86"/>
                    </a:lnTo>
                    <a:lnTo>
                      <a:pt x="0" y="86"/>
                    </a:lnTo>
                    <a:lnTo>
                      <a:pt x="0" y="86"/>
                    </a:lnTo>
                    <a:lnTo>
                      <a:pt x="0" y="86"/>
                    </a:lnTo>
                    <a:lnTo>
                      <a:pt x="0" y="86"/>
                    </a:lnTo>
                    <a:lnTo>
                      <a:pt x="0" y="86"/>
                    </a:lnTo>
                    <a:lnTo>
                      <a:pt x="0" y="86"/>
                    </a:lnTo>
                    <a:lnTo>
                      <a:pt x="0" y="86"/>
                    </a:lnTo>
                    <a:lnTo>
                      <a:pt x="0" y="82"/>
                    </a:lnTo>
                    <a:lnTo>
                      <a:pt x="0" y="82"/>
                    </a:lnTo>
                    <a:lnTo>
                      <a:pt x="0" y="82"/>
                    </a:lnTo>
                    <a:lnTo>
                      <a:pt x="0" y="82"/>
                    </a:lnTo>
                    <a:lnTo>
                      <a:pt x="0" y="82"/>
                    </a:lnTo>
                    <a:lnTo>
                      <a:pt x="0" y="78"/>
                    </a:lnTo>
                    <a:lnTo>
                      <a:pt x="0" y="78"/>
                    </a:lnTo>
                    <a:lnTo>
                      <a:pt x="0" y="78"/>
                    </a:lnTo>
                    <a:lnTo>
                      <a:pt x="0" y="78"/>
                    </a:lnTo>
                    <a:lnTo>
                      <a:pt x="0" y="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8" name="Freeform 55">
                <a:extLst>
                  <a:ext uri="{FF2B5EF4-FFF2-40B4-BE49-F238E27FC236}">
                    <a16:creationId xmlns:a16="http://schemas.microsoft.com/office/drawing/2014/main" id="{ABE753D0-63F4-4A87-BACC-A741E4D0A5D0}"/>
                  </a:ext>
                </a:extLst>
              </p:cNvPr>
              <p:cNvSpPr>
                <a:spLocks/>
              </p:cNvSpPr>
              <p:nvPr/>
            </p:nvSpPr>
            <p:spPr bwMode="auto">
              <a:xfrm>
                <a:off x="6017253" y="8746820"/>
                <a:ext cx="188199" cy="153347"/>
              </a:xfrm>
              <a:custGeom>
                <a:avLst/>
                <a:gdLst>
                  <a:gd name="T0" fmla="*/ 100 w 108"/>
                  <a:gd name="T1" fmla="*/ 72 h 88"/>
                  <a:gd name="T2" fmla="*/ 90 w 108"/>
                  <a:gd name="T3" fmla="*/ 76 h 88"/>
                  <a:gd name="T4" fmla="*/ 90 w 108"/>
                  <a:gd name="T5" fmla="*/ 72 h 88"/>
                  <a:gd name="T6" fmla="*/ 82 w 108"/>
                  <a:gd name="T7" fmla="*/ 72 h 88"/>
                  <a:gd name="T8" fmla="*/ 74 w 108"/>
                  <a:gd name="T9" fmla="*/ 76 h 88"/>
                  <a:gd name="T10" fmla="*/ 68 w 108"/>
                  <a:gd name="T11" fmla="*/ 80 h 88"/>
                  <a:gd name="T12" fmla="*/ 60 w 108"/>
                  <a:gd name="T13" fmla="*/ 84 h 88"/>
                  <a:gd name="T14" fmla="*/ 56 w 108"/>
                  <a:gd name="T15" fmla="*/ 72 h 88"/>
                  <a:gd name="T16" fmla="*/ 60 w 108"/>
                  <a:gd name="T17" fmla="*/ 64 h 88"/>
                  <a:gd name="T18" fmla="*/ 52 w 108"/>
                  <a:gd name="T19" fmla="*/ 60 h 88"/>
                  <a:gd name="T20" fmla="*/ 52 w 108"/>
                  <a:gd name="T21" fmla="*/ 54 h 88"/>
                  <a:gd name="T22" fmla="*/ 44 w 108"/>
                  <a:gd name="T23" fmla="*/ 58 h 88"/>
                  <a:gd name="T24" fmla="*/ 38 w 108"/>
                  <a:gd name="T25" fmla="*/ 64 h 88"/>
                  <a:gd name="T26" fmla="*/ 38 w 108"/>
                  <a:gd name="T27" fmla="*/ 68 h 88"/>
                  <a:gd name="T28" fmla="*/ 26 w 108"/>
                  <a:gd name="T29" fmla="*/ 72 h 88"/>
                  <a:gd name="T30" fmla="*/ 22 w 108"/>
                  <a:gd name="T31" fmla="*/ 72 h 88"/>
                  <a:gd name="T32" fmla="*/ 12 w 108"/>
                  <a:gd name="T33" fmla="*/ 76 h 88"/>
                  <a:gd name="T34" fmla="*/ 4 w 108"/>
                  <a:gd name="T35" fmla="*/ 76 h 88"/>
                  <a:gd name="T36" fmla="*/ 8 w 108"/>
                  <a:gd name="T37" fmla="*/ 68 h 88"/>
                  <a:gd name="T38" fmla="*/ 12 w 108"/>
                  <a:gd name="T39" fmla="*/ 58 h 88"/>
                  <a:gd name="T40" fmla="*/ 12 w 108"/>
                  <a:gd name="T41" fmla="*/ 54 h 88"/>
                  <a:gd name="T42" fmla="*/ 12 w 108"/>
                  <a:gd name="T43" fmla="*/ 46 h 88"/>
                  <a:gd name="T44" fmla="*/ 4 w 108"/>
                  <a:gd name="T45" fmla="*/ 42 h 88"/>
                  <a:gd name="T46" fmla="*/ 0 w 108"/>
                  <a:gd name="T47" fmla="*/ 34 h 88"/>
                  <a:gd name="T48" fmla="*/ 8 w 108"/>
                  <a:gd name="T49" fmla="*/ 28 h 88"/>
                  <a:gd name="T50" fmla="*/ 14 w 108"/>
                  <a:gd name="T51" fmla="*/ 30 h 88"/>
                  <a:gd name="T52" fmla="*/ 18 w 108"/>
                  <a:gd name="T53" fmla="*/ 24 h 88"/>
                  <a:gd name="T54" fmla="*/ 18 w 108"/>
                  <a:gd name="T55" fmla="*/ 20 h 88"/>
                  <a:gd name="T56" fmla="*/ 18 w 108"/>
                  <a:gd name="T57" fmla="*/ 16 h 88"/>
                  <a:gd name="T58" fmla="*/ 26 w 108"/>
                  <a:gd name="T59" fmla="*/ 12 h 88"/>
                  <a:gd name="T60" fmla="*/ 30 w 108"/>
                  <a:gd name="T61" fmla="*/ 4 h 88"/>
                  <a:gd name="T62" fmla="*/ 38 w 108"/>
                  <a:gd name="T63" fmla="*/ 8 h 88"/>
                  <a:gd name="T64" fmla="*/ 42 w 108"/>
                  <a:gd name="T65" fmla="*/ 0 h 88"/>
                  <a:gd name="T66" fmla="*/ 48 w 108"/>
                  <a:gd name="T67" fmla="*/ 4 h 88"/>
                  <a:gd name="T68" fmla="*/ 44 w 108"/>
                  <a:gd name="T69" fmla="*/ 12 h 88"/>
                  <a:gd name="T70" fmla="*/ 44 w 108"/>
                  <a:gd name="T71" fmla="*/ 16 h 88"/>
                  <a:gd name="T72" fmla="*/ 44 w 108"/>
                  <a:gd name="T73" fmla="*/ 20 h 88"/>
                  <a:gd name="T74" fmla="*/ 44 w 108"/>
                  <a:gd name="T75" fmla="*/ 24 h 88"/>
                  <a:gd name="T76" fmla="*/ 38 w 108"/>
                  <a:gd name="T77" fmla="*/ 16 h 88"/>
                  <a:gd name="T78" fmla="*/ 30 w 108"/>
                  <a:gd name="T79" fmla="*/ 24 h 88"/>
                  <a:gd name="T80" fmla="*/ 26 w 108"/>
                  <a:gd name="T81" fmla="*/ 24 h 88"/>
                  <a:gd name="T82" fmla="*/ 30 w 108"/>
                  <a:gd name="T83" fmla="*/ 30 h 88"/>
                  <a:gd name="T84" fmla="*/ 42 w 108"/>
                  <a:gd name="T85" fmla="*/ 30 h 88"/>
                  <a:gd name="T86" fmla="*/ 44 w 108"/>
                  <a:gd name="T87" fmla="*/ 30 h 88"/>
                  <a:gd name="T88" fmla="*/ 52 w 108"/>
                  <a:gd name="T89" fmla="*/ 30 h 88"/>
                  <a:gd name="T90" fmla="*/ 60 w 108"/>
                  <a:gd name="T91" fmla="*/ 30 h 88"/>
                  <a:gd name="T92" fmla="*/ 60 w 108"/>
                  <a:gd name="T93" fmla="*/ 34 h 88"/>
                  <a:gd name="T94" fmla="*/ 68 w 108"/>
                  <a:gd name="T95" fmla="*/ 38 h 88"/>
                  <a:gd name="T96" fmla="*/ 74 w 108"/>
                  <a:gd name="T97" fmla="*/ 34 h 88"/>
                  <a:gd name="T98" fmla="*/ 82 w 108"/>
                  <a:gd name="T99" fmla="*/ 30 h 88"/>
                  <a:gd name="T100" fmla="*/ 90 w 108"/>
                  <a:gd name="T101" fmla="*/ 34 h 88"/>
                  <a:gd name="T102" fmla="*/ 90 w 108"/>
                  <a:gd name="T103" fmla="*/ 42 h 88"/>
                  <a:gd name="T104" fmla="*/ 94 w 108"/>
                  <a:gd name="T105" fmla="*/ 50 h 88"/>
                  <a:gd name="T106" fmla="*/ 100 w 108"/>
                  <a:gd name="T107" fmla="*/ 50 h 88"/>
                  <a:gd name="T108" fmla="*/ 104 w 108"/>
                  <a:gd name="T109" fmla="*/ 58 h 88"/>
                  <a:gd name="T110" fmla="*/ 108 w 108"/>
                  <a:gd name="T111" fmla="*/ 64 h 88"/>
                  <a:gd name="T112" fmla="*/ 108 w 108"/>
                  <a:gd name="T113" fmla="*/ 68 h 88"/>
                  <a:gd name="T114" fmla="*/ 104 w 108"/>
                  <a:gd name="T11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8">
                    <a:moveTo>
                      <a:pt x="104" y="76"/>
                    </a:moveTo>
                    <a:lnTo>
                      <a:pt x="104" y="72"/>
                    </a:lnTo>
                    <a:lnTo>
                      <a:pt x="100" y="72"/>
                    </a:lnTo>
                    <a:lnTo>
                      <a:pt x="98" y="72"/>
                    </a:lnTo>
                    <a:lnTo>
                      <a:pt x="94" y="72"/>
                    </a:lnTo>
                    <a:lnTo>
                      <a:pt x="90" y="76"/>
                    </a:lnTo>
                    <a:lnTo>
                      <a:pt x="86" y="76"/>
                    </a:lnTo>
                    <a:lnTo>
                      <a:pt x="86" y="72"/>
                    </a:lnTo>
                    <a:lnTo>
                      <a:pt x="90" y="72"/>
                    </a:lnTo>
                    <a:lnTo>
                      <a:pt x="86" y="72"/>
                    </a:lnTo>
                    <a:lnTo>
                      <a:pt x="86" y="68"/>
                    </a:lnTo>
                    <a:lnTo>
                      <a:pt x="82" y="72"/>
                    </a:lnTo>
                    <a:lnTo>
                      <a:pt x="78" y="72"/>
                    </a:lnTo>
                    <a:lnTo>
                      <a:pt x="78" y="76"/>
                    </a:lnTo>
                    <a:lnTo>
                      <a:pt x="74" y="76"/>
                    </a:lnTo>
                    <a:lnTo>
                      <a:pt x="74" y="80"/>
                    </a:lnTo>
                    <a:lnTo>
                      <a:pt x="70" y="80"/>
                    </a:lnTo>
                    <a:lnTo>
                      <a:pt x="68" y="80"/>
                    </a:lnTo>
                    <a:lnTo>
                      <a:pt x="64" y="84"/>
                    </a:lnTo>
                    <a:lnTo>
                      <a:pt x="60" y="88"/>
                    </a:lnTo>
                    <a:lnTo>
                      <a:pt x="60" y="84"/>
                    </a:lnTo>
                    <a:lnTo>
                      <a:pt x="56" y="80"/>
                    </a:lnTo>
                    <a:lnTo>
                      <a:pt x="56" y="76"/>
                    </a:lnTo>
                    <a:lnTo>
                      <a:pt x="56" y="72"/>
                    </a:lnTo>
                    <a:lnTo>
                      <a:pt x="56" y="68"/>
                    </a:lnTo>
                    <a:lnTo>
                      <a:pt x="56" y="64"/>
                    </a:lnTo>
                    <a:lnTo>
                      <a:pt x="60" y="64"/>
                    </a:lnTo>
                    <a:lnTo>
                      <a:pt x="60" y="60"/>
                    </a:lnTo>
                    <a:lnTo>
                      <a:pt x="56" y="60"/>
                    </a:lnTo>
                    <a:lnTo>
                      <a:pt x="52" y="60"/>
                    </a:lnTo>
                    <a:lnTo>
                      <a:pt x="56" y="58"/>
                    </a:lnTo>
                    <a:lnTo>
                      <a:pt x="56" y="54"/>
                    </a:lnTo>
                    <a:lnTo>
                      <a:pt x="52" y="54"/>
                    </a:lnTo>
                    <a:lnTo>
                      <a:pt x="48" y="50"/>
                    </a:lnTo>
                    <a:lnTo>
                      <a:pt x="44" y="54"/>
                    </a:lnTo>
                    <a:lnTo>
                      <a:pt x="44" y="58"/>
                    </a:lnTo>
                    <a:lnTo>
                      <a:pt x="42" y="60"/>
                    </a:lnTo>
                    <a:lnTo>
                      <a:pt x="38" y="60"/>
                    </a:lnTo>
                    <a:lnTo>
                      <a:pt x="38" y="64"/>
                    </a:lnTo>
                    <a:lnTo>
                      <a:pt x="42" y="64"/>
                    </a:lnTo>
                    <a:lnTo>
                      <a:pt x="42" y="68"/>
                    </a:lnTo>
                    <a:lnTo>
                      <a:pt x="38" y="68"/>
                    </a:lnTo>
                    <a:lnTo>
                      <a:pt x="34" y="68"/>
                    </a:lnTo>
                    <a:lnTo>
                      <a:pt x="30" y="68"/>
                    </a:lnTo>
                    <a:lnTo>
                      <a:pt x="26" y="72"/>
                    </a:lnTo>
                    <a:lnTo>
                      <a:pt x="26" y="76"/>
                    </a:lnTo>
                    <a:lnTo>
                      <a:pt x="22" y="76"/>
                    </a:lnTo>
                    <a:lnTo>
                      <a:pt x="22" y="72"/>
                    </a:lnTo>
                    <a:lnTo>
                      <a:pt x="18" y="72"/>
                    </a:lnTo>
                    <a:lnTo>
                      <a:pt x="14" y="76"/>
                    </a:lnTo>
                    <a:lnTo>
                      <a:pt x="12" y="76"/>
                    </a:lnTo>
                    <a:lnTo>
                      <a:pt x="12" y="80"/>
                    </a:lnTo>
                    <a:lnTo>
                      <a:pt x="8" y="80"/>
                    </a:lnTo>
                    <a:lnTo>
                      <a:pt x="4" y="76"/>
                    </a:lnTo>
                    <a:lnTo>
                      <a:pt x="4" y="72"/>
                    </a:lnTo>
                    <a:lnTo>
                      <a:pt x="4" y="68"/>
                    </a:lnTo>
                    <a:lnTo>
                      <a:pt x="8" y="68"/>
                    </a:lnTo>
                    <a:lnTo>
                      <a:pt x="8" y="64"/>
                    </a:lnTo>
                    <a:lnTo>
                      <a:pt x="12" y="60"/>
                    </a:lnTo>
                    <a:lnTo>
                      <a:pt x="12" y="58"/>
                    </a:lnTo>
                    <a:lnTo>
                      <a:pt x="14" y="58"/>
                    </a:lnTo>
                    <a:lnTo>
                      <a:pt x="12" y="58"/>
                    </a:lnTo>
                    <a:lnTo>
                      <a:pt x="12" y="54"/>
                    </a:lnTo>
                    <a:lnTo>
                      <a:pt x="8" y="50"/>
                    </a:lnTo>
                    <a:lnTo>
                      <a:pt x="8" y="46"/>
                    </a:lnTo>
                    <a:lnTo>
                      <a:pt x="12" y="46"/>
                    </a:lnTo>
                    <a:lnTo>
                      <a:pt x="12" y="42"/>
                    </a:lnTo>
                    <a:lnTo>
                      <a:pt x="8" y="42"/>
                    </a:lnTo>
                    <a:lnTo>
                      <a:pt x="4" y="42"/>
                    </a:lnTo>
                    <a:lnTo>
                      <a:pt x="4" y="38"/>
                    </a:lnTo>
                    <a:lnTo>
                      <a:pt x="0" y="38"/>
                    </a:lnTo>
                    <a:lnTo>
                      <a:pt x="0" y="34"/>
                    </a:lnTo>
                    <a:lnTo>
                      <a:pt x="0" y="30"/>
                    </a:lnTo>
                    <a:lnTo>
                      <a:pt x="4" y="28"/>
                    </a:lnTo>
                    <a:lnTo>
                      <a:pt x="8" y="28"/>
                    </a:lnTo>
                    <a:lnTo>
                      <a:pt x="8" y="30"/>
                    </a:lnTo>
                    <a:lnTo>
                      <a:pt x="12" y="30"/>
                    </a:lnTo>
                    <a:lnTo>
                      <a:pt x="14" y="30"/>
                    </a:lnTo>
                    <a:lnTo>
                      <a:pt x="14" y="28"/>
                    </a:lnTo>
                    <a:lnTo>
                      <a:pt x="14" y="24"/>
                    </a:lnTo>
                    <a:lnTo>
                      <a:pt x="18" y="24"/>
                    </a:lnTo>
                    <a:lnTo>
                      <a:pt x="18" y="20"/>
                    </a:lnTo>
                    <a:lnTo>
                      <a:pt x="22" y="20"/>
                    </a:lnTo>
                    <a:lnTo>
                      <a:pt x="18" y="20"/>
                    </a:lnTo>
                    <a:lnTo>
                      <a:pt x="14" y="20"/>
                    </a:lnTo>
                    <a:lnTo>
                      <a:pt x="14" y="16"/>
                    </a:lnTo>
                    <a:lnTo>
                      <a:pt x="18" y="16"/>
                    </a:lnTo>
                    <a:lnTo>
                      <a:pt x="22" y="16"/>
                    </a:lnTo>
                    <a:lnTo>
                      <a:pt x="26" y="16"/>
                    </a:lnTo>
                    <a:lnTo>
                      <a:pt x="26" y="12"/>
                    </a:lnTo>
                    <a:lnTo>
                      <a:pt x="26" y="8"/>
                    </a:lnTo>
                    <a:lnTo>
                      <a:pt x="26" y="4"/>
                    </a:lnTo>
                    <a:lnTo>
                      <a:pt x="30" y="4"/>
                    </a:lnTo>
                    <a:lnTo>
                      <a:pt x="30" y="8"/>
                    </a:lnTo>
                    <a:lnTo>
                      <a:pt x="34" y="8"/>
                    </a:lnTo>
                    <a:lnTo>
                      <a:pt x="38" y="8"/>
                    </a:lnTo>
                    <a:lnTo>
                      <a:pt x="38" y="4"/>
                    </a:lnTo>
                    <a:lnTo>
                      <a:pt x="42" y="4"/>
                    </a:lnTo>
                    <a:lnTo>
                      <a:pt x="42" y="0"/>
                    </a:lnTo>
                    <a:lnTo>
                      <a:pt x="44" y="0"/>
                    </a:lnTo>
                    <a:lnTo>
                      <a:pt x="44" y="4"/>
                    </a:lnTo>
                    <a:lnTo>
                      <a:pt x="48" y="4"/>
                    </a:lnTo>
                    <a:lnTo>
                      <a:pt x="48" y="8"/>
                    </a:lnTo>
                    <a:lnTo>
                      <a:pt x="44" y="8"/>
                    </a:lnTo>
                    <a:lnTo>
                      <a:pt x="44" y="12"/>
                    </a:lnTo>
                    <a:lnTo>
                      <a:pt x="42" y="12"/>
                    </a:lnTo>
                    <a:lnTo>
                      <a:pt x="42" y="16"/>
                    </a:lnTo>
                    <a:lnTo>
                      <a:pt x="44" y="16"/>
                    </a:lnTo>
                    <a:lnTo>
                      <a:pt x="48" y="16"/>
                    </a:lnTo>
                    <a:lnTo>
                      <a:pt x="48" y="20"/>
                    </a:lnTo>
                    <a:lnTo>
                      <a:pt x="44" y="20"/>
                    </a:lnTo>
                    <a:lnTo>
                      <a:pt x="44" y="24"/>
                    </a:lnTo>
                    <a:lnTo>
                      <a:pt x="42" y="24"/>
                    </a:lnTo>
                    <a:lnTo>
                      <a:pt x="44" y="24"/>
                    </a:lnTo>
                    <a:lnTo>
                      <a:pt x="44" y="20"/>
                    </a:lnTo>
                    <a:lnTo>
                      <a:pt x="42" y="20"/>
                    </a:lnTo>
                    <a:lnTo>
                      <a:pt x="38" y="16"/>
                    </a:lnTo>
                    <a:lnTo>
                      <a:pt x="34" y="20"/>
                    </a:lnTo>
                    <a:lnTo>
                      <a:pt x="30" y="20"/>
                    </a:lnTo>
                    <a:lnTo>
                      <a:pt x="30" y="24"/>
                    </a:lnTo>
                    <a:lnTo>
                      <a:pt x="26" y="24"/>
                    </a:lnTo>
                    <a:lnTo>
                      <a:pt x="26" y="20"/>
                    </a:lnTo>
                    <a:lnTo>
                      <a:pt x="26" y="24"/>
                    </a:lnTo>
                    <a:lnTo>
                      <a:pt x="26" y="28"/>
                    </a:lnTo>
                    <a:lnTo>
                      <a:pt x="26" y="30"/>
                    </a:lnTo>
                    <a:lnTo>
                      <a:pt x="30" y="30"/>
                    </a:lnTo>
                    <a:lnTo>
                      <a:pt x="34" y="30"/>
                    </a:lnTo>
                    <a:lnTo>
                      <a:pt x="38" y="30"/>
                    </a:lnTo>
                    <a:lnTo>
                      <a:pt x="42" y="30"/>
                    </a:lnTo>
                    <a:lnTo>
                      <a:pt x="42" y="28"/>
                    </a:lnTo>
                    <a:lnTo>
                      <a:pt x="44" y="28"/>
                    </a:lnTo>
                    <a:lnTo>
                      <a:pt x="44" y="30"/>
                    </a:lnTo>
                    <a:lnTo>
                      <a:pt x="48" y="30"/>
                    </a:lnTo>
                    <a:lnTo>
                      <a:pt x="48" y="34"/>
                    </a:lnTo>
                    <a:lnTo>
                      <a:pt x="52" y="30"/>
                    </a:lnTo>
                    <a:lnTo>
                      <a:pt x="56" y="30"/>
                    </a:lnTo>
                    <a:lnTo>
                      <a:pt x="56" y="28"/>
                    </a:lnTo>
                    <a:lnTo>
                      <a:pt x="60" y="30"/>
                    </a:lnTo>
                    <a:lnTo>
                      <a:pt x="56" y="30"/>
                    </a:lnTo>
                    <a:lnTo>
                      <a:pt x="60" y="30"/>
                    </a:lnTo>
                    <a:lnTo>
                      <a:pt x="60" y="34"/>
                    </a:lnTo>
                    <a:lnTo>
                      <a:pt x="64" y="34"/>
                    </a:lnTo>
                    <a:lnTo>
                      <a:pt x="68" y="34"/>
                    </a:lnTo>
                    <a:lnTo>
                      <a:pt x="68" y="38"/>
                    </a:lnTo>
                    <a:lnTo>
                      <a:pt x="68" y="34"/>
                    </a:lnTo>
                    <a:lnTo>
                      <a:pt x="70" y="34"/>
                    </a:lnTo>
                    <a:lnTo>
                      <a:pt x="74" y="34"/>
                    </a:lnTo>
                    <a:lnTo>
                      <a:pt x="78" y="34"/>
                    </a:lnTo>
                    <a:lnTo>
                      <a:pt x="82" y="34"/>
                    </a:lnTo>
                    <a:lnTo>
                      <a:pt x="82" y="30"/>
                    </a:lnTo>
                    <a:lnTo>
                      <a:pt x="86" y="30"/>
                    </a:lnTo>
                    <a:lnTo>
                      <a:pt x="90" y="30"/>
                    </a:lnTo>
                    <a:lnTo>
                      <a:pt x="90" y="34"/>
                    </a:lnTo>
                    <a:lnTo>
                      <a:pt x="86" y="34"/>
                    </a:lnTo>
                    <a:lnTo>
                      <a:pt x="90" y="38"/>
                    </a:lnTo>
                    <a:lnTo>
                      <a:pt x="90" y="42"/>
                    </a:lnTo>
                    <a:lnTo>
                      <a:pt x="90" y="46"/>
                    </a:lnTo>
                    <a:lnTo>
                      <a:pt x="90" y="50"/>
                    </a:lnTo>
                    <a:lnTo>
                      <a:pt x="94" y="50"/>
                    </a:lnTo>
                    <a:lnTo>
                      <a:pt x="94" y="46"/>
                    </a:lnTo>
                    <a:lnTo>
                      <a:pt x="98" y="46"/>
                    </a:lnTo>
                    <a:lnTo>
                      <a:pt x="100" y="50"/>
                    </a:lnTo>
                    <a:lnTo>
                      <a:pt x="104" y="50"/>
                    </a:lnTo>
                    <a:lnTo>
                      <a:pt x="104" y="54"/>
                    </a:lnTo>
                    <a:lnTo>
                      <a:pt x="104" y="58"/>
                    </a:lnTo>
                    <a:lnTo>
                      <a:pt x="104" y="60"/>
                    </a:lnTo>
                    <a:lnTo>
                      <a:pt x="104" y="64"/>
                    </a:lnTo>
                    <a:lnTo>
                      <a:pt x="108" y="64"/>
                    </a:lnTo>
                    <a:lnTo>
                      <a:pt x="104" y="64"/>
                    </a:lnTo>
                    <a:lnTo>
                      <a:pt x="104" y="68"/>
                    </a:lnTo>
                    <a:lnTo>
                      <a:pt x="108" y="68"/>
                    </a:lnTo>
                    <a:lnTo>
                      <a:pt x="108" y="72"/>
                    </a:lnTo>
                    <a:lnTo>
                      <a:pt x="104" y="76"/>
                    </a:lnTo>
                    <a:lnTo>
                      <a:pt x="104" y="76"/>
                    </a:lnTo>
                    <a:lnTo>
                      <a:pt x="104" y="7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9" name="Freeform 56">
                <a:extLst>
                  <a:ext uri="{FF2B5EF4-FFF2-40B4-BE49-F238E27FC236}">
                    <a16:creationId xmlns:a16="http://schemas.microsoft.com/office/drawing/2014/main" id="{4C36E47E-E65B-4262-8706-4B844954E26B}"/>
                  </a:ext>
                </a:extLst>
              </p:cNvPr>
              <p:cNvSpPr>
                <a:spLocks noEditPoints="1"/>
              </p:cNvSpPr>
              <p:nvPr/>
            </p:nvSpPr>
            <p:spPr bwMode="auto">
              <a:xfrm>
                <a:off x="6752623" y="9412487"/>
                <a:ext cx="205625" cy="449587"/>
              </a:xfrm>
              <a:custGeom>
                <a:avLst/>
                <a:gdLst>
                  <a:gd name="T0" fmla="*/ 54 w 118"/>
                  <a:gd name="T1" fmla="*/ 258 h 258"/>
                  <a:gd name="T2" fmla="*/ 50 w 118"/>
                  <a:gd name="T3" fmla="*/ 246 h 258"/>
                  <a:gd name="T4" fmla="*/ 40 w 118"/>
                  <a:gd name="T5" fmla="*/ 242 h 258"/>
                  <a:gd name="T6" fmla="*/ 36 w 118"/>
                  <a:gd name="T7" fmla="*/ 232 h 258"/>
                  <a:gd name="T8" fmla="*/ 24 w 118"/>
                  <a:gd name="T9" fmla="*/ 220 h 258"/>
                  <a:gd name="T10" fmla="*/ 18 w 118"/>
                  <a:gd name="T11" fmla="*/ 212 h 258"/>
                  <a:gd name="T12" fmla="*/ 14 w 118"/>
                  <a:gd name="T13" fmla="*/ 202 h 258"/>
                  <a:gd name="T14" fmla="*/ 18 w 118"/>
                  <a:gd name="T15" fmla="*/ 182 h 258"/>
                  <a:gd name="T16" fmla="*/ 28 w 118"/>
                  <a:gd name="T17" fmla="*/ 160 h 258"/>
                  <a:gd name="T18" fmla="*/ 32 w 118"/>
                  <a:gd name="T19" fmla="*/ 142 h 258"/>
                  <a:gd name="T20" fmla="*/ 28 w 118"/>
                  <a:gd name="T21" fmla="*/ 122 h 258"/>
                  <a:gd name="T22" fmla="*/ 20 w 118"/>
                  <a:gd name="T23" fmla="*/ 108 h 258"/>
                  <a:gd name="T24" fmla="*/ 14 w 118"/>
                  <a:gd name="T25" fmla="*/ 94 h 258"/>
                  <a:gd name="T26" fmla="*/ 18 w 118"/>
                  <a:gd name="T27" fmla="*/ 74 h 258"/>
                  <a:gd name="T28" fmla="*/ 18 w 118"/>
                  <a:gd name="T29" fmla="*/ 60 h 258"/>
                  <a:gd name="T30" fmla="*/ 6 w 118"/>
                  <a:gd name="T31" fmla="*/ 48 h 258"/>
                  <a:gd name="T32" fmla="*/ 4 w 118"/>
                  <a:gd name="T33" fmla="*/ 34 h 258"/>
                  <a:gd name="T34" fmla="*/ 6 w 118"/>
                  <a:gd name="T35" fmla="*/ 22 h 258"/>
                  <a:gd name="T36" fmla="*/ 18 w 118"/>
                  <a:gd name="T37" fmla="*/ 12 h 258"/>
                  <a:gd name="T38" fmla="*/ 28 w 118"/>
                  <a:gd name="T39" fmla="*/ 8 h 258"/>
                  <a:gd name="T40" fmla="*/ 40 w 118"/>
                  <a:gd name="T41" fmla="*/ 4 h 258"/>
                  <a:gd name="T42" fmla="*/ 44 w 118"/>
                  <a:gd name="T43" fmla="*/ 12 h 258"/>
                  <a:gd name="T44" fmla="*/ 54 w 118"/>
                  <a:gd name="T45" fmla="*/ 22 h 258"/>
                  <a:gd name="T46" fmla="*/ 54 w 118"/>
                  <a:gd name="T47" fmla="*/ 38 h 258"/>
                  <a:gd name="T48" fmla="*/ 54 w 118"/>
                  <a:gd name="T49" fmla="*/ 52 h 258"/>
                  <a:gd name="T50" fmla="*/ 66 w 118"/>
                  <a:gd name="T51" fmla="*/ 40 h 258"/>
                  <a:gd name="T52" fmla="*/ 76 w 118"/>
                  <a:gd name="T53" fmla="*/ 44 h 258"/>
                  <a:gd name="T54" fmla="*/ 88 w 118"/>
                  <a:gd name="T55" fmla="*/ 38 h 258"/>
                  <a:gd name="T56" fmla="*/ 102 w 118"/>
                  <a:gd name="T57" fmla="*/ 48 h 258"/>
                  <a:gd name="T58" fmla="*/ 106 w 118"/>
                  <a:gd name="T59" fmla="*/ 64 h 258"/>
                  <a:gd name="T60" fmla="*/ 110 w 118"/>
                  <a:gd name="T61" fmla="*/ 78 h 258"/>
                  <a:gd name="T62" fmla="*/ 114 w 118"/>
                  <a:gd name="T63" fmla="*/ 94 h 258"/>
                  <a:gd name="T64" fmla="*/ 110 w 118"/>
                  <a:gd name="T65" fmla="*/ 104 h 258"/>
                  <a:gd name="T66" fmla="*/ 96 w 118"/>
                  <a:gd name="T67" fmla="*/ 104 h 258"/>
                  <a:gd name="T68" fmla="*/ 80 w 118"/>
                  <a:gd name="T69" fmla="*/ 112 h 258"/>
                  <a:gd name="T70" fmla="*/ 70 w 118"/>
                  <a:gd name="T71" fmla="*/ 122 h 258"/>
                  <a:gd name="T72" fmla="*/ 76 w 118"/>
                  <a:gd name="T73" fmla="*/ 142 h 258"/>
                  <a:gd name="T74" fmla="*/ 76 w 118"/>
                  <a:gd name="T75" fmla="*/ 146 h 258"/>
                  <a:gd name="T76" fmla="*/ 66 w 118"/>
                  <a:gd name="T77" fmla="*/ 134 h 258"/>
                  <a:gd name="T78" fmla="*/ 50 w 118"/>
                  <a:gd name="T79" fmla="*/ 134 h 258"/>
                  <a:gd name="T80" fmla="*/ 50 w 118"/>
                  <a:gd name="T81" fmla="*/ 120 h 258"/>
                  <a:gd name="T82" fmla="*/ 40 w 118"/>
                  <a:gd name="T83" fmla="*/ 126 h 258"/>
                  <a:gd name="T84" fmla="*/ 36 w 118"/>
                  <a:gd name="T85" fmla="*/ 148 h 258"/>
                  <a:gd name="T86" fmla="*/ 28 w 118"/>
                  <a:gd name="T87" fmla="*/ 168 h 258"/>
                  <a:gd name="T88" fmla="*/ 28 w 118"/>
                  <a:gd name="T89" fmla="*/ 190 h 258"/>
                  <a:gd name="T90" fmla="*/ 36 w 118"/>
                  <a:gd name="T91" fmla="*/ 204 h 258"/>
                  <a:gd name="T92" fmla="*/ 44 w 118"/>
                  <a:gd name="T93" fmla="*/ 212 h 258"/>
                  <a:gd name="T94" fmla="*/ 46 w 118"/>
                  <a:gd name="T95" fmla="*/ 232 h 258"/>
                  <a:gd name="T96" fmla="*/ 40 w 118"/>
                  <a:gd name="T97" fmla="*/ 224 h 258"/>
                  <a:gd name="T98" fmla="*/ 46 w 118"/>
                  <a:gd name="T99" fmla="*/ 232 h 258"/>
                  <a:gd name="T100" fmla="*/ 58 w 118"/>
                  <a:gd name="T101" fmla="*/ 234 h 258"/>
                  <a:gd name="T102" fmla="*/ 66 w 118"/>
                  <a:gd name="T103" fmla="*/ 254 h 258"/>
                  <a:gd name="T104" fmla="*/ 18 w 118"/>
                  <a:gd name="T105" fmla="*/ 212 h 258"/>
                  <a:gd name="T106" fmla="*/ 32 w 118"/>
                  <a:gd name="T107" fmla="*/ 238 h 258"/>
                  <a:gd name="T108" fmla="*/ 72 w 118"/>
                  <a:gd name="T109" fmla="*/ 146 h 258"/>
                  <a:gd name="T110" fmla="*/ 72 w 118"/>
                  <a:gd name="T111" fmla="*/ 148 h 258"/>
                  <a:gd name="T112" fmla="*/ 40 w 118"/>
                  <a:gd name="T113" fmla="*/ 190 h 258"/>
                  <a:gd name="T114" fmla="*/ 14 w 118"/>
                  <a:gd name="T115"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258">
                    <a:moveTo>
                      <a:pt x="62" y="254"/>
                    </a:moveTo>
                    <a:lnTo>
                      <a:pt x="62" y="250"/>
                    </a:lnTo>
                    <a:lnTo>
                      <a:pt x="58" y="250"/>
                    </a:lnTo>
                    <a:lnTo>
                      <a:pt x="58" y="254"/>
                    </a:lnTo>
                    <a:lnTo>
                      <a:pt x="54" y="254"/>
                    </a:lnTo>
                    <a:lnTo>
                      <a:pt x="54" y="258"/>
                    </a:lnTo>
                    <a:lnTo>
                      <a:pt x="54" y="254"/>
                    </a:lnTo>
                    <a:lnTo>
                      <a:pt x="50" y="254"/>
                    </a:lnTo>
                    <a:lnTo>
                      <a:pt x="50" y="250"/>
                    </a:lnTo>
                    <a:lnTo>
                      <a:pt x="54" y="250"/>
                    </a:lnTo>
                    <a:lnTo>
                      <a:pt x="54" y="246"/>
                    </a:lnTo>
                    <a:lnTo>
                      <a:pt x="50" y="246"/>
                    </a:lnTo>
                    <a:lnTo>
                      <a:pt x="50" y="242"/>
                    </a:lnTo>
                    <a:lnTo>
                      <a:pt x="46" y="242"/>
                    </a:lnTo>
                    <a:lnTo>
                      <a:pt x="44" y="242"/>
                    </a:lnTo>
                    <a:lnTo>
                      <a:pt x="44" y="238"/>
                    </a:lnTo>
                    <a:lnTo>
                      <a:pt x="40" y="238"/>
                    </a:lnTo>
                    <a:lnTo>
                      <a:pt x="40" y="242"/>
                    </a:lnTo>
                    <a:lnTo>
                      <a:pt x="40" y="238"/>
                    </a:lnTo>
                    <a:lnTo>
                      <a:pt x="36" y="238"/>
                    </a:lnTo>
                    <a:lnTo>
                      <a:pt x="36" y="234"/>
                    </a:lnTo>
                    <a:lnTo>
                      <a:pt x="32" y="234"/>
                    </a:lnTo>
                    <a:lnTo>
                      <a:pt x="32" y="232"/>
                    </a:lnTo>
                    <a:lnTo>
                      <a:pt x="36" y="232"/>
                    </a:lnTo>
                    <a:lnTo>
                      <a:pt x="32" y="232"/>
                    </a:lnTo>
                    <a:lnTo>
                      <a:pt x="32" y="228"/>
                    </a:lnTo>
                    <a:lnTo>
                      <a:pt x="28" y="228"/>
                    </a:lnTo>
                    <a:lnTo>
                      <a:pt x="28" y="224"/>
                    </a:lnTo>
                    <a:lnTo>
                      <a:pt x="28" y="220"/>
                    </a:lnTo>
                    <a:lnTo>
                      <a:pt x="24" y="220"/>
                    </a:lnTo>
                    <a:lnTo>
                      <a:pt x="24" y="216"/>
                    </a:lnTo>
                    <a:lnTo>
                      <a:pt x="20" y="216"/>
                    </a:lnTo>
                    <a:lnTo>
                      <a:pt x="20" y="212"/>
                    </a:lnTo>
                    <a:lnTo>
                      <a:pt x="20" y="208"/>
                    </a:lnTo>
                    <a:lnTo>
                      <a:pt x="18" y="208"/>
                    </a:lnTo>
                    <a:lnTo>
                      <a:pt x="18" y="212"/>
                    </a:lnTo>
                    <a:lnTo>
                      <a:pt x="18" y="208"/>
                    </a:lnTo>
                    <a:lnTo>
                      <a:pt x="18" y="212"/>
                    </a:lnTo>
                    <a:lnTo>
                      <a:pt x="14" y="212"/>
                    </a:lnTo>
                    <a:lnTo>
                      <a:pt x="14" y="208"/>
                    </a:lnTo>
                    <a:lnTo>
                      <a:pt x="14" y="204"/>
                    </a:lnTo>
                    <a:lnTo>
                      <a:pt x="14" y="202"/>
                    </a:lnTo>
                    <a:lnTo>
                      <a:pt x="14" y="198"/>
                    </a:lnTo>
                    <a:lnTo>
                      <a:pt x="14" y="194"/>
                    </a:lnTo>
                    <a:lnTo>
                      <a:pt x="14" y="190"/>
                    </a:lnTo>
                    <a:lnTo>
                      <a:pt x="18" y="190"/>
                    </a:lnTo>
                    <a:lnTo>
                      <a:pt x="18" y="186"/>
                    </a:lnTo>
                    <a:lnTo>
                      <a:pt x="18" y="182"/>
                    </a:lnTo>
                    <a:lnTo>
                      <a:pt x="20" y="178"/>
                    </a:lnTo>
                    <a:lnTo>
                      <a:pt x="20" y="176"/>
                    </a:lnTo>
                    <a:lnTo>
                      <a:pt x="20" y="172"/>
                    </a:lnTo>
                    <a:lnTo>
                      <a:pt x="20" y="168"/>
                    </a:lnTo>
                    <a:lnTo>
                      <a:pt x="24" y="164"/>
                    </a:lnTo>
                    <a:lnTo>
                      <a:pt x="28" y="160"/>
                    </a:lnTo>
                    <a:lnTo>
                      <a:pt x="28" y="156"/>
                    </a:lnTo>
                    <a:lnTo>
                      <a:pt x="28" y="152"/>
                    </a:lnTo>
                    <a:lnTo>
                      <a:pt x="32" y="152"/>
                    </a:lnTo>
                    <a:lnTo>
                      <a:pt x="32" y="148"/>
                    </a:lnTo>
                    <a:lnTo>
                      <a:pt x="32" y="146"/>
                    </a:lnTo>
                    <a:lnTo>
                      <a:pt x="32" y="142"/>
                    </a:lnTo>
                    <a:lnTo>
                      <a:pt x="28" y="142"/>
                    </a:lnTo>
                    <a:lnTo>
                      <a:pt x="28" y="138"/>
                    </a:lnTo>
                    <a:lnTo>
                      <a:pt x="28" y="134"/>
                    </a:lnTo>
                    <a:lnTo>
                      <a:pt x="24" y="126"/>
                    </a:lnTo>
                    <a:lnTo>
                      <a:pt x="28" y="126"/>
                    </a:lnTo>
                    <a:lnTo>
                      <a:pt x="28" y="122"/>
                    </a:lnTo>
                    <a:lnTo>
                      <a:pt x="24" y="122"/>
                    </a:lnTo>
                    <a:lnTo>
                      <a:pt x="24" y="120"/>
                    </a:lnTo>
                    <a:lnTo>
                      <a:pt x="24" y="116"/>
                    </a:lnTo>
                    <a:lnTo>
                      <a:pt x="24" y="112"/>
                    </a:lnTo>
                    <a:lnTo>
                      <a:pt x="20" y="112"/>
                    </a:lnTo>
                    <a:lnTo>
                      <a:pt x="20" y="108"/>
                    </a:lnTo>
                    <a:lnTo>
                      <a:pt x="18" y="108"/>
                    </a:lnTo>
                    <a:lnTo>
                      <a:pt x="18" y="104"/>
                    </a:lnTo>
                    <a:lnTo>
                      <a:pt x="18" y="100"/>
                    </a:lnTo>
                    <a:lnTo>
                      <a:pt x="14" y="100"/>
                    </a:lnTo>
                    <a:lnTo>
                      <a:pt x="14" y="96"/>
                    </a:lnTo>
                    <a:lnTo>
                      <a:pt x="14" y="94"/>
                    </a:lnTo>
                    <a:lnTo>
                      <a:pt x="14" y="90"/>
                    </a:lnTo>
                    <a:lnTo>
                      <a:pt x="18" y="90"/>
                    </a:lnTo>
                    <a:lnTo>
                      <a:pt x="18" y="86"/>
                    </a:lnTo>
                    <a:lnTo>
                      <a:pt x="18" y="82"/>
                    </a:lnTo>
                    <a:lnTo>
                      <a:pt x="18" y="78"/>
                    </a:lnTo>
                    <a:lnTo>
                      <a:pt x="18" y="74"/>
                    </a:lnTo>
                    <a:lnTo>
                      <a:pt x="20" y="74"/>
                    </a:lnTo>
                    <a:lnTo>
                      <a:pt x="20" y="70"/>
                    </a:lnTo>
                    <a:lnTo>
                      <a:pt x="18" y="70"/>
                    </a:lnTo>
                    <a:lnTo>
                      <a:pt x="18" y="66"/>
                    </a:lnTo>
                    <a:lnTo>
                      <a:pt x="18" y="64"/>
                    </a:lnTo>
                    <a:lnTo>
                      <a:pt x="18" y="60"/>
                    </a:lnTo>
                    <a:lnTo>
                      <a:pt x="14" y="60"/>
                    </a:lnTo>
                    <a:lnTo>
                      <a:pt x="14" y="56"/>
                    </a:lnTo>
                    <a:lnTo>
                      <a:pt x="10" y="56"/>
                    </a:lnTo>
                    <a:lnTo>
                      <a:pt x="10" y="52"/>
                    </a:lnTo>
                    <a:lnTo>
                      <a:pt x="10" y="48"/>
                    </a:lnTo>
                    <a:lnTo>
                      <a:pt x="6" y="48"/>
                    </a:lnTo>
                    <a:lnTo>
                      <a:pt x="6" y="44"/>
                    </a:lnTo>
                    <a:lnTo>
                      <a:pt x="6" y="40"/>
                    </a:lnTo>
                    <a:lnTo>
                      <a:pt x="4" y="38"/>
                    </a:lnTo>
                    <a:lnTo>
                      <a:pt x="6" y="38"/>
                    </a:lnTo>
                    <a:lnTo>
                      <a:pt x="4" y="38"/>
                    </a:lnTo>
                    <a:lnTo>
                      <a:pt x="4" y="34"/>
                    </a:lnTo>
                    <a:lnTo>
                      <a:pt x="0" y="34"/>
                    </a:lnTo>
                    <a:lnTo>
                      <a:pt x="4" y="34"/>
                    </a:lnTo>
                    <a:lnTo>
                      <a:pt x="6" y="34"/>
                    </a:lnTo>
                    <a:lnTo>
                      <a:pt x="6" y="30"/>
                    </a:lnTo>
                    <a:lnTo>
                      <a:pt x="6" y="26"/>
                    </a:lnTo>
                    <a:lnTo>
                      <a:pt x="6" y="22"/>
                    </a:lnTo>
                    <a:lnTo>
                      <a:pt x="6" y="18"/>
                    </a:lnTo>
                    <a:lnTo>
                      <a:pt x="6" y="14"/>
                    </a:lnTo>
                    <a:lnTo>
                      <a:pt x="10" y="14"/>
                    </a:lnTo>
                    <a:lnTo>
                      <a:pt x="10" y="12"/>
                    </a:lnTo>
                    <a:lnTo>
                      <a:pt x="14" y="12"/>
                    </a:lnTo>
                    <a:lnTo>
                      <a:pt x="18" y="12"/>
                    </a:lnTo>
                    <a:lnTo>
                      <a:pt x="20" y="12"/>
                    </a:lnTo>
                    <a:lnTo>
                      <a:pt x="24" y="12"/>
                    </a:lnTo>
                    <a:lnTo>
                      <a:pt x="24" y="8"/>
                    </a:lnTo>
                    <a:lnTo>
                      <a:pt x="24" y="4"/>
                    </a:lnTo>
                    <a:lnTo>
                      <a:pt x="28" y="4"/>
                    </a:lnTo>
                    <a:lnTo>
                      <a:pt x="28" y="8"/>
                    </a:lnTo>
                    <a:lnTo>
                      <a:pt x="28" y="4"/>
                    </a:lnTo>
                    <a:lnTo>
                      <a:pt x="32" y="4"/>
                    </a:lnTo>
                    <a:lnTo>
                      <a:pt x="32" y="0"/>
                    </a:lnTo>
                    <a:lnTo>
                      <a:pt x="36" y="0"/>
                    </a:lnTo>
                    <a:lnTo>
                      <a:pt x="40" y="0"/>
                    </a:lnTo>
                    <a:lnTo>
                      <a:pt x="40" y="4"/>
                    </a:lnTo>
                    <a:lnTo>
                      <a:pt x="40" y="0"/>
                    </a:lnTo>
                    <a:lnTo>
                      <a:pt x="44" y="0"/>
                    </a:lnTo>
                    <a:lnTo>
                      <a:pt x="44" y="4"/>
                    </a:lnTo>
                    <a:lnTo>
                      <a:pt x="46" y="4"/>
                    </a:lnTo>
                    <a:lnTo>
                      <a:pt x="46" y="8"/>
                    </a:lnTo>
                    <a:lnTo>
                      <a:pt x="44" y="12"/>
                    </a:lnTo>
                    <a:lnTo>
                      <a:pt x="44" y="14"/>
                    </a:lnTo>
                    <a:lnTo>
                      <a:pt x="46" y="14"/>
                    </a:lnTo>
                    <a:lnTo>
                      <a:pt x="50" y="14"/>
                    </a:lnTo>
                    <a:lnTo>
                      <a:pt x="54" y="14"/>
                    </a:lnTo>
                    <a:lnTo>
                      <a:pt x="54" y="18"/>
                    </a:lnTo>
                    <a:lnTo>
                      <a:pt x="54" y="22"/>
                    </a:lnTo>
                    <a:lnTo>
                      <a:pt x="58" y="22"/>
                    </a:lnTo>
                    <a:lnTo>
                      <a:pt x="58" y="26"/>
                    </a:lnTo>
                    <a:lnTo>
                      <a:pt x="54" y="26"/>
                    </a:lnTo>
                    <a:lnTo>
                      <a:pt x="54" y="30"/>
                    </a:lnTo>
                    <a:lnTo>
                      <a:pt x="54" y="34"/>
                    </a:lnTo>
                    <a:lnTo>
                      <a:pt x="54" y="38"/>
                    </a:lnTo>
                    <a:lnTo>
                      <a:pt x="54" y="40"/>
                    </a:lnTo>
                    <a:lnTo>
                      <a:pt x="54" y="44"/>
                    </a:lnTo>
                    <a:lnTo>
                      <a:pt x="50" y="44"/>
                    </a:lnTo>
                    <a:lnTo>
                      <a:pt x="50" y="48"/>
                    </a:lnTo>
                    <a:lnTo>
                      <a:pt x="50" y="52"/>
                    </a:lnTo>
                    <a:lnTo>
                      <a:pt x="54" y="52"/>
                    </a:lnTo>
                    <a:lnTo>
                      <a:pt x="54" y="48"/>
                    </a:lnTo>
                    <a:lnTo>
                      <a:pt x="58" y="48"/>
                    </a:lnTo>
                    <a:lnTo>
                      <a:pt x="58" y="44"/>
                    </a:lnTo>
                    <a:lnTo>
                      <a:pt x="62" y="44"/>
                    </a:lnTo>
                    <a:lnTo>
                      <a:pt x="62" y="40"/>
                    </a:lnTo>
                    <a:lnTo>
                      <a:pt x="66" y="40"/>
                    </a:lnTo>
                    <a:lnTo>
                      <a:pt x="66" y="38"/>
                    </a:lnTo>
                    <a:lnTo>
                      <a:pt x="70" y="38"/>
                    </a:lnTo>
                    <a:lnTo>
                      <a:pt x="70" y="40"/>
                    </a:lnTo>
                    <a:lnTo>
                      <a:pt x="72" y="40"/>
                    </a:lnTo>
                    <a:lnTo>
                      <a:pt x="72" y="44"/>
                    </a:lnTo>
                    <a:lnTo>
                      <a:pt x="76" y="44"/>
                    </a:lnTo>
                    <a:lnTo>
                      <a:pt x="76" y="40"/>
                    </a:lnTo>
                    <a:lnTo>
                      <a:pt x="80" y="40"/>
                    </a:lnTo>
                    <a:lnTo>
                      <a:pt x="84" y="38"/>
                    </a:lnTo>
                    <a:lnTo>
                      <a:pt x="84" y="34"/>
                    </a:lnTo>
                    <a:lnTo>
                      <a:pt x="88" y="34"/>
                    </a:lnTo>
                    <a:lnTo>
                      <a:pt x="88" y="38"/>
                    </a:lnTo>
                    <a:lnTo>
                      <a:pt x="92" y="38"/>
                    </a:lnTo>
                    <a:lnTo>
                      <a:pt x="96" y="38"/>
                    </a:lnTo>
                    <a:lnTo>
                      <a:pt x="96" y="40"/>
                    </a:lnTo>
                    <a:lnTo>
                      <a:pt x="98" y="44"/>
                    </a:lnTo>
                    <a:lnTo>
                      <a:pt x="98" y="48"/>
                    </a:lnTo>
                    <a:lnTo>
                      <a:pt x="102" y="48"/>
                    </a:lnTo>
                    <a:lnTo>
                      <a:pt x="102" y="52"/>
                    </a:lnTo>
                    <a:lnTo>
                      <a:pt x="106" y="52"/>
                    </a:lnTo>
                    <a:lnTo>
                      <a:pt x="106" y="56"/>
                    </a:lnTo>
                    <a:lnTo>
                      <a:pt x="106" y="60"/>
                    </a:lnTo>
                    <a:lnTo>
                      <a:pt x="102" y="60"/>
                    </a:lnTo>
                    <a:lnTo>
                      <a:pt x="106" y="64"/>
                    </a:lnTo>
                    <a:lnTo>
                      <a:pt x="106" y="66"/>
                    </a:lnTo>
                    <a:lnTo>
                      <a:pt x="102" y="66"/>
                    </a:lnTo>
                    <a:lnTo>
                      <a:pt x="106" y="66"/>
                    </a:lnTo>
                    <a:lnTo>
                      <a:pt x="106" y="70"/>
                    </a:lnTo>
                    <a:lnTo>
                      <a:pt x="110" y="74"/>
                    </a:lnTo>
                    <a:lnTo>
                      <a:pt x="110" y="78"/>
                    </a:lnTo>
                    <a:lnTo>
                      <a:pt x="114" y="78"/>
                    </a:lnTo>
                    <a:lnTo>
                      <a:pt x="114" y="82"/>
                    </a:lnTo>
                    <a:lnTo>
                      <a:pt x="118" y="82"/>
                    </a:lnTo>
                    <a:lnTo>
                      <a:pt x="118" y="86"/>
                    </a:lnTo>
                    <a:lnTo>
                      <a:pt x="118" y="90"/>
                    </a:lnTo>
                    <a:lnTo>
                      <a:pt x="114" y="94"/>
                    </a:lnTo>
                    <a:lnTo>
                      <a:pt x="118" y="94"/>
                    </a:lnTo>
                    <a:lnTo>
                      <a:pt x="118" y="96"/>
                    </a:lnTo>
                    <a:lnTo>
                      <a:pt x="114" y="96"/>
                    </a:lnTo>
                    <a:lnTo>
                      <a:pt x="114" y="100"/>
                    </a:lnTo>
                    <a:lnTo>
                      <a:pt x="114" y="104"/>
                    </a:lnTo>
                    <a:lnTo>
                      <a:pt x="110" y="104"/>
                    </a:lnTo>
                    <a:lnTo>
                      <a:pt x="110" y="108"/>
                    </a:lnTo>
                    <a:lnTo>
                      <a:pt x="106" y="108"/>
                    </a:lnTo>
                    <a:lnTo>
                      <a:pt x="106" y="104"/>
                    </a:lnTo>
                    <a:lnTo>
                      <a:pt x="102" y="104"/>
                    </a:lnTo>
                    <a:lnTo>
                      <a:pt x="98" y="104"/>
                    </a:lnTo>
                    <a:lnTo>
                      <a:pt x="96" y="104"/>
                    </a:lnTo>
                    <a:lnTo>
                      <a:pt x="92" y="104"/>
                    </a:lnTo>
                    <a:lnTo>
                      <a:pt x="88" y="104"/>
                    </a:lnTo>
                    <a:lnTo>
                      <a:pt x="84" y="104"/>
                    </a:lnTo>
                    <a:lnTo>
                      <a:pt x="84" y="108"/>
                    </a:lnTo>
                    <a:lnTo>
                      <a:pt x="80" y="108"/>
                    </a:lnTo>
                    <a:lnTo>
                      <a:pt x="80" y="112"/>
                    </a:lnTo>
                    <a:lnTo>
                      <a:pt x="76" y="112"/>
                    </a:lnTo>
                    <a:lnTo>
                      <a:pt x="76" y="116"/>
                    </a:lnTo>
                    <a:lnTo>
                      <a:pt x="72" y="116"/>
                    </a:lnTo>
                    <a:lnTo>
                      <a:pt x="72" y="120"/>
                    </a:lnTo>
                    <a:lnTo>
                      <a:pt x="70" y="120"/>
                    </a:lnTo>
                    <a:lnTo>
                      <a:pt x="70" y="122"/>
                    </a:lnTo>
                    <a:lnTo>
                      <a:pt x="72" y="126"/>
                    </a:lnTo>
                    <a:lnTo>
                      <a:pt x="72" y="130"/>
                    </a:lnTo>
                    <a:lnTo>
                      <a:pt x="72" y="134"/>
                    </a:lnTo>
                    <a:lnTo>
                      <a:pt x="72" y="138"/>
                    </a:lnTo>
                    <a:lnTo>
                      <a:pt x="76" y="138"/>
                    </a:lnTo>
                    <a:lnTo>
                      <a:pt x="76" y="142"/>
                    </a:lnTo>
                    <a:lnTo>
                      <a:pt x="76" y="146"/>
                    </a:lnTo>
                    <a:lnTo>
                      <a:pt x="76" y="148"/>
                    </a:lnTo>
                    <a:lnTo>
                      <a:pt x="80" y="148"/>
                    </a:lnTo>
                    <a:lnTo>
                      <a:pt x="80" y="152"/>
                    </a:lnTo>
                    <a:lnTo>
                      <a:pt x="76" y="148"/>
                    </a:lnTo>
                    <a:lnTo>
                      <a:pt x="76" y="146"/>
                    </a:lnTo>
                    <a:lnTo>
                      <a:pt x="72" y="142"/>
                    </a:lnTo>
                    <a:lnTo>
                      <a:pt x="72" y="146"/>
                    </a:lnTo>
                    <a:lnTo>
                      <a:pt x="70" y="142"/>
                    </a:lnTo>
                    <a:lnTo>
                      <a:pt x="70" y="138"/>
                    </a:lnTo>
                    <a:lnTo>
                      <a:pt x="66" y="138"/>
                    </a:lnTo>
                    <a:lnTo>
                      <a:pt x="66" y="134"/>
                    </a:lnTo>
                    <a:lnTo>
                      <a:pt x="62" y="134"/>
                    </a:lnTo>
                    <a:lnTo>
                      <a:pt x="58" y="134"/>
                    </a:lnTo>
                    <a:lnTo>
                      <a:pt x="58" y="138"/>
                    </a:lnTo>
                    <a:lnTo>
                      <a:pt x="58" y="134"/>
                    </a:lnTo>
                    <a:lnTo>
                      <a:pt x="54" y="134"/>
                    </a:lnTo>
                    <a:lnTo>
                      <a:pt x="50" y="134"/>
                    </a:lnTo>
                    <a:lnTo>
                      <a:pt x="50" y="138"/>
                    </a:lnTo>
                    <a:lnTo>
                      <a:pt x="50" y="134"/>
                    </a:lnTo>
                    <a:lnTo>
                      <a:pt x="50" y="130"/>
                    </a:lnTo>
                    <a:lnTo>
                      <a:pt x="50" y="126"/>
                    </a:lnTo>
                    <a:lnTo>
                      <a:pt x="50" y="122"/>
                    </a:lnTo>
                    <a:lnTo>
                      <a:pt x="50" y="120"/>
                    </a:lnTo>
                    <a:lnTo>
                      <a:pt x="46" y="120"/>
                    </a:lnTo>
                    <a:lnTo>
                      <a:pt x="44" y="120"/>
                    </a:lnTo>
                    <a:lnTo>
                      <a:pt x="40" y="122"/>
                    </a:lnTo>
                    <a:lnTo>
                      <a:pt x="36" y="122"/>
                    </a:lnTo>
                    <a:lnTo>
                      <a:pt x="36" y="126"/>
                    </a:lnTo>
                    <a:lnTo>
                      <a:pt x="40" y="126"/>
                    </a:lnTo>
                    <a:lnTo>
                      <a:pt x="40" y="130"/>
                    </a:lnTo>
                    <a:lnTo>
                      <a:pt x="36" y="134"/>
                    </a:lnTo>
                    <a:lnTo>
                      <a:pt x="36" y="138"/>
                    </a:lnTo>
                    <a:lnTo>
                      <a:pt x="40" y="142"/>
                    </a:lnTo>
                    <a:lnTo>
                      <a:pt x="36" y="146"/>
                    </a:lnTo>
                    <a:lnTo>
                      <a:pt x="36" y="148"/>
                    </a:lnTo>
                    <a:lnTo>
                      <a:pt x="36" y="152"/>
                    </a:lnTo>
                    <a:lnTo>
                      <a:pt x="32" y="152"/>
                    </a:lnTo>
                    <a:lnTo>
                      <a:pt x="32" y="156"/>
                    </a:lnTo>
                    <a:lnTo>
                      <a:pt x="32" y="160"/>
                    </a:lnTo>
                    <a:lnTo>
                      <a:pt x="32" y="164"/>
                    </a:lnTo>
                    <a:lnTo>
                      <a:pt x="28" y="168"/>
                    </a:lnTo>
                    <a:lnTo>
                      <a:pt x="28" y="172"/>
                    </a:lnTo>
                    <a:lnTo>
                      <a:pt x="24" y="176"/>
                    </a:lnTo>
                    <a:lnTo>
                      <a:pt x="24" y="178"/>
                    </a:lnTo>
                    <a:lnTo>
                      <a:pt x="24" y="182"/>
                    </a:lnTo>
                    <a:lnTo>
                      <a:pt x="24" y="186"/>
                    </a:lnTo>
                    <a:lnTo>
                      <a:pt x="28" y="190"/>
                    </a:lnTo>
                    <a:lnTo>
                      <a:pt x="28" y="194"/>
                    </a:lnTo>
                    <a:lnTo>
                      <a:pt x="32" y="194"/>
                    </a:lnTo>
                    <a:lnTo>
                      <a:pt x="36" y="194"/>
                    </a:lnTo>
                    <a:lnTo>
                      <a:pt x="36" y="198"/>
                    </a:lnTo>
                    <a:lnTo>
                      <a:pt x="36" y="202"/>
                    </a:lnTo>
                    <a:lnTo>
                      <a:pt x="36" y="204"/>
                    </a:lnTo>
                    <a:lnTo>
                      <a:pt x="40" y="204"/>
                    </a:lnTo>
                    <a:lnTo>
                      <a:pt x="40" y="208"/>
                    </a:lnTo>
                    <a:lnTo>
                      <a:pt x="40" y="204"/>
                    </a:lnTo>
                    <a:lnTo>
                      <a:pt x="40" y="208"/>
                    </a:lnTo>
                    <a:lnTo>
                      <a:pt x="44" y="208"/>
                    </a:lnTo>
                    <a:lnTo>
                      <a:pt x="44" y="212"/>
                    </a:lnTo>
                    <a:lnTo>
                      <a:pt x="44" y="216"/>
                    </a:lnTo>
                    <a:lnTo>
                      <a:pt x="44" y="220"/>
                    </a:lnTo>
                    <a:lnTo>
                      <a:pt x="44" y="224"/>
                    </a:lnTo>
                    <a:lnTo>
                      <a:pt x="44" y="228"/>
                    </a:lnTo>
                    <a:lnTo>
                      <a:pt x="46" y="228"/>
                    </a:lnTo>
                    <a:lnTo>
                      <a:pt x="46" y="232"/>
                    </a:lnTo>
                    <a:lnTo>
                      <a:pt x="46" y="228"/>
                    </a:lnTo>
                    <a:lnTo>
                      <a:pt x="44" y="228"/>
                    </a:lnTo>
                    <a:lnTo>
                      <a:pt x="44" y="224"/>
                    </a:lnTo>
                    <a:lnTo>
                      <a:pt x="44" y="220"/>
                    </a:lnTo>
                    <a:lnTo>
                      <a:pt x="40" y="220"/>
                    </a:lnTo>
                    <a:lnTo>
                      <a:pt x="40" y="224"/>
                    </a:lnTo>
                    <a:lnTo>
                      <a:pt x="40" y="228"/>
                    </a:lnTo>
                    <a:lnTo>
                      <a:pt x="44" y="228"/>
                    </a:lnTo>
                    <a:lnTo>
                      <a:pt x="44" y="232"/>
                    </a:lnTo>
                    <a:lnTo>
                      <a:pt x="46" y="232"/>
                    </a:lnTo>
                    <a:lnTo>
                      <a:pt x="46" y="228"/>
                    </a:lnTo>
                    <a:lnTo>
                      <a:pt x="46" y="232"/>
                    </a:lnTo>
                    <a:lnTo>
                      <a:pt x="46" y="234"/>
                    </a:lnTo>
                    <a:lnTo>
                      <a:pt x="50" y="234"/>
                    </a:lnTo>
                    <a:lnTo>
                      <a:pt x="54" y="234"/>
                    </a:lnTo>
                    <a:lnTo>
                      <a:pt x="58" y="234"/>
                    </a:lnTo>
                    <a:lnTo>
                      <a:pt x="54" y="234"/>
                    </a:lnTo>
                    <a:lnTo>
                      <a:pt x="58" y="234"/>
                    </a:lnTo>
                    <a:lnTo>
                      <a:pt x="62" y="234"/>
                    </a:lnTo>
                    <a:lnTo>
                      <a:pt x="62" y="238"/>
                    </a:lnTo>
                    <a:lnTo>
                      <a:pt x="62" y="242"/>
                    </a:lnTo>
                    <a:lnTo>
                      <a:pt x="66" y="246"/>
                    </a:lnTo>
                    <a:lnTo>
                      <a:pt x="66" y="250"/>
                    </a:lnTo>
                    <a:lnTo>
                      <a:pt x="66" y="254"/>
                    </a:lnTo>
                    <a:lnTo>
                      <a:pt x="62" y="254"/>
                    </a:lnTo>
                    <a:lnTo>
                      <a:pt x="62" y="254"/>
                    </a:lnTo>
                    <a:lnTo>
                      <a:pt x="62" y="254"/>
                    </a:lnTo>
                    <a:close/>
                    <a:moveTo>
                      <a:pt x="18" y="212"/>
                    </a:moveTo>
                    <a:lnTo>
                      <a:pt x="18" y="216"/>
                    </a:lnTo>
                    <a:lnTo>
                      <a:pt x="18" y="212"/>
                    </a:lnTo>
                    <a:lnTo>
                      <a:pt x="18" y="212"/>
                    </a:lnTo>
                    <a:lnTo>
                      <a:pt x="18" y="212"/>
                    </a:lnTo>
                    <a:close/>
                    <a:moveTo>
                      <a:pt x="32" y="238"/>
                    </a:moveTo>
                    <a:lnTo>
                      <a:pt x="32" y="242"/>
                    </a:lnTo>
                    <a:lnTo>
                      <a:pt x="32" y="238"/>
                    </a:lnTo>
                    <a:lnTo>
                      <a:pt x="32" y="238"/>
                    </a:lnTo>
                    <a:lnTo>
                      <a:pt x="32" y="238"/>
                    </a:lnTo>
                    <a:close/>
                    <a:moveTo>
                      <a:pt x="72" y="146"/>
                    </a:moveTo>
                    <a:lnTo>
                      <a:pt x="72" y="148"/>
                    </a:lnTo>
                    <a:lnTo>
                      <a:pt x="70" y="148"/>
                    </a:lnTo>
                    <a:lnTo>
                      <a:pt x="70" y="146"/>
                    </a:lnTo>
                    <a:lnTo>
                      <a:pt x="72" y="146"/>
                    </a:lnTo>
                    <a:lnTo>
                      <a:pt x="72" y="146"/>
                    </a:lnTo>
                    <a:lnTo>
                      <a:pt x="72" y="146"/>
                    </a:lnTo>
                    <a:close/>
                    <a:moveTo>
                      <a:pt x="72" y="148"/>
                    </a:moveTo>
                    <a:lnTo>
                      <a:pt x="72" y="152"/>
                    </a:lnTo>
                    <a:lnTo>
                      <a:pt x="72" y="148"/>
                    </a:lnTo>
                    <a:lnTo>
                      <a:pt x="72" y="148"/>
                    </a:lnTo>
                    <a:lnTo>
                      <a:pt x="72" y="148"/>
                    </a:lnTo>
                    <a:close/>
                    <a:moveTo>
                      <a:pt x="40" y="190"/>
                    </a:moveTo>
                    <a:lnTo>
                      <a:pt x="36" y="190"/>
                    </a:lnTo>
                    <a:lnTo>
                      <a:pt x="40" y="186"/>
                    </a:lnTo>
                    <a:lnTo>
                      <a:pt x="40" y="190"/>
                    </a:lnTo>
                    <a:lnTo>
                      <a:pt x="40" y="190"/>
                    </a:lnTo>
                    <a:lnTo>
                      <a:pt x="40" y="190"/>
                    </a:lnTo>
                    <a:close/>
                    <a:moveTo>
                      <a:pt x="14" y="212"/>
                    </a:moveTo>
                    <a:lnTo>
                      <a:pt x="14" y="216"/>
                    </a:lnTo>
                    <a:lnTo>
                      <a:pt x="18" y="216"/>
                    </a:lnTo>
                    <a:lnTo>
                      <a:pt x="14" y="220"/>
                    </a:lnTo>
                    <a:lnTo>
                      <a:pt x="14" y="216"/>
                    </a:lnTo>
                    <a:lnTo>
                      <a:pt x="14" y="212"/>
                    </a:lnTo>
                    <a:lnTo>
                      <a:pt x="14" y="212"/>
                    </a:lnTo>
                    <a:lnTo>
                      <a:pt x="14" y="2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0" name="Freeform 57">
                <a:extLst>
                  <a:ext uri="{FF2B5EF4-FFF2-40B4-BE49-F238E27FC236}">
                    <a16:creationId xmlns:a16="http://schemas.microsoft.com/office/drawing/2014/main" id="{1AB619A7-4273-40E3-AD0F-1EE079FEA455}"/>
                  </a:ext>
                </a:extLst>
              </p:cNvPr>
              <p:cNvSpPr>
                <a:spLocks noEditPoints="1"/>
              </p:cNvSpPr>
              <p:nvPr/>
            </p:nvSpPr>
            <p:spPr bwMode="auto">
              <a:xfrm>
                <a:off x="7411320" y="10269838"/>
                <a:ext cx="76674" cy="38337"/>
              </a:xfrm>
              <a:custGeom>
                <a:avLst/>
                <a:gdLst>
                  <a:gd name="T0" fmla="*/ 22 w 44"/>
                  <a:gd name="T1" fmla="*/ 4 h 22"/>
                  <a:gd name="T2" fmla="*/ 18 w 44"/>
                  <a:gd name="T3" fmla="*/ 4 h 22"/>
                  <a:gd name="T4" fmla="*/ 18 w 44"/>
                  <a:gd name="T5" fmla="*/ 0 h 22"/>
                  <a:gd name="T6" fmla="*/ 22 w 44"/>
                  <a:gd name="T7" fmla="*/ 0 h 22"/>
                  <a:gd name="T8" fmla="*/ 22 w 44"/>
                  <a:gd name="T9" fmla="*/ 0 h 22"/>
                  <a:gd name="T10" fmla="*/ 44 w 44"/>
                  <a:gd name="T11" fmla="*/ 4 h 22"/>
                  <a:gd name="T12" fmla="*/ 44 w 44"/>
                  <a:gd name="T13" fmla="*/ 4 h 22"/>
                  <a:gd name="T14" fmla="*/ 42 w 44"/>
                  <a:gd name="T15" fmla="*/ 8 h 22"/>
                  <a:gd name="T16" fmla="*/ 42 w 44"/>
                  <a:gd name="T17" fmla="*/ 10 h 22"/>
                  <a:gd name="T18" fmla="*/ 38 w 44"/>
                  <a:gd name="T19" fmla="*/ 10 h 22"/>
                  <a:gd name="T20" fmla="*/ 34 w 44"/>
                  <a:gd name="T21" fmla="*/ 10 h 22"/>
                  <a:gd name="T22" fmla="*/ 34 w 44"/>
                  <a:gd name="T23" fmla="*/ 10 h 22"/>
                  <a:gd name="T24" fmla="*/ 34 w 44"/>
                  <a:gd name="T25" fmla="*/ 14 h 22"/>
                  <a:gd name="T26" fmla="*/ 30 w 44"/>
                  <a:gd name="T27" fmla="*/ 14 h 22"/>
                  <a:gd name="T28" fmla="*/ 30 w 44"/>
                  <a:gd name="T29" fmla="*/ 14 h 22"/>
                  <a:gd name="T30" fmla="*/ 30 w 44"/>
                  <a:gd name="T31" fmla="*/ 14 h 22"/>
                  <a:gd name="T32" fmla="*/ 26 w 44"/>
                  <a:gd name="T33" fmla="*/ 14 h 22"/>
                  <a:gd name="T34" fmla="*/ 26 w 44"/>
                  <a:gd name="T35" fmla="*/ 14 h 22"/>
                  <a:gd name="T36" fmla="*/ 22 w 44"/>
                  <a:gd name="T37" fmla="*/ 14 h 22"/>
                  <a:gd name="T38" fmla="*/ 18 w 44"/>
                  <a:gd name="T39" fmla="*/ 18 h 22"/>
                  <a:gd name="T40" fmla="*/ 16 w 44"/>
                  <a:gd name="T41" fmla="*/ 18 h 22"/>
                  <a:gd name="T42" fmla="*/ 16 w 44"/>
                  <a:gd name="T43" fmla="*/ 22 h 22"/>
                  <a:gd name="T44" fmla="*/ 16 w 44"/>
                  <a:gd name="T45" fmla="*/ 22 h 22"/>
                  <a:gd name="T46" fmla="*/ 12 w 44"/>
                  <a:gd name="T47" fmla="*/ 18 h 22"/>
                  <a:gd name="T48" fmla="*/ 12 w 44"/>
                  <a:gd name="T49" fmla="*/ 18 h 22"/>
                  <a:gd name="T50" fmla="*/ 16 w 44"/>
                  <a:gd name="T51" fmla="*/ 14 h 22"/>
                  <a:gd name="T52" fmla="*/ 16 w 44"/>
                  <a:gd name="T53" fmla="*/ 14 h 22"/>
                  <a:gd name="T54" fmla="*/ 12 w 44"/>
                  <a:gd name="T55" fmla="*/ 14 h 22"/>
                  <a:gd name="T56" fmla="*/ 16 w 44"/>
                  <a:gd name="T57" fmla="*/ 10 h 22"/>
                  <a:gd name="T58" fmla="*/ 16 w 44"/>
                  <a:gd name="T59" fmla="*/ 8 h 22"/>
                  <a:gd name="T60" fmla="*/ 16 w 44"/>
                  <a:gd name="T61" fmla="*/ 8 h 22"/>
                  <a:gd name="T62" fmla="*/ 16 w 44"/>
                  <a:gd name="T63" fmla="*/ 8 h 22"/>
                  <a:gd name="T64" fmla="*/ 18 w 44"/>
                  <a:gd name="T65" fmla="*/ 8 h 22"/>
                  <a:gd name="T66" fmla="*/ 22 w 44"/>
                  <a:gd name="T67" fmla="*/ 8 h 22"/>
                  <a:gd name="T68" fmla="*/ 22 w 44"/>
                  <a:gd name="T69" fmla="*/ 4 h 22"/>
                  <a:gd name="T70" fmla="*/ 26 w 44"/>
                  <a:gd name="T71" fmla="*/ 4 h 22"/>
                  <a:gd name="T72" fmla="*/ 26 w 44"/>
                  <a:gd name="T73" fmla="*/ 4 h 22"/>
                  <a:gd name="T74" fmla="*/ 26 w 44"/>
                  <a:gd name="T75" fmla="*/ 8 h 22"/>
                  <a:gd name="T76" fmla="*/ 26 w 44"/>
                  <a:gd name="T77" fmla="*/ 8 h 22"/>
                  <a:gd name="T78" fmla="*/ 30 w 44"/>
                  <a:gd name="T79" fmla="*/ 4 h 22"/>
                  <a:gd name="T80" fmla="*/ 34 w 44"/>
                  <a:gd name="T81" fmla="*/ 4 h 22"/>
                  <a:gd name="T82" fmla="*/ 34 w 44"/>
                  <a:gd name="T83" fmla="*/ 4 h 22"/>
                  <a:gd name="T84" fmla="*/ 34 w 44"/>
                  <a:gd name="T85" fmla="*/ 4 h 22"/>
                  <a:gd name="T86" fmla="*/ 38 w 44"/>
                  <a:gd name="T87" fmla="*/ 4 h 22"/>
                  <a:gd name="T88" fmla="*/ 42 w 44"/>
                  <a:gd name="T89" fmla="*/ 4 h 22"/>
                  <a:gd name="T90" fmla="*/ 44 w 44"/>
                  <a:gd name="T91" fmla="*/ 4 h 22"/>
                  <a:gd name="T92" fmla="*/ 44 w 44"/>
                  <a:gd name="T93" fmla="*/ 4 h 22"/>
                  <a:gd name="T94" fmla="*/ 0 w 44"/>
                  <a:gd name="T95" fmla="*/ 18 h 22"/>
                  <a:gd name="T96" fmla="*/ 0 w 44"/>
                  <a:gd name="T97" fmla="*/ 18 h 22"/>
                  <a:gd name="T98" fmla="*/ 4 w 44"/>
                  <a:gd name="T99" fmla="*/ 18 h 22"/>
                  <a:gd name="T100" fmla="*/ 4 w 44"/>
                  <a:gd name="T101" fmla="*/ 22 h 22"/>
                  <a:gd name="T102" fmla="*/ 4 w 44"/>
                  <a:gd name="T103" fmla="*/ 22 h 22"/>
                  <a:gd name="T104" fmla="*/ 0 w 44"/>
                  <a:gd name="T105" fmla="*/ 22 h 22"/>
                  <a:gd name="T106" fmla="*/ 0 w 44"/>
                  <a:gd name="T10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22">
                    <a:moveTo>
                      <a:pt x="22" y="0"/>
                    </a:moveTo>
                    <a:lnTo>
                      <a:pt x="22" y="4"/>
                    </a:lnTo>
                    <a:lnTo>
                      <a:pt x="22" y="4"/>
                    </a:lnTo>
                    <a:lnTo>
                      <a:pt x="22" y="4"/>
                    </a:lnTo>
                    <a:lnTo>
                      <a:pt x="22" y="4"/>
                    </a:lnTo>
                    <a:lnTo>
                      <a:pt x="18" y="4"/>
                    </a:lnTo>
                    <a:lnTo>
                      <a:pt x="18" y="4"/>
                    </a:lnTo>
                    <a:lnTo>
                      <a:pt x="18" y="0"/>
                    </a:lnTo>
                    <a:lnTo>
                      <a:pt x="18" y="0"/>
                    </a:lnTo>
                    <a:lnTo>
                      <a:pt x="18" y="0"/>
                    </a:lnTo>
                    <a:lnTo>
                      <a:pt x="22" y="0"/>
                    </a:lnTo>
                    <a:lnTo>
                      <a:pt x="22" y="0"/>
                    </a:lnTo>
                    <a:lnTo>
                      <a:pt x="22" y="0"/>
                    </a:lnTo>
                    <a:lnTo>
                      <a:pt x="22" y="0"/>
                    </a:lnTo>
                    <a:lnTo>
                      <a:pt x="22" y="0"/>
                    </a:lnTo>
                    <a:close/>
                    <a:moveTo>
                      <a:pt x="44" y="4"/>
                    </a:moveTo>
                    <a:lnTo>
                      <a:pt x="44" y="4"/>
                    </a:lnTo>
                    <a:lnTo>
                      <a:pt x="44" y="4"/>
                    </a:lnTo>
                    <a:lnTo>
                      <a:pt x="44" y="4"/>
                    </a:lnTo>
                    <a:lnTo>
                      <a:pt x="44" y="4"/>
                    </a:lnTo>
                    <a:lnTo>
                      <a:pt x="44" y="4"/>
                    </a:lnTo>
                    <a:lnTo>
                      <a:pt x="44" y="8"/>
                    </a:lnTo>
                    <a:lnTo>
                      <a:pt x="42" y="8"/>
                    </a:lnTo>
                    <a:lnTo>
                      <a:pt x="42" y="8"/>
                    </a:lnTo>
                    <a:lnTo>
                      <a:pt x="42" y="8"/>
                    </a:lnTo>
                    <a:lnTo>
                      <a:pt x="42" y="8"/>
                    </a:lnTo>
                    <a:lnTo>
                      <a:pt x="42" y="10"/>
                    </a:lnTo>
                    <a:lnTo>
                      <a:pt x="38" y="10"/>
                    </a:lnTo>
                    <a:lnTo>
                      <a:pt x="38" y="10"/>
                    </a:lnTo>
                    <a:lnTo>
                      <a:pt x="38" y="10"/>
                    </a:lnTo>
                    <a:lnTo>
                      <a:pt x="38" y="10"/>
                    </a:lnTo>
                    <a:lnTo>
                      <a:pt x="38" y="10"/>
                    </a:lnTo>
                    <a:lnTo>
                      <a:pt x="34" y="10"/>
                    </a:lnTo>
                    <a:lnTo>
                      <a:pt x="34" y="10"/>
                    </a:lnTo>
                    <a:lnTo>
                      <a:pt x="34" y="10"/>
                    </a:lnTo>
                    <a:lnTo>
                      <a:pt x="34" y="10"/>
                    </a:lnTo>
                    <a:lnTo>
                      <a:pt x="34" y="10"/>
                    </a:lnTo>
                    <a:lnTo>
                      <a:pt x="34" y="10"/>
                    </a:lnTo>
                    <a:lnTo>
                      <a:pt x="34" y="14"/>
                    </a:lnTo>
                    <a:lnTo>
                      <a:pt x="34" y="14"/>
                    </a:lnTo>
                    <a:lnTo>
                      <a:pt x="30" y="14"/>
                    </a:lnTo>
                    <a:lnTo>
                      <a:pt x="30" y="14"/>
                    </a:lnTo>
                    <a:lnTo>
                      <a:pt x="30" y="14"/>
                    </a:lnTo>
                    <a:lnTo>
                      <a:pt x="30" y="14"/>
                    </a:lnTo>
                    <a:lnTo>
                      <a:pt x="30" y="14"/>
                    </a:lnTo>
                    <a:lnTo>
                      <a:pt x="30" y="14"/>
                    </a:lnTo>
                    <a:lnTo>
                      <a:pt x="30" y="14"/>
                    </a:lnTo>
                    <a:lnTo>
                      <a:pt x="30" y="14"/>
                    </a:lnTo>
                    <a:lnTo>
                      <a:pt x="30" y="14"/>
                    </a:lnTo>
                    <a:lnTo>
                      <a:pt x="26" y="14"/>
                    </a:lnTo>
                    <a:lnTo>
                      <a:pt x="26" y="14"/>
                    </a:lnTo>
                    <a:lnTo>
                      <a:pt x="26" y="14"/>
                    </a:lnTo>
                    <a:lnTo>
                      <a:pt x="26" y="14"/>
                    </a:lnTo>
                    <a:lnTo>
                      <a:pt x="26" y="14"/>
                    </a:lnTo>
                    <a:lnTo>
                      <a:pt x="26" y="14"/>
                    </a:lnTo>
                    <a:lnTo>
                      <a:pt x="26" y="14"/>
                    </a:lnTo>
                    <a:lnTo>
                      <a:pt x="22" y="14"/>
                    </a:lnTo>
                    <a:lnTo>
                      <a:pt x="18" y="18"/>
                    </a:lnTo>
                    <a:lnTo>
                      <a:pt x="18" y="18"/>
                    </a:lnTo>
                    <a:lnTo>
                      <a:pt x="18" y="18"/>
                    </a:lnTo>
                    <a:lnTo>
                      <a:pt x="18" y="18"/>
                    </a:lnTo>
                    <a:lnTo>
                      <a:pt x="18" y="18"/>
                    </a:lnTo>
                    <a:lnTo>
                      <a:pt x="16" y="18"/>
                    </a:lnTo>
                    <a:lnTo>
                      <a:pt x="16" y="22"/>
                    </a:lnTo>
                    <a:lnTo>
                      <a:pt x="16" y="22"/>
                    </a:lnTo>
                    <a:lnTo>
                      <a:pt x="16" y="22"/>
                    </a:lnTo>
                    <a:lnTo>
                      <a:pt x="16" y="22"/>
                    </a:lnTo>
                    <a:lnTo>
                      <a:pt x="16" y="22"/>
                    </a:lnTo>
                    <a:lnTo>
                      <a:pt x="16" y="22"/>
                    </a:lnTo>
                    <a:lnTo>
                      <a:pt x="16" y="22"/>
                    </a:lnTo>
                    <a:lnTo>
                      <a:pt x="12" y="18"/>
                    </a:lnTo>
                    <a:lnTo>
                      <a:pt x="12" y="18"/>
                    </a:lnTo>
                    <a:lnTo>
                      <a:pt x="12" y="18"/>
                    </a:lnTo>
                    <a:lnTo>
                      <a:pt x="12" y="18"/>
                    </a:lnTo>
                    <a:lnTo>
                      <a:pt x="12" y="18"/>
                    </a:lnTo>
                    <a:lnTo>
                      <a:pt x="16" y="18"/>
                    </a:lnTo>
                    <a:lnTo>
                      <a:pt x="16" y="18"/>
                    </a:lnTo>
                    <a:lnTo>
                      <a:pt x="16" y="14"/>
                    </a:lnTo>
                    <a:lnTo>
                      <a:pt x="16" y="14"/>
                    </a:lnTo>
                    <a:lnTo>
                      <a:pt x="16" y="14"/>
                    </a:lnTo>
                    <a:lnTo>
                      <a:pt x="16" y="14"/>
                    </a:lnTo>
                    <a:lnTo>
                      <a:pt x="12" y="14"/>
                    </a:lnTo>
                    <a:lnTo>
                      <a:pt x="12" y="14"/>
                    </a:lnTo>
                    <a:lnTo>
                      <a:pt x="12" y="14"/>
                    </a:lnTo>
                    <a:lnTo>
                      <a:pt x="12" y="14"/>
                    </a:lnTo>
                    <a:lnTo>
                      <a:pt x="12" y="14"/>
                    </a:lnTo>
                    <a:lnTo>
                      <a:pt x="16" y="10"/>
                    </a:lnTo>
                    <a:lnTo>
                      <a:pt x="16" y="10"/>
                    </a:lnTo>
                    <a:lnTo>
                      <a:pt x="16" y="8"/>
                    </a:lnTo>
                    <a:lnTo>
                      <a:pt x="16" y="8"/>
                    </a:lnTo>
                    <a:lnTo>
                      <a:pt x="16" y="8"/>
                    </a:lnTo>
                    <a:lnTo>
                      <a:pt x="16" y="8"/>
                    </a:lnTo>
                    <a:lnTo>
                      <a:pt x="16" y="8"/>
                    </a:lnTo>
                    <a:lnTo>
                      <a:pt x="16" y="8"/>
                    </a:lnTo>
                    <a:lnTo>
                      <a:pt x="16" y="8"/>
                    </a:lnTo>
                    <a:lnTo>
                      <a:pt x="16" y="8"/>
                    </a:lnTo>
                    <a:lnTo>
                      <a:pt x="16" y="8"/>
                    </a:lnTo>
                    <a:lnTo>
                      <a:pt x="16" y="8"/>
                    </a:lnTo>
                    <a:lnTo>
                      <a:pt x="18" y="8"/>
                    </a:lnTo>
                    <a:lnTo>
                      <a:pt x="22" y="8"/>
                    </a:lnTo>
                    <a:lnTo>
                      <a:pt x="22" y="8"/>
                    </a:lnTo>
                    <a:lnTo>
                      <a:pt x="22" y="8"/>
                    </a:lnTo>
                    <a:lnTo>
                      <a:pt x="22" y="8"/>
                    </a:lnTo>
                    <a:lnTo>
                      <a:pt x="22" y="8"/>
                    </a:lnTo>
                    <a:lnTo>
                      <a:pt x="22" y="4"/>
                    </a:lnTo>
                    <a:lnTo>
                      <a:pt x="22" y="4"/>
                    </a:lnTo>
                    <a:lnTo>
                      <a:pt x="26" y="4"/>
                    </a:lnTo>
                    <a:lnTo>
                      <a:pt x="26" y="4"/>
                    </a:lnTo>
                    <a:lnTo>
                      <a:pt x="26" y="4"/>
                    </a:lnTo>
                    <a:lnTo>
                      <a:pt x="26" y="4"/>
                    </a:lnTo>
                    <a:lnTo>
                      <a:pt x="26" y="4"/>
                    </a:lnTo>
                    <a:lnTo>
                      <a:pt x="26" y="4"/>
                    </a:lnTo>
                    <a:lnTo>
                      <a:pt x="26" y="4"/>
                    </a:lnTo>
                    <a:lnTo>
                      <a:pt x="26" y="8"/>
                    </a:lnTo>
                    <a:lnTo>
                      <a:pt x="26" y="8"/>
                    </a:lnTo>
                    <a:lnTo>
                      <a:pt x="26" y="8"/>
                    </a:lnTo>
                    <a:lnTo>
                      <a:pt x="26" y="8"/>
                    </a:lnTo>
                    <a:lnTo>
                      <a:pt x="30" y="8"/>
                    </a:lnTo>
                    <a:lnTo>
                      <a:pt x="30" y="8"/>
                    </a:lnTo>
                    <a:lnTo>
                      <a:pt x="30" y="4"/>
                    </a:lnTo>
                    <a:lnTo>
                      <a:pt x="30" y="4"/>
                    </a:lnTo>
                    <a:lnTo>
                      <a:pt x="30" y="4"/>
                    </a:lnTo>
                    <a:lnTo>
                      <a:pt x="34" y="4"/>
                    </a:lnTo>
                    <a:lnTo>
                      <a:pt x="34" y="4"/>
                    </a:lnTo>
                    <a:lnTo>
                      <a:pt x="34" y="4"/>
                    </a:lnTo>
                    <a:lnTo>
                      <a:pt x="34" y="4"/>
                    </a:lnTo>
                    <a:lnTo>
                      <a:pt x="34" y="4"/>
                    </a:lnTo>
                    <a:lnTo>
                      <a:pt x="34" y="4"/>
                    </a:lnTo>
                    <a:lnTo>
                      <a:pt x="34" y="4"/>
                    </a:lnTo>
                    <a:lnTo>
                      <a:pt x="34" y="4"/>
                    </a:lnTo>
                    <a:lnTo>
                      <a:pt x="34" y="4"/>
                    </a:lnTo>
                    <a:lnTo>
                      <a:pt x="38" y="4"/>
                    </a:lnTo>
                    <a:lnTo>
                      <a:pt x="38" y="4"/>
                    </a:lnTo>
                    <a:lnTo>
                      <a:pt x="38" y="4"/>
                    </a:lnTo>
                    <a:lnTo>
                      <a:pt x="42" y="4"/>
                    </a:lnTo>
                    <a:lnTo>
                      <a:pt x="42" y="4"/>
                    </a:lnTo>
                    <a:lnTo>
                      <a:pt x="44" y="4"/>
                    </a:lnTo>
                    <a:lnTo>
                      <a:pt x="44" y="4"/>
                    </a:lnTo>
                    <a:lnTo>
                      <a:pt x="44" y="4"/>
                    </a:lnTo>
                    <a:lnTo>
                      <a:pt x="44" y="4"/>
                    </a:lnTo>
                    <a:lnTo>
                      <a:pt x="44" y="4"/>
                    </a:lnTo>
                    <a:close/>
                    <a:moveTo>
                      <a:pt x="0" y="18"/>
                    </a:moveTo>
                    <a:lnTo>
                      <a:pt x="0" y="18"/>
                    </a:lnTo>
                    <a:lnTo>
                      <a:pt x="0" y="18"/>
                    </a:lnTo>
                    <a:lnTo>
                      <a:pt x="0" y="18"/>
                    </a:lnTo>
                    <a:lnTo>
                      <a:pt x="0" y="18"/>
                    </a:lnTo>
                    <a:lnTo>
                      <a:pt x="0" y="18"/>
                    </a:lnTo>
                    <a:lnTo>
                      <a:pt x="0" y="18"/>
                    </a:lnTo>
                    <a:lnTo>
                      <a:pt x="4" y="18"/>
                    </a:lnTo>
                    <a:lnTo>
                      <a:pt x="4" y="18"/>
                    </a:lnTo>
                    <a:lnTo>
                      <a:pt x="4" y="18"/>
                    </a:lnTo>
                    <a:lnTo>
                      <a:pt x="4" y="18"/>
                    </a:lnTo>
                    <a:lnTo>
                      <a:pt x="4" y="22"/>
                    </a:lnTo>
                    <a:lnTo>
                      <a:pt x="4" y="22"/>
                    </a:lnTo>
                    <a:lnTo>
                      <a:pt x="4" y="22"/>
                    </a:lnTo>
                    <a:lnTo>
                      <a:pt x="4" y="22"/>
                    </a:lnTo>
                    <a:lnTo>
                      <a:pt x="4" y="22"/>
                    </a:lnTo>
                    <a:lnTo>
                      <a:pt x="0" y="22"/>
                    </a:lnTo>
                    <a:lnTo>
                      <a:pt x="0" y="22"/>
                    </a:lnTo>
                    <a:lnTo>
                      <a:pt x="0" y="22"/>
                    </a:lnTo>
                    <a:lnTo>
                      <a:pt x="0" y="22"/>
                    </a:lnTo>
                    <a:lnTo>
                      <a:pt x="0" y="18"/>
                    </a:lnTo>
                    <a:lnTo>
                      <a:pt x="0" y="18"/>
                    </a:lnTo>
                    <a:lnTo>
                      <a:pt x="0"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1" name="Freeform 58">
                <a:extLst>
                  <a:ext uri="{FF2B5EF4-FFF2-40B4-BE49-F238E27FC236}">
                    <a16:creationId xmlns:a16="http://schemas.microsoft.com/office/drawing/2014/main" id="{DA79AD20-947E-4C03-BF32-3FA577177AB8}"/>
                  </a:ext>
                </a:extLst>
              </p:cNvPr>
              <p:cNvSpPr>
                <a:spLocks noEditPoints="1"/>
              </p:cNvSpPr>
              <p:nvPr/>
            </p:nvSpPr>
            <p:spPr bwMode="auto">
              <a:xfrm>
                <a:off x="4985644" y="8708483"/>
                <a:ext cx="473983" cy="216080"/>
              </a:xfrm>
              <a:custGeom>
                <a:avLst/>
                <a:gdLst>
                  <a:gd name="T0" fmla="*/ 22 w 272"/>
                  <a:gd name="T1" fmla="*/ 4 h 124"/>
                  <a:gd name="T2" fmla="*/ 34 w 272"/>
                  <a:gd name="T3" fmla="*/ 8 h 124"/>
                  <a:gd name="T4" fmla="*/ 48 w 272"/>
                  <a:gd name="T5" fmla="*/ 24 h 124"/>
                  <a:gd name="T6" fmla="*/ 26 w 272"/>
                  <a:gd name="T7" fmla="*/ 24 h 124"/>
                  <a:gd name="T8" fmla="*/ 14 w 272"/>
                  <a:gd name="T9" fmla="*/ 38 h 124"/>
                  <a:gd name="T10" fmla="*/ 8 w 272"/>
                  <a:gd name="T11" fmla="*/ 38 h 124"/>
                  <a:gd name="T12" fmla="*/ 14 w 272"/>
                  <a:gd name="T13" fmla="*/ 30 h 124"/>
                  <a:gd name="T14" fmla="*/ 10 w 272"/>
                  <a:gd name="T15" fmla="*/ 20 h 124"/>
                  <a:gd name="T16" fmla="*/ 10 w 272"/>
                  <a:gd name="T17" fmla="*/ 12 h 124"/>
                  <a:gd name="T18" fmla="*/ 10 w 272"/>
                  <a:gd name="T19" fmla="*/ 42 h 124"/>
                  <a:gd name="T20" fmla="*/ 26 w 272"/>
                  <a:gd name="T21" fmla="*/ 34 h 124"/>
                  <a:gd name="T22" fmla="*/ 34 w 272"/>
                  <a:gd name="T23" fmla="*/ 38 h 124"/>
                  <a:gd name="T24" fmla="*/ 48 w 272"/>
                  <a:gd name="T25" fmla="*/ 38 h 124"/>
                  <a:gd name="T26" fmla="*/ 50 w 272"/>
                  <a:gd name="T27" fmla="*/ 30 h 124"/>
                  <a:gd name="T28" fmla="*/ 54 w 272"/>
                  <a:gd name="T29" fmla="*/ 26 h 124"/>
                  <a:gd name="T30" fmla="*/ 58 w 272"/>
                  <a:gd name="T31" fmla="*/ 20 h 124"/>
                  <a:gd name="T32" fmla="*/ 78 w 272"/>
                  <a:gd name="T33" fmla="*/ 24 h 124"/>
                  <a:gd name="T34" fmla="*/ 92 w 272"/>
                  <a:gd name="T35" fmla="*/ 12 h 124"/>
                  <a:gd name="T36" fmla="*/ 106 w 272"/>
                  <a:gd name="T37" fmla="*/ 4 h 124"/>
                  <a:gd name="T38" fmla="*/ 130 w 272"/>
                  <a:gd name="T39" fmla="*/ 4 h 124"/>
                  <a:gd name="T40" fmla="*/ 144 w 272"/>
                  <a:gd name="T41" fmla="*/ 12 h 124"/>
                  <a:gd name="T42" fmla="*/ 152 w 272"/>
                  <a:gd name="T43" fmla="*/ 20 h 124"/>
                  <a:gd name="T44" fmla="*/ 162 w 272"/>
                  <a:gd name="T45" fmla="*/ 24 h 124"/>
                  <a:gd name="T46" fmla="*/ 182 w 272"/>
                  <a:gd name="T47" fmla="*/ 26 h 124"/>
                  <a:gd name="T48" fmla="*/ 200 w 272"/>
                  <a:gd name="T49" fmla="*/ 24 h 124"/>
                  <a:gd name="T50" fmla="*/ 220 w 272"/>
                  <a:gd name="T51" fmla="*/ 20 h 124"/>
                  <a:gd name="T52" fmla="*/ 238 w 272"/>
                  <a:gd name="T53" fmla="*/ 16 h 124"/>
                  <a:gd name="T54" fmla="*/ 252 w 272"/>
                  <a:gd name="T55" fmla="*/ 20 h 124"/>
                  <a:gd name="T56" fmla="*/ 252 w 272"/>
                  <a:gd name="T57" fmla="*/ 38 h 124"/>
                  <a:gd name="T58" fmla="*/ 272 w 272"/>
                  <a:gd name="T59" fmla="*/ 50 h 124"/>
                  <a:gd name="T60" fmla="*/ 260 w 272"/>
                  <a:gd name="T61" fmla="*/ 54 h 124"/>
                  <a:gd name="T62" fmla="*/ 264 w 272"/>
                  <a:gd name="T63" fmla="*/ 76 h 124"/>
                  <a:gd name="T64" fmla="*/ 268 w 272"/>
                  <a:gd name="T65" fmla="*/ 94 h 124"/>
                  <a:gd name="T66" fmla="*/ 264 w 272"/>
                  <a:gd name="T67" fmla="*/ 98 h 124"/>
                  <a:gd name="T68" fmla="*/ 248 w 272"/>
                  <a:gd name="T69" fmla="*/ 94 h 124"/>
                  <a:gd name="T70" fmla="*/ 234 w 272"/>
                  <a:gd name="T71" fmla="*/ 94 h 124"/>
                  <a:gd name="T72" fmla="*/ 216 w 272"/>
                  <a:gd name="T73" fmla="*/ 98 h 124"/>
                  <a:gd name="T74" fmla="*/ 196 w 272"/>
                  <a:gd name="T75" fmla="*/ 106 h 124"/>
                  <a:gd name="T76" fmla="*/ 178 w 272"/>
                  <a:gd name="T77" fmla="*/ 102 h 124"/>
                  <a:gd name="T78" fmla="*/ 162 w 272"/>
                  <a:gd name="T79" fmla="*/ 106 h 124"/>
                  <a:gd name="T80" fmla="*/ 152 w 272"/>
                  <a:gd name="T81" fmla="*/ 116 h 124"/>
                  <a:gd name="T82" fmla="*/ 148 w 272"/>
                  <a:gd name="T83" fmla="*/ 120 h 124"/>
                  <a:gd name="T84" fmla="*/ 148 w 272"/>
                  <a:gd name="T85" fmla="*/ 102 h 124"/>
                  <a:gd name="T86" fmla="*/ 134 w 272"/>
                  <a:gd name="T87" fmla="*/ 106 h 124"/>
                  <a:gd name="T88" fmla="*/ 118 w 272"/>
                  <a:gd name="T89" fmla="*/ 116 h 124"/>
                  <a:gd name="T90" fmla="*/ 104 w 272"/>
                  <a:gd name="T91" fmla="*/ 120 h 124"/>
                  <a:gd name="T92" fmla="*/ 92 w 272"/>
                  <a:gd name="T93" fmla="*/ 110 h 124"/>
                  <a:gd name="T94" fmla="*/ 74 w 272"/>
                  <a:gd name="T95" fmla="*/ 106 h 124"/>
                  <a:gd name="T96" fmla="*/ 66 w 272"/>
                  <a:gd name="T97" fmla="*/ 114 h 124"/>
                  <a:gd name="T98" fmla="*/ 50 w 272"/>
                  <a:gd name="T99" fmla="*/ 114 h 124"/>
                  <a:gd name="T100" fmla="*/ 44 w 272"/>
                  <a:gd name="T101" fmla="*/ 106 h 124"/>
                  <a:gd name="T102" fmla="*/ 36 w 272"/>
                  <a:gd name="T103" fmla="*/ 110 h 124"/>
                  <a:gd name="T104" fmla="*/ 34 w 272"/>
                  <a:gd name="T105" fmla="*/ 106 h 124"/>
                  <a:gd name="T106" fmla="*/ 36 w 272"/>
                  <a:gd name="T107" fmla="*/ 102 h 124"/>
                  <a:gd name="T108" fmla="*/ 30 w 272"/>
                  <a:gd name="T109" fmla="*/ 98 h 124"/>
                  <a:gd name="T110" fmla="*/ 22 w 272"/>
                  <a:gd name="T111" fmla="*/ 86 h 124"/>
                  <a:gd name="T112" fmla="*/ 10 w 272"/>
                  <a:gd name="T113" fmla="*/ 80 h 124"/>
                  <a:gd name="T114" fmla="*/ 14 w 272"/>
                  <a:gd name="T115" fmla="*/ 76 h 124"/>
                  <a:gd name="T116" fmla="*/ 18 w 272"/>
                  <a:gd name="T117" fmla="*/ 68 h 124"/>
                  <a:gd name="T118" fmla="*/ 18 w 272"/>
                  <a:gd name="T119" fmla="*/ 54 h 124"/>
                  <a:gd name="T120" fmla="*/ 30 w 272"/>
                  <a:gd name="T121" fmla="*/ 30 h 124"/>
                  <a:gd name="T122" fmla="*/ 4 w 272"/>
                  <a:gd name="T12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124">
                    <a:moveTo>
                      <a:pt x="10" y="12"/>
                    </a:moveTo>
                    <a:lnTo>
                      <a:pt x="10" y="8"/>
                    </a:lnTo>
                    <a:lnTo>
                      <a:pt x="14" y="8"/>
                    </a:lnTo>
                    <a:lnTo>
                      <a:pt x="14" y="4"/>
                    </a:lnTo>
                    <a:lnTo>
                      <a:pt x="18" y="4"/>
                    </a:lnTo>
                    <a:lnTo>
                      <a:pt x="22" y="4"/>
                    </a:lnTo>
                    <a:lnTo>
                      <a:pt x="22" y="0"/>
                    </a:lnTo>
                    <a:lnTo>
                      <a:pt x="26" y="0"/>
                    </a:lnTo>
                    <a:lnTo>
                      <a:pt x="26" y="4"/>
                    </a:lnTo>
                    <a:lnTo>
                      <a:pt x="30" y="4"/>
                    </a:lnTo>
                    <a:lnTo>
                      <a:pt x="34" y="4"/>
                    </a:lnTo>
                    <a:lnTo>
                      <a:pt x="34" y="8"/>
                    </a:lnTo>
                    <a:lnTo>
                      <a:pt x="36" y="12"/>
                    </a:lnTo>
                    <a:lnTo>
                      <a:pt x="36" y="16"/>
                    </a:lnTo>
                    <a:lnTo>
                      <a:pt x="40" y="16"/>
                    </a:lnTo>
                    <a:lnTo>
                      <a:pt x="44" y="20"/>
                    </a:lnTo>
                    <a:lnTo>
                      <a:pt x="48" y="20"/>
                    </a:lnTo>
                    <a:lnTo>
                      <a:pt x="48" y="24"/>
                    </a:lnTo>
                    <a:lnTo>
                      <a:pt x="44" y="24"/>
                    </a:lnTo>
                    <a:lnTo>
                      <a:pt x="40" y="24"/>
                    </a:lnTo>
                    <a:lnTo>
                      <a:pt x="36" y="24"/>
                    </a:lnTo>
                    <a:lnTo>
                      <a:pt x="34" y="24"/>
                    </a:lnTo>
                    <a:lnTo>
                      <a:pt x="30" y="24"/>
                    </a:lnTo>
                    <a:lnTo>
                      <a:pt x="26" y="24"/>
                    </a:lnTo>
                    <a:lnTo>
                      <a:pt x="26" y="26"/>
                    </a:lnTo>
                    <a:lnTo>
                      <a:pt x="26" y="30"/>
                    </a:lnTo>
                    <a:lnTo>
                      <a:pt x="22" y="30"/>
                    </a:lnTo>
                    <a:lnTo>
                      <a:pt x="18" y="34"/>
                    </a:lnTo>
                    <a:lnTo>
                      <a:pt x="14" y="34"/>
                    </a:lnTo>
                    <a:lnTo>
                      <a:pt x="14" y="38"/>
                    </a:lnTo>
                    <a:lnTo>
                      <a:pt x="10" y="38"/>
                    </a:lnTo>
                    <a:lnTo>
                      <a:pt x="10" y="42"/>
                    </a:lnTo>
                    <a:lnTo>
                      <a:pt x="8" y="42"/>
                    </a:lnTo>
                    <a:lnTo>
                      <a:pt x="10" y="42"/>
                    </a:lnTo>
                    <a:lnTo>
                      <a:pt x="10" y="38"/>
                    </a:lnTo>
                    <a:lnTo>
                      <a:pt x="8" y="38"/>
                    </a:lnTo>
                    <a:lnTo>
                      <a:pt x="10" y="38"/>
                    </a:lnTo>
                    <a:lnTo>
                      <a:pt x="10" y="34"/>
                    </a:lnTo>
                    <a:lnTo>
                      <a:pt x="14" y="34"/>
                    </a:lnTo>
                    <a:lnTo>
                      <a:pt x="18" y="34"/>
                    </a:lnTo>
                    <a:lnTo>
                      <a:pt x="18" y="30"/>
                    </a:lnTo>
                    <a:lnTo>
                      <a:pt x="14" y="30"/>
                    </a:lnTo>
                    <a:lnTo>
                      <a:pt x="10" y="30"/>
                    </a:lnTo>
                    <a:lnTo>
                      <a:pt x="8" y="30"/>
                    </a:lnTo>
                    <a:lnTo>
                      <a:pt x="8" y="26"/>
                    </a:lnTo>
                    <a:lnTo>
                      <a:pt x="10" y="26"/>
                    </a:lnTo>
                    <a:lnTo>
                      <a:pt x="10" y="24"/>
                    </a:lnTo>
                    <a:lnTo>
                      <a:pt x="10" y="20"/>
                    </a:lnTo>
                    <a:lnTo>
                      <a:pt x="14" y="20"/>
                    </a:lnTo>
                    <a:lnTo>
                      <a:pt x="14" y="16"/>
                    </a:lnTo>
                    <a:lnTo>
                      <a:pt x="14" y="12"/>
                    </a:lnTo>
                    <a:lnTo>
                      <a:pt x="10" y="12"/>
                    </a:lnTo>
                    <a:lnTo>
                      <a:pt x="10" y="12"/>
                    </a:lnTo>
                    <a:lnTo>
                      <a:pt x="10" y="12"/>
                    </a:lnTo>
                    <a:close/>
                    <a:moveTo>
                      <a:pt x="14" y="54"/>
                    </a:moveTo>
                    <a:lnTo>
                      <a:pt x="8" y="54"/>
                    </a:lnTo>
                    <a:lnTo>
                      <a:pt x="8" y="50"/>
                    </a:lnTo>
                    <a:lnTo>
                      <a:pt x="8" y="46"/>
                    </a:lnTo>
                    <a:lnTo>
                      <a:pt x="8" y="42"/>
                    </a:lnTo>
                    <a:lnTo>
                      <a:pt x="10" y="42"/>
                    </a:lnTo>
                    <a:lnTo>
                      <a:pt x="10" y="38"/>
                    </a:lnTo>
                    <a:lnTo>
                      <a:pt x="14" y="38"/>
                    </a:lnTo>
                    <a:lnTo>
                      <a:pt x="14" y="34"/>
                    </a:lnTo>
                    <a:lnTo>
                      <a:pt x="18" y="34"/>
                    </a:lnTo>
                    <a:lnTo>
                      <a:pt x="22" y="34"/>
                    </a:lnTo>
                    <a:lnTo>
                      <a:pt x="26" y="34"/>
                    </a:lnTo>
                    <a:lnTo>
                      <a:pt x="26" y="38"/>
                    </a:lnTo>
                    <a:lnTo>
                      <a:pt x="30" y="38"/>
                    </a:lnTo>
                    <a:lnTo>
                      <a:pt x="34" y="34"/>
                    </a:lnTo>
                    <a:lnTo>
                      <a:pt x="30" y="34"/>
                    </a:lnTo>
                    <a:lnTo>
                      <a:pt x="34" y="34"/>
                    </a:lnTo>
                    <a:lnTo>
                      <a:pt x="34" y="38"/>
                    </a:lnTo>
                    <a:lnTo>
                      <a:pt x="36" y="34"/>
                    </a:lnTo>
                    <a:lnTo>
                      <a:pt x="40" y="34"/>
                    </a:lnTo>
                    <a:lnTo>
                      <a:pt x="44" y="38"/>
                    </a:lnTo>
                    <a:lnTo>
                      <a:pt x="44" y="34"/>
                    </a:lnTo>
                    <a:lnTo>
                      <a:pt x="48" y="34"/>
                    </a:lnTo>
                    <a:lnTo>
                      <a:pt x="48" y="38"/>
                    </a:lnTo>
                    <a:lnTo>
                      <a:pt x="50" y="34"/>
                    </a:lnTo>
                    <a:lnTo>
                      <a:pt x="48" y="34"/>
                    </a:lnTo>
                    <a:lnTo>
                      <a:pt x="44" y="34"/>
                    </a:lnTo>
                    <a:lnTo>
                      <a:pt x="44" y="30"/>
                    </a:lnTo>
                    <a:lnTo>
                      <a:pt x="48" y="30"/>
                    </a:lnTo>
                    <a:lnTo>
                      <a:pt x="50" y="30"/>
                    </a:lnTo>
                    <a:lnTo>
                      <a:pt x="54" y="30"/>
                    </a:lnTo>
                    <a:lnTo>
                      <a:pt x="58" y="30"/>
                    </a:lnTo>
                    <a:lnTo>
                      <a:pt x="62" y="30"/>
                    </a:lnTo>
                    <a:lnTo>
                      <a:pt x="62" y="26"/>
                    </a:lnTo>
                    <a:lnTo>
                      <a:pt x="58" y="26"/>
                    </a:lnTo>
                    <a:lnTo>
                      <a:pt x="54" y="26"/>
                    </a:lnTo>
                    <a:lnTo>
                      <a:pt x="50" y="26"/>
                    </a:lnTo>
                    <a:lnTo>
                      <a:pt x="48" y="24"/>
                    </a:lnTo>
                    <a:lnTo>
                      <a:pt x="48" y="20"/>
                    </a:lnTo>
                    <a:lnTo>
                      <a:pt x="50" y="20"/>
                    </a:lnTo>
                    <a:lnTo>
                      <a:pt x="54" y="20"/>
                    </a:lnTo>
                    <a:lnTo>
                      <a:pt x="58" y="20"/>
                    </a:lnTo>
                    <a:lnTo>
                      <a:pt x="62" y="24"/>
                    </a:lnTo>
                    <a:lnTo>
                      <a:pt x="66" y="20"/>
                    </a:lnTo>
                    <a:lnTo>
                      <a:pt x="70" y="20"/>
                    </a:lnTo>
                    <a:lnTo>
                      <a:pt x="70" y="24"/>
                    </a:lnTo>
                    <a:lnTo>
                      <a:pt x="74" y="24"/>
                    </a:lnTo>
                    <a:lnTo>
                      <a:pt x="78" y="24"/>
                    </a:lnTo>
                    <a:lnTo>
                      <a:pt x="80" y="24"/>
                    </a:lnTo>
                    <a:lnTo>
                      <a:pt x="80" y="20"/>
                    </a:lnTo>
                    <a:lnTo>
                      <a:pt x="84" y="16"/>
                    </a:lnTo>
                    <a:lnTo>
                      <a:pt x="88" y="16"/>
                    </a:lnTo>
                    <a:lnTo>
                      <a:pt x="88" y="12"/>
                    </a:lnTo>
                    <a:lnTo>
                      <a:pt x="92" y="12"/>
                    </a:lnTo>
                    <a:lnTo>
                      <a:pt x="92" y="8"/>
                    </a:lnTo>
                    <a:lnTo>
                      <a:pt x="96" y="8"/>
                    </a:lnTo>
                    <a:lnTo>
                      <a:pt x="100" y="8"/>
                    </a:lnTo>
                    <a:lnTo>
                      <a:pt x="104" y="8"/>
                    </a:lnTo>
                    <a:lnTo>
                      <a:pt x="104" y="4"/>
                    </a:lnTo>
                    <a:lnTo>
                      <a:pt x="106" y="4"/>
                    </a:lnTo>
                    <a:lnTo>
                      <a:pt x="110" y="4"/>
                    </a:lnTo>
                    <a:lnTo>
                      <a:pt x="114" y="4"/>
                    </a:lnTo>
                    <a:lnTo>
                      <a:pt x="118" y="4"/>
                    </a:lnTo>
                    <a:lnTo>
                      <a:pt x="122" y="4"/>
                    </a:lnTo>
                    <a:lnTo>
                      <a:pt x="126" y="4"/>
                    </a:lnTo>
                    <a:lnTo>
                      <a:pt x="130" y="4"/>
                    </a:lnTo>
                    <a:lnTo>
                      <a:pt x="134" y="4"/>
                    </a:lnTo>
                    <a:lnTo>
                      <a:pt x="134" y="8"/>
                    </a:lnTo>
                    <a:lnTo>
                      <a:pt x="136" y="8"/>
                    </a:lnTo>
                    <a:lnTo>
                      <a:pt x="136" y="12"/>
                    </a:lnTo>
                    <a:lnTo>
                      <a:pt x="140" y="12"/>
                    </a:lnTo>
                    <a:lnTo>
                      <a:pt x="144" y="12"/>
                    </a:lnTo>
                    <a:lnTo>
                      <a:pt x="144" y="8"/>
                    </a:lnTo>
                    <a:lnTo>
                      <a:pt x="148" y="8"/>
                    </a:lnTo>
                    <a:lnTo>
                      <a:pt x="148" y="12"/>
                    </a:lnTo>
                    <a:lnTo>
                      <a:pt x="148" y="16"/>
                    </a:lnTo>
                    <a:lnTo>
                      <a:pt x="152" y="16"/>
                    </a:lnTo>
                    <a:lnTo>
                      <a:pt x="152" y="20"/>
                    </a:lnTo>
                    <a:lnTo>
                      <a:pt x="156" y="20"/>
                    </a:lnTo>
                    <a:lnTo>
                      <a:pt x="156" y="16"/>
                    </a:lnTo>
                    <a:lnTo>
                      <a:pt x="160" y="16"/>
                    </a:lnTo>
                    <a:lnTo>
                      <a:pt x="160" y="20"/>
                    </a:lnTo>
                    <a:lnTo>
                      <a:pt x="162" y="20"/>
                    </a:lnTo>
                    <a:lnTo>
                      <a:pt x="162" y="24"/>
                    </a:lnTo>
                    <a:lnTo>
                      <a:pt x="166" y="24"/>
                    </a:lnTo>
                    <a:lnTo>
                      <a:pt x="170" y="24"/>
                    </a:lnTo>
                    <a:lnTo>
                      <a:pt x="174" y="24"/>
                    </a:lnTo>
                    <a:lnTo>
                      <a:pt x="178" y="24"/>
                    </a:lnTo>
                    <a:lnTo>
                      <a:pt x="178" y="26"/>
                    </a:lnTo>
                    <a:lnTo>
                      <a:pt x="182" y="26"/>
                    </a:lnTo>
                    <a:lnTo>
                      <a:pt x="186" y="26"/>
                    </a:lnTo>
                    <a:lnTo>
                      <a:pt x="186" y="24"/>
                    </a:lnTo>
                    <a:lnTo>
                      <a:pt x="190" y="24"/>
                    </a:lnTo>
                    <a:lnTo>
                      <a:pt x="192" y="24"/>
                    </a:lnTo>
                    <a:lnTo>
                      <a:pt x="196" y="24"/>
                    </a:lnTo>
                    <a:lnTo>
                      <a:pt x="200" y="24"/>
                    </a:lnTo>
                    <a:lnTo>
                      <a:pt x="204" y="26"/>
                    </a:lnTo>
                    <a:lnTo>
                      <a:pt x="208" y="24"/>
                    </a:lnTo>
                    <a:lnTo>
                      <a:pt x="212" y="24"/>
                    </a:lnTo>
                    <a:lnTo>
                      <a:pt x="216" y="24"/>
                    </a:lnTo>
                    <a:lnTo>
                      <a:pt x="216" y="20"/>
                    </a:lnTo>
                    <a:lnTo>
                      <a:pt x="220" y="20"/>
                    </a:lnTo>
                    <a:lnTo>
                      <a:pt x="222" y="16"/>
                    </a:lnTo>
                    <a:lnTo>
                      <a:pt x="226" y="12"/>
                    </a:lnTo>
                    <a:lnTo>
                      <a:pt x="226" y="16"/>
                    </a:lnTo>
                    <a:lnTo>
                      <a:pt x="230" y="16"/>
                    </a:lnTo>
                    <a:lnTo>
                      <a:pt x="234" y="16"/>
                    </a:lnTo>
                    <a:lnTo>
                      <a:pt x="238" y="16"/>
                    </a:lnTo>
                    <a:lnTo>
                      <a:pt x="242" y="16"/>
                    </a:lnTo>
                    <a:lnTo>
                      <a:pt x="242" y="12"/>
                    </a:lnTo>
                    <a:lnTo>
                      <a:pt x="246" y="12"/>
                    </a:lnTo>
                    <a:lnTo>
                      <a:pt x="246" y="16"/>
                    </a:lnTo>
                    <a:lnTo>
                      <a:pt x="248" y="20"/>
                    </a:lnTo>
                    <a:lnTo>
                      <a:pt x="252" y="20"/>
                    </a:lnTo>
                    <a:lnTo>
                      <a:pt x="252" y="24"/>
                    </a:lnTo>
                    <a:lnTo>
                      <a:pt x="256" y="26"/>
                    </a:lnTo>
                    <a:lnTo>
                      <a:pt x="256" y="30"/>
                    </a:lnTo>
                    <a:lnTo>
                      <a:pt x="256" y="34"/>
                    </a:lnTo>
                    <a:lnTo>
                      <a:pt x="252" y="34"/>
                    </a:lnTo>
                    <a:lnTo>
                      <a:pt x="252" y="38"/>
                    </a:lnTo>
                    <a:lnTo>
                      <a:pt x="256" y="38"/>
                    </a:lnTo>
                    <a:lnTo>
                      <a:pt x="256" y="42"/>
                    </a:lnTo>
                    <a:lnTo>
                      <a:pt x="260" y="42"/>
                    </a:lnTo>
                    <a:lnTo>
                      <a:pt x="264" y="42"/>
                    </a:lnTo>
                    <a:lnTo>
                      <a:pt x="268" y="46"/>
                    </a:lnTo>
                    <a:lnTo>
                      <a:pt x="272" y="50"/>
                    </a:lnTo>
                    <a:lnTo>
                      <a:pt x="268" y="50"/>
                    </a:lnTo>
                    <a:lnTo>
                      <a:pt x="268" y="54"/>
                    </a:lnTo>
                    <a:lnTo>
                      <a:pt x="264" y="54"/>
                    </a:lnTo>
                    <a:lnTo>
                      <a:pt x="264" y="56"/>
                    </a:lnTo>
                    <a:lnTo>
                      <a:pt x="264" y="54"/>
                    </a:lnTo>
                    <a:lnTo>
                      <a:pt x="260" y="54"/>
                    </a:lnTo>
                    <a:lnTo>
                      <a:pt x="260" y="56"/>
                    </a:lnTo>
                    <a:lnTo>
                      <a:pt x="264" y="60"/>
                    </a:lnTo>
                    <a:lnTo>
                      <a:pt x="264" y="64"/>
                    </a:lnTo>
                    <a:lnTo>
                      <a:pt x="264" y="68"/>
                    </a:lnTo>
                    <a:lnTo>
                      <a:pt x="264" y="72"/>
                    </a:lnTo>
                    <a:lnTo>
                      <a:pt x="264" y="76"/>
                    </a:lnTo>
                    <a:lnTo>
                      <a:pt x="268" y="76"/>
                    </a:lnTo>
                    <a:lnTo>
                      <a:pt x="264" y="80"/>
                    </a:lnTo>
                    <a:lnTo>
                      <a:pt x="264" y="84"/>
                    </a:lnTo>
                    <a:lnTo>
                      <a:pt x="268" y="86"/>
                    </a:lnTo>
                    <a:lnTo>
                      <a:pt x="268" y="90"/>
                    </a:lnTo>
                    <a:lnTo>
                      <a:pt x="268" y="94"/>
                    </a:lnTo>
                    <a:lnTo>
                      <a:pt x="272" y="94"/>
                    </a:lnTo>
                    <a:lnTo>
                      <a:pt x="272" y="98"/>
                    </a:lnTo>
                    <a:lnTo>
                      <a:pt x="268" y="98"/>
                    </a:lnTo>
                    <a:lnTo>
                      <a:pt x="268" y="102"/>
                    </a:lnTo>
                    <a:lnTo>
                      <a:pt x="264" y="102"/>
                    </a:lnTo>
                    <a:lnTo>
                      <a:pt x="264" y="98"/>
                    </a:lnTo>
                    <a:lnTo>
                      <a:pt x="264" y="94"/>
                    </a:lnTo>
                    <a:lnTo>
                      <a:pt x="260" y="94"/>
                    </a:lnTo>
                    <a:lnTo>
                      <a:pt x="260" y="98"/>
                    </a:lnTo>
                    <a:lnTo>
                      <a:pt x="256" y="98"/>
                    </a:lnTo>
                    <a:lnTo>
                      <a:pt x="252" y="98"/>
                    </a:lnTo>
                    <a:lnTo>
                      <a:pt x="248" y="94"/>
                    </a:lnTo>
                    <a:lnTo>
                      <a:pt x="246" y="94"/>
                    </a:lnTo>
                    <a:lnTo>
                      <a:pt x="242" y="94"/>
                    </a:lnTo>
                    <a:lnTo>
                      <a:pt x="242" y="98"/>
                    </a:lnTo>
                    <a:lnTo>
                      <a:pt x="238" y="98"/>
                    </a:lnTo>
                    <a:lnTo>
                      <a:pt x="238" y="94"/>
                    </a:lnTo>
                    <a:lnTo>
                      <a:pt x="234" y="94"/>
                    </a:lnTo>
                    <a:lnTo>
                      <a:pt x="234" y="98"/>
                    </a:lnTo>
                    <a:lnTo>
                      <a:pt x="230" y="98"/>
                    </a:lnTo>
                    <a:lnTo>
                      <a:pt x="226" y="98"/>
                    </a:lnTo>
                    <a:lnTo>
                      <a:pt x="222" y="98"/>
                    </a:lnTo>
                    <a:lnTo>
                      <a:pt x="220" y="98"/>
                    </a:lnTo>
                    <a:lnTo>
                      <a:pt x="216" y="98"/>
                    </a:lnTo>
                    <a:lnTo>
                      <a:pt x="212" y="98"/>
                    </a:lnTo>
                    <a:lnTo>
                      <a:pt x="212" y="102"/>
                    </a:lnTo>
                    <a:lnTo>
                      <a:pt x="208" y="102"/>
                    </a:lnTo>
                    <a:lnTo>
                      <a:pt x="204" y="106"/>
                    </a:lnTo>
                    <a:lnTo>
                      <a:pt x="200" y="106"/>
                    </a:lnTo>
                    <a:lnTo>
                      <a:pt x="196" y="106"/>
                    </a:lnTo>
                    <a:lnTo>
                      <a:pt x="192" y="110"/>
                    </a:lnTo>
                    <a:lnTo>
                      <a:pt x="190" y="106"/>
                    </a:lnTo>
                    <a:lnTo>
                      <a:pt x="186" y="106"/>
                    </a:lnTo>
                    <a:lnTo>
                      <a:pt x="182" y="106"/>
                    </a:lnTo>
                    <a:lnTo>
                      <a:pt x="182" y="102"/>
                    </a:lnTo>
                    <a:lnTo>
                      <a:pt x="178" y="102"/>
                    </a:lnTo>
                    <a:lnTo>
                      <a:pt x="178" y="106"/>
                    </a:lnTo>
                    <a:lnTo>
                      <a:pt x="174" y="106"/>
                    </a:lnTo>
                    <a:lnTo>
                      <a:pt x="170" y="106"/>
                    </a:lnTo>
                    <a:lnTo>
                      <a:pt x="166" y="110"/>
                    </a:lnTo>
                    <a:lnTo>
                      <a:pt x="162" y="110"/>
                    </a:lnTo>
                    <a:lnTo>
                      <a:pt x="162" y="106"/>
                    </a:lnTo>
                    <a:lnTo>
                      <a:pt x="160" y="106"/>
                    </a:lnTo>
                    <a:lnTo>
                      <a:pt x="156" y="106"/>
                    </a:lnTo>
                    <a:lnTo>
                      <a:pt x="156" y="110"/>
                    </a:lnTo>
                    <a:lnTo>
                      <a:pt x="156" y="114"/>
                    </a:lnTo>
                    <a:lnTo>
                      <a:pt x="156" y="116"/>
                    </a:lnTo>
                    <a:lnTo>
                      <a:pt x="152" y="116"/>
                    </a:lnTo>
                    <a:lnTo>
                      <a:pt x="152" y="120"/>
                    </a:lnTo>
                    <a:lnTo>
                      <a:pt x="148" y="120"/>
                    </a:lnTo>
                    <a:lnTo>
                      <a:pt x="148" y="124"/>
                    </a:lnTo>
                    <a:lnTo>
                      <a:pt x="148" y="120"/>
                    </a:lnTo>
                    <a:lnTo>
                      <a:pt x="144" y="120"/>
                    </a:lnTo>
                    <a:lnTo>
                      <a:pt x="148" y="120"/>
                    </a:lnTo>
                    <a:lnTo>
                      <a:pt x="144" y="120"/>
                    </a:lnTo>
                    <a:lnTo>
                      <a:pt x="144" y="116"/>
                    </a:lnTo>
                    <a:lnTo>
                      <a:pt x="144" y="114"/>
                    </a:lnTo>
                    <a:lnTo>
                      <a:pt x="148" y="110"/>
                    </a:lnTo>
                    <a:lnTo>
                      <a:pt x="148" y="106"/>
                    </a:lnTo>
                    <a:lnTo>
                      <a:pt x="148" y="102"/>
                    </a:lnTo>
                    <a:lnTo>
                      <a:pt x="144" y="102"/>
                    </a:lnTo>
                    <a:lnTo>
                      <a:pt x="144" y="106"/>
                    </a:lnTo>
                    <a:lnTo>
                      <a:pt x="140" y="106"/>
                    </a:lnTo>
                    <a:lnTo>
                      <a:pt x="140" y="110"/>
                    </a:lnTo>
                    <a:lnTo>
                      <a:pt x="136" y="110"/>
                    </a:lnTo>
                    <a:lnTo>
                      <a:pt x="134" y="106"/>
                    </a:lnTo>
                    <a:lnTo>
                      <a:pt x="130" y="106"/>
                    </a:lnTo>
                    <a:lnTo>
                      <a:pt x="126" y="106"/>
                    </a:lnTo>
                    <a:lnTo>
                      <a:pt x="122" y="110"/>
                    </a:lnTo>
                    <a:lnTo>
                      <a:pt x="122" y="114"/>
                    </a:lnTo>
                    <a:lnTo>
                      <a:pt x="118" y="114"/>
                    </a:lnTo>
                    <a:lnTo>
                      <a:pt x="118" y="116"/>
                    </a:lnTo>
                    <a:lnTo>
                      <a:pt x="118" y="114"/>
                    </a:lnTo>
                    <a:lnTo>
                      <a:pt x="114" y="116"/>
                    </a:lnTo>
                    <a:lnTo>
                      <a:pt x="110" y="116"/>
                    </a:lnTo>
                    <a:lnTo>
                      <a:pt x="106" y="116"/>
                    </a:lnTo>
                    <a:lnTo>
                      <a:pt x="104" y="116"/>
                    </a:lnTo>
                    <a:lnTo>
                      <a:pt x="104" y="120"/>
                    </a:lnTo>
                    <a:lnTo>
                      <a:pt x="100" y="120"/>
                    </a:lnTo>
                    <a:lnTo>
                      <a:pt x="100" y="116"/>
                    </a:lnTo>
                    <a:lnTo>
                      <a:pt x="96" y="116"/>
                    </a:lnTo>
                    <a:lnTo>
                      <a:pt x="92" y="116"/>
                    </a:lnTo>
                    <a:lnTo>
                      <a:pt x="92" y="114"/>
                    </a:lnTo>
                    <a:lnTo>
                      <a:pt x="92" y="110"/>
                    </a:lnTo>
                    <a:lnTo>
                      <a:pt x="88" y="110"/>
                    </a:lnTo>
                    <a:lnTo>
                      <a:pt x="84" y="110"/>
                    </a:lnTo>
                    <a:lnTo>
                      <a:pt x="84" y="106"/>
                    </a:lnTo>
                    <a:lnTo>
                      <a:pt x="80" y="106"/>
                    </a:lnTo>
                    <a:lnTo>
                      <a:pt x="78" y="106"/>
                    </a:lnTo>
                    <a:lnTo>
                      <a:pt x="74" y="106"/>
                    </a:lnTo>
                    <a:lnTo>
                      <a:pt x="70" y="102"/>
                    </a:lnTo>
                    <a:lnTo>
                      <a:pt x="70" y="106"/>
                    </a:lnTo>
                    <a:lnTo>
                      <a:pt x="70" y="110"/>
                    </a:lnTo>
                    <a:lnTo>
                      <a:pt x="70" y="114"/>
                    </a:lnTo>
                    <a:lnTo>
                      <a:pt x="66" y="116"/>
                    </a:lnTo>
                    <a:lnTo>
                      <a:pt x="66" y="114"/>
                    </a:lnTo>
                    <a:lnTo>
                      <a:pt x="62" y="114"/>
                    </a:lnTo>
                    <a:lnTo>
                      <a:pt x="62" y="116"/>
                    </a:lnTo>
                    <a:lnTo>
                      <a:pt x="58" y="116"/>
                    </a:lnTo>
                    <a:lnTo>
                      <a:pt x="54" y="116"/>
                    </a:lnTo>
                    <a:lnTo>
                      <a:pt x="50" y="116"/>
                    </a:lnTo>
                    <a:lnTo>
                      <a:pt x="50" y="114"/>
                    </a:lnTo>
                    <a:lnTo>
                      <a:pt x="48" y="114"/>
                    </a:lnTo>
                    <a:lnTo>
                      <a:pt x="50" y="110"/>
                    </a:lnTo>
                    <a:lnTo>
                      <a:pt x="48" y="110"/>
                    </a:lnTo>
                    <a:lnTo>
                      <a:pt x="48" y="106"/>
                    </a:lnTo>
                    <a:lnTo>
                      <a:pt x="44" y="110"/>
                    </a:lnTo>
                    <a:lnTo>
                      <a:pt x="44" y="106"/>
                    </a:lnTo>
                    <a:lnTo>
                      <a:pt x="40" y="102"/>
                    </a:lnTo>
                    <a:lnTo>
                      <a:pt x="40" y="106"/>
                    </a:lnTo>
                    <a:lnTo>
                      <a:pt x="36" y="106"/>
                    </a:lnTo>
                    <a:lnTo>
                      <a:pt x="36" y="110"/>
                    </a:lnTo>
                    <a:lnTo>
                      <a:pt x="34" y="110"/>
                    </a:lnTo>
                    <a:lnTo>
                      <a:pt x="36" y="110"/>
                    </a:lnTo>
                    <a:lnTo>
                      <a:pt x="34" y="110"/>
                    </a:lnTo>
                    <a:lnTo>
                      <a:pt x="34" y="106"/>
                    </a:lnTo>
                    <a:lnTo>
                      <a:pt x="34" y="110"/>
                    </a:lnTo>
                    <a:lnTo>
                      <a:pt x="34" y="106"/>
                    </a:lnTo>
                    <a:lnTo>
                      <a:pt x="36" y="106"/>
                    </a:lnTo>
                    <a:lnTo>
                      <a:pt x="34" y="106"/>
                    </a:lnTo>
                    <a:lnTo>
                      <a:pt x="30" y="106"/>
                    </a:lnTo>
                    <a:lnTo>
                      <a:pt x="26" y="110"/>
                    </a:lnTo>
                    <a:lnTo>
                      <a:pt x="26" y="106"/>
                    </a:lnTo>
                    <a:lnTo>
                      <a:pt x="30" y="106"/>
                    </a:lnTo>
                    <a:lnTo>
                      <a:pt x="34" y="106"/>
                    </a:lnTo>
                    <a:lnTo>
                      <a:pt x="36" y="102"/>
                    </a:lnTo>
                    <a:lnTo>
                      <a:pt x="34" y="102"/>
                    </a:lnTo>
                    <a:lnTo>
                      <a:pt x="30" y="102"/>
                    </a:lnTo>
                    <a:lnTo>
                      <a:pt x="26" y="102"/>
                    </a:lnTo>
                    <a:lnTo>
                      <a:pt x="22" y="102"/>
                    </a:lnTo>
                    <a:lnTo>
                      <a:pt x="26" y="98"/>
                    </a:lnTo>
                    <a:lnTo>
                      <a:pt x="30" y="98"/>
                    </a:lnTo>
                    <a:lnTo>
                      <a:pt x="30" y="94"/>
                    </a:lnTo>
                    <a:lnTo>
                      <a:pt x="26" y="98"/>
                    </a:lnTo>
                    <a:lnTo>
                      <a:pt x="26" y="94"/>
                    </a:lnTo>
                    <a:lnTo>
                      <a:pt x="22" y="94"/>
                    </a:lnTo>
                    <a:lnTo>
                      <a:pt x="22" y="90"/>
                    </a:lnTo>
                    <a:lnTo>
                      <a:pt x="22" y="86"/>
                    </a:lnTo>
                    <a:lnTo>
                      <a:pt x="22" y="84"/>
                    </a:lnTo>
                    <a:lnTo>
                      <a:pt x="26" y="84"/>
                    </a:lnTo>
                    <a:lnTo>
                      <a:pt x="22" y="84"/>
                    </a:lnTo>
                    <a:lnTo>
                      <a:pt x="18" y="80"/>
                    </a:lnTo>
                    <a:lnTo>
                      <a:pt x="14" y="80"/>
                    </a:lnTo>
                    <a:lnTo>
                      <a:pt x="10" y="80"/>
                    </a:lnTo>
                    <a:lnTo>
                      <a:pt x="10" y="76"/>
                    </a:lnTo>
                    <a:lnTo>
                      <a:pt x="14" y="76"/>
                    </a:lnTo>
                    <a:lnTo>
                      <a:pt x="10" y="72"/>
                    </a:lnTo>
                    <a:lnTo>
                      <a:pt x="10" y="68"/>
                    </a:lnTo>
                    <a:lnTo>
                      <a:pt x="14" y="72"/>
                    </a:lnTo>
                    <a:lnTo>
                      <a:pt x="14" y="76"/>
                    </a:lnTo>
                    <a:lnTo>
                      <a:pt x="18" y="76"/>
                    </a:lnTo>
                    <a:lnTo>
                      <a:pt x="22" y="76"/>
                    </a:lnTo>
                    <a:lnTo>
                      <a:pt x="22" y="72"/>
                    </a:lnTo>
                    <a:lnTo>
                      <a:pt x="18" y="72"/>
                    </a:lnTo>
                    <a:lnTo>
                      <a:pt x="14" y="68"/>
                    </a:lnTo>
                    <a:lnTo>
                      <a:pt x="18" y="68"/>
                    </a:lnTo>
                    <a:lnTo>
                      <a:pt x="22" y="64"/>
                    </a:lnTo>
                    <a:lnTo>
                      <a:pt x="18" y="64"/>
                    </a:lnTo>
                    <a:lnTo>
                      <a:pt x="18" y="60"/>
                    </a:lnTo>
                    <a:lnTo>
                      <a:pt x="14" y="56"/>
                    </a:lnTo>
                    <a:lnTo>
                      <a:pt x="18" y="56"/>
                    </a:lnTo>
                    <a:lnTo>
                      <a:pt x="18" y="54"/>
                    </a:lnTo>
                    <a:lnTo>
                      <a:pt x="14" y="54"/>
                    </a:lnTo>
                    <a:lnTo>
                      <a:pt x="14" y="54"/>
                    </a:lnTo>
                    <a:lnTo>
                      <a:pt x="14" y="54"/>
                    </a:lnTo>
                    <a:close/>
                    <a:moveTo>
                      <a:pt x="30" y="30"/>
                    </a:moveTo>
                    <a:lnTo>
                      <a:pt x="26" y="30"/>
                    </a:lnTo>
                    <a:lnTo>
                      <a:pt x="30" y="30"/>
                    </a:lnTo>
                    <a:lnTo>
                      <a:pt x="30" y="30"/>
                    </a:lnTo>
                    <a:lnTo>
                      <a:pt x="30" y="30"/>
                    </a:lnTo>
                    <a:close/>
                    <a:moveTo>
                      <a:pt x="4" y="42"/>
                    </a:moveTo>
                    <a:lnTo>
                      <a:pt x="0" y="42"/>
                    </a:lnTo>
                    <a:lnTo>
                      <a:pt x="4" y="42"/>
                    </a:lnTo>
                    <a:lnTo>
                      <a:pt x="4" y="38"/>
                    </a:lnTo>
                    <a:lnTo>
                      <a:pt x="8" y="42"/>
                    </a:lnTo>
                    <a:lnTo>
                      <a:pt x="4" y="42"/>
                    </a:lnTo>
                    <a:lnTo>
                      <a:pt x="4" y="42"/>
                    </a:lnTo>
                    <a:lnTo>
                      <a:pt x="4" y="4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2" name="Freeform 59">
                <a:extLst>
                  <a:ext uri="{FF2B5EF4-FFF2-40B4-BE49-F238E27FC236}">
                    <a16:creationId xmlns:a16="http://schemas.microsoft.com/office/drawing/2014/main" id="{98835071-A060-4DA7-A426-CFB9A89E2C75}"/>
                  </a:ext>
                </a:extLst>
              </p:cNvPr>
              <p:cNvSpPr>
                <a:spLocks/>
              </p:cNvSpPr>
              <p:nvPr/>
            </p:nvSpPr>
            <p:spPr bwMode="auto">
              <a:xfrm>
                <a:off x="5616459" y="8691057"/>
                <a:ext cx="379883" cy="254417"/>
              </a:xfrm>
              <a:custGeom>
                <a:avLst/>
                <a:gdLst>
                  <a:gd name="T0" fmla="*/ 208 w 218"/>
                  <a:gd name="T1" fmla="*/ 100 h 146"/>
                  <a:gd name="T2" fmla="*/ 200 w 218"/>
                  <a:gd name="T3" fmla="*/ 108 h 146"/>
                  <a:gd name="T4" fmla="*/ 192 w 218"/>
                  <a:gd name="T5" fmla="*/ 116 h 146"/>
                  <a:gd name="T6" fmla="*/ 188 w 218"/>
                  <a:gd name="T7" fmla="*/ 126 h 146"/>
                  <a:gd name="T8" fmla="*/ 178 w 218"/>
                  <a:gd name="T9" fmla="*/ 130 h 146"/>
                  <a:gd name="T10" fmla="*/ 170 w 218"/>
                  <a:gd name="T11" fmla="*/ 134 h 146"/>
                  <a:gd name="T12" fmla="*/ 166 w 218"/>
                  <a:gd name="T13" fmla="*/ 142 h 146"/>
                  <a:gd name="T14" fmla="*/ 156 w 218"/>
                  <a:gd name="T15" fmla="*/ 146 h 146"/>
                  <a:gd name="T16" fmla="*/ 144 w 218"/>
                  <a:gd name="T17" fmla="*/ 142 h 146"/>
                  <a:gd name="T18" fmla="*/ 140 w 218"/>
                  <a:gd name="T19" fmla="*/ 130 h 146"/>
                  <a:gd name="T20" fmla="*/ 136 w 218"/>
                  <a:gd name="T21" fmla="*/ 118 h 146"/>
                  <a:gd name="T22" fmla="*/ 126 w 218"/>
                  <a:gd name="T23" fmla="*/ 112 h 146"/>
                  <a:gd name="T24" fmla="*/ 114 w 218"/>
                  <a:gd name="T25" fmla="*/ 100 h 146"/>
                  <a:gd name="T26" fmla="*/ 106 w 218"/>
                  <a:gd name="T27" fmla="*/ 100 h 146"/>
                  <a:gd name="T28" fmla="*/ 92 w 218"/>
                  <a:gd name="T29" fmla="*/ 92 h 146"/>
                  <a:gd name="T30" fmla="*/ 84 w 218"/>
                  <a:gd name="T31" fmla="*/ 88 h 146"/>
                  <a:gd name="T32" fmla="*/ 74 w 218"/>
                  <a:gd name="T33" fmla="*/ 86 h 146"/>
                  <a:gd name="T34" fmla="*/ 62 w 218"/>
                  <a:gd name="T35" fmla="*/ 88 h 146"/>
                  <a:gd name="T36" fmla="*/ 54 w 218"/>
                  <a:gd name="T37" fmla="*/ 96 h 146"/>
                  <a:gd name="T38" fmla="*/ 44 w 218"/>
                  <a:gd name="T39" fmla="*/ 104 h 146"/>
                  <a:gd name="T40" fmla="*/ 28 w 218"/>
                  <a:gd name="T41" fmla="*/ 100 h 146"/>
                  <a:gd name="T42" fmla="*/ 18 w 218"/>
                  <a:gd name="T43" fmla="*/ 96 h 146"/>
                  <a:gd name="T44" fmla="*/ 10 w 218"/>
                  <a:gd name="T45" fmla="*/ 88 h 146"/>
                  <a:gd name="T46" fmla="*/ 4 w 218"/>
                  <a:gd name="T47" fmla="*/ 74 h 146"/>
                  <a:gd name="T48" fmla="*/ 6 w 218"/>
                  <a:gd name="T49" fmla="*/ 58 h 146"/>
                  <a:gd name="T50" fmla="*/ 6 w 218"/>
                  <a:gd name="T51" fmla="*/ 40 h 146"/>
                  <a:gd name="T52" fmla="*/ 6 w 218"/>
                  <a:gd name="T53" fmla="*/ 26 h 146"/>
                  <a:gd name="T54" fmla="*/ 20 w 218"/>
                  <a:gd name="T55" fmla="*/ 14 h 146"/>
                  <a:gd name="T56" fmla="*/ 32 w 218"/>
                  <a:gd name="T57" fmla="*/ 10 h 146"/>
                  <a:gd name="T58" fmla="*/ 44 w 218"/>
                  <a:gd name="T59" fmla="*/ 10 h 146"/>
                  <a:gd name="T60" fmla="*/ 54 w 218"/>
                  <a:gd name="T61" fmla="*/ 22 h 146"/>
                  <a:gd name="T62" fmla="*/ 62 w 218"/>
                  <a:gd name="T63" fmla="*/ 30 h 146"/>
                  <a:gd name="T64" fmla="*/ 74 w 218"/>
                  <a:gd name="T65" fmla="*/ 30 h 146"/>
                  <a:gd name="T66" fmla="*/ 84 w 218"/>
                  <a:gd name="T67" fmla="*/ 26 h 146"/>
                  <a:gd name="T68" fmla="*/ 80 w 218"/>
                  <a:gd name="T69" fmla="*/ 14 h 146"/>
                  <a:gd name="T70" fmla="*/ 92 w 218"/>
                  <a:gd name="T71" fmla="*/ 10 h 146"/>
                  <a:gd name="T72" fmla="*/ 100 w 218"/>
                  <a:gd name="T73" fmla="*/ 6 h 146"/>
                  <a:gd name="T74" fmla="*/ 102 w 218"/>
                  <a:gd name="T75" fmla="*/ 4 h 146"/>
                  <a:gd name="T76" fmla="*/ 110 w 218"/>
                  <a:gd name="T77" fmla="*/ 4 h 146"/>
                  <a:gd name="T78" fmla="*/ 122 w 218"/>
                  <a:gd name="T79" fmla="*/ 6 h 146"/>
                  <a:gd name="T80" fmla="*/ 128 w 218"/>
                  <a:gd name="T81" fmla="*/ 18 h 146"/>
                  <a:gd name="T82" fmla="*/ 128 w 218"/>
                  <a:gd name="T83" fmla="*/ 26 h 146"/>
                  <a:gd name="T84" fmla="*/ 140 w 218"/>
                  <a:gd name="T85" fmla="*/ 30 h 146"/>
                  <a:gd name="T86" fmla="*/ 152 w 218"/>
                  <a:gd name="T87" fmla="*/ 36 h 146"/>
                  <a:gd name="T88" fmla="*/ 158 w 218"/>
                  <a:gd name="T89" fmla="*/ 44 h 146"/>
                  <a:gd name="T90" fmla="*/ 162 w 218"/>
                  <a:gd name="T91" fmla="*/ 56 h 146"/>
                  <a:gd name="T92" fmla="*/ 174 w 218"/>
                  <a:gd name="T93" fmla="*/ 62 h 146"/>
                  <a:gd name="T94" fmla="*/ 182 w 218"/>
                  <a:gd name="T95" fmla="*/ 70 h 146"/>
                  <a:gd name="T96" fmla="*/ 188 w 218"/>
                  <a:gd name="T97" fmla="*/ 78 h 146"/>
                  <a:gd name="T98" fmla="*/ 204 w 218"/>
                  <a:gd name="T99" fmla="*/ 86 h 146"/>
                  <a:gd name="T100" fmla="*/ 210 w 218"/>
                  <a:gd name="T101" fmla="*/ 88 h 146"/>
                  <a:gd name="T102" fmla="*/ 218 w 218"/>
                  <a:gd name="T103" fmla="*/ 96 h 146"/>
                  <a:gd name="T104" fmla="*/ 214 w 218"/>
                  <a:gd name="T105"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46">
                    <a:moveTo>
                      <a:pt x="214" y="104"/>
                    </a:moveTo>
                    <a:lnTo>
                      <a:pt x="210" y="104"/>
                    </a:lnTo>
                    <a:lnTo>
                      <a:pt x="208" y="104"/>
                    </a:lnTo>
                    <a:lnTo>
                      <a:pt x="208" y="100"/>
                    </a:lnTo>
                    <a:lnTo>
                      <a:pt x="204" y="100"/>
                    </a:lnTo>
                    <a:lnTo>
                      <a:pt x="204" y="104"/>
                    </a:lnTo>
                    <a:lnTo>
                      <a:pt x="204" y="108"/>
                    </a:lnTo>
                    <a:lnTo>
                      <a:pt x="200" y="108"/>
                    </a:lnTo>
                    <a:lnTo>
                      <a:pt x="196" y="108"/>
                    </a:lnTo>
                    <a:lnTo>
                      <a:pt x="192" y="108"/>
                    </a:lnTo>
                    <a:lnTo>
                      <a:pt x="192" y="112"/>
                    </a:lnTo>
                    <a:lnTo>
                      <a:pt x="192" y="116"/>
                    </a:lnTo>
                    <a:lnTo>
                      <a:pt x="188" y="116"/>
                    </a:lnTo>
                    <a:lnTo>
                      <a:pt x="188" y="118"/>
                    </a:lnTo>
                    <a:lnTo>
                      <a:pt x="188" y="122"/>
                    </a:lnTo>
                    <a:lnTo>
                      <a:pt x="188" y="126"/>
                    </a:lnTo>
                    <a:lnTo>
                      <a:pt x="184" y="126"/>
                    </a:lnTo>
                    <a:lnTo>
                      <a:pt x="182" y="126"/>
                    </a:lnTo>
                    <a:lnTo>
                      <a:pt x="182" y="130"/>
                    </a:lnTo>
                    <a:lnTo>
                      <a:pt x="178" y="130"/>
                    </a:lnTo>
                    <a:lnTo>
                      <a:pt x="174" y="130"/>
                    </a:lnTo>
                    <a:lnTo>
                      <a:pt x="170" y="134"/>
                    </a:lnTo>
                    <a:lnTo>
                      <a:pt x="166" y="134"/>
                    </a:lnTo>
                    <a:lnTo>
                      <a:pt x="170" y="134"/>
                    </a:lnTo>
                    <a:lnTo>
                      <a:pt x="170" y="138"/>
                    </a:lnTo>
                    <a:lnTo>
                      <a:pt x="166" y="138"/>
                    </a:lnTo>
                    <a:lnTo>
                      <a:pt x="170" y="138"/>
                    </a:lnTo>
                    <a:lnTo>
                      <a:pt x="166" y="142"/>
                    </a:lnTo>
                    <a:lnTo>
                      <a:pt x="162" y="142"/>
                    </a:lnTo>
                    <a:lnTo>
                      <a:pt x="162" y="146"/>
                    </a:lnTo>
                    <a:lnTo>
                      <a:pt x="158" y="146"/>
                    </a:lnTo>
                    <a:lnTo>
                      <a:pt x="156" y="146"/>
                    </a:lnTo>
                    <a:lnTo>
                      <a:pt x="156" y="142"/>
                    </a:lnTo>
                    <a:lnTo>
                      <a:pt x="152" y="142"/>
                    </a:lnTo>
                    <a:lnTo>
                      <a:pt x="148" y="142"/>
                    </a:lnTo>
                    <a:lnTo>
                      <a:pt x="144" y="142"/>
                    </a:lnTo>
                    <a:lnTo>
                      <a:pt x="144" y="138"/>
                    </a:lnTo>
                    <a:lnTo>
                      <a:pt x="140" y="138"/>
                    </a:lnTo>
                    <a:lnTo>
                      <a:pt x="140" y="134"/>
                    </a:lnTo>
                    <a:lnTo>
                      <a:pt x="140" y="130"/>
                    </a:lnTo>
                    <a:lnTo>
                      <a:pt x="140" y="126"/>
                    </a:lnTo>
                    <a:lnTo>
                      <a:pt x="140" y="122"/>
                    </a:lnTo>
                    <a:lnTo>
                      <a:pt x="140" y="118"/>
                    </a:lnTo>
                    <a:lnTo>
                      <a:pt x="136" y="118"/>
                    </a:lnTo>
                    <a:lnTo>
                      <a:pt x="132" y="118"/>
                    </a:lnTo>
                    <a:lnTo>
                      <a:pt x="128" y="118"/>
                    </a:lnTo>
                    <a:lnTo>
                      <a:pt x="126" y="116"/>
                    </a:lnTo>
                    <a:lnTo>
                      <a:pt x="126" y="112"/>
                    </a:lnTo>
                    <a:lnTo>
                      <a:pt x="122" y="108"/>
                    </a:lnTo>
                    <a:lnTo>
                      <a:pt x="118" y="108"/>
                    </a:lnTo>
                    <a:lnTo>
                      <a:pt x="114" y="104"/>
                    </a:lnTo>
                    <a:lnTo>
                      <a:pt x="114" y="100"/>
                    </a:lnTo>
                    <a:lnTo>
                      <a:pt x="110" y="100"/>
                    </a:lnTo>
                    <a:lnTo>
                      <a:pt x="110" y="96"/>
                    </a:lnTo>
                    <a:lnTo>
                      <a:pt x="106" y="96"/>
                    </a:lnTo>
                    <a:lnTo>
                      <a:pt x="106" y="100"/>
                    </a:lnTo>
                    <a:lnTo>
                      <a:pt x="106" y="96"/>
                    </a:lnTo>
                    <a:lnTo>
                      <a:pt x="102" y="100"/>
                    </a:lnTo>
                    <a:lnTo>
                      <a:pt x="100" y="96"/>
                    </a:lnTo>
                    <a:lnTo>
                      <a:pt x="92" y="92"/>
                    </a:lnTo>
                    <a:lnTo>
                      <a:pt x="88" y="92"/>
                    </a:lnTo>
                    <a:lnTo>
                      <a:pt x="88" y="88"/>
                    </a:lnTo>
                    <a:lnTo>
                      <a:pt x="84" y="86"/>
                    </a:lnTo>
                    <a:lnTo>
                      <a:pt x="84" y="88"/>
                    </a:lnTo>
                    <a:lnTo>
                      <a:pt x="80" y="88"/>
                    </a:lnTo>
                    <a:lnTo>
                      <a:pt x="80" y="86"/>
                    </a:lnTo>
                    <a:lnTo>
                      <a:pt x="76" y="86"/>
                    </a:lnTo>
                    <a:lnTo>
                      <a:pt x="74" y="86"/>
                    </a:lnTo>
                    <a:lnTo>
                      <a:pt x="74" y="88"/>
                    </a:lnTo>
                    <a:lnTo>
                      <a:pt x="70" y="88"/>
                    </a:lnTo>
                    <a:lnTo>
                      <a:pt x="66" y="88"/>
                    </a:lnTo>
                    <a:lnTo>
                      <a:pt x="62" y="88"/>
                    </a:lnTo>
                    <a:lnTo>
                      <a:pt x="58" y="88"/>
                    </a:lnTo>
                    <a:lnTo>
                      <a:pt x="58" y="92"/>
                    </a:lnTo>
                    <a:lnTo>
                      <a:pt x="54" y="92"/>
                    </a:lnTo>
                    <a:lnTo>
                      <a:pt x="54" y="96"/>
                    </a:lnTo>
                    <a:lnTo>
                      <a:pt x="50" y="96"/>
                    </a:lnTo>
                    <a:lnTo>
                      <a:pt x="50" y="100"/>
                    </a:lnTo>
                    <a:lnTo>
                      <a:pt x="48" y="104"/>
                    </a:lnTo>
                    <a:lnTo>
                      <a:pt x="44" y="104"/>
                    </a:lnTo>
                    <a:lnTo>
                      <a:pt x="40" y="104"/>
                    </a:lnTo>
                    <a:lnTo>
                      <a:pt x="36" y="104"/>
                    </a:lnTo>
                    <a:lnTo>
                      <a:pt x="32" y="104"/>
                    </a:lnTo>
                    <a:lnTo>
                      <a:pt x="28" y="100"/>
                    </a:lnTo>
                    <a:lnTo>
                      <a:pt x="24" y="100"/>
                    </a:lnTo>
                    <a:lnTo>
                      <a:pt x="24" y="96"/>
                    </a:lnTo>
                    <a:lnTo>
                      <a:pt x="20" y="96"/>
                    </a:lnTo>
                    <a:lnTo>
                      <a:pt x="18" y="96"/>
                    </a:lnTo>
                    <a:lnTo>
                      <a:pt x="14" y="96"/>
                    </a:lnTo>
                    <a:lnTo>
                      <a:pt x="14" y="92"/>
                    </a:lnTo>
                    <a:lnTo>
                      <a:pt x="10" y="92"/>
                    </a:lnTo>
                    <a:lnTo>
                      <a:pt x="10" y="88"/>
                    </a:lnTo>
                    <a:lnTo>
                      <a:pt x="6" y="86"/>
                    </a:lnTo>
                    <a:lnTo>
                      <a:pt x="4" y="82"/>
                    </a:lnTo>
                    <a:lnTo>
                      <a:pt x="4" y="78"/>
                    </a:lnTo>
                    <a:lnTo>
                      <a:pt x="4" y="74"/>
                    </a:lnTo>
                    <a:lnTo>
                      <a:pt x="4" y="70"/>
                    </a:lnTo>
                    <a:lnTo>
                      <a:pt x="6" y="66"/>
                    </a:lnTo>
                    <a:lnTo>
                      <a:pt x="6" y="62"/>
                    </a:lnTo>
                    <a:lnTo>
                      <a:pt x="6" y="58"/>
                    </a:lnTo>
                    <a:lnTo>
                      <a:pt x="6" y="56"/>
                    </a:lnTo>
                    <a:lnTo>
                      <a:pt x="6" y="48"/>
                    </a:lnTo>
                    <a:lnTo>
                      <a:pt x="6" y="44"/>
                    </a:lnTo>
                    <a:lnTo>
                      <a:pt x="6" y="40"/>
                    </a:lnTo>
                    <a:lnTo>
                      <a:pt x="6" y="36"/>
                    </a:lnTo>
                    <a:lnTo>
                      <a:pt x="4" y="32"/>
                    </a:lnTo>
                    <a:lnTo>
                      <a:pt x="0" y="30"/>
                    </a:lnTo>
                    <a:lnTo>
                      <a:pt x="6" y="26"/>
                    </a:lnTo>
                    <a:lnTo>
                      <a:pt x="10" y="26"/>
                    </a:lnTo>
                    <a:lnTo>
                      <a:pt x="14" y="22"/>
                    </a:lnTo>
                    <a:lnTo>
                      <a:pt x="18" y="18"/>
                    </a:lnTo>
                    <a:lnTo>
                      <a:pt x="20" y="14"/>
                    </a:lnTo>
                    <a:lnTo>
                      <a:pt x="24" y="14"/>
                    </a:lnTo>
                    <a:lnTo>
                      <a:pt x="24" y="10"/>
                    </a:lnTo>
                    <a:lnTo>
                      <a:pt x="28" y="10"/>
                    </a:lnTo>
                    <a:lnTo>
                      <a:pt x="32" y="10"/>
                    </a:lnTo>
                    <a:lnTo>
                      <a:pt x="36" y="6"/>
                    </a:lnTo>
                    <a:lnTo>
                      <a:pt x="40" y="6"/>
                    </a:lnTo>
                    <a:lnTo>
                      <a:pt x="44" y="6"/>
                    </a:lnTo>
                    <a:lnTo>
                      <a:pt x="44" y="10"/>
                    </a:lnTo>
                    <a:lnTo>
                      <a:pt x="48" y="10"/>
                    </a:lnTo>
                    <a:lnTo>
                      <a:pt x="50" y="14"/>
                    </a:lnTo>
                    <a:lnTo>
                      <a:pt x="54" y="18"/>
                    </a:lnTo>
                    <a:lnTo>
                      <a:pt x="54" y="22"/>
                    </a:lnTo>
                    <a:lnTo>
                      <a:pt x="58" y="22"/>
                    </a:lnTo>
                    <a:lnTo>
                      <a:pt x="58" y="26"/>
                    </a:lnTo>
                    <a:lnTo>
                      <a:pt x="58" y="30"/>
                    </a:lnTo>
                    <a:lnTo>
                      <a:pt x="62" y="30"/>
                    </a:lnTo>
                    <a:lnTo>
                      <a:pt x="66" y="30"/>
                    </a:lnTo>
                    <a:lnTo>
                      <a:pt x="66" y="26"/>
                    </a:lnTo>
                    <a:lnTo>
                      <a:pt x="70" y="30"/>
                    </a:lnTo>
                    <a:lnTo>
                      <a:pt x="74" y="30"/>
                    </a:lnTo>
                    <a:lnTo>
                      <a:pt x="76" y="30"/>
                    </a:lnTo>
                    <a:lnTo>
                      <a:pt x="80" y="30"/>
                    </a:lnTo>
                    <a:lnTo>
                      <a:pt x="84" y="30"/>
                    </a:lnTo>
                    <a:lnTo>
                      <a:pt x="84" y="26"/>
                    </a:lnTo>
                    <a:lnTo>
                      <a:pt x="80" y="26"/>
                    </a:lnTo>
                    <a:lnTo>
                      <a:pt x="80" y="22"/>
                    </a:lnTo>
                    <a:lnTo>
                      <a:pt x="80" y="18"/>
                    </a:lnTo>
                    <a:lnTo>
                      <a:pt x="80" y="14"/>
                    </a:lnTo>
                    <a:lnTo>
                      <a:pt x="84" y="14"/>
                    </a:lnTo>
                    <a:lnTo>
                      <a:pt x="84" y="10"/>
                    </a:lnTo>
                    <a:lnTo>
                      <a:pt x="88" y="10"/>
                    </a:lnTo>
                    <a:lnTo>
                      <a:pt x="92" y="10"/>
                    </a:lnTo>
                    <a:lnTo>
                      <a:pt x="96" y="10"/>
                    </a:lnTo>
                    <a:lnTo>
                      <a:pt x="96" y="6"/>
                    </a:lnTo>
                    <a:lnTo>
                      <a:pt x="96" y="4"/>
                    </a:lnTo>
                    <a:lnTo>
                      <a:pt x="100" y="6"/>
                    </a:lnTo>
                    <a:lnTo>
                      <a:pt x="102" y="6"/>
                    </a:lnTo>
                    <a:lnTo>
                      <a:pt x="100" y="4"/>
                    </a:lnTo>
                    <a:lnTo>
                      <a:pt x="100" y="0"/>
                    </a:lnTo>
                    <a:lnTo>
                      <a:pt x="102" y="4"/>
                    </a:lnTo>
                    <a:lnTo>
                      <a:pt x="102" y="0"/>
                    </a:lnTo>
                    <a:lnTo>
                      <a:pt x="106" y="0"/>
                    </a:lnTo>
                    <a:lnTo>
                      <a:pt x="106" y="4"/>
                    </a:lnTo>
                    <a:lnTo>
                      <a:pt x="110" y="4"/>
                    </a:lnTo>
                    <a:lnTo>
                      <a:pt x="114" y="4"/>
                    </a:lnTo>
                    <a:lnTo>
                      <a:pt x="114" y="6"/>
                    </a:lnTo>
                    <a:lnTo>
                      <a:pt x="118" y="6"/>
                    </a:lnTo>
                    <a:lnTo>
                      <a:pt x="122" y="6"/>
                    </a:lnTo>
                    <a:lnTo>
                      <a:pt x="126" y="10"/>
                    </a:lnTo>
                    <a:lnTo>
                      <a:pt x="126" y="14"/>
                    </a:lnTo>
                    <a:lnTo>
                      <a:pt x="126" y="18"/>
                    </a:lnTo>
                    <a:lnTo>
                      <a:pt x="128" y="18"/>
                    </a:lnTo>
                    <a:lnTo>
                      <a:pt x="126" y="18"/>
                    </a:lnTo>
                    <a:lnTo>
                      <a:pt x="126" y="22"/>
                    </a:lnTo>
                    <a:lnTo>
                      <a:pt x="126" y="26"/>
                    </a:lnTo>
                    <a:lnTo>
                      <a:pt x="128" y="26"/>
                    </a:lnTo>
                    <a:lnTo>
                      <a:pt x="128" y="30"/>
                    </a:lnTo>
                    <a:lnTo>
                      <a:pt x="132" y="30"/>
                    </a:lnTo>
                    <a:lnTo>
                      <a:pt x="136" y="30"/>
                    </a:lnTo>
                    <a:lnTo>
                      <a:pt x="140" y="30"/>
                    </a:lnTo>
                    <a:lnTo>
                      <a:pt x="144" y="30"/>
                    </a:lnTo>
                    <a:lnTo>
                      <a:pt x="148" y="30"/>
                    </a:lnTo>
                    <a:lnTo>
                      <a:pt x="152" y="32"/>
                    </a:lnTo>
                    <a:lnTo>
                      <a:pt x="152" y="36"/>
                    </a:lnTo>
                    <a:lnTo>
                      <a:pt x="152" y="40"/>
                    </a:lnTo>
                    <a:lnTo>
                      <a:pt x="156" y="40"/>
                    </a:lnTo>
                    <a:lnTo>
                      <a:pt x="156" y="44"/>
                    </a:lnTo>
                    <a:lnTo>
                      <a:pt x="158" y="44"/>
                    </a:lnTo>
                    <a:lnTo>
                      <a:pt x="158" y="48"/>
                    </a:lnTo>
                    <a:lnTo>
                      <a:pt x="158" y="52"/>
                    </a:lnTo>
                    <a:lnTo>
                      <a:pt x="158" y="56"/>
                    </a:lnTo>
                    <a:lnTo>
                      <a:pt x="162" y="56"/>
                    </a:lnTo>
                    <a:lnTo>
                      <a:pt x="162" y="58"/>
                    </a:lnTo>
                    <a:lnTo>
                      <a:pt x="166" y="58"/>
                    </a:lnTo>
                    <a:lnTo>
                      <a:pt x="170" y="62"/>
                    </a:lnTo>
                    <a:lnTo>
                      <a:pt x="174" y="62"/>
                    </a:lnTo>
                    <a:lnTo>
                      <a:pt x="174" y="66"/>
                    </a:lnTo>
                    <a:lnTo>
                      <a:pt x="178" y="66"/>
                    </a:lnTo>
                    <a:lnTo>
                      <a:pt x="178" y="70"/>
                    </a:lnTo>
                    <a:lnTo>
                      <a:pt x="182" y="70"/>
                    </a:lnTo>
                    <a:lnTo>
                      <a:pt x="182" y="74"/>
                    </a:lnTo>
                    <a:lnTo>
                      <a:pt x="184" y="74"/>
                    </a:lnTo>
                    <a:lnTo>
                      <a:pt x="188" y="74"/>
                    </a:lnTo>
                    <a:lnTo>
                      <a:pt x="188" y="78"/>
                    </a:lnTo>
                    <a:lnTo>
                      <a:pt x="192" y="78"/>
                    </a:lnTo>
                    <a:lnTo>
                      <a:pt x="196" y="82"/>
                    </a:lnTo>
                    <a:lnTo>
                      <a:pt x="200" y="86"/>
                    </a:lnTo>
                    <a:lnTo>
                      <a:pt x="204" y="86"/>
                    </a:lnTo>
                    <a:lnTo>
                      <a:pt x="204" y="88"/>
                    </a:lnTo>
                    <a:lnTo>
                      <a:pt x="208" y="88"/>
                    </a:lnTo>
                    <a:lnTo>
                      <a:pt x="208" y="86"/>
                    </a:lnTo>
                    <a:lnTo>
                      <a:pt x="210" y="88"/>
                    </a:lnTo>
                    <a:lnTo>
                      <a:pt x="214" y="88"/>
                    </a:lnTo>
                    <a:lnTo>
                      <a:pt x="214" y="92"/>
                    </a:lnTo>
                    <a:lnTo>
                      <a:pt x="218" y="92"/>
                    </a:lnTo>
                    <a:lnTo>
                      <a:pt x="218" y="96"/>
                    </a:lnTo>
                    <a:lnTo>
                      <a:pt x="214" y="100"/>
                    </a:lnTo>
                    <a:lnTo>
                      <a:pt x="214" y="104"/>
                    </a:lnTo>
                    <a:lnTo>
                      <a:pt x="218" y="104"/>
                    </a:lnTo>
                    <a:lnTo>
                      <a:pt x="214" y="104"/>
                    </a:lnTo>
                    <a:lnTo>
                      <a:pt x="214" y="104"/>
                    </a:lnTo>
                    <a:lnTo>
                      <a:pt x="214" y="10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3" name="Freeform 60">
                <a:extLst>
                  <a:ext uri="{FF2B5EF4-FFF2-40B4-BE49-F238E27FC236}">
                    <a16:creationId xmlns:a16="http://schemas.microsoft.com/office/drawing/2014/main" id="{333B576D-D721-42BB-A169-55ACA9944D50}"/>
                  </a:ext>
                </a:extLst>
              </p:cNvPr>
              <p:cNvSpPr>
                <a:spLocks noEditPoints="1"/>
              </p:cNvSpPr>
              <p:nvPr/>
            </p:nvSpPr>
            <p:spPr bwMode="auto">
              <a:xfrm>
                <a:off x="5626914" y="9238228"/>
                <a:ext cx="115010" cy="104555"/>
              </a:xfrm>
              <a:custGeom>
                <a:avLst/>
                <a:gdLst>
                  <a:gd name="T0" fmla="*/ 66 w 66"/>
                  <a:gd name="T1" fmla="*/ 14 h 60"/>
                  <a:gd name="T2" fmla="*/ 66 w 66"/>
                  <a:gd name="T3" fmla="*/ 18 h 60"/>
                  <a:gd name="T4" fmla="*/ 66 w 66"/>
                  <a:gd name="T5" fmla="*/ 18 h 60"/>
                  <a:gd name="T6" fmla="*/ 66 w 66"/>
                  <a:gd name="T7" fmla="*/ 22 h 60"/>
                  <a:gd name="T8" fmla="*/ 62 w 66"/>
                  <a:gd name="T9" fmla="*/ 22 h 60"/>
                  <a:gd name="T10" fmla="*/ 62 w 66"/>
                  <a:gd name="T11" fmla="*/ 22 h 60"/>
                  <a:gd name="T12" fmla="*/ 62 w 66"/>
                  <a:gd name="T13" fmla="*/ 22 h 60"/>
                  <a:gd name="T14" fmla="*/ 62 w 66"/>
                  <a:gd name="T15" fmla="*/ 18 h 60"/>
                  <a:gd name="T16" fmla="*/ 60 w 66"/>
                  <a:gd name="T17" fmla="*/ 18 h 60"/>
                  <a:gd name="T18" fmla="*/ 60 w 66"/>
                  <a:gd name="T19" fmla="*/ 22 h 60"/>
                  <a:gd name="T20" fmla="*/ 60 w 66"/>
                  <a:gd name="T21" fmla="*/ 26 h 60"/>
                  <a:gd name="T22" fmla="*/ 60 w 66"/>
                  <a:gd name="T23" fmla="*/ 30 h 60"/>
                  <a:gd name="T24" fmla="*/ 60 w 66"/>
                  <a:gd name="T25" fmla="*/ 34 h 60"/>
                  <a:gd name="T26" fmla="*/ 62 w 66"/>
                  <a:gd name="T27" fmla="*/ 36 h 60"/>
                  <a:gd name="T28" fmla="*/ 56 w 66"/>
                  <a:gd name="T29" fmla="*/ 36 h 60"/>
                  <a:gd name="T30" fmla="*/ 56 w 66"/>
                  <a:gd name="T31" fmla="*/ 40 h 60"/>
                  <a:gd name="T32" fmla="*/ 52 w 66"/>
                  <a:gd name="T33" fmla="*/ 48 h 60"/>
                  <a:gd name="T34" fmla="*/ 52 w 66"/>
                  <a:gd name="T35" fmla="*/ 52 h 60"/>
                  <a:gd name="T36" fmla="*/ 52 w 66"/>
                  <a:gd name="T37" fmla="*/ 56 h 60"/>
                  <a:gd name="T38" fmla="*/ 48 w 66"/>
                  <a:gd name="T39" fmla="*/ 60 h 60"/>
                  <a:gd name="T40" fmla="*/ 0 w 66"/>
                  <a:gd name="T41" fmla="*/ 34 h 60"/>
                  <a:gd name="T42" fmla="*/ 0 w 66"/>
                  <a:gd name="T43" fmla="*/ 34 h 60"/>
                  <a:gd name="T44" fmla="*/ 4 w 66"/>
                  <a:gd name="T45" fmla="*/ 36 h 60"/>
                  <a:gd name="T46" fmla="*/ 6 w 66"/>
                  <a:gd name="T47" fmla="*/ 36 h 60"/>
                  <a:gd name="T48" fmla="*/ 10 w 66"/>
                  <a:gd name="T49" fmla="*/ 34 h 60"/>
                  <a:gd name="T50" fmla="*/ 14 w 66"/>
                  <a:gd name="T51" fmla="*/ 34 h 60"/>
                  <a:gd name="T52" fmla="*/ 18 w 66"/>
                  <a:gd name="T53" fmla="*/ 34 h 60"/>
                  <a:gd name="T54" fmla="*/ 26 w 66"/>
                  <a:gd name="T55" fmla="*/ 34 h 60"/>
                  <a:gd name="T56" fmla="*/ 26 w 66"/>
                  <a:gd name="T57" fmla="*/ 36 h 60"/>
                  <a:gd name="T58" fmla="*/ 36 w 66"/>
                  <a:gd name="T59" fmla="*/ 34 h 60"/>
                  <a:gd name="T60" fmla="*/ 40 w 66"/>
                  <a:gd name="T61" fmla="*/ 30 h 60"/>
                  <a:gd name="T62" fmla="*/ 40 w 66"/>
                  <a:gd name="T63" fmla="*/ 30 h 60"/>
                  <a:gd name="T64" fmla="*/ 40 w 66"/>
                  <a:gd name="T65" fmla="*/ 22 h 60"/>
                  <a:gd name="T66" fmla="*/ 48 w 66"/>
                  <a:gd name="T67" fmla="*/ 18 h 60"/>
                  <a:gd name="T68" fmla="*/ 48 w 66"/>
                  <a:gd name="T69" fmla="*/ 14 h 60"/>
                  <a:gd name="T70" fmla="*/ 52 w 66"/>
                  <a:gd name="T71" fmla="*/ 14 h 60"/>
                  <a:gd name="T72" fmla="*/ 52 w 66"/>
                  <a:gd name="T73" fmla="*/ 14 h 60"/>
                  <a:gd name="T74" fmla="*/ 52 w 66"/>
                  <a:gd name="T75" fmla="*/ 10 h 60"/>
                  <a:gd name="T76" fmla="*/ 56 w 66"/>
                  <a:gd name="T77" fmla="*/ 10 h 60"/>
                  <a:gd name="T78" fmla="*/ 56 w 66"/>
                  <a:gd name="T79" fmla="*/ 6 h 60"/>
                  <a:gd name="T80" fmla="*/ 56 w 66"/>
                  <a:gd name="T81" fmla="*/ 6 h 60"/>
                  <a:gd name="T82" fmla="*/ 60 w 66"/>
                  <a:gd name="T83" fmla="*/ 6 h 60"/>
                  <a:gd name="T84" fmla="*/ 62 w 66"/>
                  <a:gd name="T85" fmla="*/ 0 h 60"/>
                  <a:gd name="T86" fmla="*/ 62 w 66"/>
                  <a:gd name="T87" fmla="*/ 2 h 60"/>
                  <a:gd name="T88" fmla="*/ 62 w 66"/>
                  <a:gd name="T89" fmla="*/ 6 h 60"/>
                  <a:gd name="T90" fmla="*/ 66 w 66"/>
                  <a:gd name="T91" fmla="*/ 6 h 60"/>
                  <a:gd name="T92" fmla="*/ 66 w 66"/>
                  <a:gd name="T93" fmla="*/ 10 h 60"/>
                  <a:gd name="T94" fmla="*/ 36 w 66"/>
                  <a:gd name="T95" fmla="*/ 26 h 60"/>
                  <a:gd name="T96" fmla="*/ 30 w 66"/>
                  <a:gd name="T97" fmla="*/ 34 h 60"/>
                  <a:gd name="T98" fmla="*/ 30 w 66"/>
                  <a:gd name="T99" fmla="*/ 34 h 60"/>
                  <a:gd name="T100" fmla="*/ 30 w 66"/>
                  <a:gd name="T101" fmla="*/ 34 h 60"/>
                  <a:gd name="T102" fmla="*/ 32 w 66"/>
                  <a:gd name="T103" fmla="*/ 34 h 60"/>
                  <a:gd name="T104" fmla="*/ 30 w 66"/>
                  <a:gd name="T10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0">
                    <a:moveTo>
                      <a:pt x="66" y="10"/>
                    </a:moveTo>
                    <a:lnTo>
                      <a:pt x="66" y="10"/>
                    </a:lnTo>
                    <a:lnTo>
                      <a:pt x="66" y="10"/>
                    </a:lnTo>
                    <a:lnTo>
                      <a:pt x="66" y="14"/>
                    </a:lnTo>
                    <a:lnTo>
                      <a:pt x="66" y="14"/>
                    </a:lnTo>
                    <a:lnTo>
                      <a:pt x="66" y="18"/>
                    </a:lnTo>
                    <a:lnTo>
                      <a:pt x="66" y="18"/>
                    </a:lnTo>
                    <a:lnTo>
                      <a:pt x="66" y="18"/>
                    </a:lnTo>
                    <a:lnTo>
                      <a:pt x="66" y="18"/>
                    </a:lnTo>
                    <a:lnTo>
                      <a:pt x="66" y="18"/>
                    </a:lnTo>
                    <a:lnTo>
                      <a:pt x="66" y="18"/>
                    </a:lnTo>
                    <a:lnTo>
                      <a:pt x="66" y="18"/>
                    </a:lnTo>
                    <a:lnTo>
                      <a:pt x="66" y="18"/>
                    </a:lnTo>
                    <a:lnTo>
                      <a:pt x="66" y="22"/>
                    </a:lnTo>
                    <a:lnTo>
                      <a:pt x="66" y="22"/>
                    </a:lnTo>
                    <a:lnTo>
                      <a:pt x="66" y="22"/>
                    </a:lnTo>
                    <a:lnTo>
                      <a:pt x="66" y="22"/>
                    </a:lnTo>
                    <a:lnTo>
                      <a:pt x="66" y="22"/>
                    </a:lnTo>
                    <a:lnTo>
                      <a:pt x="66" y="22"/>
                    </a:lnTo>
                    <a:lnTo>
                      <a:pt x="62" y="22"/>
                    </a:lnTo>
                    <a:lnTo>
                      <a:pt x="62" y="22"/>
                    </a:lnTo>
                    <a:lnTo>
                      <a:pt x="62" y="22"/>
                    </a:lnTo>
                    <a:lnTo>
                      <a:pt x="62" y="22"/>
                    </a:lnTo>
                    <a:lnTo>
                      <a:pt x="62" y="22"/>
                    </a:lnTo>
                    <a:lnTo>
                      <a:pt x="62" y="22"/>
                    </a:lnTo>
                    <a:lnTo>
                      <a:pt x="62" y="22"/>
                    </a:lnTo>
                    <a:lnTo>
                      <a:pt x="60" y="22"/>
                    </a:lnTo>
                    <a:lnTo>
                      <a:pt x="62" y="22"/>
                    </a:lnTo>
                    <a:lnTo>
                      <a:pt x="62" y="22"/>
                    </a:lnTo>
                    <a:lnTo>
                      <a:pt x="62" y="22"/>
                    </a:lnTo>
                    <a:lnTo>
                      <a:pt x="62" y="18"/>
                    </a:lnTo>
                    <a:lnTo>
                      <a:pt x="62" y="18"/>
                    </a:lnTo>
                    <a:lnTo>
                      <a:pt x="62" y="18"/>
                    </a:lnTo>
                    <a:lnTo>
                      <a:pt x="60" y="18"/>
                    </a:lnTo>
                    <a:lnTo>
                      <a:pt x="60" y="18"/>
                    </a:lnTo>
                    <a:lnTo>
                      <a:pt x="60" y="18"/>
                    </a:lnTo>
                    <a:lnTo>
                      <a:pt x="60" y="18"/>
                    </a:lnTo>
                    <a:lnTo>
                      <a:pt x="60" y="18"/>
                    </a:lnTo>
                    <a:lnTo>
                      <a:pt x="60" y="22"/>
                    </a:lnTo>
                    <a:lnTo>
                      <a:pt x="60" y="22"/>
                    </a:lnTo>
                    <a:lnTo>
                      <a:pt x="60" y="22"/>
                    </a:lnTo>
                    <a:lnTo>
                      <a:pt x="60" y="22"/>
                    </a:lnTo>
                    <a:lnTo>
                      <a:pt x="60" y="26"/>
                    </a:lnTo>
                    <a:lnTo>
                      <a:pt x="60" y="26"/>
                    </a:lnTo>
                    <a:lnTo>
                      <a:pt x="60" y="26"/>
                    </a:lnTo>
                    <a:lnTo>
                      <a:pt x="60" y="26"/>
                    </a:lnTo>
                    <a:lnTo>
                      <a:pt x="60" y="30"/>
                    </a:lnTo>
                    <a:lnTo>
                      <a:pt x="60" y="30"/>
                    </a:lnTo>
                    <a:lnTo>
                      <a:pt x="60" y="30"/>
                    </a:lnTo>
                    <a:lnTo>
                      <a:pt x="60" y="34"/>
                    </a:lnTo>
                    <a:lnTo>
                      <a:pt x="60" y="34"/>
                    </a:lnTo>
                    <a:lnTo>
                      <a:pt x="60" y="34"/>
                    </a:lnTo>
                    <a:lnTo>
                      <a:pt x="60" y="34"/>
                    </a:lnTo>
                    <a:lnTo>
                      <a:pt x="60" y="34"/>
                    </a:lnTo>
                    <a:lnTo>
                      <a:pt x="62" y="36"/>
                    </a:lnTo>
                    <a:lnTo>
                      <a:pt x="62" y="36"/>
                    </a:lnTo>
                    <a:lnTo>
                      <a:pt x="60" y="36"/>
                    </a:lnTo>
                    <a:lnTo>
                      <a:pt x="60" y="36"/>
                    </a:lnTo>
                    <a:lnTo>
                      <a:pt x="56" y="36"/>
                    </a:lnTo>
                    <a:lnTo>
                      <a:pt x="56" y="36"/>
                    </a:lnTo>
                    <a:lnTo>
                      <a:pt x="56" y="36"/>
                    </a:lnTo>
                    <a:lnTo>
                      <a:pt x="56" y="36"/>
                    </a:lnTo>
                    <a:lnTo>
                      <a:pt x="56" y="36"/>
                    </a:lnTo>
                    <a:lnTo>
                      <a:pt x="56" y="40"/>
                    </a:lnTo>
                    <a:lnTo>
                      <a:pt x="56" y="44"/>
                    </a:lnTo>
                    <a:lnTo>
                      <a:pt x="52" y="44"/>
                    </a:lnTo>
                    <a:lnTo>
                      <a:pt x="52" y="48"/>
                    </a:lnTo>
                    <a:lnTo>
                      <a:pt x="52" y="48"/>
                    </a:lnTo>
                    <a:lnTo>
                      <a:pt x="52" y="52"/>
                    </a:lnTo>
                    <a:lnTo>
                      <a:pt x="52" y="52"/>
                    </a:lnTo>
                    <a:lnTo>
                      <a:pt x="52" y="52"/>
                    </a:lnTo>
                    <a:lnTo>
                      <a:pt x="52" y="52"/>
                    </a:lnTo>
                    <a:lnTo>
                      <a:pt x="52" y="56"/>
                    </a:lnTo>
                    <a:lnTo>
                      <a:pt x="52" y="56"/>
                    </a:lnTo>
                    <a:lnTo>
                      <a:pt x="52" y="56"/>
                    </a:lnTo>
                    <a:lnTo>
                      <a:pt x="52" y="56"/>
                    </a:lnTo>
                    <a:lnTo>
                      <a:pt x="52" y="60"/>
                    </a:lnTo>
                    <a:lnTo>
                      <a:pt x="52" y="60"/>
                    </a:lnTo>
                    <a:lnTo>
                      <a:pt x="48" y="60"/>
                    </a:lnTo>
                    <a:lnTo>
                      <a:pt x="48" y="60"/>
                    </a:lnTo>
                    <a:lnTo>
                      <a:pt x="14" y="56"/>
                    </a:lnTo>
                    <a:lnTo>
                      <a:pt x="0" y="34"/>
                    </a:lnTo>
                    <a:lnTo>
                      <a:pt x="0" y="34"/>
                    </a:lnTo>
                    <a:lnTo>
                      <a:pt x="0" y="34"/>
                    </a:lnTo>
                    <a:lnTo>
                      <a:pt x="0" y="34"/>
                    </a:lnTo>
                    <a:lnTo>
                      <a:pt x="0" y="34"/>
                    </a:lnTo>
                    <a:lnTo>
                      <a:pt x="0" y="34"/>
                    </a:lnTo>
                    <a:lnTo>
                      <a:pt x="0" y="34"/>
                    </a:lnTo>
                    <a:lnTo>
                      <a:pt x="4" y="36"/>
                    </a:lnTo>
                    <a:lnTo>
                      <a:pt x="4" y="36"/>
                    </a:lnTo>
                    <a:lnTo>
                      <a:pt x="4" y="36"/>
                    </a:lnTo>
                    <a:lnTo>
                      <a:pt x="4" y="36"/>
                    </a:lnTo>
                    <a:lnTo>
                      <a:pt x="4" y="36"/>
                    </a:lnTo>
                    <a:lnTo>
                      <a:pt x="6" y="36"/>
                    </a:lnTo>
                    <a:lnTo>
                      <a:pt x="6" y="36"/>
                    </a:lnTo>
                    <a:lnTo>
                      <a:pt x="6" y="36"/>
                    </a:lnTo>
                    <a:lnTo>
                      <a:pt x="6" y="36"/>
                    </a:lnTo>
                    <a:lnTo>
                      <a:pt x="10" y="36"/>
                    </a:lnTo>
                    <a:lnTo>
                      <a:pt x="10" y="36"/>
                    </a:lnTo>
                    <a:lnTo>
                      <a:pt x="10" y="34"/>
                    </a:lnTo>
                    <a:lnTo>
                      <a:pt x="14" y="34"/>
                    </a:lnTo>
                    <a:lnTo>
                      <a:pt x="14" y="34"/>
                    </a:lnTo>
                    <a:lnTo>
                      <a:pt x="14" y="34"/>
                    </a:lnTo>
                    <a:lnTo>
                      <a:pt x="14" y="34"/>
                    </a:lnTo>
                    <a:lnTo>
                      <a:pt x="14" y="34"/>
                    </a:lnTo>
                    <a:lnTo>
                      <a:pt x="18" y="34"/>
                    </a:lnTo>
                    <a:lnTo>
                      <a:pt x="18" y="34"/>
                    </a:lnTo>
                    <a:lnTo>
                      <a:pt x="18" y="34"/>
                    </a:lnTo>
                    <a:lnTo>
                      <a:pt x="22" y="34"/>
                    </a:lnTo>
                    <a:lnTo>
                      <a:pt x="22" y="34"/>
                    </a:lnTo>
                    <a:lnTo>
                      <a:pt x="22" y="34"/>
                    </a:lnTo>
                    <a:lnTo>
                      <a:pt x="26" y="34"/>
                    </a:lnTo>
                    <a:lnTo>
                      <a:pt x="26" y="34"/>
                    </a:lnTo>
                    <a:lnTo>
                      <a:pt x="26" y="36"/>
                    </a:lnTo>
                    <a:lnTo>
                      <a:pt x="26" y="36"/>
                    </a:lnTo>
                    <a:lnTo>
                      <a:pt x="26" y="36"/>
                    </a:lnTo>
                    <a:lnTo>
                      <a:pt x="26" y="36"/>
                    </a:lnTo>
                    <a:lnTo>
                      <a:pt x="30" y="36"/>
                    </a:lnTo>
                    <a:lnTo>
                      <a:pt x="32" y="34"/>
                    </a:lnTo>
                    <a:lnTo>
                      <a:pt x="36" y="34"/>
                    </a:lnTo>
                    <a:lnTo>
                      <a:pt x="36" y="34"/>
                    </a:lnTo>
                    <a:lnTo>
                      <a:pt x="36" y="34"/>
                    </a:lnTo>
                    <a:lnTo>
                      <a:pt x="40" y="34"/>
                    </a:lnTo>
                    <a:lnTo>
                      <a:pt x="40" y="30"/>
                    </a:lnTo>
                    <a:lnTo>
                      <a:pt x="40" y="30"/>
                    </a:lnTo>
                    <a:lnTo>
                      <a:pt x="40" y="30"/>
                    </a:lnTo>
                    <a:lnTo>
                      <a:pt x="40" y="30"/>
                    </a:lnTo>
                    <a:lnTo>
                      <a:pt x="40" y="30"/>
                    </a:lnTo>
                    <a:lnTo>
                      <a:pt x="40" y="30"/>
                    </a:lnTo>
                    <a:lnTo>
                      <a:pt x="40" y="26"/>
                    </a:lnTo>
                    <a:lnTo>
                      <a:pt x="40" y="22"/>
                    </a:lnTo>
                    <a:lnTo>
                      <a:pt x="40" y="22"/>
                    </a:lnTo>
                    <a:lnTo>
                      <a:pt x="44" y="22"/>
                    </a:lnTo>
                    <a:lnTo>
                      <a:pt x="48" y="18"/>
                    </a:lnTo>
                    <a:lnTo>
                      <a:pt x="48" y="18"/>
                    </a:lnTo>
                    <a:lnTo>
                      <a:pt x="48" y="18"/>
                    </a:lnTo>
                    <a:lnTo>
                      <a:pt x="48" y="18"/>
                    </a:lnTo>
                    <a:lnTo>
                      <a:pt x="48" y="18"/>
                    </a:lnTo>
                    <a:lnTo>
                      <a:pt x="48" y="18"/>
                    </a:lnTo>
                    <a:lnTo>
                      <a:pt x="48" y="14"/>
                    </a:lnTo>
                    <a:lnTo>
                      <a:pt x="48" y="14"/>
                    </a:lnTo>
                    <a:lnTo>
                      <a:pt x="52" y="14"/>
                    </a:lnTo>
                    <a:lnTo>
                      <a:pt x="52" y="14"/>
                    </a:lnTo>
                    <a:lnTo>
                      <a:pt x="52" y="14"/>
                    </a:lnTo>
                    <a:lnTo>
                      <a:pt x="52" y="14"/>
                    </a:lnTo>
                    <a:lnTo>
                      <a:pt x="52" y="14"/>
                    </a:lnTo>
                    <a:lnTo>
                      <a:pt x="52" y="14"/>
                    </a:lnTo>
                    <a:lnTo>
                      <a:pt x="52" y="14"/>
                    </a:lnTo>
                    <a:lnTo>
                      <a:pt x="52" y="10"/>
                    </a:lnTo>
                    <a:lnTo>
                      <a:pt x="52" y="10"/>
                    </a:lnTo>
                    <a:lnTo>
                      <a:pt x="52" y="10"/>
                    </a:lnTo>
                    <a:lnTo>
                      <a:pt x="52" y="10"/>
                    </a:lnTo>
                    <a:lnTo>
                      <a:pt x="56" y="10"/>
                    </a:lnTo>
                    <a:lnTo>
                      <a:pt x="56" y="10"/>
                    </a:lnTo>
                    <a:lnTo>
                      <a:pt x="56" y="10"/>
                    </a:lnTo>
                    <a:lnTo>
                      <a:pt x="56" y="10"/>
                    </a:lnTo>
                    <a:lnTo>
                      <a:pt x="56" y="6"/>
                    </a:lnTo>
                    <a:lnTo>
                      <a:pt x="56" y="6"/>
                    </a:lnTo>
                    <a:lnTo>
                      <a:pt x="56" y="6"/>
                    </a:lnTo>
                    <a:lnTo>
                      <a:pt x="56" y="6"/>
                    </a:lnTo>
                    <a:lnTo>
                      <a:pt x="56" y="10"/>
                    </a:lnTo>
                    <a:lnTo>
                      <a:pt x="56" y="10"/>
                    </a:lnTo>
                    <a:lnTo>
                      <a:pt x="56" y="10"/>
                    </a:lnTo>
                    <a:lnTo>
                      <a:pt x="56" y="6"/>
                    </a:lnTo>
                    <a:lnTo>
                      <a:pt x="56" y="6"/>
                    </a:lnTo>
                    <a:lnTo>
                      <a:pt x="56" y="6"/>
                    </a:lnTo>
                    <a:lnTo>
                      <a:pt x="60" y="6"/>
                    </a:lnTo>
                    <a:lnTo>
                      <a:pt x="60" y="6"/>
                    </a:lnTo>
                    <a:lnTo>
                      <a:pt x="62" y="2"/>
                    </a:lnTo>
                    <a:lnTo>
                      <a:pt x="62" y="2"/>
                    </a:lnTo>
                    <a:lnTo>
                      <a:pt x="62" y="0"/>
                    </a:lnTo>
                    <a:lnTo>
                      <a:pt x="62" y="0"/>
                    </a:lnTo>
                    <a:lnTo>
                      <a:pt x="62" y="0"/>
                    </a:lnTo>
                    <a:lnTo>
                      <a:pt x="62" y="0"/>
                    </a:lnTo>
                    <a:lnTo>
                      <a:pt x="62" y="2"/>
                    </a:lnTo>
                    <a:lnTo>
                      <a:pt x="62" y="2"/>
                    </a:lnTo>
                    <a:lnTo>
                      <a:pt x="62" y="6"/>
                    </a:lnTo>
                    <a:lnTo>
                      <a:pt x="62" y="6"/>
                    </a:lnTo>
                    <a:lnTo>
                      <a:pt x="62" y="6"/>
                    </a:lnTo>
                    <a:lnTo>
                      <a:pt x="62" y="6"/>
                    </a:lnTo>
                    <a:lnTo>
                      <a:pt x="62" y="6"/>
                    </a:lnTo>
                    <a:lnTo>
                      <a:pt x="66" y="6"/>
                    </a:lnTo>
                    <a:lnTo>
                      <a:pt x="66" y="6"/>
                    </a:lnTo>
                    <a:lnTo>
                      <a:pt x="66" y="6"/>
                    </a:lnTo>
                    <a:lnTo>
                      <a:pt x="66" y="10"/>
                    </a:lnTo>
                    <a:lnTo>
                      <a:pt x="66" y="10"/>
                    </a:lnTo>
                    <a:lnTo>
                      <a:pt x="66" y="10"/>
                    </a:lnTo>
                    <a:lnTo>
                      <a:pt x="66" y="10"/>
                    </a:lnTo>
                    <a:lnTo>
                      <a:pt x="66" y="10"/>
                    </a:lnTo>
                    <a:close/>
                    <a:moveTo>
                      <a:pt x="40" y="30"/>
                    </a:moveTo>
                    <a:lnTo>
                      <a:pt x="36" y="30"/>
                    </a:lnTo>
                    <a:lnTo>
                      <a:pt x="36" y="26"/>
                    </a:lnTo>
                    <a:lnTo>
                      <a:pt x="40" y="30"/>
                    </a:lnTo>
                    <a:lnTo>
                      <a:pt x="40" y="30"/>
                    </a:lnTo>
                    <a:lnTo>
                      <a:pt x="40" y="30"/>
                    </a:lnTo>
                    <a:close/>
                    <a:moveTo>
                      <a:pt x="30" y="34"/>
                    </a:moveTo>
                    <a:lnTo>
                      <a:pt x="30" y="34"/>
                    </a:lnTo>
                    <a:lnTo>
                      <a:pt x="30" y="34"/>
                    </a:lnTo>
                    <a:lnTo>
                      <a:pt x="30" y="34"/>
                    </a:lnTo>
                    <a:lnTo>
                      <a:pt x="30" y="34"/>
                    </a:lnTo>
                    <a:lnTo>
                      <a:pt x="30" y="34"/>
                    </a:lnTo>
                    <a:lnTo>
                      <a:pt x="30" y="34"/>
                    </a:lnTo>
                    <a:lnTo>
                      <a:pt x="30" y="34"/>
                    </a:lnTo>
                    <a:lnTo>
                      <a:pt x="30" y="34"/>
                    </a:lnTo>
                    <a:lnTo>
                      <a:pt x="30" y="34"/>
                    </a:lnTo>
                    <a:lnTo>
                      <a:pt x="30" y="34"/>
                    </a:lnTo>
                    <a:lnTo>
                      <a:pt x="32" y="34"/>
                    </a:lnTo>
                    <a:lnTo>
                      <a:pt x="32" y="34"/>
                    </a:lnTo>
                    <a:lnTo>
                      <a:pt x="32" y="34"/>
                    </a:lnTo>
                    <a:lnTo>
                      <a:pt x="32" y="34"/>
                    </a:lnTo>
                    <a:lnTo>
                      <a:pt x="32" y="34"/>
                    </a:lnTo>
                    <a:lnTo>
                      <a:pt x="30" y="34"/>
                    </a:lnTo>
                    <a:lnTo>
                      <a:pt x="30" y="34"/>
                    </a:lnTo>
                    <a:lnTo>
                      <a:pt x="30" y="34"/>
                    </a:lnTo>
                    <a:lnTo>
                      <a:pt x="30"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4" name="Freeform 61">
                <a:extLst>
                  <a:ext uri="{FF2B5EF4-FFF2-40B4-BE49-F238E27FC236}">
                    <a16:creationId xmlns:a16="http://schemas.microsoft.com/office/drawing/2014/main" id="{8F99A55D-1973-4B03-9AD0-DFCF68ABFA98}"/>
                  </a:ext>
                </a:extLst>
              </p:cNvPr>
              <p:cNvSpPr>
                <a:spLocks/>
              </p:cNvSpPr>
              <p:nvPr/>
            </p:nvSpPr>
            <p:spPr bwMode="auto">
              <a:xfrm>
                <a:off x="5734955" y="8593473"/>
                <a:ext cx="425190" cy="285784"/>
              </a:xfrm>
              <a:custGeom>
                <a:avLst/>
                <a:gdLst>
                  <a:gd name="T0" fmla="*/ 168 w 244"/>
                  <a:gd name="T1" fmla="*/ 118 h 164"/>
                  <a:gd name="T2" fmla="*/ 162 w 244"/>
                  <a:gd name="T3" fmla="*/ 126 h 164"/>
                  <a:gd name="T4" fmla="*/ 172 w 244"/>
                  <a:gd name="T5" fmla="*/ 134 h 164"/>
                  <a:gd name="T6" fmla="*/ 176 w 244"/>
                  <a:gd name="T7" fmla="*/ 144 h 164"/>
                  <a:gd name="T8" fmla="*/ 166 w 244"/>
                  <a:gd name="T9" fmla="*/ 156 h 164"/>
                  <a:gd name="T10" fmla="*/ 158 w 244"/>
                  <a:gd name="T11" fmla="*/ 164 h 164"/>
                  <a:gd name="T12" fmla="*/ 146 w 244"/>
                  <a:gd name="T13" fmla="*/ 156 h 164"/>
                  <a:gd name="T14" fmla="*/ 142 w 244"/>
                  <a:gd name="T15" fmla="*/ 144 h 164"/>
                  <a:gd name="T16" fmla="*/ 132 w 244"/>
                  <a:gd name="T17" fmla="*/ 142 h 164"/>
                  <a:gd name="T18" fmla="*/ 116 w 244"/>
                  <a:gd name="T19" fmla="*/ 130 h 164"/>
                  <a:gd name="T20" fmla="*/ 106 w 244"/>
                  <a:gd name="T21" fmla="*/ 122 h 164"/>
                  <a:gd name="T22" fmla="*/ 94 w 244"/>
                  <a:gd name="T23" fmla="*/ 112 h 164"/>
                  <a:gd name="T24" fmla="*/ 86 w 244"/>
                  <a:gd name="T25" fmla="*/ 100 h 164"/>
                  <a:gd name="T26" fmla="*/ 80 w 244"/>
                  <a:gd name="T27" fmla="*/ 86 h 164"/>
                  <a:gd name="T28" fmla="*/ 60 w 244"/>
                  <a:gd name="T29" fmla="*/ 86 h 164"/>
                  <a:gd name="T30" fmla="*/ 60 w 244"/>
                  <a:gd name="T31" fmla="*/ 74 h 164"/>
                  <a:gd name="T32" fmla="*/ 50 w 244"/>
                  <a:gd name="T33" fmla="*/ 62 h 164"/>
                  <a:gd name="T34" fmla="*/ 38 w 244"/>
                  <a:gd name="T35" fmla="*/ 56 h 164"/>
                  <a:gd name="T36" fmla="*/ 34 w 244"/>
                  <a:gd name="T37" fmla="*/ 62 h 164"/>
                  <a:gd name="T38" fmla="*/ 24 w 244"/>
                  <a:gd name="T39" fmla="*/ 66 h 164"/>
                  <a:gd name="T40" fmla="*/ 12 w 244"/>
                  <a:gd name="T41" fmla="*/ 74 h 164"/>
                  <a:gd name="T42" fmla="*/ 12 w 244"/>
                  <a:gd name="T43" fmla="*/ 86 h 164"/>
                  <a:gd name="T44" fmla="*/ 0 w 244"/>
                  <a:gd name="T45" fmla="*/ 78 h 164"/>
                  <a:gd name="T46" fmla="*/ 0 w 244"/>
                  <a:gd name="T47" fmla="*/ 52 h 164"/>
                  <a:gd name="T48" fmla="*/ 0 w 244"/>
                  <a:gd name="T49" fmla="*/ 22 h 164"/>
                  <a:gd name="T50" fmla="*/ 16 w 244"/>
                  <a:gd name="T51" fmla="*/ 8 h 164"/>
                  <a:gd name="T52" fmla="*/ 34 w 244"/>
                  <a:gd name="T53" fmla="*/ 0 h 164"/>
                  <a:gd name="T54" fmla="*/ 82 w 244"/>
                  <a:gd name="T55" fmla="*/ 38 h 164"/>
                  <a:gd name="T56" fmla="*/ 106 w 244"/>
                  <a:gd name="T57" fmla="*/ 38 h 164"/>
                  <a:gd name="T58" fmla="*/ 128 w 244"/>
                  <a:gd name="T59" fmla="*/ 38 h 164"/>
                  <a:gd name="T60" fmla="*/ 136 w 244"/>
                  <a:gd name="T61" fmla="*/ 48 h 164"/>
                  <a:gd name="T62" fmla="*/ 142 w 244"/>
                  <a:gd name="T63" fmla="*/ 62 h 164"/>
                  <a:gd name="T64" fmla="*/ 150 w 244"/>
                  <a:gd name="T65" fmla="*/ 82 h 164"/>
                  <a:gd name="T66" fmla="*/ 166 w 244"/>
                  <a:gd name="T67" fmla="*/ 86 h 164"/>
                  <a:gd name="T68" fmla="*/ 172 w 244"/>
                  <a:gd name="T69" fmla="*/ 96 h 164"/>
                  <a:gd name="T70" fmla="*/ 180 w 244"/>
                  <a:gd name="T71" fmla="*/ 92 h 164"/>
                  <a:gd name="T72" fmla="*/ 192 w 244"/>
                  <a:gd name="T73" fmla="*/ 78 h 164"/>
                  <a:gd name="T74" fmla="*/ 206 w 244"/>
                  <a:gd name="T75" fmla="*/ 70 h 164"/>
                  <a:gd name="T76" fmla="*/ 210 w 244"/>
                  <a:gd name="T77" fmla="*/ 70 h 164"/>
                  <a:gd name="T78" fmla="*/ 198 w 244"/>
                  <a:gd name="T79" fmla="*/ 78 h 164"/>
                  <a:gd name="T80" fmla="*/ 210 w 244"/>
                  <a:gd name="T81" fmla="*/ 86 h 164"/>
                  <a:gd name="T82" fmla="*/ 218 w 244"/>
                  <a:gd name="T83" fmla="*/ 86 h 164"/>
                  <a:gd name="T84" fmla="*/ 224 w 244"/>
                  <a:gd name="T85" fmla="*/ 86 h 164"/>
                  <a:gd name="T86" fmla="*/ 240 w 244"/>
                  <a:gd name="T87" fmla="*/ 92 h 164"/>
                  <a:gd name="T88" fmla="*/ 236 w 244"/>
                  <a:gd name="T89" fmla="*/ 100 h 164"/>
                  <a:gd name="T90" fmla="*/ 224 w 244"/>
                  <a:gd name="T91" fmla="*/ 104 h 164"/>
                  <a:gd name="T92" fmla="*/ 206 w 244"/>
                  <a:gd name="T93" fmla="*/ 104 h 164"/>
                  <a:gd name="T94" fmla="*/ 210 w 244"/>
                  <a:gd name="T95" fmla="*/ 96 h 164"/>
                  <a:gd name="T96" fmla="*/ 202 w 244"/>
                  <a:gd name="T97" fmla="*/ 92 h 164"/>
                  <a:gd name="T98" fmla="*/ 192 w 244"/>
                  <a:gd name="T99" fmla="*/ 92 h 164"/>
                  <a:gd name="T100" fmla="*/ 184 w 244"/>
                  <a:gd name="T101" fmla="*/ 104 h 164"/>
                  <a:gd name="T102" fmla="*/ 184 w 244"/>
                  <a:gd name="T103" fmla="*/ 108 h 164"/>
                  <a:gd name="T104" fmla="*/ 176 w 244"/>
                  <a:gd name="T10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164">
                    <a:moveTo>
                      <a:pt x="176" y="112"/>
                    </a:moveTo>
                    <a:lnTo>
                      <a:pt x="176" y="116"/>
                    </a:lnTo>
                    <a:lnTo>
                      <a:pt x="176" y="118"/>
                    </a:lnTo>
                    <a:lnTo>
                      <a:pt x="172" y="118"/>
                    </a:lnTo>
                    <a:lnTo>
                      <a:pt x="168" y="118"/>
                    </a:lnTo>
                    <a:lnTo>
                      <a:pt x="168" y="116"/>
                    </a:lnTo>
                    <a:lnTo>
                      <a:pt x="166" y="116"/>
                    </a:lnTo>
                    <a:lnTo>
                      <a:pt x="162" y="118"/>
                    </a:lnTo>
                    <a:lnTo>
                      <a:pt x="162" y="122"/>
                    </a:lnTo>
                    <a:lnTo>
                      <a:pt x="162" y="126"/>
                    </a:lnTo>
                    <a:lnTo>
                      <a:pt x="166" y="126"/>
                    </a:lnTo>
                    <a:lnTo>
                      <a:pt x="166" y="130"/>
                    </a:lnTo>
                    <a:lnTo>
                      <a:pt x="168" y="130"/>
                    </a:lnTo>
                    <a:lnTo>
                      <a:pt x="172" y="130"/>
                    </a:lnTo>
                    <a:lnTo>
                      <a:pt x="172" y="134"/>
                    </a:lnTo>
                    <a:lnTo>
                      <a:pt x="168" y="134"/>
                    </a:lnTo>
                    <a:lnTo>
                      <a:pt x="168" y="138"/>
                    </a:lnTo>
                    <a:lnTo>
                      <a:pt x="172" y="142"/>
                    </a:lnTo>
                    <a:lnTo>
                      <a:pt x="172" y="144"/>
                    </a:lnTo>
                    <a:lnTo>
                      <a:pt x="176" y="144"/>
                    </a:lnTo>
                    <a:lnTo>
                      <a:pt x="172" y="144"/>
                    </a:lnTo>
                    <a:lnTo>
                      <a:pt x="172" y="148"/>
                    </a:lnTo>
                    <a:lnTo>
                      <a:pt x="168" y="152"/>
                    </a:lnTo>
                    <a:lnTo>
                      <a:pt x="168" y="156"/>
                    </a:lnTo>
                    <a:lnTo>
                      <a:pt x="166" y="156"/>
                    </a:lnTo>
                    <a:lnTo>
                      <a:pt x="166" y="160"/>
                    </a:lnTo>
                    <a:lnTo>
                      <a:pt x="166" y="164"/>
                    </a:lnTo>
                    <a:lnTo>
                      <a:pt x="162" y="160"/>
                    </a:lnTo>
                    <a:lnTo>
                      <a:pt x="162" y="164"/>
                    </a:lnTo>
                    <a:lnTo>
                      <a:pt x="158" y="164"/>
                    </a:lnTo>
                    <a:lnTo>
                      <a:pt x="158" y="160"/>
                    </a:lnTo>
                    <a:lnTo>
                      <a:pt x="154" y="160"/>
                    </a:lnTo>
                    <a:lnTo>
                      <a:pt x="150" y="160"/>
                    </a:lnTo>
                    <a:lnTo>
                      <a:pt x="146" y="160"/>
                    </a:lnTo>
                    <a:lnTo>
                      <a:pt x="146" y="156"/>
                    </a:lnTo>
                    <a:lnTo>
                      <a:pt x="150" y="152"/>
                    </a:lnTo>
                    <a:lnTo>
                      <a:pt x="150" y="148"/>
                    </a:lnTo>
                    <a:lnTo>
                      <a:pt x="146" y="148"/>
                    </a:lnTo>
                    <a:lnTo>
                      <a:pt x="146" y="144"/>
                    </a:lnTo>
                    <a:lnTo>
                      <a:pt x="142" y="144"/>
                    </a:lnTo>
                    <a:lnTo>
                      <a:pt x="138" y="142"/>
                    </a:lnTo>
                    <a:lnTo>
                      <a:pt x="138" y="144"/>
                    </a:lnTo>
                    <a:lnTo>
                      <a:pt x="136" y="144"/>
                    </a:lnTo>
                    <a:lnTo>
                      <a:pt x="136" y="142"/>
                    </a:lnTo>
                    <a:lnTo>
                      <a:pt x="132" y="142"/>
                    </a:lnTo>
                    <a:lnTo>
                      <a:pt x="128" y="138"/>
                    </a:lnTo>
                    <a:lnTo>
                      <a:pt x="124" y="134"/>
                    </a:lnTo>
                    <a:lnTo>
                      <a:pt x="120" y="134"/>
                    </a:lnTo>
                    <a:lnTo>
                      <a:pt x="120" y="130"/>
                    </a:lnTo>
                    <a:lnTo>
                      <a:pt x="116" y="130"/>
                    </a:lnTo>
                    <a:lnTo>
                      <a:pt x="112" y="130"/>
                    </a:lnTo>
                    <a:lnTo>
                      <a:pt x="112" y="126"/>
                    </a:lnTo>
                    <a:lnTo>
                      <a:pt x="110" y="126"/>
                    </a:lnTo>
                    <a:lnTo>
                      <a:pt x="110" y="122"/>
                    </a:lnTo>
                    <a:lnTo>
                      <a:pt x="106" y="122"/>
                    </a:lnTo>
                    <a:lnTo>
                      <a:pt x="106" y="118"/>
                    </a:lnTo>
                    <a:lnTo>
                      <a:pt x="102" y="118"/>
                    </a:lnTo>
                    <a:lnTo>
                      <a:pt x="98" y="116"/>
                    </a:lnTo>
                    <a:lnTo>
                      <a:pt x="94" y="116"/>
                    </a:lnTo>
                    <a:lnTo>
                      <a:pt x="94" y="112"/>
                    </a:lnTo>
                    <a:lnTo>
                      <a:pt x="90" y="112"/>
                    </a:lnTo>
                    <a:lnTo>
                      <a:pt x="90" y="108"/>
                    </a:lnTo>
                    <a:lnTo>
                      <a:pt x="90" y="104"/>
                    </a:lnTo>
                    <a:lnTo>
                      <a:pt x="90" y="100"/>
                    </a:lnTo>
                    <a:lnTo>
                      <a:pt x="86" y="100"/>
                    </a:lnTo>
                    <a:lnTo>
                      <a:pt x="86" y="96"/>
                    </a:lnTo>
                    <a:lnTo>
                      <a:pt x="82" y="96"/>
                    </a:lnTo>
                    <a:lnTo>
                      <a:pt x="82" y="92"/>
                    </a:lnTo>
                    <a:lnTo>
                      <a:pt x="82" y="88"/>
                    </a:lnTo>
                    <a:lnTo>
                      <a:pt x="80" y="86"/>
                    </a:lnTo>
                    <a:lnTo>
                      <a:pt x="76" y="86"/>
                    </a:lnTo>
                    <a:lnTo>
                      <a:pt x="72" y="86"/>
                    </a:lnTo>
                    <a:lnTo>
                      <a:pt x="68" y="86"/>
                    </a:lnTo>
                    <a:lnTo>
                      <a:pt x="64" y="86"/>
                    </a:lnTo>
                    <a:lnTo>
                      <a:pt x="60" y="86"/>
                    </a:lnTo>
                    <a:lnTo>
                      <a:pt x="60" y="82"/>
                    </a:lnTo>
                    <a:lnTo>
                      <a:pt x="56" y="82"/>
                    </a:lnTo>
                    <a:lnTo>
                      <a:pt x="56" y="78"/>
                    </a:lnTo>
                    <a:lnTo>
                      <a:pt x="56" y="74"/>
                    </a:lnTo>
                    <a:lnTo>
                      <a:pt x="60" y="74"/>
                    </a:lnTo>
                    <a:lnTo>
                      <a:pt x="56" y="74"/>
                    </a:lnTo>
                    <a:lnTo>
                      <a:pt x="56" y="70"/>
                    </a:lnTo>
                    <a:lnTo>
                      <a:pt x="56" y="66"/>
                    </a:lnTo>
                    <a:lnTo>
                      <a:pt x="52" y="62"/>
                    </a:lnTo>
                    <a:lnTo>
                      <a:pt x="50" y="62"/>
                    </a:lnTo>
                    <a:lnTo>
                      <a:pt x="46" y="62"/>
                    </a:lnTo>
                    <a:lnTo>
                      <a:pt x="46" y="60"/>
                    </a:lnTo>
                    <a:lnTo>
                      <a:pt x="42" y="60"/>
                    </a:lnTo>
                    <a:lnTo>
                      <a:pt x="38" y="60"/>
                    </a:lnTo>
                    <a:lnTo>
                      <a:pt x="38" y="56"/>
                    </a:lnTo>
                    <a:lnTo>
                      <a:pt x="34" y="56"/>
                    </a:lnTo>
                    <a:lnTo>
                      <a:pt x="34" y="60"/>
                    </a:lnTo>
                    <a:lnTo>
                      <a:pt x="30" y="56"/>
                    </a:lnTo>
                    <a:lnTo>
                      <a:pt x="30" y="60"/>
                    </a:lnTo>
                    <a:lnTo>
                      <a:pt x="34" y="62"/>
                    </a:lnTo>
                    <a:lnTo>
                      <a:pt x="30" y="62"/>
                    </a:lnTo>
                    <a:lnTo>
                      <a:pt x="26" y="60"/>
                    </a:lnTo>
                    <a:lnTo>
                      <a:pt x="26" y="62"/>
                    </a:lnTo>
                    <a:lnTo>
                      <a:pt x="26" y="66"/>
                    </a:lnTo>
                    <a:lnTo>
                      <a:pt x="24" y="66"/>
                    </a:lnTo>
                    <a:lnTo>
                      <a:pt x="20" y="66"/>
                    </a:lnTo>
                    <a:lnTo>
                      <a:pt x="16" y="66"/>
                    </a:lnTo>
                    <a:lnTo>
                      <a:pt x="16" y="70"/>
                    </a:lnTo>
                    <a:lnTo>
                      <a:pt x="12" y="70"/>
                    </a:lnTo>
                    <a:lnTo>
                      <a:pt x="12" y="74"/>
                    </a:lnTo>
                    <a:lnTo>
                      <a:pt x="12" y="78"/>
                    </a:lnTo>
                    <a:lnTo>
                      <a:pt x="12" y="82"/>
                    </a:lnTo>
                    <a:lnTo>
                      <a:pt x="16" y="82"/>
                    </a:lnTo>
                    <a:lnTo>
                      <a:pt x="16" y="86"/>
                    </a:lnTo>
                    <a:lnTo>
                      <a:pt x="12" y="86"/>
                    </a:lnTo>
                    <a:lnTo>
                      <a:pt x="8" y="86"/>
                    </a:lnTo>
                    <a:lnTo>
                      <a:pt x="4" y="86"/>
                    </a:lnTo>
                    <a:lnTo>
                      <a:pt x="0" y="86"/>
                    </a:lnTo>
                    <a:lnTo>
                      <a:pt x="0" y="82"/>
                    </a:lnTo>
                    <a:lnTo>
                      <a:pt x="0" y="78"/>
                    </a:lnTo>
                    <a:lnTo>
                      <a:pt x="0" y="74"/>
                    </a:lnTo>
                    <a:lnTo>
                      <a:pt x="0" y="66"/>
                    </a:lnTo>
                    <a:lnTo>
                      <a:pt x="0" y="60"/>
                    </a:lnTo>
                    <a:lnTo>
                      <a:pt x="0" y="56"/>
                    </a:lnTo>
                    <a:lnTo>
                      <a:pt x="0" y="52"/>
                    </a:lnTo>
                    <a:lnTo>
                      <a:pt x="0" y="48"/>
                    </a:lnTo>
                    <a:lnTo>
                      <a:pt x="0" y="46"/>
                    </a:lnTo>
                    <a:lnTo>
                      <a:pt x="0" y="38"/>
                    </a:lnTo>
                    <a:lnTo>
                      <a:pt x="0" y="34"/>
                    </a:lnTo>
                    <a:lnTo>
                      <a:pt x="0" y="22"/>
                    </a:lnTo>
                    <a:lnTo>
                      <a:pt x="0" y="16"/>
                    </a:lnTo>
                    <a:lnTo>
                      <a:pt x="0" y="12"/>
                    </a:lnTo>
                    <a:lnTo>
                      <a:pt x="4" y="12"/>
                    </a:lnTo>
                    <a:lnTo>
                      <a:pt x="8" y="8"/>
                    </a:lnTo>
                    <a:lnTo>
                      <a:pt x="16" y="8"/>
                    </a:lnTo>
                    <a:lnTo>
                      <a:pt x="20" y="4"/>
                    </a:lnTo>
                    <a:lnTo>
                      <a:pt x="24" y="4"/>
                    </a:lnTo>
                    <a:lnTo>
                      <a:pt x="26" y="4"/>
                    </a:lnTo>
                    <a:lnTo>
                      <a:pt x="30" y="0"/>
                    </a:lnTo>
                    <a:lnTo>
                      <a:pt x="34" y="0"/>
                    </a:lnTo>
                    <a:lnTo>
                      <a:pt x="50" y="12"/>
                    </a:lnTo>
                    <a:lnTo>
                      <a:pt x="72" y="26"/>
                    </a:lnTo>
                    <a:lnTo>
                      <a:pt x="76" y="30"/>
                    </a:lnTo>
                    <a:lnTo>
                      <a:pt x="80" y="34"/>
                    </a:lnTo>
                    <a:lnTo>
                      <a:pt x="82" y="38"/>
                    </a:lnTo>
                    <a:lnTo>
                      <a:pt x="82" y="42"/>
                    </a:lnTo>
                    <a:lnTo>
                      <a:pt x="90" y="42"/>
                    </a:lnTo>
                    <a:lnTo>
                      <a:pt x="94" y="42"/>
                    </a:lnTo>
                    <a:lnTo>
                      <a:pt x="102" y="38"/>
                    </a:lnTo>
                    <a:lnTo>
                      <a:pt x="106" y="38"/>
                    </a:lnTo>
                    <a:lnTo>
                      <a:pt x="110" y="42"/>
                    </a:lnTo>
                    <a:lnTo>
                      <a:pt x="112" y="42"/>
                    </a:lnTo>
                    <a:lnTo>
                      <a:pt x="120" y="42"/>
                    </a:lnTo>
                    <a:lnTo>
                      <a:pt x="124" y="38"/>
                    </a:lnTo>
                    <a:lnTo>
                      <a:pt x="128" y="38"/>
                    </a:lnTo>
                    <a:lnTo>
                      <a:pt x="128" y="42"/>
                    </a:lnTo>
                    <a:lnTo>
                      <a:pt x="132" y="42"/>
                    </a:lnTo>
                    <a:lnTo>
                      <a:pt x="132" y="46"/>
                    </a:lnTo>
                    <a:lnTo>
                      <a:pt x="136" y="46"/>
                    </a:lnTo>
                    <a:lnTo>
                      <a:pt x="136" y="48"/>
                    </a:lnTo>
                    <a:lnTo>
                      <a:pt x="138" y="52"/>
                    </a:lnTo>
                    <a:lnTo>
                      <a:pt x="142" y="52"/>
                    </a:lnTo>
                    <a:lnTo>
                      <a:pt x="142" y="56"/>
                    </a:lnTo>
                    <a:lnTo>
                      <a:pt x="142" y="60"/>
                    </a:lnTo>
                    <a:lnTo>
                      <a:pt x="142" y="62"/>
                    </a:lnTo>
                    <a:lnTo>
                      <a:pt x="142" y="66"/>
                    </a:lnTo>
                    <a:lnTo>
                      <a:pt x="142" y="70"/>
                    </a:lnTo>
                    <a:lnTo>
                      <a:pt x="146" y="70"/>
                    </a:lnTo>
                    <a:lnTo>
                      <a:pt x="150" y="74"/>
                    </a:lnTo>
                    <a:lnTo>
                      <a:pt x="150" y="82"/>
                    </a:lnTo>
                    <a:lnTo>
                      <a:pt x="150" y="86"/>
                    </a:lnTo>
                    <a:lnTo>
                      <a:pt x="154" y="86"/>
                    </a:lnTo>
                    <a:lnTo>
                      <a:pt x="158" y="86"/>
                    </a:lnTo>
                    <a:lnTo>
                      <a:pt x="162" y="86"/>
                    </a:lnTo>
                    <a:lnTo>
                      <a:pt x="166" y="86"/>
                    </a:lnTo>
                    <a:lnTo>
                      <a:pt x="168" y="86"/>
                    </a:lnTo>
                    <a:lnTo>
                      <a:pt x="168" y="88"/>
                    </a:lnTo>
                    <a:lnTo>
                      <a:pt x="172" y="88"/>
                    </a:lnTo>
                    <a:lnTo>
                      <a:pt x="168" y="92"/>
                    </a:lnTo>
                    <a:lnTo>
                      <a:pt x="172" y="96"/>
                    </a:lnTo>
                    <a:lnTo>
                      <a:pt x="176" y="96"/>
                    </a:lnTo>
                    <a:lnTo>
                      <a:pt x="180" y="96"/>
                    </a:lnTo>
                    <a:lnTo>
                      <a:pt x="176" y="96"/>
                    </a:lnTo>
                    <a:lnTo>
                      <a:pt x="176" y="92"/>
                    </a:lnTo>
                    <a:lnTo>
                      <a:pt x="180" y="92"/>
                    </a:lnTo>
                    <a:lnTo>
                      <a:pt x="180" y="88"/>
                    </a:lnTo>
                    <a:lnTo>
                      <a:pt x="184" y="86"/>
                    </a:lnTo>
                    <a:lnTo>
                      <a:pt x="184" y="82"/>
                    </a:lnTo>
                    <a:lnTo>
                      <a:pt x="188" y="82"/>
                    </a:lnTo>
                    <a:lnTo>
                      <a:pt x="192" y="78"/>
                    </a:lnTo>
                    <a:lnTo>
                      <a:pt x="194" y="78"/>
                    </a:lnTo>
                    <a:lnTo>
                      <a:pt x="198" y="74"/>
                    </a:lnTo>
                    <a:lnTo>
                      <a:pt x="202" y="70"/>
                    </a:lnTo>
                    <a:lnTo>
                      <a:pt x="202" y="66"/>
                    </a:lnTo>
                    <a:lnTo>
                      <a:pt x="206" y="70"/>
                    </a:lnTo>
                    <a:lnTo>
                      <a:pt x="206" y="66"/>
                    </a:lnTo>
                    <a:lnTo>
                      <a:pt x="210" y="66"/>
                    </a:lnTo>
                    <a:lnTo>
                      <a:pt x="214" y="62"/>
                    </a:lnTo>
                    <a:lnTo>
                      <a:pt x="214" y="66"/>
                    </a:lnTo>
                    <a:lnTo>
                      <a:pt x="210" y="70"/>
                    </a:lnTo>
                    <a:lnTo>
                      <a:pt x="206" y="70"/>
                    </a:lnTo>
                    <a:lnTo>
                      <a:pt x="206" y="74"/>
                    </a:lnTo>
                    <a:lnTo>
                      <a:pt x="202" y="74"/>
                    </a:lnTo>
                    <a:lnTo>
                      <a:pt x="202" y="78"/>
                    </a:lnTo>
                    <a:lnTo>
                      <a:pt x="198" y="78"/>
                    </a:lnTo>
                    <a:lnTo>
                      <a:pt x="198" y="82"/>
                    </a:lnTo>
                    <a:lnTo>
                      <a:pt x="202" y="82"/>
                    </a:lnTo>
                    <a:lnTo>
                      <a:pt x="206" y="82"/>
                    </a:lnTo>
                    <a:lnTo>
                      <a:pt x="210" y="82"/>
                    </a:lnTo>
                    <a:lnTo>
                      <a:pt x="210" y="86"/>
                    </a:lnTo>
                    <a:lnTo>
                      <a:pt x="214" y="86"/>
                    </a:lnTo>
                    <a:lnTo>
                      <a:pt x="218" y="88"/>
                    </a:lnTo>
                    <a:lnTo>
                      <a:pt x="218" y="86"/>
                    </a:lnTo>
                    <a:lnTo>
                      <a:pt x="218" y="82"/>
                    </a:lnTo>
                    <a:lnTo>
                      <a:pt x="218" y="86"/>
                    </a:lnTo>
                    <a:lnTo>
                      <a:pt x="222" y="86"/>
                    </a:lnTo>
                    <a:lnTo>
                      <a:pt x="222" y="82"/>
                    </a:lnTo>
                    <a:lnTo>
                      <a:pt x="222" y="78"/>
                    </a:lnTo>
                    <a:lnTo>
                      <a:pt x="224" y="82"/>
                    </a:lnTo>
                    <a:lnTo>
                      <a:pt x="224" y="86"/>
                    </a:lnTo>
                    <a:lnTo>
                      <a:pt x="228" y="86"/>
                    </a:lnTo>
                    <a:lnTo>
                      <a:pt x="228" y="88"/>
                    </a:lnTo>
                    <a:lnTo>
                      <a:pt x="232" y="88"/>
                    </a:lnTo>
                    <a:lnTo>
                      <a:pt x="236" y="92"/>
                    </a:lnTo>
                    <a:lnTo>
                      <a:pt x="240" y="92"/>
                    </a:lnTo>
                    <a:lnTo>
                      <a:pt x="244" y="92"/>
                    </a:lnTo>
                    <a:lnTo>
                      <a:pt x="240" y="92"/>
                    </a:lnTo>
                    <a:lnTo>
                      <a:pt x="240" y="96"/>
                    </a:lnTo>
                    <a:lnTo>
                      <a:pt x="236" y="96"/>
                    </a:lnTo>
                    <a:lnTo>
                      <a:pt x="236" y="100"/>
                    </a:lnTo>
                    <a:lnTo>
                      <a:pt x="232" y="100"/>
                    </a:lnTo>
                    <a:lnTo>
                      <a:pt x="232" y="96"/>
                    </a:lnTo>
                    <a:lnTo>
                      <a:pt x="232" y="100"/>
                    </a:lnTo>
                    <a:lnTo>
                      <a:pt x="228" y="100"/>
                    </a:lnTo>
                    <a:lnTo>
                      <a:pt x="224" y="104"/>
                    </a:lnTo>
                    <a:lnTo>
                      <a:pt x="222" y="108"/>
                    </a:lnTo>
                    <a:lnTo>
                      <a:pt x="218" y="104"/>
                    </a:lnTo>
                    <a:lnTo>
                      <a:pt x="214" y="104"/>
                    </a:lnTo>
                    <a:lnTo>
                      <a:pt x="210" y="104"/>
                    </a:lnTo>
                    <a:lnTo>
                      <a:pt x="206" y="104"/>
                    </a:lnTo>
                    <a:lnTo>
                      <a:pt x="202" y="104"/>
                    </a:lnTo>
                    <a:lnTo>
                      <a:pt x="202" y="100"/>
                    </a:lnTo>
                    <a:lnTo>
                      <a:pt x="206" y="100"/>
                    </a:lnTo>
                    <a:lnTo>
                      <a:pt x="206" y="96"/>
                    </a:lnTo>
                    <a:lnTo>
                      <a:pt x="210" y="96"/>
                    </a:lnTo>
                    <a:lnTo>
                      <a:pt x="210" y="92"/>
                    </a:lnTo>
                    <a:lnTo>
                      <a:pt x="206" y="92"/>
                    </a:lnTo>
                    <a:lnTo>
                      <a:pt x="206" y="88"/>
                    </a:lnTo>
                    <a:lnTo>
                      <a:pt x="202" y="88"/>
                    </a:lnTo>
                    <a:lnTo>
                      <a:pt x="202" y="92"/>
                    </a:lnTo>
                    <a:lnTo>
                      <a:pt x="198" y="92"/>
                    </a:lnTo>
                    <a:lnTo>
                      <a:pt x="198" y="96"/>
                    </a:lnTo>
                    <a:lnTo>
                      <a:pt x="194" y="96"/>
                    </a:lnTo>
                    <a:lnTo>
                      <a:pt x="192" y="96"/>
                    </a:lnTo>
                    <a:lnTo>
                      <a:pt x="192" y="92"/>
                    </a:lnTo>
                    <a:lnTo>
                      <a:pt x="188" y="92"/>
                    </a:lnTo>
                    <a:lnTo>
                      <a:pt x="188" y="96"/>
                    </a:lnTo>
                    <a:lnTo>
                      <a:pt x="188" y="100"/>
                    </a:lnTo>
                    <a:lnTo>
                      <a:pt x="188" y="104"/>
                    </a:lnTo>
                    <a:lnTo>
                      <a:pt x="184" y="104"/>
                    </a:lnTo>
                    <a:lnTo>
                      <a:pt x="180" y="104"/>
                    </a:lnTo>
                    <a:lnTo>
                      <a:pt x="176" y="104"/>
                    </a:lnTo>
                    <a:lnTo>
                      <a:pt x="176" y="108"/>
                    </a:lnTo>
                    <a:lnTo>
                      <a:pt x="180" y="108"/>
                    </a:lnTo>
                    <a:lnTo>
                      <a:pt x="184" y="108"/>
                    </a:lnTo>
                    <a:lnTo>
                      <a:pt x="180" y="108"/>
                    </a:lnTo>
                    <a:lnTo>
                      <a:pt x="180" y="112"/>
                    </a:lnTo>
                    <a:lnTo>
                      <a:pt x="176" y="112"/>
                    </a:lnTo>
                    <a:lnTo>
                      <a:pt x="176" y="112"/>
                    </a:lnTo>
                    <a:lnTo>
                      <a:pt x="176"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5" name="Freeform 62">
                <a:extLst>
                  <a:ext uri="{FF2B5EF4-FFF2-40B4-BE49-F238E27FC236}">
                    <a16:creationId xmlns:a16="http://schemas.microsoft.com/office/drawing/2014/main" id="{4B51668E-43D7-4323-9EC0-D19FC6C13A54}"/>
                  </a:ext>
                </a:extLst>
              </p:cNvPr>
              <p:cNvSpPr>
                <a:spLocks noEditPoints="1"/>
              </p:cNvSpPr>
              <p:nvPr/>
            </p:nvSpPr>
            <p:spPr bwMode="auto">
              <a:xfrm>
                <a:off x="6874604" y="9321872"/>
                <a:ext cx="174258" cy="449587"/>
              </a:xfrm>
              <a:custGeom>
                <a:avLst/>
                <a:gdLst>
                  <a:gd name="T0" fmla="*/ 78 w 100"/>
                  <a:gd name="T1" fmla="*/ 122 h 258"/>
                  <a:gd name="T2" fmla="*/ 86 w 100"/>
                  <a:gd name="T3" fmla="*/ 130 h 258"/>
                  <a:gd name="T4" fmla="*/ 92 w 100"/>
                  <a:gd name="T5" fmla="*/ 138 h 258"/>
                  <a:gd name="T6" fmla="*/ 96 w 100"/>
                  <a:gd name="T7" fmla="*/ 148 h 258"/>
                  <a:gd name="T8" fmla="*/ 96 w 100"/>
                  <a:gd name="T9" fmla="*/ 168 h 258"/>
                  <a:gd name="T10" fmla="*/ 100 w 100"/>
                  <a:gd name="T11" fmla="*/ 178 h 258"/>
                  <a:gd name="T12" fmla="*/ 100 w 100"/>
                  <a:gd name="T13" fmla="*/ 194 h 258"/>
                  <a:gd name="T14" fmla="*/ 96 w 100"/>
                  <a:gd name="T15" fmla="*/ 198 h 258"/>
                  <a:gd name="T16" fmla="*/ 92 w 100"/>
                  <a:gd name="T17" fmla="*/ 212 h 258"/>
                  <a:gd name="T18" fmla="*/ 78 w 100"/>
                  <a:gd name="T19" fmla="*/ 220 h 258"/>
                  <a:gd name="T20" fmla="*/ 62 w 100"/>
                  <a:gd name="T21" fmla="*/ 220 h 258"/>
                  <a:gd name="T22" fmla="*/ 62 w 100"/>
                  <a:gd name="T23" fmla="*/ 228 h 258"/>
                  <a:gd name="T24" fmla="*/ 60 w 100"/>
                  <a:gd name="T25" fmla="*/ 232 h 258"/>
                  <a:gd name="T26" fmla="*/ 56 w 100"/>
                  <a:gd name="T27" fmla="*/ 232 h 258"/>
                  <a:gd name="T28" fmla="*/ 52 w 100"/>
                  <a:gd name="T29" fmla="*/ 234 h 258"/>
                  <a:gd name="T30" fmla="*/ 48 w 100"/>
                  <a:gd name="T31" fmla="*/ 246 h 258"/>
                  <a:gd name="T32" fmla="*/ 34 w 100"/>
                  <a:gd name="T33" fmla="*/ 258 h 258"/>
                  <a:gd name="T34" fmla="*/ 36 w 100"/>
                  <a:gd name="T35" fmla="*/ 238 h 258"/>
                  <a:gd name="T36" fmla="*/ 34 w 100"/>
                  <a:gd name="T37" fmla="*/ 228 h 258"/>
                  <a:gd name="T38" fmla="*/ 40 w 100"/>
                  <a:gd name="T39" fmla="*/ 216 h 258"/>
                  <a:gd name="T40" fmla="*/ 56 w 100"/>
                  <a:gd name="T41" fmla="*/ 216 h 258"/>
                  <a:gd name="T42" fmla="*/ 56 w 100"/>
                  <a:gd name="T43" fmla="*/ 204 h 258"/>
                  <a:gd name="T44" fmla="*/ 62 w 100"/>
                  <a:gd name="T45" fmla="*/ 198 h 258"/>
                  <a:gd name="T46" fmla="*/ 74 w 100"/>
                  <a:gd name="T47" fmla="*/ 186 h 258"/>
                  <a:gd name="T48" fmla="*/ 70 w 100"/>
                  <a:gd name="T49" fmla="*/ 164 h 258"/>
                  <a:gd name="T50" fmla="*/ 74 w 100"/>
                  <a:gd name="T51" fmla="*/ 148 h 258"/>
                  <a:gd name="T52" fmla="*/ 70 w 100"/>
                  <a:gd name="T53" fmla="*/ 134 h 258"/>
                  <a:gd name="T54" fmla="*/ 66 w 100"/>
                  <a:gd name="T55" fmla="*/ 122 h 258"/>
                  <a:gd name="T56" fmla="*/ 60 w 100"/>
                  <a:gd name="T57" fmla="*/ 112 h 258"/>
                  <a:gd name="T58" fmla="*/ 48 w 100"/>
                  <a:gd name="T59" fmla="*/ 100 h 258"/>
                  <a:gd name="T60" fmla="*/ 40 w 100"/>
                  <a:gd name="T61" fmla="*/ 86 h 258"/>
                  <a:gd name="T62" fmla="*/ 26 w 100"/>
                  <a:gd name="T63" fmla="*/ 74 h 258"/>
                  <a:gd name="T64" fmla="*/ 26 w 100"/>
                  <a:gd name="T65" fmla="*/ 62 h 258"/>
                  <a:gd name="T66" fmla="*/ 36 w 100"/>
                  <a:gd name="T67" fmla="*/ 58 h 258"/>
                  <a:gd name="T68" fmla="*/ 26 w 100"/>
                  <a:gd name="T69" fmla="*/ 42 h 258"/>
                  <a:gd name="T70" fmla="*/ 10 w 100"/>
                  <a:gd name="T71" fmla="*/ 44 h 258"/>
                  <a:gd name="T72" fmla="*/ 10 w 100"/>
                  <a:gd name="T73" fmla="*/ 34 h 258"/>
                  <a:gd name="T74" fmla="*/ 0 w 100"/>
                  <a:gd name="T75" fmla="*/ 18 h 258"/>
                  <a:gd name="T76" fmla="*/ 10 w 100"/>
                  <a:gd name="T77" fmla="*/ 14 h 258"/>
                  <a:gd name="T78" fmla="*/ 22 w 100"/>
                  <a:gd name="T79" fmla="*/ 12 h 258"/>
                  <a:gd name="T80" fmla="*/ 36 w 100"/>
                  <a:gd name="T81" fmla="*/ 8 h 258"/>
                  <a:gd name="T82" fmla="*/ 48 w 100"/>
                  <a:gd name="T83" fmla="*/ 8 h 258"/>
                  <a:gd name="T84" fmla="*/ 62 w 100"/>
                  <a:gd name="T85" fmla="*/ 14 h 258"/>
                  <a:gd name="T86" fmla="*/ 70 w 100"/>
                  <a:gd name="T87" fmla="*/ 30 h 258"/>
                  <a:gd name="T88" fmla="*/ 74 w 100"/>
                  <a:gd name="T89" fmla="*/ 38 h 258"/>
                  <a:gd name="T90" fmla="*/ 70 w 100"/>
                  <a:gd name="T91" fmla="*/ 42 h 258"/>
                  <a:gd name="T92" fmla="*/ 62 w 100"/>
                  <a:gd name="T93" fmla="*/ 48 h 258"/>
                  <a:gd name="T94" fmla="*/ 56 w 100"/>
                  <a:gd name="T95" fmla="*/ 58 h 258"/>
                  <a:gd name="T96" fmla="*/ 52 w 100"/>
                  <a:gd name="T97" fmla="*/ 70 h 258"/>
                  <a:gd name="T98" fmla="*/ 52 w 100"/>
                  <a:gd name="T99" fmla="*/ 88 h 258"/>
                  <a:gd name="T100" fmla="*/ 62 w 100"/>
                  <a:gd name="T101" fmla="*/ 108 h 258"/>
                  <a:gd name="T102" fmla="*/ 66 w 100"/>
                  <a:gd name="T103" fmla="*/ 224 h 258"/>
                  <a:gd name="T104" fmla="*/ 62 w 100"/>
                  <a:gd name="T105" fmla="*/ 224 h 258"/>
                  <a:gd name="T106" fmla="*/ 74 w 100"/>
                  <a:gd name="T107" fmla="*/ 38 h 258"/>
                  <a:gd name="T108" fmla="*/ 66 w 100"/>
                  <a:gd name="T109" fmla="*/ 44 h 258"/>
                  <a:gd name="T110" fmla="*/ 26 w 100"/>
                  <a:gd name="T111"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258">
                    <a:moveTo>
                      <a:pt x="66" y="112"/>
                    </a:moveTo>
                    <a:lnTo>
                      <a:pt x="70" y="112"/>
                    </a:lnTo>
                    <a:lnTo>
                      <a:pt x="70" y="116"/>
                    </a:lnTo>
                    <a:lnTo>
                      <a:pt x="74" y="118"/>
                    </a:lnTo>
                    <a:lnTo>
                      <a:pt x="78" y="118"/>
                    </a:lnTo>
                    <a:lnTo>
                      <a:pt x="78" y="122"/>
                    </a:lnTo>
                    <a:lnTo>
                      <a:pt x="82" y="122"/>
                    </a:lnTo>
                    <a:lnTo>
                      <a:pt x="82" y="126"/>
                    </a:lnTo>
                    <a:lnTo>
                      <a:pt x="86" y="126"/>
                    </a:lnTo>
                    <a:lnTo>
                      <a:pt x="82" y="126"/>
                    </a:lnTo>
                    <a:lnTo>
                      <a:pt x="86" y="126"/>
                    </a:lnTo>
                    <a:lnTo>
                      <a:pt x="86" y="130"/>
                    </a:lnTo>
                    <a:lnTo>
                      <a:pt x="86" y="126"/>
                    </a:lnTo>
                    <a:lnTo>
                      <a:pt x="86" y="130"/>
                    </a:lnTo>
                    <a:lnTo>
                      <a:pt x="86" y="134"/>
                    </a:lnTo>
                    <a:lnTo>
                      <a:pt x="90" y="134"/>
                    </a:lnTo>
                    <a:lnTo>
                      <a:pt x="90" y="138"/>
                    </a:lnTo>
                    <a:lnTo>
                      <a:pt x="92" y="138"/>
                    </a:lnTo>
                    <a:lnTo>
                      <a:pt x="92" y="142"/>
                    </a:lnTo>
                    <a:lnTo>
                      <a:pt x="92" y="138"/>
                    </a:lnTo>
                    <a:lnTo>
                      <a:pt x="92" y="142"/>
                    </a:lnTo>
                    <a:lnTo>
                      <a:pt x="92" y="146"/>
                    </a:lnTo>
                    <a:lnTo>
                      <a:pt x="92" y="148"/>
                    </a:lnTo>
                    <a:lnTo>
                      <a:pt x="96" y="148"/>
                    </a:lnTo>
                    <a:lnTo>
                      <a:pt x="96" y="152"/>
                    </a:lnTo>
                    <a:lnTo>
                      <a:pt x="96" y="156"/>
                    </a:lnTo>
                    <a:lnTo>
                      <a:pt x="96" y="160"/>
                    </a:lnTo>
                    <a:lnTo>
                      <a:pt x="100" y="164"/>
                    </a:lnTo>
                    <a:lnTo>
                      <a:pt x="100" y="168"/>
                    </a:lnTo>
                    <a:lnTo>
                      <a:pt x="96" y="168"/>
                    </a:lnTo>
                    <a:lnTo>
                      <a:pt x="100" y="168"/>
                    </a:lnTo>
                    <a:lnTo>
                      <a:pt x="96" y="168"/>
                    </a:lnTo>
                    <a:lnTo>
                      <a:pt x="100" y="168"/>
                    </a:lnTo>
                    <a:lnTo>
                      <a:pt x="100" y="172"/>
                    </a:lnTo>
                    <a:lnTo>
                      <a:pt x="100" y="174"/>
                    </a:lnTo>
                    <a:lnTo>
                      <a:pt x="100" y="178"/>
                    </a:lnTo>
                    <a:lnTo>
                      <a:pt x="100" y="182"/>
                    </a:lnTo>
                    <a:lnTo>
                      <a:pt x="100" y="186"/>
                    </a:lnTo>
                    <a:lnTo>
                      <a:pt x="96" y="186"/>
                    </a:lnTo>
                    <a:lnTo>
                      <a:pt x="96" y="190"/>
                    </a:lnTo>
                    <a:lnTo>
                      <a:pt x="100" y="190"/>
                    </a:lnTo>
                    <a:lnTo>
                      <a:pt x="100" y="194"/>
                    </a:lnTo>
                    <a:lnTo>
                      <a:pt x="100" y="190"/>
                    </a:lnTo>
                    <a:lnTo>
                      <a:pt x="96" y="190"/>
                    </a:lnTo>
                    <a:lnTo>
                      <a:pt x="96" y="194"/>
                    </a:lnTo>
                    <a:lnTo>
                      <a:pt x="96" y="198"/>
                    </a:lnTo>
                    <a:lnTo>
                      <a:pt x="100" y="202"/>
                    </a:lnTo>
                    <a:lnTo>
                      <a:pt x="96" y="198"/>
                    </a:lnTo>
                    <a:lnTo>
                      <a:pt x="96" y="202"/>
                    </a:lnTo>
                    <a:lnTo>
                      <a:pt x="96" y="204"/>
                    </a:lnTo>
                    <a:lnTo>
                      <a:pt x="96" y="208"/>
                    </a:lnTo>
                    <a:lnTo>
                      <a:pt x="92" y="212"/>
                    </a:lnTo>
                    <a:lnTo>
                      <a:pt x="92" y="208"/>
                    </a:lnTo>
                    <a:lnTo>
                      <a:pt x="92" y="212"/>
                    </a:lnTo>
                    <a:lnTo>
                      <a:pt x="90" y="212"/>
                    </a:lnTo>
                    <a:lnTo>
                      <a:pt x="90" y="216"/>
                    </a:lnTo>
                    <a:lnTo>
                      <a:pt x="86" y="216"/>
                    </a:lnTo>
                    <a:lnTo>
                      <a:pt x="82" y="216"/>
                    </a:lnTo>
                    <a:lnTo>
                      <a:pt x="82" y="220"/>
                    </a:lnTo>
                    <a:lnTo>
                      <a:pt x="78" y="220"/>
                    </a:lnTo>
                    <a:lnTo>
                      <a:pt x="78" y="224"/>
                    </a:lnTo>
                    <a:lnTo>
                      <a:pt x="74" y="224"/>
                    </a:lnTo>
                    <a:lnTo>
                      <a:pt x="70" y="228"/>
                    </a:lnTo>
                    <a:lnTo>
                      <a:pt x="70" y="224"/>
                    </a:lnTo>
                    <a:lnTo>
                      <a:pt x="66" y="224"/>
                    </a:lnTo>
                    <a:lnTo>
                      <a:pt x="62" y="220"/>
                    </a:lnTo>
                    <a:lnTo>
                      <a:pt x="62" y="224"/>
                    </a:lnTo>
                    <a:lnTo>
                      <a:pt x="62" y="228"/>
                    </a:lnTo>
                    <a:lnTo>
                      <a:pt x="62" y="224"/>
                    </a:lnTo>
                    <a:lnTo>
                      <a:pt x="62" y="228"/>
                    </a:lnTo>
                    <a:lnTo>
                      <a:pt x="60" y="228"/>
                    </a:lnTo>
                    <a:lnTo>
                      <a:pt x="62" y="228"/>
                    </a:lnTo>
                    <a:lnTo>
                      <a:pt x="62" y="232"/>
                    </a:lnTo>
                    <a:lnTo>
                      <a:pt x="62" y="234"/>
                    </a:lnTo>
                    <a:lnTo>
                      <a:pt x="60" y="232"/>
                    </a:lnTo>
                    <a:lnTo>
                      <a:pt x="60" y="228"/>
                    </a:lnTo>
                    <a:lnTo>
                      <a:pt x="56" y="228"/>
                    </a:lnTo>
                    <a:lnTo>
                      <a:pt x="60" y="232"/>
                    </a:lnTo>
                    <a:lnTo>
                      <a:pt x="60" y="234"/>
                    </a:lnTo>
                    <a:lnTo>
                      <a:pt x="62" y="234"/>
                    </a:lnTo>
                    <a:lnTo>
                      <a:pt x="60" y="234"/>
                    </a:lnTo>
                    <a:lnTo>
                      <a:pt x="56" y="232"/>
                    </a:lnTo>
                    <a:lnTo>
                      <a:pt x="56" y="228"/>
                    </a:lnTo>
                    <a:lnTo>
                      <a:pt x="56" y="232"/>
                    </a:lnTo>
                    <a:lnTo>
                      <a:pt x="56" y="234"/>
                    </a:lnTo>
                    <a:lnTo>
                      <a:pt x="60" y="234"/>
                    </a:lnTo>
                    <a:lnTo>
                      <a:pt x="60" y="238"/>
                    </a:lnTo>
                    <a:lnTo>
                      <a:pt x="60" y="242"/>
                    </a:lnTo>
                    <a:lnTo>
                      <a:pt x="56" y="238"/>
                    </a:lnTo>
                    <a:lnTo>
                      <a:pt x="52" y="234"/>
                    </a:lnTo>
                    <a:lnTo>
                      <a:pt x="52" y="238"/>
                    </a:lnTo>
                    <a:lnTo>
                      <a:pt x="56" y="238"/>
                    </a:lnTo>
                    <a:lnTo>
                      <a:pt x="56" y="242"/>
                    </a:lnTo>
                    <a:lnTo>
                      <a:pt x="56" y="246"/>
                    </a:lnTo>
                    <a:lnTo>
                      <a:pt x="52" y="246"/>
                    </a:lnTo>
                    <a:lnTo>
                      <a:pt x="48" y="246"/>
                    </a:lnTo>
                    <a:lnTo>
                      <a:pt x="48" y="250"/>
                    </a:lnTo>
                    <a:lnTo>
                      <a:pt x="44" y="250"/>
                    </a:lnTo>
                    <a:lnTo>
                      <a:pt x="44" y="254"/>
                    </a:lnTo>
                    <a:lnTo>
                      <a:pt x="40" y="258"/>
                    </a:lnTo>
                    <a:lnTo>
                      <a:pt x="36" y="258"/>
                    </a:lnTo>
                    <a:lnTo>
                      <a:pt x="34" y="258"/>
                    </a:lnTo>
                    <a:lnTo>
                      <a:pt x="36" y="258"/>
                    </a:lnTo>
                    <a:lnTo>
                      <a:pt x="36" y="254"/>
                    </a:lnTo>
                    <a:lnTo>
                      <a:pt x="36" y="250"/>
                    </a:lnTo>
                    <a:lnTo>
                      <a:pt x="36" y="246"/>
                    </a:lnTo>
                    <a:lnTo>
                      <a:pt x="36" y="242"/>
                    </a:lnTo>
                    <a:lnTo>
                      <a:pt x="36" y="238"/>
                    </a:lnTo>
                    <a:lnTo>
                      <a:pt x="36" y="234"/>
                    </a:lnTo>
                    <a:lnTo>
                      <a:pt x="40" y="234"/>
                    </a:lnTo>
                    <a:lnTo>
                      <a:pt x="40" y="232"/>
                    </a:lnTo>
                    <a:lnTo>
                      <a:pt x="36" y="232"/>
                    </a:lnTo>
                    <a:lnTo>
                      <a:pt x="34" y="232"/>
                    </a:lnTo>
                    <a:lnTo>
                      <a:pt x="34" y="228"/>
                    </a:lnTo>
                    <a:lnTo>
                      <a:pt x="30" y="228"/>
                    </a:lnTo>
                    <a:lnTo>
                      <a:pt x="34" y="228"/>
                    </a:lnTo>
                    <a:lnTo>
                      <a:pt x="34" y="224"/>
                    </a:lnTo>
                    <a:lnTo>
                      <a:pt x="36" y="224"/>
                    </a:lnTo>
                    <a:lnTo>
                      <a:pt x="40" y="220"/>
                    </a:lnTo>
                    <a:lnTo>
                      <a:pt x="40" y="216"/>
                    </a:lnTo>
                    <a:lnTo>
                      <a:pt x="44" y="220"/>
                    </a:lnTo>
                    <a:lnTo>
                      <a:pt x="44" y="216"/>
                    </a:lnTo>
                    <a:lnTo>
                      <a:pt x="48" y="216"/>
                    </a:lnTo>
                    <a:lnTo>
                      <a:pt x="52" y="216"/>
                    </a:lnTo>
                    <a:lnTo>
                      <a:pt x="56" y="220"/>
                    </a:lnTo>
                    <a:lnTo>
                      <a:pt x="56" y="216"/>
                    </a:lnTo>
                    <a:lnTo>
                      <a:pt x="52" y="212"/>
                    </a:lnTo>
                    <a:lnTo>
                      <a:pt x="52" y="208"/>
                    </a:lnTo>
                    <a:lnTo>
                      <a:pt x="52" y="204"/>
                    </a:lnTo>
                    <a:lnTo>
                      <a:pt x="52" y="202"/>
                    </a:lnTo>
                    <a:lnTo>
                      <a:pt x="56" y="202"/>
                    </a:lnTo>
                    <a:lnTo>
                      <a:pt x="56" y="204"/>
                    </a:lnTo>
                    <a:lnTo>
                      <a:pt x="60" y="204"/>
                    </a:lnTo>
                    <a:lnTo>
                      <a:pt x="60" y="202"/>
                    </a:lnTo>
                    <a:lnTo>
                      <a:pt x="60" y="198"/>
                    </a:lnTo>
                    <a:lnTo>
                      <a:pt x="62" y="198"/>
                    </a:lnTo>
                    <a:lnTo>
                      <a:pt x="62" y="202"/>
                    </a:lnTo>
                    <a:lnTo>
                      <a:pt x="62" y="198"/>
                    </a:lnTo>
                    <a:lnTo>
                      <a:pt x="66" y="198"/>
                    </a:lnTo>
                    <a:lnTo>
                      <a:pt x="66" y="194"/>
                    </a:lnTo>
                    <a:lnTo>
                      <a:pt x="70" y="194"/>
                    </a:lnTo>
                    <a:lnTo>
                      <a:pt x="74" y="194"/>
                    </a:lnTo>
                    <a:lnTo>
                      <a:pt x="74" y="190"/>
                    </a:lnTo>
                    <a:lnTo>
                      <a:pt x="74" y="186"/>
                    </a:lnTo>
                    <a:lnTo>
                      <a:pt x="74" y="182"/>
                    </a:lnTo>
                    <a:lnTo>
                      <a:pt x="74" y="174"/>
                    </a:lnTo>
                    <a:lnTo>
                      <a:pt x="74" y="172"/>
                    </a:lnTo>
                    <a:lnTo>
                      <a:pt x="74" y="168"/>
                    </a:lnTo>
                    <a:lnTo>
                      <a:pt x="74" y="164"/>
                    </a:lnTo>
                    <a:lnTo>
                      <a:pt x="70" y="164"/>
                    </a:lnTo>
                    <a:lnTo>
                      <a:pt x="70" y="160"/>
                    </a:lnTo>
                    <a:lnTo>
                      <a:pt x="74" y="160"/>
                    </a:lnTo>
                    <a:lnTo>
                      <a:pt x="70" y="156"/>
                    </a:lnTo>
                    <a:lnTo>
                      <a:pt x="74" y="156"/>
                    </a:lnTo>
                    <a:lnTo>
                      <a:pt x="74" y="152"/>
                    </a:lnTo>
                    <a:lnTo>
                      <a:pt x="74" y="148"/>
                    </a:lnTo>
                    <a:lnTo>
                      <a:pt x="74" y="146"/>
                    </a:lnTo>
                    <a:lnTo>
                      <a:pt x="78" y="142"/>
                    </a:lnTo>
                    <a:lnTo>
                      <a:pt x="74" y="142"/>
                    </a:lnTo>
                    <a:lnTo>
                      <a:pt x="74" y="138"/>
                    </a:lnTo>
                    <a:lnTo>
                      <a:pt x="70" y="138"/>
                    </a:lnTo>
                    <a:lnTo>
                      <a:pt x="70" y="134"/>
                    </a:lnTo>
                    <a:lnTo>
                      <a:pt x="70" y="130"/>
                    </a:lnTo>
                    <a:lnTo>
                      <a:pt x="74" y="130"/>
                    </a:lnTo>
                    <a:lnTo>
                      <a:pt x="74" y="126"/>
                    </a:lnTo>
                    <a:lnTo>
                      <a:pt x="70" y="126"/>
                    </a:lnTo>
                    <a:lnTo>
                      <a:pt x="70" y="122"/>
                    </a:lnTo>
                    <a:lnTo>
                      <a:pt x="66" y="122"/>
                    </a:lnTo>
                    <a:lnTo>
                      <a:pt x="66" y="118"/>
                    </a:lnTo>
                    <a:lnTo>
                      <a:pt x="62" y="118"/>
                    </a:lnTo>
                    <a:lnTo>
                      <a:pt x="62" y="122"/>
                    </a:lnTo>
                    <a:lnTo>
                      <a:pt x="60" y="118"/>
                    </a:lnTo>
                    <a:lnTo>
                      <a:pt x="60" y="116"/>
                    </a:lnTo>
                    <a:lnTo>
                      <a:pt x="60" y="112"/>
                    </a:lnTo>
                    <a:lnTo>
                      <a:pt x="60" y="108"/>
                    </a:lnTo>
                    <a:lnTo>
                      <a:pt x="56" y="108"/>
                    </a:lnTo>
                    <a:lnTo>
                      <a:pt x="56" y="104"/>
                    </a:lnTo>
                    <a:lnTo>
                      <a:pt x="52" y="104"/>
                    </a:lnTo>
                    <a:lnTo>
                      <a:pt x="52" y="100"/>
                    </a:lnTo>
                    <a:lnTo>
                      <a:pt x="48" y="100"/>
                    </a:lnTo>
                    <a:lnTo>
                      <a:pt x="48" y="96"/>
                    </a:lnTo>
                    <a:lnTo>
                      <a:pt x="48" y="92"/>
                    </a:lnTo>
                    <a:lnTo>
                      <a:pt x="44" y="92"/>
                    </a:lnTo>
                    <a:lnTo>
                      <a:pt x="44" y="88"/>
                    </a:lnTo>
                    <a:lnTo>
                      <a:pt x="40" y="88"/>
                    </a:lnTo>
                    <a:lnTo>
                      <a:pt x="40" y="86"/>
                    </a:lnTo>
                    <a:lnTo>
                      <a:pt x="40" y="82"/>
                    </a:lnTo>
                    <a:lnTo>
                      <a:pt x="36" y="82"/>
                    </a:lnTo>
                    <a:lnTo>
                      <a:pt x="34" y="82"/>
                    </a:lnTo>
                    <a:lnTo>
                      <a:pt x="34" y="78"/>
                    </a:lnTo>
                    <a:lnTo>
                      <a:pt x="30" y="74"/>
                    </a:lnTo>
                    <a:lnTo>
                      <a:pt x="26" y="74"/>
                    </a:lnTo>
                    <a:lnTo>
                      <a:pt x="22" y="70"/>
                    </a:lnTo>
                    <a:lnTo>
                      <a:pt x="26" y="70"/>
                    </a:lnTo>
                    <a:lnTo>
                      <a:pt x="26" y="66"/>
                    </a:lnTo>
                    <a:lnTo>
                      <a:pt x="26" y="62"/>
                    </a:lnTo>
                    <a:lnTo>
                      <a:pt x="26" y="66"/>
                    </a:lnTo>
                    <a:lnTo>
                      <a:pt x="26" y="62"/>
                    </a:lnTo>
                    <a:lnTo>
                      <a:pt x="30" y="62"/>
                    </a:lnTo>
                    <a:lnTo>
                      <a:pt x="30" y="66"/>
                    </a:lnTo>
                    <a:lnTo>
                      <a:pt x="34" y="66"/>
                    </a:lnTo>
                    <a:lnTo>
                      <a:pt x="34" y="62"/>
                    </a:lnTo>
                    <a:lnTo>
                      <a:pt x="36" y="62"/>
                    </a:lnTo>
                    <a:lnTo>
                      <a:pt x="36" y="58"/>
                    </a:lnTo>
                    <a:lnTo>
                      <a:pt x="36" y="56"/>
                    </a:lnTo>
                    <a:lnTo>
                      <a:pt x="34" y="52"/>
                    </a:lnTo>
                    <a:lnTo>
                      <a:pt x="30" y="52"/>
                    </a:lnTo>
                    <a:lnTo>
                      <a:pt x="34" y="48"/>
                    </a:lnTo>
                    <a:lnTo>
                      <a:pt x="30" y="44"/>
                    </a:lnTo>
                    <a:lnTo>
                      <a:pt x="26" y="42"/>
                    </a:lnTo>
                    <a:lnTo>
                      <a:pt x="22" y="44"/>
                    </a:lnTo>
                    <a:lnTo>
                      <a:pt x="22" y="48"/>
                    </a:lnTo>
                    <a:lnTo>
                      <a:pt x="18" y="48"/>
                    </a:lnTo>
                    <a:lnTo>
                      <a:pt x="18" y="44"/>
                    </a:lnTo>
                    <a:lnTo>
                      <a:pt x="14" y="44"/>
                    </a:lnTo>
                    <a:lnTo>
                      <a:pt x="10" y="44"/>
                    </a:lnTo>
                    <a:lnTo>
                      <a:pt x="10" y="42"/>
                    </a:lnTo>
                    <a:lnTo>
                      <a:pt x="10" y="38"/>
                    </a:lnTo>
                    <a:lnTo>
                      <a:pt x="6" y="38"/>
                    </a:lnTo>
                    <a:lnTo>
                      <a:pt x="10" y="34"/>
                    </a:lnTo>
                    <a:lnTo>
                      <a:pt x="6" y="34"/>
                    </a:lnTo>
                    <a:lnTo>
                      <a:pt x="10" y="34"/>
                    </a:lnTo>
                    <a:lnTo>
                      <a:pt x="10" y="30"/>
                    </a:lnTo>
                    <a:lnTo>
                      <a:pt x="6" y="30"/>
                    </a:lnTo>
                    <a:lnTo>
                      <a:pt x="6" y="26"/>
                    </a:lnTo>
                    <a:lnTo>
                      <a:pt x="4" y="26"/>
                    </a:lnTo>
                    <a:lnTo>
                      <a:pt x="4" y="22"/>
                    </a:lnTo>
                    <a:lnTo>
                      <a:pt x="0" y="18"/>
                    </a:lnTo>
                    <a:lnTo>
                      <a:pt x="0" y="14"/>
                    </a:lnTo>
                    <a:lnTo>
                      <a:pt x="4" y="14"/>
                    </a:lnTo>
                    <a:lnTo>
                      <a:pt x="4" y="12"/>
                    </a:lnTo>
                    <a:lnTo>
                      <a:pt x="6" y="12"/>
                    </a:lnTo>
                    <a:lnTo>
                      <a:pt x="6" y="14"/>
                    </a:lnTo>
                    <a:lnTo>
                      <a:pt x="10" y="14"/>
                    </a:lnTo>
                    <a:lnTo>
                      <a:pt x="14" y="14"/>
                    </a:lnTo>
                    <a:lnTo>
                      <a:pt x="14" y="12"/>
                    </a:lnTo>
                    <a:lnTo>
                      <a:pt x="18" y="12"/>
                    </a:lnTo>
                    <a:lnTo>
                      <a:pt x="18" y="14"/>
                    </a:lnTo>
                    <a:lnTo>
                      <a:pt x="18" y="12"/>
                    </a:lnTo>
                    <a:lnTo>
                      <a:pt x="22" y="12"/>
                    </a:lnTo>
                    <a:lnTo>
                      <a:pt x="22" y="14"/>
                    </a:lnTo>
                    <a:lnTo>
                      <a:pt x="26" y="14"/>
                    </a:lnTo>
                    <a:lnTo>
                      <a:pt x="26" y="12"/>
                    </a:lnTo>
                    <a:lnTo>
                      <a:pt x="30" y="12"/>
                    </a:lnTo>
                    <a:lnTo>
                      <a:pt x="34" y="12"/>
                    </a:lnTo>
                    <a:lnTo>
                      <a:pt x="36" y="8"/>
                    </a:lnTo>
                    <a:lnTo>
                      <a:pt x="36" y="4"/>
                    </a:lnTo>
                    <a:lnTo>
                      <a:pt x="40" y="0"/>
                    </a:lnTo>
                    <a:lnTo>
                      <a:pt x="44" y="0"/>
                    </a:lnTo>
                    <a:lnTo>
                      <a:pt x="44" y="4"/>
                    </a:lnTo>
                    <a:lnTo>
                      <a:pt x="48" y="4"/>
                    </a:lnTo>
                    <a:lnTo>
                      <a:pt x="48" y="8"/>
                    </a:lnTo>
                    <a:lnTo>
                      <a:pt x="52" y="8"/>
                    </a:lnTo>
                    <a:lnTo>
                      <a:pt x="56" y="8"/>
                    </a:lnTo>
                    <a:lnTo>
                      <a:pt x="60" y="8"/>
                    </a:lnTo>
                    <a:lnTo>
                      <a:pt x="62" y="8"/>
                    </a:lnTo>
                    <a:lnTo>
                      <a:pt x="62" y="12"/>
                    </a:lnTo>
                    <a:lnTo>
                      <a:pt x="62" y="14"/>
                    </a:lnTo>
                    <a:lnTo>
                      <a:pt x="60" y="14"/>
                    </a:lnTo>
                    <a:lnTo>
                      <a:pt x="60" y="18"/>
                    </a:lnTo>
                    <a:lnTo>
                      <a:pt x="62" y="18"/>
                    </a:lnTo>
                    <a:lnTo>
                      <a:pt x="62" y="22"/>
                    </a:lnTo>
                    <a:lnTo>
                      <a:pt x="66" y="26"/>
                    </a:lnTo>
                    <a:lnTo>
                      <a:pt x="70" y="30"/>
                    </a:lnTo>
                    <a:lnTo>
                      <a:pt x="74" y="30"/>
                    </a:lnTo>
                    <a:lnTo>
                      <a:pt x="78" y="30"/>
                    </a:lnTo>
                    <a:lnTo>
                      <a:pt x="82" y="30"/>
                    </a:lnTo>
                    <a:lnTo>
                      <a:pt x="82" y="34"/>
                    </a:lnTo>
                    <a:lnTo>
                      <a:pt x="78" y="34"/>
                    </a:lnTo>
                    <a:lnTo>
                      <a:pt x="74" y="38"/>
                    </a:lnTo>
                    <a:lnTo>
                      <a:pt x="70" y="38"/>
                    </a:lnTo>
                    <a:lnTo>
                      <a:pt x="74" y="42"/>
                    </a:lnTo>
                    <a:lnTo>
                      <a:pt x="70" y="42"/>
                    </a:lnTo>
                    <a:lnTo>
                      <a:pt x="70" y="44"/>
                    </a:lnTo>
                    <a:lnTo>
                      <a:pt x="66" y="42"/>
                    </a:lnTo>
                    <a:lnTo>
                      <a:pt x="70" y="42"/>
                    </a:lnTo>
                    <a:lnTo>
                      <a:pt x="66" y="42"/>
                    </a:lnTo>
                    <a:lnTo>
                      <a:pt x="66" y="44"/>
                    </a:lnTo>
                    <a:lnTo>
                      <a:pt x="62" y="44"/>
                    </a:lnTo>
                    <a:lnTo>
                      <a:pt x="62" y="42"/>
                    </a:lnTo>
                    <a:lnTo>
                      <a:pt x="62" y="44"/>
                    </a:lnTo>
                    <a:lnTo>
                      <a:pt x="62" y="48"/>
                    </a:lnTo>
                    <a:lnTo>
                      <a:pt x="60" y="52"/>
                    </a:lnTo>
                    <a:lnTo>
                      <a:pt x="60" y="56"/>
                    </a:lnTo>
                    <a:lnTo>
                      <a:pt x="60" y="52"/>
                    </a:lnTo>
                    <a:lnTo>
                      <a:pt x="60" y="56"/>
                    </a:lnTo>
                    <a:lnTo>
                      <a:pt x="56" y="56"/>
                    </a:lnTo>
                    <a:lnTo>
                      <a:pt x="56" y="58"/>
                    </a:lnTo>
                    <a:lnTo>
                      <a:pt x="52" y="58"/>
                    </a:lnTo>
                    <a:lnTo>
                      <a:pt x="52" y="62"/>
                    </a:lnTo>
                    <a:lnTo>
                      <a:pt x="52" y="66"/>
                    </a:lnTo>
                    <a:lnTo>
                      <a:pt x="52" y="70"/>
                    </a:lnTo>
                    <a:lnTo>
                      <a:pt x="48" y="70"/>
                    </a:lnTo>
                    <a:lnTo>
                      <a:pt x="52" y="70"/>
                    </a:lnTo>
                    <a:lnTo>
                      <a:pt x="48" y="74"/>
                    </a:lnTo>
                    <a:lnTo>
                      <a:pt x="48" y="78"/>
                    </a:lnTo>
                    <a:lnTo>
                      <a:pt x="48" y="82"/>
                    </a:lnTo>
                    <a:lnTo>
                      <a:pt x="52" y="82"/>
                    </a:lnTo>
                    <a:lnTo>
                      <a:pt x="52" y="86"/>
                    </a:lnTo>
                    <a:lnTo>
                      <a:pt x="52" y="88"/>
                    </a:lnTo>
                    <a:lnTo>
                      <a:pt x="56" y="88"/>
                    </a:lnTo>
                    <a:lnTo>
                      <a:pt x="60" y="92"/>
                    </a:lnTo>
                    <a:lnTo>
                      <a:pt x="60" y="96"/>
                    </a:lnTo>
                    <a:lnTo>
                      <a:pt x="60" y="100"/>
                    </a:lnTo>
                    <a:lnTo>
                      <a:pt x="62" y="104"/>
                    </a:lnTo>
                    <a:lnTo>
                      <a:pt x="62" y="108"/>
                    </a:lnTo>
                    <a:lnTo>
                      <a:pt x="66" y="108"/>
                    </a:lnTo>
                    <a:lnTo>
                      <a:pt x="66" y="112"/>
                    </a:lnTo>
                    <a:lnTo>
                      <a:pt x="66" y="112"/>
                    </a:lnTo>
                    <a:lnTo>
                      <a:pt x="66" y="112"/>
                    </a:lnTo>
                    <a:close/>
                    <a:moveTo>
                      <a:pt x="62" y="224"/>
                    </a:moveTo>
                    <a:lnTo>
                      <a:pt x="66" y="224"/>
                    </a:lnTo>
                    <a:lnTo>
                      <a:pt x="62" y="224"/>
                    </a:lnTo>
                    <a:lnTo>
                      <a:pt x="66" y="224"/>
                    </a:lnTo>
                    <a:lnTo>
                      <a:pt x="66" y="228"/>
                    </a:lnTo>
                    <a:lnTo>
                      <a:pt x="62" y="228"/>
                    </a:lnTo>
                    <a:lnTo>
                      <a:pt x="62" y="224"/>
                    </a:lnTo>
                    <a:lnTo>
                      <a:pt x="62" y="224"/>
                    </a:lnTo>
                    <a:lnTo>
                      <a:pt x="62" y="224"/>
                    </a:lnTo>
                    <a:close/>
                    <a:moveTo>
                      <a:pt x="74" y="38"/>
                    </a:moveTo>
                    <a:lnTo>
                      <a:pt x="74" y="42"/>
                    </a:lnTo>
                    <a:lnTo>
                      <a:pt x="70" y="42"/>
                    </a:lnTo>
                    <a:lnTo>
                      <a:pt x="74" y="38"/>
                    </a:lnTo>
                    <a:lnTo>
                      <a:pt x="74" y="38"/>
                    </a:lnTo>
                    <a:lnTo>
                      <a:pt x="74" y="38"/>
                    </a:lnTo>
                    <a:close/>
                    <a:moveTo>
                      <a:pt x="66" y="44"/>
                    </a:moveTo>
                    <a:lnTo>
                      <a:pt x="66" y="48"/>
                    </a:lnTo>
                    <a:lnTo>
                      <a:pt x="66" y="44"/>
                    </a:lnTo>
                    <a:lnTo>
                      <a:pt x="66" y="44"/>
                    </a:lnTo>
                    <a:lnTo>
                      <a:pt x="66" y="44"/>
                    </a:lnTo>
                    <a:close/>
                    <a:moveTo>
                      <a:pt x="26" y="228"/>
                    </a:moveTo>
                    <a:lnTo>
                      <a:pt x="26" y="232"/>
                    </a:lnTo>
                    <a:lnTo>
                      <a:pt x="22" y="228"/>
                    </a:lnTo>
                    <a:lnTo>
                      <a:pt x="26" y="228"/>
                    </a:lnTo>
                    <a:lnTo>
                      <a:pt x="26" y="228"/>
                    </a:lnTo>
                    <a:lnTo>
                      <a:pt x="26" y="2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6" name="Freeform 63">
                <a:extLst>
                  <a:ext uri="{FF2B5EF4-FFF2-40B4-BE49-F238E27FC236}">
                    <a16:creationId xmlns:a16="http://schemas.microsoft.com/office/drawing/2014/main" id="{336036C6-722F-442F-8820-FC7FF38AE409}"/>
                  </a:ext>
                </a:extLst>
              </p:cNvPr>
              <p:cNvSpPr>
                <a:spLocks noEditPoints="1"/>
              </p:cNvSpPr>
              <p:nvPr/>
            </p:nvSpPr>
            <p:spPr bwMode="auto">
              <a:xfrm>
                <a:off x="5212180" y="9029118"/>
                <a:ext cx="17426" cy="38337"/>
              </a:xfrm>
              <a:custGeom>
                <a:avLst/>
                <a:gdLst>
                  <a:gd name="T0" fmla="*/ 10 w 10"/>
                  <a:gd name="T1" fmla="*/ 12 h 22"/>
                  <a:gd name="T2" fmla="*/ 10 w 10"/>
                  <a:gd name="T3" fmla="*/ 12 h 22"/>
                  <a:gd name="T4" fmla="*/ 10 w 10"/>
                  <a:gd name="T5" fmla="*/ 14 h 22"/>
                  <a:gd name="T6" fmla="*/ 10 w 10"/>
                  <a:gd name="T7" fmla="*/ 14 h 22"/>
                  <a:gd name="T8" fmla="*/ 10 w 10"/>
                  <a:gd name="T9" fmla="*/ 18 h 22"/>
                  <a:gd name="T10" fmla="*/ 10 w 10"/>
                  <a:gd name="T11" fmla="*/ 18 h 22"/>
                  <a:gd name="T12" fmla="*/ 10 w 10"/>
                  <a:gd name="T13" fmla="*/ 18 h 22"/>
                  <a:gd name="T14" fmla="*/ 6 w 10"/>
                  <a:gd name="T15" fmla="*/ 22 h 22"/>
                  <a:gd name="T16" fmla="*/ 6 w 10"/>
                  <a:gd name="T17" fmla="*/ 22 h 22"/>
                  <a:gd name="T18" fmla="*/ 4 w 10"/>
                  <a:gd name="T19" fmla="*/ 22 h 22"/>
                  <a:gd name="T20" fmla="*/ 0 w 10"/>
                  <a:gd name="T21" fmla="*/ 22 h 22"/>
                  <a:gd name="T22" fmla="*/ 0 w 10"/>
                  <a:gd name="T23" fmla="*/ 22 h 22"/>
                  <a:gd name="T24" fmla="*/ 4 w 10"/>
                  <a:gd name="T25" fmla="*/ 22 h 22"/>
                  <a:gd name="T26" fmla="*/ 4 w 10"/>
                  <a:gd name="T27" fmla="*/ 18 h 22"/>
                  <a:gd name="T28" fmla="*/ 4 w 10"/>
                  <a:gd name="T29" fmla="*/ 18 h 22"/>
                  <a:gd name="T30" fmla="*/ 4 w 10"/>
                  <a:gd name="T31" fmla="*/ 18 h 22"/>
                  <a:gd name="T32" fmla="*/ 4 w 10"/>
                  <a:gd name="T33" fmla="*/ 14 h 22"/>
                  <a:gd name="T34" fmla="*/ 6 w 10"/>
                  <a:gd name="T35" fmla="*/ 14 h 22"/>
                  <a:gd name="T36" fmla="*/ 4 w 10"/>
                  <a:gd name="T37" fmla="*/ 14 h 22"/>
                  <a:gd name="T38" fmla="*/ 4 w 10"/>
                  <a:gd name="T39" fmla="*/ 14 h 22"/>
                  <a:gd name="T40" fmla="*/ 4 w 10"/>
                  <a:gd name="T41" fmla="*/ 14 h 22"/>
                  <a:gd name="T42" fmla="*/ 4 w 10"/>
                  <a:gd name="T43" fmla="*/ 12 h 22"/>
                  <a:gd name="T44" fmla="*/ 4 w 10"/>
                  <a:gd name="T45" fmla="*/ 12 h 22"/>
                  <a:gd name="T46" fmla="*/ 4 w 10"/>
                  <a:gd name="T47" fmla="*/ 8 h 22"/>
                  <a:gd name="T48" fmla="*/ 4 w 10"/>
                  <a:gd name="T49" fmla="*/ 8 h 22"/>
                  <a:gd name="T50" fmla="*/ 4 w 10"/>
                  <a:gd name="T51" fmla="*/ 4 h 22"/>
                  <a:gd name="T52" fmla="*/ 4 w 10"/>
                  <a:gd name="T53" fmla="*/ 4 h 22"/>
                  <a:gd name="T54" fmla="*/ 4 w 10"/>
                  <a:gd name="T55" fmla="*/ 4 h 22"/>
                  <a:gd name="T56" fmla="*/ 6 w 10"/>
                  <a:gd name="T57" fmla="*/ 0 h 22"/>
                  <a:gd name="T58" fmla="*/ 6 w 10"/>
                  <a:gd name="T59" fmla="*/ 0 h 22"/>
                  <a:gd name="T60" fmla="*/ 6 w 10"/>
                  <a:gd name="T61" fmla="*/ 0 h 22"/>
                  <a:gd name="T62" fmla="*/ 6 w 10"/>
                  <a:gd name="T63" fmla="*/ 4 h 22"/>
                  <a:gd name="T64" fmla="*/ 10 w 10"/>
                  <a:gd name="T65" fmla="*/ 4 h 22"/>
                  <a:gd name="T66" fmla="*/ 10 w 10"/>
                  <a:gd name="T67" fmla="*/ 8 h 22"/>
                  <a:gd name="T68" fmla="*/ 10 w 10"/>
                  <a:gd name="T69" fmla="*/ 8 h 22"/>
                  <a:gd name="T70" fmla="*/ 6 w 10"/>
                  <a:gd name="T71" fmla="*/ 14 h 22"/>
                  <a:gd name="T72" fmla="*/ 6 w 10"/>
                  <a:gd name="T73" fmla="*/ 14 h 22"/>
                  <a:gd name="T74" fmla="*/ 6 w 10"/>
                  <a:gd name="T75" fmla="*/ 14 h 22"/>
                  <a:gd name="T76" fmla="*/ 6 w 10"/>
                  <a:gd name="T77" fmla="*/ 14 h 22"/>
                  <a:gd name="T78" fmla="*/ 6 w 10"/>
                  <a:gd name="T79" fmla="*/ 14 h 22"/>
                  <a:gd name="T80" fmla="*/ 6 w 10"/>
                  <a:gd name="T8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22">
                    <a:moveTo>
                      <a:pt x="10" y="8"/>
                    </a:moveTo>
                    <a:lnTo>
                      <a:pt x="10" y="12"/>
                    </a:lnTo>
                    <a:lnTo>
                      <a:pt x="10" y="12"/>
                    </a:lnTo>
                    <a:lnTo>
                      <a:pt x="10" y="12"/>
                    </a:lnTo>
                    <a:lnTo>
                      <a:pt x="10" y="14"/>
                    </a:lnTo>
                    <a:lnTo>
                      <a:pt x="10" y="14"/>
                    </a:lnTo>
                    <a:lnTo>
                      <a:pt x="10" y="14"/>
                    </a:lnTo>
                    <a:lnTo>
                      <a:pt x="10" y="14"/>
                    </a:lnTo>
                    <a:lnTo>
                      <a:pt x="10" y="18"/>
                    </a:lnTo>
                    <a:lnTo>
                      <a:pt x="10" y="18"/>
                    </a:lnTo>
                    <a:lnTo>
                      <a:pt x="10" y="18"/>
                    </a:lnTo>
                    <a:lnTo>
                      <a:pt x="10" y="18"/>
                    </a:lnTo>
                    <a:lnTo>
                      <a:pt x="10" y="18"/>
                    </a:lnTo>
                    <a:lnTo>
                      <a:pt x="10" y="18"/>
                    </a:lnTo>
                    <a:lnTo>
                      <a:pt x="6" y="18"/>
                    </a:lnTo>
                    <a:lnTo>
                      <a:pt x="6" y="22"/>
                    </a:lnTo>
                    <a:lnTo>
                      <a:pt x="6" y="22"/>
                    </a:lnTo>
                    <a:lnTo>
                      <a:pt x="6" y="22"/>
                    </a:lnTo>
                    <a:lnTo>
                      <a:pt x="6" y="22"/>
                    </a:lnTo>
                    <a:lnTo>
                      <a:pt x="4" y="22"/>
                    </a:lnTo>
                    <a:lnTo>
                      <a:pt x="4" y="22"/>
                    </a:lnTo>
                    <a:lnTo>
                      <a:pt x="0" y="22"/>
                    </a:lnTo>
                    <a:lnTo>
                      <a:pt x="0" y="22"/>
                    </a:lnTo>
                    <a:lnTo>
                      <a:pt x="0" y="22"/>
                    </a:lnTo>
                    <a:lnTo>
                      <a:pt x="0" y="22"/>
                    </a:lnTo>
                    <a:lnTo>
                      <a:pt x="4" y="22"/>
                    </a:lnTo>
                    <a:lnTo>
                      <a:pt x="4" y="18"/>
                    </a:lnTo>
                    <a:lnTo>
                      <a:pt x="4" y="18"/>
                    </a:lnTo>
                    <a:lnTo>
                      <a:pt x="4" y="18"/>
                    </a:lnTo>
                    <a:lnTo>
                      <a:pt x="4" y="18"/>
                    </a:lnTo>
                    <a:lnTo>
                      <a:pt x="4" y="18"/>
                    </a:lnTo>
                    <a:lnTo>
                      <a:pt x="4" y="18"/>
                    </a:lnTo>
                    <a:lnTo>
                      <a:pt x="4" y="14"/>
                    </a:lnTo>
                    <a:lnTo>
                      <a:pt x="4" y="14"/>
                    </a:lnTo>
                    <a:lnTo>
                      <a:pt x="6" y="14"/>
                    </a:lnTo>
                    <a:lnTo>
                      <a:pt x="6" y="14"/>
                    </a:lnTo>
                    <a:lnTo>
                      <a:pt x="4" y="14"/>
                    </a:lnTo>
                    <a:lnTo>
                      <a:pt x="4" y="14"/>
                    </a:lnTo>
                    <a:lnTo>
                      <a:pt x="4" y="14"/>
                    </a:lnTo>
                    <a:lnTo>
                      <a:pt x="4" y="14"/>
                    </a:lnTo>
                    <a:lnTo>
                      <a:pt x="4" y="14"/>
                    </a:lnTo>
                    <a:lnTo>
                      <a:pt x="4" y="14"/>
                    </a:lnTo>
                    <a:lnTo>
                      <a:pt x="4" y="14"/>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6" y="0"/>
                    </a:lnTo>
                    <a:lnTo>
                      <a:pt x="6" y="0"/>
                    </a:lnTo>
                    <a:lnTo>
                      <a:pt x="6" y="0"/>
                    </a:lnTo>
                    <a:lnTo>
                      <a:pt x="6" y="0"/>
                    </a:lnTo>
                    <a:lnTo>
                      <a:pt x="6" y="0"/>
                    </a:lnTo>
                    <a:lnTo>
                      <a:pt x="6" y="0"/>
                    </a:lnTo>
                    <a:lnTo>
                      <a:pt x="6" y="0"/>
                    </a:lnTo>
                    <a:lnTo>
                      <a:pt x="6" y="4"/>
                    </a:lnTo>
                    <a:lnTo>
                      <a:pt x="10" y="4"/>
                    </a:lnTo>
                    <a:lnTo>
                      <a:pt x="10" y="4"/>
                    </a:lnTo>
                    <a:lnTo>
                      <a:pt x="10" y="4"/>
                    </a:lnTo>
                    <a:lnTo>
                      <a:pt x="10" y="8"/>
                    </a:lnTo>
                    <a:lnTo>
                      <a:pt x="10" y="8"/>
                    </a:lnTo>
                    <a:lnTo>
                      <a:pt x="10" y="8"/>
                    </a:lnTo>
                    <a:lnTo>
                      <a:pt x="10" y="8"/>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7" name="Freeform 64">
                <a:extLst>
                  <a:ext uri="{FF2B5EF4-FFF2-40B4-BE49-F238E27FC236}">
                    <a16:creationId xmlns:a16="http://schemas.microsoft.com/office/drawing/2014/main" id="{0534C825-1093-4238-B628-F17131793933}"/>
                  </a:ext>
                </a:extLst>
              </p:cNvPr>
              <p:cNvSpPr>
                <a:spLocks noEditPoints="1"/>
              </p:cNvSpPr>
              <p:nvPr/>
            </p:nvSpPr>
            <p:spPr bwMode="auto">
              <a:xfrm>
                <a:off x="5400379" y="9457794"/>
                <a:ext cx="296239" cy="205625"/>
              </a:xfrm>
              <a:custGeom>
                <a:avLst/>
                <a:gdLst>
                  <a:gd name="T0" fmla="*/ 64 w 170"/>
                  <a:gd name="T1" fmla="*/ 92 h 118"/>
                  <a:gd name="T2" fmla="*/ 56 w 170"/>
                  <a:gd name="T3" fmla="*/ 96 h 118"/>
                  <a:gd name="T4" fmla="*/ 44 w 170"/>
                  <a:gd name="T5" fmla="*/ 96 h 118"/>
                  <a:gd name="T6" fmla="*/ 40 w 170"/>
                  <a:gd name="T7" fmla="*/ 100 h 118"/>
                  <a:gd name="T8" fmla="*/ 40 w 170"/>
                  <a:gd name="T9" fmla="*/ 104 h 118"/>
                  <a:gd name="T10" fmla="*/ 38 w 170"/>
                  <a:gd name="T11" fmla="*/ 108 h 118"/>
                  <a:gd name="T12" fmla="*/ 34 w 170"/>
                  <a:gd name="T13" fmla="*/ 108 h 118"/>
                  <a:gd name="T14" fmla="*/ 30 w 170"/>
                  <a:gd name="T15" fmla="*/ 108 h 118"/>
                  <a:gd name="T16" fmla="*/ 26 w 170"/>
                  <a:gd name="T17" fmla="*/ 108 h 118"/>
                  <a:gd name="T18" fmla="*/ 18 w 170"/>
                  <a:gd name="T19" fmla="*/ 108 h 118"/>
                  <a:gd name="T20" fmla="*/ 14 w 170"/>
                  <a:gd name="T21" fmla="*/ 108 h 118"/>
                  <a:gd name="T22" fmla="*/ 14 w 170"/>
                  <a:gd name="T23" fmla="*/ 100 h 118"/>
                  <a:gd name="T24" fmla="*/ 10 w 170"/>
                  <a:gd name="T25" fmla="*/ 92 h 118"/>
                  <a:gd name="T26" fmla="*/ 10 w 170"/>
                  <a:gd name="T27" fmla="*/ 90 h 118"/>
                  <a:gd name="T28" fmla="*/ 10 w 170"/>
                  <a:gd name="T29" fmla="*/ 82 h 118"/>
                  <a:gd name="T30" fmla="*/ 8 w 170"/>
                  <a:gd name="T31" fmla="*/ 70 h 118"/>
                  <a:gd name="T32" fmla="*/ 8 w 170"/>
                  <a:gd name="T33" fmla="*/ 66 h 118"/>
                  <a:gd name="T34" fmla="*/ 4 w 170"/>
                  <a:gd name="T35" fmla="*/ 62 h 118"/>
                  <a:gd name="T36" fmla="*/ 4 w 170"/>
                  <a:gd name="T37" fmla="*/ 60 h 118"/>
                  <a:gd name="T38" fmla="*/ 4 w 170"/>
                  <a:gd name="T39" fmla="*/ 56 h 118"/>
                  <a:gd name="T40" fmla="*/ 8 w 170"/>
                  <a:gd name="T41" fmla="*/ 48 h 118"/>
                  <a:gd name="T42" fmla="*/ 8 w 170"/>
                  <a:gd name="T43" fmla="*/ 44 h 118"/>
                  <a:gd name="T44" fmla="*/ 10 w 170"/>
                  <a:gd name="T45" fmla="*/ 40 h 118"/>
                  <a:gd name="T46" fmla="*/ 10 w 170"/>
                  <a:gd name="T47" fmla="*/ 26 h 118"/>
                  <a:gd name="T48" fmla="*/ 14 w 170"/>
                  <a:gd name="T49" fmla="*/ 26 h 118"/>
                  <a:gd name="T50" fmla="*/ 18 w 170"/>
                  <a:gd name="T51" fmla="*/ 26 h 118"/>
                  <a:gd name="T52" fmla="*/ 30 w 170"/>
                  <a:gd name="T53" fmla="*/ 26 h 118"/>
                  <a:gd name="T54" fmla="*/ 60 w 170"/>
                  <a:gd name="T55" fmla="*/ 30 h 118"/>
                  <a:gd name="T56" fmla="*/ 78 w 170"/>
                  <a:gd name="T57" fmla="*/ 22 h 118"/>
                  <a:gd name="T58" fmla="*/ 144 w 170"/>
                  <a:gd name="T59" fmla="*/ 26 h 118"/>
                  <a:gd name="T60" fmla="*/ 148 w 170"/>
                  <a:gd name="T61" fmla="*/ 40 h 118"/>
                  <a:gd name="T62" fmla="*/ 140 w 170"/>
                  <a:gd name="T63" fmla="*/ 44 h 118"/>
                  <a:gd name="T64" fmla="*/ 136 w 170"/>
                  <a:gd name="T65" fmla="*/ 48 h 118"/>
                  <a:gd name="T66" fmla="*/ 134 w 170"/>
                  <a:gd name="T67" fmla="*/ 60 h 118"/>
                  <a:gd name="T68" fmla="*/ 126 w 170"/>
                  <a:gd name="T69" fmla="*/ 62 h 118"/>
                  <a:gd name="T70" fmla="*/ 120 w 170"/>
                  <a:gd name="T71" fmla="*/ 66 h 118"/>
                  <a:gd name="T72" fmla="*/ 112 w 170"/>
                  <a:gd name="T73" fmla="*/ 66 h 118"/>
                  <a:gd name="T74" fmla="*/ 104 w 170"/>
                  <a:gd name="T75" fmla="*/ 70 h 118"/>
                  <a:gd name="T76" fmla="*/ 94 w 170"/>
                  <a:gd name="T77" fmla="*/ 78 h 118"/>
                  <a:gd name="T78" fmla="*/ 90 w 170"/>
                  <a:gd name="T79" fmla="*/ 86 h 118"/>
                  <a:gd name="T80" fmla="*/ 82 w 170"/>
                  <a:gd name="T81" fmla="*/ 86 h 118"/>
                  <a:gd name="T82" fmla="*/ 78 w 170"/>
                  <a:gd name="T83" fmla="*/ 86 h 118"/>
                  <a:gd name="T84" fmla="*/ 78 w 170"/>
                  <a:gd name="T85" fmla="*/ 86 h 118"/>
                  <a:gd name="T86" fmla="*/ 74 w 170"/>
                  <a:gd name="T87" fmla="*/ 90 h 118"/>
                  <a:gd name="T88" fmla="*/ 66 w 170"/>
                  <a:gd name="T89" fmla="*/ 92 h 118"/>
                  <a:gd name="T90" fmla="*/ 136 w 170"/>
                  <a:gd name="T91" fmla="*/ 118 h 118"/>
                  <a:gd name="T92" fmla="*/ 136 w 170"/>
                  <a:gd name="T93" fmla="*/ 116 h 118"/>
                  <a:gd name="T94" fmla="*/ 136 w 170"/>
                  <a:gd name="T95" fmla="*/ 116 h 118"/>
                  <a:gd name="T96" fmla="*/ 140 w 170"/>
                  <a:gd name="T97" fmla="*/ 118 h 118"/>
                  <a:gd name="T98" fmla="*/ 4 w 170"/>
                  <a:gd name="T99" fmla="*/ 62 h 118"/>
                  <a:gd name="T100" fmla="*/ 4 w 170"/>
                  <a:gd name="T101" fmla="*/ 60 h 118"/>
                  <a:gd name="T102" fmla="*/ 4 w 170"/>
                  <a:gd name="T103" fmla="*/ 62 h 118"/>
                  <a:gd name="T104" fmla="*/ 4 w 170"/>
                  <a:gd name="T105" fmla="*/ 86 h 118"/>
                  <a:gd name="T106" fmla="*/ 4 w 170"/>
                  <a:gd name="T107" fmla="*/ 86 h 118"/>
                  <a:gd name="T108" fmla="*/ 170 w 170"/>
                  <a:gd name="T109" fmla="*/ 112 h 118"/>
                  <a:gd name="T110" fmla="*/ 164 w 170"/>
                  <a:gd name="T111" fmla="*/ 116 h 118"/>
                  <a:gd name="T112" fmla="*/ 156 w 170"/>
                  <a:gd name="T113" fmla="*/ 116 h 118"/>
                  <a:gd name="T114" fmla="*/ 156 w 170"/>
                  <a:gd name="T115" fmla="*/ 108 h 118"/>
                  <a:gd name="T116" fmla="*/ 160 w 170"/>
                  <a:gd name="T117" fmla="*/ 112 h 118"/>
                  <a:gd name="T118" fmla="*/ 166 w 170"/>
                  <a:gd name="T11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8">
                    <a:moveTo>
                      <a:pt x="66" y="92"/>
                    </a:moveTo>
                    <a:lnTo>
                      <a:pt x="66" y="92"/>
                    </a:lnTo>
                    <a:lnTo>
                      <a:pt x="64" y="92"/>
                    </a:lnTo>
                    <a:lnTo>
                      <a:pt x="64" y="92"/>
                    </a:lnTo>
                    <a:lnTo>
                      <a:pt x="64" y="92"/>
                    </a:lnTo>
                    <a:lnTo>
                      <a:pt x="64" y="92"/>
                    </a:lnTo>
                    <a:lnTo>
                      <a:pt x="64" y="92"/>
                    </a:lnTo>
                    <a:lnTo>
                      <a:pt x="60" y="96"/>
                    </a:lnTo>
                    <a:lnTo>
                      <a:pt x="60" y="96"/>
                    </a:lnTo>
                    <a:lnTo>
                      <a:pt x="56" y="96"/>
                    </a:lnTo>
                    <a:lnTo>
                      <a:pt x="56" y="96"/>
                    </a:lnTo>
                    <a:lnTo>
                      <a:pt x="56" y="96"/>
                    </a:lnTo>
                    <a:lnTo>
                      <a:pt x="52" y="96"/>
                    </a:lnTo>
                    <a:lnTo>
                      <a:pt x="52" y="96"/>
                    </a:lnTo>
                    <a:lnTo>
                      <a:pt x="48" y="96"/>
                    </a:lnTo>
                    <a:lnTo>
                      <a:pt x="48" y="96"/>
                    </a:lnTo>
                    <a:lnTo>
                      <a:pt x="44" y="96"/>
                    </a:lnTo>
                    <a:lnTo>
                      <a:pt x="44" y="96"/>
                    </a:lnTo>
                    <a:lnTo>
                      <a:pt x="44" y="96"/>
                    </a:lnTo>
                    <a:lnTo>
                      <a:pt x="44" y="100"/>
                    </a:lnTo>
                    <a:lnTo>
                      <a:pt x="44" y="100"/>
                    </a:lnTo>
                    <a:lnTo>
                      <a:pt x="44" y="100"/>
                    </a:lnTo>
                    <a:lnTo>
                      <a:pt x="44" y="100"/>
                    </a:lnTo>
                    <a:lnTo>
                      <a:pt x="40" y="100"/>
                    </a:lnTo>
                    <a:lnTo>
                      <a:pt x="40" y="100"/>
                    </a:lnTo>
                    <a:lnTo>
                      <a:pt x="40" y="100"/>
                    </a:lnTo>
                    <a:lnTo>
                      <a:pt x="40" y="104"/>
                    </a:lnTo>
                    <a:lnTo>
                      <a:pt x="40" y="104"/>
                    </a:lnTo>
                    <a:lnTo>
                      <a:pt x="40" y="104"/>
                    </a:lnTo>
                    <a:lnTo>
                      <a:pt x="40" y="104"/>
                    </a:lnTo>
                    <a:lnTo>
                      <a:pt x="38" y="104"/>
                    </a:lnTo>
                    <a:lnTo>
                      <a:pt x="38" y="104"/>
                    </a:lnTo>
                    <a:lnTo>
                      <a:pt x="38" y="104"/>
                    </a:lnTo>
                    <a:lnTo>
                      <a:pt x="38" y="104"/>
                    </a:lnTo>
                    <a:lnTo>
                      <a:pt x="38" y="104"/>
                    </a:lnTo>
                    <a:lnTo>
                      <a:pt x="38" y="108"/>
                    </a:lnTo>
                    <a:lnTo>
                      <a:pt x="38" y="104"/>
                    </a:lnTo>
                    <a:lnTo>
                      <a:pt x="38" y="104"/>
                    </a:lnTo>
                    <a:lnTo>
                      <a:pt x="34" y="108"/>
                    </a:lnTo>
                    <a:lnTo>
                      <a:pt x="34" y="108"/>
                    </a:lnTo>
                    <a:lnTo>
                      <a:pt x="34" y="108"/>
                    </a:lnTo>
                    <a:lnTo>
                      <a:pt x="34" y="108"/>
                    </a:lnTo>
                    <a:lnTo>
                      <a:pt x="34" y="108"/>
                    </a:lnTo>
                    <a:lnTo>
                      <a:pt x="34" y="108"/>
                    </a:lnTo>
                    <a:lnTo>
                      <a:pt x="34" y="108"/>
                    </a:lnTo>
                    <a:lnTo>
                      <a:pt x="34" y="108"/>
                    </a:lnTo>
                    <a:lnTo>
                      <a:pt x="30" y="108"/>
                    </a:lnTo>
                    <a:lnTo>
                      <a:pt x="30" y="108"/>
                    </a:lnTo>
                    <a:lnTo>
                      <a:pt x="30" y="108"/>
                    </a:lnTo>
                    <a:lnTo>
                      <a:pt x="30" y="108"/>
                    </a:lnTo>
                    <a:lnTo>
                      <a:pt x="30" y="108"/>
                    </a:lnTo>
                    <a:lnTo>
                      <a:pt x="30" y="108"/>
                    </a:lnTo>
                    <a:lnTo>
                      <a:pt x="30" y="108"/>
                    </a:lnTo>
                    <a:lnTo>
                      <a:pt x="26" y="108"/>
                    </a:lnTo>
                    <a:lnTo>
                      <a:pt x="26" y="108"/>
                    </a:lnTo>
                    <a:lnTo>
                      <a:pt x="22" y="112"/>
                    </a:lnTo>
                    <a:lnTo>
                      <a:pt x="22" y="108"/>
                    </a:lnTo>
                    <a:lnTo>
                      <a:pt x="22" y="108"/>
                    </a:lnTo>
                    <a:lnTo>
                      <a:pt x="18" y="108"/>
                    </a:lnTo>
                    <a:lnTo>
                      <a:pt x="18" y="108"/>
                    </a:lnTo>
                    <a:lnTo>
                      <a:pt x="14" y="108"/>
                    </a:lnTo>
                    <a:lnTo>
                      <a:pt x="14" y="108"/>
                    </a:lnTo>
                    <a:lnTo>
                      <a:pt x="14" y="108"/>
                    </a:lnTo>
                    <a:lnTo>
                      <a:pt x="14" y="108"/>
                    </a:lnTo>
                    <a:lnTo>
                      <a:pt x="14" y="108"/>
                    </a:lnTo>
                    <a:lnTo>
                      <a:pt x="14" y="108"/>
                    </a:lnTo>
                    <a:lnTo>
                      <a:pt x="14" y="108"/>
                    </a:lnTo>
                    <a:lnTo>
                      <a:pt x="14" y="108"/>
                    </a:lnTo>
                    <a:lnTo>
                      <a:pt x="14" y="108"/>
                    </a:lnTo>
                    <a:lnTo>
                      <a:pt x="14" y="108"/>
                    </a:lnTo>
                    <a:lnTo>
                      <a:pt x="14" y="104"/>
                    </a:lnTo>
                    <a:lnTo>
                      <a:pt x="14" y="100"/>
                    </a:lnTo>
                    <a:lnTo>
                      <a:pt x="10" y="100"/>
                    </a:lnTo>
                    <a:lnTo>
                      <a:pt x="10" y="100"/>
                    </a:lnTo>
                    <a:lnTo>
                      <a:pt x="10" y="96"/>
                    </a:lnTo>
                    <a:lnTo>
                      <a:pt x="10" y="96"/>
                    </a:lnTo>
                    <a:lnTo>
                      <a:pt x="10" y="96"/>
                    </a:lnTo>
                    <a:lnTo>
                      <a:pt x="10" y="92"/>
                    </a:lnTo>
                    <a:lnTo>
                      <a:pt x="10" y="92"/>
                    </a:lnTo>
                    <a:lnTo>
                      <a:pt x="10" y="92"/>
                    </a:lnTo>
                    <a:lnTo>
                      <a:pt x="10" y="92"/>
                    </a:lnTo>
                    <a:lnTo>
                      <a:pt x="10" y="90"/>
                    </a:lnTo>
                    <a:lnTo>
                      <a:pt x="10" y="90"/>
                    </a:lnTo>
                    <a:lnTo>
                      <a:pt x="10" y="90"/>
                    </a:lnTo>
                    <a:lnTo>
                      <a:pt x="10" y="86"/>
                    </a:lnTo>
                    <a:lnTo>
                      <a:pt x="10" y="86"/>
                    </a:lnTo>
                    <a:lnTo>
                      <a:pt x="10" y="86"/>
                    </a:lnTo>
                    <a:lnTo>
                      <a:pt x="10" y="86"/>
                    </a:lnTo>
                    <a:lnTo>
                      <a:pt x="10" y="82"/>
                    </a:lnTo>
                    <a:lnTo>
                      <a:pt x="10" y="82"/>
                    </a:lnTo>
                    <a:lnTo>
                      <a:pt x="8" y="82"/>
                    </a:lnTo>
                    <a:lnTo>
                      <a:pt x="8" y="78"/>
                    </a:lnTo>
                    <a:lnTo>
                      <a:pt x="8" y="74"/>
                    </a:lnTo>
                    <a:lnTo>
                      <a:pt x="8" y="74"/>
                    </a:lnTo>
                    <a:lnTo>
                      <a:pt x="8" y="74"/>
                    </a:lnTo>
                    <a:lnTo>
                      <a:pt x="8" y="70"/>
                    </a:lnTo>
                    <a:lnTo>
                      <a:pt x="8" y="70"/>
                    </a:lnTo>
                    <a:lnTo>
                      <a:pt x="8" y="70"/>
                    </a:lnTo>
                    <a:lnTo>
                      <a:pt x="8" y="70"/>
                    </a:lnTo>
                    <a:lnTo>
                      <a:pt x="8" y="70"/>
                    </a:lnTo>
                    <a:lnTo>
                      <a:pt x="8" y="66"/>
                    </a:lnTo>
                    <a:lnTo>
                      <a:pt x="8" y="66"/>
                    </a:lnTo>
                    <a:lnTo>
                      <a:pt x="4" y="66"/>
                    </a:lnTo>
                    <a:lnTo>
                      <a:pt x="4" y="62"/>
                    </a:lnTo>
                    <a:lnTo>
                      <a:pt x="4" y="62"/>
                    </a:lnTo>
                    <a:lnTo>
                      <a:pt x="4" y="62"/>
                    </a:lnTo>
                    <a:lnTo>
                      <a:pt x="4" y="62"/>
                    </a:lnTo>
                    <a:lnTo>
                      <a:pt x="4" y="62"/>
                    </a:lnTo>
                    <a:lnTo>
                      <a:pt x="4" y="62"/>
                    </a:lnTo>
                    <a:lnTo>
                      <a:pt x="4" y="62"/>
                    </a:lnTo>
                    <a:lnTo>
                      <a:pt x="4" y="62"/>
                    </a:lnTo>
                    <a:lnTo>
                      <a:pt x="4" y="62"/>
                    </a:lnTo>
                    <a:lnTo>
                      <a:pt x="4" y="62"/>
                    </a:lnTo>
                    <a:lnTo>
                      <a:pt x="4" y="60"/>
                    </a:lnTo>
                    <a:lnTo>
                      <a:pt x="4" y="60"/>
                    </a:lnTo>
                    <a:lnTo>
                      <a:pt x="4" y="60"/>
                    </a:lnTo>
                    <a:lnTo>
                      <a:pt x="4" y="56"/>
                    </a:lnTo>
                    <a:lnTo>
                      <a:pt x="4" y="56"/>
                    </a:lnTo>
                    <a:lnTo>
                      <a:pt x="4" y="56"/>
                    </a:lnTo>
                    <a:lnTo>
                      <a:pt x="4" y="56"/>
                    </a:lnTo>
                    <a:lnTo>
                      <a:pt x="4" y="56"/>
                    </a:lnTo>
                    <a:lnTo>
                      <a:pt x="4" y="56"/>
                    </a:lnTo>
                    <a:lnTo>
                      <a:pt x="4" y="52"/>
                    </a:lnTo>
                    <a:lnTo>
                      <a:pt x="8" y="52"/>
                    </a:lnTo>
                    <a:lnTo>
                      <a:pt x="8" y="52"/>
                    </a:lnTo>
                    <a:lnTo>
                      <a:pt x="8" y="48"/>
                    </a:lnTo>
                    <a:lnTo>
                      <a:pt x="8" y="48"/>
                    </a:lnTo>
                    <a:lnTo>
                      <a:pt x="4" y="44"/>
                    </a:lnTo>
                    <a:lnTo>
                      <a:pt x="4" y="44"/>
                    </a:lnTo>
                    <a:lnTo>
                      <a:pt x="4" y="44"/>
                    </a:lnTo>
                    <a:lnTo>
                      <a:pt x="8" y="44"/>
                    </a:lnTo>
                    <a:lnTo>
                      <a:pt x="8" y="44"/>
                    </a:lnTo>
                    <a:lnTo>
                      <a:pt x="8" y="40"/>
                    </a:lnTo>
                    <a:lnTo>
                      <a:pt x="8" y="40"/>
                    </a:lnTo>
                    <a:lnTo>
                      <a:pt x="8" y="40"/>
                    </a:lnTo>
                    <a:lnTo>
                      <a:pt x="10" y="40"/>
                    </a:lnTo>
                    <a:lnTo>
                      <a:pt x="10" y="40"/>
                    </a:lnTo>
                    <a:lnTo>
                      <a:pt x="10" y="40"/>
                    </a:lnTo>
                    <a:lnTo>
                      <a:pt x="10" y="36"/>
                    </a:lnTo>
                    <a:lnTo>
                      <a:pt x="10" y="36"/>
                    </a:lnTo>
                    <a:lnTo>
                      <a:pt x="10" y="34"/>
                    </a:lnTo>
                    <a:lnTo>
                      <a:pt x="10" y="30"/>
                    </a:lnTo>
                    <a:lnTo>
                      <a:pt x="10" y="26"/>
                    </a:lnTo>
                    <a:lnTo>
                      <a:pt x="10" y="26"/>
                    </a:lnTo>
                    <a:lnTo>
                      <a:pt x="10" y="26"/>
                    </a:lnTo>
                    <a:lnTo>
                      <a:pt x="10" y="26"/>
                    </a:lnTo>
                    <a:lnTo>
                      <a:pt x="14" y="26"/>
                    </a:lnTo>
                    <a:lnTo>
                      <a:pt x="14" y="26"/>
                    </a:lnTo>
                    <a:lnTo>
                      <a:pt x="14" y="26"/>
                    </a:lnTo>
                    <a:lnTo>
                      <a:pt x="14" y="26"/>
                    </a:lnTo>
                    <a:lnTo>
                      <a:pt x="18" y="26"/>
                    </a:lnTo>
                    <a:lnTo>
                      <a:pt x="18" y="26"/>
                    </a:lnTo>
                    <a:lnTo>
                      <a:pt x="18" y="26"/>
                    </a:lnTo>
                    <a:lnTo>
                      <a:pt x="18" y="26"/>
                    </a:lnTo>
                    <a:lnTo>
                      <a:pt x="18" y="26"/>
                    </a:lnTo>
                    <a:lnTo>
                      <a:pt x="18" y="26"/>
                    </a:lnTo>
                    <a:lnTo>
                      <a:pt x="22" y="30"/>
                    </a:lnTo>
                    <a:lnTo>
                      <a:pt x="22" y="26"/>
                    </a:lnTo>
                    <a:lnTo>
                      <a:pt x="26" y="26"/>
                    </a:lnTo>
                    <a:lnTo>
                      <a:pt x="26" y="26"/>
                    </a:lnTo>
                    <a:lnTo>
                      <a:pt x="30" y="26"/>
                    </a:lnTo>
                    <a:lnTo>
                      <a:pt x="30" y="26"/>
                    </a:lnTo>
                    <a:lnTo>
                      <a:pt x="30" y="26"/>
                    </a:lnTo>
                    <a:lnTo>
                      <a:pt x="40" y="26"/>
                    </a:lnTo>
                    <a:lnTo>
                      <a:pt x="40" y="26"/>
                    </a:lnTo>
                    <a:lnTo>
                      <a:pt x="52" y="30"/>
                    </a:lnTo>
                    <a:lnTo>
                      <a:pt x="56" y="30"/>
                    </a:lnTo>
                    <a:lnTo>
                      <a:pt x="60" y="30"/>
                    </a:lnTo>
                    <a:lnTo>
                      <a:pt x="64" y="34"/>
                    </a:lnTo>
                    <a:lnTo>
                      <a:pt x="66" y="34"/>
                    </a:lnTo>
                    <a:lnTo>
                      <a:pt x="70" y="34"/>
                    </a:lnTo>
                    <a:lnTo>
                      <a:pt x="70" y="34"/>
                    </a:lnTo>
                    <a:lnTo>
                      <a:pt x="74" y="26"/>
                    </a:lnTo>
                    <a:lnTo>
                      <a:pt x="78" y="22"/>
                    </a:lnTo>
                    <a:lnTo>
                      <a:pt x="82" y="14"/>
                    </a:lnTo>
                    <a:lnTo>
                      <a:pt x="94" y="4"/>
                    </a:lnTo>
                    <a:lnTo>
                      <a:pt x="120" y="4"/>
                    </a:lnTo>
                    <a:lnTo>
                      <a:pt x="122" y="0"/>
                    </a:lnTo>
                    <a:lnTo>
                      <a:pt x="134" y="0"/>
                    </a:lnTo>
                    <a:lnTo>
                      <a:pt x="144" y="26"/>
                    </a:lnTo>
                    <a:lnTo>
                      <a:pt x="144" y="30"/>
                    </a:lnTo>
                    <a:lnTo>
                      <a:pt x="152" y="40"/>
                    </a:lnTo>
                    <a:lnTo>
                      <a:pt x="148" y="40"/>
                    </a:lnTo>
                    <a:lnTo>
                      <a:pt x="148" y="40"/>
                    </a:lnTo>
                    <a:lnTo>
                      <a:pt x="148" y="40"/>
                    </a:lnTo>
                    <a:lnTo>
                      <a:pt x="148" y="40"/>
                    </a:lnTo>
                    <a:lnTo>
                      <a:pt x="148" y="40"/>
                    </a:lnTo>
                    <a:lnTo>
                      <a:pt x="144" y="40"/>
                    </a:lnTo>
                    <a:lnTo>
                      <a:pt x="144" y="40"/>
                    </a:lnTo>
                    <a:lnTo>
                      <a:pt x="144" y="40"/>
                    </a:lnTo>
                    <a:lnTo>
                      <a:pt x="144" y="40"/>
                    </a:lnTo>
                    <a:lnTo>
                      <a:pt x="140" y="44"/>
                    </a:lnTo>
                    <a:lnTo>
                      <a:pt x="140" y="44"/>
                    </a:lnTo>
                    <a:lnTo>
                      <a:pt x="140" y="44"/>
                    </a:lnTo>
                    <a:lnTo>
                      <a:pt x="140" y="44"/>
                    </a:lnTo>
                    <a:lnTo>
                      <a:pt x="140" y="44"/>
                    </a:lnTo>
                    <a:lnTo>
                      <a:pt x="136" y="44"/>
                    </a:lnTo>
                    <a:lnTo>
                      <a:pt x="136" y="48"/>
                    </a:lnTo>
                    <a:lnTo>
                      <a:pt x="136" y="52"/>
                    </a:lnTo>
                    <a:lnTo>
                      <a:pt x="136" y="52"/>
                    </a:lnTo>
                    <a:lnTo>
                      <a:pt x="136" y="56"/>
                    </a:lnTo>
                    <a:lnTo>
                      <a:pt x="136" y="56"/>
                    </a:lnTo>
                    <a:lnTo>
                      <a:pt x="136" y="60"/>
                    </a:lnTo>
                    <a:lnTo>
                      <a:pt x="134" y="60"/>
                    </a:lnTo>
                    <a:lnTo>
                      <a:pt x="134" y="60"/>
                    </a:lnTo>
                    <a:lnTo>
                      <a:pt x="130" y="60"/>
                    </a:lnTo>
                    <a:lnTo>
                      <a:pt x="130" y="62"/>
                    </a:lnTo>
                    <a:lnTo>
                      <a:pt x="130" y="62"/>
                    </a:lnTo>
                    <a:lnTo>
                      <a:pt x="130" y="62"/>
                    </a:lnTo>
                    <a:lnTo>
                      <a:pt x="126" y="62"/>
                    </a:lnTo>
                    <a:lnTo>
                      <a:pt x="126" y="62"/>
                    </a:lnTo>
                    <a:lnTo>
                      <a:pt x="122" y="66"/>
                    </a:lnTo>
                    <a:lnTo>
                      <a:pt x="122" y="66"/>
                    </a:lnTo>
                    <a:lnTo>
                      <a:pt x="122" y="66"/>
                    </a:lnTo>
                    <a:lnTo>
                      <a:pt x="122" y="66"/>
                    </a:lnTo>
                    <a:lnTo>
                      <a:pt x="120" y="66"/>
                    </a:lnTo>
                    <a:lnTo>
                      <a:pt x="120" y="66"/>
                    </a:lnTo>
                    <a:lnTo>
                      <a:pt x="116" y="66"/>
                    </a:lnTo>
                    <a:lnTo>
                      <a:pt x="116" y="66"/>
                    </a:lnTo>
                    <a:lnTo>
                      <a:pt x="116" y="66"/>
                    </a:lnTo>
                    <a:lnTo>
                      <a:pt x="116" y="66"/>
                    </a:lnTo>
                    <a:lnTo>
                      <a:pt x="112" y="66"/>
                    </a:lnTo>
                    <a:lnTo>
                      <a:pt x="112" y="66"/>
                    </a:lnTo>
                    <a:lnTo>
                      <a:pt x="108" y="70"/>
                    </a:lnTo>
                    <a:lnTo>
                      <a:pt x="108" y="70"/>
                    </a:lnTo>
                    <a:lnTo>
                      <a:pt x="108" y="70"/>
                    </a:lnTo>
                    <a:lnTo>
                      <a:pt x="108" y="70"/>
                    </a:lnTo>
                    <a:lnTo>
                      <a:pt x="104" y="70"/>
                    </a:lnTo>
                    <a:lnTo>
                      <a:pt x="100" y="74"/>
                    </a:lnTo>
                    <a:lnTo>
                      <a:pt x="100" y="74"/>
                    </a:lnTo>
                    <a:lnTo>
                      <a:pt x="96" y="74"/>
                    </a:lnTo>
                    <a:lnTo>
                      <a:pt x="94" y="78"/>
                    </a:lnTo>
                    <a:lnTo>
                      <a:pt x="94" y="78"/>
                    </a:lnTo>
                    <a:lnTo>
                      <a:pt x="94" y="78"/>
                    </a:lnTo>
                    <a:lnTo>
                      <a:pt x="94" y="78"/>
                    </a:lnTo>
                    <a:lnTo>
                      <a:pt x="94" y="78"/>
                    </a:lnTo>
                    <a:lnTo>
                      <a:pt x="94" y="82"/>
                    </a:lnTo>
                    <a:lnTo>
                      <a:pt x="90" y="82"/>
                    </a:lnTo>
                    <a:lnTo>
                      <a:pt x="90" y="86"/>
                    </a:lnTo>
                    <a:lnTo>
                      <a:pt x="90" y="86"/>
                    </a:lnTo>
                    <a:lnTo>
                      <a:pt x="90" y="86"/>
                    </a:lnTo>
                    <a:lnTo>
                      <a:pt x="86" y="86"/>
                    </a:lnTo>
                    <a:lnTo>
                      <a:pt x="86" y="86"/>
                    </a:lnTo>
                    <a:lnTo>
                      <a:pt x="86" y="86"/>
                    </a:lnTo>
                    <a:lnTo>
                      <a:pt x="82" y="86"/>
                    </a:lnTo>
                    <a:lnTo>
                      <a:pt x="82" y="86"/>
                    </a:lnTo>
                    <a:lnTo>
                      <a:pt x="82" y="86"/>
                    </a:lnTo>
                    <a:lnTo>
                      <a:pt x="82" y="86"/>
                    </a:lnTo>
                    <a:lnTo>
                      <a:pt x="82" y="86"/>
                    </a:lnTo>
                    <a:lnTo>
                      <a:pt x="78" y="86"/>
                    </a:lnTo>
                    <a:lnTo>
                      <a:pt x="78" y="86"/>
                    </a:lnTo>
                    <a:lnTo>
                      <a:pt x="78" y="86"/>
                    </a:lnTo>
                    <a:lnTo>
                      <a:pt x="78" y="86"/>
                    </a:lnTo>
                    <a:lnTo>
                      <a:pt x="78" y="86"/>
                    </a:lnTo>
                    <a:lnTo>
                      <a:pt x="78" y="86"/>
                    </a:lnTo>
                    <a:lnTo>
                      <a:pt x="78" y="86"/>
                    </a:lnTo>
                    <a:lnTo>
                      <a:pt x="78" y="86"/>
                    </a:lnTo>
                    <a:lnTo>
                      <a:pt x="78" y="86"/>
                    </a:lnTo>
                    <a:lnTo>
                      <a:pt x="74" y="86"/>
                    </a:lnTo>
                    <a:lnTo>
                      <a:pt x="74" y="86"/>
                    </a:lnTo>
                    <a:lnTo>
                      <a:pt x="74" y="86"/>
                    </a:lnTo>
                    <a:lnTo>
                      <a:pt x="74" y="90"/>
                    </a:lnTo>
                    <a:lnTo>
                      <a:pt x="74" y="90"/>
                    </a:lnTo>
                    <a:lnTo>
                      <a:pt x="74" y="90"/>
                    </a:lnTo>
                    <a:lnTo>
                      <a:pt x="74" y="90"/>
                    </a:lnTo>
                    <a:lnTo>
                      <a:pt x="70" y="90"/>
                    </a:lnTo>
                    <a:lnTo>
                      <a:pt x="70" y="92"/>
                    </a:lnTo>
                    <a:lnTo>
                      <a:pt x="70" y="92"/>
                    </a:lnTo>
                    <a:lnTo>
                      <a:pt x="70" y="92"/>
                    </a:lnTo>
                    <a:lnTo>
                      <a:pt x="66" y="92"/>
                    </a:lnTo>
                    <a:lnTo>
                      <a:pt x="66" y="92"/>
                    </a:lnTo>
                    <a:lnTo>
                      <a:pt x="66" y="92"/>
                    </a:lnTo>
                    <a:lnTo>
                      <a:pt x="66" y="92"/>
                    </a:lnTo>
                    <a:close/>
                    <a:moveTo>
                      <a:pt x="140" y="118"/>
                    </a:moveTo>
                    <a:lnTo>
                      <a:pt x="136" y="118"/>
                    </a:lnTo>
                    <a:lnTo>
                      <a:pt x="136" y="118"/>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40" y="116"/>
                    </a:lnTo>
                    <a:lnTo>
                      <a:pt x="140" y="116"/>
                    </a:lnTo>
                    <a:lnTo>
                      <a:pt x="140" y="118"/>
                    </a:lnTo>
                    <a:lnTo>
                      <a:pt x="140" y="118"/>
                    </a:lnTo>
                    <a:lnTo>
                      <a:pt x="140" y="118"/>
                    </a:lnTo>
                    <a:lnTo>
                      <a:pt x="140" y="118"/>
                    </a:lnTo>
                    <a:lnTo>
                      <a:pt x="140" y="118"/>
                    </a:lnTo>
                    <a:close/>
                    <a:moveTo>
                      <a:pt x="4" y="62"/>
                    </a:moveTo>
                    <a:lnTo>
                      <a:pt x="4" y="62"/>
                    </a:lnTo>
                    <a:lnTo>
                      <a:pt x="4" y="62"/>
                    </a:lnTo>
                    <a:lnTo>
                      <a:pt x="0" y="62"/>
                    </a:lnTo>
                    <a:lnTo>
                      <a:pt x="4" y="62"/>
                    </a:lnTo>
                    <a:lnTo>
                      <a:pt x="4" y="60"/>
                    </a:lnTo>
                    <a:lnTo>
                      <a:pt x="4" y="60"/>
                    </a:lnTo>
                    <a:lnTo>
                      <a:pt x="4" y="60"/>
                    </a:lnTo>
                    <a:lnTo>
                      <a:pt x="4" y="60"/>
                    </a:lnTo>
                    <a:lnTo>
                      <a:pt x="4" y="62"/>
                    </a:lnTo>
                    <a:lnTo>
                      <a:pt x="4" y="62"/>
                    </a:lnTo>
                    <a:lnTo>
                      <a:pt x="4" y="62"/>
                    </a:lnTo>
                    <a:lnTo>
                      <a:pt x="4" y="62"/>
                    </a:lnTo>
                    <a:lnTo>
                      <a:pt x="4" y="62"/>
                    </a:lnTo>
                    <a:lnTo>
                      <a:pt x="4" y="62"/>
                    </a:lnTo>
                    <a:lnTo>
                      <a:pt x="4" y="62"/>
                    </a:lnTo>
                    <a:close/>
                    <a:moveTo>
                      <a:pt x="4" y="86"/>
                    </a:moveTo>
                    <a:lnTo>
                      <a:pt x="4"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66" y="108"/>
                    </a:moveTo>
                    <a:lnTo>
                      <a:pt x="166" y="108"/>
                    </a:lnTo>
                    <a:lnTo>
                      <a:pt x="170" y="112"/>
                    </a:lnTo>
                    <a:lnTo>
                      <a:pt x="170" y="112"/>
                    </a:lnTo>
                    <a:lnTo>
                      <a:pt x="166" y="112"/>
                    </a:lnTo>
                    <a:lnTo>
                      <a:pt x="166" y="112"/>
                    </a:lnTo>
                    <a:lnTo>
                      <a:pt x="166" y="116"/>
                    </a:lnTo>
                    <a:lnTo>
                      <a:pt x="164" y="116"/>
                    </a:lnTo>
                    <a:lnTo>
                      <a:pt x="164" y="116"/>
                    </a:lnTo>
                    <a:lnTo>
                      <a:pt x="164" y="116"/>
                    </a:lnTo>
                    <a:lnTo>
                      <a:pt x="160" y="116"/>
                    </a:lnTo>
                    <a:lnTo>
                      <a:pt x="160" y="116"/>
                    </a:lnTo>
                    <a:lnTo>
                      <a:pt x="160" y="116"/>
                    </a:lnTo>
                    <a:lnTo>
                      <a:pt x="156" y="116"/>
                    </a:lnTo>
                    <a:lnTo>
                      <a:pt x="156" y="116"/>
                    </a:lnTo>
                    <a:lnTo>
                      <a:pt x="156" y="112"/>
                    </a:lnTo>
                    <a:lnTo>
                      <a:pt x="152" y="112"/>
                    </a:lnTo>
                    <a:lnTo>
                      <a:pt x="156" y="112"/>
                    </a:lnTo>
                    <a:lnTo>
                      <a:pt x="156" y="112"/>
                    </a:lnTo>
                    <a:lnTo>
                      <a:pt x="156" y="112"/>
                    </a:lnTo>
                    <a:lnTo>
                      <a:pt x="156" y="108"/>
                    </a:lnTo>
                    <a:lnTo>
                      <a:pt x="156" y="108"/>
                    </a:lnTo>
                    <a:lnTo>
                      <a:pt x="156" y="108"/>
                    </a:lnTo>
                    <a:lnTo>
                      <a:pt x="160" y="108"/>
                    </a:lnTo>
                    <a:lnTo>
                      <a:pt x="160" y="108"/>
                    </a:lnTo>
                    <a:lnTo>
                      <a:pt x="160" y="108"/>
                    </a:lnTo>
                    <a:lnTo>
                      <a:pt x="160" y="112"/>
                    </a:lnTo>
                    <a:lnTo>
                      <a:pt x="164" y="108"/>
                    </a:lnTo>
                    <a:lnTo>
                      <a:pt x="164" y="108"/>
                    </a:lnTo>
                    <a:lnTo>
                      <a:pt x="164" y="108"/>
                    </a:lnTo>
                    <a:lnTo>
                      <a:pt x="164" y="108"/>
                    </a:lnTo>
                    <a:lnTo>
                      <a:pt x="164" y="108"/>
                    </a:lnTo>
                    <a:lnTo>
                      <a:pt x="166" y="108"/>
                    </a:lnTo>
                    <a:lnTo>
                      <a:pt x="166" y="108"/>
                    </a:lnTo>
                    <a:lnTo>
                      <a:pt x="166" y="108"/>
                    </a:lnTo>
                    <a:lnTo>
                      <a:pt x="166" y="1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8" name="Freeform 65">
                <a:extLst>
                  <a:ext uri="{FF2B5EF4-FFF2-40B4-BE49-F238E27FC236}">
                    <a16:creationId xmlns:a16="http://schemas.microsoft.com/office/drawing/2014/main" id="{01884B56-D421-45A6-BEF8-050FBAC0794F}"/>
                  </a:ext>
                </a:extLst>
              </p:cNvPr>
              <p:cNvSpPr>
                <a:spLocks/>
              </p:cNvSpPr>
              <p:nvPr/>
            </p:nvSpPr>
            <p:spPr bwMode="auto">
              <a:xfrm>
                <a:off x="2626186" y="9645993"/>
                <a:ext cx="6970" cy="6970"/>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4 w 4"/>
                  <a:gd name="T23" fmla="*/ 4 h 4"/>
                  <a:gd name="T24" fmla="*/ 4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4"/>
                    </a:moveTo>
                    <a:lnTo>
                      <a:pt x="4" y="4"/>
                    </a:lnTo>
                    <a:lnTo>
                      <a:pt x="0" y="4"/>
                    </a:lnTo>
                    <a:lnTo>
                      <a:pt x="0" y="0"/>
                    </a:lnTo>
                    <a:lnTo>
                      <a:pt x="0" y="0"/>
                    </a:lnTo>
                    <a:lnTo>
                      <a:pt x="4" y="4"/>
                    </a:lnTo>
                    <a:lnTo>
                      <a:pt x="4" y="4"/>
                    </a:lnTo>
                    <a:lnTo>
                      <a:pt x="4" y="4"/>
                    </a:lnTo>
                    <a:lnTo>
                      <a:pt x="4" y="4"/>
                    </a:lnTo>
                    <a:lnTo>
                      <a:pt x="4" y="4"/>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9" name="Freeform 66">
                <a:extLst>
                  <a:ext uri="{FF2B5EF4-FFF2-40B4-BE49-F238E27FC236}">
                    <a16:creationId xmlns:a16="http://schemas.microsoft.com/office/drawing/2014/main" id="{E5DD6C57-FA7D-44C1-A0A2-1F968BE9111C}"/>
                  </a:ext>
                </a:extLst>
              </p:cNvPr>
              <p:cNvSpPr>
                <a:spLocks noEditPoints="1"/>
              </p:cNvSpPr>
              <p:nvPr/>
            </p:nvSpPr>
            <p:spPr bwMode="auto">
              <a:xfrm>
                <a:off x="2155689" y="9471735"/>
                <a:ext cx="34852" cy="76674"/>
              </a:xfrm>
              <a:custGeom>
                <a:avLst/>
                <a:gdLst>
                  <a:gd name="T0" fmla="*/ 14 w 20"/>
                  <a:gd name="T1" fmla="*/ 0 h 44"/>
                  <a:gd name="T2" fmla="*/ 14 w 20"/>
                  <a:gd name="T3" fmla="*/ 4 h 44"/>
                  <a:gd name="T4" fmla="*/ 16 w 20"/>
                  <a:gd name="T5" fmla="*/ 4 h 44"/>
                  <a:gd name="T6" fmla="*/ 16 w 20"/>
                  <a:gd name="T7" fmla="*/ 4 h 44"/>
                  <a:gd name="T8" fmla="*/ 16 w 20"/>
                  <a:gd name="T9" fmla="*/ 6 h 44"/>
                  <a:gd name="T10" fmla="*/ 14 w 20"/>
                  <a:gd name="T11" fmla="*/ 10 h 44"/>
                  <a:gd name="T12" fmla="*/ 14 w 20"/>
                  <a:gd name="T13" fmla="*/ 10 h 44"/>
                  <a:gd name="T14" fmla="*/ 14 w 20"/>
                  <a:gd name="T15" fmla="*/ 10 h 44"/>
                  <a:gd name="T16" fmla="*/ 14 w 20"/>
                  <a:gd name="T17" fmla="*/ 14 h 44"/>
                  <a:gd name="T18" fmla="*/ 14 w 20"/>
                  <a:gd name="T19" fmla="*/ 14 h 44"/>
                  <a:gd name="T20" fmla="*/ 14 w 20"/>
                  <a:gd name="T21" fmla="*/ 14 h 44"/>
                  <a:gd name="T22" fmla="*/ 14 w 20"/>
                  <a:gd name="T23" fmla="*/ 18 h 44"/>
                  <a:gd name="T24" fmla="*/ 14 w 20"/>
                  <a:gd name="T25" fmla="*/ 22 h 44"/>
                  <a:gd name="T26" fmla="*/ 14 w 20"/>
                  <a:gd name="T27" fmla="*/ 22 h 44"/>
                  <a:gd name="T28" fmla="*/ 14 w 20"/>
                  <a:gd name="T29" fmla="*/ 22 h 44"/>
                  <a:gd name="T30" fmla="*/ 14 w 20"/>
                  <a:gd name="T31" fmla="*/ 26 h 44"/>
                  <a:gd name="T32" fmla="*/ 14 w 20"/>
                  <a:gd name="T33" fmla="*/ 26 h 44"/>
                  <a:gd name="T34" fmla="*/ 14 w 20"/>
                  <a:gd name="T35" fmla="*/ 26 h 44"/>
                  <a:gd name="T36" fmla="*/ 14 w 20"/>
                  <a:gd name="T37" fmla="*/ 28 h 44"/>
                  <a:gd name="T38" fmla="*/ 14 w 20"/>
                  <a:gd name="T39" fmla="*/ 32 h 44"/>
                  <a:gd name="T40" fmla="*/ 14 w 20"/>
                  <a:gd name="T41" fmla="*/ 32 h 44"/>
                  <a:gd name="T42" fmla="*/ 14 w 20"/>
                  <a:gd name="T43" fmla="*/ 32 h 44"/>
                  <a:gd name="T44" fmla="*/ 10 w 20"/>
                  <a:gd name="T45" fmla="*/ 36 h 44"/>
                  <a:gd name="T46" fmla="*/ 6 w 20"/>
                  <a:gd name="T47" fmla="*/ 40 h 44"/>
                  <a:gd name="T48" fmla="*/ 6 w 20"/>
                  <a:gd name="T49" fmla="*/ 40 h 44"/>
                  <a:gd name="T50" fmla="*/ 6 w 20"/>
                  <a:gd name="T51" fmla="*/ 44 h 44"/>
                  <a:gd name="T52" fmla="*/ 6 w 20"/>
                  <a:gd name="T53" fmla="*/ 44 h 44"/>
                  <a:gd name="T54" fmla="*/ 2 w 20"/>
                  <a:gd name="T55" fmla="*/ 44 h 44"/>
                  <a:gd name="T56" fmla="*/ 0 w 20"/>
                  <a:gd name="T57" fmla="*/ 44 h 44"/>
                  <a:gd name="T58" fmla="*/ 0 w 20"/>
                  <a:gd name="T59" fmla="*/ 40 h 44"/>
                  <a:gd name="T60" fmla="*/ 2 w 20"/>
                  <a:gd name="T61" fmla="*/ 26 h 44"/>
                  <a:gd name="T62" fmla="*/ 2 w 20"/>
                  <a:gd name="T63" fmla="*/ 14 h 44"/>
                  <a:gd name="T64" fmla="*/ 2 w 20"/>
                  <a:gd name="T65" fmla="*/ 10 h 44"/>
                  <a:gd name="T66" fmla="*/ 2 w 20"/>
                  <a:gd name="T67" fmla="*/ 6 h 44"/>
                  <a:gd name="T68" fmla="*/ 2 w 20"/>
                  <a:gd name="T69" fmla="*/ 6 h 44"/>
                  <a:gd name="T70" fmla="*/ 6 w 20"/>
                  <a:gd name="T71" fmla="*/ 10 h 44"/>
                  <a:gd name="T72" fmla="*/ 6 w 20"/>
                  <a:gd name="T73" fmla="*/ 6 h 44"/>
                  <a:gd name="T74" fmla="*/ 6 w 20"/>
                  <a:gd name="T75" fmla="*/ 6 h 44"/>
                  <a:gd name="T76" fmla="*/ 10 w 20"/>
                  <a:gd name="T77" fmla="*/ 4 h 44"/>
                  <a:gd name="T78" fmla="*/ 10 w 20"/>
                  <a:gd name="T79" fmla="*/ 0 h 44"/>
                  <a:gd name="T80" fmla="*/ 10 w 20"/>
                  <a:gd name="T81" fmla="*/ 0 h 44"/>
                  <a:gd name="T82" fmla="*/ 14 w 20"/>
                  <a:gd name="T83" fmla="*/ 0 h 44"/>
                  <a:gd name="T84" fmla="*/ 14 w 20"/>
                  <a:gd name="T85" fmla="*/ 0 h 44"/>
                  <a:gd name="T86" fmla="*/ 14 w 20"/>
                  <a:gd name="T87" fmla="*/ 0 h 44"/>
                  <a:gd name="T88" fmla="*/ 16 w 20"/>
                  <a:gd name="T89" fmla="*/ 6 h 44"/>
                  <a:gd name="T90" fmla="*/ 16 w 20"/>
                  <a:gd name="T91" fmla="*/ 10 h 44"/>
                  <a:gd name="T92" fmla="*/ 16 w 20"/>
                  <a:gd name="T93" fmla="*/ 10 h 44"/>
                  <a:gd name="T94" fmla="*/ 16 w 20"/>
                  <a:gd name="T95" fmla="*/ 10 h 44"/>
                  <a:gd name="T96" fmla="*/ 16 w 20"/>
                  <a:gd name="T97" fmla="*/ 10 h 44"/>
                  <a:gd name="T98" fmla="*/ 20 w 20"/>
                  <a:gd name="T99" fmla="*/ 6 h 44"/>
                  <a:gd name="T100" fmla="*/ 20 w 20"/>
                  <a:gd name="T101" fmla="*/ 6 h 44"/>
                  <a:gd name="T102" fmla="*/ 16 w 20"/>
                  <a:gd name="T103" fmla="*/ 6 h 44"/>
                  <a:gd name="T104" fmla="*/ 16 w 20"/>
                  <a:gd name="T105" fmla="*/ 6 h 44"/>
                  <a:gd name="T106" fmla="*/ 16 w 20"/>
                  <a:gd name="T107" fmla="*/ 22 h 44"/>
                  <a:gd name="T108" fmla="*/ 16 w 20"/>
                  <a:gd name="T109" fmla="*/ 22 h 44"/>
                  <a:gd name="T110" fmla="*/ 20 w 20"/>
                  <a:gd name="T111" fmla="*/ 14 h 44"/>
                  <a:gd name="T112" fmla="*/ 20 w 20"/>
                  <a:gd name="T113" fmla="*/ 18 h 44"/>
                  <a:gd name="T114" fmla="*/ 20 w 20"/>
                  <a:gd name="T115" fmla="*/ 18 h 44"/>
                  <a:gd name="T116" fmla="*/ 20 w 20"/>
                  <a:gd name="T117" fmla="*/ 18 h 44"/>
                  <a:gd name="T118" fmla="*/ 20 w 20"/>
                  <a:gd name="T119" fmla="*/ 18 h 44"/>
                  <a:gd name="T120" fmla="*/ 16 w 20"/>
                  <a:gd name="T121" fmla="*/ 18 h 44"/>
                  <a:gd name="T122" fmla="*/ 16 w 20"/>
                  <a:gd name="T123" fmla="*/ 22 h 44"/>
                  <a:gd name="T124" fmla="*/ 16 w 20"/>
                  <a:gd name="T1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44">
                    <a:moveTo>
                      <a:pt x="14" y="0"/>
                    </a:moveTo>
                    <a:lnTo>
                      <a:pt x="14" y="0"/>
                    </a:lnTo>
                    <a:lnTo>
                      <a:pt x="14" y="0"/>
                    </a:lnTo>
                    <a:lnTo>
                      <a:pt x="14" y="4"/>
                    </a:lnTo>
                    <a:lnTo>
                      <a:pt x="14" y="4"/>
                    </a:lnTo>
                    <a:lnTo>
                      <a:pt x="16" y="4"/>
                    </a:lnTo>
                    <a:lnTo>
                      <a:pt x="16" y="4"/>
                    </a:lnTo>
                    <a:lnTo>
                      <a:pt x="16" y="4"/>
                    </a:lnTo>
                    <a:lnTo>
                      <a:pt x="16" y="6"/>
                    </a:lnTo>
                    <a:lnTo>
                      <a:pt x="16" y="6"/>
                    </a:lnTo>
                    <a:lnTo>
                      <a:pt x="14" y="10"/>
                    </a:lnTo>
                    <a:lnTo>
                      <a:pt x="14" y="10"/>
                    </a:lnTo>
                    <a:lnTo>
                      <a:pt x="14" y="10"/>
                    </a:lnTo>
                    <a:lnTo>
                      <a:pt x="14" y="10"/>
                    </a:lnTo>
                    <a:lnTo>
                      <a:pt x="14" y="10"/>
                    </a:lnTo>
                    <a:lnTo>
                      <a:pt x="14" y="10"/>
                    </a:lnTo>
                    <a:lnTo>
                      <a:pt x="14" y="14"/>
                    </a:lnTo>
                    <a:lnTo>
                      <a:pt x="14" y="14"/>
                    </a:lnTo>
                    <a:lnTo>
                      <a:pt x="14" y="14"/>
                    </a:lnTo>
                    <a:lnTo>
                      <a:pt x="14" y="14"/>
                    </a:lnTo>
                    <a:lnTo>
                      <a:pt x="14" y="14"/>
                    </a:lnTo>
                    <a:lnTo>
                      <a:pt x="14" y="14"/>
                    </a:lnTo>
                    <a:lnTo>
                      <a:pt x="14" y="18"/>
                    </a:lnTo>
                    <a:lnTo>
                      <a:pt x="14" y="18"/>
                    </a:lnTo>
                    <a:lnTo>
                      <a:pt x="14" y="18"/>
                    </a:lnTo>
                    <a:lnTo>
                      <a:pt x="14" y="22"/>
                    </a:lnTo>
                    <a:lnTo>
                      <a:pt x="14" y="22"/>
                    </a:lnTo>
                    <a:lnTo>
                      <a:pt x="14" y="22"/>
                    </a:lnTo>
                    <a:lnTo>
                      <a:pt x="14" y="22"/>
                    </a:lnTo>
                    <a:lnTo>
                      <a:pt x="14" y="22"/>
                    </a:lnTo>
                    <a:lnTo>
                      <a:pt x="14" y="26"/>
                    </a:lnTo>
                    <a:lnTo>
                      <a:pt x="14" y="26"/>
                    </a:lnTo>
                    <a:lnTo>
                      <a:pt x="14" y="26"/>
                    </a:lnTo>
                    <a:lnTo>
                      <a:pt x="14" y="26"/>
                    </a:lnTo>
                    <a:lnTo>
                      <a:pt x="14" y="26"/>
                    </a:lnTo>
                    <a:lnTo>
                      <a:pt x="14" y="26"/>
                    </a:lnTo>
                    <a:lnTo>
                      <a:pt x="14" y="28"/>
                    </a:lnTo>
                    <a:lnTo>
                      <a:pt x="14" y="28"/>
                    </a:lnTo>
                    <a:lnTo>
                      <a:pt x="14" y="32"/>
                    </a:lnTo>
                    <a:lnTo>
                      <a:pt x="14" y="32"/>
                    </a:lnTo>
                    <a:lnTo>
                      <a:pt x="14" y="32"/>
                    </a:lnTo>
                    <a:lnTo>
                      <a:pt x="14" y="32"/>
                    </a:lnTo>
                    <a:lnTo>
                      <a:pt x="14" y="32"/>
                    </a:lnTo>
                    <a:lnTo>
                      <a:pt x="14" y="32"/>
                    </a:lnTo>
                    <a:lnTo>
                      <a:pt x="14" y="32"/>
                    </a:lnTo>
                    <a:lnTo>
                      <a:pt x="10" y="36"/>
                    </a:lnTo>
                    <a:lnTo>
                      <a:pt x="10" y="36"/>
                    </a:lnTo>
                    <a:lnTo>
                      <a:pt x="6" y="40"/>
                    </a:lnTo>
                    <a:lnTo>
                      <a:pt x="6" y="40"/>
                    </a:lnTo>
                    <a:lnTo>
                      <a:pt x="6" y="40"/>
                    </a:lnTo>
                    <a:lnTo>
                      <a:pt x="6" y="40"/>
                    </a:lnTo>
                    <a:lnTo>
                      <a:pt x="6" y="44"/>
                    </a:lnTo>
                    <a:lnTo>
                      <a:pt x="6" y="44"/>
                    </a:lnTo>
                    <a:lnTo>
                      <a:pt x="6" y="44"/>
                    </a:lnTo>
                    <a:lnTo>
                      <a:pt x="2" y="44"/>
                    </a:lnTo>
                    <a:lnTo>
                      <a:pt x="2" y="44"/>
                    </a:lnTo>
                    <a:lnTo>
                      <a:pt x="2" y="44"/>
                    </a:lnTo>
                    <a:lnTo>
                      <a:pt x="0" y="44"/>
                    </a:lnTo>
                    <a:lnTo>
                      <a:pt x="0" y="44"/>
                    </a:lnTo>
                    <a:lnTo>
                      <a:pt x="0" y="40"/>
                    </a:lnTo>
                    <a:lnTo>
                      <a:pt x="2" y="36"/>
                    </a:lnTo>
                    <a:lnTo>
                      <a:pt x="2" y="26"/>
                    </a:lnTo>
                    <a:lnTo>
                      <a:pt x="2" y="18"/>
                    </a:lnTo>
                    <a:lnTo>
                      <a:pt x="2" y="14"/>
                    </a:lnTo>
                    <a:lnTo>
                      <a:pt x="2" y="10"/>
                    </a:lnTo>
                    <a:lnTo>
                      <a:pt x="2" y="10"/>
                    </a:lnTo>
                    <a:lnTo>
                      <a:pt x="2" y="6"/>
                    </a:lnTo>
                    <a:lnTo>
                      <a:pt x="2" y="6"/>
                    </a:lnTo>
                    <a:lnTo>
                      <a:pt x="2" y="6"/>
                    </a:lnTo>
                    <a:lnTo>
                      <a:pt x="2" y="6"/>
                    </a:lnTo>
                    <a:lnTo>
                      <a:pt x="2" y="10"/>
                    </a:lnTo>
                    <a:lnTo>
                      <a:pt x="6" y="10"/>
                    </a:lnTo>
                    <a:lnTo>
                      <a:pt x="6" y="10"/>
                    </a:lnTo>
                    <a:lnTo>
                      <a:pt x="6" y="6"/>
                    </a:lnTo>
                    <a:lnTo>
                      <a:pt x="6" y="6"/>
                    </a:lnTo>
                    <a:lnTo>
                      <a:pt x="6" y="6"/>
                    </a:lnTo>
                    <a:lnTo>
                      <a:pt x="6" y="4"/>
                    </a:lnTo>
                    <a:lnTo>
                      <a:pt x="10" y="4"/>
                    </a:lnTo>
                    <a:lnTo>
                      <a:pt x="10" y="4"/>
                    </a:lnTo>
                    <a:lnTo>
                      <a:pt x="10" y="0"/>
                    </a:lnTo>
                    <a:lnTo>
                      <a:pt x="10" y="0"/>
                    </a:lnTo>
                    <a:lnTo>
                      <a:pt x="10" y="0"/>
                    </a:lnTo>
                    <a:lnTo>
                      <a:pt x="14" y="0"/>
                    </a:lnTo>
                    <a:lnTo>
                      <a:pt x="14" y="0"/>
                    </a:lnTo>
                    <a:lnTo>
                      <a:pt x="14" y="0"/>
                    </a:lnTo>
                    <a:lnTo>
                      <a:pt x="14" y="0"/>
                    </a:lnTo>
                    <a:lnTo>
                      <a:pt x="14" y="0"/>
                    </a:lnTo>
                    <a:lnTo>
                      <a:pt x="14" y="0"/>
                    </a:lnTo>
                    <a:close/>
                    <a:moveTo>
                      <a:pt x="16" y="6"/>
                    </a:moveTo>
                    <a:lnTo>
                      <a:pt x="16" y="6"/>
                    </a:lnTo>
                    <a:lnTo>
                      <a:pt x="16" y="6"/>
                    </a:lnTo>
                    <a:lnTo>
                      <a:pt x="16" y="10"/>
                    </a:lnTo>
                    <a:lnTo>
                      <a:pt x="16" y="10"/>
                    </a:lnTo>
                    <a:lnTo>
                      <a:pt x="16" y="10"/>
                    </a:lnTo>
                    <a:lnTo>
                      <a:pt x="16" y="10"/>
                    </a:lnTo>
                    <a:lnTo>
                      <a:pt x="16" y="10"/>
                    </a:lnTo>
                    <a:lnTo>
                      <a:pt x="16" y="10"/>
                    </a:lnTo>
                    <a:lnTo>
                      <a:pt x="16" y="10"/>
                    </a:lnTo>
                    <a:lnTo>
                      <a:pt x="16" y="6"/>
                    </a:lnTo>
                    <a:lnTo>
                      <a:pt x="20" y="6"/>
                    </a:lnTo>
                    <a:lnTo>
                      <a:pt x="20" y="6"/>
                    </a:lnTo>
                    <a:lnTo>
                      <a:pt x="20" y="6"/>
                    </a:lnTo>
                    <a:lnTo>
                      <a:pt x="16" y="6"/>
                    </a:lnTo>
                    <a:lnTo>
                      <a:pt x="16" y="6"/>
                    </a:lnTo>
                    <a:lnTo>
                      <a:pt x="16" y="6"/>
                    </a:lnTo>
                    <a:lnTo>
                      <a:pt x="16" y="6"/>
                    </a:lnTo>
                    <a:close/>
                    <a:moveTo>
                      <a:pt x="16" y="22"/>
                    </a:moveTo>
                    <a:lnTo>
                      <a:pt x="16" y="22"/>
                    </a:lnTo>
                    <a:lnTo>
                      <a:pt x="16" y="22"/>
                    </a:lnTo>
                    <a:lnTo>
                      <a:pt x="16" y="22"/>
                    </a:lnTo>
                    <a:lnTo>
                      <a:pt x="16" y="18"/>
                    </a:lnTo>
                    <a:lnTo>
                      <a:pt x="20" y="14"/>
                    </a:lnTo>
                    <a:lnTo>
                      <a:pt x="20" y="14"/>
                    </a:lnTo>
                    <a:lnTo>
                      <a:pt x="20" y="18"/>
                    </a:lnTo>
                    <a:lnTo>
                      <a:pt x="20" y="18"/>
                    </a:lnTo>
                    <a:lnTo>
                      <a:pt x="20" y="18"/>
                    </a:lnTo>
                    <a:lnTo>
                      <a:pt x="20" y="18"/>
                    </a:lnTo>
                    <a:lnTo>
                      <a:pt x="20" y="18"/>
                    </a:lnTo>
                    <a:lnTo>
                      <a:pt x="20" y="18"/>
                    </a:lnTo>
                    <a:lnTo>
                      <a:pt x="20" y="18"/>
                    </a:lnTo>
                    <a:lnTo>
                      <a:pt x="20" y="18"/>
                    </a:lnTo>
                    <a:lnTo>
                      <a:pt x="16" y="18"/>
                    </a:lnTo>
                    <a:lnTo>
                      <a:pt x="16" y="18"/>
                    </a:lnTo>
                    <a:lnTo>
                      <a:pt x="16" y="22"/>
                    </a:lnTo>
                    <a:lnTo>
                      <a:pt x="16" y="22"/>
                    </a:lnTo>
                    <a:lnTo>
                      <a:pt x="16" y="22"/>
                    </a:lnTo>
                    <a:lnTo>
                      <a:pt x="1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0" name="Freeform 67">
                <a:extLst>
                  <a:ext uri="{FF2B5EF4-FFF2-40B4-BE49-F238E27FC236}">
                    <a16:creationId xmlns:a16="http://schemas.microsoft.com/office/drawing/2014/main" id="{D69D1A77-DAB3-4CBF-B516-4087F7569206}"/>
                  </a:ext>
                </a:extLst>
              </p:cNvPr>
              <p:cNvSpPr>
                <a:spLocks/>
              </p:cNvSpPr>
              <p:nvPr/>
            </p:nvSpPr>
            <p:spPr bwMode="auto">
              <a:xfrm>
                <a:off x="2755137" y="9036089"/>
                <a:ext cx="6970" cy="6970"/>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w 4"/>
                  <a:gd name="T31" fmla="*/ 4 h 4"/>
                  <a:gd name="T32" fmla="*/ 0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0" y="4"/>
                    </a:moveTo>
                    <a:lnTo>
                      <a:pt x="0" y="4"/>
                    </a:lnTo>
                    <a:lnTo>
                      <a:pt x="0" y="4"/>
                    </a:lnTo>
                    <a:lnTo>
                      <a:pt x="0" y="0"/>
                    </a:lnTo>
                    <a:lnTo>
                      <a:pt x="0" y="0"/>
                    </a:lnTo>
                    <a:lnTo>
                      <a:pt x="0" y="0"/>
                    </a:lnTo>
                    <a:lnTo>
                      <a:pt x="4" y="0"/>
                    </a:lnTo>
                    <a:lnTo>
                      <a:pt x="0" y="0"/>
                    </a:lnTo>
                    <a:lnTo>
                      <a:pt x="0" y="0"/>
                    </a:lnTo>
                    <a:lnTo>
                      <a:pt x="0" y="4"/>
                    </a:lnTo>
                    <a:lnTo>
                      <a:pt x="0" y="4"/>
                    </a:lnTo>
                    <a:lnTo>
                      <a:pt x="0" y="4"/>
                    </a:lnTo>
                    <a:lnTo>
                      <a:pt x="0" y="4"/>
                    </a:lnTo>
                    <a:lnTo>
                      <a:pt x="0" y="4"/>
                    </a:lnTo>
                    <a:lnTo>
                      <a:pt x="0" y="4"/>
                    </a:lnTo>
                    <a:lnTo>
                      <a:pt x="0" y="4"/>
                    </a:lnTo>
                    <a:lnTo>
                      <a:pt x="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1" name="Freeform 68">
                <a:extLst>
                  <a:ext uri="{FF2B5EF4-FFF2-40B4-BE49-F238E27FC236}">
                    <a16:creationId xmlns:a16="http://schemas.microsoft.com/office/drawing/2014/main" id="{B570AED8-0200-4266-B08C-67F1C6DD84B5}"/>
                  </a:ext>
                </a:extLst>
              </p:cNvPr>
              <p:cNvSpPr>
                <a:spLocks noEditPoints="1"/>
              </p:cNvSpPr>
              <p:nvPr/>
            </p:nvSpPr>
            <p:spPr bwMode="auto">
              <a:xfrm>
                <a:off x="880118" y="7000751"/>
                <a:ext cx="2174744" cy="1728643"/>
              </a:xfrm>
              <a:custGeom>
                <a:avLst/>
                <a:gdLst>
                  <a:gd name="T0" fmla="*/ 682 w 1248"/>
                  <a:gd name="T1" fmla="*/ 556 h 992"/>
                  <a:gd name="T2" fmla="*/ 876 w 1248"/>
                  <a:gd name="T3" fmla="*/ 788 h 992"/>
                  <a:gd name="T4" fmla="*/ 1006 w 1248"/>
                  <a:gd name="T5" fmla="*/ 590 h 992"/>
                  <a:gd name="T6" fmla="*/ 1106 w 1248"/>
                  <a:gd name="T7" fmla="*/ 642 h 992"/>
                  <a:gd name="T8" fmla="*/ 1144 w 1248"/>
                  <a:gd name="T9" fmla="*/ 754 h 992"/>
                  <a:gd name="T10" fmla="*/ 1018 w 1248"/>
                  <a:gd name="T11" fmla="*/ 862 h 992"/>
                  <a:gd name="T12" fmla="*/ 1080 w 1248"/>
                  <a:gd name="T13" fmla="*/ 910 h 992"/>
                  <a:gd name="T14" fmla="*/ 672 w 1248"/>
                  <a:gd name="T15" fmla="*/ 854 h 992"/>
                  <a:gd name="T16" fmla="*/ 194 w 1248"/>
                  <a:gd name="T17" fmla="*/ 802 h 992"/>
                  <a:gd name="T18" fmla="*/ 100 w 1248"/>
                  <a:gd name="T19" fmla="*/ 638 h 992"/>
                  <a:gd name="T20" fmla="*/ 124 w 1248"/>
                  <a:gd name="T21" fmla="*/ 396 h 992"/>
                  <a:gd name="T22" fmla="*/ 384 w 1248"/>
                  <a:gd name="T23" fmla="*/ 422 h 992"/>
                  <a:gd name="T24" fmla="*/ 596 w 1248"/>
                  <a:gd name="T25" fmla="*/ 418 h 992"/>
                  <a:gd name="T26" fmla="*/ 646 w 1248"/>
                  <a:gd name="T27" fmla="*/ 332 h 992"/>
                  <a:gd name="T28" fmla="*/ 790 w 1248"/>
                  <a:gd name="T29" fmla="*/ 374 h 992"/>
                  <a:gd name="T30" fmla="*/ 992 w 1248"/>
                  <a:gd name="T31" fmla="*/ 550 h 992"/>
                  <a:gd name="T32" fmla="*/ 790 w 1248"/>
                  <a:gd name="T33" fmla="*/ 124 h 992"/>
                  <a:gd name="T34" fmla="*/ 336 w 1248"/>
                  <a:gd name="T35" fmla="*/ 350 h 992"/>
                  <a:gd name="T36" fmla="*/ 1104 w 1248"/>
                  <a:gd name="T37" fmla="*/ 440 h 992"/>
                  <a:gd name="T38" fmla="*/ 206 w 1248"/>
                  <a:gd name="T39" fmla="*/ 806 h 992"/>
                  <a:gd name="T40" fmla="*/ 698 w 1248"/>
                  <a:gd name="T41" fmla="*/ 116 h 992"/>
                  <a:gd name="T42" fmla="*/ 694 w 1248"/>
                  <a:gd name="T43" fmla="*/ 64 h 992"/>
                  <a:gd name="T44" fmla="*/ 578 w 1248"/>
                  <a:gd name="T45" fmla="*/ 132 h 992"/>
                  <a:gd name="T46" fmla="*/ 536 w 1248"/>
                  <a:gd name="T47" fmla="*/ 142 h 992"/>
                  <a:gd name="T48" fmla="*/ 280 w 1248"/>
                  <a:gd name="T49" fmla="*/ 208 h 992"/>
                  <a:gd name="T50" fmla="*/ 820 w 1248"/>
                  <a:gd name="T51" fmla="*/ 246 h 992"/>
                  <a:gd name="T52" fmla="*/ 734 w 1248"/>
                  <a:gd name="T53" fmla="*/ 202 h 992"/>
                  <a:gd name="T54" fmla="*/ 352 w 1248"/>
                  <a:gd name="T55" fmla="*/ 216 h 992"/>
                  <a:gd name="T56" fmla="*/ 418 w 1248"/>
                  <a:gd name="T57" fmla="*/ 246 h 992"/>
                  <a:gd name="T58" fmla="*/ 552 w 1248"/>
                  <a:gd name="T59" fmla="*/ 202 h 992"/>
                  <a:gd name="T60" fmla="*/ 544 w 1248"/>
                  <a:gd name="T61" fmla="*/ 208 h 992"/>
                  <a:gd name="T62" fmla="*/ 284 w 1248"/>
                  <a:gd name="T63" fmla="*/ 250 h 992"/>
                  <a:gd name="T64" fmla="*/ 620 w 1248"/>
                  <a:gd name="T65" fmla="*/ 280 h 992"/>
                  <a:gd name="T66" fmla="*/ 988 w 1248"/>
                  <a:gd name="T67" fmla="*/ 522 h 992"/>
                  <a:gd name="T68" fmla="*/ 924 w 1248"/>
                  <a:gd name="T69" fmla="*/ 396 h 992"/>
                  <a:gd name="T70" fmla="*/ 756 w 1248"/>
                  <a:gd name="T71" fmla="*/ 340 h 992"/>
                  <a:gd name="T72" fmla="*/ 802 w 1248"/>
                  <a:gd name="T73" fmla="*/ 288 h 992"/>
                  <a:gd name="T74" fmla="*/ 948 w 1248"/>
                  <a:gd name="T75" fmla="*/ 314 h 992"/>
                  <a:gd name="T76" fmla="*/ 1014 w 1248"/>
                  <a:gd name="T77" fmla="*/ 362 h 992"/>
                  <a:gd name="T78" fmla="*/ 1056 w 1248"/>
                  <a:gd name="T79" fmla="*/ 414 h 992"/>
                  <a:gd name="T80" fmla="*/ 1092 w 1248"/>
                  <a:gd name="T81" fmla="*/ 494 h 992"/>
                  <a:gd name="T82" fmla="*/ 1076 w 1248"/>
                  <a:gd name="T83" fmla="*/ 538 h 992"/>
                  <a:gd name="T84" fmla="*/ 508 w 1248"/>
                  <a:gd name="T85" fmla="*/ 292 h 992"/>
                  <a:gd name="T86" fmla="*/ 448 w 1248"/>
                  <a:gd name="T87" fmla="*/ 294 h 992"/>
                  <a:gd name="T88" fmla="*/ 444 w 1248"/>
                  <a:gd name="T89" fmla="*/ 400 h 992"/>
                  <a:gd name="T90" fmla="*/ 574 w 1248"/>
                  <a:gd name="T91" fmla="*/ 348 h 992"/>
                  <a:gd name="T92" fmla="*/ 94 w 1248"/>
                  <a:gd name="T93" fmla="*/ 388 h 992"/>
                  <a:gd name="T94" fmla="*/ 932 w 1248"/>
                  <a:gd name="T95" fmla="*/ 410 h 992"/>
                  <a:gd name="T96" fmla="*/ 842 w 1248"/>
                  <a:gd name="T97" fmla="*/ 512 h 992"/>
                  <a:gd name="T98" fmla="*/ 832 w 1248"/>
                  <a:gd name="T99" fmla="*/ 538 h 992"/>
                  <a:gd name="T100" fmla="*/ 872 w 1248"/>
                  <a:gd name="T101" fmla="*/ 698 h 992"/>
                  <a:gd name="T102" fmla="*/ 168 w 1248"/>
                  <a:gd name="T103" fmla="*/ 754 h 992"/>
                  <a:gd name="T104" fmla="*/ 1208 w 1248"/>
                  <a:gd name="T105" fmla="*/ 792 h 992"/>
                  <a:gd name="T106" fmla="*/ 1208 w 1248"/>
                  <a:gd name="T107" fmla="*/ 874 h 992"/>
                  <a:gd name="T108" fmla="*/ 246 w 1248"/>
                  <a:gd name="T109" fmla="*/ 852 h 992"/>
                  <a:gd name="T110" fmla="*/ 772 w 1248"/>
                  <a:gd name="T111" fmla="*/ 78 h 992"/>
                  <a:gd name="T112" fmla="*/ 786 w 1248"/>
                  <a:gd name="T113" fmla="*/ 34 h 992"/>
                  <a:gd name="T114" fmla="*/ 918 w 1248"/>
                  <a:gd name="T115" fmla="*/ 4 h 992"/>
                  <a:gd name="T116" fmla="*/ 1040 w 1248"/>
                  <a:gd name="T117" fmla="*/ 52 h 992"/>
                  <a:gd name="T118" fmla="*/ 918 w 1248"/>
                  <a:gd name="T119" fmla="*/ 116 h 992"/>
                  <a:gd name="T120" fmla="*/ 894 w 1248"/>
                  <a:gd name="T121" fmla="*/ 190 h 992"/>
                  <a:gd name="T122" fmla="*/ 820 w 1248"/>
                  <a:gd name="T123" fmla="*/ 158 h 992"/>
                  <a:gd name="T124" fmla="*/ 794 w 1248"/>
                  <a:gd name="T125" fmla="*/ 8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 h="992">
                    <a:moveTo>
                      <a:pt x="600" y="254"/>
                    </a:moveTo>
                    <a:lnTo>
                      <a:pt x="596" y="254"/>
                    </a:lnTo>
                    <a:lnTo>
                      <a:pt x="600" y="250"/>
                    </a:lnTo>
                    <a:lnTo>
                      <a:pt x="600" y="254"/>
                    </a:lnTo>
                    <a:lnTo>
                      <a:pt x="600" y="254"/>
                    </a:lnTo>
                    <a:lnTo>
                      <a:pt x="600" y="254"/>
                    </a:lnTo>
                    <a:close/>
                    <a:moveTo>
                      <a:pt x="612" y="258"/>
                    </a:moveTo>
                    <a:lnTo>
                      <a:pt x="612" y="262"/>
                    </a:lnTo>
                    <a:lnTo>
                      <a:pt x="608" y="264"/>
                    </a:lnTo>
                    <a:lnTo>
                      <a:pt x="604" y="264"/>
                    </a:lnTo>
                    <a:lnTo>
                      <a:pt x="600" y="264"/>
                    </a:lnTo>
                    <a:lnTo>
                      <a:pt x="596" y="264"/>
                    </a:lnTo>
                    <a:lnTo>
                      <a:pt x="592" y="264"/>
                    </a:lnTo>
                    <a:lnTo>
                      <a:pt x="590" y="264"/>
                    </a:lnTo>
                    <a:lnTo>
                      <a:pt x="590" y="262"/>
                    </a:lnTo>
                    <a:lnTo>
                      <a:pt x="592" y="262"/>
                    </a:lnTo>
                    <a:lnTo>
                      <a:pt x="596" y="262"/>
                    </a:lnTo>
                    <a:lnTo>
                      <a:pt x="600" y="262"/>
                    </a:lnTo>
                    <a:lnTo>
                      <a:pt x="604" y="262"/>
                    </a:lnTo>
                    <a:lnTo>
                      <a:pt x="604" y="258"/>
                    </a:lnTo>
                    <a:lnTo>
                      <a:pt x="608" y="258"/>
                    </a:lnTo>
                    <a:lnTo>
                      <a:pt x="612" y="258"/>
                    </a:lnTo>
                    <a:lnTo>
                      <a:pt x="612" y="258"/>
                    </a:lnTo>
                    <a:lnTo>
                      <a:pt x="612" y="258"/>
                    </a:lnTo>
                    <a:close/>
                    <a:moveTo>
                      <a:pt x="764" y="478"/>
                    </a:moveTo>
                    <a:lnTo>
                      <a:pt x="760" y="478"/>
                    </a:lnTo>
                    <a:lnTo>
                      <a:pt x="760" y="482"/>
                    </a:lnTo>
                    <a:lnTo>
                      <a:pt x="756" y="482"/>
                    </a:lnTo>
                    <a:lnTo>
                      <a:pt x="752" y="482"/>
                    </a:lnTo>
                    <a:lnTo>
                      <a:pt x="748" y="482"/>
                    </a:lnTo>
                    <a:lnTo>
                      <a:pt x="746" y="478"/>
                    </a:lnTo>
                    <a:lnTo>
                      <a:pt x="742" y="474"/>
                    </a:lnTo>
                    <a:lnTo>
                      <a:pt x="738" y="474"/>
                    </a:lnTo>
                    <a:lnTo>
                      <a:pt x="742" y="474"/>
                    </a:lnTo>
                    <a:lnTo>
                      <a:pt x="738" y="474"/>
                    </a:lnTo>
                    <a:lnTo>
                      <a:pt x="734" y="474"/>
                    </a:lnTo>
                    <a:lnTo>
                      <a:pt x="734" y="470"/>
                    </a:lnTo>
                    <a:lnTo>
                      <a:pt x="732" y="470"/>
                    </a:lnTo>
                    <a:lnTo>
                      <a:pt x="728" y="466"/>
                    </a:lnTo>
                    <a:lnTo>
                      <a:pt x="724" y="466"/>
                    </a:lnTo>
                    <a:lnTo>
                      <a:pt x="720" y="466"/>
                    </a:lnTo>
                    <a:lnTo>
                      <a:pt x="724" y="466"/>
                    </a:lnTo>
                    <a:lnTo>
                      <a:pt x="724" y="470"/>
                    </a:lnTo>
                    <a:lnTo>
                      <a:pt x="720" y="466"/>
                    </a:lnTo>
                    <a:lnTo>
                      <a:pt x="720" y="470"/>
                    </a:lnTo>
                    <a:lnTo>
                      <a:pt x="716" y="470"/>
                    </a:lnTo>
                    <a:lnTo>
                      <a:pt x="716" y="466"/>
                    </a:lnTo>
                    <a:lnTo>
                      <a:pt x="720" y="466"/>
                    </a:lnTo>
                    <a:lnTo>
                      <a:pt x="716" y="466"/>
                    </a:lnTo>
                    <a:lnTo>
                      <a:pt x="712" y="466"/>
                    </a:lnTo>
                    <a:lnTo>
                      <a:pt x="708" y="466"/>
                    </a:lnTo>
                    <a:lnTo>
                      <a:pt x="706" y="466"/>
                    </a:lnTo>
                    <a:lnTo>
                      <a:pt x="702" y="466"/>
                    </a:lnTo>
                    <a:lnTo>
                      <a:pt x="706" y="470"/>
                    </a:lnTo>
                    <a:lnTo>
                      <a:pt x="708" y="470"/>
                    </a:lnTo>
                    <a:lnTo>
                      <a:pt x="706" y="470"/>
                    </a:lnTo>
                    <a:lnTo>
                      <a:pt x="706" y="466"/>
                    </a:lnTo>
                    <a:lnTo>
                      <a:pt x="708" y="466"/>
                    </a:lnTo>
                    <a:lnTo>
                      <a:pt x="712" y="466"/>
                    </a:lnTo>
                    <a:lnTo>
                      <a:pt x="720" y="470"/>
                    </a:lnTo>
                    <a:lnTo>
                      <a:pt x="724" y="470"/>
                    </a:lnTo>
                    <a:lnTo>
                      <a:pt x="728" y="470"/>
                    </a:lnTo>
                    <a:lnTo>
                      <a:pt x="728" y="474"/>
                    </a:lnTo>
                    <a:lnTo>
                      <a:pt x="732" y="478"/>
                    </a:lnTo>
                    <a:lnTo>
                      <a:pt x="734" y="482"/>
                    </a:lnTo>
                    <a:lnTo>
                      <a:pt x="738" y="482"/>
                    </a:lnTo>
                    <a:lnTo>
                      <a:pt x="742" y="482"/>
                    </a:lnTo>
                    <a:lnTo>
                      <a:pt x="746" y="482"/>
                    </a:lnTo>
                    <a:lnTo>
                      <a:pt x="748" y="482"/>
                    </a:lnTo>
                    <a:lnTo>
                      <a:pt x="752" y="482"/>
                    </a:lnTo>
                    <a:lnTo>
                      <a:pt x="756" y="482"/>
                    </a:lnTo>
                    <a:lnTo>
                      <a:pt x="760" y="482"/>
                    </a:lnTo>
                    <a:lnTo>
                      <a:pt x="764" y="486"/>
                    </a:lnTo>
                    <a:lnTo>
                      <a:pt x="764" y="490"/>
                    </a:lnTo>
                    <a:lnTo>
                      <a:pt x="760" y="490"/>
                    </a:lnTo>
                    <a:lnTo>
                      <a:pt x="756" y="496"/>
                    </a:lnTo>
                    <a:lnTo>
                      <a:pt x="756" y="500"/>
                    </a:lnTo>
                    <a:lnTo>
                      <a:pt x="752" y="500"/>
                    </a:lnTo>
                    <a:lnTo>
                      <a:pt x="752" y="504"/>
                    </a:lnTo>
                    <a:lnTo>
                      <a:pt x="748" y="508"/>
                    </a:lnTo>
                    <a:lnTo>
                      <a:pt x="748" y="512"/>
                    </a:lnTo>
                    <a:lnTo>
                      <a:pt x="746" y="512"/>
                    </a:lnTo>
                    <a:lnTo>
                      <a:pt x="742" y="512"/>
                    </a:lnTo>
                    <a:lnTo>
                      <a:pt x="738" y="516"/>
                    </a:lnTo>
                    <a:lnTo>
                      <a:pt x="734" y="516"/>
                    </a:lnTo>
                    <a:lnTo>
                      <a:pt x="734" y="512"/>
                    </a:lnTo>
                    <a:lnTo>
                      <a:pt x="732" y="512"/>
                    </a:lnTo>
                    <a:lnTo>
                      <a:pt x="732" y="508"/>
                    </a:lnTo>
                    <a:lnTo>
                      <a:pt x="732" y="512"/>
                    </a:lnTo>
                    <a:lnTo>
                      <a:pt x="734" y="512"/>
                    </a:lnTo>
                    <a:lnTo>
                      <a:pt x="734" y="516"/>
                    </a:lnTo>
                    <a:lnTo>
                      <a:pt x="732" y="516"/>
                    </a:lnTo>
                    <a:lnTo>
                      <a:pt x="732" y="512"/>
                    </a:lnTo>
                    <a:lnTo>
                      <a:pt x="728" y="512"/>
                    </a:lnTo>
                    <a:lnTo>
                      <a:pt x="728" y="516"/>
                    </a:lnTo>
                    <a:lnTo>
                      <a:pt x="728" y="512"/>
                    </a:lnTo>
                    <a:lnTo>
                      <a:pt x="724" y="512"/>
                    </a:lnTo>
                    <a:lnTo>
                      <a:pt x="724" y="508"/>
                    </a:lnTo>
                    <a:lnTo>
                      <a:pt x="724" y="512"/>
                    </a:lnTo>
                    <a:lnTo>
                      <a:pt x="724" y="508"/>
                    </a:lnTo>
                    <a:lnTo>
                      <a:pt x="720" y="512"/>
                    </a:lnTo>
                    <a:lnTo>
                      <a:pt x="724" y="512"/>
                    </a:lnTo>
                    <a:lnTo>
                      <a:pt x="724" y="516"/>
                    </a:lnTo>
                    <a:lnTo>
                      <a:pt x="720" y="516"/>
                    </a:lnTo>
                    <a:lnTo>
                      <a:pt x="724" y="516"/>
                    </a:lnTo>
                    <a:lnTo>
                      <a:pt x="720" y="516"/>
                    </a:lnTo>
                    <a:lnTo>
                      <a:pt x="720" y="512"/>
                    </a:lnTo>
                    <a:lnTo>
                      <a:pt x="716" y="512"/>
                    </a:lnTo>
                    <a:lnTo>
                      <a:pt x="720" y="516"/>
                    </a:lnTo>
                    <a:lnTo>
                      <a:pt x="724" y="520"/>
                    </a:lnTo>
                    <a:lnTo>
                      <a:pt x="720" y="520"/>
                    </a:lnTo>
                    <a:lnTo>
                      <a:pt x="720" y="522"/>
                    </a:lnTo>
                    <a:lnTo>
                      <a:pt x="716" y="522"/>
                    </a:lnTo>
                    <a:lnTo>
                      <a:pt x="712" y="520"/>
                    </a:lnTo>
                    <a:lnTo>
                      <a:pt x="712" y="522"/>
                    </a:lnTo>
                    <a:lnTo>
                      <a:pt x="708" y="522"/>
                    </a:lnTo>
                    <a:lnTo>
                      <a:pt x="706" y="522"/>
                    </a:lnTo>
                    <a:lnTo>
                      <a:pt x="702" y="522"/>
                    </a:lnTo>
                    <a:lnTo>
                      <a:pt x="702" y="520"/>
                    </a:lnTo>
                    <a:lnTo>
                      <a:pt x="698" y="520"/>
                    </a:lnTo>
                    <a:lnTo>
                      <a:pt x="694" y="520"/>
                    </a:lnTo>
                    <a:lnTo>
                      <a:pt x="690" y="520"/>
                    </a:lnTo>
                    <a:lnTo>
                      <a:pt x="686" y="520"/>
                    </a:lnTo>
                    <a:lnTo>
                      <a:pt x="682" y="520"/>
                    </a:lnTo>
                    <a:lnTo>
                      <a:pt x="682" y="516"/>
                    </a:lnTo>
                    <a:lnTo>
                      <a:pt x="678" y="516"/>
                    </a:lnTo>
                    <a:lnTo>
                      <a:pt x="676" y="516"/>
                    </a:lnTo>
                    <a:lnTo>
                      <a:pt x="672" y="512"/>
                    </a:lnTo>
                    <a:lnTo>
                      <a:pt x="668" y="508"/>
                    </a:lnTo>
                    <a:lnTo>
                      <a:pt x="672" y="512"/>
                    </a:lnTo>
                    <a:lnTo>
                      <a:pt x="672" y="516"/>
                    </a:lnTo>
                    <a:lnTo>
                      <a:pt x="668" y="516"/>
                    </a:lnTo>
                    <a:lnTo>
                      <a:pt x="672" y="516"/>
                    </a:lnTo>
                    <a:lnTo>
                      <a:pt x="672" y="520"/>
                    </a:lnTo>
                    <a:lnTo>
                      <a:pt x="676" y="520"/>
                    </a:lnTo>
                    <a:lnTo>
                      <a:pt x="676" y="516"/>
                    </a:lnTo>
                    <a:lnTo>
                      <a:pt x="672" y="516"/>
                    </a:lnTo>
                    <a:lnTo>
                      <a:pt x="676" y="516"/>
                    </a:lnTo>
                    <a:lnTo>
                      <a:pt x="678" y="516"/>
                    </a:lnTo>
                    <a:lnTo>
                      <a:pt x="682" y="520"/>
                    </a:lnTo>
                    <a:lnTo>
                      <a:pt x="686" y="520"/>
                    </a:lnTo>
                    <a:lnTo>
                      <a:pt x="690" y="520"/>
                    </a:lnTo>
                    <a:lnTo>
                      <a:pt x="690" y="522"/>
                    </a:lnTo>
                    <a:lnTo>
                      <a:pt x="686" y="522"/>
                    </a:lnTo>
                    <a:lnTo>
                      <a:pt x="690" y="522"/>
                    </a:lnTo>
                    <a:lnTo>
                      <a:pt x="694" y="522"/>
                    </a:lnTo>
                    <a:lnTo>
                      <a:pt x="698" y="520"/>
                    </a:lnTo>
                    <a:lnTo>
                      <a:pt x="698" y="522"/>
                    </a:lnTo>
                    <a:lnTo>
                      <a:pt x="702" y="526"/>
                    </a:lnTo>
                    <a:lnTo>
                      <a:pt x="706" y="526"/>
                    </a:lnTo>
                    <a:lnTo>
                      <a:pt x="708" y="526"/>
                    </a:lnTo>
                    <a:lnTo>
                      <a:pt x="712" y="530"/>
                    </a:lnTo>
                    <a:lnTo>
                      <a:pt x="712" y="534"/>
                    </a:lnTo>
                    <a:lnTo>
                      <a:pt x="712" y="538"/>
                    </a:lnTo>
                    <a:lnTo>
                      <a:pt x="708" y="538"/>
                    </a:lnTo>
                    <a:lnTo>
                      <a:pt x="706" y="538"/>
                    </a:lnTo>
                    <a:lnTo>
                      <a:pt x="706" y="542"/>
                    </a:lnTo>
                    <a:lnTo>
                      <a:pt x="702" y="542"/>
                    </a:lnTo>
                    <a:lnTo>
                      <a:pt x="698" y="542"/>
                    </a:lnTo>
                    <a:lnTo>
                      <a:pt x="694" y="542"/>
                    </a:lnTo>
                    <a:lnTo>
                      <a:pt x="690" y="542"/>
                    </a:lnTo>
                    <a:lnTo>
                      <a:pt x="686" y="542"/>
                    </a:lnTo>
                    <a:lnTo>
                      <a:pt x="690" y="546"/>
                    </a:lnTo>
                    <a:lnTo>
                      <a:pt x="694" y="546"/>
                    </a:lnTo>
                    <a:lnTo>
                      <a:pt x="694" y="550"/>
                    </a:lnTo>
                    <a:lnTo>
                      <a:pt x="690" y="546"/>
                    </a:lnTo>
                    <a:lnTo>
                      <a:pt x="690" y="550"/>
                    </a:lnTo>
                    <a:lnTo>
                      <a:pt x="686" y="550"/>
                    </a:lnTo>
                    <a:lnTo>
                      <a:pt x="682" y="550"/>
                    </a:lnTo>
                    <a:lnTo>
                      <a:pt x="682" y="552"/>
                    </a:lnTo>
                    <a:lnTo>
                      <a:pt x="686" y="552"/>
                    </a:lnTo>
                    <a:lnTo>
                      <a:pt x="686" y="556"/>
                    </a:lnTo>
                    <a:lnTo>
                      <a:pt x="682" y="556"/>
                    </a:lnTo>
                    <a:lnTo>
                      <a:pt x="682" y="552"/>
                    </a:lnTo>
                    <a:lnTo>
                      <a:pt x="678" y="552"/>
                    </a:lnTo>
                    <a:lnTo>
                      <a:pt x="682" y="552"/>
                    </a:lnTo>
                    <a:lnTo>
                      <a:pt x="682" y="556"/>
                    </a:lnTo>
                    <a:lnTo>
                      <a:pt x="678" y="556"/>
                    </a:lnTo>
                    <a:lnTo>
                      <a:pt x="678" y="560"/>
                    </a:lnTo>
                    <a:lnTo>
                      <a:pt x="676" y="560"/>
                    </a:lnTo>
                    <a:lnTo>
                      <a:pt x="676" y="564"/>
                    </a:lnTo>
                    <a:lnTo>
                      <a:pt x="672" y="564"/>
                    </a:lnTo>
                    <a:lnTo>
                      <a:pt x="672" y="560"/>
                    </a:lnTo>
                    <a:lnTo>
                      <a:pt x="672" y="564"/>
                    </a:lnTo>
                    <a:lnTo>
                      <a:pt x="676" y="564"/>
                    </a:lnTo>
                    <a:lnTo>
                      <a:pt x="676" y="566"/>
                    </a:lnTo>
                    <a:lnTo>
                      <a:pt x="672" y="566"/>
                    </a:lnTo>
                    <a:lnTo>
                      <a:pt x="668" y="570"/>
                    </a:lnTo>
                    <a:lnTo>
                      <a:pt x="664" y="570"/>
                    </a:lnTo>
                    <a:lnTo>
                      <a:pt x="664" y="574"/>
                    </a:lnTo>
                    <a:lnTo>
                      <a:pt x="668" y="574"/>
                    </a:lnTo>
                    <a:lnTo>
                      <a:pt x="664" y="578"/>
                    </a:lnTo>
                    <a:lnTo>
                      <a:pt x="664" y="582"/>
                    </a:lnTo>
                    <a:lnTo>
                      <a:pt x="660" y="586"/>
                    </a:lnTo>
                    <a:lnTo>
                      <a:pt x="660" y="590"/>
                    </a:lnTo>
                    <a:lnTo>
                      <a:pt x="656" y="594"/>
                    </a:lnTo>
                    <a:lnTo>
                      <a:pt x="656" y="596"/>
                    </a:lnTo>
                    <a:lnTo>
                      <a:pt x="656" y="600"/>
                    </a:lnTo>
                    <a:lnTo>
                      <a:pt x="656" y="604"/>
                    </a:lnTo>
                    <a:lnTo>
                      <a:pt x="652" y="604"/>
                    </a:lnTo>
                    <a:lnTo>
                      <a:pt x="652" y="608"/>
                    </a:lnTo>
                    <a:lnTo>
                      <a:pt x="652" y="612"/>
                    </a:lnTo>
                    <a:lnTo>
                      <a:pt x="652" y="616"/>
                    </a:lnTo>
                    <a:lnTo>
                      <a:pt x="652" y="620"/>
                    </a:lnTo>
                    <a:lnTo>
                      <a:pt x="656" y="620"/>
                    </a:lnTo>
                    <a:lnTo>
                      <a:pt x="656" y="622"/>
                    </a:lnTo>
                    <a:lnTo>
                      <a:pt x="652" y="622"/>
                    </a:lnTo>
                    <a:lnTo>
                      <a:pt x="652" y="626"/>
                    </a:lnTo>
                    <a:lnTo>
                      <a:pt x="656" y="630"/>
                    </a:lnTo>
                    <a:lnTo>
                      <a:pt x="656" y="634"/>
                    </a:lnTo>
                    <a:lnTo>
                      <a:pt x="660" y="634"/>
                    </a:lnTo>
                    <a:lnTo>
                      <a:pt x="660" y="638"/>
                    </a:lnTo>
                    <a:lnTo>
                      <a:pt x="660" y="642"/>
                    </a:lnTo>
                    <a:lnTo>
                      <a:pt x="660" y="646"/>
                    </a:lnTo>
                    <a:lnTo>
                      <a:pt x="660" y="642"/>
                    </a:lnTo>
                    <a:lnTo>
                      <a:pt x="660" y="638"/>
                    </a:lnTo>
                    <a:lnTo>
                      <a:pt x="664" y="634"/>
                    </a:lnTo>
                    <a:lnTo>
                      <a:pt x="668" y="634"/>
                    </a:lnTo>
                    <a:lnTo>
                      <a:pt x="672" y="634"/>
                    </a:lnTo>
                    <a:lnTo>
                      <a:pt x="676" y="634"/>
                    </a:lnTo>
                    <a:lnTo>
                      <a:pt x="678" y="634"/>
                    </a:lnTo>
                    <a:lnTo>
                      <a:pt x="678" y="638"/>
                    </a:lnTo>
                    <a:lnTo>
                      <a:pt x="678" y="642"/>
                    </a:lnTo>
                    <a:lnTo>
                      <a:pt x="678" y="646"/>
                    </a:lnTo>
                    <a:lnTo>
                      <a:pt x="682" y="650"/>
                    </a:lnTo>
                    <a:lnTo>
                      <a:pt x="682" y="652"/>
                    </a:lnTo>
                    <a:lnTo>
                      <a:pt x="682" y="656"/>
                    </a:lnTo>
                    <a:lnTo>
                      <a:pt x="686" y="660"/>
                    </a:lnTo>
                    <a:lnTo>
                      <a:pt x="686" y="664"/>
                    </a:lnTo>
                    <a:lnTo>
                      <a:pt x="686" y="668"/>
                    </a:lnTo>
                    <a:lnTo>
                      <a:pt x="686" y="672"/>
                    </a:lnTo>
                    <a:lnTo>
                      <a:pt x="682" y="676"/>
                    </a:lnTo>
                    <a:lnTo>
                      <a:pt x="686" y="676"/>
                    </a:lnTo>
                    <a:lnTo>
                      <a:pt x="686" y="672"/>
                    </a:lnTo>
                    <a:lnTo>
                      <a:pt x="690" y="672"/>
                    </a:lnTo>
                    <a:lnTo>
                      <a:pt x="690" y="676"/>
                    </a:lnTo>
                    <a:lnTo>
                      <a:pt x="686" y="676"/>
                    </a:lnTo>
                    <a:lnTo>
                      <a:pt x="690" y="676"/>
                    </a:lnTo>
                    <a:lnTo>
                      <a:pt x="690" y="672"/>
                    </a:lnTo>
                    <a:lnTo>
                      <a:pt x="694" y="672"/>
                    </a:lnTo>
                    <a:lnTo>
                      <a:pt x="698" y="672"/>
                    </a:lnTo>
                    <a:lnTo>
                      <a:pt x="706" y="668"/>
                    </a:lnTo>
                    <a:lnTo>
                      <a:pt x="708" y="668"/>
                    </a:lnTo>
                    <a:lnTo>
                      <a:pt x="712" y="668"/>
                    </a:lnTo>
                    <a:lnTo>
                      <a:pt x="716" y="668"/>
                    </a:lnTo>
                    <a:lnTo>
                      <a:pt x="716" y="672"/>
                    </a:lnTo>
                    <a:lnTo>
                      <a:pt x="720" y="672"/>
                    </a:lnTo>
                    <a:lnTo>
                      <a:pt x="724" y="672"/>
                    </a:lnTo>
                    <a:lnTo>
                      <a:pt x="724" y="676"/>
                    </a:lnTo>
                    <a:lnTo>
                      <a:pt x="728" y="676"/>
                    </a:lnTo>
                    <a:lnTo>
                      <a:pt x="732" y="676"/>
                    </a:lnTo>
                    <a:lnTo>
                      <a:pt x="734" y="676"/>
                    </a:lnTo>
                    <a:lnTo>
                      <a:pt x="738" y="680"/>
                    </a:lnTo>
                    <a:lnTo>
                      <a:pt x="742" y="680"/>
                    </a:lnTo>
                    <a:lnTo>
                      <a:pt x="742" y="682"/>
                    </a:lnTo>
                    <a:lnTo>
                      <a:pt x="746" y="682"/>
                    </a:lnTo>
                    <a:lnTo>
                      <a:pt x="746" y="686"/>
                    </a:lnTo>
                    <a:lnTo>
                      <a:pt x="748" y="686"/>
                    </a:lnTo>
                    <a:lnTo>
                      <a:pt x="752" y="690"/>
                    </a:lnTo>
                    <a:lnTo>
                      <a:pt x="756" y="694"/>
                    </a:lnTo>
                    <a:lnTo>
                      <a:pt x="760" y="698"/>
                    </a:lnTo>
                    <a:lnTo>
                      <a:pt x="764" y="698"/>
                    </a:lnTo>
                    <a:lnTo>
                      <a:pt x="768" y="698"/>
                    </a:lnTo>
                    <a:lnTo>
                      <a:pt x="772" y="698"/>
                    </a:lnTo>
                    <a:lnTo>
                      <a:pt x="772" y="702"/>
                    </a:lnTo>
                    <a:lnTo>
                      <a:pt x="776" y="702"/>
                    </a:lnTo>
                    <a:lnTo>
                      <a:pt x="778" y="702"/>
                    </a:lnTo>
                    <a:lnTo>
                      <a:pt x="782" y="706"/>
                    </a:lnTo>
                    <a:lnTo>
                      <a:pt x="786" y="708"/>
                    </a:lnTo>
                    <a:lnTo>
                      <a:pt x="790" y="708"/>
                    </a:lnTo>
                    <a:lnTo>
                      <a:pt x="790" y="712"/>
                    </a:lnTo>
                    <a:lnTo>
                      <a:pt x="786" y="712"/>
                    </a:lnTo>
                    <a:lnTo>
                      <a:pt x="786" y="716"/>
                    </a:lnTo>
                    <a:lnTo>
                      <a:pt x="786" y="712"/>
                    </a:lnTo>
                    <a:lnTo>
                      <a:pt x="790" y="712"/>
                    </a:lnTo>
                    <a:lnTo>
                      <a:pt x="794" y="712"/>
                    </a:lnTo>
                    <a:lnTo>
                      <a:pt x="798" y="712"/>
                    </a:lnTo>
                    <a:lnTo>
                      <a:pt x="802" y="712"/>
                    </a:lnTo>
                    <a:lnTo>
                      <a:pt x="806" y="712"/>
                    </a:lnTo>
                    <a:lnTo>
                      <a:pt x="806" y="708"/>
                    </a:lnTo>
                    <a:lnTo>
                      <a:pt x="808" y="708"/>
                    </a:lnTo>
                    <a:lnTo>
                      <a:pt x="812" y="712"/>
                    </a:lnTo>
                    <a:lnTo>
                      <a:pt x="808" y="712"/>
                    </a:lnTo>
                    <a:lnTo>
                      <a:pt x="812" y="712"/>
                    </a:lnTo>
                    <a:lnTo>
                      <a:pt x="816" y="712"/>
                    </a:lnTo>
                    <a:lnTo>
                      <a:pt x="820" y="712"/>
                    </a:lnTo>
                    <a:lnTo>
                      <a:pt x="824" y="712"/>
                    </a:lnTo>
                    <a:lnTo>
                      <a:pt x="828" y="712"/>
                    </a:lnTo>
                    <a:lnTo>
                      <a:pt x="828" y="716"/>
                    </a:lnTo>
                    <a:lnTo>
                      <a:pt x="832" y="716"/>
                    </a:lnTo>
                    <a:lnTo>
                      <a:pt x="832" y="712"/>
                    </a:lnTo>
                    <a:lnTo>
                      <a:pt x="832" y="716"/>
                    </a:lnTo>
                    <a:lnTo>
                      <a:pt x="832" y="720"/>
                    </a:lnTo>
                    <a:lnTo>
                      <a:pt x="832" y="728"/>
                    </a:lnTo>
                    <a:lnTo>
                      <a:pt x="828" y="732"/>
                    </a:lnTo>
                    <a:lnTo>
                      <a:pt x="828" y="736"/>
                    </a:lnTo>
                    <a:lnTo>
                      <a:pt x="832" y="736"/>
                    </a:lnTo>
                    <a:lnTo>
                      <a:pt x="832" y="738"/>
                    </a:lnTo>
                    <a:lnTo>
                      <a:pt x="832" y="742"/>
                    </a:lnTo>
                    <a:lnTo>
                      <a:pt x="832" y="746"/>
                    </a:lnTo>
                    <a:lnTo>
                      <a:pt x="832" y="750"/>
                    </a:lnTo>
                    <a:lnTo>
                      <a:pt x="832" y="754"/>
                    </a:lnTo>
                    <a:lnTo>
                      <a:pt x="832" y="758"/>
                    </a:lnTo>
                    <a:lnTo>
                      <a:pt x="832" y="762"/>
                    </a:lnTo>
                    <a:lnTo>
                      <a:pt x="834" y="766"/>
                    </a:lnTo>
                    <a:lnTo>
                      <a:pt x="838" y="768"/>
                    </a:lnTo>
                    <a:lnTo>
                      <a:pt x="838" y="772"/>
                    </a:lnTo>
                    <a:lnTo>
                      <a:pt x="842" y="772"/>
                    </a:lnTo>
                    <a:lnTo>
                      <a:pt x="842" y="776"/>
                    </a:lnTo>
                    <a:lnTo>
                      <a:pt x="838" y="776"/>
                    </a:lnTo>
                    <a:lnTo>
                      <a:pt x="834" y="776"/>
                    </a:lnTo>
                    <a:lnTo>
                      <a:pt x="838" y="776"/>
                    </a:lnTo>
                    <a:lnTo>
                      <a:pt x="842" y="776"/>
                    </a:lnTo>
                    <a:lnTo>
                      <a:pt x="842" y="780"/>
                    </a:lnTo>
                    <a:lnTo>
                      <a:pt x="846" y="780"/>
                    </a:lnTo>
                    <a:lnTo>
                      <a:pt x="850" y="780"/>
                    </a:lnTo>
                    <a:lnTo>
                      <a:pt x="850" y="784"/>
                    </a:lnTo>
                    <a:lnTo>
                      <a:pt x="854" y="788"/>
                    </a:lnTo>
                    <a:lnTo>
                      <a:pt x="854" y="792"/>
                    </a:lnTo>
                    <a:lnTo>
                      <a:pt x="858" y="792"/>
                    </a:lnTo>
                    <a:lnTo>
                      <a:pt x="858" y="794"/>
                    </a:lnTo>
                    <a:lnTo>
                      <a:pt x="854" y="794"/>
                    </a:lnTo>
                    <a:lnTo>
                      <a:pt x="854" y="798"/>
                    </a:lnTo>
                    <a:lnTo>
                      <a:pt x="850" y="798"/>
                    </a:lnTo>
                    <a:lnTo>
                      <a:pt x="850" y="802"/>
                    </a:lnTo>
                    <a:lnTo>
                      <a:pt x="850" y="798"/>
                    </a:lnTo>
                    <a:lnTo>
                      <a:pt x="854" y="798"/>
                    </a:lnTo>
                    <a:lnTo>
                      <a:pt x="854" y="794"/>
                    </a:lnTo>
                    <a:lnTo>
                      <a:pt x="858" y="794"/>
                    </a:lnTo>
                    <a:lnTo>
                      <a:pt x="862" y="794"/>
                    </a:lnTo>
                    <a:lnTo>
                      <a:pt x="862" y="798"/>
                    </a:lnTo>
                    <a:lnTo>
                      <a:pt x="864" y="798"/>
                    </a:lnTo>
                    <a:lnTo>
                      <a:pt x="864" y="802"/>
                    </a:lnTo>
                    <a:lnTo>
                      <a:pt x="868" y="802"/>
                    </a:lnTo>
                    <a:lnTo>
                      <a:pt x="868" y="806"/>
                    </a:lnTo>
                    <a:lnTo>
                      <a:pt x="872" y="806"/>
                    </a:lnTo>
                    <a:lnTo>
                      <a:pt x="872" y="810"/>
                    </a:lnTo>
                    <a:lnTo>
                      <a:pt x="872" y="806"/>
                    </a:lnTo>
                    <a:lnTo>
                      <a:pt x="868" y="806"/>
                    </a:lnTo>
                    <a:lnTo>
                      <a:pt x="868" y="802"/>
                    </a:lnTo>
                    <a:lnTo>
                      <a:pt x="864" y="798"/>
                    </a:lnTo>
                    <a:lnTo>
                      <a:pt x="868" y="798"/>
                    </a:lnTo>
                    <a:lnTo>
                      <a:pt x="868" y="794"/>
                    </a:lnTo>
                    <a:lnTo>
                      <a:pt x="868" y="792"/>
                    </a:lnTo>
                    <a:lnTo>
                      <a:pt x="872" y="792"/>
                    </a:lnTo>
                    <a:lnTo>
                      <a:pt x="872" y="788"/>
                    </a:lnTo>
                    <a:lnTo>
                      <a:pt x="872" y="792"/>
                    </a:lnTo>
                    <a:lnTo>
                      <a:pt x="876" y="792"/>
                    </a:lnTo>
                    <a:lnTo>
                      <a:pt x="876" y="794"/>
                    </a:lnTo>
                    <a:lnTo>
                      <a:pt x="876" y="798"/>
                    </a:lnTo>
                    <a:lnTo>
                      <a:pt x="880" y="798"/>
                    </a:lnTo>
                    <a:lnTo>
                      <a:pt x="880" y="794"/>
                    </a:lnTo>
                    <a:lnTo>
                      <a:pt x="880" y="792"/>
                    </a:lnTo>
                    <a:lnTo>
                      <a:pt x="876" y="788"/>
                    </a:lnTo>
                    <a:lnTo>
                      <a:pt x="880" y="788"/>
                    </a:lnTo>
                    <a:lnTo>
                      <a:pt x="880" y="784"/>
                    </a:lnTo>
                    <a:lnTo>
                      <a:pt x="880" y="780"/>
                    </a:lnTo>
                    <a:lnTo>
                      <a:pt x="884" y="780"/>
                    </a:lnTo>
                    <a:lnTo>
                      <a:pt x="884" y="776"/>
                    </a:lnTo>
                    <a:lnTo>
                      <a:pt x="884" y="772"/>
                    </a:lnTo>
                    <a:lnTo>
                      <a:pt x="884" y="768"/>
                    </a:lnTo>
                    <a:lnTo>
                      <a:pt x="880" y="768"/>
                    </a:lnTo>
                    <a:lnTo>
                      <a:pt x="880" y="766"/>
                    </a:lnTo>
                    <a:lnTo>
                      <a:pt x="880" y="762"/>
                    </a:lnTo>
                    <a:lnTo>
                      <a:pt x="880" y="758"/>
                    </a:lnTo>
                    <a:lnTo>
                      <a:pt x="880" y="754"/>
                    </a:lnTo>
                    <a:lnTo>
                      <a:pt x="876" y="754"/>
                    </a:lnTo>
                    <a:lnTo>
                      <a:pt x="876" y="750"/>
                    </a:lnTo>
                    <a:lnTo>
                      <a:pt x="880" y="750"/>
                    </a:lnTo>
                    <a:lnTo>
                      <a:pt x="876" y="746"/>
                    </a:lnTo>
                    <a:lnTo>
                      <a:pt x="876" y="742"/>
                    </a:lnTo>
                    <a:lnTo>
                      <a:pt x="880" y="742"/>
                    </a:lnTo>
                    <a:lnTo>
                      <a:pt x="876" y="742"/>
                    </a:lnTo>
                    <a:lnTo>
                      <a:pt x="876" y="738"/>
                    </a:lnTo>
                    <a:lnTo>
                      <a:pt x="876" y="736"/>
                    </a:lnTo>
                    <a:lnTo>
                      <a:pt x="872" y="736"/>
                    </a:lnTo>
                    <a:lnTo>
                      <a:pt x="872" y="732"/>
                    </a:lnTo>
                    <a:lnTo>
                      <a:pt x="868" y="732"/>
                    </a:lnTo>
                    <a:lnTo>
                      <a:pt x="868" y="728"/>
                    </a:lnTo>
                    <a:lnTo>
                      <a:pt x="868" y="724"/>
                    </a:lnTo>
                    <a:lnTo>
                      <a:pt x="864" y="724"/>
                    </a:lnTo>
                    <a:lnTo>
                      <a:pt x="868" y="724"/>
                    </a:lnTo>
                    <a:lnTo>
                      <a:pt x="872" y="724"/>
                    </a:lnTo>
                    <a:lnTo>
                      <a:pt x="876" y="720"/>
                    </a:lnTo>
                    <a:lnTo>
                      <a:pt x="880" y="720"/>
                    </a:lnTo>
                    <a:lnTo>
                      <a:pt x="884" y="716"/>
                    </a:lnTo>
                    <a:lnTo>
                      <a:pt x="888" y="716"/>
                    </a:lnTo>
                    <a:lnTo>
                      <a:pt x="890" y="712"/>
                    </a:lnTo>
                    <a:lnTo>
                      <a:pt x="894" y="708"/>
                    </a:lnTo>
                    <a:lnTo>
                      <a:pt x="898" y="706"/>
                    </a:lnTo>
                    <a:lnTo>
                      <a:pt x="902" y="706"/>
                    </a:lnTo>
                    <a:lnTo>
                      <a:pt x="902" y="702"/>
                    </a:lnTo>
                    <a:lnTo>
                      <a:pt x="906" y="702"/>
                    </a:lnTo>
                    <a:lnTo>
                      <a:pt x="910" y="698"/>
                    </a:lnTo>
                    <a:lnTo>
                      <a:pt x="910" y="694"/>
                    </a:lnTo>
                    <a:lnTo>
                      <a:pt x="914" y="690"/>
                    </a:lnTo>
                    <a:lnTo>
                      <a:pt x="914" y="686"/>
                    </a:lnTo>
                    <a:lnTo>
                      <a:pt x="914" y="682"/>
                    </a:lnTo>
                    <a:lnTo>
                      <a:pt x="914" y="680"/>
                    </a:lnTo>
                    <a:lnTo>
                      <a:pt x="914" y="676"/>
                    </a:lnTo>
                    <a:lnTo>
                      <a:pt x="910" y="672"/>
                    </a:lnTo>
                    <a:lnTo>
                      <a:pt x="914" y="672"/>
                    </a:lnTo>
                    <a:lnTo>
                      <a:pt x="910" y="668"/>
                    </a:lnTo>
                    <a:lnTo>
                      <a:pt x="910" y="664"/>
                    </a:lnTo>
                    <a:lnTo>
                      <a:pt x="910" y="660"/>
                    </a:lnTo>
                    <a:lnTo>
                      <a:pt x="906" y="656"/>
                    </a:lnTo>
                    <a:lnTo>
                      <a:pt x="902" y="650"/>
                    </a:lnTo>
                    <a:lnTo>
                      <a:pt x="898" y="650"/>
                    </a:lnTo>
                    <a:lnTo>
                      <a:pt x="898" y="646"/>
                    </a:lnTo>
                    <a:lnTo>
                      <a:pt x="894" y="646"/>
                    </a:lnTo>
                    <a:lnTo>
                      <a:pt x="890" y="642"/>
                    </a:lnTo>
                    <a:lnTo>
                      <a:pt x="888" y="638"/>
                    </a:lnTo>
                    <a:lnTo>
                      <a:pt x="884" y="638"/>
                    </a:lnTo>
                    <a:lnTo>
                      <a:pt x="888" y="638"/>
                    </a:lnTo>
                    <a:lnTo>
                      <a:pt x="884" y="638"/>
                    </a:lnTo>
                    <a:lnTo>
                      <a:pt x="884" y="634"/>
                    </a:lnTo>
                    <a:lnTo>
                      <a:pt x="884" y="630"/>
                    </a:lnTo>
                    <a:lnTo>
                      <a:pt x="888" y="630"/>
                    </a:lnTo>
                    <a:lnTo>
                      <a:pt x="888" y="626"/>
                    </a:lnTo>
                    <a:lnTo>
                      <a:pt x="890" y="626"/>
                    </a:lnTo>
                    <a:lnTo>
                      <a:pt x="890" y="622"/>
                    </a:lnTo>
                    <a:lnTo>
                      <a:pt x="894" y="622"/>
                    </a:lnTo>
                    <a:lnTo>
                      <a:pt x="894" y="620"/>
                    </a:lnTo>
                    <a:lnTo>
                      <a:pt x="890" y="620"/>
                    </a:lnTo>
                    <a:lnTo>
                      <a:pt x="894" y="616"/>
                    </a:lnTo>
                    <a:lnTo>
                      <a:pt x="894" y="612"/>
                    </a:lnTo>
                    <a:lnTo>
                      <a:pt x="898" y="612"/>
                    </a:lnTo>
                    <a:lnTo>
                      <a:pt x="898" y="616"/>
                    </a:lnTo>
                    <a:lnTo>
                      <a:pt x="902" y="616"/>
                    </a:lnTo>
                    <a:lnTo>
                      <a:pt x="898" y="616"/>
                    </a:lnTo>
                    <a:lnTo>
                      <a:pt x="898" y="612"/>
                    </a:lnTo>
                    <a:lnTo>
                      <a:pt x="902" y="612"/>
                    </a:lnTo>
                    <a:lnTo>
                      <a:pt x="898" y="608"/>
                    </a:lnTo>
                    <a:lnTo>
                      <a:pt x="902" y="604"/>
                    </a:lnTo>
                    <a:lnTo>
                      <a:pt x="906" y="604"/>
                    </a:lnTo>
                    <a:lnTo>
                      <a:pt x="910" y="604"/>
                    </a:lnTo>
                    <a:lnTo>
                      <a:pt x="910" y="600"/>
                    </a:lnTo>
                    <a:lnTo>
                      <a:pt x="906" y="600"/>
                    </a:lnTo>
                    <a:lnTo>
                      <a:pt x="906" y="604"/>
                    </a:lnTo>
                    <a:lnTo>
                      <a:pt x="902" y="604"/>
                    </a:lnTo>
                    <a:lnTo>
                      <a:pt x="898" y="604"/>
                    </a:lnTo>
                    <a:lnTo>
                      <a:pt x="898" y="600"/>
                    </a:lnTo>
                    <a:lnTo>
                      <a:pt x="898" y="596"/>
                    </a:lnTo>
                    <a:lnTo>
                      <a:pt x="894" y="596"/>
                    </a:lnTo>
                    <a:lnTo>
                      <a:pt x="898" y="594"/>
                    </a:lnTo>
                    <a:lnTo>
                      <a:pt x="894" y="594"/>
                    </a:lnTo>
                    <a:lnTo>
                      <a:pt x="894" y="590"/>
                    </a:lnTo>
                    <a:lnTo>
                      <a:pt x="898" y="586"/>
                    </a:lnTo>
                    <a:lnTo>
                      <a:pt x="894" y="590"/>
                    </a:lnTo>
                    <a:lnTo>
                      <a:pt x="890" y="590"/>
                    </a:lnTo>
                    <a:lnTo>
                      <a:pt x="890" y="586"/>
                    </a:lnTo>
                    <a:lnTo>
                      <a:pt x="890" y="590"/>
                    </a:lnTo>
                    <a:lnTo>
                      <a:pt x="888" y="590"/>
                    </a:lnTo>
                    <a:lnTo>
                      <a:pt x="888" y="586"/>
                    </a:lnTo>
                    <a:lnTo>
                      <a:pt x="890" y="582"/>
                    </a:lnTo>
                    <a:lnTo>
                      <a:pt x="894" y="582"/>
                    </a:lnTo>
                    <a:lnTo>
                      <a:pt x="894" y="578"/>
                    </a:lnTo>
                    <a:lnTo>
                      <a:pt x="894" y="574"/>
                    </a:lnTo>
                    <a:lnTo>
                      <a:pt x="894" y="570"/>
                    </a:lnTo>
                    <a:lnTo>
                      <a:pt x="898" y="570"/>
                    </a:lnTo>
                    <a:lnTo>
                      <a:pt x="894" y="570"/>
                    </a:lnTo>
                    <a:lnTo>
                      <a:pt x="898" y="570"/>
                    </a:lnTo>
                    <a:lnTo>
                      <a:pt x="894" y="570"/>
                    </a:lnTo>
                    <a:lnTo>
                      <a:pt x="894" y="566"/>
                    </a:lnTo>
                    <a:lnTo>
                      <a:pt x="890" y="566"/>
                    </a:lnTo>
                    <a:lnTo>
                      <a:pt x="890" y="564"/>
                    </a:lnTo>
                    <a:lnTo>
                      <a:pt x="890" y="560"/>
                    </a:lnTo>
                    <a:lnTo>
                      <a:pt x="888" y="560"/>
                    </a:lnTo>
                    <a:lnTo>
                      <a:pt x="888" y="556"/>
                    </a:lnTo>
                    <a:lnTo>
                      <a:pt x="888" y="552"/>
                    </a:lnTo>
                    <a:lnTo>
                      <a:pt x="890" y="552"/>
                    </a:lnTo>
                    <a:lnTo>
                      <a:pt x="894" y="550"/>
                    </a:lnTo>
                    <a:lnTo>
                      <a:pt x="898" y="550"/>
                    </a:lnTo>
                    <a:lnTo>
                      <a:pt x="906" y="550"/>
                    </a:lnTo>
                    <a:lnTo>
                      <a:pt x="910" y="550"/>
                    </a:lnTo>
                    <a:lnTo>
                      <a:pt x="914" y="550"/>
                    </a:lnTo>
                    <a:lnTo>
                      <a:pt x="914" y="552"/>
                    </a:lnTo>
                    <a:lnTo>
                      <a:pt x="918" y="552"/>
                    </a:lnTo>
                    <a:lnTo>
                      <a:pt x="924" y="552"/>
                    </a:lnTo>
                    <a:lnTo>
                      <a:pt x="924" y="556"/>
                    </a:lnTo>
                    <a:lnTo>
                      <a:pt x="920" y="556"/>
                    </a:lnTo>
                    <a:lnTo>
                      <a:pt x="924" y="556"/>
                    </a:lnTo>
                    <a:lnTo>
                      <a:pt x="924" y="552"/>
                    </a:lnTo>
                    <a:lnTo>
                      <a:pt x="928" y="552"/>
                    </a:lnTo>
                    <a:lnTo>
                      <a:pt x="932" y="552"/>
                    </a:lnTo>
                    <a:lnTo>
                      <a:pt x="936" y="556"/>
                    </a:lnTo>
                    <a:lnTo>
                      <a:pt x="940" y="556"/>
                    </a:lnTo>
                    <a:lnTo>
                      <a:pt x="936" y="556"/>
                    </a:lnTo>
                    <a:lnTo>
                      <a:pt x="940" y="556"/>
                    </a:lnTo>
                    <a:lnTo>
                      <a:pt x="944" y="556"/>
                    </a:lnTo>
                    <a:lnTo>
                      <a:pt x="944" y="552"/>
                    </a:lnTo>
                    <a:lnTo>
                      <a:pt x="948" y="552"/>
                    </a:lnTo>
                    <a:lnTo>
                      <a:pt x="950" y="550"/>
                    </a:lnTo>
                    <a:lnTo>
                      <a:pt x="954" y="550"/>
                    </a:lnTo>
                    <a:lnTo>
                      <a:pt x="954" y="552"/>
                    </a:lnTo>
                    <a:lnTo>
                      <a:pt x="958" y="552"/>
                    </a:lnTo>
                    <a:lnTo>
                      <a:pt x="958" y="556"/>
                    </a:lnTo>
                    <a:lnTo>
                      <a:pt x="962" y="556"/>
                    </a:lnTo>
                    <a:lnTo>
                      <a:pt x="966" y="556"/>
                    </a:lnTo>
                    <a:lnTo>
                      <a:pt x="970" y="560"/>
                    </a:lnTo>
                    <a:lnTo>
                      <a:pt x="966" y="560"/>
                    </a:lnTo>
                    <a:lnTo>
                      <a:pt x="966" y="564"/>
                    </a:lnTo>
                    <a:lnTo>
                      <a:pt x="970" y="564"/>
                    </a:lnTo>
                    <a:lnTo>
                      <a:pt x="966" y="564"/>
                    </a:lnTo>
                    <a:lnTo>
                      <a:pt x="970" y="564"/>
                    </a:lnTo>
                    <a:lnTo>
                      <a:pt x="974" y="564"/>
                    </a:lnTo>
                    <a:lnTo>
                      <a:pt x="976" y="566"/>
                    </a:lnTo>
                    <a:lnTo>
                      <a:pt x="974" y="570"/>
                    </a:lnTo>
                    <a:lnTo>
                      <a:pt x="974" y="566"/>
                    </a:lnTo>
                    <a:lnTo>
                      <a:pt x="974" y="570"/>
                    </a:lnTo>
                    <a:lnTo>
                      <a:pt x="976" y="570"/>
                    </a:lnTo>
                    <a:lnTo>
                      <a:pt x="976" y="566"/>
                    </a:lnTo>
                    <a:lnTo>
                      <a:pt x="980" y="566"/>
                    </a:lnTo>
                    <a:lnTo>
                      <a:pt x="980" y="570"/>
                    </a:lnTo>
                    <a:lnTo>
                      <a:pt x="976" y="574"/>
                    </a:lnTo>
                    <a:lnTo>
                      <a:pt x="980" y="574"/>
                    </a:lnTo>
                    <a:lnTo>
                      <a:pt x="980" y="578"/>
                    </a:lnTo>
                    <a:lnTo>
                      <a:pt x="984" y="578"/>
                    </a:lnTo>
                    <a:lnTo>
                      <a:pt x="988" y="578"/>
                    </a:lnTo>
                    <a:lnTo>
                      <a:pt x="992" y="582"/>
                    </a:lnTo>
                    <a:lnTo>
                      <a:pt x="996" y="582"/>
                    </a:lnTo>
                    <a:lnTo>
                      <a:pt x="1000" y="582"/>
                    </a:lnTo>
                    <a:lnTo>
                      <a:pt x="1004" y="582"/>
                    </a:lnTo>
                    <a:lnTo>
                      <a:pt x="1004" y="586"/>
                    </a:lnTo>
                    <a:lnTo>
                      <a:pt x="1006" y="586"/>
                    </a:lnTo>
                    <a:lnTo>
                      <a:pt x="1010" y="586"/>
                    </a:lnTo>
                    <a:lnTo>
                      <a:pt x="1010" y="582"/>
                    </a:lnTo>
                    <a:lnTo>
                      <a:pt x="1014" y="586"/>
                    </a:lnTo>
                    <a:lnTo>
                      <a:pt x="1014" y="590"/>
                    </a:lnTo>
                    <a:lnTo>
                      <a:pt x="1010" y="590"/>
                    </a:lnTo>
                    <a:lnTo>
                      <a:pt x="1006" y="590"/>
                    </a:lnTo>
                    <a:lnTo>
                      <a:pt x="1010" y="590"/>
                    </a:lnTo>
                    <a:lnTo>
                      <a:pt x="1010" y="594"/>
                    </a:lnTo>
                    <a:lnTo>
                      <a:pt x="1006" y="594"/>
                    </a:lnTo>
                    <a:lnTo>
                      <a:pt x="1006" y="596"/>
                    </a:lnTo>
                    <a:lnTo>
                      <a:pt x="1006" y="600"/>
                    </a:lnTo>
                    <a:lnTo>
                      <a:pt x="1010" y="600"/>
                    </a:lnTo>
                    <a:lnTo>
                      <a:pt x="1010" y="604"/>
                    </a:lnTo>
                    <a:lnTo>
                      <a:pt x="1006" y="604"/>
                    </a:lnTo>
                    <a:lnTo>
                      <a:pt x="1004" y="604"/>
                    </a:lnTo>
                    <a:lnTo>
                      <a:pt x="1000" y="604"/>
                    </a:lnTo>
                    <a:lnTo>
                      <a:pt x="996" y="604"/>
                    </a:lnTo>
                    <a:lnTo>
                      <a:pt x="992" y="604"/>
                    </a:lnTo>
                    <a:lnTo>
                      <a:pt x="996" y="608"/>
                    </a:lnTo>
                    <a:lnTo>
                      <a:pt x="1000" y="608"/>
                    </a:lnTo>
                    <a:lnTo>
                      <a:pt x="1004" y="608"/>
                    </a:lnTo>
                    <a:lnTo>
                      <a:pt x="1006" y="608"/>
                    </a:lnTo>
                    <a:lnTo>
                      <a:pt x="1010" y="608"/>
                    </a:lnTo>
                    <a:lnTo>
                      <a:pt x="1010" y="612"/>
                    </a:lnTo>
                    <a:lnTo>
                      <a:pt x="1010" y="616"/>
                    </a:lnTo>
                    <a:lnTo>
                      <a:pt x="1006" y="616"/>
                    </a:lnTo>
                    <a:lnTo>
                      <a:pt x="1006" y="620"/>
                    </a:lnTo>
                    <a:lnTo>
                      <a:pt x="1010" y="620"/>
                    </a:lnTo>
                    <a:lnTo>
                      <a:pt x="1006" y="620"/>
                    </a:lnTo>
                    <a:lnTo>
                      <a:pt x="1006" y="622"/>
                    </a:lnTo>
                    <a:lnTo>
                      <a:pt x="1010" y="622"/>
                    </a:lnTo>
                    <a:lnTo>
                      <a:pt x="1010" y="620"/>
                    </a:lnTo>
                    <a:lnTo>
                      <a:pt x="1014" y="620"/>
                    </a:lnTo>
                    <a:lnTo>
                      <a:pt x="1014" y="622"/>
                    </a:lnTo>
                    <a:lnTo>
                      <a:pt x="1010" y="622"/>
                    </a:lnTo>
                    <a:lnTo>
                      <a:pt x="1010" y="626"/>
                    </a:lnTo>
                    <a:lnTo>
                      <a:pt x="1014" y="626"/>
                    </a:lnTo>
                    <a:lnTo>
                      <a:pt x="1010" y="626"/>
                    </a:lnTo>
                    <a:lnTo>
                      <a:pt x="1010" y="630"/>
                    </a:lnTo>
                    <a:lnTo>
                      <a:pt x="1010" y="634"/>
                    </a:lnTo>
                    <a:lnTo>
                      <a:pt x="1006" y="630"/>
                    </a:lnTo>
                    <a:lnTo>
                      <a:pt x="1010" y="630"/>
                    </a:lnTo>
                    <a:lnTo>
                      <a:pt x="1006" y="630"/>
                    </a:lnTo>
                    <a:lnTo>
                      <a:pt x="1006" y="626"/>
                    </a:lnTo>
                    <a:lnTo>
                      <a:pt x="1006" y="630"/>
                    </a:lnTo>
                    <a:lnTo>
                      <a:pt x="1006" y="634"/>
                    </a:lnTo>
                    <a:lnTo>
                      <a:pt x="1004" y="634"/>
                    </a:lnTo>
                    <a:lnTo>
                      <a:pt x="1006" y="634"/>
                    </a:lnTo>
                    <a:lnTo>
                      <a:pt x="1006" y="638"/>
                    </a:lnTo>
                    <a:lnTo>
                      <a:pt x="1010" y="634"/>
                    </a:lnTo>
                    <a:lnTo>
                      <a:pt x="1014" y="634"/>
                    </a:lnTo>
                    <a:lnTo>
                      <a:pt x="1014" y="630"/>
                    </a:lnTo>
                    <a:lnTo>
                      <a:pt x="1018" y="630"/>
                    </a:lnTo>
                    <a:lnTo>
                      <a:pt x="1022" y="630"/>
                    </a:lnTo>
                    <a:lnTo>
                      <a:pt x="1026" y="630"/>
                    </a:lnTo>
                    <a:lnTo>
                      <a:pt x="1026" y="634"/>
                    </a:lnTo>
                    <a:lnTo>
                      <a:pt x="1030" y="634"/>
                    </a:lnTo>
                    <a:lnTo>
                      <a:pt x="1030" y="638"/>
                    </a:lnTo>
                    <a:lnTo>
                      <a:pt x="1030" y="642"/>
                    </a:lnTo>
                    <a:lnTo>
                      <a:pt x="1030" y="646"/>
                    </a:lnTo>
                    <a:lnTo>
                      <a:pt x="1030" y="650"/>
                    </a:lnTo>
                    <a:lnTo>
                      <a:pt x="1026" y="650"/>
                    </a:lnTo>
                    <a:lnTo>
                      <a:pt x="1022" y="652"/>
                    </a:lnTo>
                    <a:lnTo>
                      <a:pt x="1018" y="652"/>
                    </a:lnTo>
                    <a:lnTo>
                      <a:pt x="1014" y="652"/>
                    </a:lnTo>
                    <a:lnTo>
                      <a:pt x="1014" y="656"/>
                    </a:lnTo>
                    <a:lnTo>
                      <a:pt x="1014" y="652"/>
                    </a:lnTo>
                    <a:lnTo>
                      <a:pt x="1018" y="652"/>
                    </a:lnTo>
                    <a:lnTo>
                      <a:pt x="1022" y="652"/>
                    </a:lnTo>
                    <a:lnTo>
                      <a:pt x="1026" y="652"/>
                    </a:lnTo>
                    <a:lnTo>
                      <a:pt x="1026" y="650"/>
                    </a:lnTo>
                    <a:lnTo>
                      <a:pt x="1030" y="650"/>
                    </a:lnTo>
                    <a:lnTo>
                      <a:pt x="1030" y="646"/>
                    </a:lnTo>
                    <a:lnTo>
                      <a:pt x="1030" y="642"/>
                    </a:lnTo>
                    <a:lnTo>
                      <a:pt x="1030" y="638"/>
                    </a:lnTo>
                    <a:lnTo>
                      <a:pt x="1032" y="638"/>
                    </a:lnTo>
                    <a:lnTo>
                      <a:pt x="1032" y="642"/>
                    </a:lnTo>
                    <a:lnTo>
                      <a:pt x="1032" y="646"/>
                    </a:lnTo>
                    <a:lnTo>
                      <a:pt x="1032" y="650"/>
                    </a:lnTo>
                    <a:lnTo>
                      <a:pt x="1032" y="646"/>
                    </a:lnTo>
                    <a:lnTo>
                      <a:pt x="1036" y="646"/>
                    </a:lnTo>
                    <a:lnTo>
                      <a:pt x="1036" y="642"/>
                    </a:lnTo>
                    <a:lnTo>
                      <a:pt x="1036" y="646"/>
                    </a:lnTo>
                    <a:lnTo>
                      <a:pt x="1036" y="652"/>
                    </a:lnTo>
                    <a:lnTo>
                      <a:pt x="1036" y="650"/>
                    </a:lnTo>
                    <a:lnTo>
                      <a:pt x="1040" y="646"/>
                    </a:lnTo>
                    <a:lnTo>
                      <a:pt x="1044" y="642"/>
                    </a:lnTo>
                    <a:lnTo>
                      <a:pt x="1048" y="642"/>
                    </a:lnTo>
                    <a:lnTo>
                      <a:pt x="1052" y="642"/>
                    </a:lnTo>
                    <a:lnTo>
                      <a:pt x="1052" y="638"/>
                    </a:lnTo>
                    <a:lnTo>
                      <a:pt x="1052" y="634"/>
                    </a:lnTo>
                    <a:lnTo>
                      <a:pt x="1056" y="634"/>
                    </a:lnTo>
                    <a:lnTo>
                      <a:pt x="1056" y="630"/>
                    </a:lnTo>
                    <a:lnTo>
                      <a:pt x="1060" y="634"/>
                    </a:lnTo>
                    <a:lnTo>
                      <a:pt x="1060" y="638"/>
                    </a:lnTo>
                    <a:lnTo>
                      <a:pt x="1062" y="638"/>
                    </a:lnTo>
                    <a:lnTo>
                      <a:pt x="1060" y="642"/>
                    </a:lnTo>
                    <a:lnTo>
                      <a:pt x="1060" y="646"/>
                    </a:lnTo>
                    <a:lnTo>
                      <a:pt x="1060" y="642"/>
                    </a:lnTo>
                    <a:lnTo>
                      <a:pt x="1062" y="642"/>
                    </a:lnTo>
                    <a:lnTo>
                      <a:pt x="1062" y="638"/>
                    </a:lnTo>
                    <a:lnTo>
                      <a:pt x="1060" y="634"/>
                    </a:lnTo>
                    <a:lnTo>
                      <a:pt x="1060" y="630"/>
                    </a:lnTo>
                    <a:lnTo>
                      <a:pt x="1062" y="630"/>
                    </a:lnTo>
                    <a:lnTo>
                      <a:pt x="1062" y="634"/>
                    </a:lnTo>
                    <a:lnTo>
                      <a:pt x="1062" y="630"/>
                    </a:lnTo>
                    <a:lnTo>
                      <a:pt x="1062" y="626"/>
                    </a:lnTo>
                    <a:lnTo>
                      <a:pt x="1066" y="626"/>
                    </a:lnTo>
                    <a:lnTo>
                      <a:pt x="1066" y="630"/>
                    </a:lnTo>
                    <a:lnTo>
                      <a:pt x="1066" y="626"/>
                    </a:lnTo>
                    <a:lnTo>
                      <a:pt x="1070" y="626"/>
                    </a:lnTo>
                    <a:lnTo>
                      <a:pt x="1066" y="626"/>
                    </a:lnTo>
                    <a:lnTo>
                      <a:pt x="1066" y="622"/>
                    </a:lnTo>
                    <a:lnTo>
                      <a:pt x="1066" y="620"/>
                    </a:lnTo>
                    <a:lnTo>
                      <a:pt x="1070" y="620"/>
                    </a:lnTo>
                    <a:lnTo>
                      <a:pt x="1070" y="622"/>
                    </a:lnTo>
                    <a:lnTo>
                      <a:pt x="1070" y="620"/>
                    </a:lnTo>
                    <a:lnTo>
                      <a:pt x="1066" y="620"/>
                    </a:lnTo>
                    <a:lnTo>
                      <a:pt x="1070" y="620"/>
                    </a:lnTo>
                    <a:lnTo>
                      <a:pt x="1074" y="620"/>
                    </a:lnTo>
                    <a:lnTo>
                      <a:pt x="1070" y="620"/>
                    </a:lnTo>
                    <a:lnTo>
                      <a:pt x="1070" y="616"/>
                    </a:lnTo>
                    <a:lnTo>
                      <a:pt x="1066" y="616"/>
                    </a:lnTo>
                    <a:lnTo>
                      <a:pt x="1066" y="612"/>
                    </a:lnTo>
                    <a:lnTo>
                      <a:pt x="1070" y="612"/>
                    </a:lnTo>
                    <a:lnTo>
                      <a:pt x="1070" y="608"/>
                    </a:lnTo>
                    <a:lnTo>
                      <a:pt x="1070" y="612"/>
                    </a:lnTo>
                    <a:lnTo>
                      <a:pt x="1074" y="612"/>
                    </a:lnTo>
                    <a:lnTo>
                      <a:pt x="1074" y="608"/>
                    </a:lnTo>
                    <a:lnTo>
                      <a:pt x="1070" y="608"/>
                    </a:lnTo>
                    <a:lnTo>
                      <a:pt x="1074" y="608"/>
                    </a:lnTo>
                    <a:lnTo>
                      <a:pt x="1074" y="604"/>
                    </a:lnTo>
                    <a:lnTo>
                      <a:pt x="1076" y="600"/>
                    </a:lnTo>
                    <a:lnTo>
                      <a:pt x="1076" y="596"/>
                    </a:lnTo>
                    <a:lnTo>
                      <a:pt x="1080" y="596"/>
                    </a:lnTo>
                    <a:lnTo>
                      <a:pt x="1080" y="600"/>
                    </a:lnTo>
                    <a:lnTo>
                      <a:pt x="1076" y="600"/>
                    </a:lnTo>
                    <a:lnTo>
                      <a:pt x="1080" y="600"/>
                    </a:lnTo>
                    <a:lnTo>
                      <a:pt x="1084" y="600"/>
                    </a:lnTo>
                    <a:lnTo>
                      <a:pt x="1080" y="604"/>
                    </a:lnTo>
                    <a:lnTo>
                      <a:pt x="1076" y="604"/>
                    </a:lnTo>
                    <a:lnTo>
                      <a:pt x="1076" y="608"/>
                    </a:lnTo>
                    <a:lnTo>
                      <a:pt x="1076" y="604"/>
                    </a:lnTo>
                    <a:lnTo>
                      <a:pt x="1080" y="604"/>
                    </a:lnTo>
                    <a:lnTo>
                      <a:pt x="1084" y="604"/>
                    </a:lnTo>
                    <a:lnTo>
                      <a:pt x="1084" y="608"/>
                    </a:lnTo>
                    <a:lnTo>
                      <a:pt x="1080" y="608"/>
                    </a:lnTo>
                    <a:lnTo>
                      <a:pt x="1084" y="608"/>
                    </a:lnTo>
                    <a:lnTo>
                      <a:pt x="1084" y="604"/>
                    </a:lnTo>
                    <a:lnTo>
                      <a:pt x="1088" y="604"/>
                    </a:lnTo>
                    <a:lnTo>
                      <a:pt x="1088" y="608"/>
                    </a:lnTo>
                    <a:lnTo>
                      <a:pt x="1084" y="612"/>
                    </a:lnTo>
                    <a:lnTo>
                      <a:pt x="1088" y="612"/>
                    </a:lnTo>
                    <a:lnTo>
                      <a:pt x="1088" y="616"/>
                    </a:lnTo>
                    <a:lnTo>
                      <a:pt x="1092" y="616"/>
                    </a:lnTo>
                    <a:lnTo>
                      <a:pt x="1092" y="620"/>
                    </a:lnTo>
                    <a:lnTo>
                      <a:pt x="1088" y="620"/>
                    </a:lnTo>
                    <a:lnTo>
                      <a:pt x="1092" y="620"/>
                    </a:lnTo>
                    <a:lnTo>
                      <a:pt x="1092" y="622"/>
                    </a:lnTo>
                    <a:lnTo>
                      <a:pt x="1092" y="620"/>
                    </a:lnTo>
                    <a:lnTo>
                      <a:pt x="1096" y="620"/>
                    </a:lnTo>
                    <a:lnTo>
                      <a:pt x="1096" y="622"/>
                    </a:lnTo>
                    <a:lnTo>
                      <a:pt x="1100" y="622"/>
                    </a:lnTo>
                    <a:lnTo>
                      <a:pt x="1096" y="626"/>
                    </a:lnTo>
                    <a:lnTo>
                      <a:pt x="1092" y="626"/>
                    </a:lnTo>
                    <a:lnTo>
                      <a:pt x="1088" y="626"/>
                    </a:lnTo>
                    <a:lnTo>
                      <a:pt x="1088" y="630"/>
                    </a:lnTo>
                    <a:lnTo>
                      <a:pt x="1092" y="626"/>
                    </a:lnTo>
                    <a:lnTo>
                      <a:pt x="1096" y="626"/>
                    </a:lnTo>
                    <a:lnTo>
                      <a:pt x="1100" y="626"/>
                    </a:lnTo>
                    <a:lnTo>
                      <a:pt x="1100" y="630"/>
                    </a:lnTo>
                    <a:lnTo>
                      <a:pt x="1104" y="630"/>
                    </a:lnTo>
                    <a:lnTo>
                      <a:pt x="1104" y="634"/>
                    </a:lnTo>
                    <a:lnTo>
                      <a:pt x="1106" y="634"/>
                    </a:lnTo>
                    <a:lnTo>
                      <a:pt x="1106" y="638"/>
                    </a:lnTo>
                    <a:lnTo>
                      <a:pt x="1104" y="638"/>
                    </a:lnTo>
                    <a:lnTo>
                      <a:pt x="1100" y="642"/>
                    </a:lnTo>
                    <a:lnTo>
                      <a:pt x="1096" y="642"/>
                    </a:lnTo>
                    <a:lnTo>
                      <a:pt x="1096" y="646"/>
                    </a:lnTo>
                    <a:lnTo>
                      <a:pt x="1096" y="642"/>
                    </a:lnTo>
                    <a:lnTo>
                      <a:pt x="1100" y="642"/>
                    </a:lnTo>
                    <a:lnTo>
                      <a:pt x="1104" y="642"/>
                    </a:lnTo>
                    <a:lnTo>
                      <a:pt x="1106" y="642"/>
                    </a:lnTo>
                    <a:lnTo>
                      <a:pt x="1110" y="642"/>
                    </a:lnTo>
                    <a:lnTo>
                      <a:pt x="1106" y="642"/>
                    </a:lnTo>
                    <a:lnTo>
                      <a:pt x="1106" y="646"/>
                    </a:lnTo>
                    <a:lnTo>
                      <a:pt x="1110" y="646"/>
                    </a:lnTo>
                    <a:lnTo>
                      <a:pt x="1106" y="646"/>
                    </a:lnTo>
                    <a:lnTo>
                      <a:pt x="1106" y="650"/>
                    </a:lnTo>
                    <a:lnTo>
                      <a:pt x="1106" y="646"/>
                    </a:lnTo>
                    <a:lnTo>
                      <a:pt x="1104" y="650"/>
                    </a:lnTo>
                    <a:lnTo>
                      <a:pt x="1100" y="650"/>
                    </a:lnTo>
                    <a:lnTo>
                      <a:pt x="1100" y="652"/>
                    </a:lnTo>
                    <a:lnTo>
                      <a:pt x="1104" y="650"/>
                    </a:lnTo>
                    <a:lnTo>
                      <a:pt x="1106" y="650"/>
                    </a:lnTo>
                    <a:lnTo>
                      <a:pt x="1110" y="650"/>
                    </a:lnTo>
                    <a:lnTo>
                      <a:pt x="1110" y="646"/>
                    </a:lnTo>
                    <a:lnTo>
                      <a:pt x="1110" y="650"/>
                    </a:lnTo>
                    <a:lnTo>
                      <a:pt x="1114" y="650"/>
                    </a:lnTo>
                    <a:lnTo>
                      <a:pt x="1110" y="650"/>
                    </a:lnTo>
                    <a:lnTo>
                      <a:pt x="1110" y="652"/>
                    </a:lnTo>
                    <a:lnTo>
                      <a:pt x="1110" y="650"/>
                    </a:lnTo>
                    <a:lnTo>
                      <a:pt x="1110" y="652"/>
                    </a:lnTo>
                    <a:lnTo>
                      <a:pt x="1106" y="652"/>
                    </a:lnTo>
                    <a:lnTo>
                      <a:pt x="1110" y="652"/>
                    </a:lnTo>
                    <a:lnTo>
                      <a:pt x="1114" y="652"/>
                    </a:lnTo>
                    <a:lnTo>
                      <a:pt x="1114" y="656"/>
                    </a:lnTo>
                    <a:lnTo>
                      <a:pt x="1118" y="656"/>
                    </a:lnTo>
                    <a:lnTo>
                      <a:pt x="1118" y="660"/>
                    </a:lnTo>
                    <a:lnTo>
                      <a:pt x="1114" y="660"/>
                    </a:lnTo>
                    <a:lnTo>
                      <a:pt x="1114" y="664"/>
                    </a:lnTo>
                    <a:lnTo>
                      <a:pt x="1110" y="664"/>
                    </a:lnTo>
                    <a:lnTo>
                      <a:pt x="1110" y="660"/>
                    </a:lnTo>
                    <a:lnTo>
                      <a:pt x="1110" y="664"/>
                    </a:lnTo>
                    <a:lnTo>
                      <a:pt x="1114" y="664"/>
                    </a:lnTo>
                    <a:lnTo>
                      <a:pt x="1118" y="664"/>
                    </a:lnTo>
                    <a:lnTo>
                      <a:pt x="1118" y="668"/>
                    </a:lnTo>
                    <a:lnTo>
                      <a:pt x="1118" y="672"/>
                    </a:lnTo>
                    <a:lnTo>
                      <a:pt x="1122" y="672"/>
                    </a:lnTo>
                    <a:lnTo>
                      <a:pt x="1126" y="672"/>
                    </a:lnTo>
                    <a:lnTo>
                      <a:pt x="1126" y="676"/>
                    </a:lnTo>
                    <a:lnTo>
                      <a:pt x="1122" y="676"/>
                    </a:lnTo>
                    <a:lnTo>
                      <a:pt x="1122" y="680"/>
                    </a:lnTo>
                    <a:lnTo>
                      <a:pt x="1118" y="680"/>
                    </a:lnTo>
                    <a:lnTo>
                      <a:pt x="1122" y="680"/>
                    </a:lnTo>
                    <a:lnTo>
                      <a:pt x="1118" y="680"/>
                    </a:lnTo>
                    <a:lnTo>
                      <a:pt x="1122" y="680"/>
                    </a:lnTo>
                    <a:lnTo>
                      <a:pt x="1122" y="682"/>
                    </a:lnTo>
                    <a:lnTo>
                      <a:pt x="1118" y="682"/>
                    </a:lnTo>
                    <a:lnTo>
                      <a:pt x="1118" y="680"/>
                    </a:lnTo>
                    <a:lnTo>
                      <a:pt x="1114" y="680"/>
                    </a:lnTo>
                    <a:lnTo>
                      <a:pt x="1110" y="680"/>
                    </a:lnTo>
                    <a:lnTo>
                      <a:pt x="1114" y="680"/>
                    </a:lnTo>
                    <a:lnTo>
                      <a:pt x="1114" y="676"/>
                    </a:lnTo>
                    <a:lnTo>
                      <a:pt x="1110" y="676"/>
                    </a:lnTo>
                    <a:lnTo>
                      <a:pt x="1110" y="680"/>
                    </a:lnTo>
                    <a:lnTo>
                      <a:pt x="1114" y="680"/>
                    </a:lnTo>
                    <a:lnTo>
                      <a:pt x="1118" y="682"/>
                    </a:lnTo>
                    <a:lnTo>
                      <a:pt x="1114" y="682"/>
                    </a:lnTo>
                    <a:lnTo>
                      <a:pt x="1118" y="682"/>
                    </a:lnTo>
                    <a:lnTo>
                      <a:pt x="1122" y="682"/>
                    </a:lnTo>
                    <a:lnTo>
                      <a:pt x="1122" y="686"/>
                    </a:lnTo>
                    <a:lnTo>
                      <a:pt x="1118" y="686"/>
                    </a:lnTo>
                    <a:lnTo>
                      <a:pt x="1118" y="682"/>
                    </a:lnTo>
                    <a:lnTo>
                      <a:pt x="1114" y="686"/>
                    </a:lnTo>
                    <a:lnTo>
                      <a:pt x="1118" y="686"/>
                    </a:lnTo>
                    <a:lnTo>
                      <a:pt x="1114" y="686"/>
                    </a:lnTo>
                    <a:lnTo>
                      <a:pt x="1118" y="686"/>
                    </a:lnTo>
                    <a:lnTo>
                      <a:pt x="1122" y="686"/>
                    </a:lnTo>
                    <a:lnTo>
                      <a:pt x="1122" y="690"/>
                    </a:lnTo>
                    <a:lnTo>
                      <a:pt x="1118" y="690"/>
                    </a:lnTo>
                    <a:lnTo>
                      <a:pt x="1114" y="690"/>
                    </a:lnTo>
                    <a:lnTo>
                      <a:pt x="1118" y="690"/>
                    </a:lnTo>
                    <a:lnTo>
                      <a:pt x="1122" y="690"/>
                    </a:lnTo>
                    <a:lnTo>
                      <a:pt x="1126" y="690"/>
                    </a:lnTo>
                    <a:lnTo>
                      <a:pt x="1126" y="694"/>
                    </a:lnTo>
                    <a:lnTo>
                      <a:pt x="1130" y="694"/>
                    </a:lnTo>
                    <a:lnTo>
                      <a:pt x="1126" y="694"/>
                    </a:lnTo>
                    <a:lnTo>
                      <a:pt x="1126" y="698"/>
                    </a:lnTo>
                    <a:lnTo>
                      <a:pt x="1130" y="698"/>
                    </a:lnTo>
                    <a:lnTo>
                      <a:pt x="1132" y="698"/>
                    </a:lnTo>
                    <a:lnTo>
                      <a:pt x="1136" y="698"/>
                    </a:lnTo>
                    <a:lnTo>
                      <a:pt x="1136" y="702"/>
                    </a:lnTo>
                    <a:lnTo>
                      <a:pt x="1132" y="702"/>
                    </a:lnTo>
                    <a:lnTo>
                      <a:pt x="1136" y="702"/>
                    </a:lnTo>
                    <a:lnTo>
                      <a:pt x="1136" y="698"/>
                    </a:lnTo>
                    <a:lnTo>
                      <a:pt x="1136" y="702"/>
                    </a:lnTo>
                    <a:lnTo>
                      <a:pt x="1136" y="706"/>
                    </a:lnTo>
                    <a:lnTo>
                      <a:pt x="1136" y="702"/>
                    </a:lnTo>
                    <a:lnTo>
                      <a:pt x="1140" y="702"/>
                    </a:lnTo>
                    <a:lnTo>
                      <a:pt x="1136" y="702"/>
                    </a:lnTo>
                    <a:lnTo>
                      <a:pt x="1136" y="706"/>
                    </a:lnTo>
                    <a:lnTo>
                      <a:pt x="1140" y="706"/>
                    </a:lnTo>
                    <a:lnTo>
                      <a:pt x="1140" y="708"/>
                    </a:lnTo>
                    <a:lnTo>
                      <a:pt x="1136" y="708"/>
                    </a:lnTo>
                    <a:lnTo>
                      <a:pt x="1140" y="708"/>
                    </a:lnTo>
                    <a:lnTo>
                      <a:pt x="1140" y="706"/>
                    </a:lnTo>
                    <a:lnTo>
                      <a:pt x="1144" y="706"/>
                    </a:lnTo>
                    <a:lnTo>
                      <a:pt x="1144" y="708"/>
                    </a:lnTo>
                    <a:lnTo>
                      <a:pt x="1140" y="708"/>
                    </a:lnTo>
                    <a:lnTo>
                      <a:pt x="1140" y="712"/>
                    </a:lnTo>
                    <a:lnTo>
                      <a:pt x="1136" y="712"/>
                    </a:lnTo>
                    <a:lnTo>
                      <a:pt x="1140" y="712"/>
                    </a:lnTo>
                    <a:lnTo>
                      <a:pt x="1136" y="716"/>
                    </a:lnTo>
                    <a:lnTo>
                      <a:pt x="1140" y="716"/>
                    </a:lnTo>
                    <a:lnTo>
                      <a:pt x="1140" y="712"/>
                    </a:lnTo>
                    <a:lnTo>
                      <a:pt x="1144" y="712"/>
                    </a:lnTo>
                    <a:lnTo>
                      <a:pt x="1144" y="716"/>
                    </a:lnTo>
                    <a:lnTo>
                      <a:pt x="1140" y="716"/>
                    </a:lnTo>
                    <a:lnTo>
                      <a:pt x="1144" y="716"/>
                    </a:lnTo>
                    <a:lnTo>
                      <a:pt x="1144" y="712"/>
                    </a:lnTo>
                    <a:lnTo>
                      <a:pt x="1148" y="712"/>
                    </a:lnTo>
                    <a:lnTo>
                      <a:pt x="1148" y="708"/>
                    </a:lnTo>
                    <a:lnTo>
                      <a:pt x="1148" y="712"/>
                    </a:lnTo>
                    <a:lnTo>
                      <a:pt x="1144" y="712"/>
                    </a:lnTo>
                    <a:lnTo>
                      <a:pt x="1144" y="716"/>
                    </a:lnTo>
                    <a:lnTo>
                      <a:pt x="1148" y="716"/>
                    </a:lnTo>
                    <a:lnTo>
                      <a:pt x="1152" y="712"/>
                    </a:lnTo>
                    <a:lnTo>
                      <a:pt x="1152" y="716"/>
                    </a:lnTo>
                    <a:lnTo>
                      <a:pt x="1148" y="720"/>
                    </a:lnTo>
                    <a:lnTo>
                      <a:pt x="1148" y="724"/>
                    </a:lnTo>
                    <a:lnTo>
                      <a:pt x="1148" y="720"/>
                    </a:lnTo>
                    <a:lnTo>
                      <a:pt x="1152" y="720"/>
                    </a:lnTo>
                    <a:lnTo>
                      <a:pt x="1156" y="716"/>
                    </a:lnTo>
                    <a:lnTo>
                      <a:pt x="1156" y="712"/>
                    </a:lnTo>
                    <a:lnTo>
                      <a:pt x="1160" y="712"/>
                    </a:lnTo>
                    <a:lnTo>
                      <a:pt x="1156" y="712"/>
                    </a:lnTo>
                    <a:lnTo>
                      <a:pt x="1156" y="716"/>
                    </a:lnTo>
                    <a:lnTo>
                      <a:pt x="1160" y="716"/>
                    </a:lnTo>
                    <a:lnTo>
                      <a:pt x="1160" y="712"/>
                    </a:lnTo>
                    <a:lnTo>
                      <a:pt x="1160" y="716"/>
                    </a:lnTo>
                    <a:lnTo>
                      <a:pt x="1160" y="720"/>
                    </a:lnTo>
                    <a:lnTo>
                      <a:pt x="1162" y="720"/>
                    </a:lnTo>
                    <a:lnTo>
                      <a:pt x="1166" y="724"/>
                    </a:lnTo>
                    <a:lnTo>
                      <a:pt x="1166" y="720"/>
                    </a:lnTo>
                    <a:lnTo>
                      <a:pt x="1170" y="720"/>
                    </a:lnTo>
                    <a:lnTo>
                      <a:pt x="1170" y="724"/>
                    </a:lnTo>
                    <a:lnTo>
                      <a:pt x="1174" y="724"/>
                    </a:lnTo>
                    <a:lnTo>
                      <a:pt x="1178" y="724"/>
                    </a:lnTo>
                    <a:lnTo>
                      <a:pt x="1182" y="724"/>
                    </a:lnTo>
                    <a:lnTo>
                      <a:pt x="1182" y="728"/>
                    </a:lnTo>
                    <a:lnTo>
                      <a:pt x="1178" y="728"/>
                    </a:lnTo>
                    <a:lnTo>
                      <a:pt x="1182" y="728"/>
                    </a:lnTo>
                    <a:lnTo>
                      <a:pt x="1182" y="732"/>
                    </a:lnTo>
                    <a:lnTo>
                      <a:pt x="1178" y="732"/>
                    </a:lnTo>
                    <a:lnTo>
                      <a:pt x="1174" y="732"/>
                    </a:lnTo>
                    <a:lnTo>
                      <a:pt x="1170" y="732"/>
                    </a:lnTo>
                    <a:lnTo>
                      <a:pt x="1174" y="732"/>
                    </a:lnTo>
                    <a:lnTo>
                      <a:pt x="1170" y="736"/>
                    </a:lnTo>
                    <a:lnTo>
                      <a:pt x="1166" y="736"/>
                    </a:lnTo>
                    <a:lnTo>
                      <a:pt x="1162" y="736"/>
                    </a:lnTo>
                    <a:lnTo>
                      <a:pt x="1160" y="736"/>
                    </a:lnTo>
                    <a:lnTo>
                      <a:pt x="1156" y="738"/>
                    </a:lnTo>
                    <a:lnTo>
                      <a:pt x="1152" y="738"/>
                    </a:lnTo>
                    <a:lnTo>
                      <a:pt x="1156" y="738"/>
                    </a:lnTo>
                    <a:lnTo>
                      <a:pt x="1160" y="738"/>
                    </a:lnTo>
                    <a:lnTo>
                      <a:pt x="1162" y="736"/>
                    </a:lnTo>
                    <a:lnTo>
                      <a:pt x="1166" y="736"/>
                    </a:lnTo>
                    <a:lnTo>
                      <a:pt x="1166" y="738"/>
                    </a:lnTo>
                    <a:lnTo>
                      <a:pt x="1162" y="738"/>
                    </a:lnTo>
                    <a:lnTo>
                      <a:pt x="1160" y="738"/>
                    </a:lnTo>
                    <a:lnTo>
                      <a:pt x="1156" y="738"/>
                    </a:lnTo>
                    <a:lnTo>
                      <a:pt x="1156" y="742"/>
                    </a:lnTo>
                    <a:lnTo>
                      <a:pt x="1152" y="742"/>
                    </a:lnTo>
                    <a:lnTo>
                      <a:pt x="1148" y="742"/>
                    </a:lnTo>
                    <a:lnTo>
                      <a:pt x="1144" y="742"/>
                    </a:lnTo>
                    <a:lnTo>
                      <a:pt x="1144" y="746"/>
                    </a:lnTo>
                    <a:lnTo>
                      <a:pt x="1144" y="750"/>
                    </a:lnTo>
                    <a:lnTo>
                      <a:pt x="1140" y="746"/>
                    </a:lnTo>
                    <a:lnTo>
                      <a:pt x="1136" y="746"/>
                    </a:lnTo>
                    <a:lnTo>
                      <a:pt x="1132" y="742"/>
                    </a:lnTo>
                    <a:lnTo>
                      <a:pt x="1132" y="746"/>
                    </a:lnTo>
                    <a:lnTo>
                      <a:pt x="1136" y="746"/>
                    </a:lnTo>
                    <a:lnTo>
                      <a:pt x="1140" y="746"/>
                    </a:lnTo>
                    <a:lnTo>
                      <a:pt x="1140" y="750"/>
                    </a:lnTo>
                    <a:lnTo>
                      <a:pt x="1144" y="750"/>
                    </a:lnTo>
                    <a:lnTo>
                      <a:pt x="1140" y="754"/>
                    </a:lnTo>
                    <a:lnTo>
                      <a:pt x="1144" y="754"/>
                    </a:lnTo>
                    <a:lnTo>
                      <a:pt x="1140" y="754"/>
                    </a:lnTo>
                    <a:lnTo>
                      <a:pt x="1144" y="754"/>
                    </a:lnTo>
                    <a:lnTo>
                      <a:pt x="1144" y="750"/>
                    </a:lnTo>
                    <a:lnTo>
                      <a:pt x="1148" y="750"/>
                    </a:lnTo>
                    <a:lnTo>
                      <a:pt x="1152" y="750"/>
                    </a:lnTo>
                    <a:lnTo>
                      <a:pt x="1152" y="746"/>
                    </a:lnTo>
                    <a:lnTo>
                      <a:pt x="1156" y="746"/>
                    </a:lnTo>
                    <a:lnTo>
                      <a:pt x="1160" y="746"/>
                    </a:lnTo>
                    <a:lnTo>
                      <a:pt x="1160" y="742"/>
                    </a:lnTo>
                    <a:lnTo>
                      <a:pt x="1162" y="742"/>
                    </a:lnTo>
                    <a:lnTo>
                      <a:pt x="1166" y="738"/>
                    </a:lnTo>
                    <a:lnTo>
                      <a:pt x="1170" y="738"/>
                    </a:lnTo>
                    <a:lnTo>
                      <a:pt x="1174" y="738"/>
                    </a:lnTo>
                    <a:lnTo>
                      <a:pt x="1178" y="738"/>
                    </a:lnTo>
                    <a:lnTo>
                      <a:pt x="1174" y="736"/>
                    </a:lnTo>
                    <a:lnTo>
                      <a:pt x="1170" y="736"/>
                    </a:lnTo>
                    <a:lnTo>
                      <a:pt x="1166" y="736"/>
                    </a:lnTo>
                    <a:lnTo>
                      <a:pt x="1170" y="736"/>
                    </a:lnTo>
                    <a:lnTo>
                      <a:pt x="1174" y="736"/>
                    </a:lnTo>
                    <a:lnTo>
                      <a:pt x="1178" y="736"/>
                    </a:lnTo>
                    <a:lnTo>
                      <a:pt x="1182" y="736"/>
                    </a:lnTo>
                    <a:lnTo>
                      <a:pt x="1182" y="738"/>
                    </a:lnTo>
                    <a:lnTo>
                      <a:pt x="1186" y="742"/>
                    </a:lnTo>
                    <a:lnTo>
                      <a:pt x="1186" y="746"/>
                    </a:lnTo>
                    <a:lnTo>
                      <a:pt x="1182" y="746"/>
                    </a:lnTo>
                    <a:lnTo>
                      <a:pt x="1186" y="750"/>
                    </a:lnTo>
                    <a:lnTo>
                      <a:pt x="1182" y="750"/>
                    </a:lnTo>
                    <a:lnTo>
                      <a:pt x="1186" y="750"/>
                    </a:lnTo>
                    <a:lnTo>
                      <a:pt x="1186" y="746"/>
                    </a:lnTo>
                    <a:lnTo>
                      <a:pt x="1188" y="746"/>
                    </a:lnTo>
                    <a:lnTo>
                      <a:pt x="1192" y="746"/>
                    </a:lnTo>
                    <a:lnTo>
                      <a:pt x="1192" y="742"/>
                    </a:lnTo>
                    <a:lnTo>
                      <a:pt x="1196" y="742"/>
                    </a:lnTo>
                    <a:lnTo>
                      <a:pt x="1196" y="746"/>
                    </a:lnTo>
                    <a:lnTo>
                      <a:pt x="1192" y="746"/>
                    </a:lnTo>
                    <a:lnTo>
                      <a:pt x="1196" y="746"/>
                    </a:lnTo>
                    <a:lnTo>
                      <a:pt x="1200" y="746"/>
                    </a:lnTo>
                    <a:lnTo>
                      <a:pt x="1204" y="750"/>
                    </a:lnTo>
                    <a:lnTo>
                      <a:pt x="1200" y="750"/>
                    </a:lnTo>
                    <a:lnTo>
                      <a:pt x="1204" y="750"/>
                    </a:lnTo>
                    <a:lnTo>
                      <a:pt x="1200" y="754"/>
                    </a:lnTo>
                    <a:lnTo>
                      <a:pt x="1204" y="754"/>
                    </a:lnTo>
                    <a:lnTo>
                      <a:pt x="1204" y="758"/>
                    </a:lnTo>
                    <a:lnTo>
                      <a:pt x="1204" y="762"/>
                    </a:lnTo>
                    <a:lnTo>
                      <a:pt x="1200" y="762"/>
                    </a:lnTo>
                    <a:lnTo>
                      <a:pt x="1204" y="762"/>
                    </a:lnTo>
                    <a:lnTo>
                      <a:pt x="1204" y="766"/>
                    </a:lnTo>
                    <a:lnTo>
                      <a:pt x="1200" y="766"/>
                    </a:lnTo>
                    <a:lnTo>
                      <a:pt x="1204" y="768"/>
                    </a:lnTo>
                    <a:lnTo>
                      <a:pt x="1200" y="768"/>
                    </a:lnTo>
                    <a:lnTo>
                      <a:pt x="1204" y="768"/>
                    </a:lnTo>
                    <a:lnTo>
                      <a:pt x="1200" y="768"/>
                    </a:lnTo>
                    <a:lnTo>
                      <a:pt x="1196" y="768"/>
                    </a:lnTo>
                    <a:lnTo>
                      <a:pt x="1200" y="768"/>
                    </a:lnTo>
                    <a:lnTo>
                      <a:pt x="1204" y="772"/>
                    </a:lnTo>
                    <a:lnTo>
                      <a:pt x="1208" y="772"/>
                    </a:lnTo>
                    <a:lnTo>
                      <a:pt x="1204" y="776"/>
                    </a:lnTo>
                    <a:lnTo>
                      <a:pt x="1204" y="772"/>
                    </a:lnTo>
                    <a:lnTo>
                      <a:pt x="1200" y="772"/>
                    </a:lnTo>
                    <a:lnTo>
                      <a:pt x="1204" y="772"/>
                    </a:lnTo>
                    <a:lnTo>
                      <a:pt x="1204" y="776"/>
                    </a:lnTo>
                    <a:lnTo>
                      <a:pt x="1208" y="776"/>
                    </a:lnTo>
                    <a:lnTo>
                      <a:pt x="1208" y="780"/>
                    </a:lnTo>
                    <a:lnTo>
                      <a:pt x="1204" y="784"/>
                    </a:lnTo>
                    <a:lnTo>
                      <a:pt x="1200" y="784"/>
                    </a:lnTo>
                    <a:lnTo>
                      <a:pt x="1200" y="788"/>
                    </a:lnTo>
                    <a:lnTo>
                      <a:pt x="1196" y="788"/>
                    </a:lnTo>
                    <a:lnTo>
                      <a:pt x="1192" y="792"/>
                    </a:lnTo>
                    <a:lnTo>
                      <a:pt x="1188" y="792"/>
                    </a:lnTo>
                    <a:lnTo>
                      <a:pt x="1188" y="794"/>
                    </a:lnTo>
                    <a:lnTo>
                      <a:pt x="1186" y="794"/>
                    </a:lnTo>
                    <a:lnTo>
                      <a:pt x="1186" y="792"/>
                    </a:lnTo>
                    <a:lnTo>
                      <a:pt x="1182" y="792"/>
                    </a:lnTo>
                    <a:lnTo>
                      <a:pt x="1182" y="794"/>
                    </a:lnTo>
                    <a:lnTo>
                      <a:pt x="1178" y="794"/>
                    </a:lnTo>
                    <a:lnTo>
                      <a:pt x="1178" y="792"/>
                    </a:lnTo>
                    <a:lnTo>
                      <a:pt x="1174" y="794"/>
                    </a:lnTo>
                    <a:lnTo>
                      <a:pt x="1170" y="798"/>
                    </a:lnTo>
                    <a:lnTo>
                      <a:pt x="1166" y="794"/>
                    </a:lnTo>
                    <a:lnTo>
                      <a:pt x="1166" y="798"/>
                    </a:lnTo>
                    <a:lnTo>
                      <a:pt x="1162" y="798"/>
                    </a:lnTo>
                    <a:lnTo>
                      <a:pt x="1166" y="798"/>
                    </a:lnTo>
                    <a:lnTo>
                      <a:pt x="1162" y="802"/>
                    </a:lnTo>
                    <a:lnTo>
                      <a:pt x="1160" y="802"/>
                    </a:lnTo>
                    <a:lnTo>
                      <a:pt x="1160" y="806"/>
                    </a:lnTo>
                    <a:lnTo>
                      <a:pt x="1160" y="810"/>
                    </a:lnTo>
                    <a:lnTo>
                      <a:pt x="1160" y="806"/>
                    </a:lnTo>
                    <a:lnTo>
                      <a:pt x="1156" y="810"/>
                    </a:lnTo>
                    <a:lnTo>
                      <a:pt x="1152" y="810"/>
                    </a:lnTo>
                    <a:lnTo>
                      <a:pt x="1152" y="814"/>
                    </a:lnTo>
                    <a:lnTo>
                      <a:pt x="1148" y="814"/>
                    </a:lnTo>
                    <a:lnTo>
                      <a:pt x="1148" y="818"/>
                    </a:lnTo>
                    <a:lnTo>
                      <a:pt x="1144" y="818"/>
                    </a:lnTo>
                    <a:lnTo>
                      <a:pt x="1140" y="818"/>
                    </a:lnTo>
                    <a:lnTo>
                      <a:pt x="1136" y="818"/>
                    </a:lnTo>
                    <a:lnTo>
                      <a:pt x="1136" y="822"/>
                    </a:lnTo>
                    <a:lnTo>
                      <a:pt x="1136" y="818"/>
                    </a:lnTo>
                    <a:lnTo>
                      <a:pt x="1132" y="822"/>
                    </a:lnTo>
                    <a:lnTo>
                      <a:pt x="1130" y="822"/>
                    </a:lnTo>
                    <a:lnTo>
                      <a:pt x="1126" y="822"/>
                    </a:lnTo>
                    <a:lnTo>
                      <a:pt x="1122" y="822"/>
                    </a:lnTo>
                    <a:lnTo>
                      <a:pt x="1118" y="822"/>
                    </a:lnTo>
                    <a:lnTo>
                      <a:pt x="1118" y="818"/>
                    </a:lnTo>
                    <a:lnTo>
                      <a:pt x="1114" y="818"/>
                    </a:lnTo>
                    <a:lnTo>
                      <a:pt x="1110" y="818"/>
                    </a:lnTo>
                    <a:lnTo>
                      <a:pt x="1106" y="818"/>
                    </a:lnTo>
                    <a:lnTo>
                      <a:pt x="1100" y="818"/>
                    </a:lnTo>
                    <a:lnTo>
                      <a:pt x="1096" y="818"/>
                    </a:lnTo>
                    <a:lnTo>
                      <a:pt x="1092" y="818"/>
                    </a:lnTo>
                    <a:lnTo>
                      <a:pt x="1088" y="818"/>
                    </a:lnTo>
                    <a:lnTo>
                      <a:pt x="1084" y="818"/>
                    </a:lnTo>
                    <a:lnTo>
                      <a:pt x="1080" y="818"/>
                    </a:lnTo>
                    <a:lnTo>
                      <a:pt x="1076" y="818"/>
                    </a:lnTo>
                    <a:lnTo>
                      <a:pt x="1074" y="818"/>
                    </a:lnTo>
                    <a:lnTo>
                      <a:pt x="1070" y="818"/>
                    </a:lnTo>
                    <a:lnTo>
                      <a:pt x="1066" y="818"/>
                    </a:lnTo>
                    <a:lnTo>
                      <a:pt x="1062" y="818"/>
                    </a:lnTo>
                    <a:lnTo>
                      <a:pt x="1060" y="818"/>
                    </a:lnTo>
                    <a:lnTo>
                      <a:pt x="1060" y="822"/>
                    </a:lnTo>
                    <a:lnTo>
                      <a:pt x="1056" y="822"/>
                    </a:lnTo>
                    <a:lnTo>
                      <a:pt x="1056" y="818"/>
                    </a:lnTo>
                    <a:lnTo>
                      <a:pt x="1052" y="822"/>
                    </a:lnTo>
                    <a:lnTo>
                      <a:pt x="1048" y="824"/>
                    </a:lnTo>
                    <a:lnTo>
                      <a:pt x="1048" y="828"/>
                    </a:lnTo>
                    <a:lnTo>
                      <a:pt x="1044" y="828"/>
                    </a:lnTo>
                    <a:lnTo>
                      <a:pt x="1044" y="832"/>
                    </a:lnTo>
                    <a:lnTo>
                      <a:pt x="1044" y="836"/>
                    </a:lnTo>
                    <a:lnTo>
                      <a:pt x="1040" y="836"/>
                    </a:lnTo>
                    <a:lnTo>
                      <a:pt x="1036" y="840"/>
                    </a:lnTo>
                    <a:lnTo>
                      <a:pt x="1032" y="840"/>
                    </a:lnTo>
                    <a:lnTo>
                      <a:pt x="1030" y="840"/>
                    </a:lnTo>
                    <a:lnTo>
                      <a:pt x="1030" y="844"/>
                    </a:lnTo>
                    <a:lnTo>
                      <a:pt x="1026" y="844"/>
                    </a:lnTo>
                    <a:lnTo>
                      <a:pt x="1022" y="848"/>
                    </a:lnTo>
                    <a:lnTo>
                      <a:pt x="1018" y="852"/>
                    </a:lnTo>
                    <a:lnTo>
                      <a:pt x="1018" y="854"/>
                    </a:lnTo>
                    <a:lnTo>
                      <a:pt x="1014" y="854"/>
                    </a:lnTo>
                    <a:lnTo>
                      <a:pt x="1014" y="858"/>
                    </a:lnTo>
                    <a:lnTo>
                      <a:pt x="1010" y="858"/>
                    </a:lnTo>
                    <a:lnTo>
                      <a:pt x="1010" y="862"/>
                    </a:lnTo>
                    <a:lnTo>
                      <a:pt x="1006" y="862"/>
                    </a:lnTo>
                    <a:lnTo>
                      <a:pt x="1004" y="858"/>
                    </a:lnTo>
                    <a:lnTo>
                      <a:pt x="1000" y="858"/>
                    </a:lnTo>
                    <a:lnTo>
                      <a:pt x="996" y="858"/>
                    </a:lnTo>
                    <a:lnTo>
                      <a:pt x="996" y="854"/>
                    </a:lnTo>
                    <a:lnTo>
                      <a:pt x="992" y="854"/>
                    </a:lnTo>
                    <a:lnTo>
                      <a:pt x="988" y="854"/>
                    </a:lnTo>
                    <a:lnTo>
                      <a:pt x="992" y="854"/>
                    </a:lnTo>
                    <a:lnTo>
                      <a:pt x="992" y="858"/>
                    </a:lnTo>
                    <a:lnTo>
                      <a:pt x="996" y="858"/>
                    </a:lnTo>
                    <a:lnTo>
                      <a:pt x="1000" y="858"/>
                    </a:lnTo>
                    <a:lnTo>
                      <a:pt x="1004" y="858"/>
                    </a:lnTo>
                    <a:lnTo>
                      <a:pt x="1006" y="862"/>
                    </a:lnTo>
                    <a:lnTo>
                      <a:pt x="1006" y="866"/>
                    </a:lnTo>
                    <a:lnTo>
                      <a:pt x="1006" y="870"/>
                    </a:lnTo>
                    <a:lnTo>
                      <a:pt x="1004" y="870"/>
                    </a:lnTo>
                    <a:lnTo>
                      <a:pt x="1004" y="874"/>
                    </a:lnTo>
                    <a:lnTo>
                      <a:pt x="1004" y="878"/>
                    </a:lnTo>
                    <a:lnTo>
                      <a:pt x="1000" y="878"/>
                    </a:lnTo>
                    <a:lnTo>
                      <a:pt x="996" y="878"/>
                    </a:lnTo>
                    <a:lnTo>
                      <a:pt x="996" y="880"/>
                    </a:lnTo>
                    <a:lnTo>
                      <a:pt x="996" y="884"/>
                    </a:lnTo>
                    <a:lnTo>
                      <a:pt x="992" y="884"/>
                    </a:lnTo>
                    <a:lnTo>
                      <a:pt x="988" y="888"/>
                    </a:lnTo>
                    <a:lnTo>
                      <a:pt x="984" y="892"/>
                    </a:lnTo>
                    <a:lnTo>
                      <a:pt x="988" y="888"/>
                    </a:lnTo>
                    <a:lnTo>
                      <a:pt x="992" y="888"/>
                    </a:lnTo>
                    <a:lnTo>
                      <a:pt x="996" y="888"/>
                    </a:lnTo>
                    <a:lnTo>
                      <a:pt x="996" y="884"/>
                    </a:lnTo>
                    <a:lnTo>
                      <a:pt x="1000" y="884"/>
                    </a:lnTo>
                    <a:lnTo>
                      <a:pt x="1000" y="880"/>
                    </a:lnTo>
                    <a:lnTo>
                      <a:pt x="1004" y="878"/>
                    </a:lnTo>
                    <a:lnTo>
                      <a:pt x="1004" y="874"/>
                    </a:lnTo>
                    <a:lnTo>
                      <a:pt x="1006" y="874"/>
                    </a:lnTo>
                    <a:lnTo>
                      <a:pt x="1010" y="870"/>
                    </a:lnTo>
                    <a:lnTo>
                      <a:pt x="1010" y="866"/>
                    </a:lnTo>
                    <a:lnTo>
                      <a:pt x="1014" y="866"/>
                    </a:lnTo>
                    <a:lnTo>
                      <a:pt x="1014" y="862"/>
                    </a:lnTo>
                    <a:lnTo>
                      <a:pt x="1018" y="862"/>
                    </a:lnTo>
                    <a:lnTo>
                      <a:pt x="1018" y="858"/>
                    </a:lnTo>
                    <a:lnTo>
                      <a:pt x="1022" y="858"/>
                    </a:lnTo>
                    <a:lnTo>
                      <a:pt x="1026" y="854"/>
                    </a:lnTo>
                    <a:lnTo>
                      <a:pt x="1030" y="854"/>
                    </a:lnTo>
                    <a:lnTo>
                      <a:pt x="1030" y="852"/>
                    </a:lnTo>
                    <a:lnTo>
                      <a:pt x="1032" y="852"/>
                    </a:lnTo>
                    <a:lnTo>
                      <a:pt x="1036" y="848"/>
                    </a:lnTo>
                    <a:lnTo>
                      <a:pt x="1040" y="848"/>
                    </a:lnTo>
                    <a:lnTo>
                      <a:pt x="1044" y="848"/>
                    </a:lnTo>
                    <a:lnTo>
                      <a:pt x="1044" y="844"/>
                    </a:lnTo>
                    <a:lnTo>
                      <a:pt x="1048" y="844"/>
                    </a:lnTo>
                    <a:lnTo>
                      <a:pt x="1052" y="844"/>
                    </a:lnTo>
                    <a:lnTo>
                      <a:pt x="1056" y="840"/>
                    </a:lnTo>
                    <a:lnTo>
                      <a:pt x="1060" y="840"/>
                    </a:lnTo>
                    <a:lnTo>
                      <a:pt x="1062" y="840"/>
                    </a:lnTo>
                    <a:lnTo>
                      <a:pt x="1066" y="840"/>
                    </a:lnTo>
                    <a:lnTo>
                      <a:pt x="1070" y="840"/>
                    </a:lnTo>
                    <a:lnTo>
                      <a:pt x="1074" y="840"/>
                    </a:lnTo>
                    <a:lnTo>
                      <a:pt x="1076" y="840"/>
                    </a:lnTo>
                    <a:lnTo>
                      <a:pt x="1080" y="844"/>
                    </a:lnTo>
                    <a:lnTo>
                      <a:pt x="1084" y="844"/>
                    </a:lnTo>
                    <a:lnTo>
                      <a:pt x="1084" y="848"/>
                    </a:lnTo>
                    <a:lnTo>
                      <a:pt x="1088" y="852"/>
                    </a:lnTo>
                    <a:lnTo>
                      <a:pt x="1084" y="848"/>
                    </a:lnTo>
                    <a:lnTo>
                      <a:pt x="1080" y="848"/>
                    </a:lnTo>
                    <a:lnTo>
                      <a:pt x="1084" y="848"/>
                    </a:lnTo>
                    <a:lnTo>
                      <a:pt x="1084" y="852"/>
                    </a:lnTo>
                    <a:lnTo>
                      <a:pt x="1088" y="852"/>
                    </a:lnTo>
                    <a:lnTo>
                      <a:pt x="1084" y="852"/>
                    </a:lnTo>
                    <a:lnTo>
                      <a:pt x="1084" y="854"/>
                    </a:lnTo>
                    <a:lnTo>
                      <a:pt x="1084" y="858"/>
                    </a:lnTo>
                    <a:lnTo>
                      <a:pt x="1080" y="858"/>
                    </a:lnTo>
                    <a:lnTo>
                      <a:pt x="1076" y="858"/>
                    </a:lnTo>
                    <a:lnTo>
                      <a:pt x="1076" y="862"/>
                    </a:lnTo>
                    <a:lnTo>
                      <a:pt x="1074" y="862"/>
                    </a:lnTo>
                    <a:lnTo>
                      <a:pt x="1074" y="866"/>
                    </a:lnTo>
                    <a:lnTo>
                      <a:pt x="1070" y="866"/>
                    </a:lnTo>
                    <a:lnTo>
                      <a:pt x="1066" y="866"/>
                    </a:lnTo>
                    <a:lnTo>
                      <a:pt x="1066" y="862"/>
                    </a:lnTo>
                    <a:lnTo>
                      <a:pt x="1062" y="862"/>
                    </a:lnTo>
                    <a:lnTo>
                      <a:pt x="1060" y="862"/>
                    </a:lnTo>
                    <a:lnTo>
                      <a:pt x="1056" y="862"/>
                    </a:lnTo>
                    <a:lnTo>
                      <a:pt x="1052" y="866"/>
                    </a:lnTo>
                    <a:lnTo>
                      <a:pt x="1048" y="866"/>
                    </a:lnTo>
                    <a:lnTo>
                      <a:pt x="1052" y="866"/>
                    </a:lnTo>
                    <a:lnTo>
                      <a:pt x="1056" y="862"/>
                    </a:lnTo>
                    <a:lnTo>
                      <a:pt x="1060" y="866"/>
                    </a:lnTo>
                    <a:lnTo>
                      <a:pt x="1062" y="866"/>
                    </a:lnTo>
                    <a:lnTo>
                      <a:pt x="1066" y="870"/>
                    </a:lnTo>
                    <a:lnTo>
                      <a:pt x="1066" y="874"/>
                    </a:lnTo>
                    <a:lnTo>
                      <a:pt x="1070" y="870"/>
                    </a:lnTo>
                    <a:lnTo>
                      <a:pt x="1074" y="870"/>
                    </a:lnTo>
                    <a:lnTo>
                      <a:pt x="1076" y="870"/>
                    </a:lnTo>
                    <a:lnTo>
                      <a:pt x="1080" y="870"/>
                    </a:lnTo>
                    <a:lnTo>
                      <a:pt x="1076" y="870"/>
                    </a:lnTo>
                    <a:lnTo>
                      <a:pt x="1076" y="874"/>
                    </a:lnTo>
                    <a:lnTo>
                      <a:pt x="1076" y="878"/>
                    </a:lnTo>
                    <a:lnTo>
                      <a:pt x="1074" y="880"/>
                    </a:lnTo>
                    <a:lnTo>
                      <a:pt x="1070" y="884"/>
                    </a:lnTo>
                    <a:lnTo>
                      <a:pt x="1074" y="884"/>
                    </a:lnTo>
                    <a:lnTo>
                      <a:pt x="1076" y="884"/>
                    </a:lnTo>
                    <a:lnTo>
                      <a:pt x="1076" y="888"/>
                    </a:lnTo>
                    <a:lnTo>
                      <a:pt x="1076" y="892"/>
                    </a:lnTo>
                    <a:lnTo>
                      <a:pt x="1080" y="896"/>
                    </a:lnTo>
                    <a:lnTo>
                      <a:pt x="1080" y="900"/>
                    </a:lnTo>
                    <a:lnTo>
                      <a:pt x="1084" y="900"/>
                    </a:lnTo>
                    <a:lnTo>
                      <a:pt x="1088" y="904"/>
                    </a:lnTo>
                    <a:lnTo>
                      <a:pt x="1092" y="904"/>
                    </a:lnTo>
                    <a:lnTo>
                      <a:pt x="1088" y="904"/>
                    </a:lnTo>
                    <a:lnTo>
                      <a:pt x="1088" y="908"/>
                    </a:lnTo>
                    <a:lnTo>
                      <a:pt x="1092" y="908"/>
                    </a:lnTo>
                    <a:lnTo>
                      <a:pt x="1092" y="910"/>
                    </a:lnTo>
                    <a:lnTo>
                      <a:pt x="1096" y="908"/>
                    </a:lnTo>
                    <a:lnTo>
                      <a:pt x="1096" y="910"/>
                    </a:lnTo>
                    <a:lnTo>
                      <a:pt x="1100" y="910"/>
                    </a:lnTo>
                    <a:lnTo>
                      <a:pt x="1104" y="910"/>
                    </a:lnTo>
                    <a:lnTo>
                      <a:pt x="1106" y="910"/>
                    </a:lnTo>
                    <a:lnTo>
                      <a:pt x="1110" y="910"/>
                    </a:lnTo>
                    <a:lnTo>
                      <a:pt x="1110" y="914"/>
                    </a:lnTo>
                    <a:lnTo>
                      <a:pt x="1114" y="910"/>
                    </a:lnTo>
                    <a:lnTo>
                      <a:pt x="1118" y="910"/>
                    </a:lnTo>
                    <a:lnTo>
                      <a:pt x="1118" y="908"/>
                    </a:lnTo>
                    <a:lnTo>
                      <a:pt x="1118" y="910"/>
                    </a:lnTo>
                    <a:lnTo>
                      <a:pt x="1122" y="914"/>
                    </a:lnTo>
                    <a:lnTo>
                      <a:pt x="1122" y="910"/>
                    </a:lnTo>
                    <a:lnTo>
                      <a:pt x="1126" y="910"/>
                    </a:lnTo>
                    <a:lnTo>
                      <a:pt x="1126" y="914"/>
                    </a:lnTo>
                    <a:lnTo>
                      <a:pt x="1130" y="914"/>
                    </a:lnTo>
                    <a:lnTo>
                      <a:pt x="1130" y="918"/>
                    </a:lnTo>
                    <a:lnTo>
                      <a:pt x="1126" y="918"/>
                    </a:lnTo>
                    <a:lnTo>
                      <a:pt x="1130" y="918"/>
                    </a:lnTo>
                    <a:lnTo>
                      <a:pt x="1132" y="918"/>
                    </a:lnTo>
                    <a:lnTo>
                      <a:pt x="1132" y="922"/>
                    </a:lnTo>
                    <a:lnTo>
                      <a:pt x="1130" y="922"/>
                    </a:lnTo>
                    <a:lnTo>
                      <a:pt x="1126" y="922"/>
                    </a:lnTo>
                    <a:lnTo>
                      <a:pt x="1122" y="922"/>
                    </a:lnTo>
                    <a:lnTo>
                      <a:pt x="1122" y="926"/>
                    </a:lnTo>
                    <a:lnTo>
                      <a:pt x="1118" y="926"/>
                    </a:lnTo>
                    <a:lnTo>
                      <a:pt x="1114" y="926"/>
                    </a:lnTo>
                    <a:lnTo>
                      <a:pt x="1110" y="930"/>
                    </a:lnTo>
                    <a:lnTo>
                      <a:pt x="1106" y="930"/>
                    </a:lnTo>
                    <a:lnTo>
                      <a:pt x="1104" y="934"/>
                    </a:lnTo>
                    <a:lnTo>
                      <a:pt x="1104" y="930"/>
                    </a:lnTo>
                    <a:lnTo>
                      <a:pt x="1104" y="934"/>
                    </a:lnTo>
                    <a:lnTo>
                      <a:pt x="1100" y="934"/>
                    </a:lnTo>
                    <a:lnTo>
                      <a:pt x="1096" y="934"/>
                    </a:lnTo>
                    <a:lnTo>
                      <a:pt x="1092" y="934"/>
                    </a:lnTo>
                    <a:lnTo>
                      <a:pt x="1096" y="934"/>
                    </a:lnTo>
                    <a:lnTo>
                      <a:pt x="1096" y="938"/>
                    </a:lnTo>
                    <a:lnTo>
                      <a:pt x="1088" y="938"/>
                    </a:lnTo>
                    <a:lnTo>
                      <a:pt x="1088" y="934"/>
                    </a:lnTo>
                    <a:lnTo>
                      <a:pt x="1088" y="938"/>
                    </a:lnTo>
                    <a:lnTo>
                      <a:pt x="1088" y="934"/>
                    </a:lnTo>
                    <a:lnTo>
                      <a:pt x="1084" y="934"/>
                    </a:lnTo>
                    <a:lnTo>
                      <a:pt x="1084" y="938"/>
                    </a:lnTo>
                    <a:lnTo>
                      <a:pt x="1084" y="940"/>
                    </a:lnTo>
                    <a:lnTo>
                      <a:pt x="1080" y="940"/>
                    </a:lnTo>
                    <a:lnTo>
                      <a:pt x="1080" y="944"/>
                    </a:lnTo>
                    <a:lnTo>
                      <a:pt x="1076" y="948"/>
                    </a:lnTo>
                    <a:lnTo>
                      <a:pt x="1074" y="952"/>
                    </a:lnTo>
                    <a:lnTo>
                      <a:pt x="1070" y="952"/>
                    </a:lnTo>
                    <a:lnTo>
                      <a:pt x="1070" y="956"/>
                    </a:lnTo>
                    <a:lnTo>
                      <a:pt x="1066" y="956"/>
                    </a:lnTo>
                    <a:lnTo>
                      <a:pt x="1062" y="956"/>
                    </a:lnTo>
                    <a:lnTo>
                      <a:pt x="1062" y="952"/>
                    </a:lnTo>
                    <a:lnTo>
                      <a:pt x="1062" y="948"/>
                    </a:lnTo>
                    <a:lnTo>
                      <a:pt x="1062" y="952"/>
                    </a:lnTo>
                    <a:lnTo>
                      <a:pt x="1060" y="952"/>
                    </a:lnTo>
                    <a:lnTo>
                      <a:pt x="1060" y="948"/>
                    </a:lnTo>
                    <a:lnTo>
                      <a:pt x="1060" y="944"/>
                    </a:lnTo>
                    <a:lnTo>
                      <a:pt x="1060" y="940"/>
                    </a:lnTo>
                    <a:lnTo>
                      <a:pt x="1060" y="938"/>
                    </a:lnTo>
                    <a:lnTo>
                      <a:pt x="1062" y="938"/>
                    </a:lnTo>
                    <a:lnTo>
                      <a:pt x="1062" y="934"/>
                    </a:lnTo>
                    <a:lnTo>
                      <a:pt x="1062" y="938"/>
                    </a:lnTo>
                    <a:lnTo>
                      <a:pt x="1060" y="938"/>
                    </a:lnTo>
                    <a:lnTo>
                      <a:pt x="1062" y="934"/>
                    </a:lnTo>
                    <a:lnTo>
                      <a:pt x="1066" y="934"/>
                    </a:lnTo>
                    <a:lnTo>
                      <a:pt x="1066" y="930"/>
                    </a:lnTo>
                    <a:lnTo>
                      <a:pt x="1066" y="934"/>
                    </a:lnTo>
                    <a:lnTo>
                      <a:pt x="1066" y="930"/>
                    </a:lnTo>
                    <a:lnTo>
                      <a:pt x="1070" y="926"/>
                    </a:lnTo>
                    <a:lnTo>
                      <a:pt x="1074" y="926"/>
                    </a:lnTo>
                    <a:lnTo>
                      <a:pt x="1076" y="926"/>
                    </a:lnTo>
                    <a:lnTo>
                      <a:pt x="1076" y="922"/>
                    </a:lnTo>
                    <a:lnTo>
                      <a:pt x="1080" y="922"/>
                    </a:lnTo>
                    <a:lnTo>
                      <a:pt x="1084" y="922"/>
                    </a:lnTo>
                    <a:lnTo>
                      <a:pt x="1084" y="918"/>
                    </a:lnTo>
                    <a:lnTo>
                      <a:pt x="1080" y="918"/>
                    </a:lnTo>
                    <a:lnTo>
                      <a:pt x="1084" y="918"/>
                    </a:lnTo>
                    <a:lnTo>
                      <a:pt x="1084" y="922"/>
                    </a:lnTo>
                    <a:lnTo>
                      <a:pt x="1084" y="926"/>
                    </a:lnTo>
                    <a:lnTo>
                      <a:pt x="1084" y="922"/>
                    </a:lnTo>
                    <a:lnTo>
                      <a:pt x="1088" y="926"/>
                    </a:lnTo>
                    <a:lnTo>
                      <a:pt x="1084" y="922"/>
                    </a:lnTo>
                    <a:lnTo>
                      <a:pt x="1088" y="922"/>
                    </a:lnTo>
                    <a:lnTo>
                      <a:pt x="1092" y="918"/>
                    </a:lnTo>
                    <a:lnTo>
                      <a:pt x="1096" y="918"/>
                    </a:lnTo>
                    <a:lnTo>
                      <a:pt x="1100" y="918"/>
                    </a:lnTo>
                    <a:lnTo>
                      <a:pt x="1092" y="918"/>
                    </a:lnTo>
                    <a:lnTo>
                      <a:pt x="1088" y="918"/>
                    </a:lnTo>
                    <a:lnTo>
                      <a:pt x="1084" y="918"/>
                    </a:lnTo>
                    <a:lnTo>
                      <a:pt x="1080" y="918"/>
                    </a:lnTo>
                    <a:lnTo>
                      <a:pt x="1076" y="918"/>
                    </a:lnTo>
                    <a:lnTo>
                      <a:pt x="1076" y="914"/>
                    </a:lnTo>
                    <a:lnTo>
                      <a:pt x="1080" y="914"/>
                    </a:lnTo>
                    <a:lnTo>
                      <a:pt x="1080" y="910"/>
                    </a:lnTo>
                    <a:lnTo>
                      <a:pt x="1084" y="910"/>
                    </a:lnTo>
                    <a:lnTo>
                      <a:pt x="1084" y="908"/>
                    </a:lnTo>
                    <a:lnTo>
                      <a:pt x="1084" y="910"/>
                    </a:lnTo>
                    <a:lnTo>
                      <a:pt x="1080" y="910"/>
                    </a:lnTo>
                    <a:lnTo>
                      <a:pt x="1080" y="908"/>
                    </a:lnTo>
                    <a:lnTo>
                      <a:pt x="1080" y="904"/>
                    </a:lnTo>
                    <a:lnTo>
                      <a:pt x="1076" y="904"/>
                    </a:lnTo>
                    <a:lnTo>
                      <a:pt x="1076" y="908"/>
                    </a:lnTo>
                    <a:lnTo>
                      <a:pt x="1080" y="908"/>
                    </a:lnTo>
                    <a:lnTo>
                      <a:pt x="1080" y="910"/>
                    </a:lnTo>
                    <a:lnTo>
                      <a:pt x="1076" y="914"/>
                    </a:lnTo>
                    <a:lnTo>
                      <a:pt x="1074" y="914"/>
                    </a:lnTo>
                    <a:lnTo>
                      <a:pt x="1070" y="918"/>
                    </a:lnTo>
                    <a:lnTo>
                      <a:pt x="1066" y="918"/>
                    </a:lnTo>
                    <a:lnTo>
                      <a:pt x="1062" y="922"/>
                    </a:lnTo>
                    <a:lnTo>
                      <a:pt x="1060" y="918"/>
                    </a:lnTo>
                    <a:lnTo>
                      <a:pt x="1062" y="918"/>
                    </a:lnTo>
                    <a:lnTo>
                      <a:pt x="1060" y="918"/>
                    </a:lnTo>
                    <a:lnTo>
                      <a:pt x="1060" y="922"/>
                    </a:lnTo>
                    <a:lnTo>
                      <a:pt x="1056" y="926"/>
                    </a:lnTo>
                    <a:lnTo>
                      <a:pt x="1056" y="922"/>
                    </a:lnTo>
                    <a:lnTo>
                      <a:pt x="1052" y="922"/>
                    </a:lnTo>
                    <a:lnTo>
                      <a:pt x="1052" y="926"/>
                    </a:lnTo>
                    <a:lnTo>
                      <a:pt x="1048" y="922"/>
                    </a:lnTo>
                    <a:lnTo>
                      <a:pt x="1044" y="922"/>
                    </a:lnTo>
                    <a:lnTo>
                      <a:pt x="1040" y="922"/>
                    </a:lnTo>
                    <a:lnTo>
                      <a:pt x="1040" y="918"/>
                    </a:lnTo>
                    <a:lnTo>
                      <a:pt x="1040" y="914"/>
                    </a:lnTo>
                    <a:lnTo>
                      <a:pt x="1036" y="914"/>
                    </a:lnTo>
                    <a:lnTo>
                      <a:pt x="1036" y="910"/>
                    </a:lnTo>
                    <a:lnTo>
                      <a:pt x="1036" y="908"/>
                    </a:lnTo>
                    <a:lnTo>
                      <a:pt x="1036" y="900"/>
                    </a:lnTo>
                    <a:lnTo>
                      <a:pt x="1036" y="888"/>
                    </a:lnTo>
                    <a:lnTo>
                      <a:pt x="1036" y="884"/>
                    </a:lnTo>
                    <a:lnTo>
                      <a:pt x="1032" y="884"/>
                    </a:lnTo>
                    <a:lnTo>
                      <a:pt x="1032" y="880"/>
                    </a:lnTo>
                    <a:lnTo>
                      <a:pt x="1030" y="878"/>
                    </a:lnTo>
                    <a:lnTo>
                      <a:pt x="1026" y="880"/>
                    </a:lnTo>
                    <a:lnTo>
                      <a:pt x="1022" y="880"/>
                    </a:lnTo>
                    <a:lnTo>
                      <a:pt x="1018" y="880"/>
                    </a:lnTo>
                    <a:lnTo>
                      <a:pt x="1018" y="878"/>
                    </a:lnTo>
                    <a:lnTo>
                      <a:pt x="1014" y="878"/>
                    </a:lnTo>
                    <a:lnTo>
                      <a:pt x="1014" y="880"/>
                    </a:lnTo>
                    <a:lnTo>
                      <a:pt x="1010" y="884"/>
                    </a:lnTo>
                    <a:lnTo>
                      <a:pt x="1006" y="884"/>
                    </a:lnTo>
                    <a:lnTo>
                      <a:pt x="1006" y="888"/>
                    </a:lnTo>
                    <a:lnTo>
                      <a:pt x="1004" y="892"/>
                    </a:lnTo>
                    <a:lnTo>
                      <a:pt x="1004" y="896"/>
                    </a:lnTo>
                    <a:lnTo>
                      <a:pt x="1004" y="900"/>
                    </a:lnTo>
                    <a:lnTo>
                      <a:pt x="1000" y="900"/>
                    </a:lnTo>
                    <a:lnTo>
                      <a:pt x="1000" y="904"/>
                    </a:lnTo>
                    <a:lnTo>
                      <a:pt x="1000" y="908"/>
                    </a:lnTo>
                    <a:lnTo>
                      <a:pt x="1000" y="910"/>
                    </a:lnTo>
                    <a:lnTo>
                      <a:pt x="996" y="910"/>
                    </a:lnTo>
                    <a:lnTo>
                      <a:pt x="996" y="914"/>
                    </a:lnTo>
                    <a:lnTo>
                      <a:pt x="996" y="918"/>
                    </a:lnTo>
                    <a:lnTo>
                      <a:pt x="992" y="922"/>
                    </a:lnTo>
                    <a:lnTo>
                      <a:pt x="988" y="918"/>
                    </a:lnTo>
                    <a:lnTo>
                      <a:pt x="988" y="922"/>
                    </a:lnTo>
                    <a:lnTo>
                      <a:pt x="988" y="918"/>
                    </a:lnTo>
                    <a:lnTo>
                      <a:pt x="984" y="918"/>
                    </a:lnTo>
                    <a:lnTo>
                      <a:pt x="984" y="922"/>
                    </a:lnTo>
                    <a:lnTo>
                      <a:pt x="984" y="926"/>
                    </a:lnTo>
                    <a:lnTo>
                      <a:pt x="980" y="926"/>
                    </a:lnTo>
                    <a:lnTo>
                      <a:pt x="976" y="926"/>
                    </a:lnTo>
                    <a:lnTo>
                      <a:pt x="974" y="926"/>
                    </a:lnTo>
                    <a:lnTo>
                      <a:pt x="970" y="926"/>
                    </a:lnTo>
                    <a:lnTo>
                      <a:pt x="966" y="926"/>
                    </a:lnTo>
                    <a:lnTo>
                      <a:pt x="962" y="926"/>
                    </a:lnTo>
                    <a:lnTo>
                      <a:pt x="958" y="926"/>
                    </a:lnTo>
                    <a:lnTo>
                      <a:pt x="954" y="926"/>
                    </a:lnTo>
                    <a:lnTo>
                      <a:pt x="950" y="926"/>
                    </a:lnTo>
                    <a:lnTo>
                      <a:pt x="944" y="926"/>
                    </a:lnTo>
                    <a:lnTo>
                      <a:pt x="940" y="926"/>
                    </a:lnTo>
                    <a:lnTo>
                      <a:pt x="936" y="926"/>
                    </a:lnTo>
                    <a:lnTo>
                      <a:pt x="932" y="926"/>
                    </a:lnTo>
                    <a:lnTo>
                      <a:pt x="932" y="930"/>
                    </a:lnTo>
                    <a:lnTo>
                      <a:pt x="928" y="930"/>
                    </a:lnTo>
                    <a:lnTo>
                      <a:pt x="924" y="934"/>
                    </a:lnTo>
                    <a:lnTo>
                      <a:pt x="924" y="938"/>
                    </a:lnTo>
                    <a:lnTo>
                      <a:pt x="920" y="938"/>
                    </a:lnTo>
                    <a:lnTo>
                      <a:pt x="920" y="940"/>
                    </a:lnTo>
                    <a:lnTo>
                      <a:pt x="918" y="940"/>
                    </a:lnTo>
                    <a:lnTo>
                      <a:pt x="914" y="944"/>
                    </a:lnTo>
                    <a:lnTo>
                      <a:pt x="914" y="948"/>
                    </a:lnTo>
                    <a:lnTo>
                      <a:pt x="910" y="948"/>
                    </a:lnTo>
                    <a:lnTo>
                      <a:pt x="910" y="952"/>
                    </a:lnTo>
                    <a:lnTo>
                      <a:pt x="906" y="952"/>
                    </a:lnTo>
                    <a:lnTo>
                      <a:pt x="902" y="952"/>
                    </a:lnTo>
                    <a:lnTo>
                      <a:pt x="898" y="952"/>
                    </a:lnTo>
                    <a:lnTo>
                      <a:pt x="894" y="952"/>
                    </a:lnTo>
                    <a:lnTo>
                      <a:pt x="890" y="952"/>
                    </a:lnTo>
                    <a:lnTo>
                      <a:pt x="888" y="952"/>
                    </a:lnTo>
                    <a:lnTo>
                      <a:pt x="880" y="952"/>
                    </a:lnTo>
                    <a:lnTo>
                      <a:pt x="876" y="956"/>
                    </a:lnTo>
                    <a:lnTo>
                      <a:pt x="876" y="960"/>
                    </a:lnTo>
                    <a:lnTo>
                      <a:pt x="876" y="964"/>
                    </a:lnTo>
                    <a:lnTo>
                      <a:pt x="876" y="966"/>
                    </a:lnTo>
                    <a:lnTo>
                      <a:pt x="880" y="966"/>
                    </a:lnTo>
                    <a:lnTo>
                      <a:pt x="876" y="966"/>
                    </a:lnTo>
                    <a:lnTo>
                      <a:pt x="876" y="970"/>
                    </a:lnTo>
                    <a:lnTo>
                      <a:pt x="872" y="970"/>
                    </a:lnTo>
                    <a:lnTo>
                      <a:pt x="868" y="974"/>
                    </a:lnTo>
                    <a:lnTo>
                      <a:pt x="864" y="974"/>
                    </a:lnTo>
                    <a:lnTo>
                      <a:pt x="862" y="978"/>
                    </a:lnTo>
                    <a:lnTo>
                      <a:pt x="854" y="978"/>
                    </a:lnTo>
                    <a:lnTo>
                      <a:pt x="850" y="980"/>
                    </a:lnTo>
                    <a:lnTo>
                      <a:pt x="846" y="980"/>
                    </a:lnTo>
                    <a:lnTo>
                      <a:pt x="842" y="980"/>
                    </a:lnTo>
                    <a:lnTo>
                      <a:pt x="838" y="984"/>
                    </a:lnTo>
                    <a:lnTo>
                      <a:pt x="834" y="984"/>
                    </a:lnTo>
                    <a:lnTo>
                      <a:pt x="832" y="988"/>
                    </a:lnTo>
                    <a:lnTo>
                      <a:pt x="828" y="992"/>
                    </a:lnTo>
                    <a:lnTo>
                      <a:pt x="824" y="992"/>
                    </a:lnTo>
                    <a:lnTo>
                      <a:pt x="820" y="988"/>
                    </a:lnTo>
                    <a:lnTo>
                      <a:pt x="820" y="984"/>
                    </a:lnTo>
                    <a:lnTo>
                      <a:pt x="816" y="984"/>
                    </a:lnTo>
                    <a:lnTo>
                      <a:pt x="820" y="980"/>
                    </a:lnTo>
                    <a:lnTo>
                      <a:pt x="820" y="978"/>
                    </a:lnTo>
                    <a:lnTo>
                      <a:pt x="824" y="978"/>
                    </a:lnTo>
                    <a:lnTo>
                      <a:pt x="824" y="974"/>
                    </a:lnTo>
                    <a:lnTo>
                      <a:pt x="828" y="974"/>
                    </a:lnTo>
                    <a:lnTo>
                      <a:pt x="828" y="970"/>
                    </a:lnTo>
                    <a:lnTo>
                      <a:pt x="828" y="966"/>
                    </a:lnTo>
                    <a:lnTo>
                      <a:pt x="828" y="964"/>
                    </a:lnTo>
                    <a:lnTo>
                      <a:pt x="832" y="964"/>
                    </a:lnTo>
                    <a:lnTo>
                      <a:pt x="832" y="960"/>
                    </a:lnTo>
                    <a:lnTo>
                      <a:pt x="832" y="956"/>
                    </a:lnTo>
                    <a:lnTo>
                      <a:pt x="832" y="948"/>
                    </a:lnTo>
                    <a:lnTo>
                      <a:pt x="832" y="938"/>
                    </a:lnTo>
                    <a:lnTo>
                      <a:pt x="828" y="930"/>
                    </a:lnTo>
                    <a:lnTo>
                      <a:pt x="828" y="918"/>
                    </a:lnTo>
                    <a:lnTo>
                      <a:pt x="824" y="918"/>
                    </a:lnTo>
                    <a:lnTo>
                      <a:pt x="820" y="914"/>
                    </a:lnTo>
                    <a:lnTo>
                      <a:pt x="816" y="910"/>
                    </a:lnTo>
                    <a:lnTo>
                      <a:pt x="812" y="910"/>
                    </a:lnTo>
                    <a:lnTo>
                      <a:pt x="812" y="908"/>
                    </a:lnTo>
                    <a:lnTo>
                      <a:pt x="812" y="904"/>
                    </a:lnTo>
                    <a:lnTo>
                      <a:pt x="808" y="904"/>
                    </a:lnTo>
                    <a:lnTo>
                      <a:pt x="806" y="904"/>
                    </a:lnTo>
                    <a:lnTo>
                      <a:pt x="806" y="900"/>
                    </a:lnTo>
                    <a:lnTo>
                      <a:pt x="806" y="896"/>
                    </a:lnTo>
                    <a:lnTo>
                      <a:pt x="802" y="896"/>
                    </a:lnTo>
                    <a:lnTo>
                      <a:pt x="798" y="896"/>
                    </a:lnTo>
                    <a:lnTo>
                      <a:pt x="794" y="892"/>
                    </a:lnTo>
                    <a:lnTo>
                      <a:pt x="794" y="888"/>
                    </a:lnTo>
                    <a:lnTo>
                      <a:pt x="786" y="884"/>
                    </a:lnTo>
                    <a:lnTo>
                      <a:pt x="786" y="880"/>
                    </a:lnTo>
                    <a:lnTo>
                      <a:pt x="782" y="880"/>
                    </a:lnTo>
                    <a:lnTo>
                      <a:pt x="778" y="880"/>
                    </a:lnTo>
                    <a:lnTo>
                      <a:pt x="778" y="878"/>
                    </a:lnTo>
                    <a:lnTo>
                      <a:pt x="776" y="878"/>
                    </a:lnTo>
                    <a:lnTo>
                      <a:pt x="772" y="874"/>
                    </a:lnTo>
                    <a:lnTo>
                      <a:pt x="768" y="874"/>
                    </a:lnTo>
                    <a:lnTo>
                      <a:pt x="764" y="870"/>
                    </a:lnTo>
                    <a:lnTo>
                      <a:pt x="760" y="870"/>
                    </a:lnTo>
                    <a:lnTo>
                      <a:pt x="760" y="866"/>
                    </a:lnTo>
                    <a:lnTo>
                      <a:pt x="756" y="866"/>
                    </a:lnTo>
                    <a:lnTo>
                      <a:pt x="746" y="858"/>
                    </a:lnTo>
                    <a:lnTo>
                      <a:pt x="742" y="858"/>
                    </a:lnTo>
                    <a:lnTo>
                      <a:pt x="738" y="858"/>
                    </a:lnTo>
                    <a:lnTo>
                      <a:pt x="734" y="862"/>
                    </a:lnTo>
                    <a:lnTo>
                      <a:pt x="732" y="866"/>
                    </a:lnTo>
                    <a:lnTo>
                      <a:pt x="728" y="866"/>
                    </a:lnTo>
                    <a:lnTo>
                      <a:pt x="724" y="866"/>
                    </a:lnTo>
                    <a:lnTo>
                      <a:pt x="720" y="866"/>
                    </a:lnTo>
                    <a:lnTo>
                      <a:pt x="720" y="862"/>
                    </a:lnTo>
                    <a:lnTo>
                      <a:pt x="716" y="862"/>
                    </a:lnTo>
                    <a:lnTo>
                      <a:pt x="712" y="862"/>
                    </a:lnTo>
                    <a:lnTo>
                      <a:pt x="708" y="862"/>
                    </a:lnTo>
                    <a:lnTo>
                      <a:pt x="708" y="858"/>
                    </a:lnTo>
                    <a:lnTo>
                      <a:pt x="708" y="862"/>
                    </a:lnTo>
                    <a:lnTo>
                      <a:pt x="706" y="862"/>
                    </a:lnTo>
                    <a:lnTo>
                      <a:pt x="702" y="862"/>
                    </a:lnTo>
                    <a:lnTo>
                      <a:pt x="702" y="866"/>
                    </a:lnTo>
                    <a:lnTo>
                      <a:pt x="702" y="862"/>
                    </a:lnTo>
                    <a:lnTo>
                      <a:pt x="698" y="862"/>
                    </a:lnTo>
                    <a:lnTo>
                      <a:pt x="694" y="862"/>
                    </a:lnTo>
                    <a:lnTo>
                      <a:pt x="694" y="858"/>
                    </a:lnTo>
                    <a:lnTo>
                      <a:pt x="690" y="858"/>
                    </a:lnTo>
                    <a:lnTo>
                      <a:pt x="690" y="862"/>
                    </a:lnTo>
                    <a:lnTo>
                      <a:pt x="686" y="858"/>
                    </a:lnTo>
                    <a:lnTo>
                      <a:pt x="686" y="854"/>
                    </a:lnTo>
                    <a:lnTo>
                      <a:pt x="682" y="854"/>
                    </a:lnTo>
                    <a:lnTo>
                      <a:pt x="678" y="852"/>
                    </a:lnTo>
                    <a:lnTo>
                      <a:pt x="676" y="852"/>
                    </a:lnTo>
                    <a:lnTo>
                      <a:pt x="672" y="854"/>
                    </a:lnTo>
                    <a:lnTo>
                      <a:pt x="668" y="854"/>
                    </a:lnTo>
                    <a:lnTo>
                      <a:pt x="668" y="852"/>
                    </a:lnTo>
                    <a:lnTo>
                      <a:pt x="664" y="852"/>
                    </a:lnTo>
                    <a:lnTo>
                      <a:pt x="660" y="852"/>
                    </a:lnTo>
                    <a:lnTo>
                      <a:pt x="656" y="852"/>
                    </a:lnTo>
                    <a:lnTo>
                      <a:pt x="656" y="848"/>
                    </a:lnTo>
                    <a:lnTo>
                      <a:pt x="656" y="844"/>
                    </a:lnTo>
                    <a:lnTo>
                      <a:pt x="652" y="844"/>
                    </a:lnTo>
                    <a:lnTo>
                      <a:pt x="652" y="840"/>
                    </a:lnTo>
                    <a:lnTo>
                      <a:pt x="652" y="836"/>
                    </a:lnTo>
                    <a:lnTo>
                      <a:pt x="650" y="836"/>
                    </a:lnTo>
                    <a:lnTo>
                      <a:pt x="650" y="840"/>
                    </a:lnTo>
                    <a:lnTo>
                      <a:pt x="650" y="844"/>
                    </a:lnTo>
                    <a:lnTo>
                      <a:pt x="646" y="844"/>
                    </a:lnTo>
                    <a:lnTo>
                      <a:pt x="620" y="844"/>
                    </a:lnTo>
                    <a:lnTo>
                      <a:pt x="616" y="844"/>
                    </a:lnTo>
                    <a:lnTo>
                      <a:pt x="612" y="844"/>
                    </a:lnTo>
                    <a:lnTo>
                      <a:pt x="608" y="844"/>
                    </a:lnTo>
                    <a:lnTo>
                      <a:pt x="604" y="844"/>
                    </a:lnTo>
                    <a:lnTo>
                      <a:pt x="600" y="844"/>
                    </a:lnTo>
                    <a:lnTo>
                      <a:pt x="596" y="844"/>
                    </a:lnTo>
                    <a:lnTo>
                      <a:pt x="590" y="844"/>
                    </a:lnTo>
                    <a:lnTo>
                      <a:pt x="582" y="844"/>
                    </a:lnTo>
                    <a:lnTo>
                      <a:pt x="574" y="844"/>
                    </a:lnTo>
                    <a:lnTo>
                      <a:pt x="564" y="844"/>
                    </a:lnTo>
                    <a:lnTo>
                      <a:pt x="560" y="844"/>
                    </a:lnTo>
                    <a:lnTo>
                      <a:pt x="548" y="844"/>
                    </a:lnTo>
                    <a:lnTo>
                      <a:pt x="544" y="844"/>
                    </a:lnTo>
                    <a:lnTo>
                      <a:pt x="540" y="844"/>
                    </a:lnTo>
                    <a:lnTo>
                      <a:pt x="536" y="844"/>
                    </a:lnTo>
                    <a:lnTo>
                      <a:pt x="534" y="844"/>
                    </a:lnTo>
                    <a:lnTo>
                      <a:pt x="530" y="844"/>
                    </a:lnTo>
                    <a:lnTo>
                      <a:pt x="526" y="844"/>
                    </a:lnTo>
                    <a:lnTo>
                      <a:pt x="522" y="844"/>
                    </a:lnTo>
                    <a:lnTo>
                      <a:pt x="518" y="844"/>
                    </a:lnTo>
                    <a:lnTo>
                      <a:pt x="510" y="844"/>
                    </a:lnTo>
                    <a:lnTo>
                      <a:pt x="508" y="844"/>
                    </a:lnTo>
                    <a:lnTo>
                      <a:pt x="500" y="844"/>
                    </a:lnTo>
                    <a:lnTo>
                      <a:pt x="496" y="844"/>
                    </a:lnTo>
                    <a:lnTo>
                      <a:pt x="492" y="844"/>
                    </a:lnTo>
                    <a:lnTo>
                      <a:pt x="488" y="844"/>
                    </a:lnTo>
                    <a:lnTo>
                      <a:pt x="484" y="844"/>
                    </a:lnTo>
                    <a:lnTo>
                      <a:pt x="478" y="844"/>
                    </a:lnTo>
                    <a:lnTo>
                      <a:pt x="474" y="844"/>
                    </a:lnTo>
                    <a:lnTo>
                      <a:pt x="470" y="844"/>
                    </a:lnTo>
                    <a:lnTo>
                      <a:pt x="466" y="844"/>
                    </a:lnTo>
                    <a:lnTo>
                      <a:pt x="462" y="844"/>
                    </a:lnTo>
                    <a:lnTo>
                      <a:pt x="458" y="844"/>
                    </a:lnTo>
                    <a:lnTo>
                      <a:pt x="454" y="844"/>
                    </a:lnTo>
                    <a:lnTo>
                      <a:pt x="448" y="844"/>
                    </a:lnTo>
                    <a:lnTo>
                      <a:pt x="444" y="844"/>
                    </a:lnTo>
                    <a:lnTo>
                      <a:pt x="440" y="844"/>
                    </a:lnTo>
                    <a:lnTo>
                      <a:pt x="436" y="844"/>
                    </a:lnTo>
                    <a:lnTo>
                      <a:pt x="432" y="844"/>
                    </a:lnTo>
                    <a:lnTo>
                      <a:pt x="428" y="844"/>
                    </a:lnTo>
                    <a:lnTo>
                      <a:pt x="418" y="844"/>
                    </a:lnTo>
                    <a:lnTo>
                      <a:pt x="414" y="844"/>
                    </a:lnTo>
                    <a:lnTo>
                      <a:pt x="410" y="844"/>
                    </a:lnTo>
                    <a:lnTo>
                      <a:pt x="408" y="844"/>
                    </a:lnTo>
                    <a:lnTo>
                      <a:pt x="404" y="844"/>
                    </a:lnTo>
                    <a:lnTo>
                      <a:pt x="396" y="844"/>
                    </a:lnTo>
                    <a:lnTo>
                      <a:pt x="392" y="844"/>
                    </a:lnTo>
                    <a:lnTo>
                      <a:pt x="388" y="844"/>
                    </a:lnTo>
                    <a:lnTo>
                      <a:pt x="380" y="844"/>
                    </a:lnTo>
                    <a:lnTo>
                      <a:pt x="378" y="844"/>
                    </a:lnTo>
                    <a:lnTo>
                      <a:pt x="374" y="844"/>
                    </a:lnTo>
                    <a:lnTo>
                      <a:pt x="370" y="844"/>
                    </a:lnTo>
                    <a:lnTo>
                      <a:pt x="366" y="844"/>
                    </a:lnTo>
                    <a:lnTo>
                      <a:pt x="362" y="844"/>
                    </a:lnTo>
                    <a:lnTo>
                      <a:pt x="358" y="844"/>
                    </a:lnTo>
                    <a:lnTo>
                      <a:pt x="354" y="844"/>
                    </a:lnTo>
                    <a:lnTo>
                      <a:pt x="340" y="844"/>
                    </a:lnTo>
                    <a:lnTo>
                      <a:pt x="336" y="844"/>
                    </a:lnTo>
                    <a:lnTo>
                      <a:pt x="332" y="844"/>
                    </a:lnTo>
                    <a:lnTo>
                      <a:pt x="328" y="844"/>
                    </a:lnTo>
                    <a:lnTo>
                      <a:pt x="324" y="844"/>
                    </a:lnTo>
                    <a:lnTo>
                      <a:pt x="322" y="844"/>
                    </a:lnTo>
                    <a:lnTo>
                      <a:pt x="314" y="844"/>
                    </a:lnTo>
                    <a:lnTo>
                      <a:pt x="310" y="844"/>
                    </a:lnTo>
                    <a:lnTo>
                      <a:pt x="306" y="844"/>
                    </a:lnTo>
                    <a:lnTo>
                      <a:pt x="298" y="844"/>
                    </a:lnTo>
                    <a:lnTo>
                      <a:pt x="294" y="844"/>
                    </a:lnTo>
                    <a:lnTo>
                      <a:pt x="292" y="844"/>
                    </a:lnTo>
                    <a:lnTo>
                      <a:pt x="284" y="844"/>
                    </a:lnTo>
                    <a:lnTo>
                      <a:pt x="268" y="844"/>
                    </a:lnTo>
                    <a:lnTo>
                      <a:pt x="266" y="844"/>
                    </a:lnTo>
                    <a:lnTo>
                      <a:pt x="262" y="844"/>
                    </a:lnTo>
                    <a:lnTo>
                      <a:pt x="258" y="844"/>
                    </a:lnTo>
                    <a:lnTo>
                      <a:pt x="254" y="844"/>
                    </a:lnTo>
                    <a:lnTo>
                      <a:pt x="250" y="844"/>
                    </a:lnTo>
                    <a:lnTo>
                      <a:pt x="250" y="840"/>
                    </a:lnTo>
                    <a:lnTo>
                      <a:pt x="254" y="840"/>
                    </a:lnTo>
                    <a:lnTo>
                      <a:pt x="258" y="840"/>
                    </a:lnTo>
                    <a:lnTo>
                      <a:pt x="258" y="836"/>
                    </a:lnTo>
                    <a:lnTo>
                      <a:pt x="254" y="836"/>
                    </a:lnTo>
                    <a:lnTo>
                      <a:pt x="254" y="840"/>
                    </a:lnTo>
                    <a:lnTo>
                      <a:pt x="250" y="836"/>
                    </a:lnTo>
                    <a:lnTo>
                      <a:pt x="250" y="832"/>
                    </a:lnTo>
                    <a:lnTo>
                      <a:pt x="254" y="828"/>
                    </a:lnTo>
                    <a:lnTo>
                      <a:pt x="250" y="832"/>
                    </a:lnTo>
                    <a:lnTo>
                      <a:pt x="246" y="832"/>
                    </a:lnTo>
                    <a:lnTo>
                      <a:pt x="246" y="836"/>
                    </a:lnTo>
                    <a:lnTo>
                      <a:pt x="242" y="836"/>
                    </a:lnTo>
                    <a:lnTo>
                      <a:pt x="242" y="832"/>
                    </a:lnTo>
                    <a:lnTo>
                      <a:pt x="238" y="832"/>
                    </a:lnTo>
                    <a:lnTo>
                      <a:pt x="238" y="828"/>
                    </a:lnTo>
                    <a:lnTo>
                      <a:pt x="242" y="828"/>
                    </a:lnTo>
                    <a:lnTo>
                      <a:pt x="242" y="832"/>
                    </a:lnTo>
                    <a:lnTo>
                      <a:pt x="246" y="832"/>
                    </a:lnTo>
                    <a:lnTo>
                      <a:pt x="246" y="828"/>
                    </a:lnTo>
                    <a:lnTo>
                      <a:pt x="246" y="832"/>
                    </a:lnTo>
                    <a:lnTo>
                      <a:pt x="242" y="832"/>
                    </a:lnTo>
                    <a:lnTo>
                      <a:pt x="242" y="828"/>
                    </a:lnTo>
                    <a:lnTo>
                      <a:pt x="242" y="824"/>
                    </a:lnTo>
                    <a:lnTo>
                      <a:pt x="242" y="822"/>
                    </a:lnTo>
                    <a:lnTo>
                      <a:pt x="238" y="822"/>
                    </a:lnTo>
                    <a:lnTo>
                      <a:pt x="242" y="822"/>
                    </a:lnTo>
                    <a:lnTo>
                      <a:pt x="242" y="824"/>
                    </a:lnTo>
                    <a:lnTo>
                      <a:pt x="238" y="824"/>
                    </a:lnTo>
                    <a:lnTo>
                      <a:pt x="242" y="824"/>
                    </a:lnTo>
                    <a:lnTo>
                      <a:pt x="242" y="828"/>
                    </a:lnTo>
                    <a:lnTo>
                      <a:pt x="238" y="828"/>
                    </a:lnTo>
                    <a:lnTo>
                      <a:pt x="238" y="824"/>
                    </a:lnTo>
                    <a:lnTo>
                      <a:pt x="238" y="828"/>
                    </a:lnTo>
                    <a:lnTo>
                      <a:pt x="236" y="828"/>
                    </a:lnTo>
                    <a:lnTo>
                      <a:pt x="232" y="828"/>
                    </a:lnTo>
                    <a:lnTo>
                      <a:pt x="232" y="824"/>
                    </a:lnTo>
                    <a:lnTo>
                      <a:pt x="228" y="824"/>
                    </a:lnTo>
                    <a:lnTo>
                      <a:pt x="228" y="822"/>
                    </a:lnTo>
                    <a:lnTo>
                      <a:pt x="232" y="824"/>
                    </a:lnTo>
                    <a:lnTo>
                      <a:pt x="232" y="822"/>
                    </a:lnTo>
                    <a:lnTo>
                      <a:pt x="232" y="818"/>
                    </a:lnTo>
                    <a:lnTo>
                      <a:pt x="232" y="814"/>
                    </a:lnTo>
                    <a:lnTo>
                      <a:pt x="232" y="818"/>
                    </a:lnTo>
                    <a:lnTo>
                      <a:pt x="232" y="814"/>
                    </a:lnTo>
                    <a:lnTo>
                      <a:pt x="236" y="814"/>
                    </a:lnTo>
                    <a:lnTo>
                      <a:pt x="232" y="814"/>
                    </a:lnTo>
                    <a:lnTo>
                      <a:pt x="232" y="818"/>
                    </a:lnTo>
                    <a:lnTo>
                      <a:pt x="228" y="818"/>
                    </a:lnTo>
                    <a:lnTo>
                      <a:pt x="224" y="818"/>
                    </a:lnTo>
                    <a:lnTo>
                      <a:pt x="224" y="814"/>
                    </a:lnTo>
                    <a:lnTo>
                      <a:pt x="228" y="814"/>
                    </a:lnTo>
                    <a:lnTo>
                      <a:pt x="228" y="810"/>
                    </a:lnTo>
                    <a:lnTo>
                      <a:pt x="228" y="806"/>
                    </a:lnTo>
                    <a:lnTo>
                      <a:pt x="228" y="810"/>
                    </a:lnTo>
                    <a:lnTo>
                      <a:pt x="228" y="814"/>
                    </a:lnTo>
                    <a:lnTo>
                      <a:pt x="224" y="814"/>
                    </a:lnTo>
                    <a:lnTo>
                      <a:pt x="220" y="814"/>
                    </a:lnTo>
                    <a:lnTo>
                      <a:pt x="220" y="810"/>
                    </a:lnTo>
                    <a:lnTo>
                      <a:pt x="216" y="810"/>
                    </a:lnTo>
                    <a:lnTo>
                      <a:pt x="216" y="814"/>
                    </a:lnTo>
                    <a:lnTo>
                      <a:pt x="212" y="814"/>
                    </a:lnTo>
                    <a:lnTo>
                      <a:pt x="210" y="814"/>
                    </a:lnTo>
                    <a:lnTo>
                      <a:pt x="210" y="810"/>
                    </a:lnTo>
                    <a:lnTo>
                      <a:pt x="212" y="810"/>
                    </a:lnTo>
                    <a:lnTo>
                      <a:pt x="216" y="810"/>
                    </a:lnTo>
                    <a:lnTo>
                      <a:pt x="220" y="806"/>
                    </a:lnTo>
                    <a:lnTo>
                      <a:pt x="220" y="802"/>
                    </a:lnTo>
                    <a:lnTo>
                      <a:pt x="216" y="802"/>
                    </a:lnTo>
                    <a:lnTo>
                      <a:pt x="216" y="806"/>
                    </a:lnTo>
                    <a:lnTo>
                      <a:pt x="216" y="810"/>
                    </a:lnTo>
                    <a:lnTo>
                      <a:pt x="212" y="810"/>
                    </a:lnTo>
                    <a:lnTo>
                      <a:pt x="210" y="810"/>
                    </a:lnTo>
                    <a:lnTo>
                      <a:pt x="210" y="806"/>
                    </a:lnTo>
                    <a:lnTo>
                      <a:pt x="206" y="806"/>
                    </a:lnTo>
                    <a:lnTo>
                      <a:pt x="210" y="806"/>
                    </a:lnTo>
                    <a:lnTo>
                      <a:pt x="210" y="802"/>
                    </a:lnTo>
                    <a:lnTo>
                      <a:pt x="210" y="806"/>
                    </a:lnTo>
                    <a:lnTo>
                      <a:pt x="206" y="802"/>
                    </a:lnTo>
                    <a:lnTo>
                      <a:pt x="206" y="806"/>
                    </a:lnTo>
                    <a:lnTo>
                      <a:pt x="202" y="806"/>
                    </a:lnTo>
                    <a:lnTo>
                      <a:pt x="198" y="806"/>
                    </a:lnTo>
                    <a:lnTo>
                      <a:pt x="194" y="806"/>
                    </a:lnTo>
                    <a:lnTo>
                      <a:pt x="198" y="806"/>
                    </a:lnTo>
                    <a:lnTo>
                      <a:pt x="194" y="806"/>
                    </a:lnTo>
                    <a:lnTo>
                      <a:pt x="190" y="802"/>
                    </a:lnTo>
                    <a:lnTo>
                      <a:pt x="194" y="802"/>
                    </a:lnTo>
                    <a:lnTo>
                      <a:pt x="198" y="802"/>
                    </a:lnTo>
                    <a:lnTo>
                      <a:pt x="202" y="802"/>
                    </a:lnTo>
                    <a:lnTo>
                      <a:pt x="202" y="798"/>
                    </a:lnTo>
                    <a:lnTo>
                      <a:pt x="202" y="802"/>
                    </a:lnTo>
                    <a:lnTo>
                      <a:pt x="198" y="802"/>
                    </a:lnTo>
                    <a:lnTo>
                      <a:pt x="194" y="802"/>
                    </a:lnTo>
                    <a:lnTo>
                      <a:pt x="190" y="798"/>
                    </a:lnTo>
                    <a:lnTo>
                      <a:pt x="190" y="802"/>
                    </a:lnTo>
                    <a:lnTo>
                      <a:pt x="186" y="798"/>
                    </a:lnTo>
                    <a:lnTo>
                      <a:pt x="190" y="794"/>
                    </a:lnTo>
                    <a:lnTo>
                      <a:pt x="194" y="798"/>
                    </a:lnTo>
                    <a:lnTo>
                      <a:pt x="194" y="794"/>
                    </a:lnTo>
                    <a:lnTo>
                      <a:pt x="198" y="794"/>
                    </a:lnTo>
                    <a:lnTo>
                      <a:pt x="194" y="794"/>
                    </a:lnTo>
                    <a:lnTo>
                      <a:pt x="190" y="794"/>
                    </a:lnTo>
                    <a:lnTo>
                      <a:pt x="186" y="794"/>
                    </a:lnTo>
                    <a:lnTo>
                      <a:pt x="190" y="794"/>
                    </a:lnTo>
                    <a:lnTo>
                      <a:pt x="190" y="792"/>
                    </a:lnTo>
                    <a:lnTo>
                      <a:pt x="194" y="788"/>
                    </a:lnTo>
                    <a:lnTo>
                      <a:pt x="198" y="788"/>
                    </a:lnTo>
                    <a:lnTo>
                      <a:pt x="202" y="792"/>
                    </a:lnTo>
                    <a:lnTo>
                      <a:pt x="202" y="788"/>
                    </a:lnTo>
                    <a:lnTo>
                      <a:pt x="206" y="788"/>
                    </a:lnTo>
                    <a:lnTo>
                      <a:pt x="202" y="788"/>
                    </a:lnTo>
                    <a:lnTo>
                      <a:pt x="198" y="788"/>
                    </a:lnTo>
                    <a:lnTo>
                      <a:pt x="194" y="788"/>
                    </a:lnTo>
                    <a:lnTo>
                      <a:pt x="190" y="788"/>
                    </a:lnTo>
                    <a:lnTo>
                      <a:pt x="194" y="788"/>
                    </a:lnTo>
                    <a:lnTo>
                      <a:pt x="194" y="784"/>
                    </a:lnTo>
                    <a:lnTo>
                      <a:pt x="190" y="788"/>
                    </a:lnTo>
                    <a:lnTo>
                      <a:pt x="190" y="792"/>
                    </a:lnTo>
                    <a:lnTo>
                      <a:pt x="190" y="794"/>
                    </a:lnTo>
                    <a:lnTo>
                      <a:pt x="186" y="794"/>
                    </a:lnTo>
                    <a:lnTo>
                      <a:pt x="186" y="792"/>
                    </a:lnTo>
                    <a:lnTo>
                      <a:pt x="186" y="788"/>
                    </a:lnTo>
                    <a:lnTo>
                      <a:pt x="186" y="784"/>
                    </a:lnTo>
                    <a:lnTo>
                      <a:pt x="190" y="784"/>
                    </a:lnTo>
                    <a:lnTo>
                      <a:pt x="190" y="780"/>
                    </a:lnTo>
                    <a:lnTo>
                      <a:pt x="190" y="776"/>
                    </a:lnTo>
                    <a:lnTo>
                      <a:pt x="194" y="776"/>
                    </a:lnTo>
                    <a:lnTo>
                      <a:pt x="198" y="776"/>
                    </a:lnTo>
                    <a:lnTo>
                      <a:pt x="202" y="780"/>
                    </a:lnTo>
                    <a:lnTo>
                      <a:pt x="202" y="784"/>
                    </a:lnTo>
                    <a:lnTo>
                      <a:pt x="202" y="780"/>
                    </a:lnTo>
                    <a:lnTo>
                      <a:pt x="202" y="776"/>
                    </a:lnTo>
                    <a:lnTo>
                      <a:pt x="198" y="776"/>
                    </a:lnTo>
                    <a:lnTo>
                      <a:pt x="202" y="772"/>
                    </a:lnTo>
                    <a:lnTo>
                      <a:pt x="198" y="772"/>
                    </a:lnTo>
                    <a:lnTo>
                      <a:pt x="198" y="776"/>
                    </a:lnTo>
                    <a:lnTo>
                      <a:pt x="194" y="772"/>
                    </a:lnTo>
                    <a:lnTo>
                      <a:pt x="194" y="768"/>
                    </a:lnTo>
                    <a:lnTo>
                      <a:pt x="198" y="768"/>
                    </a:lnTo>
                    <a:lnTo>
                      <a:pt x="198" y="766"/>
                    </a:lnTo>
                    <a:lnTo>
                      <a:pt x="198" y="768"/>
                    </a:lnTo>
                    <a:lnTo>
                      <a:pt x="194" y="768"/>
                    </a:lnTo>
                    <a:lnTo>
                      <a:pt x="194" y="772"/>
                    </a:lnTo>
                    <a:lnTo>
                      <a:pt x="190" y="772"/>
                    </a:lnTo>
                    <a:lnTo>
                      <a:pt x="190" y="776"/>
                    </a:lnTo>
                    <a:lnTo>
                      <a:pt x="186" y="776"/>
                    </a:lnTo>
                    <a:lnTo>
                      <a:pt x="186" y="772"/>
                    </a:lnTo>
                    <a:lnTo>
                      <a:pt x="182" y="776"/>
                    </a:lnTo>
                    <a:lnTo>
                      <a:pt x="182" y="772"/>
                    </a:lnTo>
                    <a:lnTo>
                      <a:pt x="186" y="768"/>
                    </a:lnTo>
                    <a:lnTo>
                      <a:pt x="182" y="768"/>
                    </a:lnTo>
                    <a:lnTo>
                      <a:pt x="182" y="772"/>
                    </a:lnTo>
                    <a:lnTo>
                      <a:pt x="180" y="776"/>
                    </a:lnTo>
                    <a:lnTo>
                      <a:pt x="180" y="772"/>
                    </a:lnTo>
                    <a:lnTo>
                      <a:pt x="180" y="768"/>
                    </a:lnTo>
                    <a:lnTo>
                      <a:pt x="182" y="768"/>
                    </a:lnTo>
                    <a:lnTo>
                      <a:pt x="182" y="766"/>
                    </a:lnTo>
                    <a:lnTo>
                      <a:pt x="182" y="762"/>
                    </a:lnTo>
                    <a:lnTo>
                      <a:pt x="182" y="766"/>
                    </a:lnTo>
                    <a:lnTo>
                      <a:pt x="180" y="766"/>
                    </a:lnTo>
                    <a:lnTo>
                      <a:pt x="176" y="762"/>
                    </a:lnTo>
                    <a:lnTo>
                      <a:pt x="176" y="758"/>
                    </a:lnTo>
                    <a:lnTo>
                      <a:pt x="172" y="754"/>
                    </a:lnTo>
                    <a:lnTo>
                      <a:pt x="172" y="750"/>
                    </a:lnTo>
                    <a:lnTo>
                      <a:pt x="176" y="750"/>
                    </a:lnTo>
                    <a:lnTo>
                      <a:pt x="176" y="754"/>
                    </a:lnTo>
                    <a:lnTo>
                      <a:pt x="180" y="750"/>
                    </a:lnTo>
                    <a:lnTo>
                      <a:pt x="182" y="750"/>
                    </a:lnTo>
                    <a:lnTo>
                      <a:pt x="182" y="754"/>
                    </a:lnTo>
                    <a:lnTo>
                      <a:pt x="186" y="754"/>
                    </a:lnTo>
                    <a:lnTo>
                      <a:pt x="182" y="754"/>
                    </a:lnTo>
                    <a:lnTo>
                      <a:pt x="182" y="750"/>
                    </a:lnTo>
                    <a:lnTo>
                      <a:pt x="180" y="750"/>
                    </a:lnTo>
                    <a:lnTo>
                      <a:pt x="176" y="750"/>
                    </a:lnTo>
                    <a:lnTo>
                      <a:pt x="172" y="746"/>
                    </a:lnTo>
                    <a:lnTo>
                      <a:pt x="172" y="742"/>
                    </a:lnTo>
                    <a:lnTo>
                      <a:pt x="176" y="742"/>
                    </a:lnTo>
                    <a:lnTo>
                      <a:pt x="176" y="738"/>
                    </a:lnTo>
                    <a:lnTo>
                      <a:pt x="172" y="742"/>
                    </a:lnTo>
                    <a:lnTo>
                      <a:pt x="168" y="746"/>
                    </a:lnTo>
                    <a:lnTo>
                      <a:pt x="168" y="750"/>
                    </a:lnTo>
                    <a:lnTo>
                      <a:pt x="164" y="754"/>
                    </a:lnTo>
                    <a:lnTo>
                      <a:pt x="164" y="750"/>
                    </a:lnTo>
                    <a:lnTo>
                      <a:pt x="160" y="750"/>
                    </a:lnTo>
                    <a:lnTo>
                      <a:pt x="160" y="746"/>
                    </a:lnTo>
                    <a:lnTo>
                      <a:pt x="156" y="742"/>
                    </a:lnTo>
                    <a:lnTo>
                      <a:pt x="152" y="742"/>
                    </a:lnTo>
                    <a:lnTo>
                      <a:pt x="152" y="738"/>
                    </a:lnTo>
                    <a:lnTo>
                      <a:pt x="152" y="736"/>
                    </a:lnTo>
                    <a:lnTo>
                      <a:pt x="156" y="736"/>
                    </a:lnTo>
                    <a:lnTo>
                      <a:pt x="160" y="736"/>
                    </a:lnTo>
                    <a:lnTo>
                      <a:pt x="164" y="736"/>
                    </a:lnTo>
                    <a:lnTo>
                      <a:pt x="160" y="736"/>
                    </a:lnTo>
                    <a:lnTo>
                      <a:pt x="156" y="736"/>
                    </a:lnTo>
                    <a:lnTo>
                      <a:pt x="152" y="736"/>
                    </a:lnTo>
                    <a:lnTo>
                      <a:pt x="152" y="732"/>
                    </a:lnTo>
                    <a:lnTo>
                      <a:pt x="150" y="732"/>
                    </a:lnTo>
                    <a:lnTo>
                      <a:pt x="150" y="728"/>
                    </a:lnTo>
                    <a:lnTo>
                      <a:pt x="150" y="724"/>
                    </a:lnTo>
                    <a:lnTo>
                      <a:pt x="150" y="728"/>
                    </a:lnTo>
                    <a:lnTo>
                      <a:pt x="152" y="728"/>
                    </a:lnTo>
                    <a:lnTo>
                      <a:pt x="152" y="732"/>
                    </a:lnTo>
                    <a:lnTo>
                      <a:pt x="156" y="732"/>
                    </a:lnTo>
                    <a:lnTo>
                      <a:pt x="152" y="728"/>
                    </a:lnTo>
                    <a:lnTo>
                      <a:pt x="150" y="728"/>
                    </a:lnTo>
                    <a:lnTo>
                      <a:pt x="150" y="724"/>
                    </a:lnTo>
                    <a:lnTo>
                      <a:pt x="152" y="724"/>
                    </a:lnTo>
                    <a:lnTo>
                      <a:pt x="156" y="724"/>
                    </a:lnTo>
                    <a:lnTo>
                      <a:pt x="156" y="728"/>
                    </a:lnTo>
                    <a:lnTo>
                      <a:pt x="156" y="724"/>
                    </a:lnTo>
                    <a:lnTo>
                      <a:pt x="152" y="724"/>
                    </a:lnTo>
                    <a:lnTo>
                      <a:pt x="152" y="720"/>
                    </a:lnTo>
                    <a:lnTo>
                      <a:pt x="152" y="716"/>
                    </a:lnTo>
                    <a:lnTo>
                      <a:pt x="156" y="716"/>
                    </a:lnTo>
                    <a:lnTo>
                      <a:pt x="160" y="716"/>
                    </a:lnTo>
                    <a:lnTo>
                      <a:pt x="156" y="716"/>
                    </a:lnTo>
                    <a:lnTo>
                      <a:pt x="156" y="712"/>
                    </a:lnTo>
                    <a:lnTo>
                      <a:pt x="160" y="708"/>
                    </a:lnTo>
                    <a:lnTo>
                      <a:pt x="164" y="708"/>
                    </a:lnTo>
                    <a:lnTo>
                      <a:pt x="164" y="706"/>
                    </a:lnTo>
                    <a:lnTo>
                      <a:pt x="160" y="708"/>
                    </a:lnTo>
                    <a:lnTo>
                      <a:pt x="160" y="706"/>
                    </a:lnTo>
                    <a:lnTo>
                      <a:pt x="160" y="708"/>
                    </a:lnTo>
                    <a:lnTo>
                      <a:pt x="156" y="706"/>
                    </a:lnTo>
                    <a:lnTo>
                      <a:pt x="160" y="706"/>
                    </a:lnTo>
                    <a:lnTo>
                      <a:pt x="160" y="708"/>
                    </a:lnTo>
                    <a:lnTo>
                      <a:pt x="156" y="712"/>
                    </a:lnTo>
                    <a:lnTo>
                      <a:pt x="156" y="716"/>
                    </a:lnTo>
                    <a:lnTo>
                      <a:pt x="152" y="716"/>
                    </a:lnTo>
                    <a:lnTo>
                      <a:pt x="152" y="712"/>
                    </a:lnTo>
                    <a:lnTo>
                      <a:pt x="156" y="712"/>
                    </a:lnTo>
                    <a:lnTo>
                      <a:pt x="156" y="708"/>
                    </a:lnTo>
                    <a:lnTo>
                      <a:pt x="152" y="706"/>
                    </a:lnTo>
                    <a:lnTo>
                      <a:pt x="152" y="702"/>
                    </a:lnTo>
                    <a:lnTo>
                      <a:pt x="152" y="698"/>
                    </a:lnTo>
                    <a:lnTo>
                      <a:pt x="156" y="698"/>
                    </a:lnTo>
                    <a:lnTo>
                      <a:pt x="156" y="694"/>
                    </a:lnTo>
                    <a:lnTo>
                      <a:pt x="152" y="694"/>
                    </a:lnTo>
                    <a:lnTo>
                      <a:pt x="150" y="694"/>
                    </a:lnTo>
                    <a:lnTo>
                      <a:pt x="150" y="690"/>
                    </a:lnTo>
                    <a:lnTo>
                      <a:pt x="146" y="690"/>
                    </a:lnTo>
                    <a:lnTo>
                      <a:pt x="146" y="686"/>
                    </a:lnTo>
                    <a:lnTo>
                      <a:pt x="142" y="686"/>
                    </a:lnTo>
                    <a:lnTo>
                      <a:pt x="138" y="686"/>
                    </a:lnTo>
                    <a:lnTo>
                      <a:pt x="138" y="682"/>
                    </a:lnTo>
                    <a:lnTo>
                      <a:pt x="134" y="682"/>
                    </a:lnTo>
                    <a:lnTo>
                      <a:pt x="130" y="682"/>
                    </a:lnTo>
                    <a:lnTo>
                      <a:pt x="130" y="680"/>
                    </a:lnTo>
                    <a:lnTo>
                      <a:pt x="126" y="676"/>
                    </a:lnTo>
                    <a:lnTo>
                      <a:pt x="126" y="672"/>
                    </a:lnTo>
                    <a:lnTo>
                      <a:pt x="124" y="672"/>
                    </a:lnTo>
                    <a:lnTo>
                      <a:pt x="124" y="668"/>
                    </a:lnTo>
                    <a:lnTo>
                      <a:pt x="124" y="664"/>
                    </a:lnTo>
                    <a:lnTo>
                      <a:pt x="120" y="664"/>
                    </a:lnTo>
                    <a:lnTo>
                      <a:pt x="120" y="660"/>
                    </a:lnTo>
                    <a:lnTo>
                      <a:pt x="116" y="656"/>
                    </a:lnTo>
                    <a:lnTo>
                      <a:pt x="116" y="652"/>
                    </a:lnTo>
                    <a:lnTo>
                      <a:pt x="112" y="652"/>
                    </a:lnTo>
                    <a:lnTo>
                      <a:pt x="112" y="650"/>
                    </a:lnTo>
                    <a:lnTo>
                      <a:pt x="112" y="646"/>
                    </a:lnTo>
                    <a:lnTo>
                      <a:pt x="108" y="646"/>
                    </a:lnTo>
                    <a:lnTo>
                      <a:pt x="108" y="642"/>
                    </a:lnTo>
                    <a:lnTo>
                      <a:pt x="104" y="638"/>
                    </a:lnTo>
                    <a:lnTo>
                      <a:pt x="100" y="638"/>
                    </a:lnTo>
                    <a:lnTo>
                      <a:pt x="100" y="634"/>
                    </a:lnTo>
                    <a:lnTo>
                      <a:pt x="96" y="634"/>
                    </a:lnTo>
                    <a:lnTo>
                      <a:pt x="96" y="630"/>
                    </a:lnTo>
                    <a:lnTo>
                      <a:pt x="94" y="630"/>
                    </a:lnTo>
                    <a:lnTo>
                      <a:pt x="94" y="626"/>
                    </a:lnTo>
                    <a:lnTo>
                      <a:pt x="90" y="626"/>
                    </a:lnTo>
                    <a:lnTo>
                      <a:pt x="90" y="622"/>
                    </a:lnTo>
                    <a:lnTo>
                      <a:pt x="86" y="622"/>
                    </a:lnTo>
                    <a:lnTo>
                      <a:pt x="82" y="620"/>
                    </a:lnTo>
                    <a:lnTo>
                      <a:pt x="86" y="620"/>
                    </a:lnTo>
                    <a:lnTo>
                      <a:pt x="86" y="616"/>
                    </a:lnTo>
                    <a:lnTo>
                      <a:pt x="82" y="616"/>
                    </a:lnTo>
                    <a:lnTo>
                      <a:pt x="80" y="612"/>
                    </a:lnTo>
                    <a:lnTo>
                      <a:pt x="76" y="612"/>
                    </a:lnTo>
                    <a:lnTo>
                      <a:pt x="72" y="612"/>
                    </a:lnTo>
                    <a:lnTo>
                      <a:pt x="72" y="616"/>
                    </a:lnTo>
                    <a:lnTo>
                      <a:pt x="68" y="616"/>
                    </a:lnTo>
                    <a:lnTo>
                      <a:pt x="68" y="620"/>
                    </a:lnTo>
                    <a:lnTo>
                      <a:pt x="64" y="620"/>
                    </a:lnTo>
                    <a:lnTo>
                      <a:pt x="64" y="622"/>
                    </a:lnTo>
                    <a:lnTo>
                      <a:pt x="64" y="626"/>
                    </a:lnTo>
                    <a:lnTo>
                      <a:pt x="60" y="626"/>
                    </a:lnTo>
                    <a:lnTo>
                      <a:pt x="56" y="626"/>
                    </a:lnTo>
                    <a:lnTo>
                      <a:pt x="54" y="626"/>
                    </a:lnTo>
                    <a:lnTo>
                      <a:pt x="54" y="630"/>
                    </a:lnTo>
                    <a:lnTo>
                      <a:pt x="50" y="630"/>
                    </a:lnTo>
                    <a:lnTo>
                      <a:pt x="50" y="626"/>
                    </a:lnTo>
                    <a:lnTo>
                      <a:pt x="50" y="622"/>
                    </a:lnTo>
                    <a:lnTo>
                      <a:pt x="46" y="620"/>
                    </a:lnTo>
                    <a:lnTo>
                      <a:pt x="42" y="616"/>
                    </a:lnTo>
                    <a:lnTo>
                      <a:pt x="38" y="616"/>
                    </a:lnTo>
                    <a:lnTo>
                      <a:pt x="34" y="612"/>
                    </a:lnTo>
                    <a:lnTo>
                      <a:pt x="34" y="608"/>
                    </a:lnTo>
                    <a:lnTo>
                      <a:pt x="30" y="608"/>
                    </a:lnTo>
                    <a:lnTo>
                      <a:pt x="26" y="604"/>
                    </a:lnTo>
                    <a:lnTo>
                      <a:pt x="26" y="600"/>
                    </a:lnTo>
                    <a:lnTo>
                      <a:pt x="26" y="596"/>
                    </a:lnTo>
                    <a:lnTo>
                      <a:pt x="24" y="596"/>
                    </a:lnTo>
                    <a:lnTo>
                      <a:pt x="20" y="596"/>
                    </a:lnTo>
                    <a:lnTo>
                      <a:pt x="20" y="600"/>
                    </a:lnTo>
                    <a:lnTo>
                      <a:pt x="16" y="600"/>
                    </a:lnTo>
                    <a:lnTo>
                      <a:pt x="8" y="600"/>
                    </a:lnTo>
                    <a:lnTo>
                      <a:pt x="0" y="600"/>
                    </a:lnTo>
                    <a:lnTo>
                      <a:pt x="0" y="596"/>
                    </a:lnTo>
                    <a:lnTo>
                      <a:pt x="0" y="586"/>
                    </a:lnTo>
                    <a:lnTo>
                      <a:pt x="0" y="546"/>
                    </a:lnTo>
                    <a:lnTo>
                      <a:pt x="0" y="534"/>
                    </a:lnTo>
                    <a:lnTo>
                      <a:pt x="0" y="520"/>
                    </a:lnTo>
                    <a:lnTo>
                      <a:pt x="0" y="516"/>
                    </a:lnTo>
                    <a:lnTo>
                      <a:pt x="0" y="508"/>
                    </a:lnTo>
                    <a:lnTo>
                      <a:pt x="0" y="486"/>
                    </a:lnTo>
                    <a:lnTo>
                      <a:pt x="0" y="474"/>
                    </a:lnTo>
                    <a:lnTo>
                      <a:pt x="0" y="464"/>
                    </a:lnTo>
                    <a:lnTo>
                      <a:pt x="0" y="452"/>
                    </a:lnTo>
                    <a:lnTo>
                      <a:pt x="0" y="448"/>
                    </a:lnTo>
                    <a:lnTo>
                      <a:pt x="0" y="444"/>
                    </a:lnTo>
                    <a:lnTo>
                      <a:pt x="0" y="440"/>
                    </a:lnTo>
                    <a:lnTo>
                      <a:pt x="0" y="434"/>
                    </a:lnTo>
                    <a:lnTo>
                      <a:pt x="0" y="430"/>
                    </a:lnTo>
                    <a:lnTo>
                      <a:pt x="0" y="422"/>
                    </a:lnTo>
                    <a:lnTo>
                      <a:pt x="0" y="418"/>
                    </a:lnTo>
                    <a:lnTo>
                      <a:pt x="0" y="414"/>
                    </a:lnTo>
                    <a:lnTo>
                      <a:pt x="0" y="410"/>
                    </a:lnTo>
                    <a:lnTo>
                      <a:pt x="0" y="404"/>
                    </a:lnTo>
                    <a:lnTo>
                      <a:pt x="0" y="392"/>
                    </a:lnTo>
                    <a:lnTo>
                      <a:pt x="0" y="380"/>
                    </a:lnTo>
                    <a:lnTo>
                      <a:pt x="0" y="378"/>
                    </a:lnTo>
                    <a:lnTo>
                      <a:pt x="0" y="374"/>
                    </a:lnTo>
                    <a:lnTo>
                      <a:pt x="4" y="374"/>
                    </a:lnTo>
                    <a:lnTo>
                      <a:pt x="4" y="378"/>
                    </a:lnTo>
                    <a:lnTo>
                      <a:pt x="8" y="378"/>
                    </a:lnTo>
                    <a:lnTo>
                      <a:pt x="12" y="378"/>
                    </a:lnTo>
                    <a:lnTo>
                      <a:pt x="16" y="378"/>
                    </a:lnTo>
                    <a:lnTo>
                      <a:pt x="20" y="378"/>
                    </a:lnTo>
                    <a:lnTo>
                      <a:pt x="24" y="378"/>
                    </a:lnTo>
                    <a:lnTo>
                      <a:pt x="26" y="378"/>
                    </a:lnTo>
                    <a:lnTo>
                      <a:pt x="26" y="380"/>
                    </a:lnTo>
                    <a:lnTo>
                      <a:pt x="30" y="380"/>
                    </a:lnTo>
                    <a:lnTo>
                      <a:pt x="34" y="384"/>
                    </a:lnTo>
                    <a:lnTo>
                      <a:pt x="38" y="384"/>
                    </a:lnTo>
                    <a:lnTo>
                      <a:pt x="38" y="388"/>
                    </a:lnTo>
                    <a:lnTo>
                      <a:pt x="42" y="388"/>
                    </a:lnTo>
                    <a:lnTo>
                      <a:pt x="46" y="388"/>
                    </a:lnTo>
                    <a:lnTo>
                      <a:pt x="50" y="392"/>
                    </a:lnTo>
                    <a:lnTo>
                      <a:pt x="54" y="392"/>
                    </a:lnTo>
                    <a:lnTo>
                      <a:pt x="56" y="392"/>
                    </a:lnTo>
                    <a:lnTo>
                      <a:pt x="60" y="396"/>
                    </a:lnTo>
                    <a:lnTo>
                      <a:pt x="64" y="392"/>
                    </a:lnTo>
                    <a:lnTo>
                      <a:pt x="68" y="392"/>
                    </a:lnTo>
                    <a:lnTo>
                      <a:pt x="68" y="396"/>
                    </a:lnTo>
                    <a:lnTo>
                      <a:pt x="72" y="396"/>
                    </a:lnTo>
                    <a:lnTo>
                      <a:pt x="76" y="396"/>
                    </a:lnTo>
                    <a:lnTo>
                      <a:pt x="80" y="396"/>
                    </a:lnTo>
                    <a:lnTo>
                      <a:pt x="80" y="400"/>
                    </a:lnTo>
                    <a:lnTo>
                      <a:pt x="82" y="400"/>
                    </a:lnTo>
                    <a:lnTo>
                      <a:pt x="80" y="396"/>
                    </a:lnTo>
                    <a:lnTo>
                      <a:pt x="76" y="396"/>
                    </a:lnTo>
                    <a:lnTo>
                      <a:pt x="76" y="392"/>
                    </a:lnTo>
                    <a:lnTo>
                      <a:pt x="80" y="392"/>
                    </a:lnTo>
                    <a:lnTo>
                      <a:pt x="82" y="392"/>
                    </a:lnTo>
                    <a:lnTo>
                      <a:pt x="86" y="396"/>
                    </a:lnTo>
                    <a:lnTo>
                      <a:pt x="86" y="392"/>
                    </a:lnTo>
                    <a:lnTo>
                      <a:pt x="90" y="392"/>
                    </a:lnTo>
                    <a:lnTo>
                      <a:pt x="90" y="396"/>
                    </a:lnTo>
                    <a:lnTo>
                      <a:pt x="94" y="400"/>
                    </a:lnTo>
                    <a:lnTo>
                      <a:pt x="96" y="400"/>
                    </a:lnTo>
                    <a:lnTo>
                      <a:pt x="94" y="400"/>
                    </a:lnTo>
                    <a:lnTo>
                      <a:pt x="94" y="396"/>
                    </a:lnTo>
                    <a:lnTo>
                      <a:pt x="90" y="392"/>
                    </a:lnTo>
                    <a:lnTo>
                      <a:pt x="90" y="388"/>
                    </a:lnTo>
                    <a:lnTo>
                      <a:pt x="94" y="388"/>
                    </a:lnTo>
                    <a:lnTo>
                      <a:pt x="96" y="384"/>
                    </a:lnTo>
                    <a:lnTo>
                      <a:pt x="100" y="384"/>
                    </a:lnTo>
                    <a:lnTo>
                      <a:pt x="104" y="380"/>
                    </a:lnTo>
                    <a:lnTo>
                      <a:pt x="108" y="380"/>
                    </a:lnTo>
                    <a:lnTo>
                      <a:pt x="112" y="380"/>
                    </a:lnTo>
                    <a:lnTo>
                      <a:pt x="112" y="378"/>
                    </a:lnTo>
                    <a:lnTo>
                      <a:pt x="116" y="374"/>
                    </a:lnTo>
                    <a:lnTo>
                      <a:pt x="120" y="374"/>
                    </a:lnTo>
                    <a:lnTo>
                      <a:pt x="124" y="374"/>
                    </a:lnTo>
                    <a:lnTo>
                      <a:pt x="120" y="374"/>
                    </a:lnTo>
                    <a:lnTo>
                      <a:pt x="124" y="374"/>
                    </a:lnTo>
                    <a:lnTo>
                      <a:pt x="126" y="374"/>
                    </a:lnTo>
                    <a:lnTo>
                      <a:pt x="130" y="374"/>
                    </a:lnTo>
                    <a:lnTo>
                      <a:pt x="130" y="370"/>
                    </a:lnTo>
                    <a:lnTo>
                      <a:pt x="134" y="370"/>
                    </a:lnTo>
                    <a:lnTo>
                      <a:pt x="134" y="366"/>
                    </a:lnTo>
                    <a:lnTo>
                      <a:pt x="138" y="366"/>
                    </a:lnTo>
                    <a:lnTo>
                      <a:pt x="138" y="370"/>
                    </a:lnTo>
                    <a:lnTo>
                      <a:pt x="142" y="370"/>
                    </a:lnTo>
                    <a:lnTo>
                      <a:pt x="142" y="366"/>
                    </a:lnTo>
                    <a:lnTo>
                      <a:pt x="142" y="362"/>
                    </a:lnTo>
                    <a:lnTo>
                      <a:pt x="146" y="362"/>
                    </a:lnTo>
                    <a:lnTo>
                      <a:pt x="150" y="362"/>
                    </a:lnTo>
                    <a:lnTo>
                      <a:pt x="152" y="366"/>
                    </a:lnTo>
                    <a:lnTo>
                      <a:pt x="156" y="362"/>
                    </a:lnTo>
                    <a:lnTo>
                      <a:pt x="156" y="358"/>
                    </a:lnTo>
                    <a:lnTo>
                      <a:pt x="160" y="358"/>
                    </a:lnTo>
                    <a:lnTo>
                      <a:pt x="164" y="362"/>
                    </a:lnTo>
                    <a:lnTo>
                      <a:pt x="164" y="366"/>
                    </a:lnTo>
                    <a:lnTo>
                      <a:pt x="160" y="366"/>
                    </a:lnTo>
                    <a:lnTo>
                      <a:pt x="156" y="370"/>
                    </a:lnTo>
                    <a:lnTo>
                      <a:pt x="152" y="370"/>
                    </a:lnTo>
                    <a:lnTo>
                      <a:pt x="150" y="370"/>
                    </a:lnTo>
                    <a:lnTo>
                      <a:pt x="150" y="374"/>
                    </a:lnTo>
                    <a:lnTo>
                      <a:pt x="146" y="374"/>
                    </a:lnTo>
                    <a:lnTo>
                      <a:pt x="142" y="378"/>
                    </a:lnTo>
                    <a:lnTo>
                      <a:pt x="142" y="374"/>
                    </a:lnTo>
                    <a:lnTo>
                      <a:pt x="138" y="374"/>
                    </a:lnTo>
                    <a:lnTo>
                      <a:pt x="138" y="378"/>
                    </a:lnTo>
                    <a:lnTo>
                      <a:pt x="134" y="378"/>
                    </a:lnTo>
                    <a:lnTo>
                      <a:pt x="130" y="378"/>
                    </a:lnTo>
                    <a:lnTo>
                      <a:pt x="126" y="378"/>
                    </a:lnTo>
                    <a:lnTo>
                      <a:pt x="126" y="380"/>
                    </a:lnTo>
                    <a:lnTo>
                      <a:pt x="124" y="384"/>
                    </a:lnTo>
                    <a:lnTo>
                      <a:pt x="120" y="384"/>
                    </a:lnTo>
                    <a:lnTo>
                      <a:pt x="116" y="384"/>
                    </a:lnTo>
                    <a:lnTo>
                      <a:pt x="116" y="388"/>
                    </a:lnTo>
                    <a:lnTo>
                      <a:pt x="112" y="388"/>
                    </a:lnTo>
                    <a:lnTo>
                      <a:pt x="112" y="392"/>
                    </a:lnTo>
                    <a:lnTo>
                      <a:pt x="108" y="392"/>
                    </a:lnTo>
                    <a:lnTo>
                      <a:pt x="112" y="392"/>
                    </a:lnTo>
                    <a:lnTo>
                      <a:pt x="108" y="392"/>
                    </a:lnTo>
                    <a:lnTo>
                      <a:pt x="108" y="396"/>
                    </a:lnTo>
                    <a:lnTo>
                      <a:pt x="108" y="392"/>
                    </a:lnTo>
                    <a:lnTo>
                      <a:pt x="104" y="396"/>
                    </a:lnTo>
                    <a:lnTo>
                      <a:pt x="108" y="396"/>
                    </a:lnTo>
                    <a:lnTo>
                      <a:pt x="112" y="400"/>
                    </a:lnTo>
                    <a:lnTo>
                      <a:pt x="116" y="400"/>
                    </a:lnTo>
                    <a:lnTo>
                      <a:pt x="112" y="400"/>
                    </a:lnTo>
                    <a:lnTo>
                      <a:pt x="108" y="396"/>
                    </a:lnTo>
                    <a:lnTo>
                      <a:pt x="112" y="396"/>
                    </a:lnTo>
                    <a:lnTo>
                      <a:pt x="108" y="396"/>
                    </a:lnTo>
                    <a:lnTo>
                      <a:pt x="112" y="396"/>
                    </a:lnTo>
                    <a:lnTo>
                      <a:pt x="116" y="396"/>
                    </a:lnTo>
                    <a:lnTo>
                      <a:pt x="120" y="396"/>
                    </a:lnTo>
                    <a:lnTo>
                      <a:pt x="124" y="396"/>
                    </a:lnTo>
                    <a:lnTo>
                      <a:pt x="120" y="392"/>
                    </a:lnTo>
                    <a:lnTo>
                      <a:pt x="120" y="396"/>
                    </a:lnTo>
                    <a:lnTo>
                      <a:pt x="116" y="396"/>
                    </a:lnTo>
                    <a:lnTo>
                      <a:pt x="116" y="392"/>
                    </a:lnTo>
                    <a:lnTo>
                      <a:pt x="116" y="388"/>
                    </a:lnTo>
                    <a:lnTo>
                      <a:pt x="120" y="388"/>
                    </a:lnTo>
                    <a:lnTo>
                      <a:pt x="124" y="388"/>
                    </a:lnTo>
                    <a:lnTo>
                      <a:pt x="124" y="384"/>
                    </a:lnTo>
                    <a:lnTo>
                      <a:pt x="124" y="388"/>
                    </a:lnTo>
                    <a:lnTo>
                      <a:pt x="124" y="384"/>
                    </a:lnTo>
                    <a:lnTo>
                      <a:pt x="126" y="384"/>
                    </a:lnTo>
                    <a:lnTo>
                      <a:pt x="130" y="384"/>
                    </a:lnTo>
                    <a:lnTo>
                      <a:pt x="130" y="380"/>
                    </a:lnTo>
                    <a:lnTo>
                      <a:pt x="126" y="380"/>
                    </a:lnTo>
                    <a:lnTo>
                      <a:pt x="130" y="380"/>
                    </a:lnTo>
                    <a:lnTo>
                      <a:pt x="134" y="380"/>
                    </a:lnTo>
                    <a:lnTo>
                      <a:pt x="138" y="378"/>
                    </a:lnTo>
                    <a:lnTo>
                      <a:pt x="138" y="380"/>
                    </a:lnTo>
                    <a:lnTo>
                      <a:pt x="134" y="384"/>
                    </a:lnTo>
                    <a:lnTo>
                      <a:pt x="138" y="384"/>
                    </a:lnTo>
                    <a:lnTo>
                      <a:pt x="138" y="380"/>
                    </a:lnTo>
                    <a:lnTo>
                      <a:pt x="138" y="378"/>
                    </a:lnTo>
                    <a:lnTo>
                      <a:pt x="138" y="380"/>
                    </a:lnTo>
                    <a:lnTo>
                      <a:pt x="142" y="380"/>
                    </a:lnTo>
                    <a:lnTo>
                      <a:pt x="142" y="378"/>
                    </a:lnTo>
                    <a:lnTo>
                      <a:pt x="138" y="378"/>
                    </a:lnTo>
                    <a:lnTo>
                      <a:pt x="142" y="378"/>
                    </a:lnTo>
                    <a:lnTo>
                      <a:pt x="142" y="380"/>
                    </a:lnTo>
                    <a:lnTo>
                      <a:pt x="138" y="384"/>
                    </a:lnTo>
                    <a:lnTo>
                      <a:pt x="142" y="380"/>
                    </a:lnTo>
                    <a:lnTo>
                      <a:pt x="142" y="378"/>
                    </a:lnTo>
                    <a:lnTo>
                      <a:pt x="142" y="380"/>
                    </a:lnTo>
                    <a:lnTo>
                      <a:pt x="142" y="384"/>
                    </a:lnTo>
                    <a:lnTo>
                      <a:pt x="142" y="380"/>
                    </a:lnTo>
                    <a:lnTo>
                      <a:pt x="142" y="384"/>
                    </a:lnTo>
                    <a:lnTo>
                      <a:pt x="142" y="388"/>
                    </a:lnTo>
                    <a:lnTo>
                      <a:pt x="142" y="384"/>
                    </a:lnTo>
                    <a:lnTo>
                      <a:pt x="146" y="380"/>
                    </a:lnTo>
                    <a:lnTo>
                      <a:pt x="150" y="378"/>
                    </a:lnTo>
                    <a:lnTo>
                      <a:pt x="150" y="374"/>
                    </a:lnTo>
                    <a:lnTo>
                      <a:pt x="152" y="374"/>
                    </a:lnTo>
                    <a:lnTo>
                      <a:pt x="156" y="374"/>
                    </a:lnTo>
                    <a:lnTo>
                      <a:pt x="160" y="370"/>
                    </a:lnTo>
                    <a:lnTo>
                      <a:pt x="164" y="370"/>
                    </a:lnTo>
                    <a:lnTo>
                      <a:pt x="168" y="370"/>
                    </a:lnTo>
                    <a:lnTo>
                      <a:pt x="168" y="366"/>
                    </a:lnTo>
                    <a:lnTo>
                      <a:pt x="172" y="366"/>
                    </a:lnTo>
                    <a:lnTo>
                      <a:pt x="172" y="370"/>
                    </a:lnTo>
                    <a:lnTo>
                      <a:pt x="168" y="370"/>
                    </a:lnTo>
                    <a:lnTo>
                      <a:pt x="168" y="374"/>
                    </a:lnTo>
                    <a:lnTo>
                      <a:pt x="172" y="374"/>
                    </a:lnTo>
                    <a:lnTo>
                      <a:pt x="176" y="370"/>
                    </a:lnTo>
                    <a:lnTo>
                      <a:pt x="180" y="366"/>
                    </a:lnTo>
                    <a:lnTo>
                      <a:pt x="180" y="362"/>
                    </a:lnTo>
                    <a:lnTo>
                      <a:pt x="182" y="362"/>
                    </a:lnTo>
                    <a:lnTo>
                      <a:pt x="186" y="362"/>
                    </a:lnTo>
                    <a:lnTo>
                      <a:pt x="190" y="358"/>
                    </a:lnTo>
                    <a:lnTo>
                      <a:pt x="186" y="358"/>
                    </a:lnTo>
                    <a:lnTo>
                      <a:pt x="182" y="358"/>
                    </a:lnTo>
                    <a:lnTo>
                      <a:pt x="186" y="354"/>
                    </a:lnTo>
                    <a:lnTo>
                      <a:pt x="182" y="354"/>
                    </a:lnTo>
                    <a:lnTo>
                      <a:pt x="182" y="350"/>
                    </a:lnTo>
                    <a:lnTo>
                      <a:pt x="186" y="350"/>
                    </a:lnTo>
                    <a:lnTo>
                      <a:pt x="186" y="354"/>
                    </a:lnTo>
                    <a:lnTo>
                      <a:pt x="190" y="354"/>
                    </a:lnTo>
                    <a:lnTo>
                      <a:pt x="194" y="358"/>
                    </a:lnTo>
                    <a:lnTo>
                      <a:pt x="198" y="358"/>
                    </a:lnTo>
                    <a:lnTo>
                      <a:pt x="198" y="362"/>
                    </a:lnTo>
                    <a:lnTo>
                      <a:pt x="198" y="366"/>
                    </a:lnTo>
                    <a:lnTo>
                      <a:pt x="202" y="370"/>
                    </a:lnTo>
                    <a:lnTo>
                      <a:pt x="202" y="374"/>
                    </a:lnTo>
                    <a:lnTo>
                      <a:pt x="206" y="374"/>
                    </a:lnTo>
                    <a:lnTo>
                      <a:pt x="210" y="378"/>
                    </a:lnTo>
                    <a:lnTo>
                      <a:pt x="210" y="380"/>
                    </a:lnTo>
                    <a:lnTo>
                      <a:pt x="212" y="380"/>
                    </a:lnTo>
                    <a:lnTo>
                      <a:pt x="220" y="380"/>
                    </a:lnTo>
                    <a:lnTo>
                      <a:pt x="220" y="384"/>
                    </a:lnTo>
                    <a:lnTo>
                      <a:pt x="220" y="380"/>
                    </a:lnTo>
                    <a:lnTo>
                      <a:pt x="224" y="380"/>
                    </a:lnTo>
                    <a:lnTo>
                      <a:pt x="220" y="380"/>
                    </a:lnTo>
                    <a:lnTo>
                      <a:pt x="216" y="380"/>
                    </a:lnTo>
                    <a:lnTo>
                      <a:pt x="220" y="378"/>
                    </a:lnTo>
                    <a:lnTo>
                      <a:pt x="224" y="378"/>
                    </a:lnTo>
                    <a:lnTo>
                      <a:pt x="220" y="374"/>
                    </a:lnTo>
                    <a:lnTo>
                      <a:pt x="224" y="374"/>
                    </a:lnTo>
                    <a:lnTo>
                      <a:pt x="228" y="374"/>
                    </a:lnTo>
                    <a:lnTo>
                      <a:pt x="224" y="374"/>
                    </a:lnTo>
                    <a:lnTo>
                      <a:pt x="224" y="370"/>
                    </a:lnTo>
                    <a:lnTo>
                      <a:pt x="228" y="370"/>
                    </a:lnTo>
                    <a:lnTo>
                      <a:pt x="228" y="366"/>
                    </a:lnTo>
                    <a:lnTo>
                      <a:pt x="232" y="366"/>
                    </a:lnTo>
                    <a:lnTo>
                      <a:pt x="228" y="366"/>
                    </a:lnTo>
                    <a:lnTo>
                      <a:pt x="224" y="366"/>
                    </a:lnTo>
                    <a:lnTo>
                      <a:pt x="228" y="362"/>
                    </a:lnTo>
                    <a:lnTo>
                      <a:pt x="228" y="366"/>
                    </a:lnTo>
                    <a:lnTo>
                      <a:pt x="232" y="362"/>
                    </a:lnTo>
                    <a:lnTo>
                      <a:pt x="232" y="366"/>
                    </a:lnTo>
                    <a:lnTo>
                      <a:pt x="236" y="366"/>
                    </a:lnTo>
                    <a:lnTo>
                      <a:pt x="236" y="362"/>
                    </a:lnTo>
                    <a:lnTo>
                      <a:pt x="232" y="362"/>
                    </a:lnTo>
                    <a:lnTo>
                      <a:pt x="236" y="362"/>
                    </a:lnTo>
                    <a:lnTo>
                      <a:pt x="236" y="366"/>
                    </a:lnTo>
                    <a:lnTo>
                      <a:pt x="236" y="370"/>
                    </a:lnTo>
                    <a:lnTo>
                      <a:pt x="236" y="374"/>
                    </a:lnTo>
                    <a:lnTo>
                      <a:pt x="238" y="374"/>
                    </a:lnTo>
                    <a:lnTo>
                      <a:pt x="238" y="378"/>
                    </a:lnTo>
                    <a:lnTo>
                      <a:pt x="236" y="378"/>
                    </a:lnTo>
                    <a:lnTo>
                      <a:pt x="232" y="380"/>
                    </a:lnTo>
                    <a:lnTo>
                      <a:pt x="236" y="380"/>
                    </a:lnTo>
                    <a:lnTo>
                      <a:pt x="238" y="380"/>
                    </a:lnTo>
                    <a:lnTo>
                      <a:pt x="242" y="380"/>
                    </a:lnTo>
                    <a:lnTo>
                      <a:pt x="246" y="380"/>
                    </a:lnTo>
                    <a:lnTo>
                      <a:pt x="250" y="380"/>
                    </a:lnTo>
                    <a:lnTo>
                      <a:pt x="250" y="378"/>
                    </a:lnTo>
                    <a:lnTo>
                      <a:pt x="254" y="378"/>
                    </a:lnTo>
                    <a:lnTo>
                      <a:pt x="254" y="374"/>
                    </a:lnTo>
                    <a:lnTo>
                      <a:pt x="254" y="370"/>
                    </a:lnTo>
                    <a:lnTo>
                      <a:pt x="258" y="370"/>
                    </a:lnTo>
                    <a:lnTo>
                      <a:pt x="262" y="370"/>
                    </a:lnTo>
                    <a:lnTo>
                      <a:pt x="266" y="370"/>
                    </a:lnTo>
                    <a:lnTo>
                      <a:pt x="268" y="370"/>
                    </a:lnTo>
                    <a:lnTo>
                      <a:pt x="272" y="370"/>
                    </a:lnTo>
                    <a:lnTo>
                      <a:pt x="276" y="374"/>
                    </a:lnTo>
                    <a:lnTo>
                      <a:pt x="280" y="374"/>
                    </a:lnTo>
                    <a:lnTo>
                      <a:pt x="284" y="374"/>
                    </a:lnTo>
                    <a:lnTo>
                      <a:pt x="284" y="378"/>
                    </a:lnTo>
                    <a:lnTo>
                      <a:pt x="288" y="378"/>
                    </a:lnTo>
                    <a:lnTo>
                      <a:pt x="292" y="380"/>
                    </a:lnTo>
                    <a:lnTo>
                      <a:pt x="294" y="380"/>
                    </a:lnTo>
                    <a:lnTo>
                      <a:pt x="298" y="380"/>
                    </a:lnTo>
                    <a:lnTo>
                      <a:pt x="302" y="384"/>
                    </a:lnTo>
                    <a:lnTo>
                      <a:pt x="306" y="384"/>
                    </a:lnTo>
                    <a:lnTo>
                      <a:pt x="310" y="384"/>
                    </a:lnTo>
                    <a:lnTo>
                      <a:pt x="314" y="384"/>
                    </a:lnTo>
                    <a:lnTo>
                      <a:pt x="318" y="384"/>
                    </a:lnTo>
                    <a:lnTo>
                      <a:pt x="318" y="388"/>
                    </a:lnTo>
                    <a:lnTo>
                      <a:pt x="322" y="388"/>
                    </a:lnTo>
                    <a:lnTo>
                      <a:pt x="324" y="388"/>
                    </a:lnTo>
                    <a:lnTo>
                      <a:pt x="324" y="392"/>
                    </a:lnTo>
                    <a:lnTo>
                      <a:pt x="328" y="392"/>
                    </a:lnTo>
                    <a:lnTo>
                      <a:pt x="332" y="392"/>
                    </a:lnTo>
                    <a:lnTo>
                      <a:pt x="336" y="392"/>
                    </a:lnTo>
                    <a:lnTo>
                      <a:pt x="336" y="396"/>
                    </a:lnTo>
                    <a:lnTo>
                      <a:pt x="340" y="392"/>
                    </a:lnTo>
                    <a:lnTo>
                      <a:pt x="344" y="396"/>
                    </a:lnTo>
                    <a:lnTo>
                      <a:pt x="348" y="396"/>
                    </a:lnTo>
                    <a:lnTo>
                      <a:pt x="352" y="396"/>
                    </a:lnTo>
                    <a:lnTo>
                      <a:pt x="354" y="396"/>
                    </a:lnTo>
                    <a:lnTo>
                      <a:pt x="352" y="396"/>
                    </a:lnTo>
                    <a:lnTo>
                      <a:pt x="352" y="392"/>
                    </a:lnTo>
                    <a:lnTo>
                      <a:pt x="354" y="392"/>
                    </a:lnTo>
                    <a:lnTo>
                      <a:pt x="358" y="392"/>
                    </a:lnTo>
                    <a:lnTo>
                      <a:pt x="354" y="392"/>
                    </a:lnTo>
                    <a:lnTo>
                      <a:pt x="358" y="392"/>
                    </a:lnTo>
                    <a:lnTo>
                      <a:pt x="362" y="392"/>
                    </a:lnTo>
                    <a:lnTo>
                      <a:pt x="366" y="396"/>
                    </a:lnTo>
                    <a:lnTo>
                      <a:pt x="370" y="396"/>
                    </a:lnTo>
                    <a:lnTo>
                      <a:pt x="374" y="396"/>
                    </a:lnTo>
                    <a:lnTo>
                      <a:pt x="374" y="400"/>
                    </a:lnTo>
                    <a:lnTo>
                      <a:pt x="378" y="400"/>
                    </a:lnTo>
                    <a:lnTo>
                      <a:pt x="378" y="404"/>
                    </a:lnTo>
                    <a:lnTo>
                      <a:pt x="380" y="404"/>
                    </a:lnTo>
                    <a:lnTo>
                      <a:pt x="380" y="410"/>
                    </a:lnTo>
                    <a:lnTo>
                      <a:pt x="378" y="410"/>
                    </a:lnTo>
                    <a:lnTo>
                      <a:pt x="374" y="410"/>
                    </a:lnTo>
                    <a:lnTo>
                      <a:pt x="370" y="410"/>
                    </a:lnTo>
                    <a:lnTo>
                      <a:pt x="366" y="410"/>
                    </a:lnTo>
                    <a:lnTo>
                      <a:pt x="366" y="414"/>
                    </a:lnTo>
                    <a:lnTo>
                      <a:pt x="366" y="418"/>
                    </a:lnTo>
                    <a:lnTo>
                      <a:pt x="362" y="418"/>
                    </a:lnTo>
                    <a:lnTo>
                      <a:pt x="366" y="418"/>
                    </a:lnTo>
                    <a:lnTo>
                      <a:pt x="366" y="422"/>
                    </a:lnTo>
                    <a:lnTo>
                      <a:pt x="370" y="422"/>
                    </a:lnTo>
                    <a:lnTo>
                      <a:pt x="374" y="422"/>
                    </a:lnTo>
                    <a:lnTo>
                      <a:pt x="378" y="422"/>
                    </a:lnTo>
                    <a:lnTo>
                      <a:pt x="380" y="422"/>
                    </a:lnTo>
                    <a:lnTo>
                      <a:pt x="384" y="422"/>
                    </a:lnTo>
                    <a:lnTo>
                      <a:pt x="388" y="422"/>
                    </a:lnTo>
                    <a:lnTo>
                      <a:pt x="392" y="422"/>
                    </a:lnTo>
                    <a:lnTo>
                      <a:pt x="396" y="422"/>
                    </a:lnTo>
                    <a:lnTo>
                      <a:pt x="396" y="426"/>
                    </a:lnTo>
                    <a:lnTo>
                      <a:pt x="400" y="426"/>
                    </a:lnTo>
                    <a:lnTo>
                      <a:pt x="404" y="426"/>
                    </a:lnTo>
                    <a:lnTo>
                      <a:pt x="408" y="426"/>
                    </a:lnTo>
                    <a:lnTo>
                      <a:pt x="408" y="422"/>
                    </a:lnTo>
                    <a:lnTo>
                      <a:pt x="410" y="422"/>
                    </a:lnTo>
                    <a:lnTo>
                      <a:pt x="414" y="422"/>
                    </a:lnTo>
                    <a:lnTo>
                      <a:pt x="418" y="422"/>
                    </a:lnTo>
                    <a:lnTo>
                      <a:pt x="422" y="422"/>
                    </a:lnTo>
                    <a:lnTo>
                      <a:pt x="424" y="422"/>
                    </a:lnTo>
                    <a:lnTo>
                      <a:pt x="428" y="422"/>
                    </a:lnTo>
                    <a:lnTo>
                      <a:pt x="428" y="418"/>
                    </a:lnTo>
                    <a:lnTo>
                      <a:pt x="432" y="418"/>
                    </a:lnTo>
                    <a:lnTo>
                      <a:pt x="436" y="418"/>
                    </a:lnTo>
                    <a:lnTo>
                      <a:pt x="436" y="414"/>
                    </a:lnTo>
                    <a:lnTo>
                      <a:pt x="440" y="418"/>
                    </a:lnTo>
                    <a:lnTo>
                      <a:pt x="440" y="422"/>
                    </a:lnTo>
                    <a:lnTo>
                      <a:pt x="440" y="418"/>
                    </a:lnTo>
                    <a:lnTo>
                      <a:pt x="440" y="422"/>
                    </a:lnTo>
                    <a:lnTo>
                      <a:pt x="444" y="422"/>
                    </a:lnTo>
                    <a:lnTo>
                      <a:pt x="444" y="426"/>
                    </a:lnTo>
                    <a:lnTo>
                      <a:pt x="444" y="422"/>
                    </a:lnTo>
                    <a:lnTo>
                      <a:pt x="448" y="422"/>
                    </a:lnTo>
                    <a:lnTo>
                      <a:pt x="450" y="422"/>
                    </a:lnTo>
                    <a:lnTo>
                      <a:pt x="450" y="426"/>
                    </a:lnTo>
                    <a:lnTo>
                      <a:pt x="454" y="430"/>
                    </a:lnTo>
                    <a:lnTo>
                      <a:pt x="450" y="430"/>
                    </a:lnTo>
                    <a:lnTo>
                      <a:pt x="454" y="430"/>
                    </a:lnTo>
                    <a:lnTo>
                      <a:pt x="454" y="434"/>
                    </a:lnTo>
                    <a:lnTo>
                      <a:pt x="454" y="430"/>
                    </a:lnTo>
                    <a:lnTo>
                      <a:pt x="454" y="426"/>
                    </a:lnTo>
                    <a:lnTo>
                      <a:pt x="458" y="426"/>
                    </a:lnTo>
                    <a:lnTo>
                      <a:pt x="458" y="430"/>
                    </a:lnTo>
                    <a:lnTo>
                      <a:pt x="458" y="434"/>
                    </a:lnTo>
                    <a:lnTo>
                      <a:pt x="462" y="434"/>
                    </a:lnTo>
                    <a:lnTo>
                      <a:pt x="458" y="430"/>
                    </a:lnTo>
                    <a:lnTo>
                      <a:pt x="462" y="430"/>
                    </a:lnTo>
                    <a:lnTo>
                      <a:pt x="466" y="434"/>
                    </a:lnTo>
                    <a:lnTo>
                      <a:pt x="466" y="436"/>
                    </a:lnTo>
                    <a:lnTo>
                      <a:pt x="470" y="436"/>
                    </a:lnTo>
                    <a:lnTo>
                      <a:pt x="470" y="440"/>
                    </a:lnTo>
                    <a:lnTo>
                      <a:pt x="466" y="440"/>
                    </a:lnTo>
                    <a:lnTo>
                      <a:pt x="462" y="440"/>
                    </a:lnTo>
                    <a:lnTo>
                      <a:pt x="458" y="440"/>
                    </a:lnTo>
                    <a:lnTo>
                      <a:pt x="458" y="436"/>
                    </a:lnTo>
                    <a:lnTo>
                      <a:pt x="458" y="440"/>
                    </a:lnTo>
                    <a:lnTo>
                      <a:pt x="462" y="440"/>
                    </a:lnTo>
                    <a:lnTo>
                      <a:pt x="466" y="440"/>
                    </a:lnTo>
                    <a:lnTo>
                      <a:pt x="466" y="444"/>
                    </a:lnTo>
                    <a:lnTo>
                      <a:pt x="466" y="448"/>
                    </a:lnTo>
                    <a:lnTo>
                      <a:pt x="470" y="448"/>
                    </a:lnTo>
                    <a:lnTo>
                      <a:pt x="470" y="452"/>
                    </a:lnTo>
                    <a:lnTo>
                      <a:pt x="474" y="452"/>
                    </a:lnTo>
                    <a:lnTo>
                      <a:pt x="474" y="456"/>
                    </a:lnTo>
                    <a:lnTo>
                      <a:pt x="478" y="456"/>
                    </a:lnTo>
                    <a:lnTo>
                      <a:pt x="474" y="452"/>
                    </a:lnTo>
                    <a:lnTo>
                      <a:pt x="474" y="448"/>
                    </a:lnTo>
                    <a:lnTo>
                      <a:pt x="470" y="448"/>
                    </a:lnTo>
                    <a:lnTo>
                      <a:pt x="470" y="444"/>
                    </a:lnTo>
                    <a:lnTo>
                      <a:pt x="470" y="440"/>
                    </a:lnTo>
                    <a:lnTo>
                      <a:pt x="474" y="440"/>
                    </a:lnTo>
                    <a:lnTo>
                      <a:pt x="470" y="440"/>
                    </a:lnTo>
                    <a:lnTo>
                      <a:pt x="474" y="440"/>
                    </a:lnTo>
                    <a:lnTo>
                      <a:pt x="474" y="444"/>
                    </a:lnTo>
                    <a:lnTo>
                      <a:pt x="474" y="440"/>
                    </a:lnTo>
                    <a:lnTo>
                      <a:pt x="470" y="440"/>
                    </a:lnTo>
                    <a:lnTo>
                      <a:pt x="474" y="444"/>
                    </a:lnTo>
                    <a:lnTo>
                      <a:pt x="474" y="440"/>
                    </a:lnTo>
                    <a:lnTo>
                      <a:pt x="478" y="440"/>
                    </a:lnTo>
                    <a:lnTo>
                      <a:pt x="478" y="444"/>
                    </a:lnTo>
                    <a:lnTo>
                      <a:pt x="480" y="444"/>
                    </a:lnTo>
                    <a:lnTo>
                      <a:pt x="478" y="444"/>
                    </a:lnTo>
                    <a:lnTo>
                      <a:pt x="478" y="440"/>
                    </a:lnTo>
                    <a:lnTo>
                      <a:pt x="478" y="436"/>
                    </a:lnTo>
                    <a:lnTo>
                      <a:pt x="474" y="436"/>
                    </a:lnTo>
                    <a:lnTo>
                      <a:pt x="470" y="434"/>
                    </a:lnTo>
                    <a:lnTo>
                      <a:pt x="474" y="430"/>
                    </a:lnTo>
                    <a:lnTo>
                      <a:pt x="470" y="426"/>
                    </a:lnTo>
                    <a:lnTo>
                      <a:pt x="466" y="426"/>
                    </a:lnTo>
                    <a:lnTo>
                      <a:pt x="466" y="422"/>
                    </a:lnTo>
                    <a:lnTo>
                      <a:pt x="466" y="418"/>
                    </a:lnTo>
                    <a:lnTo>
                      <a:pt x="470" y="418"/>
                    </a:lnTo>
                    <a:lnTo>
                      <a:pt x="466" y="414"/>
                    </a:lnTo>
                    <a:lnTo>
                      <a:pt x="470" y="414"/>
                    </a:lnTo>
                    <a:lnTo>
                      <a:pt x="474" y="414"/>
                    </a:lnTo>
                    <a:lnTo>
                      <a:pt x="478" y="414"/>
                    </a:lnTo>
                    <a:lnTo>
                      <a:pt x="480" y="414"/>
                    </a:lnTo>
                    <a:lnTo>
                      <a:pt x="484" y="414"/>
                    </a:lnTo>
                    <a:lnTo>
                      <a:pt x="484" y="410"/>
                    </a:lnTo>
                    <a:lnTo>
                      <a:pt x="488" y="410"/>
                    </a:lnTo>
                    <a:lnTo>
                      <a:pt x="488" y="408"/>
                    </a:lnTo>
                    <a:lnTo>
                      <a:pt x="492" y="408"/>
                    </a:lnTo>
                    <a:lnTo>
                      <a:pt x="500" y="408"/>
                    </a:lnTo>
                    <a:lnTo>
                      <a:pt x="500" y="404"/>
                    </a:lnTo>
                    <a:lnTo>
                      <a:pt x="500" y="400"/>
                    </a:lnTo>
                    <a:lnTo>
                      <a:pt x="496" y="400"/>
                    </a:lnTo>
                    <a:lnTo>
                      <a:pt x="492" y="404"/>
                    </a:lnTo>
                    <a:lnTo>
                      <a:pt x="488" y="404"/>
                    </a:lnTo>
                    <a:lnTo>
                      <a:pt x="484" y="404"/>
                    </a:lnTo>
                    <a:lnTo>
                      <a:pt x="488" y="408"/>
                    </a:lnTo>
                    <a:lnTo>
                      <a:pt x="484" y="408"/>
                    </a:lnTo>
                    <a:lnTo>
                      <a:pt x="480" y="408"/>
                    </a:lnTo>
                    <a:lnTo>
                      <a:pt x="478" y="410"/>
                    </a:lnTo>
                    <a:lnTo>
                      <a:pt x="478" y="408"/>
                    </a:lnTo>
                    <a:lnTo>
                      <a:pt x="474" y="408"/>
                    </a:lnTo>
                    <a:lnTo>
                      <a:pt x="470" y="408"/>
                    </a:lnTo>
                    <a:lnTo>
                      <a:pt x="470" y="410"/>
                    </a:lnTo>
                    <a:lnTo>
                      <a:pt x="474" y="410"/>
                    </a:lnTo>
                    <a:lnTo>
                      <a:pt x="470" y="410"/>
                    </a:lnTo>
                    <a:lnTo>
                      <a:pt x="466" y="410"/>
                    </a:lnTo>
                    <a:lnTo>
                      <a:pt x="462" y="410"/>
                    </a:lnTo>
                    <a:lnTo>
                      <a:pt x="462" y="414"/>
                    </a:lnTo>
                    <a:lnTo>
                      <a:pt x="462" y="410"/>
                    </a:lnTo>
                    <a:lnTo>
                      <a:pt x="462" y="414"/>
                    </a:lnTo>
                    <a:lnTo>
                      <a:pt x="462" y="410"/>
                    </a:lnTo>
                    <a:lnTo>
                      <a:pt x="462" y="408"/>
                    </a:lnTo>
                    <a:lnTo>
                      <a:pt x="458" y="408"/>
                    </a:lnTo>
                    <a:lnTo>
                      <a:pt x="458" y="410"/>
                    </a:lnTo>
                    <a:lnTo>
                      <a:pt x="454" y="410"/>
                    </a:lnTo>
                    <a:lnTo>
                      <a:pt x="454" y="408"/>
                    </a:lnTo>
                    <a:lnTo>
                      <a:pt x="458" y="408"/>
                    </a:lnTo>
                    <a:lnTo>
                      <a:pt x="458" y="404"/>
                    </a:lnTo>
                    <a:lnTo>
                      <a:pt x="462" y="404"/>
                    </a:lnTo>
                    <a:lnTo>
                      <a:pt x="462" y="400"/>
                    </a:lnTo>
                    <a:lnTo>
                      <a:pt x="466" y="400"/>
                    </a:lnTo>
                    <a:lnTo>
                      <a:pt x="470" y="400"/>
                    </a:lnTo>
                    <a:lnTo>
                      <a:pt x="474" y="400"/>
                    </a:lnTo>
                    <a:lnTo>
                      <a:pt x="478" y="400"/>
                    </a:lnTo>
                    <a:lnTo>
                      <a:pt x="480" y="396"/>
                    </a:lnTo>
                    <a:lnTo>
                      <a:pt x="484" y="396"/>
                    </a:lnTo>
                    <a:lnTo>
                      <a:pt x="492" y="392"/>
                    </a:lnTo>
                    <a:lnTo>
                      <a:pt x="496" y="396"/>
                    </a:lnTo>
                    <a:lnTo>
                      <a:pt x="500" y="396"/>
                    </a:lnTo>
                    <a:lnTo>
                      <a:pt x="504" y="400"/>
                    </a:lnTo>
                    <a:lnTo>
                      <a:pt x="504" y="404"/>
                    </a:lnTo>
                    <a:lnTo>
                      <a:pt x="500" y="408"/>
                    </a:lnTo>
                    <a:lnTo>
                      <a:pt x="504" y="408"/>
                    </a:lnTo>
                    <a:lnTo>
                      <a:pt x="508" y="410"/>
                    </a:lnTo>
                    <a:lnTo>
                      <a:pt x="508" y="408"/>
                    </a:lnTo>
                    <a:lnTo>
                      <a:pt x="510" y="408"/>
                    </a:lnTo>
                    <a:lnTo>
                      <a:pt x="510" y="410"/>
                    </a:lnTo>
                    <a:lnTo>
                      <a:pt x="514" y="410"/>
                    </a:lnTo>
                    <a:lnTo>
                      <a:pt x="514" y="414"/>
                    </a:lnTo>
                    <a:lnTo>
                      <a:pt x="518" y="414"/>
                    </a:lnTo>
                    <a:lnTo>
                      <a:pt x="522" y="414"/>
                    </a:lnTo>
                    <a:lnTo>
                      <a:pt x="526" y="414"/>
                    </a:lnTo>
                    <a:lnTo>
                      <a:pt x="530" y="414"/>
                    </a:lnTo>
                    <a:lnTo>
                      <a:pt x="530" y="410"/>
                    </a:lnTo>
                    <a:lnTo>
                      <a:pt x="534" y="410"/>
                    </a:lnTo>
                    <a:lnTo>
                      <a:pt x="534" y="414"/>
                    </a:lnTo>
                    <a:lnTo>
                      <a:pt x="534" y="418"/>
                    </a:lnTo>
                    <a:lnTo>
                      <a:pt x="536" y="418"/>
                    </a:lnTo>
                    <a:lnTo>
                      <a:pt x="540" y="422"/>
                    </a:lnTo>
                    <a:lnTo>
                      <a:pt x="544" y="422"/>
                    </a:lnTo>
                    <a:lnTo>
                      <a:pt x="548" y="422"/>
                    </a:lnTo>
                    <a:lnTo>
                      <a:pt x="552" y="422"/>
                    </a:lnTo>
                    <a:lnTo>
                      <a:pt x="556" y="422"/>
                    </a:lnTo>
                    <a:lnTo>
                      <a:pt x="560" y="426"/>
                    </a:lnTo>
                    <a:lnTo>
                      <a:pt x="560" y="422"/>
                    </a:lnTo>
                    <a:lnTo>
                      <a:pt x="564" y="422"/>
                    </a:lnTo>
                    <a:lnTo>
                      <a:pt x="566" y="422"/>
                    </a:lnTo>
                    <a:lnTo>
                      <a:pt x="570" y="422"/>
                    </a:lnTo>
                    <a:lnTo>
                      <a:pt x="574" y="418"/>
                    </a:lnTo>
                    <a:lnTo>
                      <a:pt x="578" y="418"/>
                    </a:lnTo>
                    <a:lnTo>
                      <a:pt x="578" y="422"/>
                    </a:lnTo>
                    <a:lnTo>
                      <a:pt x="582" y="422"/>
                    </a:lnTo>
                    <a:lnTo>
                      <a:pt x="586" y="422"/>
                    </a:lnTo>
                    <a:lnTo>
                      <a:pt x="590" y="422"/>
                    </a:lnTo>
                    <a:lnTo>
                      <a:pt x="592" y="422"/>
                    </a:lnTo>
                    <a:lnTo>
                      <a:pt x="596" y="422"/>
                    </a:lnTo>
                    <a:lnTo>
                      <a:pt x="600" y="422"/>
                    </a:lnTo>
                    <a:lnTo>
                      <a:pt x="604" y="422"/>
                    </a:lnTo>
                    <a:lnTo>
                      <a:pt x="600" y="418"/>
                    </a:lnTo>
                    <a:lnTo>
                      <a:pt x="596" y="418"/>
                    </a:lnTo>
                    <a:lnTo>
                      <a:pt x="596" y="414"/>
                    </a:lnTo>
                    <a:lnTo>
                      <a:pt x="600" y="414"/>
                    </a:lnTo>
                    <a:lnTo>
                      <a:pt x="604" y="418"/>
                    </a:lnTo>
                    <a:lnTo>
                      <a:pt x="608" y="422"/>
                    </a:lnTo>
                    <a:lnTo>
                      <a:pt x="612" y="426"/>
                    </a:lnTo>
                    <a:lnTo>
                      <a:pt x="616" y="426"/>
                    </a:lnTo>
                    <a:lnTo>
                      <a:pt x="620" y="426"/>
                    </a:lnTo>
                    <a:lnTo>
                      <a:pt x="620" y="422"/>
                    </a:lnTo>
                    <a:lnTo>
                      <a:pt x="620" y="418"/>
                    </a:lnTo>
                    <a:lnTo>
                      <a:pt x="616" y="418"/>
                    </a:lnTo>
                    <a:lnTo>
                      <a:pt x="612" y="414"/>
                    </a:lnTo>
                    <a:lnTo>
                      <a:pt x="612" y="418"/>
                    </a:lnTo>
                    <a:lnTo>
                      <a:pt x="608" y="418"/>
                    </a:lnTo>
                    <a:lnTo>
                      <a:pt x="608" y="422"/>
                    </a:lnTo>
                    <a:lnTo>
                      <a:pt x="604" y="418"/>
                    </a:lnTo>
                    <a:lnTo>
                      <a:pt x="604" y="414"/>
                    </a:lnTo>
                    <a:lnTo>
                      <a:pt x="600" y="410"/>
                    </a:lnTo>
                    <a:lnTo>
                      <a:pt x="600" y="414"/>
                    </a:lnTo>
                    <a:lnTo>
                      <a:pt x="604" y="414"/>
                    </a:lnTo>
                    <a:lnTo>
                      <a:pt x="604" y="410"/>
                    </a:lnTo>
                    <a:lnTo>
                      <a:pt x="600" y="410"/>
                    </a:lnTo>
                    <a:lnTo>
                      <a:pt x="600" y="408"/>
                    </a:lnTo>
                    <a:lnTo>
                      <a:pt x="596" y="408"/>
                    </a:lnTo>
                    <a:lnTo>
                      <a:pt x="600" y="408"/>
                    </a:lnTo>
                    <a:lnTo>
                      <a:pt x="604" y="408"/>
                    </a:lnTo>
                    <a:lnTo>
                      <a:pt x="608" y="408"/>
                    </a:lnTo>
                    <a:lnTo>
                      <a:pt x="612" y="408"/>
                    </a:lnTo>
                    <a:lnTo>
                      <a:pt x="608" y="408"/>
                    </a:lnTo>
                    <a:lnTo>
                      <a:pt x="608" y="404"/>
                    </a:lnTo>
                    <a:lnTo>
                      <a:pt x="612" y="404"/>
                    </a:lnTo>
                    <a:lnTo>
                      <a:pt x="616" y="408"/>
                    </a:lnTo>
                    <a:lnTo>
                      <a:pt x="616" y="404"/>
                    </a:lnTo>
                    <a:lnTo>
                      <a:pt x="620" y="404"/>
                    </a:lnTo>
                    <a:lnTo>
                      <a:pt x="620" y="408"/>
                    </a:lnTo>
                    <a:lnTo>
                      <a:pt x="622" y="408"/>
                    </a:lnTo>
                    <a:lnTo>
                      <a:pt x="622" y="410"/>
                    </a:lnTo>
                    <a:lnTo>
                      <a:pt x="626" y="410"/>
                    </a:lnTo>
                    <a:lnTo>
                      <a:pt x="630" y="410"/>
                    </a:lnTo>
                    <a:lnTo>
                      <a:pt x="630" y="408"/>
                    </a:lnTo>
                    <a:lnTo>
                      <a:pt x="630" y="410"/>
                    </a:lnTo>
                    <a:lnTo>
                      <a:pt x="626" y="414"/>
                    </a:lnTo>
                    <a:lnTo>
                      <a:pt x="630" y="414"/>
                    </a:lnTo>
                    <a:lnTo>
                      <a:pt x="630" y="410"/>
                    </a:lnTo>
                    <a:lnTo>
                      <a:pt x="634" y="410"/>
                    </a:lnTo>
                    <a:lnTo>
                      <a:pt x="638" y="410"/>
                    </a:lnTo>
                    <a:lnTo>
                      <a:pt x="634" y="410"/>
                    </a:lnTo>
                    <a:lnTo>
                      <a:pt x="638" y="414"/>
                    </a:lnTo>
                    <a:lnTo>
                      <a:pt x="634" y="414"/>
                    </a:lnTo>
                    <a:lnTo>
                      <a:pt x="634" y="418"/>
                    </a:lnTo>
                    <a:lnTo>
                      <a:pt x="634" y="422"/>
                    </a:lnTo>
                    <a:lnTo>
                      <a:pt x="634" y="426"/>
                    </a:lnTo>
                    <a:lnTo>
                      <a:pt x="630" y="426"/>
                    </a:lnTo>
                    <a:lnTo>
                      <a:pt x="630" y="430"/>
                    </a:lnTo>
                    <a:lnTo>
                      <a:pt x="634" y="430"/>
                    </a:lnTo>
                    <a:lnTo>
                      <a:pt x="634" y="434"/>
                    </a:lnTo>
                    <a:lnTo>
                      <a:pt x="634" y="436"/>
                    </a:lnTo>
                    <a:lnTo>
                      <a:pt x="638" y="434"/>
                    </a:lnTo>
                    <a:lnTo>
                      <a:pt x="642" y="434"/>
                    </a:lnTo>
                    <a:lnTo>
                      <a:pt x="642" y="436"/>
                    </a:lnTo>
                    <a:lnTo>
                      <a:pt x="638" y="436"/>
                    </a:lnTo>
                    <a:lnTo>
                      <a:pt x="642" y="436"/>
                    </a:lnTo>
                    <a:lnTo>
                      <a:pt x="646" y="436"/>
                    </a:lnTo>
                    <a:lnTo>
                      <a:pt x="646" y="440"/>
                    </a:lnTo>
                    <a:lnTo>
                      <a:pt x="642" y="440"/>
                    </a:lnTo>
                    <a:lnTo>
                      <a:pt x="638" y="440"/>
                    </a:lnTo>
                    <a:lnTo>
                      <a:pt x="634" y="440"/>
                    </a:lnTo>
                    <a:lnTo>
                      <a:pt x="630" y="440"/>
                    </a:lnTo>
                    <a:lnTo>
                      <a:pt x="630" y="436"/>
                    </a:lnTo>
                    <a:lnTo>
                      <a:pt x="630" y="440"/>
                    </a:lnTo>
                    <a:lnTo>
                      <a:pt x="634" y="440"/>
                    </a:lnTo>
                    <a:lnTo>
                      <a:pt x="634" y="444"/>
                    </a:lnTo>
                    <a:lnTo>
                      <a:pt x="638" y="444"/>
                    </a:lnTo>
                    <a:lnTo>
                      <a:pt x="638" y="448"/>
                    </a:lnTo>
                    <a:lnTo>
                      <a:pt x="642" y="448"/>
                    </a:lnTo>
                    <a:lnTo>
                      <a:pt x="638" y="444"/>
                    </a:lnTo>
                    <a:lnTo>
                      <a:pt x="634" y="444"/>
                    </a:lnTo>
                    <a:lnTo>
                      <a:pt x="634" y="440"/>
                    </a:lnTo>
                    <a:lnTo>
                      <a:pt x="638" y="440"/>
                    </a:lnTo>
                    <a:lnTo>
                      <a:pt x="642" y="440"/>
                    </a:lnTo>
                    <a:lnTo>
                      <a:pt x="642" y="444"/>
                    </a:lnTo>
                    <a:lnTo>
                      <a:pt x="646" y="444"/>
                    </a:lnTo>
                    <a:lnTo>
                      <a:pt x="650" y="440"/>
                    </a:lnTo>
                    <a:lnTo>
                      <a:pt x="646" y="440"/>
                    </a:lnTo>
                    <a:lnTo>
                      <a:pt x="646" y="436"/>
                    </a:lnTo>
                    <a:lnTo>
                      <a:pt x="650" y="434"/>
                    </a:lnTo>
                    <a:lnTo>
                      <a:pt x="646" y="434"/>
                    </a:lnTo>
                    <a:lnTo>
                      <a:pt x="646" y="430"/>
                    </a:lnTo>
                    <a:lnTo>
                      <a:pt x="646" y="426"/>
                    </a:lnTo>
                    <a:lnTo>
                      <a:pt x="642" y="426"/>
                    </a:lnTo>
                    <a:lnTo>
                      <a:pt x="642" y="422"/>
                    </a:lnTo>
                    <a:lnTo>
                      <a:pt x="646" y="418"/>
                    </a:lnTo>
                    <a:lnTo>
                      <a:pt x="642" y="418"/>
                    </a:lnTo>
                    <a:lnTo>
                      <a:pt x="646" y="418"/>
                    </a:lnTo>
                    <a:lnTo>
                      <a:pt x="646" y="414"/>
                    </a:lnTo>
                    <a:lnTo>
                      <a:pt x="650" y="414"/>
                    </a:lnTo>
                    <a:lnTo>
                      <a:pt x="652" y="414"/>
                    </a:lnTo>
                    <a:lnTo>
                      <a:pt x="656" y="414"/>
                    </a:lnTo>
                    <a:lnTo>
                      <a:pt x="660" y="410"/>
                    </a:lnTo>
                    <a:lnTo>
                      <a:pt x="664" y="410"/>
                    </a:lnTo>
                    <a:lnTo>
                      <a:pt x="664" y="408"/>
                    </a:lnTo>
                    <a:lnTo>
                      <a:pt x="660" y="408"/>
                    </a:lnTo>
                    <a:lnTo>
                      <a:pt x="664" y="408"/>
                    </a:lnTo>
                    <a:lnTo>
                      <a:pt x="664" y="404"/>
                    </a:lnTo>
                    <a:lnTo>
                      <a:pt x="668" y="404"/>
                    </a:lnTo>
                    <a:lnTo>
                      <a:pt x="672" y="404"/>
                    </a:lnTo>
                    <a:lnTo>
                      <a:pt x="672" y="400"/>
                    </a:lnTo>
                    <a:lnTo>
                      <a:pt x="668" y="400"/>
                    </a:lnTo>
                    <a:lnTo>
                      <a:pt x="668" y="396"/>
                    </a:lnTo>
                    <a:lnTo>
                      <a:pt x="672" y="396"/>
                    </a:lnTo>
                    <a:lnTo>
                      <a:pt x="672" y="392"/>
                    </a:lnTo>
                    <a:lnTo>
                      <a:pt x="668" y="392"/>
                    </a:lnTo>
                    <a:lnTo>
                      <a:pt x="664" y="392"/>
                    </a:lnTo>
                    <a:lnTo>
                      <a:pt x="664" y="396"/>
                    </a:lnTo>
                    <a:lnTo>
                      <a:pt x="668" y="396"/>
                    </a:lnTo>
                    <a:lnTo>
                      <a:pt x="668" y="392"/>
                    </a:lnTo>
                    <a:lnTo>
                      <a:pt x="668" y="396"/>
                    </a:lnTo>
                    <a:lnTo>
                      <a:pt x="664" y="396"/>
                    </a:lnTo>
                    <a:lnTo>
                      <a:pt x="660" y="400"/>
                    </a:lnTo>
                    <a:lnTo>
                      <a:pt x="656" y="400"/>
                    </a:lnTo>
                    <a:lnTo>
                      <a:pt x="656" y="396"/>
                    </a:lnTo>
                    <a:lnTo>
                      <a:pt x="656" y="392"/>
                    </a:lnTo>
                    <a:lnTo>
                      <a:pt x="660" y="392"/>
                    </a:lnTo>
                    <a:lnTo>
                      <a:pt x="664" y="388"/>
                    </a:lnTo>
                    <a:lnTo>
                      <a:pt x="660" y="388"/>
                    </a:lnTo>
                    <a:lnTo>
                      <a:pt x="660" y="384"/>
                    </a:lnTo>
                    <a:lnTo>
                      <a:pt x="664" y="380"/>
                    </a:lnTo>
                    <a:lnTo>
                      <a:pt x="668" y="380"/>
                    </a:lnTo>
                    <a:lnTo>
                      <a:pt x="672" y="380"/>
                    </a:lnTo>
                    <a:lnTo>
                      <a:pt x="668" y="380"/>
                    </a:lnTo>
                    <a:lnTo>
                      <a:pt x="668" y="384"/>
                    </a:lnTo>
                    <a:lnTo>
                      <a:pt x="668" y="388"/>
                    </a:lnTo>
                    <a:lnTo>
                      <a:pt x="672" y="384"/>
                    </a:lnTo>
                    <a:lnTo>
                      <a:pt x="676" y="380"/>
                    </a:lnTo>
                    <a:lnTo>
                      <a:pt x="672" y="380"/>
                    </a:lnTo>
                    <a:lnTo>
                      <a:pt x="672" y="378"/>
                    </a:lnTo>
                    <a:lnTo>
                      <a:pt x="668" y="378"/>
                    </a:lnTo>
                    <a:lnTo>
                      <a:pt x="668" y="380"/>
                    </a:lnTo>
                    <a:lnTo>
                      <a:pt x="664" y="380"/>
                    </a:lnTo>
                    <a:lnTo>
                      <a:pt x="660" y="380"/>
                    </a:lnTo>
                    <a:lnTo>
                      <a:pt x="660" y="378"/>
                    </a:lnTo>
                    <a:lnTo>
                      <a:pt x="656" y="378"/>
                    </a:lnTo>
                    <a:lnTo>
                      <a:pt x="656" y="374"/>
                    </a:lnTo>
                    <a:lnTo>
                      <a:pt x="652" y="374"/>
                    </a:lnTo>
                    <a:lnTo>
                      <a:pt x="656" y="378"/>
                    </a:lnTo>
                    <a:lnTo>
                      <a:pt x="652" y="378"/>
                    </a:lnTo>
                    <a:lnTo>
                      <a:pt x="650" y="378"/>
                    </a:lnTo>
                    <a:lnTo>
                      <a:pt x="650" y="374"/>
                    </a:lnTo>
                    <a:lnTo>
                      <a:pt x="646" y="374"/>
                    </a:lnTo>
                    <a:lnTo>
                      <a:pt x="642" y="374"/>
                    </a:lnTo>
                    <a:lnTo>
                      <a:pt x="642" y="370"/>
                    </a:lnTo>
                    <a:lnTo>
                      <a:pt x="638" y="370"/>
                    </a:lnTo>
                    <a:lnTo>
                      <a:pt x="634" y="370"/>
                    </a:lnTo>
                    <a:lnTo>
                      <a:pt x="634" y="366"/>
                    </a:lnTo>
                    <a:lnTo>
                      <a:pt x="630" y="366"/>
                    </a:lnTo>
                    <a:lnTo>
                      <a:pt x="630" y="362"/>
                    </a:lnTo>
                    <a:lnTo>
                      <a:pt x="630" y="358"/>
                    </a:lnTo>
                    <a:lnTo>
                      <a:pt x="634" y="350"/>
                    </a:lnTo>
                    <a:lnTo>
                      <a:pt x="638" y="350"/>
                    </a:lnTo>
                    <a:lnTo>
                      <a:pt x="634" y="350"/>
                    </a:lnTo>
                    <a:lnTo>
                      <a:pt x="638" y="348"/>
                    </a:lnTo>
                    <a:lnTo>
                      <a:pt x="634" y="348"/>
                    </a:lnTo>
                    <a:lnTo>
                      <a:pt x="634" y="350"/>
                    </a:lnTo>
                    <a:lnTo>
                      <a:pt x="630" y="348"/>
                    </a:lnTo>
                    <a:lnTo>
                      <a:pt x="626" y="348"/>
                    </a:lnTo>
                    <a:lnTo>
                      <a:pt x="626" y="344"/>
                    </a:lnTo>
                    <a:lnTo>
                      <a:pt x="630" y="344"/>
                    </a:lnTo>
                    <a:lnTo>
                      <a:pt x="630" y="340"/>
                    </a:lnTo>
                    <a:lnTo>
                      <a:pt x="630" y="336"/>
                    </a:lnTo>
                    <a:lnTo>
                      <a:pt x="630" y="340"/>
                    </a:lnTo>
                    <a:lnTo>
                      <a:pt x="630" y="336"/>
                    </a:lnTo>
                    <a:lnTo>
                      <a:pt x="630" y="332"/>
                    </a:lnTo>
                    <a:lnTo>
                      <a:pt x="634" y="332"/>
                    </a:lnTo>
                    <a:lnTo>
                      <a:pt x="634" y="328"/>
                    </a:lnTo>
                    <a:lnTo>
                      <a:pt x="638" y="328"/>
                    </a:lnTo>
                    <a:lnTo>
                      <a:pt x="638" y="332"/>
                    </a:lnTo>
                    <a:lnTo>
                      <a:pt x="642" y="332"/>
                    </a:lnTo>
                    <a:lnTo>
                      <a:pt x="646" y="332"/>
                    </a:lnTo>
                    <a:lnTo>
                      <a:pt x="642" y="328"/>
                    </a:lnTo>
                    <a:lnTo>
                      <a:pt x="638" y="328"/>
                    </a:lnTo>
                    <a:lnTo>
                      <a:pt x="638" y="324"/>
                    </a:lnTo>
                    <a:lnTo>
                      <a:pt x="642" y="324"/>
                    </a:lnTo>
                    <a:lnTo>
                      <a:pt x="642" y="322"/>
                    </a:lnTo>
                    <a:lnTo>
                      <a:pt x="646" y="322"/>
                    </a:lnTo>
                    <a:lnTo>
                      <a:pt x="650" y="318"/>
                    </a:lnTo>
                    <a:lnTo>
                      <a:pt x="652" y="318"/>
                    </a:lnTo>
                    <a:lnTo>
                      <a:pt x="656" y="318"/>
                    </a:lnTo>
                    <a:lnTo>
                      <a:pt x="652" y="318"/>
                    </a:lnTo>
                    <a:lnTo>
                      <a:pt x="650" y="318"/>
                    </a:lnTo>
                    <a:lnTo>
                      <a:pt x="652" y="314"/>
                    </a:lnTo>
                    <a:lnTo>
                      <a:pt x="656" y="314"/>
                    </a:lnTo>
                    <a:lnTo>
                      <a:pt x="660" y="318"/>
                    </a:lnTo>
                    <a:lnTo>
                      <a:pt x="656" y="318"/>
                    </a:lnTo>
                    <a:lnTo>
                      <a:pt x="656" y="322"/>
                    </a:lnTo>
                    <a:lnTo>
                      <a:pt x="656" y="318"/>
                    </a:lnTo>
                    <a:lnTo>
                      <a:pt x="660" y="318"/>
                    </a:lnTo>
                    <a:lnTo>
                      <a:pt x="660" y="322"/>
                    </a:lnTo>
                    <a:lnTo>
                      <a:pt x="664" y="322"/>
                    </a:lnTo>
                    <a:lnTo>
                      <a:pt x="668" y="322"/>
                    </a:lnTo>
                    <a:lnTo>
                      <a:pt x="668" y="324"/>
                    </a:lnTo>
                    <a:lnTo>
                      <a:pt x="672" y="324"/>
                    </a:lnTo>
                    <a:lnTo>
                      <a:pt x="676" y="328"/>
                    </a:lnTo>
                    <a:lnTo>
                      <a:pt x="678" y="332"/>
                    </a:lnTo>
                    <a:lnTo>
                      <a:pt x="678" y="336"/>
                    </a:lnTo>
                    <a:lnTo>
                      <a:pt x="682" y="336"/>
                    </a:lnTo>
                    <a:lnTo>
                      <a:pt x="682" y="340"/>
                    </a:lnTo>
                    <a:lnTo>
                      <a:pt x="678" y="344"/>
                    </a:lnTo>
                    <a:lnTo>
                      <a:pt x="682" y="344"/>
                    </a:lnTo>
                    <a:lnTo>
                      <a:pt x="682" y="348"/>
                    </a:lnTo>
                    <a:lnTo>
                      <a:pt x="686" y="348"/>
                    </a:lnTo>
                    <a:lnTo>
                      <a:pt x="690" y="350"/>
                    </a:lnTo>
                    <a:lnTo>
                      <a:pt x="690" y="354"/>
                    </a:lnTo>
                    <a:lnTo>
                      <a:pt x="694" y="354"/>
                    </a:lnTo>
                    <a:lnTo>
                      <a:pt x="694" y="358"/>
                    </a:lnTo>
                    <a:lnTo>
                      <a:pt x="694" y="354"/>
                    </a:lnTo>
                    <a:lnTo>
                      <a:pt x="698" y="354"/>
                    </a:lnTo>
                    <a:lnTo>
                      <a:pt x="698" y="358"/>
                    </a:lnTo>
                    <a:lnTo>
                      <a:pt x="702" y="362"/>
                    </a:lnTo>
                    <a:lnTo>
                      <a:pt x="698" y="362"/>
                    </a:lnTo>
                    <a:lnTo>
                      <a:pt x="694" y="362"/>
                    </a:lnTo>
                    <a:lnTo>
                      <a:pt x="690" y="358"/>
                    </a:lnTo>
                    <a:lnTo>
                      <a:pt x="690" y="362"/>
                    </a:lnTo>
                    <a:lnTo>
                      <a:pt x="686" y="362"/>
                    </a:lnTo>
                    <a:lnTo>
                      <a:pt x="690" y="362"/>
                    </a:lnTo>
                    <a:lnTo>
                      <a:pt x="694" y="362"/>
                    </a:lnTo>
                    <a:lnTo>
                      <a:pt x="694" y="366"/>
                    </a:lnTo>
                    <a:lnTo>
                      <a:pt x="690" y="366"/>
                    </a:lnTo>
                    <a:lnTo>
                      <a:pt x="686" y="370"/>
                    </a:lnTo>
                    <a:lnTo>
                      <a:pt x="682" y="374"/>
                    </a:lnTo>
                    <a:lnTo>
                      <a:pt x="686" y="374"/>
                    </a:lnTo>
                    <a:lnTo>
                      <a:pt x="682" y="374"/>
                    </a:lnTo>
                    <a:lnTo>
                      <a:pt x="678" y="374"/>
                    </a:lnTo>
                    <a:lnTo>
                      <a:pt x="682" y="374"/>
                    </a:lnTo>
                    <a:lnTo>
                      <a:pt x="686" y="374"/>
                    </a:lnTo>
                    <a:lnTo>
                      <a:pt x="690" y="374"/>
                    </a:lnTo>
                    <a:lnTo>
                      <a:pt x="694" y="378"/>
                    </a:lnTo>
                    <a:lnTo>
                      <a:pt x="690" y="378"/>
                    </a:lnTo>
                    <a:lnTo>
                      <a:pt x="690" y="374"/>
                    </a:lnTo>
                    <a:lnTo>
                      <a:pt x="690" y="378"/>
                    </a:lnTo>
                    <a:lnTo>
                      <a:pt x="694" y="378"/>
                    </a:lnTo>
                    <a:lnTo>
                      <a:pt x="698" y="378"/>
                    </a:lnTo>
                    <a:lnTo>
                      <a:pt x="702" y="374"/>
                    </a:lnTo>
                    <a:lnTo>
                      <a:pt x="706" y="374"/>
                    </a:lnTo>
                    <a:lnTo>
                      <a:pt x="702" y="378"/>
                    </a:lnTo>
                    <a:lnTo>
                      <a:pt x="706" y="378"/>
                    </a:lnTo>
                    <a:lnTo>
                      <a:pt x="708" y="378"/>
                    </a:lnTo>
                    <a:lnTo>
                      <a:pt x="712" y="378"/>
                    </a:lnTo>
                    <a:lnTo>
                      <a:pt x="716" y="378"/>
                    </a:lnTo>
                    <a:lnTo>
                      <a:pt x="716" y="380"/>
                    </a:lnTo>
                    <a:lnTo>
                      <a:pt x="712" y="380"/>
                    </a:lnTo>
                    <a:lnTo>
                      <a:pt x="708" y="380"/>
                    </a:lnTo>
                    <a:lnTo>
                      <a:pt x="708" y="384"/>
                    </a:lnTo>
                    <a:lnTo>
                      <a:pt x="706" y="384"/>
                    </a:lnTo>
                    <a:lnTo>
                      <a:pt x="702" y="384"/>
                    </a:lnTo>
                    <a:lnTo>
                      <a:pt x="702" y="380"/>
                    </a:lnTo>
                    <a:lnTo>
                      <a:pt x="702" y="384"/>
                    </a:lnTo>
                    <a:lnTo>
                      <a:pt x="706" y="384"/>
                    </a:lnTo>
                    <a:lnTo>
                      <a:pt x="708" y="384"/>
                    </a:lnTo>
                    <a:lnTo>
                      <a:pt x="708" y="388"/>
                    </a:lnTo>
                    <a:lnTo>
                      <a:pt x="712" y="388"/>
                    </a:lnTo>
                    <a:lnTo>
                      <a:pt x="712" y="392"/>
                    </a:lnTo>
                    <a:lnTo>
                      <a:pt x="716" y="392"/>
                    </a:lnTo>
                    <a:lnTo>
                      <a:pt x="716" y="396"/>
                    </a:lnTo>
                    <a:lnTo>
                      <a:pt x="712" y="396"/>
                    </a:lnTo>
                    <a:lnTo>
                      <a:pt x="716" y="400"/>
                    </a:lnTo>
                    <a:lnTo>
                      <a:pt x="716" y="404"/>
                    </a:lnTo>
                    <a:lnTo>
                      <a:pt x="712" y="404"/>
                    </a:lnTo>
                    <a:lnTo>
                      <a:pt x="712" y="408"/>
                    </a:lnTo>
                    <a:lnTo>
                      <a:pt x="716" y="408"/>
                    </a:lnTo>
                    <a:lnTo>
                      <a:pt x="716" y="410"/>
                    </a:lnTo>
                    <a:lnTo>
                      <a:pt x="720" y="410"/>
                    </a:lnTo>
                    <a:lnTo>
                      <a:pt x="720" y="408"/>
                    </a:lnTo>
                    <a:lnTo>
                      <a:pt x="724" y="408"/>
                    </a:lnTo>
                    <a:lnTo>
                      <a:pt x="724" y="404"/>
                    </a:lnTo>
                    <a:lnTo>
                      <a:pt x="724" y="400"/>
                    </a:lnTo>
                    <a:lnTo>
                      <a:pt x="728" y="396"/>
                    </a:lnTo>
                    <a:lnTo>
                      <a:pt x="724" y="392"/>
                    </a:lnTo>
                    <a:lnTo>
                      <a:pt x="728" y="392"/>
                    </a:lnTo>
                    <a:lnTo>
                      <a:pt x="728" y="388"/>
                    </a:lnTo>
                    <a:lnTo>
                      <a:pt x="732" y="388"/>
                    </a:lnTo>
                    <a:lnTo>
                      <a:pt x="732" y="384"/>
                    </a:lnTo>
                    <a:lnTo>
                      <a:pt x="734" y="384"/>
                    </a:lnTo>
                    <a:lnTo>
                      <a:pt x="738" y="388"/>
                    </a:lnTo>
                    <a:lnTo>
                      <a:pt x="742" y="388"/>
                    </a:lnTo>
                    <a:lnTo>
                      <a:pt x="742" y="392"/>
                    </a:lnTo>
                    <a:lnTo>
                      <a:pt x="746" y="392"/>
                    </a:lnTo>
                    <a:lnTo>
                      <a:pt x="748" y="396"/>
                    </a:lnTo>
                    <a:lnTo>
                      <a:pt x="748" y="400"/>
                    </a:lnTo>
                    <a:lnTo>
                      <a:pt x="748" y="404"/>
                    </a:lnTo>
                    <a:lnTo>
                      <a:pt x="752" y="404"/>
                    </a:lnTo>
                    <a:lnTo>
                      <a:pt x="752" y="408"/>
                    </a:lnTo>
                    <a:lnTo>
                      <a:pt x="752" y="410"/>
                    </a:lnTo>
                    <a:lnTo>
                      <a:pt x="748" y="410"/>
                    </a:lnTo>
                    <a:lnTo>
                      <a:pt x="746" y="408"/>
                    </a:lnTo>
                    <a:lnTo>
                      <a:pt x="746" y="410"/>
                    </a:lnTo>
                    <a:lnTo>
                      <a:pt x="746" y="414"/>
                    </a:lnTo>
                    <a:lnTo>
                      <a:pt x="746" y="418"/>
                    </a:lnTo>
                    <a:lnTo>
                      <a:pt x="746" y="422"/>
                    </a:lnTo>
                    <a:lnTo>
                      <a:pt x="746" y="426"/>
                    </a:lnTo>
                    <a:lnTo>
                      <a:pt x="748" y="426"/>
                    </a:lnTo>
                    <a:lnTo>
                      <a:pt x="752" y="426"/>
                    </a:lnTo>
                    <a:lnTo>
                      <a:pt x="752" y="430"/>
                    </a:lnTo>
                    <a:lnTo>
                      <a:pt x="756" y="430"/>
                    </a:lnTo>
                    <a:lnTo>
                      <a:pt x="756" y="434"/>
                    </a:lnTo>
                    <a:lnTo>
                      <a:pt x="756" y="436"/>
                    </a:lnTo>
                    <a:lnTo>
                      <a:pt x="760" y="436"/>
                    </a:lnTo>
                    <a:lnTo>
                      <a:pt x="764" y="436"/>
                    </a:lnTo>
                    <a:lnTo>
                      <a:pt x="764" y="434"/>
                    </a:lnTo>
                    <a:lnTo>
                      <a:pt x="764" y="430"/>
                    </a:lnTo>
                    <a:lnTo>
                      <a:pt x="768" y="430"/>
                    </a:lnTo>
                    <a:lnTo>
                      <a:pt x="768" y="434"/>
                    </a:lnTo>
                    <a:lnTo>
                      <a:pt x="772" y="434"/>
                    </a:lnTo>
                    <a:lnTo>
                      <a:pt x="772" y="430"/>
                    </a:lnTo>
                    <a:lnTo>
                      <a:pt x="772" y="426"/>
                    </a:lnTo>
                    <a:lnTo>
                      <a:pt x="772" y="422"/>
                    </a:lnTo>
                    <a:lnTo>
                      <a:pt x="776" y="418"/>
                    </a:lnTo>
                    <a:lnTo>
                      <a:pt x="778" y="414"/>
                    </a:lnTo>
                    <a:lnTo>
                      <a:pt x="778" y="410"/>
                    </a:lnTo>
                    <a:lnTo>
                      <a:pt x="778" y="408"/>
                    </a:lnTo>
                    <a:lnTo>
                      <a:pt x="782" y="408"/>
                    </a:lnTo>
                    <a:lnTo>
                      <a:pt x="782" y="404"/>
                    </a:lnTo>
                    <a:lnTo>
                      <a:pt x="782" y="400"/>
                    </a:lnTo>
                    <a:lnTo>
                      <a:pt x="782" y="396"/>
                    </a:lnTo>
                    <a:lnTo>
                      <a:pt x="782" y="400"/>
                    </a:lnTo>
                    <a:lnTo>
                      <a:pt x="786" y="400"/>
                    </a:lnTo>
                    <a:lnTo>
                      <a:pt x="786" y="396"/>
                    </a:lnTo>
                    <a:lnTo>
                      <a:pt x="782" y="396"/>
                    </a:lnTo>
                    <a:lnTo>
                      <a:pt x="786" y="396"/>
                    </a:lnTo>
                    <a:lnTo>
                      <a:pt x="786" y="400"/>
                    </a:lnTo>
                    <a:lnTo>
                      <a:pt x="790" y="400"/>
                    </a:lnTo>
                    <a:lnTo>
                      <a:pt x="790" y="396"/>
                    </a:lnTo>
                    <a:lnTo>
                      <a:pt x="794" y="396"/>
                    </a:lnTo>
                    <a:lnTo>
                      <a:pt x="794" y="400"/>
                    </a:lnTo>
                    <a:lnTo>
                      <a:pt x="794" y="396"/>
                    </a:lnTo>
                    <a:lnTo>
                      <a:pt x="790" y="396"/>
                    </a:lnTo>
                    <a:lnTo>
                      <a:pt x="790" y="392"/>
                    </a:lnTo>
                    <a:lnTo>
                      <a:pt x="794" y="392"/>
                    </a:lnTo>
                    <a:lnTo>
                      <a:pt x="790" y="392"/>
                    </a:lnTo>
                    <a:lnTo>
                      <a:pt x="794" y="392"/>
                    </a:lnTo>
                    <a:lnTo>
                      <a:pt x="798" y="392"/>
                    </a:lnTo>
                    <a:lnTo>
                      <a:pt x="794" y="388"/>
                    </a:lnTo>
                    <a:lnTo>
                      <a:pt x="790" y="388"/>
                    </a:lnTo>
                    <a:lnTo>
                      <a:pt x="786" y="388"/>
                    </a:lnTo>
                    <a:lnTo>
                      <a:pt x="790" y="388"/>
                    </a:lnTo>
                    <a:lnTo>
                      <a:pt x="786" y="384"/>
                    </a:lnTo>
                    <a:lnTo>
                      <a:pt x="786" y="380"/>
                    </a:lnTo>
                    <a:lnTo>
                      <a:pt x="782" y="380"/>
                    </a:lnTo>
                    <a:lnTo>
                      <a:pt x="782" y="374"/>
                    </a:lnTo>
                    <a:lnTo>
                      <a:pt x="786" y="370"/>
                    </a:lnTo>
                    <a:lnTo>
                      <a:pt x="786" y="374"/>
                    </a:lnTo>
                    <a:lnTo>
                      <a:pt x="786" y="370"/>
                    </a:lnTo>
                    <a:lnTo>
                      <a:pt x="782" y="370"/>
                    </a:lnTo>
                    <a:lnTo>
                      <a:pt x="786" y="370"/>
                    </a:lnTo>
                    <a:lnTo>
                      <a:pt x="790" y="370"/>
                    </a:lnTo>
                    <a:lnTo>
                      <a:pt x="790" y="374"/>
                    </a:lnTo>
                    <a:lnTo>
                      <a:pt x="794" y="370"/>
                    </a:lnTo>
                    <a:lnTo>
                      <a:pt x="798" y="370"/>
                    </a:lnTo>
                    <a:lnTo>
                      <a:pt x="802" y="370"/>
                    </a:lnTo>
                    <a:lnTo>
                      <a:pt x="806" y="370"/>
                    </a:lnTo>
                    <a:lnTo>
                      <a:pt x="806" y="374"/>
                    </a:lnTo>
                    <a:lnTo>
                      <a:pt x="808" y="374"/>
                    </a:lnTo>
                    <a:lnTo>
                      <a:pt x="812" y="374"/>
                    </a:lnTo>
                    <a:lnTo>
                      <a:pt x="816" y="374"/>
                    </a:lnTo>
                    <a:lnTo>
                      <a:pt x="820" y="374"/>
                    </a:lnTo>
                    <a:lnTo>
                      <a:pt x="824" y="374"/>
                    </a:lnTo>
                    <a:lnTo>
                      <a:pt x="828" y="374"/>
                    </a:lnTo>
                    <a:lnTo>
                      <a:pt x="832" y="374"/>
                    </a:lnTo>
                    <a:lnTo>
                      <a:pt x="832" y="378"/>
                    </a:lnTo>
                    <a:lnTo>
                      <a:pt x="828" y="378"/>
                    </a:lnTo>
                    <a:lnTo>
                      <a:pt x="828" y="374"/>
                    </a:lnTo>
                    <a:lnTo>
                      <a:pt x="824" y="378"/>
                    </a:lnTo>
                    <a:lnTo>
                      <a:pt x="828" y="378"/>
                    </a:lnTo>
                    <a:lnTo>
                      <a:pt x="824" y="378"/>
                    </a:lnTo>
                    <a:lnTo>
                      <a:pt x="820" y="378"/>
                    </a:lnTo>
                    <a:lnTo>
                      <a:pt x="816" y="378"/>
                    </a:lnTo>
                    <a:lnTo>
                      <a:pt x="820" y="378"/>
                    </a:lnTo>
                    <a:lnTo>
                      <a:pt x="824" y="378"/>
                    </a:lnTo>
                    <a:lnTo>
                      <a:pt x="832" y="380"/>
                    </a:lnTo>
                    <a:lnTo>
                      <a:pt x="832" y="384"/>
                    </a:lnTo>
                    <a:lnTo>
                      <a:pt x="834" y="384"/>
                    </a:lnTo>
                    <a:lnTo>
                      <a:pt x="838" y="384"/>
                    </a:lnTo>
                    <a:lnTo>
                      <a:pt x="842" y="384"/>
                    </a:lnTo>
                    <a:lnTo>
                      <a:pt x="842" y="388"/>
                    </a:lnTo>
                    <a:lnTo>
                      <a:pt x="838" y="392"/>
                    </a:lnTo>
                    <a:lnTo>
                      <a:pt x="834" y="392"/>
                    </a:lnTo>
                    <a:lnTo>
                      <a:pt x="834" y="396"/>
                    </a:lnTo>
                    <a:lnTo>
                      <a:pt x="834" y="392"/>
                    </a:lnTo>
                    <a:lnTo>
                      <a:pt x="838" y="392"/>
                    </a:lnTo>
                    <a:lnTo>
                      <a:pt x="838" y="396"/>
                    </a:lnTo>
                    <a:lnTo>
                      <a:pt x="842" y="396"/>
                    </a:lnTo>
                    <a:lnTo>
                      <a:pt x="846" y="396"/>
                    </a:lnTo>
                    <a:lnTo>
                      <a:pt x="846" y="400"/>
                    </a:lnTo>
                    <a:lnTo>
                      <a:pt x="842" y="400"/>
                    </a:lnTo>
                    <a:lnTo>
                      <a:pt x="838" y="404"/>
                    </a:lnTo>
                    <a:lnTo>
                      <a:pt x="834" y="404"/>
                    </a:lnTo>
                    <a:lnTo>
                      <a:pt x="834" y="408"/>
                    </a:lnTo>
                    <a:lnTo>
                      <a:pt x="834" y="404"/>
                    </a:lnTo>
                    <a:lnTo>
                      <a:pt x="832" y="404"/>
                    </a:lnTo>
                    <a:lnTo>
                      <a:pt x="828" y="404"/>
                    </a:lnTo>
                    <a:lnTo>
                      <a:pt x="824" y="404"/>
                    </a:lnTo>
                    <a:lnTo>
                      <a:pt x="828" y="404"/>
                    </a:lnTo>
                    <a:lnTo>
                      <a:pt x="828" y="408"/>
                    </a:lnTo>
                    <a:lnTo>
                      <a:pt x="828" y="410"/>
                    </a:lnTo>
                    <a:lnTo>
                      <a:pt x="832" y="410"/>
                    </a:lnTo>
                    <a:lnTo>
                      <a:pt x="832" y="414"/>
                    </a:lnTo>
                    <a:lnTo>
                      <a:pt x="832" y="410"/>
                    </a:lnTo>
                    <a:lnTo>
                      <a:pt x="834" y="410"/>
                    </a:lnTo>
                    <a:lnTo>
                      <a:pt x="834" y="414"/>
                    </a:lnTo>
                    <a:lnTo>
                      <a:pt x="832" y="414"/>
                    </a:lnTo>
                    <a:lnTo>
                      <a:pt x="832" y="418"/>
                    </a:lnTo>
                    <a:lnTo>
                      <a:pt x="834" y="418"/>
                    </a:lnTo>
                    <a:lnTo>
                      <a:pt x="834" y="422"/>
                    </a:lnTo>
                    <a:lnTo>
                      <a:pt x="838" y="422"/>
                    </a:lnTo>
                    <a:lnTo>
                      <a:pt x="838" y="426"/>
                    </a:lnTo>
                    <a:lnTo>
                      <a:pt x="842" y="426"/>
                    </a:lnTo>
                    <a:lnTo>
                      <a:pt x="846" y="430"/>
                    </a:lnTo>
                    <a:lnTo>
                      <a:pt x="842" y="430"/>
                    </a:lnTo>
                    <a:lnTo>
                      <a:pt x="842" y="434"/>
                    </a:lnTo>
                    <a:lnTo>
                      <a:pt x="842" y="436"/>
                    </a:lnTo>
                    <a:lnTo>
                      <a:pt x="842" y="440"/>
                    </a:lnTo>
                    <a:lnTo>
                      <a:pt x="838" y="440"/>
                    </a:lnTo>
                    <a:lnTo>
                      <a:pt x="834" y="440"/>
                    </a:lnTo>
                    <a:lnTo>
                      <a:pt x="834" y="444"/>
                    </a:lnTo>
                    <a:lnTo>
                      <a:pt x="832" y="448"/>
                    </a:lnTo>
                    <a:lnTo>
                      <a:pt x="828" y="448"/>
                    </a:lnTo>
                    <a:lnTo>
                      <a:pt x="828" y="452"/>
                    </a:lnTo>
                    <a:lnTo>
                      <a:pt x="824" y="452"/>
                    </a:lnTo>
                    <a:lnTo>
                      <a:pt x="820" y="452"/>
                    </a:lnTo>
                    <a:lnTo>
                      <a:pt x="820" y="456"/>
                    </a:lnTo>
                    <a:lnTo>
                      <a:pt x="816" y="456"/>
                    </a:lnTo>
                    <a:lnTo>
                      <a:pt x="812" y="456"/>
                    </a:lnTo>
                    <a:lnTo>
                      <a:pt x="808" y="452"/>
                    </a:lnTo>
                    <a:lnTo>
                      <a:pt x="806" y="452"/>
                    </a:lnTo>
                    <a:lnTo>
                      <a:pt x="806" y="448"/>
                    </a:lnTo>
                    <a:lnTo>
                      <a:pt x="808" y="444"/>
                    </a:lnTo>
                    <a:lnTo>
                      <a:pt x="806" y="444"/>
                    </a:lnTo>
                    <a:lnTo>
                      <a:pt x="806" y="448"/>
                    </a:lnTo>
                    <a:lnTo>
                      <a:pt x="802" y="448"/>
                    </a:lnTo>
                    <a:lnTo>
                      <a:pt x="802" y="444"/>
                    </a:lnTo>
                    <a:lnTo>
                      <a:pt x="802" y="440"/>
                    </a:lnTo>
                    <a:lnTo>
                      <a:pt x="798" y="440"/>
                    </a:lnTo>
                    <a:lnTo>
                      <a:pt x="794" y="440"/>
                    </a:lnTo>
                    <a:lnTo>
                      <a:pt x="798" y="440"/>
                    </a:lnTo>
                    <a:lnTo>
                      <a:pt x="794" y="440"/>
                    </a:lnTo>
                    <a:lnTo>
                      <a:pt x="790" y="440"/>
                    </a:lnTo>
                    <a:lnTo>
                      <a:pt x="790" y="444"/>
                    </a:lnTo>
                    <a:lnTo>
                      <a:pt x="794" y="444"/>
                    </a:lnTo>
                    <a:lnTo>
                      <a:pt x="794" y="440"/>
                    </a:lnTo>
                    <a:lnTo>
                      <a:pt x="798" y="440"/>
                    </a:lnTo>
                    <a:lnTo>
                      <a:pt x="798" y="444"/>
                    </a:lnTo>
                    <a:lnTo>
                      <a:pt x="794" y="444"/>
                    </a:lnTo>
                    <a:lnTo>
                      <a:pt x="798" y="444"/>
                    </a:lnTo>
                    <a:lnTo>
                      <a:pt x="802" y="448"/>
                    </a:lnTo>
                    <a:lnTo>
                      <a:pt x="806" y="448"/>
                    </a:lnTo>
                    <a:lnTo>
                      <a:pt x="806" y="452"/>
                    </a:lnTo>
                    <a:lnTo>
                      <a:pt x="806" y="456"/>
                    </a:lnTo>
                    <a:lnTo>
                      <a:pt x="808" y="456"/>
                    </a:lnTo>
                    <a:lnTo>
                      <a:pt x="808" y="460"/>
                    </a:lnTo>
                    <a:lnTo>
                      <a:pt x="808" y="464"/>
                    </a:lnTo>
                    <a:lnTo>
                      <a:pt x="806" y="460"/>
                    </a:lnTo>
                    <a:lnTo>
                      <a:pt x="802" y="460"/>
                    </a:lnTo>
                    <a:lnTo>
                      <a:pt x="802" y="456"/>
                    </a:lnTo>
                    <a:lnTo>
                      <a:pt x="798" y="456"/>
                    </a:lnTo>
                    <a:lnTo>
                      <a:pt x="798" y="460"/>
                    </a:lnTo>
                    <a:lnTo>
                      <a:pt x="802" y="460"/>
                    </a:lnTo>
                    <a:lnTo>
                      <a:pt x="802" y="464"/>
                    </a:lnTo>
                    <a:lnTo>
                      <a:pt x="798" y="464"/>
                    </a:lnTo>
                    <a:lnTo>
                      <a:pt x="798" y="460"/>
                    </a:lnTo>
                    <a:lnTo>
                      <a:pt x="794" y="460"/>
                    </a:lnTo>
                    <a:lnTo>
                      <a:pt x="790" y="460"/>
                    </a:lnTo>
                    <a:lnTo>
                      <a:pt x="786" y="460"/>
                    </a:lnTo>
                    <a:lnTo>
                      <a:pt x="786" y="456"/>
                    </a:lnTo>
                    <a:lnTo>
                      <a:pt x="786" y="452"/>
                    </a:lnTo>
                    <a:lnTo>
                      <a:pt x="782" y="452"/>
                    </a:lnTo>
                    <a:lnTo>
                      <a:pt x="778" y="452"/>
                    </a:lnTo>
                    <a:lnTo>
                      <a:pt x="776" y="452"/>
                    </a:lnTo>
                    <a:lnTo>
                      <a:pt x="768" y="452"/>
                    </a:lnTo>
                    <a:lnTo>
                      <a:pt x="768" y="456"/>
                    </a:lnTo>
                    <a:lnTo>
                      <a:pt x="768" y="460"/>
                    </a:lnTo>
                    <a:lnTo>
                      <a:pt x="772" y="460"/>
                    </a:lnTo>
                    <a:lnTo>
                      <a:pt x="776" y="460"/>
                    </a:lnTo>
                    <a:lnTo>
                      <a:pt x="778" y="460"/>
                    </a:lnTo>
                    <a:lnTo>
                      <a:pt x="778" y="464"/>
                    </a:lnTo>
                    <a:lnTo>
                      <a:pt x="776" y="466"/>
                    </a:lnTo>
                    <a:lnTo>
                      <a:pt x="772" y="466"/>
                    </a:lnTo>
                    <a:lnTo>
                      <a:pt x="772" y="470"/>
                    </a:lnTo>
                    <a:lnTo>
                      <a:pt x="772" y="474"/>
                    </a:lnTo>
                    <a:lnTo>
                      <a:pt x="768" y="474"/>
                    </a:lnTo>
                    <a:lnTo>
                      <a:pt x="764" y="474"/>
                    </a:lnTo>
                    <a:lnTo>
                      <a:pt x="764" y="478"/>
                    </a:lnTo>
                    <a:lnTo>
                      <a:pt x="764" y="478"/>
                    </a:lnTo>
                    <a:lnTo>
                      <a:pt x="764" y="478"/>
                    </a:lnTo>
                    <a:close/>
                    <a:moveTo>
                      <a:pt x="408" y="354"/>
                    </a:moveTo>
                    <a:lnTo>
                      <a:pt x="410" y="358"/>
                    </a:lnTo>
                    <a:lnTo>
                      <a:pt x="414" y="358"/>
                    </a:lnTo>
                    <a:lnTo>
                      <a:pt x="410" y="358"/>
                    </a:lnTo>
                    <a:lnTo>
                      <a:pt x="408" y="358"/>
                    </a:lnTo>
                    <a:lnTo>
                      <a:pt x="408" y="354"/>
                    </a:lnTo>
                    <a:lnTo>
                      <a:pt x="408" y="354"/>
                    </a:lnTo>
                    <a:lnTo>
                      <a:pt x="408" y="354"/>
                    </a:lnTo>
                    <a:close/>
                    <a:moveTo>
                      <a:pt x="560" y="384"/>
                    </a:moveTo>
                    <a:lnTo>
                      <a:pt x="560" y="388"/>
                    </a:lnTo>
                    <a:lnTo>
                      <a:pt x="556" y="388"/>
                    </a:lnTo>
                    <a:lnTo>
                      <a:pt x="556" y="384"/>
                    </a:lnTo>
                    <a:lnTo>
                      <a:pt x="560" y="384"/>
                    </a:lnTo>
                    <a:lnTo>
                      <a:pt x="560" y="384"/>
                    </a:lnTo>
                    <a:lnTo>
                      <a:pt x="560" y="384"/>
                    </a:lnTo>
                    <a:close/>
                    <a:moveTo>
                      <a:pt x="1056" y="410"/>
                    </a:moveTo>
                    <a:lnTo>
                      <a:pt x="1052" y="410"/>
                    </a:lnTo>
                    <a:lnTo>
                      <a:pt x="1056" y="410"/>
                    </a:lnTo>
                    <a:lnTo>
                      <a:pt x="1060" y="410"/>
                    </a:lnTo>
                    <a:lnTo>
                      <a:pt x="1056" y="410"/>
                    </a:lnTo>
                    <a:lnTo>
                      <a:pt x="1056" y="410"/>
                    </a:lnTo>
                    <a:lnTo>
                      <a:pt x="1056" y="410"/>
                    </a:lnTo>
                    <a:close/>
                    <a:moveTo>
                      <a:pt x="466" y="418"/>
                    </a:moveTo>
                    <a:lnTo>
                      <a:pt x="462" y="418"/>
                    </a:lnTo>
                    <a:lnTo>
                      <a:pt x="466" y="418"/>
                    </a:lnTo>
                    <a:lnTo>
                      <a:pt x="466" y="418"/>
                    </a:lnTo>
                    <a:lnTo>
                      <a:pt x="466" y="418"/>
                    </a:lnTo>
                    <a:close/>
                    <a:moveTo>
                      <a:pt x="1088" y="426"/>
                    </a:moveTo>
                    <a:lnTo>
                      <a:pt x="1092" y="426"/>
                    </a:lnTo>
                    <a:lnTo>
                      <a:pt x="1092" y="430"/>
                    </a:lnTo>
                    <a:lnTo>
                      <a:pt x="1088" y="430"/>
                    </a:lnTo>
                    <a:lnTo>
                      <a:pt x="1088" y="426"/>
                    </a:lnTo>
                    <a:lnTo>
                      <a:pt x="1088" y="426"/>
                    </a:lnTo>
                    <a:lnTo>
                      <a:pt x="1088" y="426"/>
                    </a:lnTo>
                    <a:close/>
                    <a:moveTo>
                      <a:pt x="996" y="542"/>
                    </a:moveTo>
                    <a:lnTo>
                      <a:pt x="1000" y="546"/>
                    </a:lnTo>
                    <a:lnTo>
                      <a:pt x="1004" y="546"/>
                    </a:lnTo>
                    <a:lnTo>
                      <a:pt x="1000" y="550"/>
                    </a:lnTo>
                    <a:lnTo>
                      <a:pt x="996" y="550"/>
                    </a:lnTo>
                    <a:lnTo>
                      <a:pt x="992" y="550"/>
                    </a:lnTo>
                    <a:lnTo>
                      <a:pt x="992" y="546"/>
                    </a:lnTo>
                    <a:lnTo>
                      <a:pt x="992" y="542"/>
                    </a:lnTo>
                    <a:lnTo>
                      <a:pt x="988" y="542"/>
                    </a:lnTo>
                    <a:lnTo>
                      <a:pt x="992" y="542"/>
                    </a:lnTo>
                    <a:lnTo>
                      <a:pt x="996" y="542"/>
                    </a:lnTo>
                    <a:lnTo>
                      <a:pt x="996" y="542"/>
                    </a:lnTo>
                    <a:lnTo>
                      <a:pt x="996" y="542"/>
                    </a:lnTo>
                    <a:close/>
                    <a:moveTo>
                      <a:pt x="1084" y="596"/>
                    </a:moveTo>
                    <a:lnTo>
                      <a:pt x="1080" y="596"/>
                    </a:lnTo>
                    <a:lnTo>
                      <a:pt x="1080" y="600"/>
                    </a:lnTo>
                    <a:lnTo>
                      <a:pt x="1084" y="600"/>
                    </a:lnTo>
                    <a:lnTo>
                      <a:pt x="1080" y="600"/>
                    </a:lnTo>
                    <a:lnTo>
                      <a:pt x="1080" y="596"/>
                    </a:lnTo>
                    <a:lnTo>
                      <a:pt x="1076" y="596"/>
                    </a:lnTo>
                    <a:lnTo>
                      <a:pt x="1076" y="594"/>
                    </a:lnTo>
                    <a:lnTo>
                      <a:pt x="1080" y="594"/>
                    </a:lnTo>
                    <a:lnTo>
                      <a:pt x="1080" y="596"/>
                    </a:lnTo>
                    <a:lnTo>
                      <a:pt x="1084" y="596"/>
                    </a:lnTo>
                    <a:lnTo>
                      <a:pt x="1084" y="596"/>
                    </a:lnTo>
                    <a:lnTo>
                      <a:pt x="1084" y="596"/>
                    </a:lnTo>
                    <a:close/>
                    <a:moveTo>
                      <a:pt x="862" y="612"/>
                    </a:moveTo>
                    <a:lnTo>
                      <a:pt x="862" y="616"/>
                    </a:lnTo>
                    <a:lnTo>
                      <a:pt x="858" y="616"/>
                    </a:lnTo>
                    <a:lnTo>
                      <a:pt x="858" y="612"/>
                    </a:lnTo>
                    <a:lnTo>
                      <a:pt x="862" y="612"/>
                    </a:lnTo>
                    <a:lnTo>
                      <a:pt x="862" y="612"/>
                    </a:lnTo>
                    <a:lnTo>
                      <a:pt x="862" y="612"/>
                    </a:lnTo>
                    <a:close/>
                    <a:moveTo>
                      <a:pt x="1130" y="682"/>
                    </a:moveTo>
                    <a:lnTo>
                      <a:pt x="1130" y="680"/>
                    </a:lnTo>
                    <a:lnTo>
                      <a:pt x="1130" y="682"/>
                    </a:lnTo>
                    <a:lnTo>
                      <a:pt x="1130" y="682"/>
                    </a:lnTo>
                    <a:lnTo>
                      <a:pt x="1130" y="682"/>
                    </a:lnTo>
                    <a:close/>
                    <a:moveTo>
                      <a:pt x="1122" y="682"/>
                    </a:moveTo>
                    <a:lnTo>
                      <a:pt x="1126" y="682"/>
                    </a:lnTo>
                    <a:lnTo>
                      <a:pt x="1130" y="686"/>
                    </a:lnTo>
                    <a:lnTo>
                      <a:pt x="1126" y="686"/>
                    </a:lnTo>
                    <a:lnTo>
                      <a:pt x="1122" y="686"/>
                    </a:lnTo>
                    <a:lnTo>
                      <a:pt x="1126" y="686"/>
                    </a:lnTo>
                    <a:lnTo>
                      <a:pt x="1126" y="682"/>
                    </a:lnTo>
                    <a:lnTo>
                      <a:pt x="1122" y="682"/>
                    </a:lnTo>
                    <a:lnTo>
                      <a:pt x="1122" y="682"/>
                    </a:lnTo>
                    <a:lnTo>
                      <a:pt x="1122" y="682"/>
                    </a:lnTo>
                    <a:close/>
                    <a:moveTo>
                      <a:pt x="160" y="758"/>
                    </a:moveTo>
                    <a:lnTo>
                      <a:pt x="160" y="754"/>
                    </a:lnTo>
                    <a:lnTo>
                      <a:pt x="156" y="754"/>
                    </a:lnTo>
                    <a:lnTo>
                      <a:pt x="156" y="750"/>
                    </a:lnTo>
                    <a:lnTo>
                      <a:pt x="156" y="746"/>
                    </a:lnTo>
                    <a:lnTo>
                      <a:pt x="152" y="746"/>
                    </a:lnTo>
                    <a:lnTo>
                      <a:pt x="156" y="746"/>
                    </a:lnTo>
                    <a:lnTo>
                      <a:pt x="152" y="746"/>
                    </a:lnTo>
                    <a:lnTo>
                      <a:pt x="152" y="742"/>
                    </a:lnTo>
                    <a:lnTo>
                      <a:pt x="156" y="742"/>
                    </a:lnTo>
                    <a:lnTo>
                      <a:pt x="156" y="746"/>
                    </a:lnTo>
                    <a:lnTo>
                      <a:pt x="160" y="750"/>
                    </a:lnTo>
                    <a:lnTo>
                      <a:pt x="164" y="750"/>
                    </a:lnTo>
                    <a:lnTo>
                      <a:pt x="164" y="754"/>
                    </a:lnTo>
                    <a:lnTo>
                      <a:pt x="164" y="758"/>
                    </a:lnTo>
                    <a:lnTo>
                      <a:pt x="160" y="758"/>
                    </a:lnTo>
                    <a:lnTo>
                      <a:pt x="160" y="758"/>
                    </a:lnTo>
                    <a:lnTo>
                      <a:pt x="160" y="758"/>
                    </a:lnTo>
                    <a:close/>
                    <a:moveTo>
                      <a:pt x="168" y="766"/>
                    </a:moveTo>
                    <a:lnTo>
                      <a:pt x="168" y="762"/>
                    </a:lnTo>
                    <a:lnTo>
                      <a:pt x="172" y="762"/>
                    </a:lnTo>
                    <a:lnTo>
                      <a:pt x="172" y="758"/>
                    </a:lnTo>
                    <a:lnTo>
                      <a:pt x="168" y="758"/>
                    </a:lnTo>
                    <a:lnTo>
                      <a:pt x="172" y="758"/>
                    </a:lnTo>
                    <a:lnTo>
                      <a:pt x="172" y="762"/>
                    </a:lnTo>
                    <a:lnTo>
                      <a:pt x="168" y="762"/>
                    </a:lnTo>
                    <a:lnTo>
                      <a:pt x="168" y="758"/>
                    </a:lnTo>
                    <a:lnTo>
                      <a:pt x="168" y="754"/>
                    </a:lnTo>
                    <a:lnTo>
                      <a:pt x="172" y="754"/>
                    </a:lnTo>
                    <a:lnTo>
                      <a:pt x="172" y="758"/>
                    </a:lnTo>
                    <a:lnTo>
                      <a:pt x="176" y="758"/>
                    </a:lnTo>
                    <a:lnTo>
                      <a:pt x="176" y="762"/>
                    </a:lnTo>
                    <a:lnTo>
                      <a:pt x="176" y="768"/>
                    </a:lnTo>
                    <a:lnTo>
                      <a:pt x="172" y="768"/>
                    </a:lnTo>
                    <a:lnTo>
                      <a:pt x="172" y="766"/>
                    </a:lnTo>
                    <a:lnTo>
                      <a:pt x="176" y="766"/>
                    </a:lnTo>
                    <a:lnTo>
                      <a:pt x="176" y="762"/>
                    </a:lnTo>
                    <a:lnTo>
                      <a:pt x="172" y="766"/>
                    </a:lnTo>
                    <a:lnTo>
                      <a:pt x="172" y="768"/>
                    </a:lnTo>
                    <a:lnTo>
                      <a:pt x="168" y="768"/>
                    </a:lnTo>
                    <a:lnTo>
                      <a:pt x="168" y="766"/>
                    </a:lnTo>
                    <a:lnTo>
                      <a:pt x="168" y="766"/>
                    </a:lnTo>
                    <a:lnTo>
                      <a:pt x="168" y="766"/>
                    </a:lnTo>
                    <a:close/>
                    <a:moveTo>
                      <a:pt x="138" y="780"/>
                    </a:moveTo>
                    <a:lnTo>
                      <a:pt x="134" y="776"/>
                    </a:lnTo>
                    <a:lnTo>
                      <a:pt x="134" y="772"/>
                    </a:lnTo>
                    <a:lnTo>
                      <a:pt x="130" y="772"/>
                    </a:lnTo>
                    <a:lnTo>
                      <a:pt x="126" y="768"/>
                    </a:lnTo>
                    <a:lnTo>
                      <a:pt x="126" y="766"/>
                    </a:lnTo>
                    <a:lnTo>
                      <a:pt x="124" y="766"/>
                    </a:lnTo>
                    <a:lnTo>
                      <a:pt x="124" y="762"/>
                    </a:lnTo>
                    <a:lnTo>
                      <a:pt x="126" y="762"/>
                    </a:lnTo>
                    <a:lnTo>
                      <a:pt x="124" y="762"/>
                    </a:lnTo>
                    <a:lnTo>
                      <a:pt x="120" y="762"/>
                    </a:lnTo>
                    <a:lnTo>
                      <a:pt x="120" y="758"/>
                    </a:lnTo>
                    <a:lnTo>
                      <a:pt x="124" y="758"/>
                    </a:lnTo>
                    <a:lnTo>
                      <a:pt x="126" y="758"/>
                    </a:lnTo>
                    <a:lnTo>
                      <a:pt x="126" y="754"/>
                    </a:lnTo>
                    <a:lnTo>
                      <a:pt x="130" y="754"/>
                    </a:lnTo>
                    <a:lnTo>
                      <a:pt x="130" y="758"/>
                    </a:lnTo>
                    <a:lnTo>
                      <a:pt x="134" y="762"/>
                    </a:lnTo>
                    <a:lnTo>
                      <a:pt x="130" y="762"/>
                    </a:lnTo>
                    <a:lnTo>
                      <a:pt x="130" y="758"/>
                    </a:lnTo>
                    <a:lnTo>
                      <a:pt x="126" y="758"/>
                    </a:lnTo>
                    <a:lnTo>
                      <a:pt x="126" y="762"/>
                    </a:lnTo>
                    <a:lnTo>
                      <a:pt x="130" y="762"/>
                    </a:lnTo>
                    <a:lnTo>
                      <a:pt x="134" y="762"/>
                    </a:lnTo>
                    <a:lnTo>
                      <a:pt x="130" y="762"/>
                    </a:lnTo>
                    <a:lnTo>
                      <a:pt x="130" y="766"/>
                    </a:lnTo>
                    <a:lnTo>
                      <a:pt x="130" y="762"/>
                    </a:lnTo>
                    <a:lnTo>
                      <a:pt x="126" y="762"/>
                    </a:lnTo>
                    <a:lnTo>
                      <a:pt x="130" y="766"/>
                    </a:lnTo>
                    <a:lnTo>
                      <a:pt x="130" y="768"/>
                    </a:lnTo>
                    <a:lnTo>
                      <a:pt x="134" y="768"/>
                    </a:lnTo>
                    <a:lnTo>
                      <a:pt x="134" y="772"/>
                    </a:lnTo>
                    <a:lnTo>
                      <a:pt x="138" y="772"/>
                    </a:lnTo>
                    <a:lnTo>
                      <a:pt x="138" y="776"/>
                    </a:lnTo>
                    <a:lnTo>
                      <a:pt x="142" y="776"/>
                    </a:lnTo>
                    <a:lnTo>
                      <a:pt x="138" y="780"/>
                    </a:lnTo>
                    <a:lnTo>
                      <a:pt x="138" y="780"/>
                    </a:lnTo>
                    <a:lnTo>
                      <a:pt x="138" y="780"/>
                    </a:lnTo>
                    <a:close/>
                    <a:moveTo>
                      <a:pt x="182" y="776"/>
                    </a:moveTo>
                    <a:lnTo>
                      <a:pt x="182" y="780"/>
                    </a:lnTo>
                    <a:lnTo>
                      <a:pt x="180" y="780"/>
                    </a:lnTo>
                    <a:lnTo>
                      <a:pt x="180" y="776"/>
                    </a:lnTo>
                    <a:lnTo>
                      <a:pt x="182" y="776"/>
                    </a:lnTo>
                    <a:lnTo>
                      <a:pt x="182" y="776"/>
                    </a:lnTo>
                    <a:lnTo>
                      <a:pt x="182" y="776"/>
                    </a:lnTo>
                    <a:close/>
                    <a:moveTo>
                      <a:pt x="182" y="780"/>
                    </a:moveTo>
                    <a:lnTo>
                      <a:pt x="182" y="784"/>
                    </a:lnTo>
                    <a:lnTo>
                      <a:pt x="182" y="788"/>
                    </a:lnTo>
                    <a:lnTo>
                      <a:pt x="180" y="784"/>
                    </a:lnTo>
                    <a:lnTo>
                      <a:pt x="182" y="780"/>
                    </a:lnTo>
                    <a:lnTo>
                      <a:pt x="182" y="780"/>
                    </a:lnTo>
                    <a:lnTo>
                      <a:pt x="182" y="780"/>
                    </a:lnTo>
                    <a:close/>
                    <a:moveTo>
                      <a:pt x="884" y="8"/>
                    </a:moveTo>
                    <a:lnTo>
                      <a:pt x="888" y="4"/>
                    </a:lnTo>
                    <a:lnTo>
                      <a:pt x="890" y="8"/>
                    </a:lnTo>
                    <a:lnTo>
                      <a:pt x="888" y="8"/>
                    </a:lnTo>
                    <a:lnTo>
                      <a:pt x="884" y="8"/>
                    </a:lnTo>
                    <a:lnTo>
                      <a:pt x="884" y="8"/>
                    </a:lnTo>
                    <a:lnTo>
                      <a:pt x="884" y="8"/>
                    </a:lnTo>
                    <a:close/>
                    <a:moveTo>
                      <a:pt x="698" y="50"/>
                    </a:moveTo>
                    <a:lnTo>
                      <a:pt x="694" y="50"/>
                    </a:lnTo>
                    <a:lnTo>
                      <a:pt x="694" y="46"/>
                    </a:lnTo>
                    <a:lnTo>
                      <a:pt x="698" y="46"/>
                    </a:lnTo>
                    <a:lnTo>
                      <a:pt x="698" y="50"/>
                    </a:lnTo>
                    <a:lnTo>
                      <a:pt x="698" y="50"/>
                    </a:lnTo>
                    <a:lnTo>
                      <a:pt x="698" y="50"/>
                    </a:lnTo>
                    <a:close/>
                    <a:moveTo>
                      <a:pt x="1052" y="50"/>
                    </a:moveTo>
                    <a:lnTo>
                      <a:pt x="1048" y="50"/>
                    </a:lnTo>
                    <a:lnTo>
                      <a:pt x="1048" y="46"/>
                    </a:lnTo>
                    <a:lnTo>
                      <a:pt x="1052" y="46"/>
                    </a:lnTo>
                    <a:lnTo>
                      <a:pt x="1056" y="46"/>
                    </a:lnTo>
                    <a:lnTo>
                      <a:pt x="1056" y="50"/>
                    </a:lnTo>
                    <a:lnTo>
                      <a:pt x="1052" y="50"/>
                    </a:lnTo>
                    <a:lnTo>
                      <a:pt x="1052" y="50"/>
                    </a:lnTo>
                    <a:lnTo>
                      <a:pt x="1052" y="50"/>
                    </a:lnTo>
                    <a:close/>
                    <a:moveTo>
                      <a:pt x="650" y="76"/>
                    </a:moveTo>
                    <a:lnTo>
                      <a:pt x="652" y="76"/>
                    </a:lnTo>
                    <a:lnTo>
                      <a:pt x="650" y="76"/>
                    </a:lnTo>
                    <a:lnTo>
                      <a:pt x="646" y="76"/>
                    </a:lnTo>
                    <a:lnTo>
                      <a:pt x="642" y="76"/>
                    </a:lnTo>
                    <a:lnTo>
                      <a:pt x="638" y="76"/>
                    </a:lnTo>
                    <a:lnTo>
                      <a:pt x="634" y="76"/>
                    </a:lnTo>
                    <a:lnTo>
                      <a:pt x="638" y="76"/>
                    </a:lnTo>
                    <a:lnTo>
                      <a:pt x="646" y="76"/>
                    </a:lnTo>
                    <a:lnTo>
                      <a:pt x="650" y="76"/>
                    </a:lnTo>
                    <a:lnTo>
                      <a:pt x="650" y="76"/>
                    </a:lnTo>
                    <a:lnTo>
                      <a:pt x="650" y="76"/>
                    </a:lnTo>
                    <a:close/>
                    <a:moveTo>
                      <a:pt x="778" y="120"/>
                    </a:moveTo>
                    <a:lnTo>
                      <a:pt x="782" y="120"/>
                    </a:lnTo>
                    <a:lnTo>
                      <a:pt x="786" y="120"/>
                    </a:lnTo>
                    <a:lnTo>
                      <a:pt x="790" y="120"/>
                    </a:lnTo>
                    <a:lnTo>
                      <a:pt x="790" y="124"/>
                    </a:lnTo>
                    <a:lnTo>
                      <a:pt x="786" y="124"/>
                    </a:lnTo>
                    <a:lnTo>
                      <a:pt x="782" y="124"/>
                    </a:lnTo>
                    <a:lnTo>
                      <a:pt x="778" y="124"/>
                    </a:lnTo>
                    <a:lnTo>
                      <a:pt x="776" y="128"/>
                    </a:lnTo>
                    <a:lnTo>
                      <a:pt x="772" y="128"/>
                    </a:lnTo>
                    <a:lnTo>
                      <a:pt x="772" y="124"/>
                    </a:lnTo>
                    <a:lnTo>
                      <a:pt x="776" y="124"/>
                    </a:lnTo>
                    <a:lnTo>
                      <a:pt x="776" y="120"/>
                    </a:lnTo>
                    <a:lnTo>
                      <a:pt x="778" y="120"/>
                    </a:lnTo>
                    <a:lnTo>
                      <a:pt x="778" y="120"/>
                    </a:lnTo>
                    <a:lnTo>
                      <a:pt x="778" y="120"/>
                    </a:lnTo>
                    <a:close/>
                    <a:moveTo>
                      <a:pt x="944" y="132"/>
                    </a:moveTo>
                    <a:lnTo>
                      <a:pt x="940" y="132"/>
                    </a:lnTo>
                    <a:lnTo>
                      <a:pt x="936" y="132"/>
                    </a:lnTo>
                    <a:lnTo>
                      <a:pt x="940" y="132"/>
                    </a:lnTo>
                    <a:lnTo>
                      <a:pt x="940" y="128"/>
                    </a:lnTo>
                    <a:lnTo>
                      <a:pt x="940" y="132"/>
                    </a:lnTo>
                    <a:lnTo>
                      <a:pt x="944" y="132"/>
                    </a:lnTo>
                    <a:lnTo>
                      <a:pt x="948" y="132"/>
                    </a:lnTo>
                    <a:lnTo>
                      <a:pt x="944" y="132"/>
                    </a:lnTo>
                    <a:lnTo>
                      <a:pt x="944" y="132"/>
                    </a:lnTo>
                    <a:lnTo>
                      <a:pt x="944" y="132"/>
                    </a:lnTo>
                    <a:close/>
                    <a:moveTo>
                      <a:pt x="748" y="138"/>
                    </a:moveTo>
                    <a:lnTo>
                      <a:pt x="746" y="142"/>
                    </a:lnTo>
                    <a:lnTo>
                      <a:pt x="746" y="146"/>
                    </a:lnTo>
                    <a:lnTo>
                      <a:pt x="746" y="142"/>
                    </a:lnTo>
                    <a:lnTo>
                      <a:pt x="742" y="142"/>
                    </a:lnTo>
                    <a:lnTo>
                      <a:pt x="746" y="142"/>
                    </a:lnTo>
                    <a:lnTo>
                      <a:pt x="746" y="138"/>
                    </a:lnTo>
                    <a:lnTo>
                      <a:pt x="748" y="138"/>
                    </a:lnTo>
                    <a:lnTo>
                      <a:pt x="748" y="138"/>
                    </a:lnTo>
                    <a:lnTo>
                      <a:pt x="748" y="138"/>
                    </a:lnTo>
                    <a:close/>
                    <a:moveTo>
                      <a:pt x="556" y="146"/>
                    </a:moveTo>
                    <a:lnTo>
                      <a:pt x="552" y="146"/>
                    </a:lnTo>
                    <a:lnTo>
                      <a:pt x="556" y="146"/>
                    </a:lnTo>
                    <a:lnTo>
                      <a:pt x="556" y="146"/>
                    </a:lnTo>
                    <a:lnTo>
                      <a:pt x="556" y="146"/>
                    </a:lnTo>
                    <a:close/>
                    <a:moveTo>
                      <a:pt x="894" y="154"/>
                    </a:moveTo>
                    <a:lnTo>
                      <a:pt x="898" y="154"/>
                    </a:lnTo>
                    <a:lnTo>
                      <a:pt x="898" y="158"/>
                    </a:lnTo>
                    <a:lnTo>
                      <a:pt x="894" y="158"/>
                    </a:lnTo>
                    <a:lnTo>
                      <a:pt x="890" y="158"/>
                    </a:lnTo>
                    <a:lnTo>
                      <a:pt x="894" y="158"/>
                    </a:lnTo>
                    <a:lnTo>
                      <a:pt x="894" y="154"/>
                    </a:lnTo>
                    <a:lnTo>
                      <a:pt x="894" y="154"/>
                    </a:lnTo>
                    <a:lnTo>
                      <a:pt x="894" y="154"/>
                    </a:lnTo>
                    <a:close/>
                    <a:moveTo>
                      <a:pt x="786" y="164"/>
                    </a:moveTo>
                    <a:lnTo>
                      <a:pt x="790" y="164"/>
                    </a:lnTo>
                    <a:lnTo>
                      <a:pt x="794" y="164"/>
                    </a:lnTo>
                    <a:lnTo>
                      <a:pt x="790" y="168"/>
                    </a:lnTo>
                    <a:lnTo>
                      <a:pt x="790" y="164"/>
                    </a:lnTo>
                    <a:lnTo>
                      <a:pt x="786" y="164"/>
                    </a:lnTo>
                    <a:lnTo>
                      <a:pt x="782" y="164"/>
                    </a:lnTo>
                    <a:lnTo>
                      <a:pt x="786" y="164"/>
                    </a:lnTo>
                    <a:lnTo>
                      <a:pt x="786" y="164"/>
                    </a:lnTo>
                    <a:lnTo>
                      <a:pt x="786" y="164"/>
                    </a:lnTo>
                    <a:close/>
                    <a:moveTo>
                      <a:pt x="806" y="194"/>
                    </a:moveTo>
                    <a:lnTo>
                      <a:pt x="808" y="194"/>
                    </a:lnTo>
                    <a:lnTo>
                      <a:pt x="806" y="194"/>
                    </a:lnTo>
                    <a:lnTo>
                      <a:pt x="806" y="194"/>
                    </a:lnTo>
                    <a:lnTo>
                      <a:pt x="806" y="194"/>
                    </a:lnTo>
                    <a:close/>
                    <a:moveTo>
                      <a:pt x="540" y="198"/>
                    </a:moveTo>
                    <a:lnTo>
                      <a:pt x="544" y="202"/>
                    </a:lnTo>
                    <a:lnTo>
                      <a:pt x="540" y="206"/>
                    </a:lnTo>
                    <a:lnTo>
                      <a:pt x="536" y="206"/>
                    </a:lnTo>
                    <a:lnTo>
                      <a:pt x="534" y="206"/>
                    </a:lnTo>
                    <a:lnTo>
                      <a:pt x="530" y="206"/>
                    </a:lnTo>
                    <a:lnTo>
                      <a:pt x="526" y="206"/>
                    </a:lnTo>
                    <a:lnTo>
                      <a:pt x="522" y="206"/>
                    </a:lnTo>
                    <a:lnTo>
                      <a:pt x="526" y="206"/>
                    </a:lnTo>
                    <a:lnTo>
                      <a:pt x="522" y="206"/>
                    </a:lnTo>
                    <a:lnTo>
                      <a:pt x="518" y="206"/>
                    </a:lnTo>
                    <a:lnTo>
                      <a:pt x="518" y="202"/>
                    </a:lnTo>
                    <a:lnTo>
                      <a:pt x="522" y="202"/>
                    </a:lnTo>
                    <a:lnTo>
                      <a:pt x="526" y="202"/>
                    </a:lnTo>
                    <a:lnTo>
                      <a:pt x="530" y="198"/>
                    </a:lnTo>
                    <a:lnTo>
                      <a:pt x="534" y="198"/>
                    </a:lnTo>
                    <a:lnTo>
                      <a:pt x="536" y="198"/>
                    </a:lnTo>
                    <a:lnTo>
                      <a:pt x="540" y="198"/>
                    </a:lnTo>
                    <a:lnTo>
                      <a:pt x="540" y="198"/>
                    </a:lnTo>
                    <a:lnTo>
                      <a:pt x="540" y="198"/>
                    </a:lnTo>
                    <a:close/>
                    <a:moveTo>
                      <a:pt x="880" y="206"/>
                    </a:moveTo>
                    <a:lnTo>
                      <a:pt x="876" y="206"/>
                    </a:lnTo>
                    <a:lnTo>
                      <a:pt x="876" y="208"/>
                    </a:lnTo>
                    <a:lnTo>
                      <a:pt x="880" y="208"/>
                    </a:lnTo>
                    <a:lnTo>
                      <a:pt x="880" y="212"/>
                    </a:lnTo>
                    <a:lnTo>
                      <a:pt x="876" y="212"/>
                    </a:lnTo>
                    <a:lnTo>
                      <a:pt x="876" y="208"/>
                    </a:lnTo>
                    <a:lnTo>
                      <a:pt x="872" y="208"/>
                    </a:lnTo>
                    <a:lnTo>
                      <a:pt x="872" y="212"/>
                    </a:lnTo>
                    <a:lnTo>
                      <a:pt x="868" y="212"/>
                    </a:lnTo>
                    <a:lnTo>
                      <a:pt x="868" y="208"/>
                    </a:lnTo>
                    <a:lnTo>
                      <a:pt x="864" y="208"/>
                    </a:lnTo>
                    <a:lnTo>
                      <a:pt x="868" y="208"/>
                    </a:lnTo>
                    <a:lnTo>
                      <a:pt x="872" y="206"/>
                    </a:lnTo>
                    <a:lnTo>
                      <a:pt x="876" y="206"/>
                    </a:lnTo>
                    <a:lnTo>
                      <a:pt x="876" y="202"/>
                    </a:lnTo>
                    <a:lnTo>
                      <a:pt x="880" y="206"/>
                    </a:lnTo>
                    <a:lnTo>
                      <a:pt x="880" y="206"/>
                    </a:lnTo>
                    <a:lnTo>
                      <a:pt x="880" y="206"/>
                    </a:lnTo>
                    <a:close/>
                    <a:moveTo>
                      <a:pt x="284" y="208"/>
                    </a:moveTo>
                    <a:lnTo>
                      <a:pt x="284" y="212"/>
                    </a:lnTo>
                    <a:lnTo>
                      <a:pt x="280" y="212"/>
                    </a:lnTo>
                    <a:lnTo>
                      <a:pt x="284" y="212"/>
                    </a:lnTo>
                    <a:lnTo>
                      <a:pt x="284" y="208"/>
                    </a:lnTo>
                    <a:lnTo>
                      <a:pt x="284" y="208"/>
                    </a:lnTo>
                    <a:lnTo>
                      <a:pt x="284" y="208"/>
                    </a:lnTo>
                    <a:close/>
                    <a:moveTo>
                      <a:pt x="262" y="208"/>
                    </a:moveTo>
                    <a:lnTo>
                      <a:pt x="266" y="208"/>
                    </a:lnTo>
                    <a:lnTo>
                      <a:pt x="262" y="208"/>
                    </a:lnTo>
                    <a:lnTo>
                      <a:pt x="258" y="208"/>
                    </a:lnTo>
                    <a:lnTo>
                      <a:pt x="262" y="208"/>
                    </a:lnTo>
                    <a:lnTo>
                      <a:pt x="262" y="208"/>
                    </a:lnTo>
                    <a:lnTo>
                      <a:pt x="262" y="208"/>
                    </a:lnTo>
                    <a:close/>
                    <a:moveTo>
                      <a:pt x="534" y="208"/>
                    </a:moveTo>
                    <a:lnTo>
                      <a:pt x="530" y="212"/>
                    </a:lnTo>
                    <a:lnTo>
                      <a:pt x="526" y="212"/>
                    </a:lnTo>
                    <a:lnTo>
                      <a:pt x="526" y="208"/>
                    </a:lnTo>
                    <a:lnTo>
                      <a:pt x="530" y="208"/>
                    </a:lnTo>
                    <a:lnTo>
                      <a:pt x="534" y="208"/>
                    </a:lnTo>
                    <a:lnTo>
                      <a:pt x="534" y="208"/>
                    </a:lnTo>
                    <a:lnTo>
                      <a:pt x="534" y="208"/>
                    </a:lnTo>
                    <a:close/>
                    <a:moveTo>
                      <a:pt x="574" y="220"/>
                    </a:moveTo>
                    <a:lnTo>
                      <a:pt x="574" y="216"/>
                    </a:lnTo>
                    <a:lnTo>
                      <a:pt x="570" y="220"/>
                    </a:lnTo>
                    <a:lnTo>
                      <a:pt x="566" y="220"/>
                    </a:lnTo>
                    <a:lnTo>
                      <a:pt x="566" y="216"/>
                    </a:lnTo>
                    <a:lnTo>
                      <a:pt x="570" y="216"/>
                    </a:lnTo>
                    <a:lnTo>
                      <a:pt x="574" y="216"/>
                    </a:lnTo>
                    <a:lnTo>
                      <a:pt x="578" y="216"/>
                    </a:lnTo>
                    <a:lnTo>
                      <a:pt x="578" y="220"/>
                    </a:lnTo>
                    <a:lnTo>
                      <a:pt x="574" y="220"/>
                    </a:lnTo>
                    <a:lnTo>
                      <a:pt x="574" y="220"/>
                    </a:lnTo>
                    <a:lnTo>
                      <a:pt x="574" y="220"/>
                    </a:lnTo>
                    <a:close/>
                    <a:moveTo>
                      <a:pt x="862" y="298"/>
                    </a:moveTo>
                    <a:lnTo>
                      <a:pt x="864" y="302"/>
                    </a:lnTo>
                    <a:lnTo>
                      <a:pt x="862" y="302"/>
                    </a:lnTo>
                    <a:lnTo>
                      <a:pt x="862" y="298"/>
                    </a:lnTo>
                    <a:lnTo>
                      <a:pt x="862" y="298"/>
                    </a:lnTo>
                    <a:lnTo>
                      <a:pt x="862" y="298"/>
                    </a:lnTo>
                    <a:close/>
                    <a:moveTo>
                      <a:pt x="868" y="302"/>
                    </a:moveTo>
                    <a:lnTo>
                      <a:pt x="872" y="302"/>
                    </a:lnTo>
                    <a:lnTo>
                      <a:pt x="872" y="306"/>
                    </a:lnTo>
                    <a:lnTo>
                      <a:pt x="868" y="306"/>
                    </a:lnTo>
                    <a:lnTo>
                      <a:pt x="868" y="302"/>
                    </a:lnTo>
                    <a:lnTo>
                      <a:pt x="868" y="302"/>
                    </a:lnTo>
                    <a:lnTo>
                      <a:pt x="868" y="302"/>
                    </a:lnTo>
                    <a:close/>
                    <a:moveTo>
                      <a:pt x="876" y="302"/>
                    </a:moveTo>
                    <a:lnTo>
                      <a:pt x="880" y="302"/>
                    </a:lnTo>
                    <a:lnTo>
                      <a:pt x="880" y="306"/>
                    </a:lnTo>
                    <a:lnTo>
                      <a:pt x="876" y="306"/>
                    </a:lnTo>
                    <a:lnTo>
                      <a:pt x="876" y="302"/>
                    </a:lnTo>
                    <a:lnTo>
                      <a:pt x="876" y="302"/>
                    </a:lnTo>
                    <a:lnTo>
                      <a:pt x="876" y="302"/>
                    </a:lnTo>
                    <a:close/>
                    <a:moveTo>
                      <a:pt x="776" y="306"/>
                    </a:moveTo>
                    <a:lnTo>
                      <a:pt x="778" y="306"/>
                    </a:lnTo>
                    <a:lnTo>
                      <a:pt x="778" y="310"/>
                    </a:lnTo>
                    <a:lnTo>
                      <a:pt x="778" y="306"/>
                    </a:lnTo>
                    <a:lnTo>
                      <a:pt x="776" y="306"/>
                    </a:lnTo>
                    <a:lnTo>
                      <a:pt x="776" y="306"/>
                    </a:lnTo>
                    <a:lnTo>
                      <a:pt x="776" y="306"/>
                    </a:lnTo>
                    <a:close/>
                    <a:moveTo>
                      <a:pt x="646" y="318"/>
                    </a:moveTo>
                    <a:lnTo>
                      <a:pt x="646" y="322"/>
                    </a:lnTo>
                    <a:lnTo>
                      <a:pt x="646" y="318"/>
                    </a:lnTo>
                    <a:lnTo>
                      <a:pt x="646" y="318"/>
                    </a:lnTo>
                    <a:lnTo>
                      <a:pt x="646" y="318"/>
                    </a:lnTo>
                    <a:close/>
                    <a:moveTo>
                      <a:pt x="626" y="332"/>
                    </a:moveTo>
                    <a:lnTo>
                      <a:pt x="630" y="332"/>
                    </a:lnTo>
                    <a:lnTo>
                      <a:pt x="630" y="336"/>
                    </a:lnTo>
                    <a:lnTo>
                      <a:pt x="626" y="336"/>
                    </a:lnTo>
                    <a:lnTo>
                      <a:pt x="626" y="332"/>
                    </a:lnTo>
                    <a:lnTo>
                      <a:pt x="626" y="332"/>
                    </a:lnTo>
                    <a:lnTo>
                      <a:pt x="626" y="332"/>
                    </a:lnTo>
                    <a:close/>
                    <a:moveTo>
                      <a:pt x="336" y="350"/>
                    </a:moveTo>
                    <a:lnTo>
                      <a:pt x="340" y="350"/>
                    </a:lnTo>
                    <a:lnTo>
                      <a:pt x="336" y="350"/>
                    </a:lnTo>
                    <a:lnTo>
                      <a:pt x="336" y="350"/>
                    </a:lnTo>
                    <a:lnTo>
                      <a:pt x="336" y="350"/>
                    </a:lnTo>
                    <a:close/>
                    <a:moveTo>
                      <a:pt x="352" y="350"/>
                    </a:moveTo>
                    <a:lnTo>
                      <a:pt x="348" y="350"/>
                    </a:lnTo>
                    <a:lnTo>
                      <a:pt x="352" y="350"/>
                    </a:lnTo>
                    <a:lnTo>
                      <a:pt x="352" y="350"/>
                    </a:lnTo>
                    <a:lnTo>
                      <a:pt x="352" y="350"/>
                    </a:lnTo>
                    <a:close/>
                    <a:moveTo>
                      <a:pt x="620" y="366"/>
                    </a:moveTo>
                    <a:lnTo>
                      <a:pt x="620" y="370"/>
                    </a:lnTo>
                    <a:lnTo>
                      <a:pt x="616" y="370"/>
                    </a:lnTo>
                    <a:lnTo>
                      <a:pt x="616" y="366"/>
                    </a:lnTo>
                    <a:lnTo>
                      <a:pt x="620" y="366"/>
                    </a:lnTo>
                    <a:lnTo>
                      <a:pt x="620" y="366"/>
                    </a:lnTo>
                    <a:lnTo>
                      <a:pt x="620" y="366"/>
                    </a:lnTo>
                    <a:close/>
                    <a:moveTo>
                      <a:pt x="702" y="374"/>
                    </a:moveTo>
                    <a:lnTo>
                      <a:pt x="698" y="370"/>
                    </a:lnTo>
                    <a:lnTo>
                      <a:pt x="702" y="370"/>
                    </a:lnTo>
                    <a:lnTo>
                      <a:pt x="702" y="374"/>
                    </a:lnTo>
                    <a:lnTo>
                      <a:pt x="702" y="374"/>
                    </a:lnTo>
                    <a:lnTo>
                      <a:pt x="702" y="374"/>
                    </a:lnTo>
                    <a:close/>
                    <a:moveTo>
                      <a:pt x="634" y="378"/>
                    </a:moveTo>
                    <a:lnTo>
                      <a:pt x="634" y="380"/>
                    </a:lnTo>
                    <a:lnTo>
                      <a:pt x="630" y="380"/>
                    </a:lnTo>
                    <a:lnTo>
                      <a:pt x="626" y="378"/>
                    </a:lnTo>
                    <a:lnTo>
                      <a:pt x="630" y="378"/>
                    </a:lnTo>
                    <a:lnTo>
                      <a:pt x="634" y="378"/>
                    </a:lnTo>
                    <a:lnTo>
                      <a:pt x="634" y="378"/>
                    </a:lnTo>
                    <a:lnTo>
                      <a:pt x="634" y="378"/>
                    </a:lnTo>
                    <a:close/>
                    <a:moveTo>
                      <a:pt x="720" y="380"/>
                    </a:moveTo>
                    <a:lnTo>
                      <a:pt x="716" y="384"/>
                    </a:lnTo>
                    <a:lnTo>
                      <a:pt x="716" y="380"/>
                    </a:lnTo>
                    <a:lnTo>
                      <a:pt x="720" y="380"/>
                    </a:lnTo>
                    <a:lnTo>
                      <a:pt x="720" y="380"/>
                    </a:lnTo>
                    <a:lnTo>
                      <a:pt x="720" y="380"/>
                    </a:lnTo>
                    <a:close/>
                    <a:moveTo>
                      <a:pt x="82" y="384"/>
                    </a:moveTo>
                    <a:lnTo>
                      <a:pt x="80" y="384"/>
                    </a:lnTo>
                    <a:lnTo>
                      <a:pt x="80" y="380"/>
                    </a:lnTo>
                    <a:lnTo>
                      <a:pt x="82" y="380"/>
                    </a:lnTo>
                    <a:lnTo>
                      <a:pt x="82" y="384"/>
                    </a:lnTo>
                    <a:lnTo>
                      <a:pt x="82" y="384"/>
                    </a:lnTo>
                    <a:lnTo>
                      <a:pt x="82" y="384"/>
                    </a:lnTo>
                    <a:close/>
                    <a:moveTo>
                      <a:pt x="712" y="384"/>
                    </a:moveTo>
                    <a:lnTo>
                      <a:pt x="712" y="380"/>
                    </a:lnTo>
                    <a:lnTo>
                      <a:pt x="716" y="384"/>
                    </a:lnTo>
                    <a:lnTo>
                      <a:pt x="712" y="384"/>
                    </a:lnTo>
                    <a:lnTo>
                      <a:pt x="712" y="384"/>
                    </a:lnTo>
                    <a:lnTo>
                      <a:pt x="712" y="384"/>
                    </a:lnTo>
                    <a:close/>
                    <a:moveTo>
                      <a:pt x="578" y="388"/>
                    </a:moveTo>
                    <a:lnTo>
                      <a:pt x="582" y="392"/>
                    </a:lnTo>
                    <a:lnTo>
                      <a:pt x="578" y="392"/>
                    </a:lnTo>
                    <a:lnTo>
                      <a:pt x="578" y="388"/>
                    </a:lnTo>
                    <a:lnTo>
                      <a:pt x="578" y="388"/>
                    </a:lnTo>
                    <a:lnTo>
                      <a:pt x="578" y="388"/>
                    </a:lnTo>
                    <a:close/>
                    <a:moveTo>
                      <a:pt x="574" y="392"/>
                    </a:moveTo>
                    <a:lnTo>
                      <a:pt x="578" y="392"/>
                    </a:lnTo>
                    <a:lnTo>
                      <a:pt x="578" y="396"/>
                    </a:lnTo>
                    <a:lnTo>
                      <a:pt x="574" y="396"/>
                    </a:lnTo>
                    <a:lnTo>
                      <a:pt x="574" y="400"/>
                    </a:lnTo>
                    <a:lnTo>
                      <a:pt x="570" y="396"/>
                    </a:lnTo>
                    <a:lnTo>
                      <a:pt x="570" y="392"/>
                    </a:lnTo>
                    <a:lnTo>
                      <a:pt x="570" y="388"/>
                    </a:lnTo>
                    <a:lnTo>
                      <a:pt x="574" y="388"/>
                    </a:lnTo>
                    <a:lnTo>
                      <a:pt x="574" y="392"/>
                    </a:lnTo>
                    <a:lnTo>
                      <a:pt x="574" y="392"/>
                    </a:lnTo>
                    <a:lnTo>
                      <a:pt x="574" y="392"/>
                    </a:lnTo>
                    <a:close/>
                    <a:moveTo>
                      <a:pt x="724" y="392"/>
                    </a:moveTo>
                    <a:lnTo>
                      <a:pt x="720" y="392"/>
                    </a:lnTo>
                    <a:lnTo>
                      <a:pt x="724" y="392"/>
                    </a:lnTo>
                    <a:lnTo>
                      <a:pt x="724" y="392"/>
                    </a:lnTo>
                    <a:lnTo>
                      <a:pt x="724" y="392"/>
                    </a:lnTo>
                    <a:close/>
                    <a:moveTo>
                      <a:pt x="724" y="400"/>
                    </a:moveTo>
                    <a:lnTo>
                      <a:pt x="720" y="400"/>
                    </a:lnTo>
                    <a:lnTo>
                      <a:pt x="720" y="396"/>
                    </a:lnTo>
                    <a:lnTo>
                      <a:pt x="724" y="396"/>
                    </a:lnTo>
                    <a:lnTo>
                      <a:pt x="724" y="400"/>
                    </a:lnTo>
                    <a:lnTo>
                      <a:pt x="724" y="400"/>
                    </a:lnTo>
                    <a:lnTo>
                      <a:pt x="724" y="400"/>
                    </a:lnTo>
                    <a:close/>
                    <a:moveTo>
                      <a:pt x="1026" y="396"/>
                    </a:moveTo>
                    <a:lnTo>
                      <a:pt x="1030" y="396"/>
                    </a:lnTo>
                    <a:lnTo>
                      <a:pt x="1032" y="396"/>
                    </a:lnTo>
                    <a:lnTo>
                      <a:pt x="1036" y="400"/>
                    </a:lnTo>
                    <a:lnTo>
                      <a:pt x="1032" y="400"/>
                    </a:lnTo>
                    <a:lnTo>
                      <a:pt x="1032" y="396"/>
                    </a:lnTo>
                    <a:lnTo>
                      <a:pt x="1030" y="396"/>
                    </a:lnTo>
                    <a:lnTo>
                      <a:pt x="1026" y="396"/>
                    </a:lnTo>
                    <a:lnTo>
                      <a:pt x="1026" y="396"/>
                    </a:lnTo>
                    <a:lnTo>
                      <a:pt x="1026" y="396"/>
                    </a:lnTo>
                    <a:close/>
                    <a:moveTo>
                      <a:pt x="428" y="404"/>
                    </a:moveTo>
                    <a:lnTo>
                      <a:pt x="424" y="404"/>
                    </a:lnTo>
                    <a:lnTo>
                      <a:pt x="422" y="404"/>
                    </a:lnTo>
                    <a:lnTo>
                      <a:pt x="424" y="404"/>
                    </a:lnTo>
                    <a:lnTo>
                      <a:pt x="428" y="404"/>
                    </a:lnTo>
                    <a:lnTo>
                      <a:pt x="428" y="404"/>
                    </a:lnTo>
                    <a:lnTo>
                      <a:pt x="428" y="404"/>
                    </a:lnTo>
                    <a:close/>
                    <a:moveTo>
                      <a:pt x="834" y="408"/>
                    </a:moveTo>
                    <a:lnTo>
                      <a:pt x="832" y="408"/>
                    </a:lnTo>
                    <a:lnTo>
                      <a:pt x="834" y="408"/>
                    </a:lnTo>
                    <a:lnTo>
                      <a:pt x="834" y="408"/>
                    </a:lnTo>
                    <a:lnTo>
                      <a:pt x="834" y="408"/>
                    </a:lnTo>
                    <a:close/>
                    <a:moveTo>
                      <a:pt x="418" y="408"/>
                    </a:moveTo>
                    <a:lnTo>
                      <a:pt x="418" y="410"/>
                    </a:lnTo>
                    <a:lnTo>
                      <a:pt x="414" y="410"/>
                    </a:lnTo>
                    <a:lnTo>
                      <a:pt x="414" y="408"/>
                    </a:lnTo>
                    <a:lnTo>
                      <a:pt x="418" y="408"/>
                    </a:lnTo>
                    <a:lnTo>
                      <a:pt x="418" y="408"/>
                    </a:lnTo>
                    <a:lnTo>
                      <a:pt x="418" y="408"/>
                    </a:lnTo>
                    <a:close/>
                    <a:moveTo>
                      <a:pt x="444" y="410"/>
                    </a:moveTo>
                    <a:lnTo>
                      <a:pt x="440" y="410"/>
                    </a:lnTo>
                    <a:lnTo>
                      <a:pt x="440" y="414"/>
                    </a:lnTo>
                    <a:lnTo>
                      <a:pt x="440" y="410"/>
                    </a:lnTo>
                    <a:lnTo>
                      <a:pt x="444" y="410"/>
                    </a:lnTo>
                    <a:lnTo>
                      <a:pt x="444" y="410"/>
                    </a:lnTo>
                    <a:lnTo>
                      <a:pt x="444" y="410"/>
                    </a:lnTo>
                    <a:close/>
                    <a:moveTo>
                      <a:pt x="518" y="410"/>
                    </a:moveTo>
                    <a:lnTo>
                      <a:pt x="518" y="414"/>
                    </a:lnTo>
                    <a:lnTo>
                      <a:pt x="514" y="414"/>
                    </a:lnTo>
                    <a:lnTo>
                      <a:pt x="514" y="410"/>
                    </a:lnTo>
                    <a:lnTo>
                      <a:pt x="518" y="410"/>
                    </a:lnTo>
                    <a:lnTo>
                      <a:pt x="518" y="410"/>
                    </a:lnTo>
                    <a:lnTo>
                      <a:pt x="518" y="410"/>
                    </a:lnTo>
                    <a:close/>
                    <a:moveTo>
                      <a:pt x="440" y="414"/>
                    </a:moveTo>
                    <a:lnTo>
                      <a:pt x="436" y="414"/>
                    </a:lnTo>
                    <a:lnTo>
                      <a:pt x="440" y="414"/>
                    </a:lnTo>
                    <a:lnTo>
                      <a:pt x="440" y="414"/>
                    </a:lnTo>
                    <a:lnTo>
                      <a:pt x="440" y="414"/>
                    </a:lnTo>
                    <a:close/>
                    <a:moveTo>
                      <a:pt x="448" y="414"/>
                    </a:moveTo>
                    <a:lnTo>
                      <a:pt x="448" y="418"/>
                    </a:lnTo>
                    <a:lnTo>
                      <a:pt x="448" y="414"/>
                    </a:lnTo>
                    <a:lnTo>
                      <a:pt x="444" y="414"/>
                    </a:lnTo>
                    <a:lnTo>
                      <a:pt x="448" y="414"/>
                    </a:lnTo>
                    <a:lnTo>
                      <a:pt x="448" y="414"/>
                    </a:lnTo>
                    <a:lnTo>
                      <a:pt x="448" y="414"/>
                    </a:lnTo>
                    <a:close/>
                    <a:moveTo>
                      <a:pt x="462" y="418"/>
                    </a:moveTo>
                    <a:lnTo>
                      <a:pt x="458" y="418"/>
                    </a:lnTo>
                    <a:lnTo>
                      <a:pt x="462" y="418"/>
                    </a:lnTo>
                    <a:lnTo>
                      <a:pt x="462" y="418"/>
                    </a:lnTo>
                    <a:lnTo>
                      <a:pt x="462" y="418"/>
                    </a:lnTo>
                    <a:close/>
                    <a:moveTo>
                      <a:pt x="620" y="422"/>
                    </a:moveTo>
                    <a:lnTo>
                      <a:pt x="620" y="426"/>
                    </a:lnTo>
                    <a:lnTo>
                      <a:pt x="616" y="426"/>
                    </a:lnTo>
                    <a:lnTo>
                      <a:pt x="616" y="422"/>
                    </a:lnTo>
                    <a:lnTo>
                      <a:pt x="620" y="422"/>
                    </a:lnTo>
                    <a:lnTo>
                      <a:pt x="620" y="422"/>
                    </a:lnTo>
                    <a:lnTo>
                      <a:pt x="620" y="422"/>
                    </a:lnTo>
                    <a:close/>
                    <a:moveTo>
                      <a:pt x="466" y="430"/>
                    </a:moveTo>
                    <a:lnTo>
                      <a:pt x="466" y="426"/>
                    </a:lnTo>
                    <a:lnTo>
                      <a:pt x="466" y="430"/>
                    </a:lnTo>
                    <a:lnTo>
                      <a:pt x="466" y="430"/>
                    </a:lnTo>
                    <a:lnTo>
                      <a:pt x="466" y="430"/>
                    </a:lnTo>
                    <a:close/>
                    <a:moveTo>
                      <a:pt x="466" y="430"/>
                    </a:moveTo>
                    <a:lnTo>
                      <a:pt x="462" y="430"/>
                    </a:lnTo>
                    <a:lnTo>
                      <a:pt x="462" y="426"/>
                    </a:lnTo>
                    <a:lnTo>
                      <a:pt x="466" y="426"/>
                    </a:lnTo>
                    <a:lnTo>
                      <a:pt x="466" y="430"/>
                    </a:lnTo>
                    <a:lnTo>
                      <a:pt x="466" y="430"/>
                    </a:lnTo>
                    <a:lnTo>
                      <a:pt x="466" y="430"/>
                    </a:lnTo>
                    <a:close/>
                    <a:moveTo>
                      <a:pt x="1096" y="434"/>
                    </a:moveTo>
                    <a:lnTo>
                      <a:pt x="1092" y="434"/>
                    </a:lnTo>
                    <a:lnTo>
                      <a:pt x="1096" y="434"/>
                    </a:lnTo>
                    <a:lnTo>
                      <a:pt x="1100" y="434"/>
                    </a:lnTo>
                    <a:lnTo>
                      <a:pt x="1096" y="434"/>
                    </a:lnTo>
                    <a:lnTo>
                      <a:pt x="1096" y="434"/>
                    </a:lnTo>
                    <a:lnTo>
                      <a:pt x="1096" y="434"/>
                    </a:lnTo>
                    <a:close/>
                    <a:moveTo>
                      <a:pt x="646" y="434"/>
                    </a:moveTo>
                    <a:lnTo>
                      <a:pt x="646" y="436"/>
                    </a:lnTo>
                    <a:lnTo>
                      <a:pt x="642" y="436"/>
                    </a:lnTo>
                    <a:lnTo>
                      <a:pt x="642" y="434"/>
                    </a:lnTo>
                    <a:lnTo>
                      <a:pt x="646" y="434"/>
                    </a:lnTo>
                    <a:lnTo>
                      <a:pt x="646" y="434"/>
                    </a:lnTo>
                    <a:lnTo>
                      <a:pt x="646" y="434"/>
                    </a:lnTo>
                    <a:close/>
                    <a:moveTo>
                      <a:pt x="474" y="436"/>
                    </a:moveTo>
                    <a:lnTo>
                      <a:pt x="474" y="440"/>
                    </a:lnTo>
                    <a:lnTo>
                      <a:pt x="474" y="436"/>
                    </a:lnTo>
                    <a:lnTo>
                      <a:pt x="474" y="436"/>
                    </a:lnTo>
                    <a:lnTo>
                      <a:pt x="474" y="436"/>
                    </a:lnTo>
                    <a:close/>
                    <a:moveTo>
                      <a:pt x="1104" y="440"/>
                    </a:moveTo>
                    <a:lnTo>
                      <a:pt x="1100" y="440"/>
                    </a:lnTo>
                    <a:lnTo>
                      <a:pt x="1104" y="440"/>
                    </a:lnTo>
                    <a:lnTo>
                      <a:pt x="1104" y="440"/>
                    </a:lnTo>
                    <a:lnTo>
                      <a:pt x="1104" y="440"/>
                    </a:lnTo>
                    <a:close/>
                    <a:moveTo>
                      <a:pt x="470" y="440"/>
                    </a:moveTo>
                    <a:lnTo>
                      <a:pt x="470" y="444"/>
                    </a:lnTo>
                    <a:lnTo>
                      <a:pt x="466" y="444"/>
                    </a:lnTo>
                    <a:lnTo>
                      <a:pt x="470" y="440"/>
                    </a:lnTo>
                    <a:lnTo>
                      <a:pt x="470" y="440"/>
                    </a:lnTo>
                    <a:lnTo>
                      <a:pt x="470" y="440"/>
                    </a:lnTo>
                    <a:close/>
                    <a:moveTo>
                      <a:pt x="1114" y="460"/>
                    </a:moveTo>
                    <a:lnTo>
                      <a:pt x="1110" y="460"/>
                    </a:lnTo>
                    <a:lnTo>
                      <a:pt x="1114" y="460"/>
                    </a:lnTo>
                    <a:lnTo>
                      <a:pt x="1114" y="460"/>
                    </a:lnTo>
                    <a:lnTo>
                      <a:pt x="1114" y="460"/>
                    </a:lnTo>
                    <a:close/>
                    <a:moveTo>
                      <a:pt x="954" y="500"/>
                    </a:moveTo>
                    <a:lnTo>
                      <a:pt x="954" y="504"/>
                    </a:lnTo>
                    <a:lnTo>
                      <a:pt x="954" y="508"/>
                    </a:lnTo>
                    <a:lnTo>
                      <a:pt x="954" y="504"/>
                    </a:lnTo>
                    <a:lnTo>
                      <a:pt x="950" y="504"/>
                    </a:lnTo>
                    <a:lnTo>
                      <a:pt x="954" y="500"/>
                    </a:lnTo>
                    <a:lnTo>
                      <a:pt x="950" y="500"/>
                    </a:lnTo>
                    <a:lnTo>
                      <a:pt x="954" y="500"/>
                    </a:lnTo>
                    <a:lnTo>
                      <a:pt x="954" y="500"/>
                    </a:lnTo>
                    <a:lnTo>
                      <a:pt x="954" y="500"/>
                    </a:lnTo>
                    <a:close/>
                    <a:moveTo>
                      <a:pt x="944" y="500"/>
                    </a:moveTo>
                    <a:lnTo>
                      <a:pt x="944" y="504"/>
                    </a:lnTo>
                    <a:lnTo>
                      <a:pt x="948" y="504"/>
                    </a:lnTo>
                    <a:lnTo>
                      <a:pt x="944" y="504"/>
                    </a:lnTo>
                    <a:lnTo>
                      <a:pt x="944" y="500"/>
                    </a:lnTo>
                    <a:lnTo>
                      <a:pt x="944" y="500"/>
                    </a:lnTo>
                    <a:lnTo>
                      <a:pt x="944" y="500"/>
                    </a:lnTo>
                    <a:close/>
                    <a:moveTo>
                      <a:pt x="1076" y="504"/>
                    </a:moveTo>
                    <a:lnTo>
                      <a:pt x="1076" y="508"/>
                    </a:lnTo>
                    <a:lnTo>
                      <a:pt x="1076" y="504"/>
                    </a:lnTo>
                    <a:lnTo>
                      <a:pt x="1074" y="504"/>
                    </a:lnTo>
                    <a:lnTo>
                      <a:pt x="1076" y="504"/>
                    </a:lnTo>
                    <a:lnTo>
                      <a:pt x="1076" y="504"/>
                    </a:lnTo>
                    <a:lnTo>
                      <a:pt x="1076" y="504"/>
                    </a:lnTo>
                    <a:close/>
                    <a:moveTo>
                      <a:pt x="950" y="504"/>
                    </a:moveTo>
                    <a:lnTo>
                      <a:pt x="950" y="508"/>
                    </a:lnTo>
                    <a:lnTo>
                      <a:pt x="950" y="504"/>
                    </a:lnTo>
                    <a:lnTo>
                      <a:pt x="950" y="504"/>
                    </a:lnTo>
                    <a:lnTo>
                      <a:pt x="950" y="504"/>
                    </a:lnTo>
                    <a:close/>
                    <a:moveTo>
                      <a:pt x="1074" y="504"/>
                    </a:moveTo>
                    <a:lnTo>
                      <a:pt x="1076" y="508"/>
                    </a:lnTo>
                    <a:lnTo>
                      <a:pt x="1074" y="508"/>
                    </a:lnTo>
                    <a:lnTo>
                      <a:pt x="1074" y="504"/>
                    </a:lnTo>
                    <a:lnTo>
                      <a:pt x="1074" y="504"/>
                    </a:lnTo>
                    <a:lnTo>
                      <a:pt x="1074" y="504"/>
                    </a:lnTo>
                    <a:close/>
                    <a:moveTo>
                      <a:pt x="1080" y="516"/>
                    </a:moveTo>
                    <a:lnTo>
                      <a:pt x="1080" y="520"/>
                    </a:lnTo>
                    <a:lnTo>
                      <a:pt x="1084" y="520"/>
                    </a:lnTo>
                    <a:lnTo>
                      <a:pt x="1084" y="522"/>
                    </a:lnTo>
                    <a:lnTo>
                      <a:pt x="1080" y="522"/>
                    </a:lnTo>
                    <a:lnTo>
                      <a:pt x="1080" y="520"/>
                    </a:lnTo>
                    <a:lnTo>
                      <a:pt x="1076" y="520"/>
                    </a:lnTo>
                    <a:lnTo>
                      <a:pt x="1076" y="516"/>
                    </a:lnTo>
                    <a:lnTo>
                      <a:pt x="1080" y="516"/>
                    </a:lnTo>
                    <a:lnTo>
                      <a:pt x="1080" y="516"/>
                    </a:lnTo>
                    <a:lnTo>
                      <a:pt x="1080" y="516"/>
                    </a:lnTo>
                    <a:close/>
                    <a:moveTo>
                      <a:pt x="1084" y="516"/>
                    </a:moveTo>
                    <a:lnTo>
                      <a:pt x="1084" y="520"/>
                    </a:lnTo>
                    <a:lnTo>
                      <a:pt x="1084" y="516"/>
                    </a:lnTo>
                    <a:lnTo>
                      <a:pt x="1084" y="516"/>
                    </a:lnTo>
                    <a:lnTo>
                      <a:pt x="1084" y="516"/>
                    </a:lnTo>
                    <a:close/>
                    <a:moveTo>
                      <a:pt x="1088" y="520"/>
                    </a:moveTo>
                    <a:lnTo>
                      <a:pt x="1088" y="522"/>
                    </a:lnTo>
                    <a:lnTo>
                      <a:pt x="1084" y="522"/>
                    </a:lnTo>
                    <a:lnTo>
                      <a:pt x="1084" y="520"/>
                    </a:lnTo>
                    <a:lnTo>
                      <a:pt x="1088" y="520"/>
                    </a:lnTo>
                    <a:lnTo>
                      <a:pt x="1088" y="520"/>
                    </a:lnTo>
                    <a:lnTo>
                      <a:pt x="1088" y="520"/>
                    </a:lnTo>
                    <a:close/>
                    <a:moveTo>
                      <a:pt x="1084" y="522"/>
                    </a:moveTo>
                    <a:lnTo>
                      <a:pt x="1088" y="522"/>
                    </a:lnTo>
                    <a:lnTo>
                      <a:pt x="1088" y="526"/>
                    </a:lnTo>
                    <a:lnTo>
                      <a:pt x="1084" y="526"/>
                    </a:lnTo>
                    <a:lnTo>
                      <a:pt x="1084" y="522"/>
                    </a:lnTo>
                    <a:lnTo>
                      <a:pt x="1084" y="522"/>
                    </a:lnTo>
                    <a:lnTo>
                      <a:pt x="1084" y="522"/>
                    </a:lnTo>
                    <a:close/>
                    <a:moveTo>
                      <a:pt x="712" y="522"/>
                    </a:moveTo>
                    <a:lnTo>
                      <a:pt x="712" y="526"/>
                    </a:lnTo>
                    <a:lnTo>
                      <a:pt x="708" y="526"/>
                    </a:lnTo>
                    <a:lnTo>
                      <a:pt x="708" y="522"/>
                    </a:lnTo>
                    <a:lnTo>
                      <a:pt x="712" y="522"/>
                    </a:lnTo>
                    <a:lnTo>
                      <a:pt x="712" y="522"/>
                    </a:lnTo>
                    <a:lnTo>
                      <a:pt x="712" y="522"/>
                    </a:lnTo>
                    <a:close/>
                    <a:moveTo>
                      <a:pt x="890" y="546"/>
                    </a:moveTo>
                    <a:lnTo>
                      <a:pt x="894" y="546"/>
                    </a:lnTo>
                    <a:lnTo>
                      <a:pt x="894" y="550"/>
                    </a:lnTo>
                    <a:lnTo>
                      <a:pt x="890" y="550"/>
                    </a:lnTo>
                    <a:lnTo>
                      <a:pt x="890" y="546"/>
                    </a:lnTo>
                    <a:lnTo>
                      <a:pt x="890" y="546"/>
                    </a:lnTo>
                    <a:lnTo>
                      <a:pt x="890" y="546"/>
                    </a:lnTo>
                    <a:close/>
                    <a:moveTo>
                      <a:pt x="690" y="552"/>
                    </a:moveTo>
                    <a:lnTo>
                      <a:pt x="686" y="552"/>
                    </a:lnTo>
                    <a:lnTo>
                      <a:pt x="690" y="552"/>
                    </a:lnTo>
                    <a:lnTo>
                      <a:pt x="690" y="552"/>
                    </a:lnTo>
                    <a:lnTo>
                      <a:pt x="690" y="552"/>
                    </a:lnTo>
                    <a:close/>
                    <a:moveTo>
                      <a:pt x="1066" y="564"/>
                    </a:moveTo>
                    <a:lnTo>
                      <a:pt x="1066" y="566"/>
                    </a:lnTo>
                    <a:lnTo>
                      <a:pt x="1062" y="566"/>
                    </a:lnTo>
                    <a:lnTo>
                      <a:pt x="1062" y="564"/>
                    </a:lnTo>
                    <a:lnTo>
                      <a:pt x="1066" y="564"/>
                    </a:lnTo>
                    <a:lnTo>
                      <a:pt x="1066" y="564"/>
                    </a:lnTo>
                    <a:lnTo>
                      <a:pt x="1066" y="564"/>
                    </a:lnTo>
                    <a:close/>
                    <a:moveTo>
                      <a:pt x="1088" y="608"/>
                    </a:moveTo>
                    <a:lnTo>
                      <a:pt x="1088" y="612"/>
                    </a:lnTo>
                    <a:lnTo>
                      <a:pt x="1084" y="612"/>
                    </a:lnTo>
                    <a:lnTo>
                      <a:pt x="1088" y="608"/>
                    </a:lnTo>
                    <a:lnTo>
                      <a:pt x="1088" y="608"/>
                    </a:lnTo>
                    <a:lnTo>
                      <a:pt x="1088" y="608"/>
                    </a:lnTo>
                    <a:close/>
                    <a:moveTo>
                      <a:pt x="1118" y="664"/>
                    </a:moveTo>
                    <a:lnTo>
                      <a:pt x="1118" y="660"/>
                    </a:lnTo>
                    <a:lnTo>
                      <a:pt x="1122" y="660"/>
                    </a:lnTo>
                    <a:lnTo>
                      <a:pt x="1118" y="664"/>
                    </a:lnTo>
                    <a:lnTo>
                      <a:pt x="1118" y="664"/>
                    </a:lnTo>
                    <a:lnTo>
                      <a:pt x="1118" y="664"/>
                    </a:lnTo>
                    <a:close/>
                    <a:moveTo>
                      <a:pt x="1122" y="660"/>
                    </a:moveTo>
                    <a:lnTo>
                      <a:pt x="1122" y="664"/>
                    </a:lnTo>
                    <a:lnTo>
                      <a:pt x="1118" y="664"/>
                    </a:lnTo>
                    <a:lnTo>
                      <a:pt x="1122" y="664"/>
                    </a:lnTo>
                    <a:lnTo>
                      <a:pt x="1122" y="660"/>
                    </a:lnTo>
                    <a:lnTo>
                      <a:pt x="1122" y="660"/>
                    </a:lnTo>
                    <a:lnTo>
                      <a:pt x="1122" y="660"/>
                    </a:lnTo>
                    <a:close/>
                    <a:moveTo>
                      <a:pt x="864" y="676"/>
                    </a:moveTo>
                    <a:lnTo>
                      <a:pt x="864" y="680"/>
                    </a:lnTo>
                    <a:lnTo>
                      <a:pt x="864" y="676"/>
                    </a:lnTo>
                    <a:lnTo>
                      <a:pt x="864" y="676"/>
                    </a:lnTo>
                    <a:lnTo>
                      <a:pt x="864" y="676"/>
                    </a:lnTo>
                    <a:close/>
                    <a:moveTo>
                      <a:pt x="1132" y="698"/>
                    </a:moveTo>
                    <a:lnTo>
                      <a:pt x="1136" y="698"/>
                    </a:lnTo>
                    <a:lnTo>
                      <a:pt x="1132" y="698"/>
                    </a:lnTo>
                    <a:lnTo>
                      <a:pt x="1132" y="698"/>
                    </a:lnTo>
                    <a:lnTo>
                      <a:pt x="1132" y="698"/>
                    </a:lnTo>
                    <a:close/>
                    <a:moveTo>
                      <a:pt x="1174" y="720"/>
                    </a:moveTo>
                    <a:lnTo>
                      <a:pt x="1174" y="724"/>
                    </a:lnTo>
                    <a:lnTo>
                      <a:pt x="1170" y="724"/>
                    </a:lnTo>
                    <a:lnTo>
                      <a:pt x="1170" y="720"/>
                    </a:lnTo>
                    <a:lnTo>
                      <a:pt x="1174" y="720"/>
                    </a:lnTo>
                    <a:lnTo>
                      <a:pt x="1174" y="720"/>
                    </a:lnTo>
                    <a:lnTo>
                      <a:pt x="1174" y="720"/>
                    </a:lnTo>
                    <a:close/>
                    <a:moveTo>
                      <a:pt x="150" y="720"/>
                    </a:moveTo>
                    <a:lnTo>
                      <a:pt x="150" y="724"/>
                    </a:lnTo>
                    <a:lnTo>
                      <a:pt x="146" y="724"/>
                    </a:lnTo>
                    <a:lnTo>
                      <a:pt x="150" y="720"/>
                    </a:lnTo>
                    <a:lnTo>
                      <a:pt x="150" y="720"/>
                    </a:lnTo>
                    <a:lnTo>
                      <a:pt x="150" y="720"/>
                    </a:lnTo>
                    <a:close/>
                    <a:moveTo>
                      <a:pt x="1204" y="750"/>
                    </a:moveTo>
                    <a:lnTo>
                      <a:pt x="1208" y="750"/>
                    </a:lnTo>
                    <a:lnTo>
                      <a:pt x="1204" y="754"/>
                    </a:lnTo>
                    <a:lnTo>
                      <a:pt x="1204" y="750"/>
                    </a:lnTo>
                    <a:lnTo>
                      <a:pt x="1204" y="750"/>
                    </a:lnTo>
                    <a:lnTo>
                      <a:pt x="1204" y="750"/>
                    </a:lnTo>
                    <a:close/>
                    <a:moveTo>
                      <a:pt x="176" y="766"/>
                    </a:moveTo>
                    <a:lnTo>
                      <a:pt x="180" y="766"/>
                    </a:lnTo>
                    <a:lnTo>
                      <a:pt x="176" y="768"/>
                    </a:lnTo>
                    <a:lnTo>
                      <a:pt x="176" y="766"/>
                    </a:lnTo>
                    <a:lnTo>
                      <a:pt x="176" y="766"/>
                    </a:lnTo>
                    <a:lnTo>
                      <a:pt x="176" y="766"/>
                    </a:lnTo>
                    <a:close/>
                    <a:moveTo>
                      <a:pt x="182" y="776"/>
                    </a:moveTo>
                    <a:lnTo>
                      <a:pt x="186" y="776"/>
                    </a:lnTo>
                    <a:lnTo>
                      <a:pt x="182" y="776"/>
                    </a:lnTo>
                    <a:lnTo>
                      <a:pt x="182" y="776"/>
                    </a:lnTo>
                    <a:lnTo>
                      <a:pt x="182" y="776"/>
                    </a:lnTo>
                    <a:close/>
                    <a:moveTo>
                      <a:pt x="180" y="780"/>
                    </a:moveTo>
                    <a:lnTo>
                      <a:pt x="180" y="776"/>
                    </a:lnTo>
                    <a:lnTo>
                      <a:pt x="180" y="780"/>
                    </a:lnTo>
                    <a:lnTo>
                      <a:pt x="180" y="780"/>
                    </a:lnTo>
                    <a:lnTo>
                      <a:pt x="180" y="780"/>
                    </a:lnTo>
                    <a:close/>
                    <a:moveTo>
                      <a:pt x="182" y="780"/>
                    </a:moveTo>
                    <a:lnTo>
                      <a:pt x="186" y="780"/>
                    </a:lnTo>
                    <a:lnTo>
                      <a:pt x="182" y="780"/>
                    </a:lnTo>
                    <a:lnTo>
                      <a:pt x="182" y="780"/>
                    </a:lnTo>
                    <a:lnTo>
                      <a:pt x="182" y="780"/>
                    </a:lnTo>
                    <a:close/>
                    <a:moveTo>
                      <a:pt x="202" y="806"/>
                    </a:moveTo>
                    <a:lnTo>
                      <a:pt x="198" y="806"/>
                    </a:lnTo>
                    <a:lnTo>
                      <a:pt x="202" y="806"/>
                    </a:lnTo>
                    <a:lnTo>
                      <a:pt x="206" y="806"/>
                    </a:lnTo>
                    <a:lnTo>
                      <a:pt x="202" y="806"/>
                    </a:lnTo>
                    <a:lnTo>
                      <a:pt x="202" y="806"/>
                    </a:lnTo>
                    <a:lnTo>
                      <a:pt x="202" y="806"/>
                    </a:lnTo>
                    <a:close/>
                    <a:moveTo>
                      <a:pt x="1212" y="806"/>
                    </a:moveTo>
                    <a:lnTo>
                      <a:pt x="1208" y="810"/>
                    </a:lnTo>
                    <a:lnTo>
                      <a:pt x="1208" y="806"/>
                    </a:lnTo>
                    <a:lnTo>
                      <a:pt x="1212" y="806"/>
                    </a:lnTo>
                    <a:lnTo>
                      <a:pt x="1212" y="806"/>
                    </a:lnTo>
                    <a:lnTo>
                      <a:pt x="1212" y="806"/>
                    </a:lnTo>
                    <a:close/>
                    <a:moveTo>
                      <a:pt x="198" y="810"/>
                    </a:moveTo>
                    <a:lnTo>
                      <a:pt x="202" y="810"/>
                    </a:lnTo>
                    <a:lnTo>
                      <a:pt x="198" y="810"/>
                    </a:lnTo>
                    <a:lnTo>
                      <a:pt x="198" y="810"/>
                    </a:lnTo>
                    <a:lnTo>
                      <a:pt x="198" y="810"/>
                    </a:lnTo>
                    <a:close/>
                    <a:moveTo>
                      <a:pt x="210" y="810"/>
                    </a:moveTo>
                    <a:lnTo>
                      <a:pt x="210" y="814"/>
                    </a:lnTo>
                    <a:lnTo>
                      <a:pt x="206" y="814"/>
                    </a:lnTo>
                    <a:lnTo>
                      <a:pt x="202" y="814"/>
                    </a:lnTo>
                    <a:lnTo>
                      <a:pt x="206" y="814"/>
                    </a:lnTo>
                    <a:lnTo>
                      <a:pt x="210" y="810"/>
                    </a:lnTo>
                    <a:lnTo>
                      <a:pt x="210" y="810"/>
                    </a:lnTo>
                    <a:lnTo>
                      <a:pt x="210" y="810"/>
                    </a:lnTo>
                    <a:close/>
                    <a:moveTo>
                      <a:pt x="220" y="814"/>
                    </a:moveTo>
                    <a:lnTo>
                      <a:pt x="220" y="818"/>
                    </a:lnTo>
                    <a:lnTo>
                      <a:pt x="220" y="814"/>
                    </a:lnTo>
                    <a:lnTo>
                      <a:pt x="220" y="814"/>
                    </a:lnTo>
                    <a:lnTo>
                      <a:pt x="220" y="814"/>
                    </a:lnTo>
                    <a:close/>
                    <a:moveTo>
                      <a:pt x="224" y="814"/>
                    </a:moveTo>
                    <a:lnTo>
                      <a:pt x="224" y="818"/>
                    </a:lnTo>
                    <a:lnTo>
                      <a:pt x="224" y="822"/>
                    </a:lnTo>
                    <a:lnTo>
                      <a:pt x="224" y="818"/>
                    </a:lnTo>
                    <a:lnTo>
                      <a:pt x="220" y="818"/>
                    </a:lnTo>
                    <a:lnTo>
                      <a:pt x="224" y="814"/>
                    </a:lnTo>
                    <a:lnTo>
                      <a:pt x="224" y="814"/>
                    </a:lnTo>
                    <a:lnTo>
                      <a:pt x="224" y="814"/>
                    </a:lnTo>
                    <a:close/>
                    <a:moveTo>
                      <a:pt x="232" y="818"/>
                    </a:moveTo>
                    <a:lnTo>
                      <a:pt x="232" y="822"/>
                    </a:lnTo>
                    <a:lnTo>
                      <a:pt x="228" y="818"/>
                    </a:lnTo>
                    <a:lnTo>
                      <a:pt x="232" y="818"/>
                    </a:lnTo>
                    <a:lnTo>
                      <a:pt x="232" y="818"/>
                    </a:lnTo>
                    <a:lnTo>
                      <a:pt x="232" y="818"/>
                    </a:lnTo>
                    <a:close/>
                    <a:moveTo>
                      <a:pt x="228" y="818"/>
                    </a:moveTo>
                    <a:lnTo>
                      <a:pt x="232" y="822"/>
                    </a:lnTo>
                    <a:lnTo>
                      <a:pt x="228" y="822"/>
                    </a:lnTo>
                    <a:lnTo>
                      <a:pt x="228" y="818"/>
                    </a:lnTo>
                    <a:lnTo>
                      <a:pt x="228" y="818"/>
                    </a:lnTo>
                    <a:lnTo>
                      <a:pt x="228" y="818"/>
                    </a:lnTo>
                    <a:close/>
                    <a:moveTo>
                      <a:pt x="228" y="818"/>
                    </a:moveTo>
                    <a:lnTo>
                      <a:pt x="228" y="822"/>
                    </a:lnTo>
                    <a:lnTo>
                      <a:pt x="228" y="824"/>
                    </a:lnTo>
                    <a:lnTo>
                      <a:pt x="228" y="822"/>
                    </a:lnTo>
                    <a:lnTo>
                      <a:pt x="224" y="822"/>
                    </a:lnTo>
                    <a:lnTo>
                      <a:pt x="228" y="822"/>
                    </a:lnTo>
                    <a:lnTo>
                      <a:pt x="228" y="818"/>
                    </a:lnTo>
                    <a:lnTo>
                      <a:pt x="228" y="818"/>
                    </a:lnTo>
                    <a:lnTo>
                      <a:pt x="228" y="818"/>
                    </a:lnTo>
                    <a:close/>
                    <a:moveTo>
                      <a:pt x="238" y="828"/>
                    </a:moveTo>
                    <a:lnTo>
                      <a:pt x="238" y="832"/>
                    </a:lnTo>
                    <a:lnTo>
                      <a:pt x="238" y="828"/>
                    </a:lnTo>
                    <a:lnTo>
                      <a:pt x="238" y="828"/>
                    </a:lnTo>
                    <a:lnTo>
                      <a:pt x="238" y="828"/>
                    </a:lnTo>
                    <a:close/>
                    <a:moveTo>
                      <a:pt x="1230" y="828"/>
                    </a:moveTo>
                    <a:lnTo>
                      <a:pt x="1230" y="832"/>
                    </a:lnTo>
                    <a:lnTo>
                      <a:pt x="1226" y="832"/>
                    </a:lnTo>
                    <a:lnTo>
                      <a:pt x="1226" y="828"/>
                    </a:lnTo>
                    <a:lnTo>
                      <a:pt x="1230" y="828"/>
                    </a:lnTo>
                    <a:lnTo>
                      <a:pt x="1230" y="828"/>
                    </a:lnTo>
                    <a:lnTo>
                      <a:pt x="1230" y="828"/>
                    </a:lnTo>
                    <a:close/>
                    <a:moveTo>
                      <a:pt x="1222" y="832"/>
                    </a:moveTo>
                    <a:lnTo>
                      <a:pt x="1218" y="836"/>
                    </a:lnTo>
                    <a:lnTo>
                      <a:pt x="1218" y="832"/>
                    </a:lnTo>
                    <a:lnTo>
                      <a:pt x="1222" y="832"/>
                    </a:lnTo>
                    <a:lnTo>
                      <a:pt x="1222" y="832"/>
                    </a:lnTo>
                    <a:lnTo>
                      <a:pt x="1222" y="832"/>
                    </a:lnTo>
                    <a:close/>
                    <a:moveTo>
                      <a:pt x="250" y="832"/>
                    </a:moveTo>
                    <a:lnTo>
                      <a:pt x="250" y="836"/>
                    </a:lnTo>
                    <a:lnTo>
                      <a:pt x="246" y="836"/>
                    </a:lnTo>
                    <a:lnTo>
                      <a:pt x="250" y="836"/>
                    </a:lnTo>
                    <a:lnTo>
                      <a:pt x="250" y="832"/>
                    </a:lnTo>
                    <a:lnTo>
                      <a:pt x="250" y="832"/>
                    </a:lnTo>
                    <a:lnTo>
                      <a:pt x="250" y="832"/>
                    </a:lnTo>
                    <a:close/>
                    <a:moveTo>
                      <a:pt x="212" y="840"/>
                    </a:moveTo>
                    <a:lnTo>
                      <a:pt x="216" y="840"/>
                    </a:lnTo>
                    <a:lnTo>
                      <a:pt x="216" y="844"/>
                    </a:lnTo>
                    <a:lnTo>
                      <a:pt x="212" y="844"/>
                    </a:lnTo>
                    <a:lnTo>
                      <a:pt x="212" y="840"/>
                    </a:lnTo>
                    <a:lnTo>
                      <a:pt x="212" y="840"/>
                    </a:lnTo>
                    <a:lnTo>
                      <a:pt x="212" y="840"/>
                    </a:lnTo>
                    <a:close/>
                    <a:moveTo>
                      <a:pt x="1238" y="862"/>
                    </a:moveTo>
                    <a:lnTo>
                      <a:pt x="1234" y="862"/>
                    </a:lnTo>
                    <a:lnTo>
                      <a:pt x="1230" y="862"/>
                    </a:lnTo>
                    <a:lnTo>
                      <a:pt x="1234" y="862"/>
                    </a:lnTo>
                    <a:lnTo>
                      <a:pt x="1238" y="862"/>
                    </a:lnTo>
                    <a:lnTo>
                      <a:pt x="1238" y="862"/>
                    </a:lnTo>
                    <a:lnTo>
                      <a:pt x="1238" y="862"/>
                    </a:lnTo>
                    <a:close/>
                    <a:moveTo>
                      <a:pt x="1204" y="874"/>
                    </a:moveTo>
                    <a:lnTo>
                      <a:pt x="1200" y="874"/>
                    </a:lnTo>
                    <a:lnTo>
                      <a:pt x="1204" y="874"/>
                    </a:lnTo>
                    <a:lnTo>
                      <a:pt x="1204" y="874"/>
                    </a:lnTo>
                    <a:lnTo>
                      <a:pt x="1204" y="874"/>
                    </a:lnTo>
                    <a:close/>
                    <a:moveTo>
                      <a:pt x="1230" y="874"/>
                    </a:moveTo>
                    <a:lnTo>
                      <a:pt x="1226" y="874"/>
                    </a:lnTo>
                    <a:lnTo>
                      <a:pt x="1226" y="878"/>
                    </a:lnTo>
                    <a:lnTo>
                      <a:pt x="1226" y="874"/>
                    </a:lnTo>
                    <a:lnTo>
                      <a:pt x="1230" y="874"/>
                    </a:lnTo>
                    <a:lnTo>
                      <a:pt x="1230" y="874"/>
                    </a:lnTo>
                    <a:lnTo>
                      <a:pt x="1230" y="874"/>
                    </a:lnTo>
                    <a:close/>
                    <a:moveTo>
                      <a:pt x="738" y="146"/>
                    </a:moveTo>
                    <a:lnTo>
                      <a:pt x="734" y="146"/>
                    </a:lnTo>
                    <a:lnTo>
                      <a:pt x="732" y="146"/>
                    </a:lnTo>
                    <a:lnTo>
                      <a:pt x="732" y="142"/>
                    </a:lnTo>
                    <a:lnTo>
                      <a:pt x="728" y="138"/>
                    </a:lnTo>
                    <a:lnTo>
                      <a:pt x="724" y="138"/>
                    </a:lnTo>
                    <a:lnTo>
                      <a:pt x="724" y="136"/>
                    </a:lnTo>
                    <a:lnTo>
                      <a:pt x="720" y="136"/>
                    </a:lnTo>
                    <a:lnTo>
                      <a:pt x="720" y="138"/>
                    </a:lnTo>
                    <a:lnTo>
                      <a:pt x="724" y="138"/>
                    </a:lnTo>
                    <a:lnTo>
                      <a:pt x="724" y="142"/>
                    </a:lnTo>
                    <a:lnTo>
                      <a:pt x="728" y="142"/>
                    </a:lnTo>
                    <a:lnTo>
                      <a:pt x="732" y="146"/>
                    </a:lnTo>
                    <a:lnTo>
                      <a:pt x="728" y="146"/>
                    </a:lnTo>
                    <a:lnTo>
                      <a:pt x="724" y="146"/>
                    </a:lnTo>
                    <a:lnTo>
                      <a:pt x="724" y="142"/>
                    </a:lnTo>
                    <a:lnTo>
                      <a:pt x="720" y="142"/>
                    </a:lnTo>
                    <a:lnTo>
                      <a:pt x="716" y="142"/>
                    </a:lnTo>
                    <a:lnTo>
                      <a:pt x="712" y="142"/>
                    </a:lnTo>
                    <a:lnTo>
                      <a:pt x="716" y="142"/>
                    </a:lnTo>
                    <a:lnTo>
                      <a:pt x="716" y="146"/>
                    </a:lnTo>
                    <a:lnTo>
                      <a:pt x="712" y="146"/>
                    </a:lnTo>
                    <a:lnTo>
                      <a:pt x="708" y="146"/>
                    </a:lnTo>
                    <a:lnTo>
                      <a:pt x="706" y="146"/>
                    </a:lnTo>
                    <a:lnTo>
                      <a:pt x="702" y="146"/>
                    </a:lnTo>
                    <a:lnTo>
                      <a:pt x="698" y="146"/>
                    </a:lnTo>
                    <a:lnTo>
                      <a:pt x="694" y="146"/>
                    </a:lnTo>
                    <a:lnTo>
                      <a:pt x="690" y="146"/>
                    </a:lnTo>
                    <a:lnTo>
                      <a:pt x="690" y="142"/>
                    </a:lnTo>
                    <a:lnTo>
                      <a:pt x="686" y="142"/>
                    </a:lnTo>
                    <a:lnTo>
                      <a:pt x="678" y="138"/>
                    </a:lnTo>
                    <a:lnTo>
                      <a:pt x="682" y="138"/>
                    </a:lnTo>
                    <a:lnTo>
                      <a:pt x="686" y="138"/>
                    </a:lnTo>
                    <a:lnTo>
                      <a:pt x="686" y="136"/>
                    </a:lnTo>
                    <a:lnTo>
                      <a:pt x="690" y="136"/>
                    </a:lnTo>
                    <a:lnTo>
                      <a:pt x="694" y="136"/>
                    </a:lnTo>
                    <a:lnTo>
                      <a:pt x="698" y="136"/>
                    </a:lnTo>
                    <a:lnTo>
                      <a:pt x="694" y="136"/>
                    </a:lnTo>
                    <a:lnTo>
                      <a:pt x="690" y="136"/>
                    </a:lnTo>
                    <a:lnTo>
                      <a:pt x="686" y="136"/>
                    </a:lnTo>
                    <a:lnTo>
                      <a:pt x="682" y="136"/>
                    </a:lnTo>
                    <a:lnTo>
                      <a:pt x="678" y="136"/>
                    </a:lnTo>
                    <a:lnTo>
                      <a:pt x="676" y="136"/>
                    </a:lnTo>
                    <a:lnTo>
                      <a:pt x="672" y="136"/>
                    </a:lnTo>
                    <a:lnTo>
                      <a:pt x="668" y="132"/>
                    </a:lnTo>
                    <a:lnTo>
                      <a:pt x="668" y="128"/>
                    </a:lnTo>
                    <a:lnTo>
                      <a:pt x="672" y="128"/>
                    </a:lnTo>
                    <a:lnTo>
                      <a:pt x="672" y="132"/>
                    </a:lnTo>
                    <a:lnTo>
                      <a:pt x="676" y="132"/>
                    </a:lnTo>
                    <a:lnTo>
                      <a:pt x="678" y="132"/>
                    </a:lnTo>
                    <a:lnTo>
                      <a:pt x="676" y="128"/>
                    </a:lnTo>
                    <a:lnTo>
                      <a:pt x="672" y="128"/>
                    </a:lnTo>
                    <a:lnTo>
                      <a:pt x="668" y="128"/>
                    </a:lnTo>
                    <a:lnTo>
                      <a:pt x="664" y="128"/>
                    </a:lnTo>
                    <a:lnTo>
                      <a:pt x="664" y="124"/>
                    </a:lnTo>
                    <a:lnTo>
                      <a:pt x="660" y="124"/>
                    </a:lnTo>
                    <a:lnTo>
                      <a:pt x="664" y="124"/>
                    </a:lnTo>
                    <a:lnTo>
                      <a:pt x="668" y="120"/>
                    </a:lnTo>
                    <a:lnTo>
                      <a:pt x="668" y="124"/>
                    </a:lnTo>
                    <a:lnTo>
                      <a:pt x="668" y="120"/>
                    </a:lnTo>
                    <a:lnTo>
                      <a:pt x="672" y="120"/>
                    </a:lnTo>
                    <a:lnTo>
                      <a:pt x="676" y="120"/>
                    </a:lnTo>
                    <a:lnTo>
                      <a:pt x="676" y="116"/>
                    </a:lnTo>
                    <a:lnTo>
                      <a:pt x="676" y="120"/>
                    </a:lnTo>
                    <a:lnTo>
                      <a:pt x="678" y="120"/>
                    </a:lnTo>
                    <a:lnTo>
                      <a:pt x="682" y="120"/>
                    </a:lnTo>
                    <a:lnTo>
                      <a:pt x="686" y="120"/>
                    </a:lnTo>
                    <a:lnTo>
                      <a:pt x="690" y="120"/>
                    </a:lnTo>
                    <a:lnTo>
                      <a:pt x="694" y="120"/>
                    </a:lnTo>
                    <a:lnTo>
                      <a:pt x="698" y="116"/>
                    </a:lnTo>
                    <a:lnTo>
                      <a:pt x="702" y="116"/>
                    </a:lnTo>
                    <a:lnTo>
                      <a:pt x="706" y="116"/>
                    </a:lnTo>
                    <a:lnTo>
                      <a:pt x="708" y="116"/>
                    </a:lnTo>
                    <a:lnTo>
                      <a:pt x="712" y="116"/>
                    </a:lnTo>
                    <a:lnTo>
                      <a:pt x="716" y="116"/>
                    </a:lnTo>
                    <a:lnTo>
                      <a:pt x="712" y="116"/>
                    </a:lnTo>
                    <a:lnTo>
                      <a:pt x="708" y="116"/>
                    </a:lnTo>
                    <a:lnTo>
                      <a:pt x="706" y="116"/>
                    </a:lnTo>
                    <a:lnTo>
                      <a:pt x="702" y="116"/>
                    </a:lnTo>
                    <a:lnTo>
                      <a:pt x="694" y="116"/>
                    </a:lnTo>
                    <a:lnTo>
                      <a:pt x="690" y="116"/>
                    </a:lnTo>
                    <a:lnTo>
                      <a:pt x="686" y="116"/>
                    </a:lnTo>
                    <a:lnTo>
                      <a:pt x="682" y="116"/>
                    </a:lnTo>
                    <a:lnTo>
                      <a:pt x="686" y="116"/>
                    </a:lnTo>
                    <a:lnTo>
                      <a:pt x="686" y="112"/>
                    </a:lnTo>
                    <a:lnTo>
                      <a:pt x="690" y="112"/>
                    </a:lnTo>
                    <a:lnTo>
                      <a:pt x="694" y="116"/>
                    </a:lnTo>
                    <a:lnTo>
                      <a:pt x="694" y="112"/>
                    </a:lnTo>
                    <a:lnTo>
                      <a:pt x="698" y="112"/>
                    </a:lnTo>
                    <a:lnTo>
                      <a:pt x="702" y="112"/>
                    </a:lnTo>
                    <a:lnTo>
                      <a:pt x="706" y="112"/>
                    </a:lnTo>
                    <a:lnTo>
                      <a:pt x="702" y="112"/>
                    </a:lnTo>
                    <a:lnTo>
                      <a:pt x="698" y="112"/>
                    </a:lnTo>
                    <a:lnTo>
                      <a:pt x="694" y="112"/>
                    </a:lnTo>
                    <a:lnTo>
                      <a:pt x="690" y="112"/>
                    </a:lnTo>
                    <a:lnTo>
                      <a:pt x="686" y="112"/>
                    </a:lnTo>
                    <a:lnTo>
                      <a:pt x="690" y="112"/>
                    </a:lnTo>
                    <a:lnTo>
                      <a:pt x="690" y="108"/>
                    </a:lnTo>
                    <a:lnTo>
                      <a:pt x="686" y="108"/>
                    </a:lnTo>
                    <a:lnTo>
                      <a:pt x="682" y="108"/>
                    </a:lnTo>
                    <a:lnTo>
                      <a:pt x="682" y="112"/>
                    </a:lnTo>
                    <a:lnTo>
                      <a:pt x="678" y="112"/>
                    </a:lnTo>
                    <a:lnTo>
                      <a:pt x="678" y="108"/>
                    </a:lnTo>
                    <a:lnTo>
                      <a:pt x="678" y="112"/>
                    </a:lnTo>
                    <a:lnTo>
                      <a:pt x="676" y="112"/>
                    </a:lnTo>
                    <a:lnTo>
                      <a:pt x="676" y="108"/>
                    </a:lnTo>
                    <a:lnTo>
                      <a:pt x="672" y="112"/>
                    </a:lnTo>
                    <a:lnTo>
                      <a:pt x="668" y="116"/>
                    </a:lnTo>
                    <a:lnTo>
                      <a:pt x="664" y="116"/>
                    </a:lnTo>
                    <a:lnTo>
                      <a:pt x="660" y="116"/>
                    </a:lnTo>
                    <a:lnTo>
                      <a:pt x="664" y="112"/>
                    </a:lnTo>
                    <a:lnTo>
                      <a:pt x="660" y="112"/>
                    </a:lnTo>
                    <a:lnTo>
                      <a:pt x="656" y="112"/>
                    </a:lnTo>
                    <a:lnTo>
                      <a:pt x="660" y="112"/>
                    </a:lnTo>
                    <a:lnTo>
                      <a:pt x="656" y="112"/>
                    </a:lnTo>
                    <a:lnTo>
                      <a:pt x="652" y="112"/>
                    </a:lnTo>
                    <a:lnTo>
                      <a:pt x="652" y="116"/>
                    </a:lnTo>
                    <a:lnTo>
                      <a:pt x="650" y="116"/>
                    </a:lnTo>
                    <a:lnTo>
                      <a:pt x="646" y="112"/>
                    </a:lnTo>
                    <a:lnTo>
                      <a:pt x="642" y="112"/>
                    </a:lnTo>
                    <a:lnTo>
                      <a:pt x="642" y="108"/>
                    </a:lnTo>
                    <a:lnTo>
                      <a:pt x="642" y="106"/>
                    </a:lnTo>
                    <a:lnTo>
                      <a:pt x="646" y="106"/>
                    </a:lnTo>
                    <a:lnTo>
                      <a:pt x="650" y="106"/>
                    </a:lnTo>
                    <a:lnTo>
                      <a:pt x="652" y="106"/>
                    </a:lnTo>
                    <a:lnTo>
                      <a:pt x="656" y="106"/>
                    </a:lnTo>
                    <a:lnTo>
                      <a:pt x="660" y="106"/>
                    </a:lnTo>
                    <a:lnTo>
                      <a:pt x="660" y="102"/>
                    </a:lnTo>
                    <a:lnTo>
                      <a:pt x="656" y="102"/>
                    </a:lnTo>
                    <a:lnTo>
                      <a:pt x="652" y="106"/>
                    </a:lnTo>
                    <a:lnTo>
                      <a:pt x="650" y="106"/>
                    </a:lnTo>
                    <a:lnTo>
                      <a:pt x="646" y="106"/>
                    </a:lnTo>
                    <a:lnTo>
                      <a:pt x="642" y="106"/>
                    </a:lnTo>
                    <a:lnTo>
                      <a:pt x="638" y="106"/>
                    </a:lnTo>
                    <a:lnTo>
                      <a:pt x="638" y="102"/>
                    </a:lnTo>
                    <a:lnTo>
                      <a:pt x="634" y="102"/>
                    </a:lnTo>
                    <a:lnTo>
                      <a:pt x="630" y="98"/>
                    </a:lnTo>
                    <a:lnTo>
                      <a:pt x="626" y="98"/>
                    </a:lnTo>
                    <a:lnTo>
                      <a:pt x="630" y="98"/>
                    </a:lnTo>
                    <a:lnTo>
                      <a:pt x="634" y="98"/>
                    </a:lnTo>
                    <a:lnTo>
                      <a:pt x="630" y="94"/>
                    </a:lnTo>
                    <a:lnTo>
                      <a:pt x="626" y="94"/>
                    </a:lnTo>
                    <a:lnTo>
                      <a:pt x="630" y="94"/>
                    </a:lnTo>
                    <a:lnTo>
                      <a:pt x="626" y="94"/>
                    </a:lnTo>
                    <a:lnTo>
                      <a:pt x="626" y="90"/>
                    </a:lnTo>
                    <a:lnTo>
                      <a:pt x="630" y="90"/>
                    </a:lnTo>
                    <a:lnTo>
                      <a:pt x="634" y="90"/>
                    </a:lnTo>
                    <a:lnTo>
                      <a:pt x="638" y="90"/>
                    </a:lnTo>
                    <a:lnTo>
                      <a:pt x="638" y="94"/>
                    </a:lnTo>
                    <a:lnTo>
                      <a:pt x="642" y="94"/>
                    </a:lnTo>
                    <a:lnTo>
                      <a:pt x="646" y="94"/>
                    </a:lnTo>
                    <a:lnTo>
                      <a:pt x="650" y="94"/>
                    </a:lnTo>
                    <a:lnTo>
                      <a:pt x="652" y="94"/>
                    </a:lnTo>
                    <a:lnTo>
                      <a:pt x="656" y="94"/>
                    </a:lnTo>
                    <a:lnTo>
                      <a:pt x="660" y="94"/>
                    </a:lnTo>
                    <a:lnTo>
                      <a:pt x="656" y="94"/>
                    </a:lnTo>
                    <a:lnTo>
                      <a:pt x="652" y="90"/>
                    </a:lnTo>
                    <a:lnTo>
                      <a:pt x="656" y="90"/>
                    </a:lnTo>
                    <a:lnTo>
                      <a:pt x="660" y="90"/>
                    </a:lnTo>
                    <a:lnTo>
                      <a:pt x="664" y="90"/>
                    </a:lnTo>
                    <a:lnTo>
                      <a:pt x="660" y="90"/>
                    </a:lnTo>
                    <a:lnTo>
                      <a:pt x="656" y="86"/>
                    </a:lnTo>
                    <a:lnTo>
                      <a:pt x="656" y="90"/>
                    </a:lnTo>
                    <a:lnTo>
                      <a:pt x="652" y="90"/>
                    </a:lnTo>
                    <a:lnTo>
                      <a:pt x="650" y="90"/>
                    </a:lnTo>
                    <a:lnTo>
                      <a:pt x="646" y="90"/>
                    </a:lnTo>
                    <a:lnTo>
                      <a:pt x="642" y="90"/>
                    </a:lnTo>
                    <a:lnTo>
                      <a:pt x="642" y="86"/>
                    </a:lnTo>
                    <a:lnTo>
                      <a:pt x="646" y="86"/>
                    </a:lnTo>
                    <a:lnTo>
                      <a:pt x="650" y="86"/>
                    </a:lnTo>
                    <a:lnTo>
                      <a:pt x="646" y="86"/>
                    </a:lnTo>
                    <a:lnTo>
                      <a:pt x="642" y="86"/>
                    </a:lnTo>
                    <a:lnTo>
                      <a:pt x="638" y="86"/>
                    </a:lnTo>
                    <a:lnTo>
                      <a:pt x="638" y="90"/>
                    </a:lnTo>
                    <a:lnTo>
                      <a:pt x="638" y="86"/>
                    </a:lnTo>
                    <a:lnTo>
                      <a:pt x="634" y="86"/>
                    </a:lnTo>
                    <a:lnTo>
                      <a:pt x="630" y="86"/>
                    </a:lnTo>
                    <a:lnTo>
                      <a:pt x="626" y="82"/>
                    </a:lnTo>
                    <a:lnTo>
                      <a:pt x="630" y="82"/>
                    </a:lnTo>
                    <a:lnTo>
                      <a:pt x="634" y="82"/>
                    </a:lnTo>
                    <a:lnTo>
                      <a:pt x="638" y="82"/>
                    </a:lnTo>
                    <a:lnTo>
                      <a:pt x="642" y="82"/>
                    </a:lnTo>
                    <a:lnTo>
                      <a:pt x="646" y="82"/>
                    </a:lnTo>
                    <a:lnTo>
                      <a:pt x="642" y="82"/>
                    </a:lnTo>
                    <a:lnTo>
                      <a:pt x="638" y="78"/>
                    </a:lnTo>
                    <a:lnTo>
                      <a:pt x="638" y="76"/>
                    </a:lnTo>
                    <a:lnTo>
                      <a:pt x="642" y="76"/>
                    </a:lnTo>
                    <a:lnTo>
                      <a:pt x="646" y="76"/>
                    </a:lnTo>
                    <a:lnTo>
                      <a:pt x="650" y="76"/>
                    </a:lnTo>
                    <a:lnTo>
                      <a:pt x="652" y="76"/>
                    </a:lnTo>
                    <a:lnTo>
                      <a:pt x="652" y="78"/>
                    </a:lnTo>
                    <a:lnTo>
                      <a:pt x="656" y="78"/>
                    </a:lnTo>
                    <a:lnTo>
                      <a:pt x="660" y="78"/>
                    </a:lnTo>
                    <a:lnTo>
                      <a:pt x="664" y="78"/>
                    </a:lnTo>
                    <a:lnTo>
                      <a:pt x="668" y="78"/>
                    </a:lnTo>
                    <a:lnTo>
                      <a:pt x="664" y="78"/>
                    </a:lnTo>
                    <a:lnTo>
                      <a:pt x="664" y="76"/>
                    </a:lnTo>
                    <a:lnTo>
                      <a:pt x="660" y="76"/>
                    </a:lnTo>
                    <a:lnTo>
                      <a:pt x="656" y="76"/>
                    </a:lnTo>
                    <a:lnTo>
                      <a:pt x="660" y="76"/>
                    </a:lnTo>
                    <a:lnTo>
                      <a:pt x="664" y="76"/>
                    </a:lnTo>
                    <a:lnTo>
                      <a:pt x="664" y="72"/>
                    </a:lnTo>
                    <a:lnTo>
                      <a:pt x="660" y="72"/>
                    </a:lnTo>
                    <a:lnTo>
                      <a:pt x="656" y="72"/>
                    </a:lnTo>
                    <a:lnTo>
                      <a:pt x="652" y="72"/>
                    </a:lnTo>
                    <a:lnTo>
                      <a:pt x="650" y="72"/>
                    </a:lnTo>
                    <a:lnTo>
                      <a:pt x="646" y="72"/>
                    </a:lnTo>
                    <a:lnTo>
                      <a:pt x="642" y="72"/>
                    </a:lnTo>
                    <a:lnTo>
                      <a:pt x="646" y="68"/>
                    </a:lnTo>
                    <a:lnTo>
                      <a:pt x="650" y="68"/>
                    </a:lnTo>
                    <a:lnTo>
                      <a:pt x="646" y="68"/>
                    </a:lnTo>
                    <a:lnTo>
                      <a:pt x="650" y="64"/>
                    </a:lnTo>
                    <a:lnTo>
                      <a:pt x="652" y="64"/>
                    </a:lnTo>
                    <a:lnTo>
                      <a:pt x="656" y="64"/>
                    </a:lnTo>
                    <a:lnTo>
                      <a:pt x="660" y="64"/>
                    </a:lnTo>
                    <a:lnTo>
                      <a:pt x="664" y="64"/>
                    </a:lnTo>
                    <a:lnTo>
                      <a:pt x="668" y="64"/>
                    </a:lnTo>
                    <a:lnTo>
                      <a:pt x="664" y="64"/>
                    </a:lnTo>
                    <a:lnTo>
                      <a:pt x="660" y="60"/>
                    </a:lnTo>
                    <a:lnTo>
                      <a:pt x="664" y="60"/>
                    </a:lnTo>
                    <a:lnTo>
                      <a:pt x="668" y="60"/>
                    </a:lnTo>
                    <a:lnTo>
                      <a:pt x="672" y="64"/>
                    </a:lnTo>
                    <a:lnTo>
                      <a:pt x="676" y="64"/>
                    </a:lnTo>
                    <a:lnTo>
                      <a:pt x="676" y="60"/>
                    </a:lnTo>
                    <a:lnTo>
                      <a:pt x="678" y="60"/>
                    </a:lnTo>
                    <a:lnTo>
                      <a:pt x="676" y="56"/>
                    </a:lnTo>
                    <a:lnTo>
                      <a:pt x="672" y="56"/>
                    </a:lnTo>
                    <a:lnTo>
                      <a:pt x="668" y="60"/>
                    </a:lnTo>
                    <a:lnTo>
                      <a:pt x="664" y="60"/>
                    </a:lnTo>
                    <a:lnTo>
                      <a:pt x="664" y="56"/>
                    </a:lnTo>
                    <a:lnTo>
                      <a:pt x="660" y="56"/>
                    </a:lnTo>
                    <a:lnTo>
                      <a:pt x="660" y="52"/>
                    </a:lnTo>
                    <a:lnTo>
                      <a:pt x="664" y="52"/>
                    </a:lnTo>
                    <a:lnTo>
                      <a:pt x="668" y="52"/>
                    </a:lnTo>
                    <a:lnTo>
                      <a:pt x="672" y="56"/>
                    </a:lnTo>
                    <a:lnTo>
                      <a:pt x="672" y="52"/>
                    </a:lnTo>
                    <a:lnTo>
                      <a:pt x="676" y="52"/>
                    </a:lnTo>
                    <a:lnTo>
                      <a:pt x="678" y="52"/>
                    </a:lnTo>
                    <a:lnTo>
                      <a:pt x="678" y="56"/>
                    </a:lnTo>
                    <a:lnTo>
                      <a:pt x="682" y="56"/>
                    </a:lnTo>
                    <a:lnTo>
                      <a:pt x="686" y="56"/>
                    </a:lnTo>
                    <a:lnTo>
                      <a:pt x="690" y="56"/>
                    </a:lnTo>
                    <a:lnTo>
                      <a:pt x="694" y="56"/>
                    </a:lnTo>
                    <a:lnTo>
                      <a:pt x="694" y="60"/>
                    </a:lnTo>
                    <a:lnTo>
                      <a:pt x="698" y="60"/>
                    </a:lnTo>
                    <a:lnTo>
                      <a:pt x="698" y="64"/>
                    </a:lnTo>
                    <a:lnTo>
                      <a:pt x="694" y="64"/>
                    </a:lnTo>
                    <a:lnTo>
                      <a:pt x="698" y="64"/>
                    </a:lnTo>
                    <a:lnTo>
                      <a:pt x="702" y="64"/>
                    </a:lnTo>
                    <a:lnTo>
                      <a:pt x="702" y="68"/>
                    </a:lnTo>
                    <a:lnTo>
                      <a:pt x="706" y="72"/>
                    </a:lnTo>
                    <a:lnTo>
                      <a:pt x="708" y="72"/>
                    </a:lnTo>
                    <a:lnTo>
                      <a:pt x="712" y="72"/>
                    </a:lnTo>
                    <a:lnTo>
                      <a:pt x="712" y="76"/>
                    </a:lnTo>
                    <a:lnTo>
                      <a:pt x="712" y="78"/>
                    </a:lnTo>
                    <a:lnTo>
                      <a:pt x="716" y="78"/>
                    </a:lnTo>
                    <a:lnTo>
                      <a:pt x="720" y="78"/>
                    </a:lnTo>
                    <a:lnTo>
                      <a:pt x="724" y="78"/>
                    </a:lnTo>
                    <a:lnTo>
                      <a:pt x="728" y="78"/>
                    </a:lnTo>
                    <a:lnTo>
                      <a:pt x="732" y="78"/>
                    </a:lnTo>
                    <a:lnTo>
                      <a:pt x="734" y="78"/>
                    </a:lnTo>
                    <a:lnTo>
                      <a:pt x="734" y="82"/>
                    </a:lnTo>
                    <a:lnTo>
                      <a:pt x="732" y="82"/>
                    </a:lnTo>
                    <a:lnTo>
                      <a:pt x="734" y="82"/>
                    </a:lnTo>
                    <a:lnTo>
                      <a:pt x="734" y="86"/>
                    </a:lnTo>
                    <a:lnTo>
                      <a:pt x="732" y="86"/>
                    </a:lnTo>
                    <a:lnTo>
                      <a:pt x="734" y="86"/>
                    </a:lnTo>
                    <a:lnTo>
                      <a:pt x="734" y="90"/>
                    </a:lnTo>
                    <a:lnTo>
                      <a:pt x="738" y="90"/>
                    </a:lnTo>
                    <a:lnTo>
                      <a:pt x="742" y="90"/>
                    </a:lnTo>
                    <a:lnTo>
                      <a:pt x="746" y="90"/>
                    </a:lnTo>
                    <a:lnTo>
                      <a:pt x="746" y="86"/>
                    </a:lnTo>
                    <a:lnTo>
                      <a:pt x="742" y="86"/>
                    </a:lnTo>
                    <a:lnTo>
                      <a:pt x="738" y="82"/>
                    </a:lnTo>
                    <a:lnTo>
                      <a:pt x="742" y="82"/>
                    </a:lnTo>
                    <a:lnTo>
                      <a:pt x="746" y="82"/>
                    </a:lnTo>
                    <a:lnTo>
                      <a:pt x="748" y="82"/>
                    </a:lnTo>
                    <a:lnTo>
                      <a:pt x="752" y="82"/>
                    </a:lnTo>
                    <a:lnTo>
                      <a:pt x="756" y="86"/>
                    </a:lnTo>
                    <a:lnTo>
                      <a:pt x="756" y="90"/>
                    </a:lnTo>
                    <a:lnTo>
                      <a:pt x="752" y="90"/>
                    </a:lnTo>
                    <a:lnTo>
                      <a:pt x="748" y="90"/>
                    </a:lnTo>
                    <a:lnTo>
                      <a:pt x="748" y="94"/>
                    </a:lnTo>
                    <a:lnTo>
                      <a:pt x="752" y="94"/>
                    </a:lnTo>
                    <a:lnTo>
                      <a:pt x="752" y="90"/>
                    </a:lnTo>
                    <a:lnTo>
                      <a:pt x="756" y="90"/>
                    </a:lnTo>
                    <a:lnTo>
                      <a:pt x="760" y="90"/>
                    </a:lnTo>
                    <a:lnTo>
                      <a:pt x="760" y="94"/>
                    </a:lnTo>
                    <a:lnTo>
                      <a:pt x="764" y="94"/>
                    </a:lnTo>
                    <a:lnTo>
                      <a:pt x="760" y="98"/>
                    </a:lnTo>
                    <a:lnTo>
                      <a:pt x="756" y="98"/>
                    </a:lnTo>
                    <a:lnTo>
                      <a:pt x="760" y="98"/>
                    </a:lnTo>
                    <a:lnTo>
                      <a:pt x="764" y="98"/>
                    </a:lnTo>
                    <a:lnTo>
                      <a:pt x="764" y="102"/>
                    </a:lnTo>
                    <a:lnTo>
                      <a:pt x="760" y="106"/>
                    </a:lnTo>
                    <a:lnTo>
                      <a:pt x="756" y="106"/>
                    </a:lnTo>
                    <a:lnTo>
                      <a:pt x="756" y="108"/>
                    </a:lnTo>
                    <a:lnTo>
                      <a:pt x="760" y="108"/>
                    </a:lnTo>
                    <a:lnTo>
                      <a:pt x="760" y="106"/>
                    </a:lnTo>
                    <a:lnTo>
                      <a:pt x="764" y="106"/>
                    </a:lnTo>
                    <a:lnTo>
                      <a:pt x="768" y="106"/>
                    </a:lnTo>
                    <a:lnTo>
                      <a:pt x="764" y="108"/>
                    </a:lnTo>
                    <a:lnTo>
                      <a:pt x="768" y="108"/>
                    </a:lnTo>
                    <a:lnTo>
                      <a:pt x="768" y="106"/>
                    </a:lnTo>
                    <a:lnTo>
                      <a:pt x="772" y="106"/>
                    </a:lnTo>
                    <a:lnTo>
                      <a:pt x="776" y="106"/>
                    </a:lnTo>
                    <a:lnTo>
                      <a:pt x="778" y="108"/>
                    </a:lnTo>
                    <a:lnTo>
                      <a:pt x="776" y="108"/>
                    </a:lnTo>
                    <a:lnTo>
                      <a:pt x="778" y="108"/>
                    </a:lnTo>
                    <a:lnTo>
                      <a:pt x="778" y="106"/>
                    </a:lnTo>
                    <a:lnTo>
                      <a:pt x="782" y="106"/>
                    </a:lnTo>
                    <a:lnTo>
                      <a:pt x="786" y="108"/>
                    </a:lnTo>
                    <a:lnTo>
                      <a:pt x="786" y="112"/>
                    </a:lnTo>
                    <a:lnTo>
                      <a:pt x="790" y="112"/>
                    </a:lnTo>
                    <a:lnTo>
                      <a:pt x="794" y="112"/>
                    </a:lnTo>
                    <a:lnTo>
                      <a:pt x="794" y="116"/>
                    </a:lnTo>
                    <a:lnTo>
                      <a:pt x="790" y="116"/>
                    </a:lnTo>
                    <a:lnTo>
                      <a:pt x="786" y="116"/>
                    </a:lnTo>
                    <a:lnTo>
                      <a:pt x="782" y="120"/>
                    </a:lnTo>
                    <a:lnTo>
                      <a:pt x="778" y="120"/>
                    </a:lnTo>
                    <a:lnTo>
                      <a:pt x="776" y="120"/>
                    </a:lnTo>
                    <a:lnTo>
                      <a:pt x="772" y="120"/>
                    </a:lnTo>
                    <a:lnTo>
                      <a:pt x="768" y="124"/>
                    </a:lnTo>
                    <a:lnTo>
                      <a:pt x="764" y="124"/>
                    </a:lnTo>
                    <a:lnTo>
                      <a:pt x="764" y="120"/>
                    </a:lnTo>
                    <a:lnTo>
                      <a:pt x="764" y="124"/>
                    </a:lnTo>
                    <a:lnTo>
                      <a:pt x="764" y="128"/>
                    </a:lnTo>
                    <a:lnTo>
                      <a:pt x="760" y="128"/>
                    </a:lnTo>
                    <a:lnTo>
                      <a:pt x="756" y="132"/>
                    </a:lnTo>
                    <a:lnTo>
                      <a:pt x="756" y="136"/>
                    </a:lnTo>
                    <a:lnTo>
                      <a:pt x="752" y="136"/>
                    </a:lnTo>
                    <a:lnTo>
                      <a:pt x="752" y="132"/>
                    </a:lnTo>
                    <a:lnTo>
                      <a:pt x="748" y="132"/>
                    </a:lnTo>
                    <a:lnTo>
                      <a:pt x="748" y="128"/>
                    </a:lnTo>
                    <a:lnTo>
                      <a:pt x="748" y="124"/>
                    </a:lnTo>
                    <a:lnTo>
                      <a:pt x="752" y="124"/>
                    </a:lnTo>
                    <a:lnTo>
                      <a:pt x="752" y="120"/>
                    </a:lnTo>
                    <a:lnTo>
                      <a:pt x="748" y="124"/>
                    </a:lnTo>
                    <a:lnTo>
                      <a:pt x="746" y="124"/>
                    </a:lnTo>
                    <a:lnTo>
                      <a:pt x="746" y="128"/>
                    </a:lnTo>
                    <a:lnTo>
                      <a:pt x="746" y="132"/>
                    </a:lnTo>
                    <a:lnTo>
                      <a:pt x="748" y="132"/>
                    </a:lnTo>
                    <a:lnTo>
                      <a:pt x="748" y="136"/>
                    </a:lnTo>
                    <a:lnTo>
                      <a:pt x="748" y="138"/>
                    </a:lnTo>
                    <a:lnTo>
                      <a:pt x="746" y="138"/>
                    </a:lnTo>
                    <a:lnTo>
                      <a:pt x="746" y="136"/>
                    </a:lnTo>
                    <a:lnTo>
                      <a:pt x="742" y="136"/>
                    </a:lnTo>
                    <a:lnTo>
                      <a:pt x="738" y="136"/>
                    </a:lnTo>
                    <a:lnTo>
                      <a:pt x="742" y="138"/>
                    </a:lnTo>
                    <a:lnTo>
                      <a:pt x="742" y="142"/>
                    </a:lnTo>
                    <a:lnTo>
                      <a:pt x="738" y="142"/>
                    </a:lnTo>
                    <a:lnTo>
                      <a:pt x="738" y="146"/>
                    </a:lnTo>
                    <a:lnTo>
                      <a:pt x="738" y="146"/>
                    </a:lnTo>
                    <a:lnTo>
                      <a:pt x="738" y="146"/>
                    </a:lnTo>
                    <a:close/>
                    <a:moveTo>
                      <a:pt x="596" y="106"/>
                    </a:moveTo>
                    <a:lnTo>
                      <a:pt x="596" y="102"/>
                    </a:lnTo>
                    <a:lnTo>
                      <a:pt x="592" y="102"/>
                    </a:lnTo>
                    <a:lnTo>
                      <a:pt x="590" y="102"/>
                    </a:lnTo>
                    <a:lnTo>
                      <a:pt x="590" y="98"/>
                    </a:lnTo>
                    <a:lnTo>
                      <a:pt x="586" y="98"/>
                    </a:lnTo>
                    <a:lnTo>
                      <a:pt x="582" y="98"/>
                    </a:lnTo>
                    <a:lnTo>
                      <a:pt x="578" y="98"/>
                    </a:lnTo>
                    <a:lnTo>
                      <a:pt x="578" y="94"/>
                    </a:lnTo>
                    <a:lnTo>
                      <a:pt x="578" y="90"/>
                    </a:lnTo>
                    <a:lnTo>
                      <a:pt x="582" y="90"/>
                    </a:lnTo>
                    <a:lnTo>
                      <a:pt x="586" y="90"/>
                    </a:lnTo>
                    <a:lnTo>
                      <a:pt x="590" y="90"/>
                    </a:lnTo>
                    <a:lnTo>
                      <a:pt x="592" y="90"/>
                    </a:lnTo>
                    <a:lnTo>
                      <a:pt x="596" y="90"/>
                    </a:lnTo>
                    <a:lnTo>
                      <a:pt x="596" y="94"/>
                    </a:lnTo>
                    <a:lnTo>
                      <a:pt x="600" y="102"/>
                    </a:lnTo>
                    <a:lnTo>
                      <a:pt x="596" y="102"/>
                    </a:lnTo>
                    <a:lnTo>
                      <a:pt x="596" y="106"/>
                    </a:lnTo>
                    <a:lnTo>
                      <a:pt x="596" y="106"/>
                    </a:lnTo>
                    <a:lnTo>
                      <a:pt x="596" y="106"/>
                    </a:lnTo>
                    <a:close/>
                    <a:moveTo>
                      <a:pt x="526" y="132"/>
                    </a:moveTo>
                    <a:lnTo>
                      <a:pt x="526" y="128"/>
                    </a:lnTo>
                    <a:lnTo>
                      <a:pt x="526" y="132"/>
                    </a:lnTo>
                    <a:lnTo>
                      <a:pt x="522" y="132"/>
                    </a:lnTo>
                    <a:lnTo>
                      <a:pt x="522" y="128"/>
                    </a:lnTo>
                    <a:lnTo>
                      <a:pt x="526" y="128"/>
                    </a:lnTo>
                    <a:lnTo>
                      <a:pt x="526" y="124"/>
                    </a:lnTo>
                    <a:lnTo>
                      <a:pt x="522" y="124"/>
                    </a:lnTo>
                    <a:lnTo>
                      <a:pt x="518" y="124"/>
                    </a:lnTo>
                    <a:lnTo>
                      <a:pt x="514" y="124"/>
                    </a:lnTo>
                    <a:lnTo>
                      <a:pt x="514" y="128"/>
                    </a:lnTo>
                    <a:lnTo>
                      <a:pt x="510" y="128"/>
                    </a:lnTo>
                    <a:lnTo>
                      <a:pt x="508" y="128"/>
                    </a:lnTo>
                    <a:lnTo>
                      <a:pt x="510" y="124"/>
                    </a:lnTo>
                    <a:lnTo>
                      <a:pt x="514" y="124"/>
                    </a:lnTo>
                    <a:lnTo>
                      <a:pt x="510" y="120"/>
                    </a:lnTo>
                    <a:lnTo>
                      <a:pt x="508" y="120"/>
                    </a:lnTo>
                    <a:lnTo>
                      <a:pt x="508" y="124"/>
                    </a:lnTo>
                    <a:lnTo>
                      <a:pt x="504" y="124"/>
                    </a:lnTo>
                    <a:lnTo>
                      <a:pt x="500" y="124"/>
                    </a:lnTo>
                    <a:lnTo>
                      <a:pt x="500" y="120"/>
                    </a:lnTo>
                    <a:lnTo>
                      <a:pt x="504" y="112"/>
                    </a:lnTo>
                    <a:lnTo>
                      <a:pt x="508" y="112"/>
                    </a:lnTo>
                    <a:lnTo>
                      <a:pt x="510" y="112"/>
                    </a:lnTo>
                    <a:lnTo>
                      <a:pt x="514" y="112"/>
                    </a:lnTo>
                    <a:lnTo>
                      <a:pt x="518" y="112"/>
                    </a:lnTo>
                    <a:lnTo>
                      <a:pt x="522" y="112"/>
                    </a:lnTo>
                    <a:lnTo>
                      <a:pt x="526" y="112"/>
                    </a:lnTo>
                    <a:lnTo>
                      <a:pt x="530" y="112"/>
                    </a:lnTo>
                    <a:lnTo>
                      <a:pt x="534" y="112"/>
                    </a:lnTo>
                    <a:lnTo>
                      <a:pt x="536" y="116"/>
                    </a:lnTo>
                    <a:lnTo>
                      <a:pt x="540" y="116"/>
                    </a:lnTo>
                    <a:lnTo>
                      <a:pt x="540" y="120"/>
                    </a:lnTo>
                    <a:lnTo>
                      <a:pt x="544" y="120"/>
                    </a:lnTo>
                    <a:lnTo>
                      <a:pt x="540" y="124"/>
                    </a:lnTo>
                    <a:lnTo>
                      <a:pt x="544" y="128"/>
                    </a:lnTo>
                    <a:lnTo>
                      <a:pt x="544" y="124"/>
                    </a:lnTo>
                    <a:lnTo>
                      <a:pt x="548" y="124"/>
                    </a:lnTo>
                    <a:lnTo>
                      <a:pt x="552" y="120"/>
                    </a:lnTo>
                    <a:lnTo>
                      <a:pt x="556" y="120"/>
                    </a:lnTo>
                    <a:lnTo>
                      <a:pt x="560" y="120"/>
                    </a:lnTo>
                    <a:lnTo>
                      <a:pt x="564" y="124"/>
                    </a:lnTo>
                    <a:lnTo>
                      <a:pt x="566" y="124"/>
                    </a:lnTo>
                    <a:lnTo>
                      <a:pt x="564" y="128"/>
                    </a:lnTo>
                    <a:lnTo>
                      <a:pt x="566" y="128"/>
                    </a:lnTo>
                    <a:lnTo>
                      <a:pt x="570" y="128"/>
                    </a:lnTo>
                    <a:lnTo>
                      <a:pt x="574" y="128"/>
                    </a:lnTo>
                    <a:lnTo>
                      <a:pt x="574" y="132"/>
                    </a:lnTo>
                    <a:lnTo>
                      <a:pt x="578" y="132"/>
                    </a:lnTo>
                    <a:lnTo>
                      <a:pt x="582" y="132"/>
                    </a:lnTo>
                    <a:lnTo>
                      <a:pt x="578" y="136"/>
                    </a:lnTo>
                    <a:lnTo>
                      <a:pt x="582" y="136"/>
                    </a:lnTo>
                    <a:lnTo>
                      <a:pt x="586" y="136"/>
                    </a:lnTo>
                    <a:lnTo>
                      <a:pt x="586" y="138"/>
                    </a:lnTo>
                    <a:lnTo>
                      <a:pt x="582" y="138"/>
                    </a:lnTo>
                    <a:lnTo>
                      <a:pt x="582" y="142"/>
                    </a:lnTo>
                    <a:lnTo>
                      <a:pt x="586" y="142"/>
                    </a:lnTo>
                    <a:lnTo>
                      <a:pt x="586" y="146"/>
                    </a:lnTo>
                    <a:lnTo>
                      <a:pt x="590" y="146"/>
                    </a:lnTo>
                    <a:lnTo>
                      <a:pt x="592" y="146"/>
                    </a:lnTo>
                    <a:lnTo>
                      <a:pt x="592" y="150"/>
                    </a:lnTo>
                    <a:lnTo>
                      <a:pt x="596" y="150"/>
                    </a:lnTo>
                    <a:lnTo>
                      <a:pt x="592" y="150"/>
                    </a:lnTo>
                    <a:lnTo>
                      <a:pt x="592" y="154"/>
                    </a:lnTo>
                    <a:lnTo>
                      <a:pt x="590" y="158"/>
                    </a:lnTo>
                    <a:lnTo>
                      <a:pt x="586" y="158"/>
                    </a:lnTo>
                    <a:lnTo>
                      <a:pt x="582" y="158"/>
                    </a:lnTo>
                    <a:lnTo>
                      <a:pt x="578" y="158"/>
                    </a:lnTo>
                    <a:lnTo>
                      <a:pt x="574" y="158"/>
                    </a:lnTo>
                    <a:lnTo>
                      <a:pt x="570" y="154"/>
                    </a:lnTo>
                    <a:lnTo>
                      <a:pt x="566" y="150"/>
                    </a:lnTo>
                    <a:lnTo>
                      <a:pt x="566" y="146"/>
                    </a:lnTo>
                    <a:lnTo>
                      <a:pt x="564" y="146"/>
                    </a:lnTo>
                    <a:lnTo>
                      <a:pt x="560" y="146"/>
                    </a:lnTo>
                    <a:lnTo>
                      <a:pt x="556" y="142"/>
                    </a:lnTo>
                    <a:lnTo>
                      <a:pt x="548" y="142"/>
                    </a:lnTo>
                    <a:lnTo>
                      <a:pt x="544" y="142"/>
                    </a:lnTo>
                    <a:lnTo>
                      <a:pt x="544" y="146"/>
                    </a:lnTo>
                    <a:lnTo>
                      <a:pt x="540" y="146"/>
                    </a:lnTo>
                    <a:lnTo>
                      <a:pt x="540" y="142"/>
                    </a:lnTo>
                    <a:lnTo>
                      <a:pt x="536" y="142"/>
                    </a:lnTo>
                    <a:lnTo>
                      <a:pt x="534" y="142"/>
                    </a:lnTo>
                    <a:lnTo>
                      <a:pt x="530" y="142"/>
                    </a:lnTo>
                    <a:lnTo>
                      <a:pt x="526" y="142"/>
                    </a:lnTo>
                    <a:lnTo>
                      <a:pt x="526" y="146"/>
                    </a:lnTo>
                    <a:lnTo>
                      <a:pt x="522" y="146"/>
                    </a:lnTo>
                    <a:lnTo>
                      <a:pt x="518" y="146"/>
                    </a:lnTo>
                    <a:lnTo>
                      <a:pt x="518" y="142"/>
                    </a:lnTo>
                    <a:lnTo>
                      <a:pt x="514" y="142"/>
                    </a:lnTo>
                    <a:lnTo>
                      <a:pt x="510" y="142"/>
                    </a:lnTo>
                    <a:lnTo>
                      <a:pt x="510" y="138"/>
                    </a:lnTo>
                    <a:lnTo>
                      <a:pt x="508" y="138"/>
                    </a:lnTo>
                    <a:lnTo>
                      <a:pt x="508" y="136"/>
                    </a:lnTo>
                    <a:lnTo>
                      <a:pt x="510" y="136"/>
                    </a:lnTo>
                    <a:lnTo>
                      <a:pt x="514" y="136"/>
                    </a:lnTo>
                    <a:lnTo>
                      <a:pt x="518" y="136"/>
                    </a:lnTo>
                    <a:lnTo>
                      <a:pt x="522" y="136"/>
                    </a:lnTo>
                    <a:lnTo>
                      <a:pt x="526" y="136"/>
                    </a:lnTo>
                    <a:lnTo>
                      <a:pt x="530" y="138"/>
                    </a:lnTo>
                    <a:lnTo>
                      <a:pt x="530" y="136"/>
                    </a:lnTo>
                    <a:lnTo>
                      <a:pt x="534" y="136"/>
                    </a:lnTo>
                    <a:lnTo>
                      <a:pt x="530" y="136"/>
                    </a:lnTo>
                    <a:lnTo>
                      <a:pt x="526" y="136"/>
                    </a:lnTo>
                    <a:lnTo>
                      <a:pt x="522" y="136"/>
                    </a:lnTo>
                    <a:lnTo>
                      <a:pt x="526" y="132"/>
                    </a:lnTo>
                    <a:lnTo>
                      <a:pt x="530" y="132"/>
                    </a:lnTo>
                    <a:lnTo>
                      <a:pt x="534" y="132"/>
                    </a:lnTo>
                    <a:lnTo>
                      <a:pt x="534" y="128"/>
                    </a:lnTo>
                    <a:lnTo>
                      <a:pt x="530" y="128"/>
                    </a:lnTo>
                    <a:lnTo>
                      <a:pt x="530" y="132"/>
                    </a:lnTo>
                    <a:lnTo>
                      <a:pt x="526" y="132"/>
                    </a:lnTo>
                    <a:lnTo>
                      <a:pt x="526" y="132"/>
                    </a:lnTo>
                    <a:lnTo>
                      <a:pt x="526" y="132"/>
                    </a:lnTo>
                    <a:close/>
                    <a:moveTo>
                      <a:pt x="622" y="158"/>
                    </a:moveTo>
                    <a:lnTo>
                      <a:pt x="620" y="154"/>
                    </a:lnTo>
                    <a:lnTo>
                      <a:pt x="622" y="154"/>
                    </a:lnTo>
                    <a:lnTo>
                      <a:pt x="620" y="154"/>
                    </a:lnTo>
                    <a:lnTo>
                      <a:pt x="616" y="154"/>
                    </a:lnTo>
                    <a:lnTo>
                      <a:pt x="616" y="150"/>
                    </a:lnTo>
                    <a:lnTo>
                      <a:pt x="612" y="150"/>
                    </a:lnTo>
                    <a:lnTo>
                      <a:pt x="616" y="150"/>
                    </a:lnTo>
                    <a:lnTo>
                      <a:pt x="620" y="150"/>
                    </a:lnTo>
                    <a:lnTo>
                      <a:pt x="622" y="150"/>
                    </a:lnTo>
                    <a:lnTo>
                      <a:pt x="622" y="146"/>
                    </a:lnTo>
                    <a:lnTo>
                      <a:pt x="620" y="146"/>
                    </a:lnTo>
                    <a:lnTo>
                      <a:pt x="616" y="146"/>
                    </a:lnTo>
                    <a:lnTo>
                      <a:pt x="612" y="146"/>
                    </a:lnTo>
                    <a:lnTo>
                      <a:pt x="612" y="142"/>
                    </a:lnTo>
                    <a:lnTo>
                      <a:pt x="608" y="142"/>
                    </a:lnTo>
                    <a:lnTo>
                      <a:pt x="608" y="138"/>
                    </a:lnTo>
                    <a:lnTo>
                      <a:pt x="604" y="138"/>
                    </a:lnTo>
                    <a:lnTo>
                      <a:pt x="604" y="136"/>
                    </a:lnTo>
                    <a:lnTo>
                      <a:pt x="608" y="136"/>
                    </a:lnTo>
                    <a:lnTo>
                      <a:pt x="604" y="136"/>
                    </a:lnTo>
                    <a:lnTo>
                      <a:pt x="604" y="132"/>
                    </a:lnTo>
                    <a:lnTo>
                      <a:pt x="604" y="128"/>
                    </a:lnTo>
                    <a:lnTo>
                      <a:pt x="608" y="128"/>
                    </a:lnTo>
                    <a:lnTo>
                      <a:pt x="612" y="128"/>
                    </a:lnTo>
                    <a:lnTo>
                      <a:pt x="616" y="128"/>
                    </a:lnTo>
                    <a:lnTo>
                      <a:pt x="616" y="132"/>
                    </a:lnTo>
                    <a:lnTo>
                      <a:pt x="620" y="132"/>
                    </a:lnTo>
                    <a:lnTo>
                      <a:pt x="622" y="132"/>
                    </a:lnTo>
                    <a:lnTo>
                      <a:pt x="626" y="132"/>
                    </a:lnTo>
                    <a:lnTo>
                      <a:pt x="630" y="132"/>
                    </a:lnTo>
                    <a:lnTo>
                      <a:pt x="630" y="136"/>
                    </a:lnTo>
                    <a:lnTo>
                      <a:pt x="634" y="136"/>
                    </a:lnTo>
                    <a:lnTo>
                      <a:pt x="638" y="138"/>
                    </a:lnTo>
                    <a:lnTo>
                      <a:pt x="642" y="138"/>
                    </a:lnTo>
                    <a:lnTo>
                      <a:pt x="642" y="136"/>
                    </a:lnTo>
                    <a:lnTo>
                      <a:pt x="642" y="138"/>
                    </a:lnTo>
                    <a:lnTo>
                      <a:pt x="646" y="138"/>
                    </a:lnTo>
                    <a:lnTo>
                      <a:pt x="650" y="138"/>
                    </a:lnTo>
                    <a:lnTo>
                      <a:pt x="652" y="138"/>
                    </a:lnTo>
                    <a:lnTo>
                      <a:pt x="652" y="142"/>
                    </a:lnTo>
                    <a:lnTo>
                      <a:pt x="650" y="142"/>
                    </a:lnTo>
                    <a:lnTo>
                      <a:pt x="646" y="146"/>
                    </a:lnTo>
                    <a:lnTo>
                      <a:pt x="650" y="146"/>
                    </a:lnTo>
                    <a:lnTo>
                      <a:pt x="652" y="146"/>
                    </a:lnTo>
                    <a:lnTo>
                      <a:pt x="652" y="150"/>
                    </a:lnTo>
                    <a:lnTo>
                      <a:pt x="650" y="150"/>
                    </a:lnTo>
                    <a:lnTo>
                      <a:pt x="650" y="154"/>
                    </a:lnTo>
                    <a:lnTo>
                      <a:pt x="646" y="154"/>
                    </a:lnTo>
                    <a:lnTo>
                      <a:pt x="642" y="154"/>
                    </a:lnTo>
                    <a:lnTo>
                      <a:pt x="638" y="154"/>
                    </a:lnTo>
                    <a:lnTo>
                      <a:pt x="634" y="154"/>
                    </a:lnTo>
                    <a:lnTo>
                      <a:pt x="630" y="158"/>
                    </a:lnTo>
                    <a:lnTo>
                      <a:pt x="630" y="154"/>
                    </a:lnTo>
                    <a:lnTo>
                      <a:pt x="626" y="154"/>
                    </a:lnTo>
                    <a:lnTo>
                      <a:pt x="626" y="158"/>
                    </a:lnTo>
                    <a:lnTo>
                      <a:pt x="630" y="154"/>
                    </a:lnTo>
                    <a:lnTo>
                      <a:pt x="630" y="158"/>
                    </a:lnTo>
                    <a:lnTo>
                      <a:pt x="626" y="158"/>
                    </a:lnTo>
                    <a:lnTo>
                      <a:pt x="622" y="158"/>
                    </a:lnTo>
                    <a:lnTo>
                      <a:pt x="622" y="158"/>
                    </a:lnTo>
                    <a:lnTo>
                      <a:pt x="622" y="158"/>
                    </a:lnTo>
                    <a:close/>
                    <a:moveTo>
                      <a:pt x="440" y="142"/>
                    </a:moveTo>
                    <a:lnTo>
                      <a:pt x="436" y="142"/>
                    </a:lnTo>
                    <a:lnTo>
                      <a:pt x="432" y="142"/>
                    </a:lnTo>
                    <a:lnTo>
                      <a:pt x="428" y="142"/>
                    </a:lnTo>
                    <a:lnTo>
                      <a:pt x="424" y="142"/>
                    </a:lnTo>
                    <a:lnTo>
                      <a:pt x="422" y="138"/>
                    </a:lnTo>
                    <a:lnTo>
                      <a:pt x="422" y="142"/>
                    </a:lnTo>
                    <a:lnTo>
                      <a:pt x="418" y="142"/>
                    </a:lnTo>
                    <a:lnTo>
                      <a:pt x="414" y="142"/>
                    </a:lnTo>
                    <a:lnTo>
                      <a:pt x="410" y="142"/>
                    </a:lnTo>
                    <a:lnTo>
                      <a:pt x="408" y="142"/>
                    </a:lnTo>
                    <a:lnTo>
                      <a:pt x="404" y="142"/>
                    </a:lnTo>
                    <a:lnTo>
                      <a:pt x="400" y="142"/>
                    </a:lnTo>
                    <a:lnTo>
                      <a:pt x="396" y="142"/>
                    </a:lnTo>
                    <a:lnTo>
                      <a:pt x="392" y="142"/>
                    </a:lnTo>
                    <a:lnTo>
                      <a:pt x="392" y="138"/>
                    </a:lnTo>
                    <a:lnTo>
                      <a:pt x="396" y="138"/>
                    </a:lnTo>
                    <a:lnTo>
                      <a:pt x="400" y="138"/>
                    </a:lnTo>
                    <a:lnTo>
                      <a:pt x="404" y="138"/>
                    </a:lnTo>
                    <a:lnTo>
                      <a:pt x="408" y="136"/>
                    </a:lnTo>
                    <a:lnTo>
                      <a:pt x="410" y="136"/>
                    </a:lnTo>
                    <a:lnTo>
                      <a:pt x="414" y="136"/>
                    </a:lnTo>
                    <a:lnTo>
                      <a:pt x="418" y="136"/>
                    </a:lnTo>
                    <a:lnTo>
                      <a:pt x="422" y="132"/>
                    </a:lnTo>
                    <a:lnTo>
                      <a:pt x="424" y="132"/>
                    </a:lnTo>
                    <a:lnTo>
                      <a:pt x="428" y="132"/>
                    </a:lnTo>
                    <a:lnTo>
                      <a:pt x="432" y="132"/>
                    </a:lnTo>
                    <a:lnTo>
                      <a:pt x="436" y="132"/>
                    </a:lnTo>
                    <a:lnTo>
                      <a:pt x="440" y="132"/>
                    </a:lnTo>
                    <a:lnTo>
                      <a:pt x="444" y="136"/>
                    </a:lnTo>
                    <a:lnTo>
                      <a:pt x="448" y="136"/>
                    </a:lnTo>
                    <a:lnTo>
                      <a:pt x="448" y="138"/>
                    </a:lnTo>
                    <a:lnTo>
                      <a:pt x="448" y="142"/>
                    </a:lnTo>
                    <a:lnTo>
                      <a:pt x="444" y="142"/>
                    </a:lnTo>
                    <a:lnTo>
                      <a:pt x="440" y="142"/>
                    </a:lnTo>
                    <a:lnTo>
                      <a:pt x="440" y="142"/>
                    </a:lnTo>
                    <a:lnTo>
                      <a:pt x="440" y="142"/>
                    </a:lnTo>
                    <a:close/>
                    <a:moveTo>
                      <a:pt x="656" y="142"/>
                    </a:moveTo>
                    <a:lnTo>
                      <a:pt x="660" y="146"/>
                    </a:lnTo>
                    <a:lnTo>
                      <a:pt x="656" y="146"/>
                    </a:lnTo>
                    <a:lnTo>
                      <a:pt x="656" y="142"/>
                    </a:lnTo>
                    <a:lnTo>
                      <a:pt x="656" y="142"/>
                    </a:lnTo>
                    <a:lnTo>
                      <a:pt x="656" y="142"/>
                    </a:lnTo>
                    <a:close/>
                    <a:moveTo>
                      <a:pt x="540" y="142"/>
                    </a:moveTo>
                    <a:lnTo>
                      <a:pt x="540" y="146"/>
                    </a:lnTo>
                    <a:lnTo>
                      <a:pt x="536" y="146"/>
                    </a:lnTo>
                    <a:lnTo>
                      <a:pt x="536" y="150"/>
                    </a:lnTo>
                    <a:lnTo>
                      <a:pt x="534" y="150"/>
                    </a:lnTo>
                    <a:lnTo>
                      <a:pt x="534" y="146"/>
                    </a:lnTo>
                    <a:lnTo>
                      <a:pt x="536" y="146"/>
                    </a:lnTo>
                    <a:lnTo>
                      <a:pt x="536" y="142"/>
                    </a:lnTo>
                    <a:lnTo>
                      <a:pt x="540" y="142"/>
                    </a:lnTo>
                    <a:lnTo>
                      <a:pt x="540" y="142"/>
                    </a:lnTo>
                    <a:lnTo>
                      <a:pt x="540" y="142"/>
                    </a:lnTo>
                    <a:close/>
                    <a:moveTo>
                      <a:pt x="440" y="150"/>
                    </a:moveTo>
                    <a:lnTo>
                      <a:pt x="444" y="150"/>
                    </a:lnTo>
                    <a:lnTo>
                      <a:pt x="444" y="154"/>
                    </a:lnTo>
                    <a:lnTo>
                      <a:pt x="440" y="154"/>
                    </a:lnTo>
                    <a:lnTo>
                      <a:pt x="436" y="154"/>
                    </a:lnTo>
                    <a:lnTo>
                      <a:pt x="432" y="154"/>
                    </a:lnTo>
                    <a:lnTo>
                      <a:pt x="428" y="154"/>
                    </a:lnTo>
                    <a:lnTo>
                      <a:pt x="424" y="154"/>
                    </a:lnTo>
                    <a:lnTo>
                      <a:pt x="424" y="158"/>
                    </a:lnTo>
                    <a:lnTo>
                      <a:pt x="428" y="158"/>
                    </a:lnTo>
                    <a:lnTo>
                      <a:pt x="432" y="158"/>
                    </a:lnTo>
                    <a:lnTo>
                      <a:pt x="436" y="158"/>
                    </a:lnTo>
                    <a:lnTo>
                      <a:pt x="436" y="160"/>
                    </a:lnTo>
                    <a:lnTo>
                      <a:pt x="436" y="164"/>
                    </a:lnTo>
                    <a:lnTo>
                      <a:pt x="432" y="164"/>
                    </a:lnTo>
                    <a:lnTo>
                      <a:pt x="432" y="168"/>
                    </a:lnTo>
                    <a:lnTo>
                      <a:pt x="424" y="168"/>
                    </a:lnTo>
                    <a:lnTo>
                      <a:pt x="422" y="168"/>
                    </a:lnTo>
                    <a:lnTo>
                      <a:pt x="418" y="168"/>
                    </a:lnTo>
                    <a:lnTo>
                      <a:pt x="414" y="168"/>
                    </a:lnTo>
                    <a:lnTo>
                      <a:pt x="410" y="172"/>
                    </a:lnTo>
                    <a:lnTo>
                      <a:pt x="408" y="172"/>
                    </a:lnTo>
                    <a:lnTo>
                      <a:pt x="404" y="168"/>
                    </a:lnTo>
                    <a:lnTo>
                      <a:pt x="400" y="168"/>
                    </a:lnTo>
                    <a:lnTo>
                      <a:pt x="396" y="164"/>
                    </a:lnTo>
                    <a:lnTo>
                      <a:pt x="392" y="164"/>
                    </a:lnTo>
                    <a:lnTo>
                      <a:pt x="396" y="160"/>
                    </a:lnTo>
                    <a:lnTo>
                      <a:pt x="392" y="158"/>
                    </a:lnTo>
                    <a:lnTo>
                      <a:pt x="392" y="154"/>
                    </a:lnTo>
                    <a:lnTo>
                      <a:pt x="396" y="154"/>
                    </a:lnTo>
                    <a:lnTo>
                      <a:pt x="400" y="154"/>
                    </a:lnTo>
                    <a:lnTo>
                      <a:pt x="404" y="154"/>
                    </a:lnTo>
                    <a:lnTo>
                      <a:pt x="404" y="150"/>
                    </a:lnTo>
                    <a:lnTo>
                      <a:pt x="408" y="150"/>
                    </a:lnTo>
                    <a:lnTo>
                      <a:pt x="410" y="150"/>
                    </a:lnTo>
                    <a:lnTo>
                      <a:pt x="414" y="150"/>
                    </a:lnTo>
                    <a:lnTo>
                      <a:pt x="418" y="150"/>
                    </a:lnTo>
                    <a:lnTo>
                      <a:pt x="422" y="150"/>
                    </a:lnTo>
                    <a:lnTo>
                      <a:pt x="424" y="150"/>
                    </a:lnTo>
                    <a:lnTo>
                      <a:pt x="428" y="150"/>
                    </a:lnTo>
                    <a:lnTo>
                      <a:pt x="432" y="150"/>
                    </a:lnTo>
                    <a:lnTo>
                      <a:pt x="436" y="150"/>
                    </a:lnTo>
                    <a:lnTo>
                      <a:pt x="440" y="150"/>
                    </a:lnTo>
                    <a:lnTo>
                      <a:pt x="440" y="150"/>
                    </a:lnTo>
                    <a:lnTo>
                      <a:pt x="440" y="150"/>
                    </a:lnTo>
                    <a:close/>
                    <a:moveTo>
                      <a:pt x="380" y="160"/>
                    </a:moveTo>
                    <a:lnTo>
                      <a:pt x="378" y="160"/>
                    </a:lnTo>
                    <a:lnTo>
                      <a:pt x="378" y="158"/>
                    </a:lnTo>
                    <a:lnTo>
                      <a:pt x="374" y="158"/>
                    </a:lnTo>
                    <a:lnTo>
                      <a:pt x="370" y="158"/>
                    </a:lnTo>
                    <a:lnTo>
                      <a:pt x="366" y="154"/>
                    </a:lnTo>
                    <a:lnTo>
                      <a:pt x="370" y="154"/>
                    </a:lnTo>
                    <a:lnTo>
                      <a:pt x="374" y="150"/>
                    </a:lnTo>
                    <a:lnTo>
                      <a:pt x="378" y="150"/>
                    </a:lnTo>
                    <a:lnTo>
                      <a:pt x="380" y="154"/>
                    </a:lnTo>
                    <a:lnTo>
                      <a:pt x="384" y="154"/>
                    </a:lnTo>
                    <a:lnTo>
                      <a:pt x="388" y="154"/>
                    </a:lnTo>
                    <a:lnTo>
                      <a:pt x="388" y="158"/>
                    </a:lnTo>
                    <a:lnTo>
                      <a:pt x="384" y="158"/>
                    </a:lnTo>
                    <a:lnTo>
                      <a:pt x="384" y="160"/>
                    </a:lnTo>
                    <a:lnTo>
                      <a:pt x="380" y="160"/>
                    </a:lnTo>
                    <a:lnTo>
                      <a:pt x="380" y="160"/>
                    </a:lnTo>
                    <a:lnTo>
                      <a:pt x="380" y="160"/>
                    </a:lnTo>
                    <a:close/>
                    <a:moveTo>
                      <a:pt x="556" y="154"/>
                    </a:moveTo>
                    <a:lnTo>
                      <a:pt x="560" y="154"/>
                    </a:lnTo>
                    <a:lnTo>
                      <a:pt x="560" y="158"/>
                    </a:lnTo>
                    <a:lnTo>
                      <a:pt x="564" y="158"/>
                    </a:lnTo>
                    <a:lnTo>
                      <a:pt x="566" y="158"/>
                    </a:lnTo>
                    <a:lnTo>
                      <a:pt x="566" y="160"/>
                    </a:lnTo>
                    <a:lnTo>
                      <a:pt x="564" y="160"/>
                    </a:lnTo>
                    <a:lnTo>
                      <a:pt x="560" y="160"/>
                    </a:lnTo>
                    <a:lnTo>
                      <a:pt x="556" y="160"/>
                    </a:lnTo>
                    <a:lnTo>
                      <a:pt x="552" y="160"/>
                    </a:lnTo>
                    <a:lnTo>
                      <a:pt x="548" y="160"/>
                    </a:lnTo>
                    <a:lnTo>
                      <a:pt x="544" y="158"/>
                    </a:lnTo>
                    <a:lnTo>
                      <a:pt x="544" y="154"/>
                    </a:lnTo>
                    <a:lnTo>
                      <a:pt x="548" y="154"/>
                    </a:lnTo>
                    <a:lnTo>
                      <a:pt x="552" y="154"/>
                    </a:lnTo>
                    <a:lnTo>
                      <a:pt x="556" y="154"/>
                    </a:lnTo>
                    <a:lnTo>
                      <a:pt x="556" y="154"/>
                    </a:lnTo>
                    <a:lnTo>
                      <a:pt x="556" y="154"/>
                    </a:lnTo>
                    <a:close/>
                    <a:moveTo>
                      <a:pt x="676" y="160"/>
                    </a:moveTo>
                    <a:lnTo>
                      <a:pt x="678" y="160"/>
                    </a:lnTo>
                    <a:lnTo>
                      <a:pt x="676" y="160"/>
                    </a:lnTo>
                    <a:lnTo>
                      <a:pt x="672" y="164"/>
                    </a:lnTo>
                    <a:lnTo>
                      <a:pt x="672" y="168"/>
                    </a:lnTo>
                    <a:lnTo>
                      <a:pt x="668" y="168"/>
                    </a:lnTo>
                    <a:lnTo>
                      <a:pt x="660" y="168"/>
                    </a:lnTo>
                    <a:lnTo>
                      <a:pt x="660" y="164"/>
                    </a:lnTo>
                    <a:lnTo>
                      <a:pt x="652" y="164"/>
                    </a:lnTo>
                    <a:lnTo>
                      <a:pt x="650" y="164"/>
                    </a:lnTo>
                    <a:lnTo>
                      <a:pt x="650" y="168"/>
                    </a:lnTo>
                    <a:lnTo>
                      <a:pt x="646" y="164"/>
                    </a:lnTo>
                    <a:lnTo>
                      <a:pt x="642" y="164"/>
                    </a:lnTo>
                    <a:lnTo>
                      <a:pt x="638" y="164"/>
                    </a:lnTo>
                    <a:lnTo>
                      <a:pt x="634" y="164"/>
                    </a:lnTo>
                    <a:lnTo>
                      <a:pt x="630" y="160"/>
                    </a:lnTo>
                    <a:lnTo>
                      <a:pt x="634" y="160"/>
                    </a:lnTo>
                    <a:lnTo>
                      <a:pt x="634" y="158"/>
                    </a:lnTo>
                    <a:lnTo>
                      <a:pt x="638" y="158"/>
                    </a:lnTo>
                    <a:lnTo>
                      <a:pt x="642" y="158"/>
                    </a:lnTo>
                    <a:lnTo>
                      <a:pt x="646" y="158"/>
                    </a:lnTo>
                    <a:lnTo>
                      <a:pt x="650" y="158"/>
                    </a:lnTo>
                    <a:lnTo>
                      <a:pt x="652" y="158"/>
                    </a:lnTo>
                    <a:lnTo>
                      <a:pt x="656" y="158"/>
                    </a:lnTo>
                    <a:lnTo>
                      <a:pt x="660" y="158"/>
                    </a:lnTo>
                    <a:lnTo>
                      <a:pt x="664" y="158"/>
                    </a:lnTo>
                    <a:lnTo>
                      <a:pt x="668" y="158"/>
                    </a:lnTo>
                    <a:lnTo>
                      <a:pt x="672" y="158"/>
                    </a:lnTo>
                    <a:lnTo>
                      <a:pt x="676" y="158"/>
                    </a:lnTo>
                    <a:lnTo>
                      <a:pt x="676" y="160"/>
                    </a:lnTo>
                    <a:lnTo>
                      <a:pt x="676" y="160"/>
                    </a:lnTo>
                    <a:lnTo>
                      <a:pt x="676" y="160"/>
                    </a:lnTo>
                    <a:close/>
                    <a:moveTo>
                      <a:pt x="500" y="158"/>
                    </a:moveTo>
                    <a:lnTo>
                      <a:pt x="504" y="160"/>
                    </a:lnTo>
                    <a:lnTo>
                      <a:pt x="508" y="160"/>
                    </a:lnTo>
                    <a:lnTo>
                      <a:pt x="508" y="164"/>
                    </a:lnTo>
                    <a:lnTo>
                      <a:pt x="510" y="164"/>
                    </a:lnTo>
                    <a:lnTo>
                      <a:pt x="510" y="168"/>
                    </a:lnTo>
                    <a:lnTo>
                      <a:pt x="508" y="168"/>
                    </a:lnTo>
                    <a:lnTo>
                      <a:pt x="510" y="168"/>
                    </a:lnTo>
                    <a:lnTo>
                      <a:pt x="514" y="168"/>
                    </a:lnTo>
                    <a:lnTo>
                      <a:pt x="514" y="172"/>
                    </a:lnTo>
                    <a:lnTo>
                      <a:pt x="518" y="172"/>
                    </a:lnTo>
                    <a:lnTo>
                      <a:pt x="518" y="176"/>
                    </a:lnTo>
                    <a:lnTo>
                      <a:pt x="514" y="176"/>
                    </a:lnTo>
                    <a:lnTo>
                      <a:pt x="510" y="176"/>
                    </a:lnTo>
                    <a:lnTo>
                      <a:pt x="508" y="176"/>
                    </a:lnTo>
                    <a:lnTo>
                      <a:pt x="504" y="172"/>
                    </a:lnTo>
                    <a:lnTo>
                      <a:pt x="500" y="172"/>
                    </a:lnTo>
                    <a:lnTo>
                      <a:pt x="500" y="168"/>
                    </a:lnTo>
                    <a:lnTo>
                      <a:pt x="500" y="164"/>
                    </a:lnTo>
                    <a:lnTo>
                      <a:pt x="496" y="160"/>
                    </a:lnTo>
                    <a:lnTo>
                      <a:pt x="492" y="160"/>
                    </a:lnTo>
                    <a:lnTo>
                      <a:pt x="492" y="158"/>
                    </a:lnTo>
                    <a:lnTo>
                      <a:pt x="496" y="158"/>
                    </a:lnTo>
                    <a:lnTo>
                      <a:pt x="500" y="158"/>
                    </a:lnTo>
                    <a:lnTo>
                      <a:pt x="500" y="158"/>
                    </a:lnTo>
                    <a:lnTo>
                      <a:pt x="500" y="158"/>
                    </a:lnTo>
                    <a:close/>
                    <a:moveTo>
                      <a:pt x="716" y="172"/>
                    </a:moveTo>
                    <a:lnTo>
                      <a:pt x="712" y="172"/>
                    </a:lnTo>
                    <a:lnTo>
                      <a:pt x="708" y="172"/>
                    </a:lnTo>
                    <a:lnTo>
                      <a:pt x="706" y="168"/>
                    </a:lnTo>
                    <a:lnTo>
                      <a:pt x="706" y="164"/>
                    </a:lnTo>
                    <a:lnTo>
                      <a:pt x="706" y="160"/>
                    </a:lnTo>
                    <a:lnTo>
                      <a:pt x="708" y="160"/>
                    </a:lnTo>
                    <a:lnTo>
                      <a:pt x="712" y="160"/>
                    </a:lnTo>
                    <a:lnTo>
                      <a:pt x="716" y="160"/>
                    </a:lnTo>
                    <a:lnTo>
                      <a:pt x="720" y="160"/>
                    </a:lnTo>
                    <a:lnTo>
                      <a:pt x="720" y="164"/>
                    </a:lnTo>
                    <a:lnTo>
                      <a:pt x="724" y="164"/>
                    </a:lnTo>
                    <a:lnTo>
                      <a:pt x="728" y="168"/>
                    </a:lnTo>
                    <a:lnTo>
                      <a:pt x="728" y="172"/>
                    </a:lnTo>
                    <a:lnTo>
                      <a:pt x="724" y="172"/>
                    </a:lnTo>
                    <a:lnTo>
                      <a:pt x="720" y="172"/>
                    </a:lnTo>
                    <a:lnTo>
                      <a:pt x="716" y="172"/>
                    </a:lnTo>
                    <a:lnTo>
                      <a:pt x="716" y="172"/>
                    </a:lnTo>
                    <a:lnTo>
                      <a:pt x="716" y="172"/>
                    </a:lnTo>
                    <a:close/>
                    <a:moveTo>
                      <a:pt x="294" y="212"/>
                    </a:moveTo>
                    <a:lnTo>
                      <a:pt x="294" y="208"/>
                    </a:lnTo>
                    <a:lnTo>
                      <a:pt x="294" y="212"/>
                    </a:lnTo>
                    <a:lnTo>
                      <a:pt x="292" y="212"/>
                    </a:lnTo>
                    <a:lnTo>
                      <a:pt x="292" y="208"/>
                    </a:lnTo>
                    <a:lnTo>
                      <a:pt x="292" y="206"/>
                    </a:lnTo>
                    <a:lnTo>
                      <a:pt x="288" y="206"/>
                    </a:lnTo>
                    <a:lnTo>
                      <a:pt x="288" y="208"/>
                    </a:lnTo>
                    <a:lnTo>
                      <a:pt x="288" y="206"/>
                    </a:lnTo>
                    <a:lnTo>
                      <a:pt x="288" y="202"/>
                    </a:lnTo>
                    <a:lnTo>
                      <a:pt x="284" y="202"/>
                    </a:lnTo>
                    <a:lnTo>
                      <a:pt x="284" y="206"/>
                    </a:lnTo>
                    <a:lnTo>
                      <a:pt x="284" y="208"/>
                    </a:lnTo>
                    <a:lnTo>
                      <a:pt x="284" y="206"/>
                    </a:lnTo>
                    <a:lnTo>
                      <a:pt x="280" y="206"/>
                    </a:lnTo>
                    <a:lnTo>
                      <a:pt x="280" y="208"/>
                    </a:lnTo>
                    <a:lnTo>
                      <a:pt x="276" y="208"/>
                    </a:lnTo>
                    <a:lnTo>
                      <a:pt x="276" y="206"/>
                    </a:lnTo>
                    <a:lnTo>
                      <a:pt x="272" y="206"/>
                    </a:lnTo>
                    <a:lnTo>
                      <a:pt x="266" y="206"/>
                    </a:lnTo>
                    <a:lnTo>
                      <a:pt x="266" y="208"/>
                    </a:lnTo>
                    <a:lnTo>
                      <a:pt x="262" y="208"/>
                    </a:lnTo>
                    <a:lnTo>
                      <a:pt x="258" y="208"/>
                    </a:lnTo>
                    <a:lnTo>
                      <a:pt x="262" y="208"/>
                    </a:lnTo>
                    <a:lnTo>
                      <a:pt x="262" y="206"/>
                    </a:lnTo>
                    <a:lnTo>
                      <a:pt x="262" y="202"/>
                    </a:lnTo>
                    <a:lnTo>
                      <a:pt x="262" y="206"/>
                    </a:lnTo>
                    <a:lnTo>
                      <a:pt x="258" y="206"/>
                    </a:lnTo>
                    <a:lnTo>
                      <a:pt x="262" y="202"/>
                    </a:lnTo>
                    <a:lnTo>
                      <a:pt x="258" y="202"/>
                    </a:lnTo>
                    <a:lnTo>
                      <a:pt x="258" y="206"/>
                    </a:lnTo>
                    <a:lnTo>
                      <a:pt x="254" y="206"/>
                    </a:lnTo>
                    <a:lnTo>
                      <a:pt x="254" y="202"/>
                    </a:lnTo>
                    <a:lnTo>
                      <a:pt x="258" y="202"/>
                    </a:lnTo>
                    <a:lnTo>
                      <a:pt x="262" y="198"/>
                    </a:lnTo>
                    <a:lnTo>
                      <a:pt x="266" y="194"/>
                    </a:lnTo>
                    <a:lnTo>
                      <a:pt x="268" y="194"/>
                    </a:lnTo>
                    <a:lnTo>
                      <a:pt x="272" y="194"/>
                    </a:lnTo>
                    <a:lnTo>
                      <a:pt x="276" y="194"/>
                    </a:lnTo>
                    <a:lnTo>
                      <a:pt x="280" y="190"/>
                    </a:lnTo>
                    <a:lnTo>
                      <a:pt x="280" y="186"/>
                    </a:lnTo>
                    <a:lnTo>
                      <a:pt x="284" y="186"/>
                    </a:lnTo>
                    <a:lnTo>
                      <a:pt x="288" y="186"/>
                    </a:lnTo>
                    <a:lnTo>
                      <a:pt x="292" y="182"/>
                    </a:lnTo>
                    <a:lnTo>
                      <a:pt x="294" y="180"/>
                    </a:lnTo>
                    <a:lnTo>
                      <a:pt x="298" y="180"/>
                    </a:lnTo>
                    <a:lnTo>
                      <a:pt x="298" y="176"/>
                    </a:lnTo>
                    <a:lnTo>
                      <a:pt x="302" y="176"/>
                    </a:lnTo>
                    <a:lnTo>
                      <a:pt x="306" y="176"/>
                    </a:lnTo>
                    <a:lnTo>
                      <a:pt x="306" y="172"/>
                    </a:lnTo>
                    <a:lnTo>
                      <a:pt x="310" y="172"/>
                    </a:lnTo>
                    <a:lnTo>
                      <a:pt x="314" y="172"/>
                    </a:lnTo>
                    <a:lnTo>
                      <a:pt x="314" y="168"/>
                    </a:lnTo>
                    <a:lnTo>
                      <a:pt x="318" y="168"/>
                    </a:lnTo>
                    <a:lnTo>
                      <a:pt x="322" y="168"/>
                    </a:lnTo>
                    <a:lnTo>
                      <a:pt x="324" y="168"/>
                    </a:lnTo>
                    <a:lnTo>
                      <a:pt x="328" y="168"/>
                    </a:lnTo>
                    <a:lnTo>
                      <a:pt x="332" y="172"/>
                    </a:lnTo>
                    <a:lnTo>
                      <a:pt x="336" y="172"/>
                    </a:lnTo>
                    <a:lnTo>
                      <a:pt x="340" y="172"/>
                    </a:lnTo>
                    <a:lnTo>
                      <a:pt x="340" y="168"/>
                    </a:lnTo>
                    <a:lnTo>
                      <a:pt x="336" y="168"/>
                    </a:lnTo>
                    <a:lnTo>
                      <a:pt x="340" y="168"/>
                    </a:lnTo>
                    <a:lnTo>
                      <a:pt x="340" y="172"/>
                    </a:lnTo>
                    <a:lnTo>
                      <a:pt x="344" y="172"/>
                    </a:lnTo>
                    <a:lnTo>
                      <a:pt x="344" y="168"/>
                    </a:lnTo>
                    <a:lnTo>
                      <a:pt x="340" y="168"/>
                    </a:lnTo>
                    <a:lnTo>
                      <a:pt x="336" y="168"/>
                    </a:lnTo>
                    <a:lnTo>
                      <a:pt x="340" y="164"/>
                    </a:lnTo>
                    <a:lnTo>
                      <a:pt x="344" y="164"/>
                    </a:lnTo>
                    <a:lnTo>
                      <a:pt x="340" y="164"/>
                    </a:lnTo>
                    <a:lnTo>
                      <a:pt x="344" y="164"/>
                    </a:lnTo>
                    <a:lnTo>
                      <a:pt x="348" y="164"/>
                    </a:lnTo>
                    <a:lnTo>
                      <a:pt x="352" y="164"/>
                    </a:lnTo>
                    <a:lnTo>
                      <a:pt x="354" y="168"/>
                    </a:lnTo>
                    <a:lnTo>
                      <a:pt x="362" y="168"/>
                    </a:lnTo>
                    <a:lnTo>
                      <a:pt x="362" y="172"/>
                    </a:lnTo>
                    <a:lnTo>
                      <a:pt x="358" y="172"/>
                    </a:lnTo>
                    <a:lnTo>
                      <a:pt x="354" y="172"/>
                    </a:lnTo>
                    <a:lnTo>
                      <a:pt x="352" y="176"/>
                    </a:lnTo>
                    <a:lnTo>
                      <a:pt x="352" y="180"/>
                    </a:lnTo>
                    <a:lnTo>
                      <a:pt x="354" y="180"/>
                    </a:lnTo>
                    <a:lnTo>
                      <a:pt x="358" y="180"/>
                    </a:lnTo>
                    <a:lnTo>
                      <a:pt x="358" y="182"/>
                    </a:lnTo>
                    <a:lnTo>
                      <a:pt x="354" y="182"/>
                    </a:lnTo>
                    <a:lnTo>
                      <a:pt x="352" y="182"/>
                    </a:lnTo>
                    <a:lnTo>
                      <a:pt x="352" y="180"/>
                    </a:lnTo>
                    <a:lnTo>
                      <a:pt x="348" y="180"/>
                    </a:lnTo>
                    <a:lnTo>
                      <a:pt x="348" y="182"/>
                    </a:lnTo>
                    <a:lnTo>
                      <a:pt x="352" y="182"/>
                    </a:lnTo>
                    <a:lnTo>
                      <a:pt x="354" y="182"/>
                    </a:lnTo>
                    <a:lnTo>
                      <a:pt x="354" y="186"/>
                    </a:lnTo>
                    <a:lnTo>
                      <a:pt x="354" y="190"/>
                    </a:lnTo>
                    <a:lnTo>
                      <a:pt x="352" y="190"/>
                    </a:lnTo>
                    <a:lnTo>
                      <a:pt x="348" y="190"/>
                    </a:lnTo>
                    <a:lnTo>
                      <a:pt x="344" y="190"/>
                    </a:lnTo>
                    <a:lnTo>
                      <a:pt x="340" y="190"/>
                    </a:lnTo>
                    <a:lnTo>
                      <a:pt x="340" y="194"/>
                    </a:lnTo>
                    <a:lnTo>
                      <a:pt x="340" y="198"/>
                    </a:lnTo>
                    <a:lnTo>
                      <a:pt x="336" y="198"/>
                    </a:lnTo>
                    <a:lnTo>
                      <a:pt x="332" y="198"/>
                    </a:lnTo>
                    <a:lnTo>
                      <a:pt x="328" y="198"/>
                    </a:lnTo>
                    <a:lnTo>
                      <a:pt x="324" y="194"/>
                    </a:lnTo>
                    <a:lnTo>
                      <a:pt x="324" y="190"/>
                    </a:lnTo>
                    <a:lnTo>
                      <a:pt x="324" y="186"/>
                    </a:lnTo>
                    <a:lnTo>
                      <a:pt x="328" y="186"/>
                    </a:lnTo>
                    <a:lnTo>
                      <a:pt x="328" y="182"/>
                    </a:lnTo>
                    <a:lnTo>
                      <a:pt x="324" y="186"/>
                    </a:lnTo>
                    <a:lnTo>
                      <a:pt x="322" y="186"/>
                    </a:lnTo>
                    <a:lnTo>
                      <a:pt x="318" y="186"/>
                    </a:lnTo>
                    <a:lnTo>
                      <a:pt x="322" y="186"/>
                    </a:lnTo>
                    <a:lnTo>
                      <a:pt x="322" y="190"/>
                    </a:lnTo>
                    <a:lnTo>
                      <a:pt x="318" y="194"/>
                    </a:lnTo>
                    <a:lnTo>
                      <a:pt x="314" y="190"/>
                    </a:lnTo>
                    <a:lnTo>
                      <a:pt x="314" y="194"/>
                    </a:lnTo>
                    <a:lnTo>
                      <a:pt x="318" y="194"/>
                    </a:lnTo>
                    <a:lnTo>
                      <a:pt x="318" y="198"/>
                    </a:lnTo>
                    <a:lnTo>
                      <a:pt x="314" y="198"/>
                    </a:lnTo>
                    <a:lnTo>
                      <a:pt x="314" y="202"/>
                    </a:lnTo>
                    <a:lnTo>
                      <a:pt x="310" y="206"/>
                    </a:lnTo>
                    <a:lnTo>
                      <a:pt x="306" y="206"/>
                    </a:lnTo>
                    <a:lnTo>
                      <a:pt x="306" y="202"/>
                    </a:lnTo>
                    <a:lnTo>
                      <a:pt x="302" y="198"/>
                    </a:lnTo>
                    <a:lnTo>
                      <a:pt x="302" y="202"/>
                    </a:lnTo>
                    <a:lnTo>
                      <a:pt x="302" y="206"/>
                    </a:lnTo>
                    <a:lnTo>
                      <a:pt x="298" y="206"/>
                    </a:lnTo>
                    <a:lnTo>
                      <a:pt x="302" y="206"/>
                    </a:lnTo>
                    <a:lnTo>
                      <a:pt x="306" y="206"/>
                    </a:lnTo>
                    <a:lnTo>
                      <a:pt x="306" y="208"/>
                    </a:lnTo>
                    <a:lnTo>
                      <a:pt x="302" y="208"/>
                    </a:lnTo>
                    <a:lnTo>
                      <a:pt x="302" y="206"/>
                    </a:lnTo>
                    <a:lnTo>
                      <a:pt x="302" y="208"/>
                    </a:lnTo>
                    <a:lnTo>
                      <a:pt x="298" y="208"/>
                    </a:lnTo>
                    <a:lnTo>
                      <a:pt x="298" y="212"/>
                    </a:lnTo>
                    <a:lnTo>
                      <a:pt x="294" y="212"/>
                    </a:lnTo>
                    <a:lnTo>
                      <a:pt x="294" y="212"/>
                    </a:lnTo>
                    <a:lnTo>
                      <a:pt x="294" y="212"/>
                    </a:lnTo>
                    <a:close/>
                    <a:moveTo>
                      <a:pt x="706" y="172"/>
                    </a:moveTo>
                    <a:lnTo>
                      <a:pt x="708" y="172"/>
                    </a:lnTo>
                    <a:lnTo>
                      <a:pt x="712" y="172"/>
                    </a:lnTo>
                    <a:lnTo>
                      <a:pt x="712" y="176"/>
                    </a:lnTo>
                    <a:lnTo>
                      <a:pt x="708" y="176"/>
                    </a:lnTo>
                    <a:lnTo>
                      <a:pt x="706" y="176"/>
                    </a:lnTo>
                    <a:lnTo>
                      <a:pt x="706" y="172"/>
                    </a:lnTo>
                    <a:lnTo>
                      <a:pt x="706" y="172"/>
                    </a:lnTo>
                    <a:lnTo>
                      <a:pt x="706" y="172"/>
                    </a:lnTo>
                    <a:close/>
                    <a:moveTo>
                      <a:pt x="646" y="172"/>
                    </a:moveTo>
                    <a:lnTo>
                      <a:pt x="650" y="172"/>
                    </a:lnTo>
                    <a:lnTo>
                      <a:pt x="650" y="176"/>
                    </a:lnTo>
                    <a:lnTo>
                      <a:pt x="646" y="176"/>
                    </a:lnTo>
                    <a:lnTo>
                      <a:pt x="642" y="172"/>
                    </a:lnTo>
                    <a:lnTo>
                      <a:pt x="646" y="172"/>
                    </a:lnTo>
                    <a:lnTo>
                      <a:pt x="646" y="172"/>
                    </a:lnTo>
                    <a:lnTo>
                      <a:pt x="646" y="172"/>
                    </a:lnTo>
                    <a:close/>
                    <a:moveTo>
                      <a:pt x="522" y="176"/>
                    </a:moveTo>
                    <a:lnTo>
                      <a:pt x="518" y="176"/>
                    </a:lnTo>
                    <a:lnTo>
                      <a:pt x="522" y="176"/>
                    </a:lnTo>
                    <a:lnTo>
                      <a:pt x="522" y="176"/>
                    </a:lnTo>
                    <a:lnTo>
                      <a:pt x="522" y="176"/>
                    </a:lnTo>
                    <a:close/>
                    <a:moveTo>
                      <a:pt x="384" y="176"/>
                    </a:moveTo>
                    <a:lnTo>
                      <a:pt x="388" y="176"/>
                    </a:lnTo>
                    <a:lnTo>
                      <a:pt x="384" y="176"/>
                    </a:lnTo>
                    <a:lnTo>
                      <a:pt x="384" y="176"/>
                    </a:lnTo>
                    <a:lnTo>
                      <a:pt x="384" y="176"/>
                    </a:lnTo>
                    <a:close/>
                    <a:moveTo>
                      <a:pt x="858" y="236"/>
                    </a:moveTo>
                    <a:lnTo>
                      <a:pt x="862" y="236"/>
                    </a:lnTo>
                    <a:lnTo>
                      <a:pt x="858" y="236"/>
                    </a:lnTo>
                    <a:lnTo>
                      <a:pt x="862" y="236"/>
                    </a:lnTo>
                    <a:lnTo>
                      <a:pt x="864" y="236"/>
                    </a:lnTo>
                    <a:lnTo>
                      <a:pt x="868" y="236"/>
                    </a:lnTo>
                    <a:lnTo>
                      <a:pt x="872" y="236"/>
                    </a:lnTo>
                    <a:lnTo>
                      <a:pt x="872" y="238"/>
                    </a:lnTo>
                    <a:lnTo>
                      <a:pt x="868" y="238"/>
                    </a:lnTo>
                    <a:lnTo>
                      <a:pt x="864" y="238"/>
                    </a:lnTo>
                    <a:lnTo>
                      <a:pt x="862" y="238"/>
                    </a:lnTo>
                    <a:lnTo>
                      <a:pt x="858" y="238"/>
                    </a:lnTo>
                    <a:lnTo>
                      <a:pt x="858" y="236"/>
                    </a:lnTo>
                    <a:lnTo>
                      <a:pt x="858" y="238"/>
                    </a:lnTo>
                    <a:lnTo>
                      <a:pt x="862" y="238"/>
                    </a:lnTo>
                    <a:lnTo>
                      <a:pt x="862" y="242"/>
                    </a:lnTo>
                    <a:lnTo>
                      <a:pt x="862" y="246"/>
                    </a:lnTo>
                    <a:lnTo>
                      <a:pt x="858" y="246"/>
                    </a:lnTo>
                    <a:lnTo>
                      <a:pt x="854" y="246"/>
                    </a:lnTo>
                    <a:lnTo>
                      <a:pt x="850" y="246"/>
                    </a:lnTo>
                    <a:lnTo>
                      <a:pt x="846" y="246"/>
                    </a:lnTo>
                    <a:lnTo>
                      <a:pt x="842" y="246"/>
                    </a:lnTo>
                    <a:lnTo>
                      <a:pt x="838" y="246"/>
                    </a:lnTo>
                    <a:lnTo>
                      <a:pt x="838" y="250"/>
                    </a:lnTo>
                    <a:lnTo>
                      <a:pt x="834" y="250"/>
                    </a:lnTo>
                    <a:lnTo>
                      <a:pt x="832" y="246"/>
                    </a:lnTo>
                    <a:lnTo>
                      <a:pt x="828" y="246"/>
                    </a:lnTo>
                    <a:lnTo>
                      <a:pt x="824" y="246"/>
                    </a:lnTo>
                    <a:lnTo>
                      <a:pt x="820" y="246"/>
                    </a:lnTo>
                    <a:lnTo>
                      <a:pt x="820" y="242"/>
                    </a:lnTo>
                    <a:lnTo>
                      <a:pt x="820" y="238"/>
                    </a:lnTo>
                    <a:lnTo>
                      <a:pt x="816" y="238"/>
                    </a:lnTo>
                    <a:lnTo>
                      <a:pt x="812" y="236"/>
                    </a:lnTo>
                    <a:lnTo>
                      <a:pt x="812" y="238"/>
                    </a:lnTo>
                    <a:lnTo>
                      <a:pt x="816" y="238"/>
                    </a:lnTo>
                    <a:lnTo>
                      <a:pt x="816" y="242"/>
                    </a:lnTo>
                    <a:lnTo>
                      <a:pt x="812" y="246"/>
                    </a:lnTo>
                    <a:lnTo>
                      <a:pt x="808" y="246"/>
                    </a:lnTo>
                    <a:lnTo>
                      <a:pt x="806" y="246"/>
                    </a:lnTo>
                    <a:lnTo>
                      <a:pt x="802" y="246"/>
                    </a:lnTo>
                    <a:lnTo>
                      <a:pt x="798" y="246"/>
                    </a:lnTo>
                    <a:lnTo>
                      <a:pt x="794" y="246"/>
                    </a:lnTo>
                    <a:lnTo>
                      <a:pt x="790" y="246"/>
                    </a:lnTo>
                    <a:lnTo>
                      <a:pt x="794" y="242"/>
                    </a:lnTo>
                    <a:lnTo>
                      <a:pt x="790" y="242"/>
                    </a:lnTo>
                    <a:lnTo>
                      <a:pt x="790" y="246"/>
                    </a:lnTo>
                    <a:lnTo>
                      <a:pt x="786" y="246"/>
                    </a:lnTo>
                    <a:lnTo>
                      <a:pt x="786" y="242"/>
                    </a:lnTo>
                    <a:lnTo>
                      <a:pt x="782" y="242"/>
                    </a:lnTo>
                    <a:lnTo>
                      <a:pt x="782" y="246"/>
                    </a:lnTo>
                    <a:lnTo>
                      <a:pt x="786" y="246"/>
                    </a:lnTo>
                    <a:lnTo>
                      <a:pt x="782" y="246"/>
                    </a:lnTo>
                    <a:lnTo>
                      <a:pt x="778" y="246"/>
                    </a:lnTo>
                    <a:lnTo>
                      <a:pt x="776" y="246"/>
                    </a:lnTo>
                    <a:lnTo>
                      <a:pt x="772" y="246"/>
                    </a:lnTo>
                    <a:lnTo>
                      <a:pt x="768" y="246"/>
                    </a:lnTo>
                    <a:lnTo>
                      <a:pt x="768" y="242"/>
                    </a:lnTo>
                    <a:lnTo>
                      <a:pt x="768" y="246"/>
                    </a:lnTo>
                    <a:lnTo>
                      <a:pt x="768" y="250"/>
                    </a:lnTo>
                    <a:lnTo>
                      <a:pt x="764" y="250"/>
                    </a:lnTo>
                    <a:lnTo>
                      <a:pt x="760" y="250"/>
                    </a:lnTo>
                    <a:lnTo>
                      <a:pt x="760" y="246"/>
                    </a:lnTo>
                    <a:lnTo>
                      <a:pt x="756" y="250"/>
                    </a:lnTo>
                    <a:lnTo>
                      <a:pt x="752" y="250"/>
                    </a:lnTo>
                    <a:lnTo>
                      <a:pt x="752" y="246"/>
                    </a:lnTo>
                    <a:lnTo>
                      <a:pt x="752" y="250"/>
                    </a:lnTo>
                    <a:lnTo>
                      <a:pt x="748" y="250"/>
                    </a:lnTo>
                    <a:lnTo>
                      <a:pt x="746" y="246"/>
                    </a:lnTo>
                    <a:lnTo>
                      <a:pt x="742" y="246"/>
                    </a:lnTo>
                    <a:lnTo>
                      <a:pt x="746" y="242"/>
                    </a:lnTo>
                    <a:lnTo>
                      <a:pt x="746" y="238"/>
                    </a:lnTo>
                    <a:lnTo>
                      <a:pt x="742" y="238"/>
                    </a:lnTo>
                    <a:lnTo>
                      <a:pt x="742" y="236"/>
                    </a:lnTo>
                    <a:lnTo>
                      <a:pt x="742" y="238"/>
                    </a:lnTo>
                    <a:lnTo>
                      <a:pt x="738" y="238"/>
                    </a:lnTo>
                    <a:lnTo>
                      <a:pt x="738" y="242"/>
                    </a:lnTo>
                    <a:lnTo>
                      <a:pt x="738" y="238"/>
                    </a:lnTo>
                    <a:lnTo>
                      <a:pt x="734" y="238"/>
                    </a:lnTo>
                    <a:lnTo>
                      <a:pt x="734" y="242"/>
                    </a:lnTo>
                    <a:lnTo>
                      <a:pt x="732" y="242"/>
                    </a:lnTo>
                    <a:lnTo>
                      <a:pt x="732" y="238"/>
                    </a:lnTo>
                    <a:lnTo>
                      <a:pt x="732" y="242"/>
                    </a:lnTo>
                    <a:lnTo>
                      <a:pt x="734" y="242"/>
                    </a:lnTo>
                    <a:lnTo>
                      <a:pt x="734" y="246"/>
                    </a:lnTo>
                    <a:lnTo>
                      <a:pt x="732" y="246"/>
                    </a:lnTo>
                    <a:lnTo>
                      <a:pt x="728" y="246"/>
                    </a:lnTo>
                    <a:lnTo>
                      <a:pt x="724" y="246"/>
                    </a:lnTo>
                    <a:lnTo>
                      <a:pt x="720" y="246"/>
                    </a:lnTo>
                    <a:lnTo>
                      <a:pt x="716" y="246"/>
                    </a:lnTo>
                    <a:lnTo>
                      <a:pt x="712" y="246"/>
                    </a:lnTo>
                    <a:lnTo>
                      <a:pt x="712" y="242"/>
                    </a:lnTo>
                    <a:lnTo>
                      <a:pt x="708" y="242"/>
                    </a:lnTo>
                    <a:lnTo>
                      <a:pt x="708" y="238"/>
                    </a:lnTo>
                    <a:lnTo>
                      <a:pt x="712" y="238"/>
                    </a:lnTo>
                    <a:lnTo>
                      <a:pt x="708" y="238"/>
                    </a:lnTo>
                    <a:lnTo>
                      <a:pt x="706" y="238"/>
                    </a:lnTo>
                    <a:lnTo>
                      <a:pt x="706" y="242"/>
                    </a:lnTo>
                    <a:lnTo>
                      <a:pt x="706" y="238"/>
                    </a:lnTo>
                    <a:lnTo>
                      <a:pt x="706" y="242"/>
                    </a:lnTo>
                    <a:lnTo>
                      <a:pt x="702" y="242"/>
                    </a:lnTo>
                    <a:lnTo>
                      <a:pt x="698" y="242"/>
                    </a:lnTo>
                    <a:lnTo>
                      <a:pt x="694" y="242"/>
                    </a:lnTo>
                    <a:lnTo>
                      <a:pt x="694" y="238"/>
                    </a:lnTo>
                    <a:lnTo>
                      <a:pt x="694" y="236"/>
                    </a:lnTo>
                    <a:lnTo>
                      <a:pt x="690" y="236"/>
                    </a:lnTo>
                    <a:lnTo>
                      <a:pt x="690" y="232"/>
                    </a:lnTo>
                    <a:lnTo>
                      <a:pt x="694" y="232"/>
                    </a:lnTo>
                    <a:lnTo>
                      <a:pt x="690" y="232"/>
                    </a:lnTo>
                    <a:lnTo>
                      <a:pt x="686" y="228"/>
                    </a:lnTo>
                    <a:lnTo>
                      <a:pt x="686" y="224"/>
                    </a:lnTo>
                    <a:lnTo>
                      <a:pt x="686" y="220"/>
                    </a:lnTo>
                    <a:lnTo>
                      <a:pt x="690" y="220"/>
                    </a:lnTo>
                    <a:lnTo>
                      <a:pt x="694" y="220"/>
                    </a:lnTo>
                    <a:lnTo>
                      <a:pt x="694" y="216"/>
                    </a:lnTo>
                    <a:lnTo>
                      <a:pt x="690" y="212"/>
                    </a:lnTo>
                    <a:lnTo>
                      <a:pt x="690" y="208"/>
                    </a:lnTo>
                    <a:lnTo>
                      <a:pt x="686" y="208"/>
                    </a:lnTo>
                    <a:lnTo>
                      <a:pt x="686" y="206"/>
                    </a:lnTo>
                    <a:lnTo>
                      <a:pt x="682" y="206"/>
                    </a:lnTo>
                    <a:lnTo>
                      <a:pt x="682" y="202"/>
                    </a:lnTo>
                    <a:lnTo>
                      <a:pt x="678" y="202"/>
                    </a:lnTo>
                    <a:lnTo>
                      <a:pt x="678" y="198"/>
                    </a:lnTo>
                    <a:lnTo>
                      <a:pt x="676" y="198"/>
                    </a:lnTo>
                    <a:lnTo>
                      <a:pt x="672" y="198"/>
                    </a:lnTo>
                    <a:lnTo>
                      <a:pt x="668" y="198"/>
                    </a:lnTo>
                    <a:lnTo>
                      <a:pt x="668" y="202"/>
                    </a:lnTo>
                    <a:lnTo>
                      <a:pt x="664" y="198"/>
                    </a:lnTo>
                    <a:lnTo>
                      <a:pt x="660" y="198"/>
                    </a:lnTo>
                    <a:lnTo>
                      <a:pt x="656" y="198"/>
                    </a:lnTo>
                    <a:lnTo>
                      <a:pt x="652" y="198"/>
                    </a:lnTo>
                    <a:lnTo>
                      <a:pt x="650" y="202"/>
                    </a:lnTo>
                    <a:lnTo>
                      <a:pt x="646" y="202"/>
                    </a:lnTo>
                    <a:lnTo>
                      <a:pt x="646" y="198"/>
                    </a:lnTo>
                    <a:lnTo>
                      <a:pt x="650" y="198"/>
                    </a:lnTo>
                    <a:lnTo>
                      <a:pt x="652" y="198"/>
                    </a:lnTo>
                    <a:lnTo>
                      <a:pt x="650" y="198"/>
                    </a:lnTo>
                    <a:lnTo>
                      <a:pt x="646" y="198"/>
                    </a:lnTo>
                    <a:lnTo>
                      <a:pt x="642" y="198"/>
                    </a:lnTo>
                    <a:lnTo>
                      <a:pt x="642" y="194"/>
                    </a:lnTo>
                    <a:lnTo>
                      <a:pt x="638" y="194"/>
                    </a:lnTo>
                    <a:lnTo>
                      <a:pt x="634" y="194"/>
                    </a:lnTo>
                    <a:lnTo>
                      <a:pt x="638" y="194"/>
                    </a:lnTo>
                    <a:lnTo>
                      <a:pt x="642" y="194"/>
                    </a:lnTo>
                    <a:lnTo>
                      <a:pt x="642" y="190"/>
                    </a:lnTo>
                    <a:lnTo>
                      <a:pt x="638" y="190"/>
                    </a:lnTo>
                    <a:lnTo>
                      <a:pt x="634" y="190"/>
                    </a:lnTo>
                    <a:lnTo>
                      <a:pt x="630" y="190"/>
                    </a:lnTo>
                    <a:lnTo>
                      <a:pt x="630" y="186"/>
                    </a:lnTo>
                    <a:lnTo>
                      <a:pt x="626" y="186"/>
                    </a:lnTo>
                    <a:lnTo>
                      <a:pt x="622" y="186"/>
                    </a:lnTo>
                    <a:lnTo>
                      <a:pt x="622" y="182"/>
                    </a:lnTo>
                    <a:lnTo>
                      <a:pt x="626" y="186"/>
                    </a:lnTo>
                    <a:lnTo>
                      <a:pt x="630" y="186"/>
                    </a:lnTo>
                    <a:lnTo>
                      <a:pt x="634" y="186"/>
                    </a:lnTo>
                    <a:lnTo>
                      <a:pt x="630" y="182"/>
                    </a:lnTo>
                    <a:lnTo>
                      <a:pt x="626" y="182"/>
                    </a:lnTo>
                    <a:lnTo>
                      <a:pt x="622" y="182"/>
                    </a:lnTo>
                    <a:lnTo>
                      <a:pt x="626" y="180"/>
                    </a:lnTo>
                    <a:lnTo>
                      <a:pt x="630" y="180"/>
                    </a:lnTo>
                    <a:lnTo>
                      <a:pt x="634" y="180"/>
                    </a:lnTo>
                    <a:lnTo>
                      <a:pt x="638" y="180"/>
                    </a:lnTo>
                    <a:lnTo>
                      <a:pt x="642" y="176"/>
                    </a:lnTo>
                    <a:lnTo>
                      <a:pt x="642" y="180"/>
                    </a:lnTo>
                    <a:lnTo>
                      <a:pt x="646" y="180"/>
                    </a:lnTo>
                    <a:lnTo>
                      <a:pt x="650" y="180"/>
                    </a:lnTo>
                    <a:lnTo>
                      <a:pt x="652" y="180"/>
                    </a:lnTo>
                    <a:lnTo>
                      <a:pt x="656" y="180"/>
                    </a:lnTo>
                    <a:lnTo>
                      <a:pt x="660" y="182"/>
                    </a:lnTo>
                    <a:lnTo>
                      <a:pt x="664" y="182"/>
                    </a:lnTo>
                    <a:lnTo>
                      <a:pt x="664" y="180"/>
                    </a:lnTo>
                    <a:lnTo>
                      <a:pt x="668" y="180"/>
                    </a:lnTo>
                    <a:lnTo>
                      <a:pt x="668" y="182"/>
                    </a:lnTo>
                    <a:lnTo>
                      <a:pt x="672" y="182"/>
                    </a:lnTo>
                    <a:lnTo>
                      <a:pt x="676" y="186"/>
                    </a:lnTo>
                    <a:lnTo>
                      <a:pt x="676" y="190"/>
                    </a:lnTo>
                    <a:lnTo>
                      <a:pt x="672" y="194"/>
                    </a:lnTo>
                    <a:lnTo>
                      <a:pt x="672" y="198"/>
                    </a:lnTo>
                    <a:lnTo>
                      <a:pt x="672" y="194"/>
                    </a:lnTo>
                    <a:lnTo>
                      <a:pt x="676" y="194"/>
                    </a:lnTo>
                    <a:lnTo>
                      <a:pt x="678" y="190"/>
                    </a:lnTo>
                    <a:lnTo>
                      <a:pt x="682" y="190"/>
                    </a:lnTo>
                    <a:lnTo>
                      <a:pt x="686" y="190"/>
                    </a:lnTo>
                    <a:lnTo>
                      <a:pt x="690" y="190"/>
                    </a:lnTo>
                    <a:lnTo>
                      <a:pt x="694" y="190"/>
                    </a:lnTo>
                    <a:lnTo>
                      <a:pt x="694" y="186"/>
                    </a:lnTo>
                    <a:lnTo>
                      <a:pt x="698" y="186"/>
                    </a:lnTo>
                    <a:lnTo>
                      <a:pt x="702" y="186"/>
                    </a:lnTo>
                    <a:lnTo>
                      <a:pt x="706" y="186"/>
                    </a:lnTo>
                    <a:lnTo>
                      <a:pt x="708" y="190"/>
                    </a:lnTo>
                    <a:lnTo>
                      <a:pt x="712" y="190"/>
                    </a:lnTo>
                    <a:lnTo>
                      <a:pt x="716" y="190"/>
                    </a:lnTo>
                    <a:lnTo>
                      <a:pt x="716" y="194"/>
                    </a:lnTo>
                    <a:lnTo>
                      <a:pt x="712" y="194"/>
                    </a:lnTo>
                    <a:lnTo>
                      <a:pt x="708" y="194"/>
                    </a:lnTo>
                    <a:lnTo>
                      <a:pt x="706" y="194"/>
                    </a:lnTo>
                    <a:lnTo>
                      <a:pt x="702" y="194"/>
                    </a:lnTo>
                    <a:lnTo>
                      <a:pt x="706" y="194"/>
                    </a:lnTo>
                    <a:lnTo>
                      <a:pt x="708" y="194"/>
                    </a:lnTo>
                    <a:lnTo>
                      <a:pt x="712" y="194"/>
                    </a:lnTo>
                    <a:lnTo>
                      <a:pt x="716" y="194"/>
                    </a:lnTo>
                    <a:lnTo>
                      <a:pt x="716" y="198"/>
                    </a:lnTo>
                    <a:lnTo>
                      <a:pt x="720" y="198"/>
                    </a:lnTo>
                    <a:lnTo>
                      <a:pt x="724" y="198"/>
                    </a:lnTo>
                    <a:lnTo>
                      <a:pt x="728" y="198"/>
                    </a:lnTo>
                    <a:lnTo>
                      <a:pt x="732" y="198"/>
                    </a:lnTo>
                    <a:lnTo>
                      <a:pt x="734" y="202"/>
                    </a:lnTo>
                    <a:lnTo>
                      <a:pt x="732" y="202"/>
                    </a:lnTo>
                    <a:lnTo>
                      <a:pt x="728" y="202"/>
                    </a:lnTo>
                    <a:lnTo>
                      <a:pt x="724" y="202"/>
                    </a:lnTo>
                    <a:lnTo>
                      <a:pt x="716" y="202"/>
                    </a:lnTo>
                    <a:lnTo>
                      <a:pt x="720" y="202"/>
                    </a:lnTo>
                    <a:lnTo>
                      <a:pt x="716" y="202"/>
                    </a:lnTo>
                    <a:lnTo>
                      <a:pt x="712" y="202"/>
                    </a:lnTo>
                    <a:lnTo>
                      <a:pt x="708" y="202"/>
                    </a:lnTo>
                    <a:lnTo>
                      <a:pt x="706" y="202"/>
                    </a:lnTo>
                    <a:lnTo>
                      <a:pt x="702" y="202"/>
                    </a:lnTo>
                    <a:lnTo>
                      <a:pt x="702" y="198"/>
                    </a:lnTo>
                    <a:lnTo>
                      <a:pt x="698" y="198"/>
                    </a:lnTo>
                    <a:lnTo>
                      <a:pt x="698" y="202"/>
                    </a:lnTo>
                    <a:lnTo>
                      <a:pt x="702" y="202"/>
                    </a:lnTo>
                    <a:lnTo>
                      <a:pt x="706" y="202"/>
                    </a:lnTo>
                    <a:lnTo>
                      <a:pt x="708" y="202"/>
                    </a:lnTo>
                    <a:lnTo>
                      <a:pt x="712" y="206"/>
                    </a:lnTo>
                    <a:lnTo>
                      <a:pt x="708" y="206"/>
                    </a:lnTo>
                    <a:lnTo>
                      <a:pt x="712" y="206"/>
                    </a:lnTo>
                    <a:lnTo>
                      <a:pt x="716" y="206"/>
                    </a:lnTo>
                    <a:lnTo>
                      <a:pt x="720" y="206"/>
                    </a:lnTo>
                    <a:lnTo>
                      <a:pt x="716" y="206"/>
                    </a:lnTo>
                    <a:lnTo>
                      <a:pt x="712" y="206"/>
                    </a:lnTo>
                    <a:lnTo>
                      <a:pt x="708" y="206"/>
                    </a:lnTo>
                    <a:lnTo>
                      <a:pt x="706" y="206"/>
                    </a:lnTo>
                    <a:lnTo>
                      <a:pt x="708" y="208"/>
                    </a:lnTo>
                    <a:lnTo>
                      <a:pt x="706" y="208"/>
                    </a:lnTo>
                    <a:lnTo>
                      <a:pt x="706" y="212"/>
                    </a:lnTo>
                    <a:lnTo>
                      <a:pt x="706" y="208"/>
                    </a:lnTo>
                    <a:lnTo>
                      <a:pt x="708" y="208"/>
                    </a:lnTo>
                    <a:lnTo>
                      <a:pt x="708" y="206"/>
                    </a:lnTo>
                    <a:lnTo>
                      <a:pt x="712" y="206"/>
                    </a:lnTo>
                    <a:lnTo>
                      <a:pt x="712" y="208"/>
                    </a:lnTo>
                    <a:lnTo>
                      <a:pt x="716" y="208"/>
                    </a:lnTo>
                    <a:lnTo>
                      <a:pt x="712" y="208"/>
                    </a:lnTo>
                    <a:lnTo>
                      <a:pt x="716" y="208"/>
                    </a:lnTo>
                    <a:lnTo>
                      <a:pt x="720" y="208"/>
                    </a:lnTo>
                    <a:lnTo>
                      <a:pt x="720" y="206"/>
                    </a:lnTo>
                    <a:lnTo>
                      <a:pt x="724" y="206"/>
                    </a:lnTo>
                    <a:lnTo>
                      <a:pt x="724" y="208"/>
                    </a:lnTo>
                    <a:lnTo>
                      <a:pt x="728" y="208"/>
                    </a:lnTo>
                    <a:lnTo>
                      <a:pt x="724" y="212"/>
                    </a:lnTo>
                    <a:lnTo>
                      <a:pt x="728" y="212"/>
                    </a:lnTo>
                    <a:lnTo>
                      <a:pt x="728" y="208"/>
                    </a:lnTo>
                    <a:lnTo>
                      <a:pt x="732" y="212"/>
                    </a:lnTo>
                    <a:lnTo>
                      <a:pt x="734" y="212"/>
                    </a:lnTo>
                    <a:lnTo>
                      <a:pt x="732" y="216"/>
                    </a:lnTo>
                    <a:lnTo>
                      <a:pt x="728" y="216"/>
                    </a:lnTo>
                    <a:lnTo>
                      <a:pt x="724" y="220"/>
                    </a:lnTo>
                    <a:lnTo>
                      <a:pt x="728" y="216"/>
                    </a:lnTo>
                    <a:lnTo>
                      <a:pt x="728" y="220"/>
                    </a:lnTo>
                    <a:lnTo>
                      <a:pt x="728" y="216"/>
                    </a:lnTo>
                    <a:lnTo>
                      <a:pt x="732" y="216"/>
                    </a:lnTo>
                    <a:lnTo>
                      <a:pt x="734" y="220"/>
                    </a:lnTo>
                    <a:lnTo>
                      <a:pt x="734" y="224"/>
                    </a:lnTo>
                    <a:lnTo>
                      <a:pt x="738" y="224"/>
                    </a:lnTo>
                    <a:lnTo>
                      <a:pt x="738" y="220"/>
                    </a:lnTo>
                    <a:lnTo>
                      <a:pt x="738" y="216"/>
                    </a:lnTo>
                    <a:lnTo>
                      <a:pt x="742" y="216"/>
                    </a:lnTo>
                    <a:lnTo>
                      <a:pt x="746" y="216"/>
                    </a:lnTo>
                    <a:lnTo>
                      <a:pt x="746" y="220"/>
                    </a:lnTo>
                    <a:lnTo>
                      <a:pt x="748" y="220"/>
                    </a:lnTo>
                    <a:lnTo>
                      <a:pt x="752" y="220"/>
                    </a:lnTo>
                    <a:lnTo>
                      <a:pt x="756" y="220"/>
                    </a:lnTo>
                    <a:lnTo>
                      <a:pt x="756" y="216"/>
                    </a:lnTo>
                    <a:lnTo>
                      <a:pt x="760" y="216"/>
                    </a:lnTo>
                    <a:lnTo>
                      <a:pt x="764" y="216"/>
                    </a:lnTo>
                    <a:lnTo>
                      <a:pt x="764" y="220"/>
                    </a:lnTo>
                    <a:lnTo>
                      <a:pt x="768" y="220"/>
                    </a:lnTo>
                    <a:lnTo>
                      <a:pt x="772" y="220"/>
                    </a:lnTo>
                    <a:lnTo>
                      <a:pt x="772" y="224"/>
                    </a:lnTo>
                    <a:lnTo>
                      <a:pt x="768" y="224"/>
                    </a:lnTo>
                    <a:lnTo>
                      <a:pt x="772" y="224"/>
                    </a:lnTo>
                    <a:lnTo>
                      <a:pt x="776" y="224"/>
                    </a:lnTo>
                    <a:lnTo>
                      <a:pt x="778" y="224"/>
                    </a:lnTo>
                    <a:lnTo>
                      <a:pt x="782" y="224"/>
                    </a:lnTo>
                    <a:lnTo>
                      <a:pt x="778" y="220"/>
                    </a:lnTo>
                    <a:lnTo>
                      <a:pt x="776" y="220"/>
                    </a:lnTo>
                    <a:lnTo>
                      <a:pt x="778" y="220"/>
                    </a:lnTo>
                    <a:lnTo>
                      <a:pt x="782" y="220"/>
                    </a:lnTo>
                    <a:lnTo>
                      <a:pt x="786" y="220"/>
                    </a:lnTo>
                    <a:lnTo>
                      <a:pt x="790" y="216"/>
                    </a:lnTo>
                    <a:lnTo>
                      <a:pt x="794" y="216"/>
                    </a:lnTo>
                    <a:lnTo>
                      <a:pt x="798" y="216"/>
                    </a:lnTo>
                    <a:lnTo>
                      <a:pt x="802" y="216"/>
                    </a:lnTo>
                    <a:lnTo>
                      <a:pt x="806" y="212"/>
                    </a:lnTo>
                    <a:lnTo>
                      <a:pt x="808" y="212"/>
                    </a:lnTo>
                    <a:lnTo>
                      <a:pt x="812" y="212"/>
                    </a:lnTo>
                    <a:lnTo>
                      <a:pt x="816" y="212"/>
                    </a:lnTo>
                    <a:lnTo>
                      <a:pt x="820" y="212"/>
                    </a:lnTo>
                    <a:lnTo>
                      <a:pt x="824" y="212"/>
                    </a:lnTo>
                    <a:lnTo>
                      <a:pt x="828" y="212"/>
                    </a:lnTo>
                    <a:lnTo>
                      <a:pt x="832" y="212"/>
                    </a:lnTo>
                    <a:lnTo>
                      <a:pt x="834" y="212"/>
                    </a:lnTo>
                    <a:lnTo>
                      <a:pt x="838" y="212"/>
                    </a:lnTo>
                    <a:lnTo>
                      <a:pt x="842" y="212"/>
                    </a:lnTo>
                    <a:lnTo>
                      <a:pt x="846" y="212"/>
                    </a:lnTo>
                    <a:lnTo>
                      <a:pt x="846" y="216"/>
                    </a:lnTo>
                    <a:lnTo>
                      <a:pt x="850" y="216"/>
                    </a:lnTo>
                    <a:lnTo>
                      <a:pt x="854" y="216"/>
                    </a:lnTo>
                    <a:lnTo>
                      <a:pt x="858" y="216"/>
                    </a:lnTo>
                    <a:lnTo>
                      <a:pt x="862" y="216"/>
                    </a:lnTo>
                    <a:lnTo>
                      <a:pt x="864" y="220"/>
                    </a:lnTo>
                    <a:lnTo>
                      <a:pt x="862" y="220"/>
                    </a:lnTo>
                    <a:lnTo>
                      <a:pt x="858" y="220"/>
                    </a:lnTo>
                    <a:lnTo>
                      <a:pt x="862" y="220"/>
                    </a:lnTo>
                    <a:lnTo>
                      <a:pt x="864" y="220"/>
                    </a:lnTo>
                    <a:lnTo>
                      <a:pt x="868" y="220"/>
                    </a:lnTo>
                    <a:lnTo>
                      <a:pt x="868" y="224"/>
                    </a:lnTo>
                    <a:lnTo>
                      <a:pt x="868" y="228"/>
                    </a:lnTo>
                    <a:lnTo>
                      <a:pt x="872" y="228"/>
                    </a:lnTo>
                    <a:lnTo>
                      <a:pt x="868" y="228"/>
                    </a:lnTo>
                    <a:lnTo>
                      <a:pt x="864" y="232"/>
                    </a:lnTo>
                    <a:lnTo>
                      <a:pt x="864" y="228"/>
                    </a:lnTo>
                    <a:lnTo>
                      <a:pt x="864" y="232"/>
                    </a:lnTo>
                    <a:lnTo>
                      <a:pt x="862" y="232"/>
                    </a:lnTo>
                    <a:lnTo>
                      <a:pt x="858" y="232"/>
                    </a:lnTo>
                    <a:lnTo>
                      <a:pt x="858" y="236"/>
                    </a:lnTo>
                    <a:lnTo>
                      <a:pt x="858" y="236"/>
                    </a:lnTo>
                    <a:lnTo>
                      <a:pt x="858" y="236"/>
                    </a:lnTo>
                    <a:close/>
                    <a:moveTo>
                      <a:pt x="620" y="180"/>
                    </a:moveTo>
                    <a:lnTo>
                      <a:pt x="622" y="180"/>
                    </a:lnTo>
                    <a:lnTo>
                      <a:pt x="620" y="180"/>
                    </a:lnTo>
                    <a:lnTo>
                      <a:pt x="616" y="180"/>
                    </a:lnTo>
                    <a:lnTo>
                      <a:pt x="620" y="180"/>
                    </a:lnTo>
                    <a:lnTo>
                      <a:pt x="620" y="180"/>
                    </a:lnTo>
                    <a:lnTo>
                      <a:pt x="620" y="180"/>
                    </a:lnTo>
                    <a:close/>
                    <a:moveTo>
                      <a:pt x="380" y="186"/>
                    </a:moveTo>
                    <a:lnTo>
                      <a:pt x="374" y="186"/>
                    </a:lnTo>
                    <a:lnTo>
                      <a:pt x="370" y="186"/>
                    </a:lnTo>
                    <a:lnTo>
                      <a:pt x="370" y="182"/>
                    </a:lnTo>
                    <a:lnTo>
                      <a:pt x="374" y="182"/>
                    </a:lnTo>
                    <a:lnTo>
                      <a:pt x="378" y="182"/>
                    </a:lnTo>
                    <a:lnTo>
                      <a:pt x="380" y="182"/>
                    </a:lnTo>
                    <a:lnTo>
                      <a:pt x="384" y="182"/>
                    </a:lnTo>
                    <a:lnTo>
                      <a:pt x="388" y="182"/>
                    </a:lnTo>
                    <a:lnTo>
                      <a:pt x="388" y="186"/>
                    </a:lnTo>
                    <a:lnTo>
                      <a:pt x="384" y="186"/>
                    </a:lnTo>
                    <a:lnTo>
                      <a:pt x="380" y="186"/>
                    </a:lnTo>
                    <a:lnTo>
                      <a:pt x="380" y="186"/>
                    </a:lnTo>
                    <a:lnTo>
                      <a:pt x="380" y="186"/>
                    </a:lnTo>
                    <a:close/>
                    <a:moveTo>
                      <a:pt x="370" y="236"/>
                    </a:moveTo>
                    <a:lnTo>
                      <a:pt x="366" y="236"/>
                    </a:lnTo>
                    <a:lnTo>
                      <a:pt x="366" y="232"/>
                    </a:lnTo>
                    <a:lnTo>
                      <a:pt x="366" y="228"/>
                    </a:lnTo>
                    <a:lnTo>
                      <a:pt x="366" y="232"/>
                    </a:lnTo>
                    <a:lnTo>
                      <a:pt x="362" y="232"/>
                    </a:lnTo>
                    <a:lnTo>
                      <a:pt x="358" y="232"/>
                    </a:lnTo>
                    <a:lnTo>
                      <a:pt x="362" y="232"/>
                    </a:lnTo>
                    <a:lnTo>
                      <a:pt x="362" y="236"/>
                    </a:lnTo>
                    <a:lnTo>
                      <a:pt x="358" y="236"/>
                    </a:lnTo>
                    <a:lnTo>
                      <a:pt x="354" y="236"/>
                    </a:lnTo>
                    <a:lnTo>
                      <a:pt x="352" y="232"/>
                    </a:lnTo>
                    <a:lnTo>
                      <a:pt x="352" y="228"/>
                    </a:lnTo>
                    <a:lnTo>
                      <a:pt x="348" y="228"/>
                    </a:lnTo>
                    <a:lnTo>
                      <a:pt x="344" y="232"/>
                    </a:lnTo>
                    <a:lnTo>
                      <a:pt x="336" y="232"/>
                    </a:lnTo>
                    <a:lnTo>
                      <a:pt x="336" y="228"/>
                    </a:lnTo>
                    <a:lnTo>
                      <a:pt x="332" y="228"/>
                    </a:lnTo>
                    <a:lnTo>
                      <a:pt x="328" y="228"/>
                    </a:lnTo>
                    <a:lnTo>
                      <a:pt x="332" y="224"/>
                    </a:lnTo>
                    <a:lnTo>
                      <a:pt x="336" y="224"/>
                    </a:lnTo>
                    <a:lnTo>
                      <a:pt x="336" y="220"/>
                    </a:lnTo>
                    <a:lnTo>
                      <a:pt x="340" y="220"/>
                    </a:lnTo>
                    <a:lnTo>
                      <a:pt x="344" y="220"/>
                    </a:lnTo>
                    <a:lnTo>
                      <a:pt x="352" y="220"/>
                    </a:lnTo>
                    <a:lnTo>
                      <a:pt x="354" y="220"/>
                    </a:lnTo>
                    <a:lnTo>
                      <a:pt x="358" y="220"/>
                    </a:lnTo>
                    <a:lnTo>
                      <a:pt x="358" y="216"/>
                    </a:lnTo>
                    <a:lnTo>
                      <a:pt x="362" y="216"/>
                    </a:lnTo>
                    <a:lnTo>
                      <a:pt x="366" y="216"/>
                    </a:lnTo>
                    <a:lnTo>
                      <a:pt x="370" y="216"/>
                    </a:lnTo>
                    <a:lnTo>
                      <a:pt x="366" y="216"/>
                    </a:lnTo>
                    <a:lnTo>
                      <a:pt x="362" y="216"/>
                    </a:lnTo>
                    <a:lnTo>
                      <a:pt x="358" y="216"/>
                    </a:lnTo>
                    <a:lnTo>
                      <a:pt x="354" y="216"/>
                    </a:lnTo>
                    <a:lnTo>
                      <a:pt x="352" y="216"/>
                    </a:lnTo>
                    <a:lnTo>
                      <a:pt x="352" y="220"/>
                    </a:lnTo>
                    <a:lnTo>
                      <a:pt x="348" y="220"/>
                    </a:lnTo>
                    <a:lnTo>
                      <a:pt x="344" y="220"/>
                    </a:lnTo>
                    <a:lnTo>
                      <a:pt x="336" y="220"/>
                    </a:lnTo>
                    <a:lnTo>
                      <a:pt x="336" y="216"/>
                    </a:lnTo>
                    <a:lnTo>
                      <a:pt x="340" y="216"/>
                    </a:lnTo>
                    <a:lnTo>
                      <a:pt x="340" y="212"/>
                    </a:lnTo>
                    <a:lnTo>
                      <a:pt x="344" y="212"/>
                    </a:lnTo>
                    <a:lnTo>
                      <a:pt x="348" y="212"/>
                    </a:lnTo>
                    <a:lnTo>
                      <a:pt x="352" y="212"/>
                    </a:lnTo>
                    <a:lnTo>
                      <a:pt x="354" y="212"/>
                    </a:lnTo>
                    <a:lnTo>
                      <a:pt x="358" y="212"/>
                    </a:lnTo>
                    <a:lnTo>
                      <a:pt x="358" y="208"/>
                    </a:lnTo>
                    <a:lnTo>
                      <a:pt x="358" y="212"/>
                    </a:lnTo>
                    <a:lnTo>
                      <a:pt x="362" y="212"/>
                    </a:lnTo>
                    <a:lnTo>
                      <a:pt x="362" y="208"/>
                    </a:lnTo>
                    <a:lnTo>
                      <a:pt x="366" y="208"/>
                    </a:lnTo>
                    <a:lnTo>
                      <a:pt x="370" y="208"/>
                    </a:lnTo>
                    <a:lnTo>
                      <a:pt x="366" y="208"/>
                    </a:lnTo>
                    <a:lnTo>
                      <a:pt x="362" y="208"/>
                    </a:lnTo>
                    <a:lnTo>
                      <a:pt x="358" y="208"/>
                    </a:lnTo>
                    <a:lnTo>
                      <a:pt x="354" y="208"/>
                    </a:lnTo>
                    <a:lnTo>
                      <a:pt x="352" y="208"/>
                    </a:lnTo>
                    <a:lnTo>
                      <a:pt x="348" y="208"/>
                    </a:lnTo>
                    <a:lnTo>
                      <a:pt x="344" y="208"/>
                    </a:lnTo>
                    <a:lnTo>
                      <a:pt x="348" y="208"/>
                    </a:lnTo>
                    <a:lnTo>
                      <a:pt x="348" y="206"/>
                    </a:lnTo>
                    <a:lnTo>
                      <a:pt x="344" y="206"/>
                    </a:lnTo>
                    <a:lnTo>
                      <a:pt x="348" y="202"/>
                    </a:lnTo>
                    <a:lnTo>
                      <a:pt x="352" y="202"/>
                    </a:lnTo>
                    <a:lnTo>
                      <a:pt x="354" y="202"/>
                    </a:lnTo>
                    <a:lnTo>
                      <a:pt x="358" y="202"/>
                    </a:lnTo>
                    <a:lnTo>
                      <a:pt x="362" y="202"/>
                    </a:lnTo>
                    <a:lnTo>
                      <a:pt x="366" y="202"/>
                    </a:lnTo>
                    <a:lnTo>
                      <a:pt x="370" y="202"/>
                    </a:lnTo>
                    <a:lnTo>
                      <a:pt x="374" y="202"/>
                    </a:lnTo>
                    <a:lnTo>
                      <a:pt x="370" y="202"/>
                    </a:lnTo>
                    <a:lnTo>
                      <a:pt x="366" y="202"/>
                    </a:lnTo>
                    <a:lnTo>
                      <a:pt x="362" y="202"/>
                    </a:lnTo>
                    <a:lnTo>
                      <a:pt x="358" y="202"/>
                    </a:lnTo>
                    <a:lnTo>
                      <a:pt x="354" y="202"/>
                    </a:lnTo>
                    <a:lnTo>
                      <a:pt x="354" y="198"/>
                    </a:lnTo>
                    <a:lnTo>
                      <a:pt x="358" y="194"/>
                    </a:lnTo>
                    <a:lnTo>
                      <a:pt x="362" y="194"/>
                    </a:lnTo>
                    <a:lnTo>
                      <a:pt x="366" y="194"/>
                    </a:lnTo>
                    <a:lnTo>
                      <a:pt x="370" y="194"/>
                    </a:lnTo>
                    <a:lnTo>
                      <a:pt x="374" y="194"/>
                    </a:lnTo>
                    <a:lnTo>
                      <a:pt x="378" y="194"/>
                    </a:lnTo>
                    <a:lnTo>
                      <a:pt x="380" y="194"/>
                    </a:lnTo>
                    <a:lnTo>
                      <a:pt x="380" y="198"/>
                    </a:lnTo>
                    <a:lnTo>
                      <a:pt x="380" y="202"/>
                    </a:lnTo>
                    <a:lnTo>
                      <a:pt x="384" y="202"/>
                    </a:lnTo>
                    <a:lnTo>
                      <a:pt x="388" y="202"/>
                    </a:lnTo>
                    <a:lnTo>
                      <a:pt x="392" y="198"/>
                    </a:lnTo>
                    <a:lnTo>
                      <a:pt x="396" y="198"/>
                    </a:lnTo>
                    <a:lnTo>
                      <a:pt x="400" y="198"/>
                    </a:lnTo>
                    <a:lnTo>
                      <a:pt x="400" y="202"/>
                    </a:lnTo>
                    <a:lnTo>
                      <a:pt x="404" y="202"/>
                    </a:lnTo>
                    <a:lnTo>
                      <a:pt x="404" y="206"/>
                    </a:lnTo>
                    <a:lnTo>
                      <a:pt x="408" y="206"/>
                    </a:lnTo>
                    <a:lnTo>
                      <a:pt x="410" y="206"/>
                    </a:lnTo>
                    <a:lnTo>
                      <a:pt x="410" y="208"/>
                    </a:lnTo>
                    <a:lnTo>
                      <a:pt x="414" y="208"/>
                    </a:lnTo>
                    <a:lnTo>
                      <a:pt x="410" y="208"/>
                    </a:lnTo>
                    <a:lnTo>
                      <a:pt x="408" y="208"/>
                    </a:lnTo>
                    <a:lnTo>
                      <a:pt x="408" y="212"/>
                    </a:lnTo>
                    <a:lnTo>
                      <a:pt x="410" y="212"/>
                    </a:lnTo>
                    <a:lnTo>
                      <a:pt x="414" y="212"/>
                    </a:lnTo>
                    <a:lnTo>
                      <a:pt x="418" y="212"/>
                    </a:lnTo>
                    <a:lnTo>
                      <a:pt x="418" y="216"/>
                    </a:lnTo>
                    <a:lnTo>
                      <a:pt x="418" y="220"/>
                    </a:lnTo>
                    <a:lnTo>
                      <a:pt x="422" y="220"/>
                    </a:lnTo>
                    <a:lnTo>
                      <a:pt x="424" y="220"/>
                    </a:lnTo>
                    <a:lnTo>
                      <a:pt x="428" y="220"/>
                    </a:lnTo>
                    <a:lnTo>
                      <a:pt x="432" y="220"/>
                    </a:lnTo>
                    <a:lnTo>
                      <a:pt x="436" y="220"/>
                    </a:lnTo>
                    <a:lnTo>
                      <a:pt x="440" y="220"/>
                    </a:lnTo>
                    <a:lnTo>
                      <a:pt x="444" y="220"/>
                    </a:lnTo>
                    <a:lnTo>
                      <a:pt x="448" y="220"/>
                    </a:lnTo>
                    <a:lnTo>
                      <a:pt x="450" y="220"/>
                    </a:lnTo>
                    <a:lnTo>
                      <a:pt x="454" y="220"/>
                    </a:lnTo>
                    <a:lnTo>
                      <a:pt x="454" y="216"/>
                    </a:lnTo>
                    <a:lnTo>
                      <a:pt x="450" y="212"/>
                    </a:lnTo>
                    <a:lnTo>
                      <a:pt x="448" y="212"/>
                    </a:lnTo>
                    <a:lnTo>
                      <a:pt x="444" y="212"/>
                    </a:lnTo>
                    <a:lnTo>
                      <a:pt x="444" y="208"/>
                    </a:lnTo>
                    <a:lnTo>
                      <a:pt x="440" y="208"/>
                    </a:lnTo>
                    <a:lnTo>
                      <a:pt x="436" y="208"/>
                    </a:lnTo>
                    <a:lnTo>
                      <a:pt x="440" y="208"/>
                    </a:lnTo>
                    <a:lnTo>
                      <a:pt x="444" y="208"/>
                    </a:lnTo>
                    <a:lnTo>
                      <a:pt x="448" y="206"/>
                    </a:lnTo>
                    <a:lnTo>
                      <a:pt x="448" y="202"/>
                    </a:lnTo>
                    <a:lnTo>
                      <a:pt x="444" y="202"/>
                    </a:lnTo>
                    <a:lnTo>
                      <a:pt x="440" y="202"/>
                    </a:lnTo>
                    <a:lnTo>
                      <a:pt x="436" y="202"/>
                    </a:lnTo>
                    <a:lnTo>
                      <a:pt x="436" y="198"/>
                    </a:lnTo>
                    <a:lnTo>
                      <a:pt x="432" y="198"/>
                    </a:lnTo>
                    <a:lnTo>
                      <a:pt x="432" y="194"/>
                    </a:lnTo>
                    <a:lnTo>
                      <a:pt x="436" y="194"/>
                    </a:lnTo>
                    <a:lnTo>
                      <a:pt x="440" y="194"/>
                    </a:lnTo>
                    <a:lnTo>
                      <a:pt x="444" y="194"/>
                    </a:lnTo>
                    <a:lnTo>
                      <a:pt x="444" y="190"/>
                    </a:lnTo>
                    <a:lnTo>
                      <a:pt x="440" y="190"/>
                    </a:lnTo>
                    <a:lnTo>
                      <a:pt x="444" y="190"/>
                    </a:lnTo>
                    <a:lnTo>
                      <a:pt x="444" y="186"/>
                    </a:lnTo>
                    <a:lnTo>
                      <a:pt x="448" y="182"/>
                    </a:lnTo>
                    <a:lnTo>
                      <a:pt x="450" y="182"/>
                    </a:lnTo>
                    <a:lnTo>
                      <a:pt x="454" y="182"/>
                    </a:lnTo>
                    <a:lnTo>
                      <a:pt x="458" y="182"/>
                    </a:lnTo>
                    <a:lnTo>
                      <a:pt x="458" y="186"/>
                    </a:lnTo>
                    <a:lnTo>
                      <a:pt x="458" y="190"/>
                    </a:lnTo>
                    <a:lnTo>
                      <a:pt x="454" y="190"/>
                    </a:lnTo>
                    <a:lnTo>
                      <a:pt x="458" y="190"/>
                    </a:lnTo>
                    <a:lnTo>
                      <a:pt x="458" y="194"/>
                    </a:lnTo>
                    <a:lnTo>
                      <a:pt x="462" y="194"/>
                    </a:lnTo>
                    <a:lnTo>
                      <a:pt x="462" y="198"/>
                    </a:lnTo>
                    <a:lnTo>
                      <a:pt x="466" y="198"/>
                    </a:lnTo>
                    <a:lnTo>
                      <a:pt x="462" y="202"/>
                    </a:lnTo>
                    <a:lnTo>
                      <a:pt x="462" y="206"/>
                    </a:lnTo>
                    <a:lnTo>
                      <a:pt x="466" y="206"/>
                    </a:lnTo>
                    <a:lnTo>
                      <a:pt x="470" y="206"/>
                    </a:lnTo>
                    <a:lnTo>
                      <a:pt x="474" y="206"/>
                    </a:lnTo>
                    <a:lnTo>
                      <a:pt x="470" y="208"/>
                    </a:lnTo>
                    <a:lnTo>
                      <a:pt x="466" y="208"/>
                    </a:lnTo>
                    <a:lnTo>
                      <a:pt x="466" y="212"/>
                    </a:lnTo>
                    <a:lnTo>
                      <a:pt x="470" y="212"/>
                    </a:lnTo>
                    <a:lnTo>
                      <a:pt x="470" y="208"/>
                    </a:lnTo>
                    <a:lnTo>
                      <a:pt x="474" y="208"/>
                    </a:lnTo>
                    <a:lnTo>
                      <a:pt x="478" y="208"/>
                    </a:lnTo>
                    <a:lnTo>
                      <a:pt x="480" y="208"/>
                    </a:lnTo>
                    <a:lnTo>
                      <a:pt x="480" y="212"/>
                    </a:lnTo>
                    <a:lnTo>
                      <a:pt x="484" y="212"/>
                    </a:lnTo>
                    <a:lnTo>
                      <a:pt x="480" y="212"/>
                    </a:lnTo>
                    <a:lnTo>
                      <a:pt x="480" y="208"/>
                    </a:lnTo>
                    <a:lnTo>
                      <a:pt x="484" y="206"/>
                    </a:lnTo>
                    <a:lnTo>
                      <a:pt x="488" y="206"/>
                    </a:lnTo>
                    <a:lnTo>
                      <a:pt x="492" y="206"/>
                    </a:lnTo>
                    <a:lnTo>
                      <a:pt x="496" y="206"/>
                    </a:lnTo>
                    <a:lnTo>
                      <a:pt x="500" y="208"/>
                    </a:lnTo>
                    <a:lnTo>
                      <a:pt x="504" y="208"/>
                    </a:lnTo>
                    <a:lnTo>
                      <a:pt x="504" y="212"/>
                    </a:lnTo>
                    <a:lnTo>
                      <a:pt x="504" y="216"/>
                    </a:lnTo>
                    <a:lnTo>
                      <a:pt x="504" y="220"/>
                    </a:lnTo>
                    <a:lnTo>
                      <a:pt x="500" y="220"/>
                    </a:lnTo>
                    <a:lnTo>
                      <a:pt x="500" y="224"/>
                    </a:lnTo>
                    <a:lnTo>
                      <a:pt x="500" y="228"/>
                    </a:lnTo>
                    <a:lnTo>
                      <a:pt x="496" y="228"/>
                    </a:lnTo>
                    <a:lnTo>
                      <a:pt x="496" y="232"/>
                    </a:lnTo>
                    <a:lnTo>
                      <a:pt x="492" y="232"/>
                    </a:lnTo>
                    <a:lnTo>
                      <a:pt x="496" y="232"/>
                    </a:lnTo>
                    <a:lnTo>
                      <a:pt x="492" y="236"/>
                    </a:lnTo>
                    <a:lnTo>
                      <a:pt x="488" y="236"/>
                    </a:lnTo>
                    <a:lnTo>
                      <a:pt x="484" y="236"/>
                    </a:lnTo>
                    <a:lnTo>
                      <a:pt x="480" y="236"/>
                    </a:lnTo>
                    <a:lnTo>
                      <a:pt x="478" y="236"/>
                    </a:lnTo>
                    <a:lnTo>
                      <a:pt x="474" y="236"/>
                    </a:lnTo>
                    <a:lnTo>
                      <a:pt x="470" y="236"/>
                    </a:lnTo>
                    <a:lnTo>
                      <a:pt x="470" y="232"/>
                    </a:lnTo>
                    <a:lnTo>
                      <a:pt x="470" y="236"/>
                    </a:lnTo>
                    <a:lnTo>
                      <a:pt x="466" y="236"/>
                    </a:lnTo>
                    <a:lnTo>
                      <a:pt x="462" y="236"/>
                    </a:lnTo>
                    <a:lnTo>
                      <a:pt x="458" y="236"/>
                    </a:lnTo>
                    <a:lnTo>
                      <a:pt x="454" y="236"/>
                    </a:lnTo>
                    <a:lnTo>
                      <a:pt x="458" y="236"/>
                    </a:lnTo>
                    <a:lnTo>
                      <a:pt x="458" y="232"/>
                    </a:lnTo>
                    <a:lnTo>
                      <a:pt x="454" y="232"/>
                    </a:lnTo>
                    <a:lnTo>
                      <a:pt x="450" y="236"/>
                    </a:lnTo>
                    <a:lnTo>
                      <a:pt x="448" y="236"/>
                    </a:lnTo>
                    <a:lnTo>
                      <a:pt x="444" y="238"/>
                    </a:lnTo>
                    <a:lnTo>
                      <a:pt x="440" y="238"/>
                    </a:lnTo>
                    <a:lnTo>
                      <a:pt x="436" y="238"/>
                    </a:lnTo>
                    <a:lnTo>
                      <a:pt x="432" y="238"/>
                    </a:lnTo>
                    <a:lnTo>
                      <a:pt x="428" y="238"/>
                    </a:lnTo>
                    <a:lnTo>
                      <a:pt x="428" y="242"/>
                    </a:lnTo>
                    <a:lnTo>
                      <a:pt x="424" y="242"/>
                    </a:lnTo>
                    <a:lnTo>
                      <a:pt x="422" y="246"/>
                    </a:lnTo>
                    <a:lnTo>
                      <a:pt x="418" y="246"/>
                    </a:lnTo>
                    <a:lnTo>
                      <a:pt x="414" y="246"/>
                    </a:lnTo>
                    <a:lnTo>
                      <a:pt x="410" y="250"/>
                    </a:lnTo>
                    <a:lnTo>
                      <a:pt x="408" y="250"/>
                    </a:lnTo>
                    <a:lnTo>
                      <a:pt x="404" y="250"/>
                    </a:lnTo>
                    <a:lnTo>
                      <a:pt x="400" y="250"/>
                    </a:lnTo>
                    <a:lnTo>
                      <a:pt x="396" y="250"/>
                    </a:lnTo>
                    <a:lnTo>
                      <a:pt x="392" y="250"/>
                    </a:lnTo>
                    <a:lnTo>
                      <a:pt x="388" y="250"/>
                    </a:lnTo>
                    <a:lnTo>
                      <a:pt x="384" y="246"/>
                    </a:lnTo>
                    <a:lnTo>
                      <a:pt x="380" y="246"/>
                    </a:lnTo>
                    <a:lnTo>
                      <a:pt x="378" y="246"/>
                    </a:lnTo>
                    <a:lnTo>
                      <a:pt x="378" y="242"/>
                    </a:lnTo>
                    <a:lnTo>
                      <a:pt x="380" y="238"/>
                    </a:lnTo>
                    <a:lnTo>
                      <a:pt x="384" y="238"/>
                    </a:lnTo>
                    <a:lnTo>
                      <a:pt x="388" y="238"/>
                    </a:lnTo>
                    <a:lnTo>
                      <a:pt x="392" y="238"/>
                    </a:lnTo>
                    <a:lnTo>
                      <a:pt x="392" y="236"/>
                    </a:lnTo>
                    <a:lnTo>
                      <a:pt x="396" y="236"/>
                    </a:lnTo>
                    <a:lnTo>
                      <a:pt x="400" y="236"/>
                    </a:lnTo>
                    <a:lnTo>
                      <a:pt x="404" y="236"/>
                    </a:lnTo>
                    <a:lnTo>
                      <a:pt x="408" y="236"/>
                    </a:lnTo>
                    <a:lnTo>
                      <a:pt x="410" y="236"/>
                    </a:lnTo>
                    <a:lnTo>
                      <a:pt x="414" y="236"/>
                    </a:lnTo>
                    <a:lnTo>
                      <a:pt x="418" y="236"/>
                    </a:lnTo>
                    <a:lnTo>
                      <a:pt x="422" y="232"/>
                    </a:lnTo>
                    <a:lnTo>
                      <a:pt x="424" y="228"/>
                    </a:lnTo>
                    <a:lnTo>
                      <a:pt x="422" y="228"/>
                    </a:lnTo>
                    <a:lnTo>
                      <a:pt x="418" y="228"/>
                    </a:lnTo>
                    <a:lnTo>
                      <a:pt x="418" y="232"/>
                    </a:lnTo>
                    <a:lnTo>
                      <a:pt x="414" y="232"/>
                    </a:lnTo>
                    <a:lnTo>
                      <a:pt x="414" y="228"/>
                    </a:lnTo>
                    <a:lnTo>
                      <a:pt x="410" y="232"/>
                    </a:lnTo>
                    <a:lnTo>
                      <a:pt x="408" y="232"/>
                    </a:lnTo>
                    <a:lnTo>
                      <a:pt x="404" y="232"/>
                    </a:lnTo>
                    <a:lnTo>
                      <a:pt x="408" y="228"/>
                    </a:lnTo>
                    <a:lnTo>
                      <a:pt x="404" y="228"/>
                    </a:lnTo>
                    <a:lnTo>
                      <a:pt x="400" y="228"/>
                    </a:lnTo>
                    <a:lnTo>
                      <a:pt x="400" y="232"/>
                    </a:lnTo>
                    <a:lnTo>
                      <a:pt x="396" y="232"/>
                    </a:lnTo>
                    <a:lnTo>
                      <a:pt x="392" y="232"/>
                    </a:lnTo>
                    <a:lnTo>
                      <a:pt x="388" y="232"/>
                    </a:lnTo>
                    <a:lnTo>
                      <a:pt x="384" y="232"/>
                    </a:lnTo>
                    <a:lnTo>
                      <a:pt x="380" y="232"/>
                    </a:lnTo>
                    <a:lnTo>
                      <a:pt x="384" y="228"/>
                    </a:lnTo>
                    <a:lnTo>
                      <a:pt x="384" y="224"/>
                    </a:lnTo>
                    <a:lnTo>
                      <a:pt x="388" y="224"/>
                    </a:lnTo>
                    <a:lnTo>
                      <a:pt x="392" y="224"/>
                    </a:lnTo>
                    <a:lnTo>
                      <a:pt x="388" y="224"/>
                    </a:lnTo>
                    <a:lnTo>
                      <a:pt x="384" y="224"/>
                    </a:lnTo>
                    <a:lnTo>
                      <a:pt x="380" y="224"/>
                    </a:lnTo>
                    <a:lnTo>
                      <a:pt x="380" y="220"/>
                    </a:lnTo>
                    <a:lnTo>
                      <a:pt x="380" y="224"/>
                    </a:lnTo>
                    <a:lnTo>
                      <a:pt x="380" y="228"/>
                    </a:lnTo>
                    <a:lnTo>
                      <a:pt x="378" y="228"/>
                    </a:lnTo>
                    <a:lnTo>
                      <a:pt x="374" y="224"/>
                    </a:lnTo>
                    <a:lnTo>
                      <a:pt x="374" y="228"/>
                    </a:lnTo>
                    <a:lnTo>
                      <a:pt x="378" y="228"/>
                    </a:lnTo>
                    <a:lnTo>
                      <a:pt x="378" y="232"/>
                    </a:lnTo>
                    <a:lnTo>
                      <a:pt x="374" y="232"/>
                    </a:lnTo>
                    <a:lnTo>
                      <a:pt x="374" y="236"/>
                    </a:lnTo>
                    <a:lnTo>
                      <a:pt x="370" y="236"/>
                    </a:lnTo>
                    <a:lnTo>
                      <a:pt x="370" y="236"/>
                    </a:lnTo>
                    <a:lnTo>
                      <a:pt x="370" y="236"/>
                    </a:lnTo>
                    <a:close/>
                    <a:moveTo>
                      <a:pt x="724" y="194"/>
                    </a:moveTo>
                    <a:lnTo>
                      <a:pt x="720" y="194"/>
                    </a:lnTo>
                    <a:lnTo>
                      <a:pt x="720" y="190"/>
                    </a:lnTo>
                    <a:lnTo>
                      <a:pt x="716" y="190"/>
                    </a:lnTo>
                    <a:lnTo>
                      <a:pt x="716" y="186"/>
                    </a:lnTo>
                    <a:lnTo>
                      <a:pt x="712" y="186"/>
                    </a:lnTo>
                    <a:lnTo>
                      <a:pt x="716" y="186"/>
                    </a:lnTo>
                    <a:lnTo>
                      <a:pt x="716" y="182"/>
                    </a:lnTo>
                    <a:lnTo>
                      <a:pt x="720" y="182"/>
                    </a:lnTo>
                    <a:lnTo>
                      <a:pt x="724" y="182"/>
                    </a:lnTo>
                    <a:lnTo>
                      <a:pt x="724" y="186"/>
                    </a:lnTo>
                    <a:lnTo>
                      <a:pt x="728" y="186"/>
                    </a:lnTo>
                    <a:lnTo>
                      <a:pt x="724" y="186"/>
                    </a:lnTo>
                    <a:lnTo>
                      <a:pt x="724" y="190"/>
                    </a:lnTo>
                    <a:lnTo>
                      <a:pt x="724" y="194"/>
                    </a:lnTo>
                    <a:lnTo>
                      <a:pt x="728" y="194"/>
                    </a:lnTo>
                    <a:lnTo>
                      <a:pt x="724" y="194"/>
                    </a:lnTo>
                    <a:lnTo>
                      <a:pt x="724" y="194"/>
                    </a:lnTo>
                    <a:lnTo>
                      <a:pt x="724" y="194"/>
                    </a:lnTo>
                    <a:close/>
                    <a:moveTo>
                      <a:pt x="574" y="186"/>
                    </a:moveTo>
                    <a:lnTo>
                      <a:pt x="570" y="190"/>
                    </a:lnTo>
                    <a:lnTo>
                      <a:pt x="566" y="190"/>
                    </a:lnTo>
                    <a:lnTo>
                      <a:pt x="564" y="190"/>
                    </a:lnTo>
                    <a:lnTo>
                      <a:pt x="560" y="190"/>
                    </a:lnTo>
                    <a:lnTo>
                      <a:pt x="556" y="190"/>
                    </a:lnTo>
                    <a:lnTo>
                      <a:pt x="560" y="190"/>
                    </a:lnTo>
                    <a:lnTo>
                      <a:pt x="564" y="190"/>
                    </a:lnTo>
                    <a:lnTo>
                      <a:pt x="564" y="186"/>
                    </a:lnTo>
                    <a:lnTo>
                      <a:pt x="566" y="186"/>
                    </a:lnTo>
                    <a:lnTo>
                      <a:pt x="570" y="186"/>
                    </a:lnTo>
                    <a:lnTo>
                      <a:pt x="574" y="186"/>
                    </a:lnTo>
                    <a:lnTo>
                      <a:pt x="578" y="186"/>
                    </a:lnTo>
                    <a:lnTo>
                      <a:pt x="574" y="186"/>
                    </a:lnTo>
                    <a:lnTo>
                      <a:pt x="574" y="186"/>
                    </a:lnTo>
                    <a:lnTo>
                      <a:pt x="574" y="186"/>
                    </a:lnTo>
                    <a:close/>
                    <a:moveTo>
                      <a:pt x="586" y="186"/>
                    </a:moveTo>
                    <a:lnTo>
                      <a:pt x="590" y="186"/>
                    </a:lnTo>
                    <a:lnTo>
                      <a:pt x="586" y="186"/>
                    </a:lnTo>
                    <a:lnTo>
                      <a:pt x="582" y="186"/>
                    </a:lnTo>
                    <a:lnTo>
                      <a:pt x="578" y="186"/>
                    </a:lnTo>
                    <a:lnTo>
                      <a:pt x="582" y="186"/>
                    </a:lnTo>
                    <a:lnTo>
                      <a:pt x="586" y="186"/>
                    </a:lnTo>
                    <a:lnTo>
                      <a:pt x="586" y="186"/>
                    </a:lnTo>
                    <a:lnTo>
                      <a:pt x="586" y="186"/>
                    </a:lnTo>
                    <a:close/>
                    <a:moveTo>
                      <a:pt x="586" y="236"/>
                    </a:moveTo>
                    <a:lnTo>
                      <a:pt x="582" y="236"/>
                    </a:lnTo>
                    <a:lnTo>
                      <a:pt x="578" y="236"/>
                    </a:lnTo>
                    <a:lnTo>
                      <a:pt x="574" y="236"/>
                    </a:lnTo>
                    <a:lnTo>
                      <a:pt x="574" y="232"/>
                    </a:lnTo>
                    <a:lnTo>
                      <a:pt x="574" y="228"/>
                    </a:lnTo>
                    <a:lnTo>
                      <a:pt x="570" y="228"/>
                    </a:lnTo>
                    <a:lnTo>
                      <a:pt x="574" y="228"/>
                    </a:lnTo>
                    <a:lnTo>
                      <a:pt x="578" y="228"/>
                    </a:lnTo>
                    <a:lnTo>
                      <a:pt x="582" y="228"/>
                    </a:lnTo>
                    <a:lnTo>
                      <a:pt x="578" y="228"/>
                    </a:lnTo>
                    <a:lnTo>
                      <a:pt x="574" y="228"/>
                    </a:lnTo>
                    <a:lnTo>
                      <a:pt x="578" y="224"/>
                    </a:lnTo>
                    <a:lnTo>
                      <a:pt x="574" y="224"/>
                    </a:lnTo>
                    <a:lnTo>
                      <a:pt x="574" y="228"/>
                    </a:lnTo>
                    <a:lnTo>
                      <a:pt x="570" y="224"/>
                    </a:lnTo>
                    <a:lnTo>
                      <a:pt x="574" y="224"/>
                    </a:lnTo>
                    <a:lnTo>
                      <a:pt x="570" y="224"/>
                    </a:lnTo>
                    <a:lnTo>
                      <a:pt x="574" y="220"/>
                    </a:lnTo>
                    <a:lnTo>
                      <a:pt x="578" y="220"/>
                    </a:lnTo>
                    <a:lnTo>
                      <a:pt x="574" y="220"/>
                    </a:lnTo>
                    <a:lnTo>
                      <a:pt x="578" y="220"/>
                    </a:lnTo>
                    <a:lnTo>
                      <a:pt x="582" y="220"/>
                    </a:lnTo>
                    <a:lnTo>
                      <a:pt x="578" y="220"/>
                    </a:lnTo>
                    <a:lnTo>
                      <a:pt x="582" y="216"/>
                    </a:lnTo>
                    <a:lnTo>
                      <a:pt x="586" y="216"/>
                    </a:lnTo>
                    <a:lnTo>
                      <a:pt x="582" y="216"/>
                    </a:lnTo>
                    <a:lnTo>
                      <a:pt x="590" y="216"/>
                    </a:lnTo>
                    <a:lnTo>
                      <a:pt x="592" y="216"/>
                    </a:lnTo>
                    <a:lnTo>
                      <a:pt x="596" y="216"/>
                    </a:lnTo>
                    <a:lnTo>
                      <a:pt x="592" y="216"/>
                    </a:lnTo>
                    <a:lnTo>
                      <a:pt x="590" y="216"/>
                    </a:lnTo>
                    <a:lnTo>
                      <a:pt x="586" y="216"/>
                    </a:lnTo>
                    <a:lnTo>
                      <a:pt x="582" y="216"/>
                    </a:lnTo>
                    <a:lnTo>
                      <a:pt x="578" y="216"/>
                    </a:lnTo>
                    <a:lnTo>
                      <a:pt x="574" y="216"/>
                    </a:lnTo>
                    <a:lnTo>
                      <a:pt x="570" y="216"/>
                    </a:lnTo>
                    <a:lnTo>
                      <a:pt x="566" y="216"/>
                    </a:lnTo>
                    <a:lnTo>
                      <a:pt x="564" y="216"/>
                    </a:lnTo>
                    <a:lnTo>
                      <a:pt x="560" y="216"/>
                    </a:lnTo>
                    <a:lnTo>
                      <a:pt x="556" y="220"/>
                    </a:lnTo>
                    <a:lnTo>
                      <a:pt x="552" y="220"/>
                    </a:lnTo>
                    <a:lnTo>
                      <a:pt x="548" y="220"/>
                    </a:lnTo>
                    <a:lnTo>
                      <a:pt x="544" y="220"/>
                    </a:lnTo>
                    <a:lnTo>
                      <a:pt x="540" y="220"/>
                    </a:lnTo>
                    <a:lnTo>
                      <a:pt x="540" y="216"/>
                    </a:lnTo>
                    <a:lnTo>
                      <a:pt x="544" y="212"/>
                    </a:lnTo>
                    <a:lnTo>
                      <a:pt x="548" y="212"/>
                    </a:lnTo>
                    <a:lnTo>
                      <a:pt x="548" y="216"/>
                    </a:lnTo>
                    <a:lnTo>
                      <a:pt x="552" y="216"/>
                    </a:lnTo>
                    <a:lnTo>
                      <a:pt x="552" y="212"/>
                    </a:lnTo>
                    <a:lnTo>
                      <a:pt x="548" y="212"/>
                    </a:lnTo>
                    <a:lnTo>
                      <a:pt x="548" y="208"/>
                    </a:lnTo>
                    <a:lnTo>
                      <a:pt x="552" y="208"/>
                    </a:lnTo>
                    <a:lnTo>
                      <a:pt x="556" y="208"/>
                    </a:lnTo>
                    <a:lnTo>
                      <a:pt x="560" y="212"/>
                    </a:lnTo>
                    <a:lnTo>
                      <a:pt x="564" y="212"/>
                    </a:lnTo>
                    <a:lnTo>
                      <a:pt x="560" y="212"/>
                    </a:lnTo>
                    <a:lnTo>
                      <a:pt x="560" y="208"/>
                    </a:lnTo>
                    <a:lnTo>
                      <a:pt x="564" y="206"/>
                    </a:lnTo>
                    <a:lnTo>
                      <a:pt x="560" y="206"/>
                    </a:lnTo>
                    <a:lnTo>
                      <a:pt x="556" y="208"/>
                    </a:lnTo>
                    <a:lnTo>
                      <a:pt x="556" y="206"/>
                    </a:lnTo>
                    <a:lnTo>
                      <a:pt x="552" y="206"/>
                    </a:lnTo>
                    <a:lnTo>
                      <a:pt x="556" y="202"/>
                    </a:lnTo>
                    <a:lnTo>
                      <a:pt x="560" y="202"/>
                    </a:lnTo>
                    <a:lnTo>
                      <a:pt x="556" y="202"/>
                    </a:lnTo>
                    <a:lnTo>
                      <a:pt x="552" y="202"/>
                    </a:lnTo>
                    <a:lnTo>
                      <a:pt x="548" y="202"/>
                    </a:lnTo>
                    <a:lnTo>
                      <a:pt x="552" y="202"/>
                    </a:lnTo>
                    <a:lnTo>
                      <a:pt x="552" y="198"/>
                    </a:lnTo>
                    <a:lnTo>
                      <a:pt x="552" y="194"/>
                    </a:lnTo>
                    <a:lnTo>
                      <a:pt x="556" y="194"/>
                    </a:lnTo>
                    <a:lnTo>
                      <a:pt x="560" y="194"/>
                    </a:lnTo>
                    <a:lnTo>
                      <a:pt x="564" y="194"/>
                    </a:lnTo>
                    <a:lnTo>
                      <a:pt x="564" y="198"/>
                    </a:lnTo>
                    <a:lnTo>
                      <a:pt x="566" y="202"/>
                    </a:lnTo>
                    <a:lnTo>
                      <a:pt x="570" y="202"/>
                    </a:lnTo>
                    <a:lnTo>
                      <a:pt x="574" y="206"/>
                    </a:lnTo>
                    <a:lnTo>
                      <a:pt x="578" y="208"/>
                    </a:lnTo>
                    <a:lnTo>
                      <a:pt x="582" y="208"/>
                    </a:lnTo>
                    <a:lnTo>
                      <a:pt x="586" y="208"/>
                    </a:lnTo>
                    <a:lnTo>
                      <a:pt x="590" y="208"/>
                    </a:lnTo>
                    <a:lnTo>
                      <a:pt x="586" y="208"/>
                    </a:lnTo>
                    <a:lnTo>
                      <a:pt x="582" y="208"/>
                    </a:lnTo>
                    <a:lnTo>
                      <a:pt x="578" y="206"/>
                    </a:lnTo>
                    <a:lnTo>
                      <a:pt x="578" y="202"/>
                    </a:lnTo>
                    <a:lnTo>
                      <a:pt x="582" y="202"/>
                    </a:lnTo>
                    <a:lnTo>
                      <a:pt x="586" y="206"/>
                    </a:lnTo>
                    <a:lnTo>
                      <a:pt x="586" y="202"/>
                    </a:lnTo>
                    <a:lnTo>
                      <a:pt x="590" y="202"/>
                    </a:lnTo>
                    <a:lnTo>
                      <a:pt x="586" y="202"/>
                    </a:lnTo>
                    <a:lnTo>
                      <a:pt x="582" y="202"/>
                    </a:lnTo>
                    <a:lnTo>
                      <a:pt x="578" y="202"/>
                    </a:lnTo>
                    <a:lnTo>
                      <a:pt x="574" y="202"/>
                    </a:lnTo>
                    <a:lnTo>
                      <a:pt x="574" y="198"/>
                    </a:lnTo>
                    <a:lnTo>
                      <a:pt x="578" y="198"/>
                    </a:lnTo>
                    <a:lnTo>
                      <a:pt x="582" y="198"/>
                    </a:lnTo>
                    <a:lnTo>
                      <a:pt x="578" y="198"/>
                    </a:lnTo>
                    <a:lnTo>
                      <a:pt x="574" y="198"/>
                    </a:lnTo>
                    <a:lnTo>
                      <a:pt x="570" y="198"/>
                    </a:lnTo>
                    <a:lnTo>
                      <a:pt x="566" y="194"/>
                    </a:lnTo>
                    <a:lnTo>
                      <a:pt x="570" y="190"/>
                    </a:lnTo>
                    <a:lnTo>
                      <a:pt x="574" y="190"/>
                    </a:lnTo>
                    <a:lnTo>
                      <a:pt x="578" y="190"/>
                    </a:lnTo>
                    <a:lnTo>
                      <a:pt x="582" y="190"/>
                    </a:lnTo>
                    <a:lnTo>
                      <a:pt x="586" y="190"/>
                    </a:lnTo>
                    <a:lnTo>
                      <a:pt x="590" y="190"/>
                    </a:lnTo>
                    <a:lnTo>
                      <a:pt x="590" y="194"/>
                    </a:lnTo>
                    <a:lnTo>
                      <a:pt x="592" y="194"/>
                    </a:lnTo>
                    <a:lnTo>
                      <a:pt x="596" y="194"/>
                    </a:lnTo>
                    <a:lnTo>
                      <a:pt x="592" y="194"/>
                    </a:lnTo>
                    <a:lnTo>
                      <a:pt x="592" y="190"/>
                    </a:lnTo>
                    <a:lnTo>
                      <a:pt x="596" y="190"/>
                    </a:lnTo>
                    <a:lnTo>
                      <a:pt x="600" y="190"/>
                    </a:lnTo>
                    <a:lnTo>
                      <a:pt x="596" y="190"/>
                    </a:lnTo>
                    <a:lnTo>
                      <a:pt x="596" y="186"/>
                    </a:lnTo>
                    <a:lnTo>
                      <a:pt x="600" y="186"/>
                    </a:lnTo>
                    <a:lnTo>
                      <a:pt x="604" y="186"/>
                    </a:lnTo>
                    <a:lnTo>
                      <a:pt x="604" y="190"/>
                    </a:lnTo>
                    <a:lnTo>
                      <a:pt x="608" y="190"/>
                    </a:lnTo>
                    <a:lnTo>
                      <a:pt x="608" y="194"/>
                    </a:lnTo>
                    <a:lnTo>
                      <a:pt x="612" y="194"/>
                    </a:lnTo>
                    <a:lnTo>
                      <a:pt x="612" y="198"/>
                    </a:lnTo>
                    <a:lnTo>
                      <a:pt x="612" y="202"/>
                    </a:lnTo>
                    <a:lnTo>
                      <a:pt x="616" y="202"/>
                    </a:lnTo>
                    <a:lnTo>
                      <a:pt x="616" y="206"/>
                    </a:lnTo>
                    <a:lnTo>
                      <a:pt x="612" y="208"/>
                    </a:lnTo>
                    <a:lnTo>
                      <a:pt x="616" y="208"/>
                    </a:lnTo>
                    <a:lnTo>
                      <a:pt x="616" y="212"/>
                    </a:lnTo>
                    <a:lnTo>
                      <a:pt x="612" y="212"/>
                    </a:lnTo>
                    <a:lnTo>
                      <a:pt x="608" y="212"/>
                    </a:lnTo>
                    <a:lnTo>
                      <a:pt x="612" y="212"/>
                    </a:lnTo>
                    <a:lnTo>
                      <a:pt x="616" y="216"/>
                    </a:lnTo>
                    <a:lnTo>
                      <a:pt x="616" y="220"/>
                    </a:lnTo>
                    <a:lnTo>
                      <a:pt x="616" y="224"/>
                    </a:lnTo>
                    <a:lnTo>
                      <a:pt x="620" y="224"/>
                    </a:lnTo>
                    <a:lnTo>
                      <a:pt x="616" y="224"/>
                    </a:lnTo>
                    <a:lnTo>
                      <a:pt x="616" y="220"/>
                    </a:lnTo>
                    <a:lnTo>
                      <a:pt x="612" y="220"/>
                    </a:lnTo>
                    <a:lnTo>
                      <a:pt x="608" y="220"/>
                    </a:lnTo>
                    <a:lnTo>
                      <a:pt x="612" y="224"/>
                    </a:lnTo>
                    <a:lnTo>
                      <a:pt x="608" y="224"/>
                    </a:lnTo>
                    <a:lnTo>
                      <a:pt x="612" y="224"/>
                    </a:lnTo>
                    <a:lnTo>
                      <a:pt x="608" y="224"/>
                    </a:lnTo>
                    <a:lnTo>
                      <a:pt x="604" y="224"/>
                    </a:lnTo>
                    <a:lnTo>
                      <a:pt x="608" y="228"/>
                    </a:lnTo>
                    <a:lnTo>
                      <a:pt x="612" y="228"/>
                    </a:lnTo>
                    <a:lnTo>
                      <a:pt x="612" y="232"/>
                    </a:lnTo>
                    <a:lnTo>
                      <a:pt x="616" y="232"/>
                    </a:lnTo>
                    <a:lnTo>
                      <a:pt x="612" y="232"/>
                    </a:lnTo>
                    <a:lnTo>
                      <a:pt x="608" y="228"/>
                    </a:lnTo>
                    <a:lnTo>
                      <a:pt x="608" y="232"/>
                    </a:lnTo>
                    <a:lnTo>
                      <a:pt x="608" y="236"/>
                    </a:lnTo>
                    <a:lnTo>
                      <a:pt x="604" y="236"/>
                    </a:lnTo>
                    <a:lnTo>
                      <a:pt x="600" y="236"/>
                    </a:lnTo>
                    <a:lnTo>
                      <a:pt x="596" y="236"/>
                    </a:lnTo>
                    <a:lnTo>
                      <a:pt x="592" y="236"/>
                    </a:lnTo>
                    <a:lnTo>
                      <a:pt x="590" y="236"/>
                    </a:lnTo>
                    <a:lnTo>
                      <a:pt x="590" y="232"/>
                    </a:lnTo>
                    <a:lnTo>
                      <a:pt x="586" y="232"/>
                    </a:lnTo>
                    <a:lnTo>
                      <a:pt x="586" y="236"/>
                    </a:lnTo>
                    <a:lnTo>
                      <a:pt x="590" y="236"/>
                    </a:lnTo>
                    <a:lnTo>
                      <a:pt x="586" y="236"/>
                    </a:lnTo>
                    <a:lnTo>
                      <a:pt x="586" y="236"/>
                    </a:lnTo>
                    <a:lnTo>
                      <a:pt x="586" y="236"/>
                    </a:lnTo>
                    <a:close/>
                    <a:moveTo>
                      <a:pt x="522" y="186"/>
                    </a:moveTo>
                    <a:lnTo>
                      <a:pt x="522" y="190"/>
                    </a:lnTo>
                    <a:lnTo>
                      <a:pt x="526" y="190"/>
                    </a:lnTo>
                    <a:lnTo>
                      <a:pt x="522" y="190"/>
                    </a:lnTo>
                    <a:lnTo>
                      <a:pt x="526" y="190"/>
                    </a:lnTo>
                    <a:lnTo>
                      <a:pt x="530" y="190"/>
                    </a:lnTo>
                    <a:lnTo>
                      <a:pt x="530" y="194"/>
                    </a:lnTo>
                    <a:lnTo>
                      <a:pt x="534" y="194"/>
                    </a:lnTo>
                    <a:lnTo>
                      <a:pt x="536" y="194"/>
                    </a:lnTo>
                    <a:lnTo>
                      <a:pt x="536" y="198"/>
                    </a:lnTo>
                    <a:lnTo>
                      <a:pt x="534" y="198"/>
                    </a:lnTo>
                    <a:lnTo>
                      <a:pt x="530" y="198"/>
                    </a:lnTo>
                    <a:lnTo>
                      <a:pt x="526" y="198"/>
                    </a:lnTo>
                    <a:lnTo>
                      <a:pt x="522" y="198"/>
                    </a:lnTo>
                    <a:lnTo>
                      <a:pt x="518" y="198"/>
                    </a:lnTo>
                    <a:lnTo>
                      <a:pt x="518" y="194"/>
                    </a:lnTo>
                    <a:lnTo>
                      <a:pt x="514" y="194"/>
                    </a:lnTo>
                    <a:lnTo>
                      <a:pt x="514" y="190"/>
                    </a:lnTo>
                    <a:lnTo>
                      <a:pt x="518" y="190"/>
                    </a:lnTo>
                    <a:lnTo>
                      <a:pt x="518" y="186"/>
                    </a:lnTo>
                    <a:lnTo>
                      <a:pt x="522" y="186"/>
                    </a:lnTo>
                    <a:lnTo>
                      <a:pt x="522" y="186"/>
                    </a:lnTo>
                    <a:lnTo>
                      <a:pt x="522" y="186"/>
                    </a:lnTo>
                    <a:close/>
                    <a:moveTo>
                      <a:pt x="652" y="202"/>
                    </a:moveTo>
                    <a:lnTo>
                      <a:pt x="652" y="206"/>
                    </a:lnTo>
                    <a:lnTo>
                      <a:pt x="650" y="206"/>
                    </a:lnTo>
                    <a:lnTo>
                      <a:pt x="652" y="206"/>
                    </a:lnTo>
                    <a:lnTo>
                      <a:pt x="652" y="202"/>
                    </a:lnTo>
                    <a:lnTo>
                      <a:pt x="652" y="202"/>
                    </a:lnTo>
                    <a:lnTo>
                      <a:pt x="652" y="202"/>
                    </a:lnTo>
                    <a:close/>
                    <a:moveTo>
                      <a:pt x="332" y="206"/>
                    </a:moveTo>
                    <a:lnTo>
                      <a:pt x="332" y="208"/>
                    </a:lnTo>
                    <a:lnTo>
                      <a:pt x="328" y="208"/>
                    </a:lnTo>
                    <a:lnTo>
                      <a:pt x="324" y="212"/>
                    </a:lnTo>
                    <a:lnTo>
                      <a:pt x="324" y="216"/>
                    </a:lnTo>
                    <a:lnTo>
                      <a:pt x="322" y="216"/>
                    </a:lnTo>
                    <a:lnTo>
                      <a:pt x="322" y="220"/>
                    </a:lnTo>
                    <a:lnTo>
                      <a:pt x="318" y="220"/>
                    </a:lnTo>
                    <a:lnTo>
                      <a:pt x="314" y="220"/>
                    </a:lnTo>
                    <a:lnTo>
                      <a:pt x="310" y="220"/>
                    </a:lnTo>
                    <a:lnTo>
                      <a:pt x="306" y="216"/>
                    </a:lnTo>
                    <a:lnTo>
                      <a:pt x="310" y="216"/>
                    </a:lnTo>
                    <a:lnTo>
                      <a:pt x="310" y="212"/>
                    </a:lnTo>
                    <a:lnTo>
                      <a:pt x="314" y="212"/>
                    </a:lnTo>
                    <a:lnTo>
                      <a:pt x="314" y="208"/>
                    </a:lnTo>
                    <a:lnTo>
                      <a:pt x="318" y="208"/>
                    </a:lnTo>
                    <a:lnTo>
                      <a:pt x="322" y="208"/>
                    </a:lnTo>
                    <a:lnTo>
                      <a:pt x="324" y="208"/>
                    </a:lnTo>
                    <a:lnTo>
                      <a:pt x="324" y="206"/>
                    </a:lnTo>
                    <a:lnTo>
                      <a:pt x="328" y="206"/>
                    </a:lnTo>
                    <a:lnTo>
                      <a:pt x="332" y="206"/>
                    </a:lnTo>
                    <a:lnTo>
                      <a:pt x="332" y="206"/>
                    </a:lnTo>
                    <a:lnTo>
                      <a:pt x="332" y="206"/>
                    </a:lnTo>
                    <a:close/>
                    <a:moveTo>
                      <a:pt x="548" y="206"/>
                    </a:moveTo>
                    <a:lnTo>
                      <a:pt x="544" y="206"/>
                    </a:lnTo>
                    <a:lnTo>
                      <a:pt x="540" y="208"/>
                    </a:lnTo>
                    <a:lnTo>
                      <a:pt x="536" y="208"/>
                    </a:lnTo>
                    <a:lnTo>
                      <a:pt x="534" y="208"/>
                    </a:lnTo>
                    <a:lnTo>
                      <a:pt x="530" y="208"/>
                    </a:lnTo>
                    <a:lnTo>
                      <a:pt x="526" y="208"/>
                    </a:lnTo>
                    <a:lnTo>
                      <a:pt x="522" y="208"/>
                    </a:lnTo>
                    <a:lnTo>
                      <a:pt x="526" y="208"/>
                    </a:lnTo>
                    <a:lnTo>
                      <a:pt x="530" y="208"/>
                    </a:lnTo>
                    <a:lnTo>
                      <a:pt x="530" y="206"/>
                    </a:lnTo>
                    <a:lnTo>
                      <a:pt x="534" y="206"/>
                    </a:lnTo>
                    <a:lnTo>
                      <a:pt x="536" y="206"/>
                    </a:lnTo>
                    <a:lnTo>
                      <a:pt x="540" y="206"/>
                    </a:lnTo>
                    <a:lnTo>
                      <a:pt x="544" y="206"/>
                    </a:lnTo>
                    <a:lnTo>
                      <a:pt x="548" y="206"/>
                    </a:lnTo>
                    <a:lnTo>
                      <a:pt x="548" y="206"/>
                    </a:lnTo>
                    <a:lnTo>
                      <a:pt x="548" y="206"/>
                    </a:lnTo>
                    <a:close/>
                    <a:moveTo>
                      <a:pt x="552" y="208"/>
                    </a:moveTo>
                    <a:lnTo>
                      <a:pt x="548" y="208"/>
                    </a:lnTo>
                    <a:lnTo>
                      <a:pt x="544" y="208"/>
                    </a:lnTo>
                    <a:lnTo>
                      <a:pt x="544" y="212"/>
                    </a:lnTo>
                    <a:lnTo>
                      <a:pt x="540" y="212"/>
                    </a:lnTo>
                    <a:lnTo>
                      <a:pt x="536" y="212"/>
                    </a:lnTo>
                    <a:lnTo>
                      <a:pt x="534" y="212"/>
                    </a:lnTo>
                    <a:lnTo>
                      <a:pt x="536" y="208"/>
                    </a:lnTo>
                    <a:lnTo>
                      <a:pt x="540" y="208"/>
                    </a:lnTo>
                    <a:lnTo>
                      <a:pt x="544" y="208"/>
                    </a:lnTo>
                    <a:lnTo>
                      <a:pt x="548" y="208"/>
                    </a:lnTo>
                    <a:lnTo>
                      <a:pt x="548" y="206"/>
                    </a:lnTo>
                    <a:lnTo>
                      <a:pt x="552" y="208"/>
                    </a:lnTo>
                    <a:lnTo>
                      <a:pt x="552" y="208"/>
                    </a:lnTo>
                    <a:lnTo>
                      <a:pt x="552" y="208"/>
                    </a:lnTo>
                    <a:close/>
                    <a:moveTo>
                      <a:pt x="656" y="208"/>
                    </a:moveTo>
                    <a:lnTo>
                      <a:pt x="660" y="208"/>
                    </a:lnTo>
                    <a:lnTo>
                      <a:pt x="660" y="212"/>
                    </a:lnTo>
                    <a:lnTo>
                      <a:pt x="656" y="212"/>
                    </a:lnTo>
                    <a:lnTo>
                      <a:pt x="652" y="212"/>
                    </a:lnTo>
                    <a:lnTo>
                      <a:pt x="652" y="208"/>
                    </a:lnTo>
                    <a:lnTo>
                      <a:pt x="656" y="208"/>
                    </a:lnTo>
                    <a:lnTo>
                      <a:pt x="656" y="206"/>
                    </a:lnTo>
                    <a:lnTo>
                      <a:pt x="656" y="208"/>
                    </a:lnTo>
                    <a:lnTo>
                      <a:pt x="656" y="208"/>
                    </a:lnTo>
                    <a:lnTo>
                      <a:pt x="656" y="208"/>
                    </a:lnTo>
                    <a:close/>
                    <a:moveTo>
                      <a:pt x="630" y="212"/>
                    </a:moveTo>
                    <a:lnTo>
                      <a:pt x="626" y="212"/>
                    </a:lnTo>
                    <a:lnTo>
                      <a:pt x="630" y="212"/>
                    </a:lnTo>
                    <a:lnTo>
                      <a:pt x="630" y="212"/>
                    </a:lnTo>
                    <a:lnTo>
                      <a:pt x="630" y="212"/>
                    </a:lnTo>
                    <a:close/>
                    <a:moveTo>
                      <a:pt x="638" y="216"/>
                    </a:moveTo>
                    <a:lnTo>
                      <a:pt x="638" y="220"/>
                    </a:lnTo>
                    <a:lnTo>
                      <a:pt x="634" y="220"/>
                    </a:lnTo>
                    <a:lnTo>
                      <a:pt x="630" y="220"/>
                    </a:lnTo>
                    <a:lnTo>
                      <a:pt x="626" y="224"/>
                    </a:lnTo>
                    <a:lnTo>
                      <a:pt x="622" y="224"/>
                    </a:lnTo>
                    <a:lnTo>
                      <a:pt x="622" y="220"/>
                    </a:lnTo>
                    <a:lnTo>
                      <a:pt x="626" y="220"/>
                    </a:lnTo>
                    <a:lnTo>
                      <a:pt x="630" y="216"/>
                    </a:lnTo>
                    <a:lnTo>
                      <a:pt x="634" y="216"/>
                    </a:lnTo>
                    <a:lnTo>
                      <a:pt x="638" y="216"/>
                    </a:lnTo>
                    <a:lnTo>
                      <a:pt x="638" y="216"/>
                    </a:lnTo>
                    <a:lnTo>
                      <a:pt x="638" y="216"/>
                    </a:lnTo>
                    <a:close/>
                    <a:moveTo>
                      <a:pt x="638" y="238"/>
                    </a:moveTo>
                    <a:lnTo>
                      <a:pt x="634" y="236"/>
                    </a:lnTo>
                    <a:lnTo>
                      <a:pt x="630" y="236"/>
                    </a:lnTo>
                    <a:lnTo>
                      <a:pt x="626" y="236"/>
                    </a:lnTo>
                    <a:lnTo>
                      <a:pt x="626" y="232"/>
                    </a:lnTo>
                    <a:lnTo>
                      <a:pt x="630" y="232"/>
                    </a:lnTo>
                    <a:lnTo>
                      <a:pt x="630" y="228"/>
                    </a:lnTo>
                    <a:lnTo>
                      <a:pt x="634" y="228"/>
                    </a:lnTo>
                    <a:lnTo>
                      <a:pt x="638" y="228"/>
                    </a:lnTo>
                    <a:lnTo>
                      <a:pt x="634" y="224"/>
                    </a:lnTo>
                    <a:lnTo>
                      <a:pt x="638" y="224"/>
                    </a:lnTo>
                    <a:lnTo>
                      <a:pt x="634" y="224"/>
                    </a:lnTo>
                    <a:lnTo>
                      <a:pt x="638" y="224"/>
                    </a:lnTo>
                    <a:lnTo>
                      <a:pt x="642" y="224"/>
                    </a:lnTo>
                    <a:lnTo>
                      <a:pt x="638" y="224"/>
                    </a:lnTo>
                    <a:lnTo>
                      <a:pt x="638" y="220"/>
                    </a:lnTo>
                    <a:lnTo>
                      <a:pt x="642" y="220"/>
                    </a:lnTo>
                    <a:lnTo>
                      <a:pt x="646" y="220"/>
                    </a:lnTo>
                    <a:lnTo>
                      <a:pt x="646" y="216"/>
                    </a:lnTo>
                    <a:lnTo>
                      <a:pt x="650" y="216"/>
                    </a:lnTo>
                    <a:lnTo>
                      <a:pt x="652" y="216"/>
                    </a:lnTo>
                    <a:lnTo>
                      <a:pt x="656" y="216"/>
                    </a:lnTo>
                    <a:lnTo>
                      <a:pt x="660" y="216"/>
                    </a:lnTo>
                    <a:lnTo>
                      <a:pt x="660" y="220"/>
                    </a:lnTo>
                    <a:lnTo>
                      <a:pt x="664" y="220"/>
                    </a:lnTo>
                    <a:lnTo>
                      <a:pt x="664" y="224"/>
                    </a:lnTo>
                    <a:lnTo>
                      <a:pt x="668" y="224"/>
                    </a:lnTo>
                    <a:lnTo>
                      <a:pt x="672" y="228"/>
                    </a:lnTo>
                    <a:lnTo>
                      <a:pt x="672" y="232"/>
                    </a:lnTo>
                    <a:lnTo>
                      <a:pt x="672" y="236"/>
                    </a:lnTo>
                    <a:lnTo>
                      <a:pt x="676" y="238"/>
                    </a:lnTo>
                    <a:lnTo>
                      <a:pt x="672" y="242"/>
                    </a:lnTo>
                    <a:lnTo>
                      <a:pt x="668" y="242"/>
                    </a:lnTo>
                    <a:lnTo>
                      <a:pt x="664" y="242"/>
                    </a:lnTo>
                    <a:lnTo>
                      <a:pt x="660" y="242"/>
                    </a:lnTo>
                    <a:lnTo>
                      <a:pt x="656" y="242"/>
                    </a:lnTo>
                    <a:lnTo>
                      <a:pt x="650" y="242"/>
                    </a:lnTo>
                    <a:lnTo>
                      <a:pt x="646" y="238"/>
                    </a:lnTo>
                    <a:lnTo>
                      <a:pt x="642" y="238"/>
                    </a:lnTo>
                    <a:lnTo>
                      <a:pt x="638" y="238"/>
                    </a:lnTo>
                    <a:lnTo>
                      <a:pt x="638" y="238"/>
                    </a:lnTo>
                    <a:lnTo>
                      <a:pt x="638" y="238"/>
                    </a:lnTo>
                    <a:close/>
                    <a:moveTo>
                      <a:pt x="522" y="224"/>
                    </a:moveTo>
                    <a:lnTo>
                      <a:pt x="526" y="224"/>
                    </a:lnTo>
                    <a:lnTo>
                      <a:pt x="526" y="228"/>
                    </a:lnTo>
                    <a:lnTo>
                      <a:pt x="530" y="232"/>
                    </a:lnTo>
                    <a:lnTo>
                      <a:pt x="526" y="232"/>
                    </a:lnTo>
                    <a:lnTo>
                      <a:pt x="518" y="236"/>
                    </a:lnTo>
                    <a:lnTo>
                      <a:pt x="514" y="232"/>
                    </a:lnTo>
                    <a:lnTo>
                      <a:pt x="510" y="232"/>
                    </a:lnTo>
                    <a:lnTo>
                      <a:pt x="510" y="228"/>
                    </a:lnTo>
                    <a:lnTo>
                      <a:pt x="514" y="228"/>
                    </a:lnTo>
                    <a:lnTo>
                      <a:pt x="510" y="228"/>
                    </a:lnTo>
                    <a:lnTo>
                      <a:pt x="514" y="224"/>
                    </a:lnTo>
                    <a:lnTo>
                      <a:pt x="518" y="224"/>
                    </a:lnTo>
                    <a:lnTo>
                      <a:pt x="522" y="224"/>
                    </a:lnTo>
                    <a:lnTo>
                      <a:pt x="522" y="224"/>
                    </a:lnTo>
                    <a:lnTo>
                      <a:pt x="522" y="224"/>
                    </a:lnTo>
                    <a:close/>
                    <a:moveTo>
                      <a:pt x="642" y="242"/>
                    </a:moveTo>
                    <a:lnTo>
                      <a:pt x="646" y="242"/>
                    </a:lnTo>
                    <a:lnTo>
                      <a:pt x="646" y="246"/>
                    </a:lnTo>
                    <a:lnTo>
                      <a:pt x="650" y="246"/>
                    </a:lnTo>
                    <a:lnTo>
                      <a:pt x="646" y="246"/>
                    </a:lnTo>
                    <a:lnTo>
                      <a:pt x="642" y="246"/>
                    </a:lnTo>
                    <a:lnTo>
                      <a:pt x="638" y="246"/>
                    </a:lnTo>
                    <a:lnTo>
                      <a:pt x="642" y="242"/>
                    </a:lnTo>
                    <a:lnTo>
                      <a:pt x="642" y="242"/>
                    </a:lnTo>
                    <a:lnTo>
                      <a:pt x="642" y="242"/>
                    </a:lnTo>
                    <a:close/>
                    <a:moveTo>
                      <a:pt x="620" y="242"/>
                    </a:moveTo>
                    <a:lnTo>
                      <a:pt x="620" y="246"/>
                    </a:lnTo>
                    <a:lnTo>
                      <a:pt x="616" y="246"/>
                    </a:lnTo>
                    <a:lnTo>
                      <a:pt x="616" y="250"/>
                    </a:lnTo>
                    <a:lnTo>
                      <a:pt x="612" y="250"/>
                    </a:lnTo>
                    <a:lnTo>
                      <a:pt x="612" y="246"/>
                    </a:lnTo>
                    <a:lnTo>
                      <a:pt x="616" y="246"/>
                    </a:lnTo>
                    <a:lnTo>
                      <a:pt x="616" y="242"/>
                    </a:lnTo>
                    <a:lnTo>
                      <a:pt x="620" y="242"/>
                    </a:lnTo>
                    <a:lnTo>
                      <a:pt x="620" y="242"/>
                    </a:lnTo>
                    <a:lnTo>
                      <a:pt x="620" y="242"/>
                    </a:lnTo>
                    <a:close/>
                    <a:moveTo>
                      <a:pt x="250" y="332"/>
                    </a:moveTo>
                    <a:lnTo>
                      <a:pt x="246" y="332"/>
                    </a:lnTo>
                    <a:lnTo>
                      <a:pt x="246" y="328"/>
                    </a:lnTo>
                    <a:lnTo>
                      <a:pt x="242" y="324"/>
                    </a:lnTo>
                    <a:lnTo>
                      <a:pt x="242" y="322"/>
                    </a:lnTo>
                    <a:lnTo>
                      <a:pt x="238" y="322"/>
                    </a:lnTo>
                    <a:lnTo>
                      <a:pt x="236" y="322"/>
                    </a:lnTo>
                    <a:lnTo>
                      <a:pt x="232" y="322"/>
                    </a:lnTo>
                    <a:lnTo>
                      <a:pt x="232" y="318"/>
                    </a:lnTo>
                    <a:lnTo>
                      <a:pt x="228" y="318"/>
                    </a:lnTo>
                    <a:lnTo>
                      <a:pt x="224" y="318"/>
                    </a:lnTo>
                    <a:lnTo>
                      <a:pt x="224" y="314"/>
                    </a:lnTo>
                    <a:lnTo>
                      <a:pt x="228" y="318"/>
                    </a:lnTo>
                    <a:lnTo>
                      <a:pt x="228" y="314"/>
                    </a:lnTo>
                    <a:lnTo>
                      <a:pt x="224" y="314"/>
                    </a:lnTo>
                    <a:lnTo>
                      <a:pt x="220" y="314"/>
                    </a:lnTo>
                    <a:lnTo>
                      <a:pt x="216" y="314"/>
                    </a:lnTo>
                    <a:lnTo>
                      <a:pt x="212" y="314"/>
                    </a:lnTo>
                    <a:lnTo>
                      <a:pt x="216" y="314"/>
                    </a:lnTo>
                    <a:lnTo>
                      <a:pt x="216" y="310"/>
                    </a:lnTo>
                    <a:lnTo>
                      <a:pt x="216" y="306"/>
                    </a:lnTo>
                    <a:lnTo>
                      <a:pt x="220" y="306"/>
                    </a:lnTo>
                    <a:lnTo>
                      <a:pt x="220" y="302"/>
                    </a:lnTo>
                    <a:lnTo>
                      <a:pt x="224" y="302"/>
                    </a:lnTo>
                    <a:lnTo>
                      <a:pt x="224" y="298"/>
                    </a:lnTo>
                    <a:lnTo>
                      <a:pt x="228" y="298"/>
                    </a:lnTo>
                    <a:lnTo>
                      <a:pt x="228" y="294"/>
                    </a:lnTo>
                    <a:lnTo>
                      <a:pt x="228" y="292"/>
                    </a:lnTo>
                    <a:lnTo>
                      <a:pt x="232" y="292"/>
                    </a:lnTo>
                    <a:lnTo>
                      <a:pt x="236" y="292"/>
                    </a:lnTo>
                    <a:lnTo>
                      <a:pt x="236" y="288"/>
                    </a:lnTo>
                    <a:lnTo>
                      <a:pt x="232" y="288"/>
                    </a:lnTo>
                    <a:lnTo>
                      <a:pt x="228" y="288"/>
                    </a:lnTo>
                    <a:lnTo>
                      <a:pt x="228" y="284"/>
                    </a:lnTo>
                    <a:lnTo>
                      <a:pt x="232" y="284"/>
                    </a:lnTo>
                    <a:lnTo>
                      <a:pt x="232" y="280"/>
                    </a:lnTo>
                    <a:lnTo>
                      <a:pt x="236" y="280"/>
                    </a:lnTo>
                    <a:lnTo>
                      <a:pt x="236" y="276"/>
                    </a:lnTo>
                    <a:lnTo>
                      <a:pt x="238" y="276"/>
                    </a:lnTo>
                    <a:lnTo>
                      <a:pt x="238" y="272"/>
                    </a:lnTo>
                    <a:lnTo>
                      <a:pt x="238" y="268"/>
                    </a:lnTo>
                    <a:lnTo>
                      <a:pt x="242" y="268"/>
                    </a:lnTo>
                    <a:lnTo>
                      <a:pt x="242" y="264"/>
                    </a:lnTo>
                    <a:lnTo>
                      <a:pt x="238" y="264"/>
                    </a:lnTo>
                    <a:lnTo>
                      <a:pt x="236" y="262"/>
                    </a:lnTo>
                    <a:lnTo>
                      <a:pt x="236" y="258"/>
                    </a:lnTo>
                    <a:lnTo>
                      <a:pt x="232" y="254"/>
                    </a:lnTo>
                    <a:lnTo>
                      <a:pt x="228" y="254"/>
                    </a:lnTo>
                    <a:lnTo>
                      <a:pt x="232" y="250"/>
                    </a:lnTo>
                    <a:lnTo>
                      <a:pt x="236" y="250"/>
                    </a:lnTo>
                    <a:lnTo>
                      <a:pt x="238" y="250"/>
                    </a:lnTo>
                    <a:lnTo>
                      <a:pt x="242" y="250"/>
                    </a:lnTo>
                    <a:lnTo>
                      <a:pt x="246" y="250"/>
                    </a:lnTo>
                    <a:lnTo>
                      <a:pt x="250" y="250"/>
                    </a:lnTo>
                    <a:lnTo>
                      <a:pt x="254" y="250"/>
                    </a:lnTo>
                    <a:lnTo>
                      <a:pt x="258" y="250"/>
                    </a:lnTo>
                    <a:lnTo>
                      <a:pt x="262" y="250"/>
                    </a:lnTo>
                    <a:lnTo>
                      <a:pt x="266" y="250"/>
                    </a:lnTo>
                    <a:lnTo>
                      <a:pt x="268" y="246"/>
                    </a:lnTo>
                    <a:lnTo>
                      <a:pt x="272" y="246"/>
                    </a:lnTo>
                    <a:lnTo>
                      <a:pt x="276" y="246"/>
                    </a:lnTo>
                    <a:lnTo>
                      <a:pt x="280" y="246"/>
                    </a:lnTo>
                    <a:lnTo>
                      <a:pt x="284" y="246"/>
                    </a:lnTo>
                    <a:lnTo>
                      <a:pt x="284" y="250"/>
                    </a:lnTo>
                    <a:lnTo>
                      <a:pt x="288" y="250"/>
                    </a:lnTo>
                    <a:lnTo>
                      <a:pt x="292" y="254"/>
                    </a:lnTo>
                    <a:lnTo>
                      <a:pt x="294" y="254"/>
                    </a:lnTo>
                    <a:lnTo>
                      <a:pt x="298" y="254"/>
                    </a:lnTo>
                    <a:lnTo>
                      <a:pt x="302" y="254"/>
                    </a:lnTo>
                    <a:lnTo>
                      <a:pt x="302" y="258"/>
                    </a:lnTo>
                    <a:lnTo>
                      <a:pt x="298" y="258"/>
                    </a:lnTo>
                    <a:lnTo>
                      <a:pt x="298" y="262"/>
                    </a:lnTo>
                    <a:lnTo>
                      <a:pt x="302" y="262"/>
                    </a:lnTo>
                    <a:lnTo>
                      <a:pt x="302" y="258"/>
                    </a:lnTo>
                    <a:lnTo>
                      <a:pt x="306" y="254"/>
                    </a:lnTo>
                    <a:lnTo>
                      <a:pt x="310" y="254"/>
                    </a:lnTo>
                    <a:lnTo>
                      <a:pt x="310" y="258"/>
                    </a:lnTo>
                    <a:lnTo>
                      <a:pt x="310" y="262"/>
                    </a:lnTo>
                    <a:lnTo>
                      <a:pt x="314" y="262"/>
                    </a:lnTo>
                    <a:lnTo>
                      <a:pt x="314" y="258"/>
                    </a:lnTo>
                    <a:lnTo>
                      <a:pt x="314" y="254"/>
                    </a:lnTo>
                    <a:lnTo>
                      <a:pt x="318" y="254"/>
                    </a:lnTo>
                    <a:lnTo>
                      <a:pt x="324" y="254"/>
                    </a:lnTo>
                    <a:lnTo>
                      <a:pt x="328" y="254"/>
                    </a:lnTo>
                    <a:lnTo>
                      <a:pt x="332" y="254"/>
                    </a:lnTo>
                    <a:lnTo>
                      <a:pt x="336" y="254"/>
                    </a:lnTo>
                    <a:lnTo>
                      <a:pt x="336" y="258"/>
                    </a:lnTo>
                    <a:lnTo>
                      <a:pt x="344" y="258"/>
                    </a:lnTo>
                    <a:lnTo>
                      <a:pt x="344" y="262"/>
                    </a:lnTo>
                    <a:lnTo>
                      <a:pt x="348" y="262"/>
                    </a:lnTo>
                    <a:lnTo>
                      <a:pt x="348" y="264"/>
                    </a:lnTo>
                    <a:lnTo>
                      <a:pt x="352" y="264"/>
                    </a:lnTo>
                    <a:lnTo>
                      <a:pt x="354" y="264"/>
                    </a:lnTo>
                    <a:lnTo>
                      <a:pt x="354" y="268"/>
                    </a:lnTo>
                    <a:lnTo>
                      <a:pt x="358" y="268"/>
                    </a:lnTo>
                    <a:lnTo>
                      <a:pt x="362" y="272"/>
                    </a:lnTo>
                    <a:lnTo>
                      <a:pt x="362" y="276"/>
                    </a:lnTo>
                    <a:lnTo>
                      <a:pt x="358" y="276"/>
                    </a:lnTo>
                    <a:lnTo>
                      <a:pt x="354" y="280"/>
                    </a:lnTo>
                    <a:lnTo>
                      <a:pt x="352" y="280"/>
                    </a:lnTo>
                    <a:lnTo>
                      <a:pt x="348" y="280"/>
                    </a:lnTo>
                    <a:lnTo>
                      <a:pt x="344" y="284"/>
                    </a:lnTo>
                    <a:lnTo>
                      <a:pt x="340" y="284"/>
                    </a:lnTo>
                    <a:lnTo>
                      <a:pt x="336" y="284"/>
                    </a:lnTo>
                    <a:lnTo>
                      <a:pt x="336" y="288"/>
                    </a:lnTo>
                    <a:lnTo>
                      <a:pt x="332" y="288"/>
                    </a:lnTo>
                    <a:lnTo>
                      <a:pt x="328" y="288"/>
                    </a:lnTo>
                    <a:lnTo>
                      <a:pt x="328" y="292"/>
                    </a:lnTo>
                    <a:lnTo>
                      <a:pt x="324" y="292"/>
                    </a:lnTo>
                    <a:lnTo>
                      <a:pt x="322" y="292"/>
                    </a:lnTo>
                    <a:lnTo>
                      <a:pt x="318" y="294"/>
                    </a:lnTo>
                    <a:lnTo>
                      <a:pt x="314" y="294"/>
                    </a:lnTo>
                    <a:lnTo>
                      <a:pt x="310" y="298"/>
                    </a:lnTo>
                    <a:lnTo>
                      <a:pt x="306" y="302"/>
                    </a:lnTo>
                    <a:lnTo>
                      <a:pt x="306" y="306"/>
                    </a:lnTo>
                    <a:lnTo>
                      <a:pt x="302" y="306"/>
                    </a:lnTo>
                    <a:lnTo>
                      <a:pt x="302" y="310"/>
                    </a:lnTo>
                    <a:lnTo>
                      <a:pt x="298" y="310"/>
                    </a:lnTo>
                    <a:lnTo>
                      <a:pt x="294" y="306"/>
                    </a:lnTo>
                    <a:lnTo>
                      <a:pt x="294" y="310"/>
                    </a:lnTo>
                    <a:lnTo>
                      <a:pt x="294" y="314"/>
                    </a:lnTo>
                    <a:lnTo>
                      <a:pt x="292" y="314"/>
                    </a:lnTo>
                    <a:lnTo>
                      <a:pt x="292" y="318"/>
                    </a:lnTo>
                    <a:lnTo>
                      <a:pt x="292" y="322"/>
                    </a:lnTo>
                    <a:lnTo>
                      <a:pt x="292" y="324"/>
                    </a:lnTo>
                    <a:lnTo>
                      <a:pt x="288" y="328"/>
                    </a:lnTo>
                    <a:lnTo>
                      <a:pt x="284" y="328"/>
                    </a:lnTo>
                    <a:lnTo>
                      <a:pt x="280" y="328"/>
                    </a:lnTo>
                    <a:lnTo>
                      <a:pt x="276" y="328"/>
                    </a:lnTo>
                    <a:lnTo>
                      <a:pt x="272" y="328"/>
                    </a:lnTo>
                    <a:lnTo>
                      <a:pt x="268" y="328"/>
                    </a:lnTo>
                    <a:lnTo>
                      <a:pt x="268" y="332"/>
                    </a:lnTo>
                    <a:lnTo>
                      <a:pt x="266" y="332"/>
                    </a:lnTo>
                    <a:lnTo>
                      <a:pt x="266" y="336"/>
                    </a:lnTo>
                    <a:lnTo>
                      <a:pt x="262" y="336"/>
                    </a:lnTo>
                    <a:lnTo>
                      <a:pt x="258" y="336"/>
                    </a:lnTo>
                    <a:lnTo>
                      <a:pt x="258" y="340"/>
                    </a:lnTo>
                    <a:lnTo>
                      <a:pt x="254" y="340"/>
                    </a:lnTo>
                    <a:lnTo>
                      <a:pt x="254" y="336"/>
                    </a:lnTo>
                    <a:lnTo>
                      <a:pt x="250" y="336"/>
                    </a:lnTo>
                    <a:lnTo>
                      <a:pt x="250" y="332"/>
                    </a:lnTo>
                    <a:lnTo>
                      <a:pt x="250" y="332"/>
                    </a:lnTo>
                    <a:lnTo>
                      <a:pt x="250" y="332"/>
                    </a:lnTo>
                    <a:close/>
                    <a:moveTo>
                      <a:pt x="706" y="280"/>
                    </a:moveTo>
                    <a:lnTo>
                      <a:pt x="702" y="284"/>
                    </a:lnTo>
                    <a:lnTo>
                      <a:pt x="702" y="288"/>
                    </a:lnTo>
                    <a:lnTo>
                      <a:pt x="698" y="288"/>
                    </a:lnTo>
                    <a:lnTo>
                      <a:pt x="698" y="292"/>
                    </a:lnTo>
                    <a:lnTo>
                      <a:pt x="694" y="292"/>
                    </a:lnTo>
                    <a:lnTo>
                      <a:pt x="694" y="294"/>
                    </a:lnTo>
                    <a:lnTo>
                      <a:pt x="690" y="294"/>
                    </a:lnTo>
                    <a:lnTo>
                      <a:pt x="686" y="294"/>
                    </a:lnTo>
                    <a:lnTo>
                      <a:pt x="682" y="294"/>
                    </a:lnTo>
                    <a:lnTo>
                      <a:pt x="678" y="294"/>
                    </a:lnTo>
                    <a:lnTo>
                      <a:pt x="676" y="294"/>
                    </a:lnTo>
                    <a:lnTo>
                      <a:pt x="676" y="292"/>
                    </a:lnTo>
                    <a:lnTo>
                      <a:pt x="676" y="294"/>
                    </a:lnTo>
                    <a:lnTo>
                      <a:pt x="672" y="294"/>
                    </a:lnTo>
                    <a:lnTo>
                      <a:pt x="668" y="294"/>
                    </a:lnTo>
                    <a:lnTo>
                      <a:pt x="664" y="294"/>
                    </a:lnTo>
                    <a:lnTo>
                      <a:pt x="660" y="294"/>
                    </a:lnTo>
                    <a:lnTo>
                      <a:pt x="664" y="294"/>
                    </a:lnTo>
                    <a:lnTo>
                      <a:pt x="668" y="294"/>
                    </a:lnTo>
                    <a:lnTo>
                      <a:pt x="668" y="298"/>
                    </a:lnTo>
                    <a:lnTo>
                      <a:pt x="672" y="298"/>
                    </a:lnTo>
                    <a:lnTo>
                      <a:pt x="672" y="302"/>
                    </a:lnTo>
                    <a:lnTo>
                      <a:pt x="672" y="306"/>
                    </a:lnTo>
                    <a:lnTo>
                      <a:pt x="668" y="306"/>
                    </a:lnTo>
                    <a:lnTo>
                      <a:pt x="664" y="310"/>
                    </a:lnTo>
                    <a:lnTo>
                      <a:pt x="664" y="314"/>
                    </a:lnTo>
                    <a:lnTo>
                      <a:pt x="660" y="314"/>
                    </a:lnTo>
                    <a:lnTo>
                      <a:pt x="652" y="314"/>
                    </a:lnTo>
                    <a:lnTo>
                      <a:pt x="650" y="314"/>
                    </a:lnTo>
                    <a:lnTo>
                      <a:pt x="650" y="310"/>
                    </a:lnTo>
                    <a:lnTo>
                      <a:pt x="652" y="310"/>
                    </a:lnTo>
                    <a:lnTo>
                      <a:pt x="650" y="310"/>
                    </a:lnTo>
                    <a:lnTo>
                      <a:pt x="650" y="306"/>
                    </a:lnTo>
                    <a:lnTo>
                      <a:pt x="650" y="302"/>
                    </a:lnTo>
                    <a:lnTo>
                      <a:pt x="650" y="298"/>
                    </a:lnTo>
                    <a:lnTo>
                      <a:pt x="646" y="298"/>
                    </a:lnTo>
                    <a:lnTo>
                      <a:pt x="646" y="294"/>
                    </a:lnTo>
                    <a:lnTo>
                      <a:pt x="642" y="294"/>
                    </a:lnTo>
                    <a:lnTo>
                      <a:pt x="642" y="292"/>
                    </a:lnTo>
                    <a:lnTo>
                      <a:pt x="642" y="288"/>
                    </a:lnTo>
                    <a:lnTo>
                      <a:pt x="642" y="284"/>
                    </a:lnTo>
                    <a:lnTo>
                      <a:pt x="642" y="280"/>
                    </a:lnTo>
                    <a:lnTo>
                      <a:pt x="642" y="276"/>
                    </a:lnTo>
                    <a:lnTo>
                      <a:pt x="642" y="272"/>
                    </a:lnTo>
                    <a:lnTo>
                      <a:pt x="642" y="268"/>
                    </a:lnTo>
                    <a:lnTo>
                      <a:pt x="646" y="268"/>
                    </a:lnTo>
                    <a:lnTo>
                      <a:pt x="650" y="268"/>
                    </a:lnTo>
                    <a:lnTo>
                      <a:pt x="652" y="268"/>
                    </a:lnTo>
                    <a:lnTo>
                      <a:pt x="656" y="268"/>
                    </a:lnTo>
                    <a:lnTo>
                      <a:pt x="652" y="268"/>
                    </a:lnTo>
                    <a:lnTo>
                      <a:pt x="650" y="268"/>
                    </a:lnTo>
                    <a:lnTo>
                      <a:pt x="650" y="264"/>
                    </a:lnTo>
                    <a:lnTo>
                      <a:pt x="652" y="264"/>
                    </a:lnTo>
                    <a:lnTo>
                      <a:pt x="650" y="264"/>
                    </a:lnTo>
                    <a:lnTo>
                      <a:pt x="646" y="264"/>
                    </a:lnTo>
                    <a:lnTo>
                      <a:pt x="646" y="262"/>
                    </a:lnTo>
                    <a:lnTo>
                      <a:pt x="650" y="262"/>
                    </a:lnTo>
                    <a:lnTo>
                      <a:pt x="652" y="262"/>
                    </a:lnTo>
                    <a:lnTo>
                      <a:pt x="652" y="258"/>
                    </a:lnTo>
                    <a:lnTo>
                      <a:pt x="656" y="258"/>
                    </a:lnTo>
                    <a:lnTo>
                      <a:pt x="660" y="258"/>
                    </a:lnTo>
                    <a:lnTo>
                      <a:pt x="664" y="258"/>
                    </a:lnTo>
                    <a:lnTo>
                      <a:pt x="668" y="258"/>
                    </a:lnTo>
                    <a:lnTo>
                      <a:pt x="672" y="258"/>
                    </a:lnTo>
                    <a:lnTo>
                      <a:pt x="676" y="258"/>
                    </a:lnTo>
                    <a:lnTo>
                      <a:pt x="678" y="258"/>
                    </a:lnTo>
                    <a:lnTo>
                      <a:pt x="682" y="258"/>
                    </a:lnTo>
                    <a:lnTo>
                      <a:pt x="686" y="262"/>
                    </a:lnTo>
                    <a:lnTo>
                      <a:pt x="690" y="262"/>
                    </a:lnTo>
                    <a:lnTo>
                      <a:pt x="694" y="262"/>
                    </a:lnTo>
                    <a:lnTo>
                      <a:pt x="702" y="262"/>
                    </a:lnTo>
                    <a:lnTo>
                      <a:pt x="706" y="262"/>
                    </a:lnTo>
                    <a:lnTo>
                      <a:pt x="712" y="262"/>
                    </a:lnTo>
                    <a:lnTo>
                      <a:pt x="716" y="264"/>
                    </a:lnTo>
                    <a:lnTo>
                      <a:pt x="716" y="262"/>
                    </a:lnTo>
                    <a:lnTo>
                      <a:pt x="720" y="264"/>
                    </a:lnTo>
                    <a:lnTo>
                      <a:pt x="716" y="264"/>
                    </a:lnTo>
                    <a:lnTo>
                      <a:pt x="716" y="268"/>
                    </a:lnTo>
                    <a:lnTo>
                      <a:pt x="712" y="268"/>
                    </a:lnTo>
                    <a:lnTo>
                      <a:pt x="712" y="272"/>
                    </a:lnTo>
                    <a:lnTo>
                      <a:pt x="708" y="272"/>
                    </a:lnTo>
                    <a:lnTo>
                      <a:pt x="708" y="276"/>
                    </a:lnTo>
                    <a:lnTo>
                      <a:pt x="706" y="276"/>
                    </a:lnTo>
                    <a:lnTo>
                      <a:pt x="706" y="280"/>
                    </a:lnTo>
                    <a:lnTo>
                      <a:pt x="706" y="280"/>
                    </a:lnTo>
                    <a:lnTo>
                      <a:pt x="706" y="280"/>
                    </a:lnTo>
                    <a:close/>
                    <a:moveTo>
                      <a:pt x="720" y="262"/>
                    </a:moveTo>
                    <a:lnTo>
                      <a:pt x="716" y="262"/>
                    </a:lnTo>
                    <a:lnTo>
                      <a:pt x="720" y="262"/>
                    </a:lnTo>
                    <a:lnTo>
                      <a:pt x="720" y="258"/>
                    </a:lnTo>
                    <a:lnTo>
                      <a:pt x="724" y="258"/>
                    </a:lnTo>
                    <a:lnTo>
                      <a:pt x="724" y="262"/>
                    </a:lnTo>
                    <a:lnTo>
                      <a:pt x="720" y="262"/>
                    </a:lnTo>
                    <a:lnTo>
                      <a:pt x="720" y="262"/>
                    </a:lnTo>
                    <a:lnTo>
                      <a:pt x="720" y="262"/>
                    </a:lnTo>
                    <a:close/>
                    <a:moveTo>
                      <a:pt x="620" y="276"/>
                    </a:moveTo>
                    <a:lnTo>
                      <a:pt x="620" y="280"/>
                    </a:lnTo>
                    <a:lnTo>
                      <a:pt x="616" y="280"/>
                    </a:lnTo>
                    <a:lnTo>
                      <a:pt x="612" y="280"/>
                    </a:lnTo>
                    <a:lnTo>
                      <a:pt x="608" y="284"/>
                    </a:lnTo>
                    <a:lnTo>
                      <a:pt x="604" y="284"/>
                    </a:lnTo>
                    <a:lnTo>
                      <a:pt x="604" y="288"/>
                    </a:lnTo>
                    <a:lnTo>
                      <a:pt x="600" y="288"/>
                    </a:lnTo>
                    <a:lnTo>
                      <a:pt x="600" y="292"/>
                    </a:lnTo>
                    <a:lnTo>
                      <a:pt x="604" y="292"/>
                    </a:lnTo>
                    <a:lnTo>
                      <a:pt x="604" y="288"/>
                    </a:lnTo>
                    <a:lnTo>
                      <a:pt x="608" y="288"/>
                    </a:lnTo>
                    <a:lnTo>
                      <a:pt x="612" y="288"/>
                    </a:lnTo>
                    <a:lnTo>
                      <a:pt x="616" y="288"/>
                    </a:lnTo>
                    <a:lnTo>
                      <a:pt x="620" y="288"/>
                    </a:lnTo>
                    <a:lnTo>
                      <a:pt x="620" y="292"/>
                    </a:lnTo>
                    <a:lnTo>
                      <a:pt x="622" y="294"/>
                    </a:lnTo>
                    <a:lnTo>
                      <a:pt x="620" y="294"/>
                    </a:lnTo>
                    <a:lnTo>
                      <a:pt x="620" y="298"/>
                    </a:lnTo>
                    <a:lnTo>
                      <a:pt x="622" y="298"/>
                    </a:lnTo>
                    <a:lnTo>
                      <a:pt x="622" y="294"/>
                    </a:lnTo>
                    <a:lnTo>
                      <a:pt x="626" y="294"/>
                    </a:lnTo>
                    <a:lnTo>
                      <a:pt x="630" y="294"/>
                    </a:lnTo>
                    <a:lnTo>
                      <a:pt x="630" y="298"/>
                    </a:lnTo>
                    <a:lnTo>
                      <a:pt x="630" y="302"/>
                    </a:lnTo>
                    <a:lnTo>
                      <a:pt x="634" y="302"/>
                    </a:lnTo>
                    <a:lnTo>
                      <a:pt x="630" y="306"/>
                    </a:lnTo>
                    <a:lnTo>
                      <a:pt x="626" y="306"/>
                    </a:lnTo>
                    <a:lnTo>
                      <a:pt x="622" y="306"/>
                    </a:lnTo>
                    <a:lnTo>
                      <a:pt x="626" y="306"/>
                    </a:lnTo>
                    <a:lnTo>
                      <a:pt x="630" y="306"/>
                    </a:lnTo>
                    <a:lnTo>
                      <a:pt x="630" y="310"/>
                    </a:lnTo>
                    <a:lnTo>
                      <a:pt x="630" y="314"/>
                    </a:lnTo>
                    <a:lnTo>
                      <a:pt x="626" y="314"/>
                    </a:lnTo>
                    <a:lnTo>
                      <a:pt x="622" y="314"/>
                    </a:lnTo>
                    <a:lnTo>
                      <a:pt x="626" y="314"/>
                    </a:lnTo>
                    <a:lnTo>
                      <a:pt x="630" y="314"/>
                    </a:lnTo>
                    <a:lnTo>
                      <a:pt x="626" y="314"/>
                    </a:lnTo>
                    <a:lnTo>
                      <a:pt x="626" y="318"/>
                    </a:lnTo>
                    <a:lnTo>
                      <a:pt x="630" y="318"/>
                    </a:lnTo>
                    <a:lnTo>
                      <a:pt x="626" y="318"/>
                    </a:lnTo>
                    <a:lnTo>
                      <a:pt x="626" y="322"/>
                    </a:lnTo>
                    <a:lnTo>
                      <a:pt x="626" y="318"/>
                    </a:lnTo>
                    <a:lnTo>
                      <a:pt x="622" y="322"/>
                    </a:lnTo>
                    <a:lnTo>
                      <a:pt x="620" y="322"/>
                    </a:lnTo>
                    <a:lnTo>
                      <a:pt x="616" y="324"/>
                    </a:lnTo>
                    <a:lnTo>
                      <a:pt x="612" y="324"/>
                    </a:lnTo>
                    <a:lnTo>
                      <a:pt x="608" y="322"/>
                    </a:lnTo>
                    <a:lnTo>
                      <a:pt x="608" y="324"/>
                    </a:lnTo>
                    <a:lnTo>
                      <a:pt x="604" y="324"/>
                    </a:lnTo>
                    <a:lnTo>
                      <a:pt x="604" y="322"/>
                    </a:lnTo>
                    <a:lnTo>
                      <a:pt x="604" y="318"/>
                    </a:lnTo>
                    <a:lnTo>
                      <a:pt x="600" y="322"/>
                    </a:lnTo>
                    <a:lnTo>
                      <a:pt x="604" y="324"/>
                    </a:lnTo>
                    <a:lnTo>
                      <a:pt x="608" y="324"/>
                    </a:lnTo>
                    <a:lnTo>
                      <a:pt x="608" y="328"/>
                    </a:lnTo>
                    <a:lnTo>
                      <a:pt x="604" y="328"/>
                    </a:lnTo>
                    <a:lnTo>
                      <a:pt x="600" y="332"/>
                    </a:lnTo>
                    <a:lnTo>
                      <a:pt x="596" y="332"/>
                    </a:lnTo>
                    <a:lnTo>
                      <a:pt x="592" y="328"/>
                    </a:lnTo>
                    <a:lnTo>
                      <a:pt x="592" y="332"/>
                    </a:lnTo>
                    <a:lnTo>
                      <a:pt x="590" y="332"/>
                    </a:lnTo>
                    <a:lnTo>
                      <a:pt x="590" y="328"/>
                    </a:lnTo>
                    <a:lnTo>
                      <a:pt x="590" y="324"/>
                    </a:lnTo>
                    <a:lnTo>
                      <a:pt x="586" y="324"/>
                    </a:lnTo>
                    <a:lnTo>
                      <a:pt x="586" y="322"/>
                    </a:lnTo>
                    <a:lnTo>
                      <a:pt x="582" y="318"/>
                    </a:lnTo>
                    <a:lnTo>
                      <a:pt x="578" y="318"/>
                    </a:lnTo>
                    <a:lnTo>
                      <a:pt x="574" y="314"/>
                    </a:lnTo>
                    <a:lnTo>
                      <a:pt x="570" y="310"/>
                    </a:lnTo>
                    <a:lnTo>
                      <a:pt x="566" y="310"/>
                    </a:lnTo>
                    <a:lnTo>
                      <a:pt x="566" y="306"/>
                    </a:lnTo>
                    <a:lnTo>
                      <a:pt x="564" y="306"/>
                    </a:lnTo>
                    <a:lnTo>
                      <a:pt x="560" y="306"/>
                    </a:lnTo>
                    <a:lnTo>
                      <a:pt x="556" y="306"/>
                    </a:lnTo>
                    <a:lnTo>
                      <a:pt x="552" y="306"/>
                    </a:lnTo>
                    <a:lnTo>
                      <a:pt x="552" y="302"/>
                    </a:lnTo>
                    <a:lnTo>
                      <a:pt x="552" y="298"/>
                    </a:lnTo>
                    <a:lnTo>
                      <a:pt x="548" y="298"/>
                    </a:lnTo>
                    <a:lnTo>
                      <a:pt x="544" y="298"/>
                    </a:lnTo>
                    <a:lnTo>
                      <a:pt x="544" y="294"/>
                    </a:lnTo>
                    <a:lnTo>
                      <a:pt x="540" y="294"/>
                    </a:lnTo>
                    <a:lnTo>
                      <a:pt x="540" y="292"/>
                    </a:lnTo>
                    <a:lnTo>
                      <a:pt x="544" y="292"/>
                    </a:lnTo>
                    <a:lnTo>
                      <a:pt x="544" y="288"/>
                    </a:lnTo>
                    <a:lnTo>
                      <a:pt x="548" y="288"/>
                    </a:lnTo>
                    <a:lnTo>
                      <a:pt x="548" y="284"/>
                    </a:lnTo>
                    <a:lnTo>
                      <a:pt x="552" y="284"/>
                    </a:lnTo>
                    <a:lnTo>
                      <a:pt x="552" y="288"/>
                    </a:lnTo>
                    <a:lnTo>
                      <a:pt x="556" y="288"/>
                    </a:lnTo>
                    <a:lnTo>
                      <a:pt x="556" y="292"/>
                    </a:lnTo>
                    <a:lnTo>
                      <a:pt x="560" y="292"/>
                    </a:lnTo>
                    <a:lnTo>
                      <a:pt x="560" y="294"/>
                    </a:lnTo>
                    <a:lnTo>
                      <a:pt x="564" y="294"/>
                    </a:lnTo>
                    <a:lnTo>
                      <a:pt x="566" y="294"/>
                    </a:lnTo>
                    <a:lnTo>
                      <a:pt x="570" y="294"/>
                    </a:lnTo>
                    <a:lnTo>
                      <a:pt x="574" y="294"/>
                    </a:lnTo>
                    <a:lnTo>
                      <a:pt x="574" y="292"/>
                    </a:lnTo>
                    <a:lnTo>
                      <a:pt x="574" y="288"/>
                    </a:lnTo>
                    <a:lnTo>
                      <a:pt x="574" y="292"/>
                    </a:lnTo>
                    <a:lnTo>
                      <a:pt x="578" y="292"/>
                    </a:lnTo>
                    <a:lnTo>
                      <a:pt x="578" y="288"/>
                    </a:lnTo>
                    <a:lnTo>
                      <a:pt x="578" y="284"/>
                    </a:lnTo>
                    <a:lnTo>
                      <a:pt x="574" y="284"/>
                    </a:lnTo>
                    <a:lnTo>
                      <a:pt x="570" y="284"/>
                    </a:lnTo>
                    <a:lnTo>
                      <a:pt x="574" y="280"/>
                    </a:lnTo>
                    <a:lnTo>
                      <a:pt x="578" y="284"/>
                    </a:lnTo>
                    <a:lnTo>
                      <a:pt x="582" y="284"/>
                    </a:lnTo>
                    <a:lnTo>
                      <a:pt x="578" y="280"/>
                    </a:lnTo>
                    <a:lnTo>
                      <a:pt x="574" y="280"/>
                    </a:lnTo>
                    <a:lnTo>
                      <a:pt x="574" y="276"/>
                    </a:lnTo>
                    <a:lnTo>
                      <a:pt x="574" y="280"/>
                    </a:lnTo>
                    <a:lnTo>
                      <a:pt x="570" y="280"/>
                    </a:lnTo>
                    <a:lnTo>
                      <a:pt x="566" y="280"/>
                    </a:lnTo>
                    <a:lnTo>
                      <a:pt x="564" y="276"/>
                    </a:lnTo>
                    <a:lnTo>
                      <a:pt x="560" y="276"/>
                    </a:lnTo>
                    <a:lnTo>
                      <a:pt x="556" y="276"/>
                    </a:lnTo>
                    <a:lnTo>
                      <a:pt x="560" y="272"/>
                    </a:lnTo>
                    <a:lnTo>
                      <a:pt x="564" y="272"/>
                    </a:lnTo>
                    <a:lnTo>
                      <a:pt x="566" y="272"/>
                    </a:lnTo>
                    <a:lnTo>
                      <a:pt x="570" y="272"/>
                    </a:lnTo>
                    <a:lnTo>
                      <a:pt x="570" y="276"/>
                    </a:lnTo>
                    <a:lnTo>
                      <a:pt x="574" y="276"/>
                    </a:lnTo>
                    <a:lnTo>
                      <a:pt x="570" y="276"/>
                    </a:lnTo>
                    <a:lnTo>
                      <a:pt x="570" y="272"/>
                    </a:lnTo>
                    <a:lnTo>
                      <a:pt x="566" y="272"/>
                    </a:lnTo>
                    <a:lnTo>
                      <a:pt x="566" y="268"/>
                    </a:lnTo>
                    <a:lnTo>
                      <a:pt x="564" y="268"/>
                    </a:lnTo>
                    <a:lnTo>
                      <a:pt x="566" y="264"/>
                    </a:lnTo>
                    <a:lnTo>
                      <a:pt x="570" y="264"/>
                    </a:lnTo>
                    <a:lnTo>
                      <a:pt x="574" y="264"/>
                    </a:lnTo>
                    <a:lnTo>
                      <a:pt x="578" y="268"/>
                    </a:lnTo>
                    <a:lnTo>
                      <a:pt x="582" y="264"/>
                    </a:lnTo>
                    <a:lnTo>
                      <a:pt x="578" y="264"/>
                    </a:lnTo>
                    <a:lnTo>
                      <a:pt x="574" y="264"/>
                    </a:lnTo>
                    <a:lnTo>
                      <a:pt x="578" y="264"/>
                    </a:lnTo>
                    <a:lnTo>
                      <a:pt x="578" y="262"/>
                    </a:lnTo>
                    <a:lnTo>
                      <a:pt x="582" y="262"/>
                    </a:lnTo>
                    <a:lnTo>
                      <a:pt x="582" y="264"/>
                    </a:lnTo>
                    <a:lnTo>
                      <a:pt x="586" y="264"/>
                    </a:lnTo>
                    <a:lnTo>
                      <a:pt x="590" y="268"/>
                    </a:lnTo>
                    <a:lnTo>
                      <a:pt x="592" y="268"/>
                    </a:lnTo>
                    <a:lnTo>
                      <a:pt x="596" y="268"/>
                    </a:lnTo>
                    <a:lnTo>
                      <a:pt x="600" y="268"/>
                    </a:lnTo>
                    <a:lnTo>
                      <a:pt x="600" y="264"/>
                    </a:lnTo>
                    <a:lnTo>
                      <a:pt x="604" y="264"/>
                    </a:lnTo>
                    <a:lnTo>
                      <a:pt x="608" y="264"/>
                    </a:lnTo>
                    <a:lnTo>
                      <a:pt x="612" y="264"/>
                    </a:lnTo>
                    <a:lnTo>
                      <a:pt x="616" y="264"/>
                    </a:lnTo>
                    <a:lnTo>
                      <a:pt x="620" y="264"/>
                    </a:lnTo>
                    <a:lnTo>
                      <a:pt x="622" y="268"/>
                    </a:lnTo>
                    <a:lnTo>
                      <a:pt x="622" y="272"/>
                    </a:lnTo>
                    <a:lnTo>
                      <a:pt x="620" y="272"/>
                    </a:lnTo>
                    <a:lnTo>
                      <a:pt x="616" y="272"/>
                    </a:lnTo>
                    <a:lnTo>
                      <a:pt x="612" y="276"/>
                    </a:lnTo>
                    <a:lnTo>
                      <a:pt x="616" y="276"/>
                    </a:lnTo>
                    <a:lnTo>
                      <a:pt x="620" y="276"/>
                    </a:lnTo>
                    <a:lnTo>
                      <a:pt x="620" y="276"/>
                    </a:lnTo>
                    <a:lnTo>
                      <a:pt x="620" y="276"/>
                    </a:lnTo>
                    <a:close/>
                    <a:moveTo>
                      <a:pt x="1004" y="542"/>
                    </a:moveTo>
                    <a:lnTo>
                      <a:pt x="1000" y="542"/>
                    </a:lnTo>
                    <a:lnTo>
                      <a:pt x="996" y="542"/>
                    </a:lnTo>
                    <a:lnTo>
                      <a:pt x="992" y="538"/>
                    </a:lnTo>
                    <a:lnTo>
                      <a:pt x="988" y="538"/>
                    </a:lnTo>
                    <a:lnTo>
                      <a:pt x="992" y="538"/>
                    </a:lnTo>
                    <a:lnTo>
                      <a:pt x="992" y="534"/>
                    </a:lnTo>
                    <a:lnTo>
                      <a:pt x="988" y="534"/>
                    </a:lnTo>
                    <a:lnTo>
                      <a:pt x="988" y="538"/>
                    </a:lnTo>
                    <a:lnTo>
                      <a:pt x="984" y="534"/>
                    </a:lnTo>
                    <a:lnTo>
                      <a:pt x="980" y="534"/>
                    </a:lnTo>
                    <a:lnTo>
                      <a:pt x="980" y="530"/>
                    </a:lnTo>
                    <a:lnTo>
                      <a:pt x="980" y="526"/>
                    </a:lnTo>
                    <a:lnTo>
                      <a:pt x="976" y="526"/>
                    </a:lnTo>
                    <a:lnTo>
                      <a:pt x="974" y="526"/>
                    </a:lnTo>
                    <a:lnTo>
                      <a:pt x="976" y="526"/>
                    </a:lnTo>
                    <a:lnTo>
                      <a:pt x="980" y="526"/>
                    </a:lnTo>
                    <a:lnTo>
                      <a:pt x="984" y="526"/>
                    </a:lnTo>
                    <a:lnTo>
                      <a:pt x="984" y="522"/>
                    </a:lnTo>
                    <a:lnTo>
                      <a:pt x="988" y="522"/>
                    </a:lnTo>
                    <a:lnTo>
                      <a:pt x="984" y="522"/>
                    </a:lnTo>
                    <a:lnTo>
                      <a:pt x="980" y="522"/>
                    </a:lnTo>
                    <a:lnTo>
                      <a:pt x="980" y="520"/>
                    </a:lnTo>
                    <a:lnTo>
                      <a:pt x="976" y="520"/>
                    </a:lnTo>
                    <a:lnTo>
                      <a:pt x="976" y="522"/>
                    </a:lnTo>
                    <a:lnTo>
                      <a:pt x="974" y="520"/>
                    </a:lnTo>
                    <a:lnTo>
                      <a:pt x="974" y="522"/>
                    </a:lnTo>
                    <a:lnTo>
                      <a:pt x="970" y="520"/>
                    </a:lnTo>
                    <a:lnTo>
                      <a:pt x="974" y="520"/>
                    </a:lnTo>
                    <a:lnTo>
                      <a:pt x="974" y="516"/>
                    </a:lnTo>
                    <a:lnTo>
                      <a:pt x="970" y="516"/>
                    </a:lnTo>
                    <a:lnTo>
                      <a:pt x="970" y="520"/>
                    </a:lnTo>
                    <a:lnTo>
                      <a:pt x="970" y="516"/>
                    </a:lnTo>
                    <a:lnTo>
                      <a:pt x="966" y="516"/>
                    </a:lnTo>
                    <a:lnTo>
                      <a:pt x="970" y="512"/>
                    </a:lnTo>
                    <a:lnTo>
                      <a:pt x="966" y="512"/>
                    </a:lnTo>
                    <a:lnTo>
                      <a:pt x="966" y="516"/>
                    </a:lnTo>
                    <a:lnTo>
                      <a:pt x="966" y="512"/>
                    </a:lnTo>
                    <a:lnTo>
                      <a:pt x="962" y="512"/>
                    </a:lnTo>
                    <a:lnTo>
                      <a:pt x="962" y="508"/>
                    </a:lnTo>
                    <a:lnTo>
                      <a:pt x="958" y="508"/>
                    </a:lnTo>
                    <a:lnTo>
                      <a:pt x="954" y="504"/>
                    </a:lnTo>
                    <a:lnTo>
                      <a:pt x="958" y="500"/>
                    </a:lnTo>
                    <a:lnTo>
                      <a:pt x="958" y="496"/>
                    </a:lnTo>
                    <a:lnTo>
                      <a:pt x="958" y="500"/>
                    </a:lnTo>
                    <a:lnTo>
                      <a:pt x="954" y="500"/>
                    </a:lnTo>
                    <a:lnTo>
                      <a:pt x="954" y="496"/>
                    </a:lnTo>
                    <a:lnTo>
                      <a:pt x="950" y="496"/>
                    </a:lnTo>
                    <a:lnTo>
                      <a:pt x="950" y="500"/>
                    </a:lnTo>
                    <a:lnTo>
                      <a:pt x="948" y="500"/>
                    </a:lnTo>
                    <a:lnTo>
                      <a:pt x="950" y="500"/>
                    </a:lnTo>
                    <a:lnTo>
                      <a:pt x="948" y="504"/>
                    </a:lnTo>
                    <a:lnTo>
                      <a:pt x="948" y="500"/>
                    </a:lnTo>
                    <a:lnTo>
                      <a:pt x="948" y="496"/>
                    </a:lnTo>
                    <a:lnTo>
                      <a:pt x="944" y="496"/>
                    </a:lnTo>
                    <a:lnTo>
                      <a:pt x="944" y="500"/>
                    </a:lnTo>
                    <a:lnTo>
                      <a:pt x="940" y="500"/>
                    </a:lnTo>
                    <a:lnTo>
                      <a:pt x="940" y="496"/>
                    </a:lnTo>
                    <a:lnTo>
                      <a:pt x="940" y="494"/>
                    </a:lnTo>
                    <a:lnTo>
                      <a:pt x="936" y="494"/>
                    </a:lnTo>
                    <a:lnTo>
                      <a:pt x="936" y="496"/>
                    </a:lnTo>
                    <a:lnTo>
                      <a:pt x="936" y="494"/>
                    </a:lnTo>
                    <a:lnTo>
                      <a:pt x="932" y="494"/>
                    </a:lnTo>
                    <a:lnTo>
                      <a:pt x="936" y="496"/>
                    </a:lnTo>
                    <a:lnTo>
                      <a:pt x="940" y="496"/>
                    </a:lnTo>
                    <a:lnTo>
                      <a:pt x="940" y="500"/>
                    </a:lnTo>
                    <a:lnTo>
                      <a:pt x="940" y="504"/>
                    </a:lnTo>
                    <a:lnTo>
                      <a:pt x="936" y="504"/>
                    </a:lnTo>
                    <a:lnTo>
                      <a:pt x="932" y="504"/>
                    </a:lnTo>
                    <a:lnTo>
                      <a:pt x="932" y="500"/>
                    </a:lnTo>
                    <a:lnTo>
                      <a:pt x="932" y="504"/>
                    </a:lnTo>
                    <a:lnTo>
                      <a:pt x="928" y="504"/>
                    </a:lnTo>
                    <a:lnTo>
                      <a:pt x="928" y="500"/>
                    </a:lnTo>
                    <a:lnTo>
                      <a:pt x="924" y="500"/>
                    </a:lnTo>
                    <a:lnTo>
                      <a:pt x="920" y="500"/>
                    </a:lnTo>
                    <a:lnTo>
                      <a:pt x="924" y="500"/>
                    </a:lnTo>
                    <a:lnTo>
                      <a:pt x="924" y="504"/>
                    </a:lnTo>
                    <a:lnTo>
                      <a:pt x="920" y="504"/>
                    </a:lnTo>
                    <a:lnTo>
                      <a:pt x="920" y="500"/>
                    </a:lnTo>
                    <a:lnTo>
                      <a:pt x="924" y="504"/>
                    </a:lnTo>
                    <a:lnTo>
                      <a:pt x="920" y="504"/>
                    </a:lnTo>
                    <a:lnTo>
                      <a:pt x="918" y="504"/>
                    </a:lnTo>
                    <a:lnTo>
                      <a:pt x="918" y="508"/>
                    </a:lnTo>
                    <a:lnTo>
                      <a:pt x="914" y="508"/>
                    </a:lnTo>
                    <a:lnTo>
                      <a:pt x="910" y="508"/>
                    </a:lnTo>
                    <a:lnTo>
                      <a:pt x="906" y="508"/>
                    </a:lnTo>
                    <a:lnTo>
                      <a:pt x="902" y="508"/>
                    </a:lnTo>
                    <a:lnTo>
                      <a:pt x="898" y="508"/>
                    </a:lnTo>
                    <a:lnTo>
                      <a:pt x="898" y="504"/>
                    </a:lnTo>
                    <a:lnTo>
                      <a:pt x="894" y="504"/>
                    </a:lnTo>
                    <a:lnTo>
                      <a:pt x="890" y="504"/>
                    </a:lnTo>
                    <a:lnTo>
                      <a:pt x="888" y="500"/>
                    </a:lnTo>
                    <a:lnTo>
                      <a:pt x="888" y="496"/>
                    </a:lnTo>
                    <a:lnTo>
                      <a:pt x="890" y="494"/>
                    </a:lnTo>
                    <a:lnTo>
                      <a:pt x="888" y="490"/>
                    </a:lnTo>
                    <a:lnTo>
                      <a:pt x="890" y="490"/>
                    </a:lnTo>
                    <a:lnTo>
                      <a:pt x="894" y="486"/>
                    </a:lnTo>
                    <a:lnTo>
                      <a:pt x="898" y="486"/>
                    </a:lnTo>
                    <a:lnTo>
                      <a:pt x="902" y="486"/>
                    </a:lnTo>
                    <a:lnTo>
                      <a:pt x="898" y="482"/>
                    </a:lnTo>
                    <a:lnTo>
                      <a:pt x="902" y="482"/>
                    </a:lnTo>
                    <a:lnTo>
                      <a:pt x="898" y="478"/>
                    </a:lnTo>
                    <a:lnTo>
                      <a:pt x="902" y="478"/>
                    </a:lnTo>
                    <a:lnTo>
                      <a:pt x="906" y="478"/>
                    </a:lnTo>
                    <a:lnTo>
                      <a:pt x="910" y="482"/>
                    </a:lnTo>
                    <a:lnTo>
                      <a:pt x="914" y="482"/>
                    </a:lnTo>
                    <a:lnTo>
                      <a:pt x="918" y="482"/>
                    </a:lnTo>
                    <a:lnTo>
                      <a:pt x="920" y="482"/>
                    </a:lnTo>
                    <a:lnTo>
                      <a:pt x="920" y="486"/>
                    </a:lnTo>
                    <a:lnTo>
                      <a:pt x="924" y="486"/>
                    </a:lnTo>
                    <a:lnTo>
                      <a:pt x="928" y="490"/>
                    </a:lnTo>
                    <a:lnTo>
                      <a:pt x="924" y="490"/>
                    </a:lnTo>
                    <a:lnTo>
                      <a:pt x="924" y="494"/>
                    </a:lnTo>
                    <a:lnTo>
                      <a:pt x="928" y="494"/>
                    </a:lnTo>
                    <a:lnTo>
                      <a:pt x="928" y="496"/>
                    </a:lnTo>
                    <a:lnTo>
                      <a:pt x="928" y="494"/>
                    </a:lnTo>
                    <a:lnTo>
                      <a:pt x="924" y="494"/>
                    </a:lnTo>
                    <a:lnTo>
                      <a:pt x="928" y="494"/>
                    </a:lnTo>
                    <a:lnTo>
                      <a:pt x="928" y="490"/>
                    </a:lnTo>
                    <a:lnTo>
                      <a:pt x="932" y="490"/>
                    </a:lnTo>
                    <a:lnTo>
                      <a:pt x="932" y="486"/>
                    </a:lnTo>
                    <a:lnTo>
                      <a:pt x="928" y="486"/>
                    </a:lnTo>
                    <a:lnTo>
                      <a:pt x="928" y="490"/>
                    </a:lnTo>
                    <a:lnTo>
                      <a:pt x="928" y="486"/>
                    </a:lnTo>
                    <a:lnTo>
                      <a:pt x="924" y="486"/>
                    </a:lnTo>
                    <a:lnTo>
                      <a:pt x="920" y="486"/>
                    </a:lnTo>
                    <a:lnTo>
                      <a:pt x="920" y="482"/>
                    </a:lnTo>
                    <a:lnTo>
                      <a:pt x="924" y="482"/>
                    </a:lnTo>
                    <a:lnTo>
                      <a:pt x="928" y="482"/>
                    </a:lnTo>
                    <a:lnTo>
                      <a:pt x="932" y="482"/>
                    </a:lnTo>
                    <a:lnTo>
                      <a:pt x="936" y="482"/>
                    </a:lnTo>
                    <a:lnTo>
                      <a:pt x="940" y="482"/>
                    </a:lnTo>
                    <a:lnTo>
                      <a:pt x="944" y="478"/>
                    </a:lnTo>
                    <a:lnTo>
                      <a:pt x="948" y="478"/>
                    </a:lnTo>
                    <a:lnTo>
                      <a:pt x="950" y="478"/>
                    </a:lnTo>
                    <a:lnTo>
                      <a:pt x="954" y="478"/>
                    </a:lnTo>
                    <a:lnTo>
                      <a:pt x="954" y="474"/>
                    </a:lnTo>
                    <a:lnTo>
                      <a:pt x="950" y="474"/>
                    </a:lnTo>
                    <a:lnTo>
                      <a:pt x="950" y="470"/>
                    </a:lnTo>
                    <a:lnTo>
                      <a:pt x="948" y="470"/>
                    </a:lnTo>
                    <a:lnTo>
                      <a:pt x="948" y="466"/>
                    </a:lnTo>
                    <a:lnTo>
                      <a:pt x="944" y="466"/>
                    </a:lnTo>
                    <a:lnTo>
                      <a:pt x="944" y="464"/>
                    </a:lnTo>
                    <a:lnTo>
                      <a:pt x="940" y="464"/>
                    </a:lnTo>
                    <a:lnTo>
                      <a:pt x="944" y="460"/>
                    </a:lnTo>
                    <a:lnTo>
                      <a:pt x="948" y="460"/>
                    </a:lnTo>
                    <a:lnTo>
                      <a:pt x="950" y="456"/>
                    </a:lnTo>
                    <a:lnTo>
                      <a:pt x="954" y="452"/>
                    </a:lnTo>
                    <a:lnTo>
                      <a:pt x="958" y="448"/>
                    </a:lnTo>
                    <a:lnTo>
                      <a:pt x="962" y="448"/>
                    </a:lnTo>
                    <a:lnTo>
                      <a:pt x="962" y="444"/>
                    </a:lnTo>
                    <a:lnTo>
                      <a:pt x="966" y="440"/>
                    </a:lnTo>
                    <a:lnTo>
                      <a:pt x="970" y="440"/>
                    </a:lnTo>
                    <a:lnTo>
                      <a:pt x="970" y="436"/>
                    </a:lnTo>
                    <a:lnTo>
                      <a:pt x="974" y="436"/>
                    </a:lnTo>
                    <a:lnTo>
                      <a:pt x="974" y="434"/>
                    </a:lnTo>
                    <a:lnTo>
                      <a:pt x="970" y="434"/>
                    </a:lnTo>
                    <a:lnTo>
                      <a:pt x="970" y="430"/>
                    </a:lnTo>
                    <a:lnTo>
                      <a:pt x="970" y="426"/>
                    </a:lnTo>
                    <a:lnTo>
                      <a:pt x="966" y="426"/>
                    </a:lnTo>
                    <a:lnTo>
                      <a:pt x="966" y="422"/>
                    </a:lnTo>
                    <a:lnTo>
                      <a:pt x="970" y="422"/>
                    </a:lnTo>
                    <a:lnTo>
                      <a:pt x="966" y="422"/>
                    </a:lnTo>
                    <a:lnTo>
                      <a:pt x="966" y="418"/>
                    </a:lnTo>
                    <a:lnTo>
                      <a:pt x="962" y="418"/>
                    </a:lnTo>
                    <a:lnTo>
                      <a:pt x="962" y="414"/>
                    </a:lnTo>
                    <a:lnTo>
                      <a:pt x="962" y="410"/>
                    </a:lnTo>
                    <a:lnTo>
                      <a:pt x="958" y="410"/>
                    </a:lnTo>
                    <a:lnTo>
                      <a:pt x="954" y="410"/>
                    </a:lnTo>
                    <a:lnTo>
                      <a:pt x="954" y="408"/>
                    </a:lnTo>
                    <a:lnTo>
                      <a:pt x="958" y="408"/>
                    </a:lnTo>
                    <a:lnTo>
                      <a:pt x="954" y="408"/>
                    </a:lnTo>
                    <a:lnTo>
                      <a:pt x="954" y="410"/>
                    </a:lnTo>
                    <a:lnTo>
                      <a:pt x="950" y="408"/>
                    </a:lnTo>
                    <a:lnTo>
                      <a:pt x="950" y="404"/>
                    </a:lnTo>
                    <a:lnTo>
                      <a:pt x="950" y="400"/>
                    </a:lnTo>
                    <a:lnTo>
                      <a:pt x="948" y="400"/>
                    </a:lnTo>
                    <a:lnTo>
                      <a:pt x="950" y="404"/>
                    </a:lnTo>
                    <a:lnTo>
                      <a:pt x="948" y="404"/>
                    </a:lnTo>
                    <a:lnTo>
                      <a:pt x="944" y="404"/>
                    </a:lnTo>
                    <a:lnTo>
                      <a:pt x="940" y="400"/>
                    </a:lnTo>
                    <a:lnTo>
                      <a:pt x="936" y="400"/>
                    </a:lnTo>
                    <a:lnTo>
                      <a:pt x="936" y="396"/>
                    </a:lnTo>
                    <a:lnTo>
                      <a:pt x="940" y="396"/>
                    </a:lnTo>
                    <a:lnTo>
                      <a:pt x="936" y="396"/>
                    </a:lnTo>
                    <a:lnTo>
                      <a:pt x="940" y="396"/>
                    </a:lnTo>
                    <a:lnTo>
                      <a:pt x="936" y="396"/>
                    </a:lnTo>
                    <a:lnTo>
                      <a:pt x="936" y="392"/>
                    </a:lnTo>
                    <a:lnTo>
                      <a:pt x="932" y="392"/>
                    </a:lnTo>
                    <a:lnTo>
                      <a:pt x="936" y="392"/>
                    </a:lnTo>
                    <a:lnTo>
                      <a:pt x="940" y="392"/>
                    </a:lnTo>
                    <a:lnTo>
                      <a:pt x="940" y="388"/>
                    </a:lnTo>
                    <a:lnTo>
                      <a:pt x="936" y="388"/>
                    </a:lnTo>
                    <a:lnTo>
                      <a:pt x="932" y="392"/>
                    </a:lnTo>
                    <a:lnTo>
                      <a:pt x="928" y="392"/>
                    </a:lnTo>
                    <a:lnTo>
                      <a:pt x="924" y="392"/>
                    </a:lnTo>
                    <a:lnTo>
                      <a:pt x="924" y="396"/>
                    </a:lnTo>
                    <a:lnTo>
                      <a:pt x="920" y="396"/>
                    </a:lnTo>
                    <a:lnTo>
                      <a:pt x="918" y="396"/>
                    </a:lnTo>
                    <a:lnTo>
                      <a:pt x="918" y="400"/>
                    </a:lnTo>
                    <a:lnTo>
                      <a:pt x="914" y="400"/>
                    </a:lnTo>
                    <a:lnTo>
                      <a:pt x="910" y="400"/>
                    </a:lnTo>
                    <a:lnTo>
                      <a:pt x="910" y="396"/>
                    </a:lnTo>
                    <a:lnTo>
                      <a:pt x="914" y="396"/>
                    </a:lnTo>
                    <a:lnTo>
                      <a:pt x="910" y="396"/>
                    </a:lnTo>
                    <a:lnTo>
                      <a:pt x="910" y="392"/>
                    </a:lnTo>
                    <a:lnTo>
                      <a:pt x="914" y="388"/>
                    </a:lnTo>
                    <a:lnTo>
                      <a:pt x="918" y="388"/>
                    </a:lnTo>
                    <a:lnTo>
                      <a:pt x="918" y="392"/>
                    </a:lnTo>
                    <a:lnTo>
                      <a:pt x="920" y="392"/>
                    </a:lnTo>
                    <a:lnTo>
                      <a:pt x="920" y="388"/>
                    </a:lnTo>
                    <a:lnTo>
                      <a:pt x="924" y="388"/>
                    </a:lnTo>
                    <a:lnTo>
                      <a:pt x="924" y="384"/>
                    </a:lnTo>
                    <a:lnTo>
                      <a:pt x="920" y="384"/>
                    </a:lnTo>
                    <a:lnTo>
                      <a:pt x="920" y="380"/>
                    </a:lnTo>
                    <a:lnTo>
                      <a:pt x="918" y="380"/>
                    </a:lnTo>
                    <a:lnTo>
                      <a:pt x="914" y="380"/>
                    </a:lnTo>
                    <a:lnTo>
                      <a:pt x="910" y="378"/>
                    </a:lnTo>
                    <a:lnTo>
                      <a:pt x="914" y="374"/>
                    </a:lnTo>
                    <a:lnTo>
                      <a:pt x="918" y="374"/>
                    </a:lnTo>
                    <a:lnTo>
                      <a:pt x="914" y="374"/>
                    </a:lnTo>
                    <a:lnTo>
                      <a:pt x="910" y="374"/>
                    </a:lnTo>
                    <a:lnTo>
                      <a:pt x="914" y="374"/>
                    </a:lnTo>
                    <a:lnTo>
                      <a:pt x="910" y="378"/>
                    </a:lnTo>
                    <a:lnTo>
                      <a:pt x="906" y="378"/>
                    </a:lnTo>
                    <a:lnTo>
                      <a:pt x="902" y="374"/>
                    </a:lnTo>
                    <a:lnTo>
                      <a:pt x="906" y="374"/>
                    </a:lnTo>
                    <a:lnTo>
                      <a:pt x="910" y="374"/>
                    </a:lnTo>
                    <a:lnTo>
                      <a:pt x="906" y="370"/>
                    </a:lnTo>
                    <a:lnTo>
                      <a:pt x="902" y="370"/>
                    </a:lnTo>
                    <a:lnTo>
                      <a:pt x="906" y="366"/>
                    </a:lnTo>
                    <a:lnTo>
                      <a:pt x="902" y="366"/>
                    </a:lnTo>
                    <a:lnTo>
                      <a:pt x="902" y="370"/>
                    </a:lnTo>
                    <a:lnTo>
                      <a:pt x="898" y="370"/>
                    </a:lnTo>
                    <a:lnTo>
                      <a:pt x="898" y="374"/>
                    </a:lnTo>
                    <a:lnTo>
                      <a:pt x="894" y="374"/>
                    </a:lnTo>
                    <a:lnTo>
                      <a:pt x="894" y="370"/>
                    </a:lnTo>
                    <a:lnTo>
                      <a:pt x="894" y="366"/>
                    </a:lnTo>
                    <a:lnTo>
                      <a:pt x="894" y="362"/>
                    </a:lnTo>
                    <a:lnTo>
                      <a:pt x="894" y="358"/>
                    </a:lnTo>
                    <a:lnTo>
                      <a:pt x="890" y="358"/>
                    </a:lnTo>
                    <a:lnTo>
                      <a:pt x="888" y="358"/>
                    </a:lnTo>
                    <a:lnTo>
                      <a:pt x="888" y="362"/>
                    </a:lnTo>
                    <a:lnTo>
                      <a:pt x="884" y="358"/>
                    </a:lnTo>
                    <a:lnTo>
                      <a:pt x="884" y="354"/>
                    </a:lnTo>
                    <a:lnTo>
                      <a:pt x="884" y="358"/>
                    </a:lnTo>
                    <a:lnTo>
                      <a:pt x="880" y="354"/>
                    </a:lnTo>
                    <a:lnTo>
                      <a:pt x="876" y="354"/>
                    </a:lnTo>
                    <a:lnTo>
                      <a:pt x="876" y="350"/>
                    </a:lnTo>
                    <a:lnTo>
                      <a:pt x="880" y="350"/>
                    </a:lnTo>
                    <a:lnTo>
                      <a:pt x="876" y="350"/>
                    </a:lnTo>
                    <a:lnTo>
                      <a:pt x="876" y="348"/>
                    </a:lnTo>
                    <a:lnTo>
                      <a:pt x="876" y="350"/>
                    </a:lnTo>
                    <a:lnTo>
                      <a:pt x="876" y="354"/>
                    </a:lnTo>
                    <a:lnTo>
                      <a:pt x="872" y="354"/>
                    </a:lnTo>
                    <a:lnTo>
                      <a:pt x="868" y="354"/>
                    </a:lnTo>
                    <a:lnTo>
                      <a:pt x="872" y="354"/>
                    </a:lnTo>
                    <a:lnTo>
                      <a:pt x="872" y="358"/>
                    </a:lnTo>
                    <a:lnTo>
                      <a:pt x="876" y="358"/>
                    </a:lnTo>
                    <a:lnTo>
                      <a:pt x="880" y="358"/>
                    </a:lnTo>
                    <a:lnTo>
                      <a:pt x="880" y="362"/>
                    </a:lnTo>
                    <a:lnTo>
                      <a:pt x="880" y="366"/>
                    </a:lnTo>
                    <a:lnTo>
                      <a:pt x="880" y="370"/>
                    </a:lnTo>
                    <a:lnTo>
                      <a:pt x="876" y="370"/>
                    </a:lnTo>
                    <a:lnTo>
                      <a:pt x="872" y="370"/>
                    </a:lnTo>
                    <a:lnTo>
                      <a:pt x="868" y="370"/>
                    </a:lnTo>
                    <a:lnTo>
                      <a:pt x="864" y="370"/>
                    </a:lnTo>
                    <a:lnTo>
                      <a:pt x="864" y="366"/>
                    </a:lnTo>
                    <a:lnTo>
                      <a:pt x="862" y="366"/>
                    </a:lnTo>
                    <a:lnTo>
                      <a:pt x="858" y="366"/>
                    </a:lnTo>
                    <a:lnTo>
                      <a:pt x="854" y="366"/>
                    </a:lnTo>
                    <a:lnTo>
                      <a:pt x="850" y="366"/>
                    </a:lnTo>
                    <a:lnTo>
                      <a:pt x="850" y="362"/>
                    </a:lnTo>
                    <a:lnTo>
                      <a:pt x="846" y="362"/>
                    </a:lnTo>
                    <a:lnTo>
                      <a:pt x="842" y="362"/>
                    </a:lnTo>
                    <a:lnTo>
                      <a:pt x="838" y="362"/>
                    </a:lnTo>
                    <a:lnTo>
                      <a:pt x="838" y="366"/>
                    </a:lnTo>
                    <a:lnTo>
                      <a:pt x="842" y="366"/>
                    </a:lnTo>
                    <a:lnTo>
                      <a:pt x="846" y="366"/>
                    </a:lnTo>
                    <a:lnTo>
                      <a:pt x="846" y="370"/>
                    </a:lnTo>
                    <a:lnTo>
                      <a:pt x="850" y="370"/>
                    </a:lnTo>
                    <a:lnTo>
                      <a:pt x="854" y="374"/>
                    </a:lnTo>
                    <a:lnTo>
                      <a:pt x="850" y="374"/>
                    </a:lnTo>
                    <a:lnTo>
                      <a:pt x="846" y="374"/>
                    </a:lnTo>
                    <a:lnTo>
                      <a:pt x="846" y="370"/>
                    </a:lnTo>
                    <a:lnTo>
                      <a:pt x="842" y="370"/>
                    </a:lnTo>
                    <a:lnTo>
                      <a:pt x="842" y="366"/>
                    </a:lnTo>
                    <a:lnTo>
                      <a:pt x="838" y="366"/>
                    </a:lnTo>
                    <a:lnTo>
                      <a:pt x="834" y="366"/>
                    </a:lnTo>
                    <a:lnTo>
                      <a:pt x="834" y="362"/>
                    </a:lnTo>
                    <a:lnTo>
                      <a:pt x="832" y="362"/>
                    </a:lnTo>
                    <a:lnTo>
                      <a:pt x="828" y="362"/>
                    </a:lnTo>
                    <a:lnTo>
                      <a:pt x="824" y="358"/>
                    </a:lnTo>
                    <a:lnTo>
                      <a:pt x="820" y="358"/>
                    </a:lnTo>
                    <a:lnTo>
                      <a:pt x="824" y="358"/>
                    </a:lnTo>
                    <a:lnTo>
                      <a:pt x="824" y="362"/>
                    </a:lnTo>
                    <a:lnTo>
                      <a:pt x="828" y="362"/>
                    </a:lnTo>
                    <a:lnTo>
                      <a:pt x="832" y="362"/>
                    </a:lnTo>
                    <a:lnTo>
                      <a:pt x="834" y="366"/>
                    </a:lnTo>
                    <a:lnTo>
                      <a:pt x="838" y="366"/>
                    </a:lnTo>
                    <a:lnTo>
                      <a:pt x="838" y="370"/>
                    </a:lnTo>
                    <a:lnTo>
                      <a:pt x="834" y="370"/>
                    </a:lnTo>
                    <a:lnTo>
                      <a:pt x="832" y="370"/>
                    </a:lnTo>
                    <a:lnTo>
                      <a:pt x="828" y="370"/>
                    </a:lnTo>
                    <a:lnTo>
                      <a:pt x="824" y="370"/>
                    </a:lnTo>
                    <a:lnTo>
                      <a:pt x="820" y="366"/>
                    </a:lnTo>
                    <a:lnTo>
                      <a:pt x="816" y="366"/>
                    </a:lnTo>
                    <a:lnTo>
                      <a:pt x="812" y="366"/>
                    </a:lnTo>
                    <a:lnTo>
                      <a:pt x="808" y="366"/>
                    </a:lnTo>
                    <a:lnTo>
                      <a:pt x="806" y="366"/>
                    </a:lnTo>
                    <a:lnTo>
                      <a:pt x="802" y="366"/>
                    </a:lnTo>
                    <a:lnTo>
                      <a:pt x="798" y="366"/>
                    </a:lnTo>
                    <a:lnTo>
                      <a:pt x="794" y="366"/>
                    </a:lnTo>
                    <a:lnTo>
                      <a:pt x="790" y="362"/>
                    </a:lnTo>
                    <a:lnTo>
                      <a:pt x="786" y="362"/>
                    </a:lnTo>
                    <a:lnTo>
                      <a:pt x="782" y="362"/>
                    </a:lnTo>
                    <a:lnTo>
                      <a:pt x="778" y="362"/>
                    </a:lnTo>
                    <a:lnTo>
                      <a:pt x="778" y="366"/>
                    </a:lnTo>
                    <a:lnTo>
                      <a:pt x="782" y="362"/>
                    </a:lnTo>
                    <a:lnTo>
                      <a:pt x="786" y="366"/>
                    </a:lnTo>
                    <a:lnTo>
                      <a:pt x="790" y="366"/>
                    </a:lnTo>
                    <a:lnTo>
                      <a:pt x="786" y="366"/>
                    </a:lnTo>
                    <a:lnTo>
                      <a:pt x="782" y="366"/>
                    </a:lnTo>
                    <a:lnTo>
                      <a:pt x="778" y="366"/>
                    </a:lnTo>
                    <a:lnTo>
                      <a:pt x="776" y="366"/>
                    </a:lnTo>
                    <a:lnTo>
                      <a:pt x="776" y="362"/>
                    </a:lnTo>
                    <a:lnTo>
                      <a:pt x="772" y="362"/>
                    </a:lnTo>
                    <a:lnTo>
                      <a:pt x="772" y="358"/>
                    </a:lnTo>
                    <a:lnTo>
                      <a:pt x="768" y="354"/>
                    </a:lnTo>
                    <a:lnTo>
                      <a:pt x="772" y="354"/>
                    </a:lnTo>
                    <a:lnTo>
                      <a:pt x="776" y="354"/>
                    </a:lnTo>
                    <a:lnTo>
                      <a:pt x="772" y="354"/>
                    </a:lnTo>
                    <a:lnTo>
                      <a:pt x="772" y="350"/>
                    </a:lnTo>
                    <a:lnTo>
                      <a:pt x="772" y="354"/>
                    </a:lnTo>
                    <a:lnTo>
                      <a:pt x="768" y="354"/>
                    </a:lnTo>
                    <a:lnTo>
                      <a:pt x="768" y="358"/>
                    </a:lnTo>
                    <a:lnTo>
                      <a:pt x="764" y="358"/>
                    </a:lnTo>
                    <a:lnTo>
                      <a:pt x="764" y="354"/>
                    </a:lnTo>
                    <a:lnTo>
                      <a:pt x="760" y="354"/>
                    </a:lnTo>
                    <a:lnTo>
                      <a:pt x="764" y="354"/>
                    </a:lnTo>
                    <a:lnTo>
                      <a:pt x="764" y="358"/>
                    </a:lnTo>
                    <a:lnTo>
                      <a:pt x="760" y="358"/>
                    </a:lnTo>
                    <a:lnTo>
                      <a:pt x="756" y="358"/>
                    </a:lnTo>
                    <a:lnTo>
                      <a:pt x="752" y="358"/>
                    </a:lnTo>
                    <a:lnTo>
                      <a:pt x="756" y="358"/>
                    </a:lnTo>
                    <a:lnTo>
                      <a:pt x="752" y="358"/>
                    </a:lnTo>
                    <a:lnTo>
                      <a:pt x="748" y="358"/>
                    </a:lnTo>
                    <a:lnTo>
                      <a:pt x="746" y="358"/>
                    </a:lnTo>
                    <a:lnTo>
                      <a:pt x="748" y="358"/>
                    </a:lnTo>
                    <a:lnTo>
                      <a:pt x="748" y="354"/>
                    </a:lnTo>
                    <a:lnTo>
                      <a:pt x="746" y="354"/>
                    </a:lnTo>
                    <a:lnTo>
                      <a:pt x="742" y="354"/>
                    </a:lnTo>
                    <a:lnTo>
                      <a:pt x="738" y="354"/>
                    </a:lnTo>
                    <a:lnTo>
                      <a:pt x="738" y="350"/>
                    </a:lnTo>
                    <a:lnTo>
                      <a:pt x="734" y="350"/>
                    </a:lnTo>
                    <a:lnTo>
                      <a:pt x="734" y="348"/>
                    </a:lnTo>
                    <a:lnTo>
                      <a:pt x="732" y="348"/>
                    </a:lnTo>
                    <a:lnTo>
                      <a:pt x="732" y="344"/>
                    </a:lnTo>
                    <a:lnTo>
                      <a:pt x="734" y="340"/>
                    </a:lnTo>
                    <a:lnTo>
                      <a:pt x="732" y="340"/>
                    </a:lnTo>
                    <a:lnTo>
                      <a:pt x="728" y="340"/>
                    </a:lnTo>
                    <a:lnTo>
                      <a:pt x="728" y="336"/>
                    </a:lnTo>
                    <a:lnTo>
                      <a:pt x="732" y="340"/>
                    </a:lnTo>
                    <a:lnTo>
                      <a:pt x="734" y="340"/>
                    </a:lnTo>
                    <a:lnTo>
                      <a:pt x="738" y="340"/>
                    </a:lnTo>
                    <a:lnTo>
                      <a:pt x="742" y="340"/>
                    </a:lnTo>
                    <a:lnTo>
                      <a:pt x="746" y="340"/>
                    </a:lnTo>
                    <a:lnTo>
                      <a:pt x="748" y="344"/>
                    </a:lnTo>
                    <a:lnTo>
                      <a:pt x="752" y="340"/>
                    </a:lnTo>
                    <a:lnTo>
                      <a:pt x="756" y="340"/>
                    </a:lnTo>
                    <a:lnTo>
                      <a:pt x="760" y="340"/>
                    </a:lnTo>
                    <a:lnTo>
                      <a:pt x="764" y="340"/>
                    </a:lnTo>
                    <a:lnTo>
                      <a:pt x="760" y="340"/>
                    </a:lnTo>
                    <a:lnTo>
                      <a:pt x="756" y="340"/>
                    </a:lnTo>
                    <a:lnTo>
                      <a:pt x="756" y="336"/>
                    </a:lnTo>
                    <a:lnTo>
                      <a:pt x="752" y="336"/>
                    </a:lnTo>
                    <a:lnTo>
                      <a:pt x="752" y="332"/>
                    </a:lnTo>
                    <a:lnTo>
                      <a:pt x="748" y="332"/>
                    </a:lnTo>
                    <a:lnTo>
                      <a:pt x="748" y="336"/>
                    </a:lnTo>
                    <a:lnTo>
                      <a:pt x="746" y="332"/>
                    </a:lnTo>
                    <a:lnTo>
                      <a:pt x="742" y="332"/>
                    </a:lnTo>
                    <a:lnTo>
                      <a:pt x="738" y="332"/>
                    </a:lnTo>
                    <a:lnTo>
                      <a:pt x="734" y="332"/>
                    </a:lnTo>
                    <a:lnTo>
                      <a:pt x="732" y="332"/>
                    </a:lnTo>
                    <a:lnTo>
                      <a:pt x="728" y="332"/>
                    </a:lnTo>
                    <a:lnTo>
                      <a:pt x="724" y="332"/>
                    </a:lnTo>
                    <a:lnTo>
                      <a:pt x="724" y="328"/>
                    </a:lnTo>
                    <a:lnTo>
                      <a:pt x="720" y="324"/>
                    </a:lnTo>
                    <a:lnTo>
                      <a:pt x="724" y="324"/>
                    </a:lnTo>
                    <a:lnTo>
                      <a:pt x="724" y="322"/>
                    </a:lnTo>
                    <a:lnTo>
                      <a:pt x="724" y="318"/>
                    </a:lnTo>
                    <a:lnTo>
                      <a:pt x="720" y="318"/>
                    </a:lnTo>
                    <a:lnTo>
                      <a:pt x="720" y="314"/>
                    </a:lnTo>
                    <a:lnTo>
                      <a:pt x="724" y="314"/>
                    </a:lnTo>
                    <a:lnTo>
                      <a:pt x="724" y="310"/>
                    </a:lnTo>
                    <a:lnTo>
                      <a:pt x="728" y="310"/>
                    </a:lnTo>
                    <a:lnTo>
                      <a:pt x="724" y="310"/>
                    </a:lnTo>
                    <a:lnTo>
                      <a:pt x="724" y="306"/>
                    </a:lnTo>
                    <a:lnTo>
                      <a:pt x="724" y="302"/>
                    </a:lnTo>
                    <a:lnTo>
                      <a:pt x="724" y="298"/>
                    </a:lnTo>
                    <a:lnTo>
                      <a:pt x="728" y="298"/>
                    </a:lnTo>
                    <a:lnTo>
                      <a:pt x="728" y="294"/>
                    </a:lnTo>
                    <a:lnTo>
                      <a:pt x="732" y="294"/>
                    </a:lnTo>
                    <a:lnTo>
                      <a:pt x="732" y="288"/>
                    </a:lnTo>
                    <a:lnTo>
                      <a:pt x="732" y="284"/>
                    </a:lnTo>
                    <a:lnTo>
                      <a:pt x="734" y="280"/>
                    </a:lnTo>
                    <a:lnTo>
                      <a:pt x="738" y="280"/>
                    </a:lnTo>
                    <a:lnTo>
                      <a:pt x="738" y="276"/>
                    </a:lnTo>
                    <a:lnTo>
                      <a:pt x="742" y="276"/>
                    </a:lnTo>
                    <a:lnTo>
                      <a:pt x="742" y="272"/>
                    </a:lnTo>
                    <a:lnTo>
                      <a:pt x="746" y="272"/>
                    </a:lnTo>
                    <a:lnTo>
                      <a:pt x="748" y="272"/>
                    </a:lnTo>
                    <a:lnTo>
                      <a:pt x="748" y="268"/>
                    </a:lnTo>
                    <a:lnTo>
                      <a:pt x="752" y="268"/>
                    </a:lnTo>
                    <a:lnTo>
                      <a:pt x="756" y="268"/>
                    </a:lnTo>
                    <a:lnTo>
                      <a:pt x="760" y="264"/>
                    </a:lnTo>
                    <a:lnTo>
                      <a:pt x="764" y="264"/>
                    </a:lnTo>
                    <a:lnTo>
                      <a:pt x="768" y="264"/>
                    </a:lnTo>
                    <a:lnTo>
                      <a:pt x="772" y="264"/>
                    </a:lnTo>
                    <a:lnTo>
                      <a:pt x="776" y="264"/>
                    </a:lnTo>
                    <a:lnTo>
                      <a:pt x="782" y="264"/>
                    </a:lnTo>
                    <a:lnTo>
                      <a:pt x="786" y="264"/>
                    </a:lnTo>
                    <a:lnTo>
                      <a:pt x="790" y="264"/>
                    </a:lnTo>
                    <a:lnTo>
                      <a:pt x="794" y="268"/>
                    </a:lnTo>
                    <a:lnTo>
                      <a:pt x="790" y="268"/>
                    </a:lnTo>
                    <a:lnTo>
                      <a:pt x="786" y="272"/>
                    </a:lnTo>
                    <a:lnTo>
                      <a:pt x="782" y="276"/>
                    </a:lnTo>
                    <a:lnTo>
                      <a:pt x="778" y="276"/>
                    </a:lnTo>
                    <a:lnTo>
                      <a:pt x="778" y="280"/>
                    </a:lnTo>
                    <a:lnTo>
                      <a:pt x="776" y="280"/>
                    </a:lnTo>
                    <a:lnTo>
                      <a:pt x="776" y="284"/>
                    </a:lnTo>
                    <a:lnTo>
                      <a:pt x="776" y="288"/>
                    </a:lnTo>
                    <a:lnTo>
                      <a:pt x="772" y="288"/>
                    </a:lnTo>
                    <a:lnTo>
                      <a:pt x="768" y="292"/>
                    </a:lnTo>
                    <a:lnTo>
                      <a:pt x="768" y="294"/>
                    </a:lnTo>
                    <a:lnTo>
                      <a:pt x="768" y="298"/>
                    </a:lnTo>
                    <a:lnTo>
                      <a:pt x="772" y="298"/>
                    </a:lnTo>
                    <a:lnTo>
                      <a:pt x="772" y="302"/>
                    </a:lnTo>
                    <a:lnTo>
                      <a:pt x="776" y="302"/>
                    </a:lnTo>
                    <a:lnTo>
                      <a:pt x="772" y="306"/>
                    </a:lnTo>
                    <a:lnTo>
                      <a:pt x="772" y="310"/>
                    </a:lnTo>
                    <a:lnTo>
                      <a:pt x="772" y="314"/>
                    </a:lnTo>
                    <a:lnTo>
                      <a:pt x="776" y="318"/>
                    </a:lnTo>
                    <a:lnTo>
                      <a:pt x="776" y="322"/>
                    </a:lnTo>
                    <a:lnTo>
                      <a:pt x="778" y="322"/>
                    </a:lnTo>
                    <a:lnTo>
                      <a:pt x="786" y="328"/>
                    </a:lnTo>
                    <a:lnTo>
                      <a:pt x="790" y="328"/>
                    </a:lnTo>
                    <a:lnTo>
                      <a:pt x="794" y="328"/>
                    </a:lnTo>
                    <a:lnTo>
                      <a:pt x="794" y="332"/>
                    </a:lnTo>
                    <a:lnTo>
                      <a:pt x="790" y="332"/>
                    </a:lnTo>
                    <a:lnTo>
                      <a:pt x="786" y="336"/>
                    </a:lnTo>
                    <a:lnTo>
                      <a:pt x="782" y="336"/>
                    </a:lnTo>
                    <a:lnTo>
                      <a:pt x="778" y="336"/>
                    </a:lnTo>
                    <a:lnTo>
                      <a:pt x="776" y="336"/>
                    </a:lnTo>
                    <a:lnTo>
                      <a:pt x="776" y="340"/>
                    </a:lnTo>
                    <a:lnTo>
                      <a:pt x="772" y="340"/>
                    </a:lnTo>
                    <a:lnTo>
                      <a:pt x="768" y="340"/>
                    </a:lnTo>
                    <a:lnTo>
                      <a:pt x="772" y="340"/>
                    </a:lnTo>
                    <a:lnTo>
                      <a:pt x="776" y="340"/>
                    </a:lnTo>
                    <a:lnTo>
                      <a:pt x="778" y="340"/>
                    </a:lnTo>
                    <a:lnTo>
                      <a:pt x="778" y="336"/>
                    </a:lnTo>
                    <a:lnTo>
                      <a:pt x="782" y="336"/>
                    </a:lnTo>
                    <a:lnTo>
                      <a:pt x="786" y="336"/>
                    </a:lnTo>
                    <a:lnTo>
                      <a:pt x="790" y="336"/>
                    </a:lnTo>
                    <a:lnTo>
                      <a:pt x="794" y="336"/>
                    </a:lnTo>
                    <a:lnTo>
                      <a:pt x="794" y="340"/>
                    </a:lnTo>
                    <a:lnTo>
                      <a:pt x="794" y="336"/>
                    </a:lnTo>
                    <a:lnTo>
                      <a:pt x="790" y="336"/>
                    </a:lnTo>
                    <a:lnTo>
                      <a:pt x="790" y="340"/>
                    </a:lnTo>
                    <a:lnTo>
                      <a:pt x="794" y="340"/>
                    </a:lnTo>
                    <a:lnTo>
                      <a:pt x="794" y="344"/>
                    </a:lnTo>
                    <a:lnTo>
                      <a:pt x="794" y="340"/>
                    </a:lnTo>
                    <a:lnTo>
                      <a:pt x="794" y="336"/>
                    </a:lnTo>
                    <a:lnTo>
                      <a:pt x="794" y="332"/>
                    </a:lnTo>
                    <a:lnTo>
                      <a:pt x="794" y="328"/>
                    </a:lnTo>
                    <a:lnTo>
                      <a:pt x="798" y="328"/>
                    </a:lnTo>
                    <a:lnTo>
                      <a:pt x="798" y="324"/>
                    </a:lnTo>
                    <a:lnTo>
                      <a:pt x="798" y="322"/>
                    </a:lnTo>
                    <a:lnTo>
                      <a:pt x="794" y="322"/>
                    </a:lnTo>
                    <a:lnTo>
                      <a:pt x="794" y="324"/>
                    </a:lnTo>
                    <a:lnTo>
                      <a:pt x="790" y="324"/>
                    </a:lnTo>
                    <a:lnTo>
                      <a:pt x="790" y="322"/>
                    </a:lnTo>
                    <a:lnTo>
                      <a:pt x="786" y="322"/>
                    </a:lnTo>
                    <a:lnTo>
                      <a:pt x="782" y="322"/>
                    </a:lnTo>
                    <a:lnTo>
                      <a:pt x="786" y="322"/>
                    </a:lnTo>
                    <a:lnTo>
                      <a:pt x="786" y="318"/>
                    </a:lnTo>
                    <a:lnTo>
                      <a:pt x="782" y="318"/>
                    </a:lnTo>
                    <a:lnTo>
                      <a:pt x="778" y="314"/>
                    </a:lnTo>
                    <a:lnTo>
                      <a:pt x="776" y="314"/>
                    </a:lnTo>
                    <a:lnTo>
                      <a:pt x="778" y="314"/>
                    </a:lnTo>
                    <a:lnTo>
                      <a:pt x="782" y="314"/>
                    </a:lnTo>
                    <a:lnTo>
                      <a:pt x="786" y="314"/>
                    </a:lnTo>
                    <a:lnTo>
                      <a:pt x="786" y="310"/>
                    </a:lnTo>
                    <a:lnTo>
                      <a:pt x="786" y="306"/>
                    </a:lnTo>
                    <a:lnTo>
                      <a:pt x="790" y="306"/>
                    </a:lnTo>
                    <a:lnTo>
                      <a:pt x="794" y="306"/>
                    </a:lnTo>
                    <a:lnTo>
                      <a:pt x="794" y="310"/>
                    </a:lnTo>
                    <a:lnTo>
                      <a:pt x="798" y="310"/>
                    </a:lnTo>
                    <a:lnTo>
                      <a:pt x="802" y="314"/>
                    </a:lnTo>
                    <a:lnTo>
                      <a:pt x="802" y="318"/>
                    </a:lnTo>
                    <a:lnTo>
                      <a:pt x="806" y="318"/>
                    </a:lnTo>
                    <a:lnTo>
                      <a:pt x="806" y="314"/>
                    </a:lnTo>
                    <a:lnTo>
                      <a:pt x="802" y="314"/>
                    </a:lnTo>
                    <a:lnTo>
                      <a:pt x="802" y="310"/>
                    </a:lnTo>
                    <a:lnTo>
                      <a:pt x="798" y="310"/>
                    </a:lnTo>
                    <a:lnTo>
                      <a:pt x="794" y="310"/>
                    </a:lnTo>
                    <a:lnTo>
                      <a:pt x="794" y="306"/>
                    </a:lnTo>
                    <a:lnTo>
                      <a:pt x="798" y="306"/>
                    </a:lnTo>
                    <a:lnTo>
                      <a:pt x="802" y="302"/>
                    </a:lnTo>
                    <a:lnTo>
                      <a:pt x="798" y="302"/>
                    </a:lnTo>
                    <a:lnTo>
                      <a:pt x="798" y="306"/>
                    </a:lnTo>
                    <a:lnTo>
                      <a:pt x="794" y="306"/>
                    </a:lnTo>
                    <a:lnTo>
                      <a:pt x="794" y="302"/>
                    </a:lnTo>
                    <a:lnTo>
                      <a:pt x="790" y="302"/>
                    </a:lnTo>
                    <a:lnTo>
                      <a:pt x="790" y="306"/>
                    </a:lnTo>
                    <a:lnTo>
                      <a:pt x="786" y="302"/>
                    </a:lnTo>
                    <a:lnTo>
                      <a:pt x="782" y="302"/>
                    </a:lnTo>
                    <a:lnTo>
                      <a:pt x="782" y="298"/>
                    </a:lnTo>
                    <a:lnTo>
                      <a:pt x="786" y="298"/>
                    </a:lnTo>
                    <a:lnTo>
                      <a:pt x="782" y="298"/>
                    </a:lnTo>
                    <a:lnTo>
                      <a:pt x="782" y="294"/>
                    </a:lnTo>
                    <a:lnTo>
                      <a:pt x="782" y="292"/>
                    </a:lnTo>
                    <a:lnTo>
                      <a:pt x="782" y="288"/>
                    </a:lnTo>
                    <a:lnTo>
                      <a:pt x="786" y="288"/>
                    </a:lnTo>
                    <a:lnTo>
                      <a:pt x="790" y="292"/>
                    </a:lnTo>
                    <a:lnTo>
                      <a:pt x="794" y="292"/>
                    </a:lnTo>
                    <a:lnTo>
                      <a:pt x="798" y="292"/>
                    </a:lnTo>
                    <a:lnTo>
                      <a:pt x="802" y="292"/>
                    </a:lnTo>
                    <a:lnTo>
                      <a:pt x="802" y="294"/>
                    </a:lnTo>
                    <a:lnTo>
                      <a:pt x="806" y="294"/>
                    </a:lnTo>
                    <a:lnTo>
                      <a:pt x="802" y="294"/>
                    </a:lnTo>
                    <a:lnTo>
                      <a:pt x="802" y="292"/>
                    </a:lnTo>
                    <a:lnTo>
                      <a:pt x="798" y="292"/>
                    </a:lnTo>
                    <a:lnTo>
                      <a:pt x="794" y="292"/>
                    </a:lnTo>
                    <a:lnTo>
                      <a:pt x="794" y="288"/>
                    </a:lnTo>
                    <a:lnTo>
                      <a:pt x="790" y="288"/>
                    </a:lnTo>
                    <a:lnTo>
                      <a:pt x="782" y="288"/>
                    </a:lnTo>
                    <a:lnTo>
                      <a:pt x="786" y="284"/>
                    </a:lnTo>
                    <a:lnTo>
                      <a:pt x="786" y="288"/>
                    </a:lnTo>
                    <a:lnTo>
                      <a:pt x="790" y="288"/>
                    </a:lnTo>
                    <a:lnTo>
                      <a:pt x="790" y="284"/>
                    </a:lnTo>
                    <a:lnTo>
                      <a:pt x="794" y="284"/>
                    </a:lnTo>
                    <a:lnTo>
                      <a:pt x="794" y="288"/>
                    </a:lnTo>
                    <a:lnTo>
                      <a:pt x="798" y="288"/>
                    </a:lnTo>
                    <a:lnTo>
                      <a:pt x="802" y="288"/>
                    </a:lnTo>
                    <a:lnTo>
                      <a:pt x="806" y="288"/>
                    </a:lnTo>
                    <a:lnTo>
                      <a:pt x="808" y="288"/>
                    </a:lnTo>
                    <a:lnTo>
                      <a:pt x="812" y="288"/>
                    </a:lnTo>
                    <a:lnTo>
                      <a:pt x="808" y="288"/>
                    </a:lnTo>
                    <a:lnTo>
                      <a:pt x="806" y="288"/>
                    </a:lnTo>
                    <a:lnTo>
                      <a:pt x="802" y="288"/>
                    </a:lnTo>
                    <a:lnTo>
                      <a:pt x="802" y="284"/>
                    </a:lnTo>
                    <a:lnTo>
                      <a:pt x="798" y="284"/>
                    </a:lnTo>
                    <a:lnTo>
                      <a:pt x="794" y="284"/>
                    </a:lnTo>
                    <a:lnTo>
                      <a:pt x="790" y="284"/>
                    </a:lnTo>
                    <a:lnTo>
                      <a:pt x="790" y="280"/>
                    </a:lnTo>
                    <a:lnTo>
                      <a:pt x="794" y="280"/>
                    </a:lnTo>
                    <a:lnTo>
                      <a:pt x="794" y="276"/>
                    </a:lnTo>
                    <a:lnTo>
                      <a:pt x="798" y="280"/>
                    </a:lnTo>
                    <a:lnTo>
                      <a:pt x="802" y="280"/>
                    </a:lnTo>
                    <a:lnTo>
                      <a:pt x="798" y="280"/>
                    </a:lnTo>
                    <a:lnTo>
                      <a:pt x="798" y="276"/>
                    </a:lnTo>
                    <a:lnTo>
                      <a:pt x="802" y="276"/>
                    </a:lnTo>
                    <a:lnTo>
                      <a:pt x="806" y="276"/>
                    </a:lnTo>
                    <a:lnTo>
                      <a:pt x="808" y="276"/>
                    </a:lnTo>
                    <a:lnTo>
                      <a:pt x="808" y="280"/>
                    </a:lnTo>
                    <a:lnTo>
                      <a:pt x="812" y="280"/>
                    </a:lnTo>
                    <a:lnTo>
                      <a:pt x="812" y="276"/>
                    </a:lnTo>
                    <a:lnTo>
                      <a:pt x="808" y="276"/>
                    </a:lnTo>
                    <a:lnTo>
                      <a:pt x="806" y="276"/>
                    </a:lnTo>
                    <a:lnTo>
                      <a:pt x="806" y="272"/>
                    </a:lnTo>
                    <a:lnTo>
                      <a:pt x="808" y="272"/>
                    </a:lnTo>
                    <a:lnTo>
                      <a:pt x="812" y="272"/>
                    </a:lnTo>
                    <a:lnTo>
                      <a:pt x="816" y="268"/>
                    </a:lnTo>
                    <a:lnTo>
                      <a:pt x="820" y="268"/>
                    </a:lnTo>
                    <a:lnTo>
                      <a:pt x="824" y="268"/>
                    </a:lnTo>
                    <a:lnTo>
                      <a:pt x="828" y="268"/>
                    </a:lnTo>
                    <a:lnTo>
                      <a:pt x="832" y="268"/>
                    </a:lnTo>
                    <a:lnTo>
                      <a:pt x="834" y="268"/>
                    </a:lnTo>
                    <a:lnTo>
                      <a:pt x="838" y="268"/>
                    </a:lnTo>
                    <a:lnTo>
                      <a:pt x="842" y="268"/>
                    </a:lnTo>
                    <a:lnTo>
                      <a:pt x="846" y="272"/>
                    </a:lnTo>
                    <a:lnTo>
                      <a:pt x="846" y="276"/>
                    </a:lnTo>
                    <a:lnTo>
                      <a:pt x="846" y="280"/>
                    </a:lnTo>
                    <a:lnTo>
                      <a:pt x="850" y="284"/>
                    </a:lnTo>
                    <a:lnTo>
                      <a:pt x="854" y="284"/>
                    </a:lnTo>
                    <a:lnTo>
                      <a:pt x="854" y="288"/>
                    </a:lnTo>
                    <a:lnTo>
                      <a:pt x="854" y="292"/>
                    </a:lnTo>
                    <a:lnTo>
                      <a:pt x="858" y="292"/>
                    </a:lnTo>
                    <a:lnTo>
                      <a:pt x="858" y="294"/>
                    </a:lnTo>
                    <a:lnTo>
                      <a:pt x="854" y="298"/>
                    </a:lnTo>
                    <a:lnTo>
                      <a:pt x="850" y="302"/>
                    </a:lnTo>
                    <a:lnTo>
                      <a:pt x="846" y="306"/>
                    </a:lnTo>
                    <a:lnTo>
                      <a:pt x="842" y="306"/>
                    </a:lnTo>
                    <a:lnTo>
                      <a:pt x="846" y="306"/>
                    </a:lnTo>
                    <a:lnTo>
                      <a:pt x="850" y="302"/>
                    </a:lnTo>
                    <a:lnTo>
                      <a:pt x="854" y="302"/>
                    </a:lnTo>
                    <a:lnTo>
                      <a:pt x="858" y="302"/>
                    </a:lnTo>
                    <a:lnTo>
                      <a:pt x="854" y="302"/>
                    </a:lnTo>
                    <a:lnTo>
                      <a:pt x="854" y="306"/>
                    </a:lnTo>
                    <a:lnTo>
                      <a:pt x="850" y="306"/>
                    </a:lnTo>
                    <a:lnTo>
                      <a:pt x="850" y="310"/>
                    </a:lnTo>
                    <a:lnTo>
                      <a:pt x="854" y="310"/>
                    </a:lnTo>
                    <a:lnTo>
                      <a:pt x="854" y="314"/>
                    </a:lnTo>
                    <a:lnTo>
                      <a:pt x="854" y="310"/>
                    </a:lnTo>
                    <a:lnTo>
                      <a:pt x="850" y="314"/>
                    </a:lnTo>
                    <a:lnTo>
                      <a:pt x="846" y="314"/>
                    </a:lnTo>
                    <a:lnTo>
                      <a:pt x="850" y="314"/>
                    </a:lnTo>
                    <a:lnTo>
                      <a:pt x="850" y="318"/>
                    </a:lnTo>
                    <a:lnTo>
                      <a:pt x="854" y="318"/>
                    </a:lnTo>
                    <a:lnTo>
                      <a:pt x="854" y="314"/>
                    </a:lnTo>
                    <a:lnTo>
                      <a:pt x="858" y="314"/>
                    </a:lnTo>
                    <a:lnTo>
                      <a:pt x="858" y="310"/>
                    </a:lnTo>
                    <a:lnTo>
                      <a:pt x="862" y="310"/>
                    </a:lnTo>
                    <a:lnTo>
                      <a:pt x="858" y="310"/>
                    </a:lnTo>
                    <a:lnTo>
                      <a:pt x="858" y="306"/>
                    </a:lnTo>
                    <a:lnTo>
                      <a:pt x="862" y="306"/>
                    </a:lnTo>
                    <a:lnTo>
                      <a:pt x="862" y="310"/>
                    </a:lnTo>
                    <a:lnTo>
                      <a:pt x="864" y="310"/>
                    </a:lnTo>
                    <a:lnTo>
                      <a:pt x="868" y="310"/>
                    </a:lnTo>
                    <a:lnTo>
                      <a:pt x="864" y="310"/>
                    </a:lnTo>
                    <a:lnTo>
                      <a:pt x="862" y="306"/>
                    </a:lnTo>
                    <a:lnTo>
                      <a:pt x="862" y="302"/>
                    </a:lnTo>
                    <a:lnTo>
                      <a:pt x="864" y="302"/>
                    </a:lnTo>
                    <a:lnTo>
                      <a:pt x="868" y="302"/>
                    </a:lnTo>
                    <a:lnTo>
                      <a:pt x="864" y="302"/>
                    </a:lnTo>
                    <a:lnTo>
                      <a:pt x="868" y="302"/>
                    </a:lnTo>
                    <a:lnTo>
                      <a:pt x="868" y="306"/>
                    </a:lnTo>
                    <a:lnTo>
                      <a:pt x="864" y="306"/>
                    </a:lnTo>
                    <a:lnTo>
                      <a:pt x="864" y="310"/>
                    </a:lnTo>
                    <a:lnTo>
                      <a:pt x="868" y="310"/>
                    </a:lnTo>
                    <a:lnTo>
                      <a:pt x="868" y="306"/>
                    </a:lnTo>
                    <a:lnTo>
                      <a:pt x="872" y="302"/>
                    </a:lnTo>
                    <a:lnTo>
                      <a:pt x="876" y="306"/>
                    </a:lnTo>
                    <a:lnTo>
                      <a:pt x="876" y="310"/>
                    </a:lnTo>
                    <a:lnTo>
                      <a:pt x="876" y="314"/>
                    </a:lnTo>
                    <a:lnTo>
                      <a:pt x="872" y="314"/>
                    </a:lnTo>
                    <a:lnTo>
                      <a:pt x="876" y="314"/>
                    </a:lnTo>
                    <a:lnTo>
                      <a:pt x="880" y="318"/>
                    </a:lnTo>
                    <a:lnTo>
                      <a:pt x="884" y="318"/>
                    </a:lnTo>
                    <a:lnTo>
                      <a:pt x="880" y="314"/>
                    </a:lnTo>
                    <a:lnTo>
                      <a:pt x="880" y="310"/>
                    </a:lnTo>
                    <a:lnTo>
                      <a:pt x="884" y="310"/>
                    </a:lnTo>
                    <a:lnTo>
                      <a:pt x="884" y="314"/>
                    </a:lnTo>
                    <a:lnTo>
                      <a:pt x="888" y="314"/>
                    </a:lnTo>
                    <a:lnTo>
                      <a:pt x="888" y="318"/>
                    </a:lnTo>
                    <a:lnTo>
                      <a:pt x="890" y="318"/>
                    </a:lnTo>
                    <a:lnTo>
                      <a:pt x="890" y="322"/>
                    </a:lnTo>
                    <a:lnTo>
                      <a:pt x="890" y="318"/>
                    </a:lnTo>
                    <a:lnTo>
                      <a:pt x="888" y="318"/>
                    </a:lnTo>
                    <a:lnTo>
                      <a:pt x="888" y="314"/>
                    </a:lnTo>
                    <a:lnTo>
                      <a:pt x="890" y="318"/>
                    </a:lnTo>
                    <a:lnTo>
                      <a:pt x="894" y="322"/>
                    </a:lnTo>
                    <a:lnTo>
                      <a:pt x="894" y="318"/>
                    </a:lnTo>
                    <a:lnTo>
                      <a:pt x="890" y="318"/>
                    </a:lnTo>
                    <a:lnTo>
                      <a:pt x="890" y="314"/>
                    </a:lnTo>
                    <a:lnTo>
                      <a:pt x="888" y="314"/>
                    </a:lnTo>
                    <a:lnTo>
                      <a:pt x="888" y="310"/>
                    </a:lnTo>
                    <a:lnTo>
                      <a:pt x="884" y="310"/>
                    </a:lnTo>
                    <a:lnTo>
                      <a:pt x="880" y="310"/>
                    </a:lnTo>
                    <a:lnTo>
                      <a:pt x="880" y="306"/>
                    </a:lnTo>
                    <a:lnTo>
                      <a:pt x="884" y="306"/>
                    </a:lnTo>
                    <a:lnTo>
                      <a:pt x="884" y="310"/>
                    </a:lnTo>
                    <a:lnTo>
                      <a:pt x="888" y="310"/>
                    </a:lnTo>
                    <a:lnTo>
                      <a:pt x="884" y="310"/>
                    </a:lnTo>
                    <a:lnTo>
                      <a:pt x="884" y="306"/>
                    </a:lnTo>
                    <a:lnTo>
                      <a:pt x="888" y="306"/>
                    </a:lnTo>
                    <a:lnTo>
                      <a:pt x="890" y="306"/>
                    </a:lnTo>
                    <a:lnTo>
                      <a:pt x="894" y="306"/>
                    </a:lnTo>
                    <a:lnTo>
                      <a:pt x="894" y="310"/>
                    </a:lnTo>
                    <a:lnTo>
                      <a:pt x="898" y="310"/>
                    </a:lnTo>
                    <a:lnTo>
                      <a:pt x="902" y="310"/>
                    </a:lnTo>
                    <a:lnTo>
                      <a:pt x="906" y="310"/>
                    </a:lnTo>
                    <a:lnTo>
                      <a:pt x="902" y="310"/>
                    </a:lnTo>
                    <a:lnTo>
                      <a:pt x="898" y="310"/>
                    </a:lnTo>
                    <a:lnTo>
                      <a:pt x="894" y="310"/>
                    </a:lnTo>
                    <a:lnTo>
                      <a:pt x="894" y="306"/>
                    </a:lnTo>
                    <a:lnTo>
                      <a:pt x="890" y="306"/>
                    </a:lnTo>
                    <a:lnTo>
                      <a:pt x="888" y="306"/>
                    </a:lnTo>
                    <a:lnTo>
                      <a:pt x="884" y="302"/>
                    </a:lnTo>
                    <a:lnTo>
                      <a:pt x="884" y="298"/>
                    </a:lnTo>
                    <a:lnTo>
                      <a:pt x="888" y="298"/>
                    </a:lnTo>
                    <a:lnTo>
                      <a:pt x="890" y="294"/>
                    </a:lnTo>
                    <a:lnTo>
                      <a:pt x="894" y="294"/>
                    </a:lnTo>
                    <a:lnTo>
                      <a:pt x="898" y="294"/>
                    </a:lnTo>
                    <a:lnTo>
                      <a:pt x="902" y="294"/>
                    </a:lnTo>
                    <a:lnTo>
                      <a:pt x="906" y="294"/>
                    </a:lnTo>
                    <a:lnTo>
                      <a:pt x="910" y="294"/>
                    </a:lnTo>
                    <a:lnTo>
                      <a:pt x="910" y="298"/>
                    </a:lnTo>
                    <a:lnTo>
                      <a:pt x="914" y="298"/>
                    </a:lnTo>
                    <a:lnTo>
                      <a:pt x="918" y="298"/>
                    </a:lnTo>
                    <a:lnTo>
                      <a:pt x="918" y="302"/>
                    </a:lnTo>
                    <a:lnTo>
                      <a:pt x="918" y="298"/>
                    </a:lnTo>
                    <a:lnTo>
                      <a:pt x="920" y="298"/>
                    </a:lnTo>
                    <a:lnTo>
                      <a:pt x="924" y="298"/>
                    </a:lnTo>
                    <a:lnTo>
                      <a:pt x="928" y="298"/>
                    </a:lnTo>
                    <a:lnTo>
                      <a:pt x="928" y="302"/>
                    </a:lnTo>
                    <a:lnTo>
                      <a:pt x="932" y="302"/>
                    </a:lnTo>
                    <a:lnTo>
                      <a:pt x="932" y="306"/>
                    </a:lnTo>
                    <a:lnTo>
                      <a:pt x="936" y="306"/>
                    </a:lnTo>
                    <a:lnTo>
                      <a:pt x="932" y="310"/>
                    </a:lnTo>
                    <a:lnTo>
                      <a:pt x="928" y="310"/>
                    </a:lnTo>
                    <a:lnTo>
                      <a:pt x="924" y="310"/>
                    </a:lnTo>
                    <a:lnTo>
                      <a:pt x="920" y="310"/>
                    </a:lnTo>
                    <a:lnTo>
                      <a:pt x="920" y="314"/>
                    </a:lnTo>
                    <a:lnTo>
                      <a:pt x="918" y="314"/>
                    </a:lnTo>
                    <a:lnTo>
                      <a:pt x="914" y="318"/>
                    </a:lnTo>
                    <a:lnTo>
                      <a:pt x="918" y="314"/>
                    </a:lnTo>
                    <a:lnTo>
                      <a:pt x="920" y="314"/>
                    </a:lnTo>
                    <a:lnTo>
                      <a:pt x="920" y="310"/>
                    </a:lnTo>
                    <a:lnTo>
                      <a:pt x="924" y="310"/>
                    </a:lnTo>
                    <a:lnTo>
                      <a:pt x="928" y="310"/>
                    </a:lnTo>
                    <a:lnTo>
                      <a:pt x="932" y="314"/>
                    </a:lnTo>
                    <a:lnTo>
                      <a:pt x="928" y="314"/>
                    </a:lnTo>
                    <a:lnTo>
                      <a:pt x="924" y="314"/>
                    </a:lnTo>
                    <a:lnTo>
                      <a:pt x="924" y="318"/>
                    </a:lnTo>
                    <a:lnTo>
                      <a:pt x="920" y="322"/>
                    </a:lnTo>
                    <a:lnTo>
                      <a:pt x="918" y="322"/>
                    </a:lnTo>
                    <a:lnTo>
                      <a:pt x="920" y="322"/>
                    </a:lnTo>
                    <a:lnTo>
                      <a:pt x="924" y="318"/>
                    </a:lnTo>
                    <a:lnTo>
                      <a:pt x="924" y="314"/>
                    </a:lnTo>
                    <a:lnTo>
                      <a:pt x="928" y="314"/>
                    </a:lnTo>
                    <a:lnTo>
                      <a:pt x="932" y="314"/>
                    </a:lnTo>
                    <a:lnTo>
                      <a:pt x="932" y="310"/>
                    </a:lnTo>
                    <a:lnTo>
                      <a:pt x="936" y="310"/>
                    </a:lnTo>
                    <a:lnTo>
                      <a:pt x="940" y="310"/>
                    </a:lnTo>
                    <a:lnTo>
                      <a:pt x="944" y="314"/>
                    </a:lnTo>
                    <a:lnTo>
                      <a:pt x="948" y="314"/>
                    </a:lnTo>
                    <a:lnTo>
                      <a:pt x="948" y="318"/>
                    </a:lnTo>
                    <a:lnTo>
                      <a:pt x="944" y="318"/>
                    </a:lnTo>
                    <a:lnTo>
                      <a:pt x="944" y="322"/>
                    </a:lnTo>
                    <a:lnTo>
                      <a:pt x="940" y="318"/>
                    </a:lnTo>
                    <a:lnTo>
                      <a:pt x="940" y="322"/>
                    </a:lnTo>
                    <a:lnTo>
                      <a:pt x="936" y="322"/>
                    </a:lnTo>
                    <a:lnTo>
                      <a:pt x="932" y="322"/>
                    </a:lnTo>
                    <a:lnTo>
                      <a:pt x="928" y="322"/>
                    </a:lnTo>
                    <a:lnTo>
                      <a:pt x="932" y="322"/>
                    </a:lnTo>
                    <a:lnTo>
                      <a:pt x="936" y="322"/>
                    </a:lnTo>
                    <a:lnTo>
                      <a:pt x="932" y="324"/>
                    </a:lnTo>
                    <a:lnTo>
                      <a:pt x="928" y="324"/>
                    </a:lnTo>
                    <a:lnTo>
                      <a:pt x="932" y="324"/>
                    </a:lnTo>
                    <a:lnTo>
                      <a:pt x="936" y="324"/>
                    </a:lnTo>
                    <a:lnTo>
                      <a:pt x="936" y="322"/>
                    </a:lnTo>
                    <a:lnTo>
                      <a:pt x="940" y="322"/>
                    </a:lnTo>
                    <a:lnTo>
                      <a:pt x="940" y="324"/>
                    </a:lnTo>
                    <a:lnTo>
                      <a:pt x="936" y="324"/>
                    </a:lnTo>
                    <a:lnTo>
                      <a:pt x="932" y="324"/>
                    </a:lnTo>
                    <a:lnTo>
                      <a:pt x="932" y="328"/>
                    </a:lnTo>
                    <a:lnTo>
                      <a:pt x="932" y="324"/>
                    </a:lnTo>
                    <a:lnTo>
                      <a:pt x="936" y="324"/>
                    </a:lnTo>
                    <a:lnTo>
                      <a:pt x="936" y="328"/>
                    </a:lnTo>
                    <a:lnTo>
                      <a:pt x="940" y="328"/>
                    </a:lnTo>
                    <a:lnTo>
                      <a:pt x="936" y="332"/>
                    </a:lnTo>
                    <a:lnTo>
                      <a:pt x="932" y="336"/>
                    </a:lnTo>
                    <a:lnTo>
                      <a:pt x="936" y="332"/>
                    </a:lnTo>
                    <a:lnTo>
                      <a:pt x="940" y="332"/>
                    </a:lnTo>
                    <a:lnTo>
                      <a:pt x="940" y="328"/>
                    </a:lnTo>
                    <a:lnTo>
                      <a:pt x="936" y="328"/>
                    </a:lnTo>
                    <a:lnTo>
                      <a:pt x="936" y="324"/>
                    </a:lnTo>
                    <a:lnTo>
                      <a:pt x="940" y="324"/>
                    </a:lnTo>
                    <a:lnTo>
                      <a:pt x="944" y="322"/>
                    </a:lnTo>
                    <a:lnTo>
                      <a:pt x="948" y="322"/>
                    </a:lnTo>
                    <a:lnTo>
                      <a:pt x="948" y="324"/>
                    </a:lnTo>
                    <a:lnTo>
                      <a:pt x="944" y="324"/>
                    </a:lnTo>
                    <a:lnTo>
                      <a:pt x="948" y="324"/>
                    </a:lnTo>
                    <a:lnTo>
                      <a:pt x="948" y="322"/>
                    </a:lnTo>
                    <a:lnTo>
                      <a:pt x="950" y="322"/>
                    </a:lnTo>
                    <a:lnTo>
                      <a:pt x="954" y="322"/>
                    </a:lnTo>
                    <a:lnTo>
                      <a:pt x="950" y="322"/>
                    </a:lnTo>
                    <a:lnTo>
                      <a:pt x="950" y="324"/>
                    </a:lnTo>
                    <a:lnTo>
                      <a:pt x="948" y="324"/>
                    </a:lnTo>
                    <a:lnTo>
                      <a:pt x="948" y="328"/>
                    </a:lnTo>
                    <a:lnTo>
                      <a:pt x="944" y="328"/>
                    </a:lnTo>
                    <a:lnTo>
                      <a:pt x="948" y="328"/>
                    </a:lnTo>
                    <a:lnTo>
                      <a:pt x="948" y="332"/>
                    </a:lnTo>
                    <a:lnTo>
                      <a:pt x="944" y="332"/>
                    </a:lnTo>
                    <a:lnTo>
                      <a:pt x="944" y="336"/>
                    </a:lnTo>
                    <a:lnTo>
                      <a:pt x="948" y="336"/>
                    </a:lnTo>
                    <a:lnTo>
                      <a:pt x="948" y="332"/>
                    </a:lnTo>
                    <a:lnTo>
                      <a:pt x="948" y="328"/>
                    </a:lnTo>
                    <a:lnTo>
                      <a:pt x="950" y="324"/>
                    </a:lnTo>
                    <a:lnTo>
                      <a:pt x="954" y="324"/>
                    </a:lnTo>
                    <a:lnTo>
                      <a:pt x="954" y="328"/>
                    </a:lnTo>
                    <a:lnTo>
                      <a:pt x="954" y="332"/>
                    </a:lnTo>
                    <a:lnTo>
                      <a:pt x="954" y="328"/>
                    </a:lnTo>
                    <a:lnTo>
                      <a:pt x="958" y="328"/>
                    </a:lnTo>
                    <a:lnTo>
                      <a:pt x="954" y="332"/>
                    </a:lnTo>
                    <a:lnTo>
                      <a:pt x="950" y="332"/>
                    </a:lnTo>
                    <a:lnTo>
                      <a:pt x="950" y="336"/>
                    </a:lnTo>
                    <a:lnTo>
                      <a:pt x="950" y="340"/>
                    </a:lnTo>
                    <a:lnTo>
                      <a:pt x="950" y="336"/>
                    </a:lnTo>
                    <a:lnTo>
                      <a:pt x="954" y="332"/>
                    </a:lnTo>
                    <a:lnTo>
                      <a:pt x="958" y="332"/>
                    </a:lnTo>
                    <a:lnTo>
                      <a:pt x="962" y="332"/>
                    </a:lnTo>
                    <a:lnTo>
                      <a:pt x="958" y="332"/>
                    </a:lnTo>
                    <a:lnTo>
                      <a:pt x="958" y="336"/>
                    </a:lnTo>
                    <a:lnTo>
                      <a:pt x="958" y="340"/>
                    </a:lnTo>
                    <a:lnTo>
                      <a:pt x="954" y="340"/>
                    </a:lnTo>
                    <a:lnTo>
                      <a:pt x="958" y="340"/>
                    </a:lnTo>
                    <a:lnTo>
                      <a:pt x="958" y="336"/>
                    </a:lnTo>
                    <a:lnTo>
                      <a:pt x="962" y="332"/>
                    </a:lnTo>
                    <a:lnTo>
                      <a:pt x="962" y="336"/>
                    </a:lnTo>
                    <a:lnTo>
                      <a:pt x="962" y="332"/>
                    </a:lnTo>
                    <a:lnTo>
                      <a:pt x="962" y="328"/>
                    </a:lnTo>
                    <a:lnTo>
                      <a:pt x="966" y="328"/>
                    </a:lnTo>
                    <a:lnTo>
                      <a:pt x="966" y="324"/>
                    </a:lnTo>
                    <a:lnTo>
                      <a:pt x="970" y="324"/>
                    </a:lnTo>
                    <a:lnTo>
                      <a:pt x="970" y="322"/>
                    </a:lnTo>
                    <a:lnTo>
                      <a:pt x="970" y="324"/>
                    </a:lnTo>
                    <a:lnTo>
                      <a:pt x="974" y="324"/>
                    </a:lnTo>
                    <a:lnTo>
                      <a:pt x="976" y="324"/>
                    </a:lnTo>
                    <a:lnTo>
                      <a:pt x="980" y="324"/>
                    </a:lnTo>
                    <a:lnTo>
                      <a:pt x="980" y="328"/>
                    </a:lnTo>
                    <a:lnTo>
                      <a:pt x="984" y="328"/>
                    </a:lnTo>
                    <a:lnTo>
                      <a:pt x="988" y="332"/>
                    </a:lnTo>
                    <a:lnTo>
                      <a:pt x="988" y="336"/>
                    </a:lnTo>
                    <a:lnTo>
                      <a:pt x="984" y="336"/>
                    </a:lnTo>
                    <a:lnTo>
                      <a:pt x="984" y="340"/>
                    </a:lnTo>
                    <a:lnTo>
                      <a:pt x="980" y="340"/>
                    </a:lnTo>
                    <a:lnTo>
                      <a:pt x="980" y="336"/>
                    </a:lnTo>
                    <a:lnTo>
                      <a:pt x="976" y="336"/>
                    </a:lnTo>
                    <a:lnTo>
                      <a:pt x="974" y="340"/>
                    </a:lnTo>
                    <a:lnTo>
                      <a:pt x="974" y="344"/>
                    </a:lnTo>
                    <a:lnTo>
                      <a:pt x="970" y="344"/>
                    </a:lnTo>
                    <a:lnTo>
                      <a:pt x="966" y="344"/>
                    </a:lnTo>
                    <a:lnTo>
                      <a:pt x="970" y="344"/>
                    </a:lnTo>
                    <a:lnTo>
                      <a:pt x="974" y="344"/>
                    </a:lnTo>
                    <a:lnTo>
                      <a:pt x="970" y="348"/>
                    </a:lnTo>
                    <a:lnTo>
                      <a:pt x="970" y="350"/>
                    </a:lnTo>
                    <a:lnTo>
                      <a:pt x="966" y="350"/>
                    </a:lnTo>
                    <a:lnTo>
                      <a:pt x="970" y="350"/>
                    </a:lnTo>
                    <a:lnTo>
                      <a:pt x="970" y="348"/>
                    </a:lnTo>
                    <a:lnTo>
                      <a:pt x="974" y="348"/>
                    </a:lnTo>
                    <a:lnTo>
                      <a:pt x="976" y="348"/>
                    </a:lnTo>
                    <a:lnTo>
                      <a:pt x="976" y="344"/>
                    </a:lnTo>
                    <a:lnTo>
                      <a:pt x="980" y="344"/>
                    </a:lnTo>
                    <a:lnTo>
                      <a:pt x="984" y="344"/>
                    </a:lnTo>
                    <a:lnTo>
                      <a:pt x="988" y="340"/>
                    </a:lnTo>
                    <a:lnTo>
                      <a:pt x="992" y="336"/>
                    </a:lnTo>
                    <a:lnTo>
                      <a:pt x="996" y="336"/>
                    </a:lnTo>
                    <a:lnTo>
                      <a:pt x="996" y="340"/>
                    </a:lnTo>
                    <a:lnTo>
                      <a:pt x="996" y="344"/>
                    </a:lnTo>
                    <a:lnTo>
                      <a:pt x="996" y="348"/>
                    </a:lnTo>
                    <a:lnTo>
                      <a:pt x="992" y="348"/>
                    </a:lnTo>
                    <a:lnTo>
                      <a:pt x="988" y="348"/>
                    </a:lnTo>
                    <a:lnTo>
                      <a:pt x="988" y="350"/>
                    </a:lnTo>
                    <a:lnTo>
                      <a:pt x="984" y="350"/>
                    </a:lnTo>
                    <a:lnTo>
                      <a:pt x="980" y="350"/>
                    </a:lnTo>
                    <a:lnTo>
                      <a:pt x="980" y="354"/>
                    </a:lnTo>
                    <a:lnTo>
                      <a:pt x="980" y="358"/>
                    </a:lnTo>
                    <a:lnTo>
                      <a:pt x="976" y="358"/>
                    </a:lnTo>
                    <a:lnTo>
                      <a:pt x="980" y="358"/>
                    </a:lnTo>
                    <a:lnTo>
                      <a:pt x="980" y="354"/>
                    </a:lnTo>
                    <a:lnTo>
                      <a:pt x="984" y="350"/>
                    </a:lnTo>
                    <a:lnTo>
                      <a:pt x="988" y="350"/>
                    </a:lnTo>
                    <a:lnTo>
                      <a:pt x="988" y="354"/>
                    </a:lnTo>
                    <a:lnTo>
                      <a:pt x="984" y="358"/>
                    </a:lnTo>
                    <a:lnTo>
                      <a:pt x="984" y="362"/>
                    </a:lnTo>
                    <a:lnTo>
                      <a:pt x="984" y="366"/>
                    </a:lnTo>
                    <a:lnTo>
                      <a:pt x="984" y="362"/>
                    </a:lnTo>
                    <a:lnTo>
                      <a:pt x="988" y="358"/>
                    </a:lnTo>
                    <a:lnTo>
                      <a:pt x="988" y="354"/>
                    </a:lnTo>
                    <a:lnTo>
                      <a:pt x="988" y="350"/>
                    </a:lnTo>
                    <a:lnTo>
                      <a:pt x="992" y="350"/>
                    </a:lnTo>
                    <a:lnTo>
                      <a:pt x="992" y="348"/>
                    </a:lnTo>
                    <a:lnTo>
                      <a:pt x="996" y="348"/>
                    </a:lnTo>
                    <a:lnTo>
                      <a:pt x="1000" y="348"/>
                    </a:lnTo>
                    <a:lnTo>
                      <a:pt x="1000" y="344"/>
                    </a:lnTo>
                    <a:lnTo>
                      <a:pt x="1004" y="344"/>
                    </a:lnTo>
                    <a:lnTo>
                      <a:pt x="1006" y="344"/>
                    </a:lnTo>
                    <a:lnTo>
                      <a:pt x="1006" y="348"/>
                    </a:lnTo>
                    <a:lnTo>
                      <a:pt x="1004" y="348"/>
                    </a:lnTo>
                    <a:lnTo>
                      <a:pt x="1004" y="350"/>
                    </a:lnTo>
                    <a:lnTo>
                      <a:pt x="1000" y="350"/>
                    </a:lnTo>
                    <a:lnTo>
                      <a:pt x="1000" y="354"/>
                    </a:lnTo>
                    <a:lnTo>
                      <a:pt x="1000" y="350"/>
                    </a:lnTo>
                    <a:lnTo>
                      <a:pt x="1004" y="350"/>
                    </a:lnTo>
                    <a:lnTo>
                      <a:pt x="1004" y="348"/>
                    </a:lnTo>
                    <a:lnTo>
                      <a:pt x="1006" y="348"/>
                    </a:lnTo>
                    <a:lnTo>
                      <a:pt x="1010" y="348"/>
                    </a:lnTo>
                    <a:lnTo>
                      <a:pt x="1014" y="348"/>
                    </a:lnTo>
                    <a:lnTo>
                      <a:pt x="1018" y="348"/>
                    </a:lnTo>
                    <a:lnTo>
                      <a:pt x="1022" y="350"/>
                    </a:lnTo>
                    <a:lnTo>
                      <a:pt x="1026" y="350"/>
                    </a:lnTo>
                    <a:lnTo>
                      <a:pt x="1030" y="350"/>
                    </a:lnTo>
                    <a:lnTo>
                      <a:pt x="1030" y="354"/>
                    </a:lnTo>
                    <a:lnTo>
                      <a:pt x="1026" y="354"/>
                    </a:lnTo>
                    <a:lnTo>
                      <a:pt x="1022" y="354"/>
                    </a:lnTo>
                    <a:lnTo>
                      <a:pt x="1022" y="358"/>
                    </a:lnTo>
                    <a:lnTo>
                      <a:pt x="1018" y="358"/>
                    </a:lnTo>
                    <a:lnTo>
                      <a:pt x="1014" y="358"/>
                    </a:lnTo>
                    <a:lnTo>
                      <a:pt x="1010" y="358"/>
                    </a:lnTo>
                    <a:lnTo>
                      <a:pt x="1010" y="362"/>
                    </a:lnTo>
                    <a:lnTo>
                      <a:pt x="1006" y="362"/>
                    </a:lnTo>
                    <a:lnTo>
                      <a:pt x="1004" y="362"/>
                    </a:lnTo>
                    <a:lnTo>
                      <a:pt x="1004" y="366"/>
                    </a:lnTo>
                    <a:lnTo>
                      <a:pt x="1006" y="366"/>
                    </a:lnTo>
                    <a:lnTo>
                      <a:pt x="1004" y="366"/>
                    </a:lnTo>
                    <a:lnTo>
                      <a:pt x="1000" y="370"/>
                    </a:lnTo>
                    <a:lnTo>
                      <a:pt x="1004" y="370"/>
                    </a:lnTo>
                    <a:lnTo>
                      <a:pt x="1004" y="366"/>
                    </a:lnTo>
                    <a:lnTo>
                      <a:pt x="1006" y="366"/>
                    </a:lnTo>
                    <a:lnTo>
                      <a:pt x="1006" y="362"/>
                    </a:lnTo>
                    <a:lnTo>
                      <a:pt x="1010" y="362"/>
                    </a:lnTo>
                    <a:lnTo>
                      <a:pt x="1014" y="362"/>
                    </a:lnTo>
                    <a:lnTo>
                      <a:pt x="1018" y="362"/>
                    </a:lnTo>
                    <a:lnTo>
                      <a:pt x="1022" y="362"/>
                    </a:lnTo>
                    <a:lnTo>
                      <a:pt x="1026" y="362"/>
                    </a:lnTo>
                    <a:lnTo>
                      <a:pt x="1022" y="366"/>
                    </a:lnTo>
                    <a:lnTo>
                      <a:pt x="1018" y="366"/>
                    </a:lnTo>
                    <a:lnTo>
                      <a:pt x="1014" y="370"/>
                    </a:lnTo>
                    <a:lnTo>
                      <a:pt x="1010" y="370"/>
                    </a:lnTo>
                    <a:lnTo>
                      <a:pt x="1006" y="370"/>
                    </a:lnTo>
                    <a:lnTo>
                      <a:pt x="1004" y="374"/>
                    </a:lnTo>
                    <a:lnTo>
                      <a:pt x="1004" y="378"/>
                    </a:lnTo>
                    <a:lnTo>
                      <a:pt x="1006" y="374"/>
                    </a:lnTo>
                    <a:lnTo>
                      <a:pt x="1006" y="370"/>
                    </a:lnTo>
                    <a:lnTo>
                      <a:pt x="1010" y="370"/>
                    </a:lnTo>
                    <a:lnTo>
                      <a:pt x="1014" y="370"/>
                    </a:lnTo>
                    <a:lnTo>
                      <a:pt x="1018" y="370"/>
                    </a:lnTo>
                    <a:lnTo>
                      <a:pt x="1018" y="366"/>
                    </a:lnTo>
                    <a:lnTo>
                      <a:pt x="1022" y="366"/>
                    </a:lnTo>
                    <a:lnTo>
                      <a:pt x="1026" y="366"/>
                    </a:lnTo>
                    <a:lnTo>
                      <a:pt x="1030" y="366"/>
                    </a:lnTo>
                    <a:lnTo>
                      <a:pt x="1030" y="362"/>
                    </a:lnTo>
                    <a:lnTo>
                      <a:pt x="1030" y="358"/>
                    </a:lnTo>
                    <a:lnTo>
                      <a:pt x="1032" y="358"/>
                    </a:lnTo>
                    <a:lnTo>
                      <a:pt x="1036" y="358"/>
                    </a:lnTo>
                    <a:lnTo>
                      <a:pt x="1036" y="362"/>
                    </a:lnTo>
                    <a:lnTo>
                      <a:pt x="1040" y="362"/>
                    </a:lnTo>
                    <a:lnTo>
                      <a:pt x="1040" y="366"/>
                    </a:lnTo>
                    <a:lnTo>
                      <a:pt x="1044" y="366"/>
                    </a:lnTo>
                    <a:lnTo>
                      <a:pt x="1044" y="370"/>
                    </a:lnTo>
                    <a:lnTo>
                      <a:pt x="1044" y="374"/>
                    </a:lnTo>
                    <a:lnTo>
                      <a:pt x="1040" y="374"/>
                    </a:lnTo>
                    <a:lnTo>
                      <a:pt x="1036" y="374"/>
                    </a:lnTo>
                    <a:lnTo>
                      <a:pt x="1036" y="370"/>
                    </a:lnTo>
                    <a:lnTo>
                      <a:pt x="1032" y="370"/>
                    </a:lnTo>
                    <a:lnTo>
                      <a:pt x="1032" y="374"/>
                    </a:lnTo>
                    <a:lnTo>
                      <a:pt x="1030" y="374"/>
                    </a:lnTo>
                    <a:lnTo>
                      <a:pt x="1026" y="374"/>
                    </a:lnTo>
                    <a:lnTo>
                      <a:pt x="1022" y="378"/>
                    </a:lnTo>
                    <a:lnTo>
                      <a:pt x="1018" y="378"/>
                    </a:lnTo>
                    <a:lnTo>
                      <a:pt x="1014" y="378"/>
                    </a:lnTo>
                    <a:lnTo>
                      <a:pt x="1010" y="378"/>
                    </a:lnTo>
                    <a:lnTo>
                      <a:pt x="1006" y="378"/>
                    </a:lnTo>
                    <a:lnTo>
                      <a:pt x="1004" y="378"/>
                    </a:lnTo>
                    <a:lnTo>
                      <a:pt x="1006" y="378"/>
                    </a:lnTo>
                    <a:lnTo>
                      <a:pt x="1010" y="378"/>
                    </a:lnTo>
                    <a:lnTo>
                      <a:pt x="1014" y="378"/>
                    </a:lnTo>
                    <a:lnTo>
                      <a:pt x="1018" y="378"/>
                    </a:lnTo>
                    <a:lnTo>
                      <a:pt x="1022" y="378"/>
                    </a:lnTo>
                    <a:lnTo>
                      <a:pt x="1026" y="378"/>
                    </a:lnTo>
                    <a:lnTo>
                      <a:pt x="1030" y="378"/>
                    </a:lnTo>
                    <a:lnTo>
                      <a:pt x="1032" y="380"/>
                    </a:lnTo>
                    <a:lnTo>
                      <a:pt x="1036" y="380"/>
                    </a:lnTo>
                    <a:lnTo>
                      <a:pt x="1036" y="378"/>
                    </a:lnTo>
                    <a:lnTo>
                      <a:pt x="1040" y="380"/>
                    </a:lnTo>
                    <a:lnTo>
                      <a:pt x="1044" y="380"/>
                    </a:lnTo>
                    <a:lnTo>
                      <a:pt x="1048" y="380"/>
                    </a:lnTo>
                    <a:lnTo>
                      <a:pt x="1052" y="380"/>
                    </a:lnTo>
                    <a:lnTo>
                      <a:pt x="1052" y="384"/>
                    </a:lnTo>
                    <a:lnTo>
                      <a:pt x="1052" y="388"/>
                    </a:lnTo>
                    <a:lnTo>
                      <a:pt x="1048" y="388"/>
                    </a:lnTo>
                    <a:lnTo>
                      <a:pt x="1044" y="384"/>
                    </a:lnTo>
                    <a:lnTo>
                      <a:pt x="1040" y="384"/>
                    </a:lnTo>
                    <a:lnTo>
                      <a:pt x="1040" y="388"/>
                    </a:lnTo>
                    <a:lnTo>
                      <a:pt x="1036" y="388"/>
                    </a:lnTo>
                    <a:lnTo>
                      <a:pt x="1032" y="384"/>
                    </a:lnTo>
                    <a:lnTo>
                      <a:pt x="1030" y="384"/>
                    </a:lnTo>
                    <a:lnTo>
                      <a:pt x="1026" y="384"/>
                    </a:lnTo>
                    <a:lnTo>
                      <a:pt x="1022" y="384"/>
                    </a:lnTo>
                    <a:lnTo>
                      <a:pt x="1022" y="380"/>
                    </a:lnTo>
                    <a:lnTo>
                      <a:pt x="1018" y="380"/>
                    </a:lnTo>
                    <a:lnTo>
                      <a:pt x="1014" y="384"/>
                    </a:lnTo>
                    <a:lnTo>
                      <a:pt x="1018" y="384"/>
                    </a:lnTo>
                    <a:lnTo>
                      <a:pt x="1018" y="380"/>
                    </a:lnTo>
                    <a:lnTo>
                      <a:pt x="1022" y="384"/>
                    </a:lnTo>
                    <a:lnTo>
                      <a:pt x="1026" y="384"/>
                    </a:lnTo>
                    <a:lnTo>
                      <a:pt x="1030" y="384"/>
                    </a:lnTo>
                    <a:lnTo>
                      <a:pt x="1032" y="384"/>
                    </a:lnTo>
                    <a:lnTo>
                      <a:pt x="1030" y="384"/>
                    </a:lnTo>
                    <a:lnTo>
                      <a:pt x="1026" y="384"/>
                    </a:lnTo>
                    <a:lnTo>
                      <a:pt x="1022" y="384"/>
                    </a:lnTo>
                    <a:lnTo>
                      <a:pt x="1018" y="384"/>
                    </a:lnTo>
                    <a:lnTo>
                      <a:pt x="1022" y="384"/>
                    </a:lnTo>
                    <a:lnTo>
                      <a:pt x="1026" y="384"/>
                    </a:lnTo>
                    <a:lnTo>
                      <a:pt x="1022" y="388"/>
                    </a:lnTo>
                    <a:lnTo>
                      <a:pt x="1018" y="388"/>
                    </a:lnTo>
                    <a:lnTo>
                      <a:pt x="1018" y="392"/>
                    </a:lnTo>
                    <a:lnTo>
                      <a:pt x="1022" y="388"/>
                    </a:lnTo>
                    <a:lnTo>
                      <a:pt x="1026" y="388"/>
                    </a:lnTo>
                    <a:lnTo>
                      <a:pt x="1030" y="388"/>
                    </a:lnTo>
                    <a:lnTo>
                      <a:pt x="1032" y="388"/>
                    </a:lnTo>
                    <a:lnTo>
                      <a:pt x="1036" y="392"/>
                    </a:lnTo>
                    <a:lnTo>
                      <a:pt x="1032" y="392"/>
                    </a:lnTo>
                    <a:lnTo>
                      <a:pt x="1030" y="392"/>
                    </a:lnTo>
                    <a:lnTo>
                      <a:pt x="1026" y="392"/>
                    </a:lnTo>
                    <a:lnTo>
                      <a:pt x="1030" y="392"/>
                    </a:lnTo>
                    <a:lnTo>
                      <a:pt x="1032" y="392"/>
                    </a:lnTo>
                    <a:lnTo>
                      <a:pt x="1032" y="396"/>
                    </a:lnTo>
                    <a:lnTo>
                      <a:pt x="1030" y="396"/>
                    </a:lnTo>
                    <a:lnTo>
                      <a:pt x="1030" y="392"/>
                    </a:lnTo>
                    <a:lnTo>
                      <a:pt x="1026" y="392"/>
                    </a:lnTo>
                    <a:lnTo>
                      <a:pt x="1026" y="396"/>
                    </a:lnTo>
                    <a:lnTo>
                      <a:pt x="1030" y="396"/>
                    </a:lnTo>
                    <a:lnTo>
                      <a:pt x="1032" y="396"/>
                    </a:lnTo>
                    <a:lnTo>
                      <a:pt x="1036" y="396"/>
                    </a:lnTo>
                    <a:lnTo>
                      <a:pt x="1032" y="396"/>
                    </a:lnTo>
                    <a:lnTo>
                      <a:pt x="1030" y="396"/>
                    </a:lnTo>
                    <a:lnTo>
                      <a:pt x="1026" y="396"/>
                    </a:lnTo>
                    <a:lnTo>
                      <a:pt x="1022" y="396"/>
                    </a:lnTo>
                    <a:lnTo>
                      <a:pt x="1018" y="396"/>
                    </a:lnTo>
                    <a:lnTo>
                      <a:pt x="1014" y="396"/>
                    </a:lnTo>
                    <a:lnTo>
                      <a:pt x="1018" y="396"/>
                    </a:lnTo>
                    <a:lnTo>
                      <a:pt x="1014" y="396"/>
                    </a:lnTo>
                    <a:lnTo>
                      <a:pt x="1018" y="396"/>
                    </a:lnTo>
                    <a:lnTo>
                      <a:pt x="1030" y="400"/>
                    </a:lnTo>
                    <a:lnTo>
                      <a:pt x="1032" y="400"/>
                    </a:lnTo>
                    <a:lnTo>
                      <a:pt x="1030" y="400"/>
                    </a:lnTo>
                    <a:lnTo>
                      <a:pt x="1026" y="400"/>
                    </a:lnTo>
                    <a:lnTo>
                      <a:pt x="1022" y="400"/>
                    </a:lnTo>
                    <a:lnTo>
                      <a:pt x="1026" y="400"/>
                    </a:lnTo>
                    <a:lnTo>
                      <a:pt x="1026" y="404"/>
                    </a:lnTo>
                    <a:lnTo>
                      <a:pt x="1022" y="404"/>
                    </a:lnTo>
                    <a:lnTo>
                      <a:pt x="1026" y="404"/>
                    </a:lnTo>
                    <a:lnTo>
                      <a:pt x="1026" y="400"/>
                    </a:lnTo>
                    <a:lnTo>
                      <a:pt x="1030" y="400"/>
                    </a:lnTo>
                    <a:lnTo>
                      <a:pt x="1030" y="404"/>
                    </a:lnTo>
                    <a:lnTo>
                      <a:pt x="1032" y="404"/>
                    </a:lnTo>
                    <a:lnTo>
                      <a:pt x="1036" y="404"/>
                    </a:lnTo>
                    <a:lnTo>
                      <a:pt x="1040" y="404"/>
                    </a:lnTo>
                    <a:lnTo>
                      <a:pt x="1036" y="404"/>
                    </a:lnTo>
                    <a:lnTo>
                      <a:pt x="1036" y="408"/>
                    </a:lnTo>
                    <a:lnTo>
                      <a:pt x="1040" y="408"/>
                    </a:lnTo>
                    <a:lnTo>
                      <a:pt x="1040" y="404"/>
                    </a:lnTo>
                    <a:lnTo>
                      <a:pt x="1044" y="404"/>
                    </a:lnTo>
                    <a:lnTo>
                      <a:pt x="1044" y="408"/>
                    </a:lnTo>
                    <a:lnTo>
                      <a:pt x="1040" y="408"/>
                    </a:lnTo>
                    <a:lnTo>
                      <a:pt x="1044" y="408"/>
                    </a:lnTo>
                    <a:lnTo>
                      <a:pt x="1044" y="404"/>
                    </a:lnTo>
                    <a:lnTo>
                      <a:pt x="1048" y="404"/>
                    </a:lnTo>
                    <a:lnTo>
                      <a:pt x="1052" y="404"/>
                    </a:lnTo>
                    <a:lnTo>
                      <a:pt x="1052" y="408"/>
                    </a:lnTo>
                    <a:lnTo>
                      <a:pt x="1048" y="408"/>
                    </a:lnTo>
                    <a:lnTo>
                      <a:pt x="1044" y="408"/>
                    </a:lnTo>
                    <a:lnTo>
                      <a:pt x="1040" y="408"/>
                    </a:lnTo>
                    <a:lnTo>
                      <a:pt x="1036" y="408"/>
                    </a:lnTo>
                    <a:lnTo>
                      <a:pt x="1032" y="408"/>
                    </a:lnTo>
                    <a:lnTo>
                      <a:pt x="1032" y="410"/>
                    </a:lnTo>
                    <a:lnTo>
                      <a:pt x="1036" y="410"/>
                    </a:lnTo>
                    <a:lnTo>
                      <a:pt x="1036" y="408"/>
                    </a:lnTo>
                    <a:lnTo>
                      <a:pt x="1040" y="408"/>
                    </a:lnTo>
                    <a:lnTo>
                      <a:pt x="1040" y="410"/>
                    </a:lnTo>
                    <a:lnTo>
                      <a:pt x="1036" y="410"/>
                    </a:lnTo>
                    <a:lnTo>
                      <a:pt x="1040" y="410"/>
                    </a:lnTo>
                    <a:lnTo>
                      <a:pt x="1040" y="408"/>
                    </a:lnTo>
                    <a:lnTo>
                      <a:pt x="1044" y="408"/>
                    </a:lnTo>
                    <a:lnTo>
                      <a:pt x="1048" y="408"/>
                    </a:lnTo>
                    <a:lnTo>
                      <a:pt x="1044" y="408"/>
                    </a:lnTo>
                    <a:lnTo>
                      <a:pt x="1044" y="410"/>
                    </a:lnTo>
                    <a:lnTo>
                      <a:pt x="1040" y="410"/>
                    </a:lnTo>
                    <a:lnTo>
                      <a:pt x="1044" y="410"/>
                    </a:lnTo>
                    <a:lnTo>
                      <a:pt x="1040" y="410"/>
                    </a:lnTo>
                    <a:lnTo>
                      <a:pt x="1036" y="410"/>
                    </a:lnTo>
                    <a:lnTo>
                      <a:pt x="1040" y="410"/>
                    </a:lnTo>
                    <a:lnTo>
                      <a:pt x="1040" y="414"/>
                    </a:lnTo>
                    <a:lnTo>
                      <a:pt x="1044" y="410"/>
                    </a:lnTo>
                    <a:lnTo>
                      <a:pt x="1048" y="408"/>
                    </a:lnTo>
                    <a:lnTo>
                      <a:pt x="1048" y="410"/>
                    </a:lnTo>
                    <a:lnTo>
                      <a:pt x="1052" y="410"/>
                    </a:lnTo>
                    <a:lnTo>
                      <a:pt x="1048" y="414"/>
                    </a:lnTo>
                    <a:lnTo>
                      <a:pt x="1052" y="414"/>
                    </a:lnTo>
                    <a:lnTo>
                      <a:pt x="1052" y="410"/>
                    </a:lnTo>
                    <a:lnTo>
                      <a:pt x="1052" y="414"/>
                    </a:lnTo>
                    <a:lnTo>
                      <a:pt x="1052" y="418"/>
                    </a:lnTo>
                    <a:lnTo>
                      <a:pt x="1052" y="414"/>
                    </a:lnTo>
                    <a:lnTo>
                      <a:pt x="1052" y="410"/>
                    </a:lnTo>
                    <a:lnTo>
                      <a:pt x="1056" y="410"/>
                    </a:lnTo>
                    <a:lnTo>
                      <a:pt x="1056" y="414"/>
                    </a:lnTo>
                    <a:lnTo>
                      <a:pt x="1060" y="414"/>
                    </a:lnTo>
                    <a:lnTo>
                      <a:pt x="1056" y="414"/>
                    </a:lnTo>
                    <a:lnTo>
                      <a:pt x="1056" y="418"/>
                    </a:lnTo>
                    <a:lnTo>
                      <a:pt x="1052" y="418"/>
                    </a:lnTo>
                    <a:lnTo>
                      <a:pt x="1056" y="422"/>
                    </a:lnTo>
                    <a:lnTo>
                      <a:pt x="1056" y="418"/>
                    </a:lnTo>
                    <a:lnTo>
                      <a:pt x="1060" y="418"/>
                    </a:lnTo>
                    <a:lnTo>
                      <a:pt x="1062" y="414"/>
                    </a:lnTo>
                    <a:lnTo>
                      <a:pt x="1062" y="410"/>
                    </a:lnTo>
                    <a:lnTo>
                      <a:pt x="1062" y="414"/>
                    </a:lnTo>
                    <a:lnTo>
                      <a:pt x="1062" y="418"/>
                    </a:lnTo>
                    <a:lnTo>
                      <a:pt x="1060" y="418"/>
                    </a:lnTo>
                    <a:lnTo>
                      <a:pt x="1062" y="418"/>
                    </a:lnTo>
                    <a:lnTo>
                      <a:pt x="1062" y="422"/>
                    </a:lnTo>
                    <a:lnTo>
                      <a:pt x="1060" y="422"/>
                    </a:lnTo>
                    <a:lnTo>
                      <a:pt x="1060" y="426"/>
                    </a:lnTo>
                    <a:lnTo>
                      <a:pt x="1062" y="426"/>
                    </a:lnTo>
                    <a:lnTo>
                      <a:pt x="1062" y="422"/>
                    </a:lnTo>
                    <a:lnTo>
                      <a:pt x="1062" y="418"/>
                    </a:lnTo>
                    <a:lnTo>
                      <a:pt x="1066" y="414"/>
                    </a:lnTo>
                    <a:lnTo>
                      <a:pt x="1070" y="414"/>
                    </a:lnTo>
                    <a:lnTo>
                      <a:pt x="1070" y="418"/>
                    </a:lnTo>
                    <a:lnTo>
                      <a:pt x="1066" y="418"/>
                    </a:lnTo>
                    <a:lnTo>
                      <a:pt x="1066" y="422"/>
                    </a:lnTo>
                    <a:lnTo>
                      <a:pt x="1070" y="422"/>
                    </a:lnTo>
                    <a:lnTo>
                      <a:pt x="1070" y="426"/>
                    </a:lnTo>
                    <a:lnTo>
                      <a:pt x="1070" y="422"/>
                    </a:lnTo>
                    <a:lnTo>
                      <a:pt x="1066" y="422"/>
                    </a:lnTo>
                    <a:lnTo>
                      <a:pt x="1070" y="418"/>
                    </a:lnTo>
                    <a:lnTo>
                      <a:pt x="1074" y="418"/>
                    </a:lnTo>
                    <a:lnTo>
                      <a:pt x="1074" y="414"/>
                    </a:lnTo>
                    <a:lnTo>
                      <a:pt x="1076" y="418"/>
                    </a:lnTo>
                    <a:lnTo>
                      <a:pt x="1074" y="418"/>
                    </a:lnTo>
                    <a:lnTo>
                      <a:pt x="1074" y="422"/>
                    </a:lnTo>
                    <a:lnTo>
                      <a:pt x="1074" y="426"/>
                    </a:lnTo>
                    <a:lnTo>
                      <a:pt x="1074" y="422"/>
                    </a:lnTo>
                    <a:lnTo>
                      <a:pt x="1076" y="422"/>
                    </a:lnTo>
                    <a:lnTo>
                      <a:pt x="1076" y="426"/>
                    </a:lnTo>
                    <a:lnTo>
                      <a:pt x="1076" y="422"/>
                    </a:lnTo>
                    <a:lnTo>
                      <a:pt x="1080" y="422"/>
                    </a:lnTo>
                    <a:lnTo>
                      <a:pt x="1084" y="422"/>
                    </a:lnTo>
                    <a:lnTo>
                      <a:pt x="1080" y="422"/>
                    </a:lnTo>
                    <a:lnTo>
                      <a:pt x="1080" y="426"/>
                    </a:lnTo>
                    <a:lnTo>
                      <a:pt x="1080" y="422"/>
                    </a:lnTo>
                    <a:lnTo>
                      <a:pt x="1084" y="422"/>
                    </a:lnTo>
                    <a:lnTo>
                      <a:pt x="1088" y="426"/>
                    </a:lnTo>
                    <a:lnTo>
                      <a:pt x="1088" y="430"/>
                    </a:lnTo>
                    <a:lnTo>
                      <a:pt x="1084" y="430"/>
                    </a:lnTo>
                    <a:lnTo>
                      <a:pt x="1080" y="430"/>
                    </a:lnTo>
                    <a:lnTo>
                      <a:pt x="1084" y="430"/>
                    </a:lnTo>
                    <a:lnTo>
                      <a:pt x="1088" y="430"/>
                    </a:lnTo>
                    <a:lnTo>
                      <a:pt x="1088" y="434"/>
                    </a:lnTo>
                    <a:lnTo>
                      <a:pt x="1084" y="434"/>
                    </a:lnTo>
                    <a:lnTo>
                      <a:pt x="1080" y="434"/>
                    </a:lnTo>
                    <a:lnTo>
                      <a:pt x="1076" y="434"/>
                    </a:lnTo>
                    <a:lnTo>
                      <a:pt x="1080" y="434"/>
                    </a:lnTo>
                    <a:lnTo>
                      <a:pt x="1084" y="434"/>
                    </a:lnTo>
                    <a:lnTo>
                      <a:pt x="1080" y="434"/>
                    </a:lnTo>
                    <a:lnTo>
                      <a:pt x="1076" y="436"/>
                    </a:lnTo>
                    <a:lnTo>
                      <a:pt x="1080" y="436"/>
                    </a:lnTo>
                    <a:lnTo>
                      <a:pt x="1084" y="436"/>
                    </a:lnTo>
                    <a:lnTo>
                      <a:pt x="1084" y="434"/>
                    </a:lnTo>
                    <a:lnTo>
                      <a:pt x="1088" y="434"/>
                    </a:lnTo>
                    <a:lnTo>
                      <a:pt x="1088" y="436"/>
                    </a:lnTo>
                    <a:lnTo>
                      <a:pt x="1084" y="436"/>
                    </a:lnTo>
                    <a:lnTo>
                      <a:pt x="1080" y="436"/>
                    </a:lnTo>
                    <a:lnTo>
                      <a:pt x="1076" y="440"/>
                    </a:lnTo>
                    <a:lnTo>
                      <a:pt x="1080" y="440"/>
                    </a:lnTo>
                    <a:lnTo>
                      <a:pt x="1080" y="436"/>
                    </a:lnTo>
                    <a:lnTo>
                      <a:pt x="1084" y="436"/>
                    </a:lnTo>
                    <a:lnTo>
                      <a:pt x="1088" y="436"/>
                    </a:lnTo>
                    <a:lnTo>
                      <a:pt x="1092" y="436"/>
                    </a:lnTo>
                    <a:lnTo>
                      <a:pt x="1092" y="434"/>
                    </a:lnTo>
                    <a:lnTo>
                      <a:pt x="1096" y="436"/>
                    </a:lnTo>
                    <a:lnTo>
                      <a:pt x="1096" y="440"/>
                    </a:lnTo>
                    <a:lnTo>
                      <a:pt x="1092" y="440"/>
                    </a:lnTo>
                    <a:lnTo>
                      <a:pt x="1096" y="440"/>
                    </a:lnTo>
                    <a:lnTo>
                      <a:pt x="1096" y="436"/>
                    </a:lnTo>
                    <a:lnTo>
                      <a:pt x="1100" y="434"/>
                    </a:lnTo>
                    <a:lnTo>
                      <a:pt x="1104" y="434"/>
                    </a:lnTo>
                    <a:lnTo>
                      <a:pt x="1104" y="436"/>
                    </a:lnTo>
                    <a:lnTo>
                      <a:pt x="1100" y="436"/>
                    </a:lnTo>
                    <a:lnTo>
                      <a:pt x="1100" y="440"/>
                    </a:lnTo>
                    <a:lnTo>
                      <a:pt x="1096" y="444"/>
                    </a:lnTo>
                    <a:lnTo>
                      <a:pt x="1092" y="444"/>
                    </a:lnTo>
                    <a:lnTo>
                      <a:pt x="1096" y="444"/>
                    </a:lnTo>
                    <a:lnTo>
                      <a:pt x="1096" y="448"/>
                    </a:lnTo>
                    <a:lnTo>
                      <a:pt x="1100" y="444"/>
                    </a:lnTo>
                    <a:lnTo>
                      <a:pt x="1104" y="440"/>
                    </a:lnTo>
                    <a:lnTo>
                      <a:pt x="1106" y="440"/>
                    </a:lnTo>
                    <a:lnTo>
                      <a:pt x="1106" y="444"/>
                    </a:lnTo>
                    <a:lnTo>
                      <a:pt x="1106" y="448"/>
                    </a:lnTo>
                    <a:lnTo>
                      <a:pt x="1104" y="448"/>
                    </a:lnTo>
                    <a:lnTo>
                      <a:pt x="1106" y="448"/>
                    </a:lnTo>
                    <a:lnTo>
                      <a:pt x="1106" y="444"/>
                    </a:lnTo>
                    <a:lnTo>
                      <a:pt x="1106" y="440"/>
                    </a:lnTo>
                    <a:lnTo>
                      <a:pt x="1110" y="440"/>
                    </a:lnTo>
                    <a:lnTo>
                      <a:pt x="1110" y="444"/>
                    </a:lnTo>
                    <a:lnTo>
                      <a:pt x="1114" y="448"/>
                    </a:lnTo>
                    <a:lnTo>
                      <a:pt x="1110" y="444"/>
                    </a:lnTo>
                    <a:lnTo>
                      <a:pt x="1110" y="440"/>
                    </a:lnTo>
                    <a:lnTo>
                      <a:pt x="1114" y="440"/>
                    </a:lnTo>
                    <a:lnTo>
                      <a:pt x="1118" y="440"/>
                    </a:lnTo>
                    <a:lnTo>
                      <a:pt x="1114" y="444"/>
                    </a:lnTo>
                    <a:lnTo>
                      <a:pt x="1118" y="444"/>
                    </a:lnTo>
                    <a:lnTo>
                      <a:pt x="1118" y="440"/>
                    </a:lnTo>
                    <a:lnTo>
                      <a:pt x="1122" y="440"/>
                    </a:lnTo>
                    <a:lnTo>
                      <a:pt x="1122" y="444"/>
                    </a:lnTo>
                    <a:lnTo>
                      <a:pt x="1126" y="448"/>
                    </a:lnTo>
                    <a:lnTo>
                      <a:pt x="1130" y="452"/>
                    </a:lnTo>
                    <a:lnTo>
                      <a:pt x="1126" y="452"/>
                    </a:lnTo>
                    <a:lnTo>
                      <a:pt x="1122" y="452"/>
                    </a:lnTo>
                    <a:lnTo>
                      <a:pt x="1122" y="448"/>
                    </a:lnTo>
                    <a:lnTo>
                      <a:pt x="1118" y="448"/>
                    </a:lnTo>
                    <a:lnTo>
                      <a:pt x="1114" y="452"/>
                    </a:lnTo>
                    <a:lnTo>
                      <a:pt x="1118" y="452"/>
                    </a:lnTo>
                    <a:lnTo>
                      <a:pt x="1118" y="448"/>
                    </a:lnTo>
                    <a:lnTo>
                      <a:pt x="1118" y="452"/>
                    </a:lnTo>
                    <a:lnTo>
                      <a:pt x="1122" y="452"/>
                    </a:lnTo>
                    <a:lnTo>
                      <a:pt x="1122" y="456"/>
                    </a:lnTo>
                    <a:lnTo>
                      <a:pt x="1118" y="456"/>
                    </a:lnTo>
                    <a:lnTo>
                      <a:pt x="1122" y="456"/>
                    </a:lnTo>
                    <a:lnTo>
                      <a:pt x="1126" y="456"/>
                    </a:lnTo>
                    <a:lnTo>
                      <a:pt x="1122" y="456"/>
                    </a:lnTo>
                    <a:lnTo>
                      <a:pt x="1118" y="460"/>
                    </a:lnTo>
                    <a:lnTo>
                      <a:pt x="1114" y="460"/>
                    </a:lnTo>
                    <a:lnTo>
                      <a:pt x="1114" y="456"/>
                    </a:lnTo>
                    <a:lnTo>
                      <a:pt x="1110" y="456"/>
                    </a:lnTo>
                    <a:lnTo>
                      <a:pt x="1106" y="456"/>
                    </a:lnTo>
                    <a:lnTo>
                      <a:pt x="1110" y="456"/>
                    </a:lnTo>
                    <a:lnTo>
                      <a:pt x="1110" y="460"/>
                    </a:lnTo>
                    <a:lnTo>
                      <a:pt x="1114" y="460"/>
                    </a:lnTo>
                    <a:lnTo>
                      <a:pt x="1110" y="460"/>
                    </a:lnTo>
                    <a:lnTo>
                      <a:pt x="1106" y="460"/>
                    </a:lnTo>
                    <a:lnTo>
                      <a:pt x="1104" y="456"/>
                    </a:lnTo>
                    <a:lnTo>
                      <a:pt x="1106" y="460"/>
                    </a:lnTo>
                    <a:lnTo>
                      <a:pt x="1110" y="460"/>
                    </a:lnTo>
                    <a:lnTo>
                      <a:pt x="1114" y="464"/>
                    </a:lnTo>
                    <a:lnTo>
                      <a:pt x="1118" y="464"/>
                    </a:lnTo>
                    <a:lnTo>
                      <a:pt x="1114" y="466"/>
                    </a:lnTo>
                    <a:lnTo>
                      <a:pt x="1110" y="466"/>
                    </a:lnTo>
                    <a:lnTo>
                      <a:pt x="1110" y="464"/>
                    </a:lnTo>
                    <a:lnTo>
                      <a:pt x="1106" y="464"/>
                    </a:lnTo>
                    <a:lnTo>
                      <a:pt x="1104" y="464"/>
                    </a:lnTo>
                    <a:lnTo>
                      <a:pt x="1106" y="464"/>
                    </a:lnTo>
                    <a:lnTo>
                      <a:pt x="1106" y="466"/>
                    </a:lnTo>
                    <a:lnTo>
                      <a:pt x="1110" y="466"/>
                    </a:lnTo>
                    <a:lnTo>
                      <a:pt x="1114" y="470"/>
                    </a:lnTo>
                    <a:lnTo>
                      <a:pt x="1110" y="470"/>
                    </a:lnTo>
                    <a:lnTo>
                      <a:pt x="1106" y="470"/>
                    </a:lnTo>
                    <a:lnTo>
                      <a:pt x="1106" y="466"/>
                    </a:lnTo>
                    <a:lnTo>
                      <a:pt x="1104" y="466"/>
                    </a:lnTo>
                    <a:lnTo>
                      <a:pt x="1106" y="470"/>
                    </a:lnTo>
                    <a:lnTo>
                      <a:pt x="1110" y="470"/>
                    </a:lnTo>
                    <a:lnTo>
                      <a:pt x="1106" y="470"/>
                    </a:lnTo>
                    <a:lnTo>
                      <a:pt x="1106" y="474"/>
                    </a:lnTo>
                    <a:lnTo>
                      <a:pt x="1104" y="474"/>
                    </a:lnTo>
                    <a:lnTo>
                      <a:pt x="1104" y="470"/>
                    </a:lnTo>
                    <a:lnTo>
                      <a:pt x="1104" y="474"/>
                    </a:lnTo>
                    <a:lnTo>
                      <a:pt x="1100" y="474"/>
                    </a:lnTo>
                    <a:lnTo>
                      <a:pt x="1096" y="470"/>
                    </a:lnTo>
                    <a:lnTo>
                      <a:pt x="1100" y="474"/>
                    </a:lnTo>
                    <a:lnTo>
                      <a:pt x="1096" y="474"/>
                    </a:lnTo>
                    <a:lnTo>
                      <a:pt x="1092" y="474"/>
                    </a:lnTo>
                    <a:lnTo>
                      <a:pt x="1096" y="474"/>
                    </a:lnTo>
                    <a:lnTo>
                      <a:pt x="1100" y="474"/>
                    </a:lnTo>
                    <a:lnTo>
                      <a:pt x="1100" y="478"/>
                    </a:lnTo>
                    <a:lnTo>
                      <a:pt x="1096" y="478"/>
                    </a:lnTo>
                    <a:lnTo>
                      <a:pt x="1096" y="474"/>
                    </a:lnTo>
                    <a:lnTo>
                      <a:pt x="1096" y="478"/>
                    </a:lnTo>
                    <a:lnTo>
                      <a:pt x="1100" y="478"/>
                    </a:lnTo>
                    <a:lnTo>
                      <a:pt x="1096" y="478"/>
                    </a:lnTo>
                    <a:lnTo>
                      <a:pt x="1092" y="478"/>
                    </a:lnTo>
                    <a:lnTo>
                      <a:pt x="1096" y="478"/>
                    </a:lnTo>
                    <a:lnTo>
                      <a:pt x="1100" y="482"/>
                    </a:lnTo>
                    <a:lnTo>
                      <a:pt x="1096" y="486"/>
                    </a:lnTo>
                    <a:lnTo>
                      <a:pt x="1096" y="490"/>
                    </a:lnTo>
                    <a:lnTo>
                      <a:pt x="1096" y="494"/>
                    </a:lnTo>
                    <a:lnTo>
                      <a:pt x="1092" y="494"/>
                    </a:lnTo>
                    <a:lnTo>
                      <a:pt x="1092" y="490"/>
                    </a:lnTo>
                    <a:lnTo>
                      <a:pt x="1088" y="486"/>
                    </a:lnTo>
                    <a:lnTo>
                      <a:pt x="1088" y="490"/>
                    </a:lnTo>
                    <a:lnTo>
                      <a:pt x="1084" y="486"/>
                    </a:lnTo>
                    <a:lnTo>
                      <a:pt x="1088" y="486"/>
                    </a:lnTo>
                    <a:lnTo>
                      <a:pt x="1084" y="486"/>
                    </a:lnTo>
                    <a:lnTo>
                      <a:pt x="1084" y="482"/>
                    </a:lnTo>
                    <a:lnTo>
                      <a:pt x="1084" y="478"/>
                    </a:lnTo>
                    <a:lnTo>
                      <a:pt x="1080" y="482"/>
                    </a:lnTo>
                    <a:lnTo>
                      <a:pt x="1080" y="486"/>
                    </a:lnTo>
                    <a:lnTo>
                      <a:pt x="1076" y="486"/>
                    </a:lnTo>
                    <a:lnTo>
                      <a:pt x="1076" y="482"/>
                    </a:lnTo>
                    <a:lnTo>
                      <a:pt x="1076" y="486"/>
                    </a:lnTo>
                    <a:lnTo>
                      <a:pt x="1076" y="482"/>
                    </a:lnTo>
                    <a:lnTo>
                      <a:pt x="1080" y="482"/>
                    </a:lnTo>
                    <a:lnTo>
                      <a:pt x="1076" y="482"/>
                    </a:lnTo>
                    <a:lnTo>
                      <a:pt x="1080" y="478"/>
                    </a:lnTo>
                    <a:lnTo>
                      <a:pt x="1084" y="478"/>
                    </a:lnTo>
                    <a:lnTo>
                      <a:pt x="1080" y="478"/>
                    </a:lnTo>
                    <a:lnTo>
                      <a:pt x="1076" y="478"/>
                    </a:lnTo>
                    <a:lnTo>
                      <a:pt x="1074" y="478"/>
                    </a:lnTo>
                    <a:lnTo>
                      <a:pt x="1074" y="482"/>
                    </a:lnTo>
                    <a:lnTo>
                      <a:pt x="1074" y="478"/>
                    </a:lnTo>
                    <a:lnTo>
                      <a:pt x="1076" y="478"/>
                    </a:lnTo>
                    <a:lnTo>
                      <a:pt x="1076" y="474"/>
                    </a:lnTo>
                    <a:lnTo>
                      <a:pt x="1074" y="478"/>
                    </a:lnTo>
                    <a:lnTo>
                      <a:pt x="1070" y="478"/>
                    </a:lnTo>
                    <a:lnTo>
                      <a:pt x="1070" y="474"/>
                    </a:lnTo>
                    <a:lnTo>
                      <a:pt x="1074" y="474"/>
                    </a:lnTo>
                    <a:lnTo>
                      <a:pt x="1076" y="474"/>
                    </a:lnTo>
                    <a:lnTo>
                      <a:pt x="1076" y="470"/>
                    </a:lnTo>
                    <a:lnTo>
                      <a:pt x="1074" y="470"/>
                    </a:lnTo>
                    <a:lnTo>
                      <a:pt x="1074" y="474"/>
                    </a:lnTo>
                    <a:lnTo>
                      <a:pt x="1070" y="474"/>
                    </a:lnTo>
                    <a:lnTo>
                      <a:pt x="1070" y="470"/>
                    </a:lnTo>
                    <a:lnTo>
                      <a:pt x="1066" y="470"/>
                    </a:lnTo>
                    <a:lnTo>
                      <a:pt x="1070" y="470"/>
                    </a:lnTo>
                    <a:lnTo>
                      <a:pt x="1070" y="466"/>
                    </a:lnTo>
                    <a:lnTo>
                      <a:pt x="1074" y="466"/>
                    </a:lnTo>
                    <a:lnTo>
                      <a:pt x="1076" y="466"/>
                    </a:lnTo>
                    <a:lnTo>
                      <a:pt x="1076" y="464"/>
                    </a:lnTo>
                    <a:lnTo>
                      <a:pt x="1076" y="460"/>
                    </a:lnTo>
                    <a:lnTo>
                      <a:pt x="1080" y="460"/>
                    </a:lnTo>
                    <a:lnTo>
                      <a:pt x="1084" y="460"/>
                    </a:lnTo>
                    <a:lnTo>
                      <a:pt x="1084" y="456"/>
                    </a:lnTo>
                    <a:lnTo>
                      <a:pt x="1080" y="456"/>
                    </a:lnTo>
                    <a:lnTo>
                      <a:pt x="1076" y="460"/>
                    </a:lnTo>
                    <a:lnTo>
                      <a:pt x="1076" y="464"/>
                    </a:lnTo>
                    <a:lnTo>
                      <a:pt x="1074" y="464"/>
                    </a:lnTo>
                    <a:lnTo>
                      <a:pt x="1070" y="466"/>
                    </a:lnTo>
                    <a:lnTo>
                      <a:pt x="1062" y="466"/>
                    </a:lnTo>
                    <a:lnTo>
                      <a:pt x="1062" y="464"/>
                    </a:lnTo>
                    <a:lnTo>
                      <a:pt x="1066" y="464"/>
                    </a:lnTo>
                    <a:lnTo>
                      <a:pt x="1066" y="460"/>
                    </a:lnTo>
                    <a:lnTo>
                      <a:pt x="1070" y="456"/>
                    </a:lnTo>
                    <a:lnTo>
                      <a:pt x="1066" y="460"/>
                    </a:lnTo>
                    <a:lnTo>
                      <a:pt x="1062" y="464"/>
                    </a:lnTo>
                    <a:lnTo>
                      <a:pt x="1060" y="464"/>
                    </a:lnTo>
                    <a:lnTo>
                      <a:pt x="1060" y="460"/>
                    </a:lnTo>
                    <a:lnTo>
                      <a:pt x="1056" y="460"/>
                    </a:lnTo>
                    <a:lnTo>
                      <a:pt x="1052" y="456"/>
                    </a:lnTo>
                    <a:lnTo>
                      <a:pt x="1056" y="456"/>
                    </a:lnTo>
                    <a:lnTo>
                      <a:pt x="1052" y="456"/>
                    </a:lnTo>
                    <a:lnTo>
                      <a:pt x="1048" y="456"/>
                    </a:lnTo>
                    <a:lnTo>
                      <a:pt x="1048" y="452"/>
                    </a:lnTo>
                    <a:lnTo>
                      <a:pt x="1048" y="448"/>
                    </a:lnTo>
                    <a:lnTo>
                      <a:pt x="1048" y="452"/>
                    </a:lnTo>
                    <a:lnTo>
                      <a:pt x="1044" y="452"/>
                    </a:lnTo>
                    <a:lnTo>
                      <a:pt x="1040" y="452"/>
                    </a:lnTo>
                    <a:lnTo>
                      <a:pt x="1036" y="452"/>
                    </a:lnTo>
                    <a:lnTo>
                      <a:pt x="1040" y="452"/>
                    </a:lnTo>
                    <a:lnTo>
                      <a:pt x="1044" y="452"/>
                    </a:lnTo>
                    <a:lnTo>
                      <a:pt x="1044" y="456"/>
                    </a:lnTo>
                    <a:lnTo>
                      <a:pt x="1040" y="456"/>
                    </a:lnTo>
                    <a:lnTo>
                      <a:pt x="1044" y="456"/>
                    </a:lnTo>
                    <a:lnTo>
                      <a:pt x="1044" y="460"/>
                    </a:lnTo>
                    <a:lnTo>
                      <a:pt x="1040" y="460"/>
                    </a:lnTo>
                    <a:lnTo>
                      <a:pt x="1040" y="456"/>
                    </a:lnTo>
                    <a:lnTo>
                      <a:pt x="1036" y="456"/>
                    </a:lnTo>
                    <a:lnTo>
                      <a:pt x="1036" y="452"/>
                    </a:lnTo>
                    <a:lnTo>
                      <a:pt x="1032" y="452"/>
                    </a:lnTo>
                    <a:lnTo>
                      <a:pt x="1032" y="456"/>
                    </a:lnTo>
                    <a:lnTo>
                      <a:pt x="1036" y="456"/>
                    </a:lnTo>
                    <a:lnTo>
                      <a:pt x="1036" y="460"/>
                    </a:lnTo>
                    <a:lnTo>
                      <a:pt x="1040" y="460"/>
                    </a:lnTo>
                    <a:lnTo>
                      <a:pt x="1040" y="464"/>
                    </a:lnTo>
                    <a:lnTo>
                      <a:pt x="1044" y="464"/>
                    </a:lnTo>
                    <a:lnTo>
                      <a:pt x="1044" y="466"/>
                    </a:lnTo>
                    <a:lnTo>
                      <a:pt x="1040" y="466"/>
                    </a:lnTo>
                    <a:lnTo>
                      <a:pt x="1036" y="466"/>
                    </a:lnTo>
                    <a:lnTo>
                      <a:pt x="1032" y="466"/>
                    </a:lnTo>
                    <a:lnTo>
                      <a:pt x="1032" y="464"/>
                    </a:lnTo>
                    <a:lnTo>
                      <a:pt x="1030" y="464"/>
                    </a:lnTo>
                    <a:lnTo>
                      <a:pt x="1030" y="460"/>
                    </a:lnTo>
                    <a:lnTo>
                      <a:pt x="1026" y="460"/>
                    </a:lnTo>
                    <a:lnTo>
                      <a:pt x="1022" y="460"/>
                    </a:lnTo>
                    <a:lnTo>
                      <a:pt x="1026" y="460"/>
                    </a:lnTo>
                    <a:lnTo>
                      <a:pt x="1026" y="464"/>
                    </a:lnTo>
                    <a:lnTo>
                      <a:pt x="1030" y="464"/>
                    </a:lnTo>
                    <a:lnTo>
                      <a:pt x="1032" y="464"/>
                    </a:lnTo>
                    <a:lnTo>
                      <a:pt x="1032" y="466"/>
                    </a:lnTo>
                    <a:lnTo>
                      <a:pt x="1030" y="466"/>
                    </a:lnTo>
                    <a:lnTo>
                      <a:pt x="1030" y="464"/>
                    </a:lnTo>
                    <a:lnTo>
                      <a:pt x="1030" y="466"/>
                    </a:lnTo>
                    <a:lnTo>
                      <a:pt x="1030" y="470"/>
                    </a:lnTo>
                    <a:lnTo>
                      <a:pt x="1032" y="470"/>
                    </a:lnTo>
                    <a:lnTo>
                      <a:pt x="1036" y="470"/>
                    </a:lnTo>
                    <a:lnTo>
                      <a:pt x="1032" y="474"/>
                    </a:lnTo>
                    <a:lnTo>
                      <a:pt x="1032" y="478"/>
                    </a:lnTo>
                    <a:lnTo>
                      <a:pt x="1032" y="474"/>
                    </a:lnTo>
                    <a:lnTo>
                      <a:pt x="1036" y="474"/>
                    </a:lnTo>
                    <a:lnTo>
                      <a:pt x="1040" y="474"/>
                    </a:lnTo>
                    <a:lnTo>
                      <a:pt x="1044" y="474"/>
                    </a:lnTo>
                    <a:lnTo>
                      <a:pt x="1040" y="478"/>
                    </a:lnTo>
                    <a:lnTo>
                      <a:pt x="1044" y="478"/>
                    </a:lnTo>
                    <a:lnTo>
                      <a:pt x="1048" y="478"/>
                    </a:lnTo>
                    <a:lnTo>
                      <a:pt x="1044" y="482"/>
                    </a:lnTo>
                    <a:lnTo>
                      <a:pt x="1040" y="482"/>
                    </a:lnTo>
                    <a:lnTo>
                      <a:pt x="1044" y="482"/>
                    </a:lnTo>
                    <a:lnTo>
                      <a:pt x="1048" y="486"/>
                    </a:lnTo>
                    <a:lnTo>
                      <a:pt x="1044" y="486"/>
                    </a:lnTo>
                    <a:lnTo>
                      <a:pt x="1044" y="490"/>
                    </a:lnTo>
                    <a:lnTo>
                      <a:pt x="1048" y="486"/>
                    </a:lnTo>
                    <a:lnTo>
                      <a:pt x="1052" y="486"/>
                    </a:lnTo>
                    <a:lnTo>
                      <a:pt x="1048" y="490"/>
                    </a:lnTo>
                    <a:lnTo>
                      <a:pt x="1052" y="490"/>
                    </a:lnTo>
                    <a:lnTo>
                      <a:pt x="1052" y="494"/>
                    </a:lnTo>
                    <a:lnTo>
                      <a:pt x="1052" y="496"/>
                    </a:lnTo>
                    <a:lnTo>
                      <a:pt x="1052" y="494"/>
                    </a:lnTo>
                    <a:lnTo>
                      <a:pt x="1052" y="490"/>
                    </a:lnTo>
                    <a:lnTo>
                      <a:pt x="1056" y="490"/>
                    </a:lnTo>
                    <a:lnTo>
                      <a:pt x="1056" y="494"/>
                    </a:lnTo>
                    <a:lnTo>
                      <a:pt x="1060" y="494"/>
                    </a:lnTo>
                    <a:lnTo>
                      <a:pt x="1060" y="496"/>
                    </a:lnTo>
                    <a:lnTo>
                      <a:pt x="1060" y="494"/>
                    </a:lnTo>
                    <a:lnTo>
                      <a:pt x="1062" y="494"/>
                    </a:lnTo>
                    <a:lnTo>
                      <a:pt x="1060" y="496"/>
                    </a:lnTo>
                    <a:lnTo>
                      <a:pt x="1062" y="496"/>
                    </a:lnTo>
                    <a:lnTo>
                      <a:pt x="1062" y="494"/>
                    </a:lnTo>
                    <a:lnTo>
                      <a:pt x="1066" y="494"/>
                    </a:lnTo>
                    <a:lnTo>
                      <a:pt x="1066" y="496"/>
                    </a:lnTo>
                    <a:lnTo>
                      <a:pt x="1066" y="500"/>
                    </a:lnTo>
                    <a:lnTo>
                      <a:pt x="1070" y="500"/>
                    </a:lnTo>
                    <a:lnTo>
                      <a:pt x="1074" y="500"/>
                    </a:lnTo>
                    <a:lnTo>
                      <a:pt x="1074" y="504"/>
                    </a:lnTo>
                    <a:lnTo>
                      <a:pt x="1074" y="508"/>
                    </a:lnTo>
                    <a:lnTo>
                      <a:pt x="1070" y="508"/>
                    </a:lnTo>
                    <a:lnTo>
                      <a:pt x="1070" y="504"/>
                    </a:lnTo>
                    <a:lnTo>
                      <a:pt x="1066" y="504"/>
                    </a:lnTo>
                    <a:lnTo>
                      <a:pt x="1066" y="508"/>
                    </a:lnTo>
                    <a:lnTo>
                      <a:pt x="1070" y="508"/>
                    </a:lnTo>
                    <a:lnTo>
                      <a:pt x="1074" y="512"/>
                    </a:lnTo>
                    <a:lnTo>
                      <a:pt x="1076" y="512"/>
                    </a:lnTo>
                    <a:lnTo>
                      <a:pt x="1080" y="512"/>
                    </a:lnTo>
                    <a:lnTo>
                      <a:pt x="1080" y="516"/>
                    </a:lnTo>
                    <a:lnTo>
                      <a:pt x="1076" y="516"/>
                    </a:lnTo>
                    <a:lnTo>
                      <a:pt x="1074" y="516"/>
                    </a:lnTo>
                    <a:lnTo>
                      <a:pt x="1074" y="520"/>
                    </a:lnTo>
                    <a:lnTo>
                      <a:pt x="1076" y="520"/>
                    </a:lnTo>
                    <a:lnTo>
                      <a:pt x="1080" y="520"/>
                    </a:lnTo>
                    <a:lnTo>
                      <a:pt x="1080" y="522"/>
                    </a:lnTo>
                    <a:lnTo>
                      <a:pt x="1080" y="526"/>
                    </a:lnTo>
                    <a:lnTo>
                      <a:pt x="1080" y="530"/>
                    </a:lnTo>
                    <a:lnTo>
                      <a:pt x="1076" y="530"/>
                    </a:lnTo>
                    <a:lnTo>
                      <a:pt x="1076" y="526"/>
                    </a:lnTo>
                    <a:lnTo>
                      <a:pt x="1076" y="522"/>
                    </a:lnTo>
                    <a:lnTo>
                      <a:pt x="1074" y="522"/>
                    </a:lnTo>
                    <a:lnTo>
                      <a:pt x="1074" y="520"/>
                    </a:lnTo>
                    <a:lnTo>
                      <a:pt x="1070" y="520"/>
                    </a:lnTo>
                    <a:lnTo>
                      <a:pt x="1074" y="520"/>
                    </a:lnTo>
                    <a:lnTo>
                      <a:pt x="1074" y="522"/>
                    </a:lnTo>
                    <a:lnTo>
                      <a:pt x="1074" y="526"/>
                    </a:lnTo>
                    <a:lnTo>
                      <a:pt x="1076" y="530"/>
                    </a:lnTo>
                    <a:lnTo>
                      <a:pt x="1074" y="530"/>
                    </a:lnTo>
                    <a:lnTo>
                      <a:pt x="1074" y="534"/>
                    </a:lnTo>
                    <a:lnTo>
                      <a:pt x="1076" y="534"/>
                    </a:lnTo>
                    <a:lnTo>
                      <a:pt x="1076" y="538"/>
                    </a:lnTo>
                    <a:lnTo>
                      <a:pt x="1080" y="538"/>
                    </a:lnTo>
                    <a:lnTo>
                      <a:pt x="1076" y="542"/>
                    </a:lnTo>
                    <a:lnTo>
                      <a:pt x="1074" y="538"/>
                    </a:lnTo>
                    <a:lnTo>
                      <a:pt x="1070" y="538"/>
                    </a:lnTo>
                    <a:lnTo>
                      <a:pt x="1074" y="542"/>
                    </a:lnTo>
                    <a:lnTo>
                      <a:pt x="1074" y="546"/>
                    </a:lnTo>
                    <a:lnTo>
                      <a:pt x="1076" y="546"/>
                    </a:lnTo>
                    <a:lnTo>
                      <a:pt x="1074" y="546"/>
                    </a:lnTo>
                    <a:lnTo>
                      <a:pt x="1074" y="550"/>
                    </a:lnTo>
                    <a:lnTo>
                      <a:pt x="1070" y="546"/>
                    </a:lnTo>
                    <a:lnTo>
                      <a:pt x="1070" y="542"/>
                    </a:lnTo>
                    <a:lnTo>
                      <a:pt x="1066" y="542"/>
                    </a:lnTo>
                    <a:lnTo>
                      <a:pt x="1066" y="538"/>
                    </a:lnTo>
                    <a:lnTo>
                      <a:pt x="1062" y="538"/>
                    </a:lnTo>
                    <a:lnTo>
                      <a:pt x="1060" y="538"/>
                    </a:lnTo>
                    <a:lnTo>
                      <a:pt x="1060" y="534"/>
                    </a:lnTo>
                    <a:lnTo>
                      <a:pt x="1056" y="534"/>
                    </a:lnTo>
                    <a:lnTo>
                      <a:pt x="1060" y="538"/>
                    </a:lnTo>
                    <a:lnTo>
                      <a:pt x="1056" y="538"/>
                    </a:lnTo>
                    <a:lnTo>
                      <a:pt x="1056" y="534"/>
                    </a:lnTo>
                    <a:lnTo>
                      <a:pt x="1052" y="534"/>
                    </a:lnTo>
                    <a:lnTo>
                      <a:pt x="1052" y="530"/>
                    </a:lnTo>
                    <a:lnTo>
                      <a:pt x="1052" y="526"/>
                    </a:lnTo>
                    <a:lnTo>
                      <a:pt x="1052" y="530"/>
                    </a:lnTo>
                    <a:lnTo>
                      <a:pt x="1052" y="534"/>
                    </a:lnTo>
                    <a:lnTo>
                      <a:pt x="1052" y="538"/>
                    </a:lnTo>
                    <a:lnTo>
                      <a:pt x="1052" y="534"/>
                    </a:lnTo>
                    <a:lnTo>
                      <a:pt x="1052" y="530"/>
                    </a:lnTo>
                    <a:lnTo>
                      <a:pt x="1048" y="530"/>
                    </a:lnTo>
                    <a:lnTo>
                      <a:pt x="1048" y="534"/>
                    </a:lnTo>
                    <a:lnTo>
                      <a:pt x="1048" y="530"/>
                    </a:lnTo>
                    <a:lnTo>
                      <a:pt x="1048" y="526"/>
                    </a:lnTo>
                    <a:lnTo>
                      <a:pt x="1048" y="530"/>
                    </a:lnTo>
                    <a:lnTo>
                      <a:pt x="1044" y="530"/>
                    </a:lnTo>
                    <a:lnTo>
                      <a:pt x="1040" y="526"/>
                    </a:lnTo>
                    <a:lnTo>
                      <a:pt x="1036" y="522"/>
                    </a:lnTo>
                    <a:lnTo>
                      <a:pt x="1036" y="520"/>
                    </a:lnTo>
                    <a:lnTo>
                      <a:pt x="1032" y="520"/>
                    </a:lnTo>
                    <a:lnTo>
                      <a:pt x="1036" y="522"/>
                    </a:lnTo>
                    <a:lnTo>
                      <a:pt x="1036" y="526"/>
                    </a:lnTo>
                    <a:lnTo>
                      <a:pt x="1036" y="530"/>
                    </a:lnTo>
                    <a:lnTo>
                      <a:pt x="1036" y="526"/>
                    </a:lnTo>
                    <a:lnTo>
                      <a:pt x="1032" y="526"/>
                    </a:lnTo>
                    <a:lnTo>
                      <a:pt x="1032" y="522"/>
                    </a:lnTo>
                    <a:lnTo>
                      <a:pt x="1030" y="522"/>
                    </a:lnTo>
                    <a:lnTo>
                      <a:pt x="1026" y="522"/>
                    </a:lnTo>
                    <a:lnTo>
                      <a:pt x="1026" y="520"/>
                    </a:lnTo>
                    <a:lnTo>
                      <a:pt x="1022" y="520"/>
                    </a:lnTo>
                    <a:lnTo>
                      <a:pt x="1018" y="520"/>
                    </a:lnTo>
                    <a:lnTo>
                      <a:pt x="1022" y="522"/>
                    </a:lnTo>
                    <a:lnTo>
                      <a:pt x="1026" y="526"/>
                    </a:lnTo>
                    <a:lnTo>
                      <a:pt x="1030" y="530"/>
                    </a:lnTo>
                    <a:lnTo>
                      <a:pt x="1030" y="534"/>
                    </a:lnTo>
                    <a:lnTo>
                      <a:pt x="1032" y="534"/>
                    </a:lnTo>
                    <a:lnTo>
                      <a:pt x="1036" y="534"/>
                    </a:lnTo>
                    <a:lnTo>
                      <a:pt x="1036" y="538"/>
                    </a:lnTo>
                    <a:lnTo>
                      <a:pt x="1040" y="538"/>
                    </a:lnTo>
                    <a:lnTo>
                      <a:pt x="1036" y="538"/>
                    </a:lnTo>
                    <a:lnTo>
                      <a:pt x="1040" y="538"/>
                    </a:lnTo>
                    <a:lnTo>
                      <a:pt x="1044" y="542"/>
                    </a:lnTo>
                    <a:lnTo>
                      <a:pt x="1048" y="542"/>
                    </a:lnTo>
                    <a:lnTo>
                      <a:pt x="1048" y="546"/>
                    </a:lnTo>
                    <a:lnTo>
                      <a:pt x="1052" y="546"/>
                    </a:lnTo>
                    <a:lnTo>
                      <a:pt x="1056" y="550"/>
                    </a:lnTo>
                    <a:lnTo>
                      <a:pt x="1056" y="552"/>
                    </a:lnTo>
                    <a:lnTo>
                      <a:pt x="1060" y="552"/>
                    </a:lnTo>
                    <a:lnTo>
                      <a:pt x="1060" y="556"/>
                    </a:lnTo>
                    <a:lnTo>
                      <a:pt x="1062" y="556"/>
                    </a:lnTo>
                    <a:lnTo>
                      <a:pt x="1060" y="556"/>
                    </a:lnTo>
                    <a:lnTo>
                      <a:pt x="1060" y="560"/>
                    </a:lnTo>
                    <a:lnTo>
                      <a:pt x="1062" y="560"/>
                    </a:lnTo>
                    <a:lnTo>
                      <a:pt x="1062" y="564"/>
                    </a:lnTo>
                    <a:lnTo>
                      <a:pt x="1060" y="564"/>
                    </a:lnTo>
                    <a:lnTo>
                      <a:pt x="1056" y="564"/>
                    </a:lnTo>
                    <a:lnTo>
                      <a:pt x="1052" y="564"/>
                    </a:lnTo>
                    <a:lnTo>
                      <a:pt x="1052" y="560"/>
                    </a:lnTo>
                    <a:lnTo>
                      <a:pt x="1048" y="560"/>
                    </a:lnTo>
                    <a:lnTo>
                      <a:pt x="1044" y="560"/>
                    </a:lnTo>
                    <a:lnTo>
                      <a:pt x="1040" y="556"/>
                    </a:lnTo>
                    <a:lnTo>
                      <a:pt x="1036" y="556"/>
                    </a:lnTo>
                    <a:lnTo>
                      <a:pt x="1032" y="556"/>
                    </a:lnTo>
                    <a:lnTo>
                      <a:pt x="1030" y="556"/>
                    </a:lnTo>
                    <a:lnTo>
                      <a:pt x="1026" y="556"/>
                    </a:lnTo>
                    <a:lnTo>
                      <a:pt x="1026" y="552"/>
                    </a:lnTo>
                    <a:lnTo>
                      <a:pt x="1022" y="552"/>
                    </a:lnTo>
                    <a:lnTo>
                      <a:pt x="1018" y="552"/>
                    </a:lnTo>
                    <a:lnTo>
                      <a:pt x="1018" y="550"/>
                    </a:lnTo>
                    <a:lnTo>
                      <a:pt x="1014" y="550"/>
                    </a:lnTo>
                    <a:lnTo>
                      <a:pt x="1014" y="546"/>
                    </a:lnTo>
                    <a:lnTo>
                      <a:pt x="1014" y="550"/>
                    </a:lnTo>
                    <a:lnTo>
                      <a:pt x="1010" y="546"/>
                    </a:lnTo>
                    <a:lnTo>
                      <a:pt x="1010" y="542"/>
                    </a:lnTo>
                    <a:lnTo>
                      <a:pt x="1006" y="542"/>
                    </a:lnTo>
                    <a:lnTo>
                      <a:pt x="1004" y="542"/>
                    </a:lnTo>
                    <a:lnTo>
                      <a:pt x="1004" y="542"/>
                    </a:lnTo>
                    <a:lnTo>
                      <a:pt x="1004" y="542"/>
                    </a:lnTo>
                    <a:close/>
                    <a:moveTo>
                      <a:pt x="902" y="292"/>
                    </a:moveTo>
                    <a:lnTo>
                      <a:pt x="898" y="292"/>
                    </a:lnTo>
                    <a:lnTo>
                      <a:pt x="894" y="292"/>
                    </a:lnTo>
                    <a:lnTo>
                      <a:pt x="890" y="292"/>
                    </a:lnTo>
                    <a:lnTo>
                      <a:pt x="888" y="292"/>
                    </a:lnTo>
                    <a:lnTo>
                      <a:pt x="884" y="292"/>
                    </a:lnTo>
                    <a:lnTo>
                      <a:pt x="880" y="292"/>
                    </a:lnTo>
                    <a:lnTo>
                      <a:pt x="876" y="294"/>
                    </a:lnTo>
                    <a:lnTo>
                      <a:pt x="872" y="294"/>
                    </a:lnTo>
                    <a:lnTo>
                      <a:pt x="868" y="294"/>
                    </a:lnTo>
                    <a:lnTo>
                      <a:pt x="864" y="292"/>
                    </a:lnTo>
                    <a:lnTo>
                      <a:pt x="862" y="292"/>
                    </a:lnTo>
                    <a:lnTo>
                      <a:pt x="862" y="288"/>
                    </a:lnTo>
                    <a:lnTo>
                      <a:pt x="862" y="284"/>
                    </a:lnTo>
                    <a:lnTo>
                      <a:pt x="862" y="280"/>
                    </a:lnTo>
                    <a:lnTo>
                      <a:pt x="858" y="280"/>
                    </a:lnTo>
                    <a:lnTo>
                      <a:pt x="854" y="280"/>
                    </a:lnTo>
                    <a:lnTo>
                      <a:pt x="850" y="280"/>
                    </a:lnTo>
                    <a:lnTo>
                      <a:pt x="850" y="276"/>
                    </a:lnTo>
                    <a:lnTo>
                      <a:pt x="850" y="268"/>
                    </a:lnTo>
                    <a:lnTo>
                      <a:pt x="854" y="268"/>
                    </a:lnTo>
                    <a:lnTo>
                      <a:pt x="858" y="268"/>
                    </a:lnTo>
                    <a:lnTo>
                      <a:pt x="862" y="268"/>
                    </a:lnTo>
                    <a:lnTo>
                      <a:pt x="864" y="268"/>
                    </a:lnTo>
                    <a:lnTo>
                      <a:pt x="868" y="268"/>
                    </a:lnTo>
                    <a:lnTo>
                      <a:pt x="868" y="272"/>
                    </a:lnTo>
                    <a:lnTo>
                      <a:pt x="872" y="272"/>
                    </a:lnTo>
                    <a:lnTo>
                      <a:pt x="876" y="272"/>
                    </a:lnTo>
                    <a:lnTo>
                      <a:pt x="876" y="268"/>
                    </a:lnTo>
                    <a:lnTo>
                      <a:pt x="880" y="268"/>
                    </a:lnTo>
                    <a:lnTo>
                      <a:pt x="884" y="268"/>
                    </a:lnTo>
                    <a:lnTo>
                      <a:pt x="888" y="268"/>
                    </a:lnTo>
                    <a:lnTo>
                      <a:pt x="890" y="268"/>
                    </a:lnTo>
                    <a:lnTo>
                      <a:pt x="890" y="272"/>
                    </a:lnTo>
                    <a:lnTo>
                      <a:pt x="894" y="272"/>
                    </a:lnTo>
                    <a:lnTo>
                      <a:pt x="898" y="272"/>
                    </a:lnTo>
                    <a:lnTo>
                      <a:pt x="902" y="272"/>
                    </a:lnTo>
                    <a:lnTo>
                      <a:pt x="902" y="276"/>
                    </a:lnTo>
                    <a:lnTo>
                      <a:pt x="906" y="276"/>
                    </a:lnTo>
                    <a:lnTo>
                      <a:pt x="906" y="280"/>
                    </a:lnTo>
                    <a:lnTo>
                      <a:pt x="910" y="280"/>
                    </a:lnTo>
                    <a:lnTo>
                      <a:pt x="910" y="284"/>
                    </a:lnTo>
                    <a:lnTo>
                      <a:pt x="914" y="284"/>
                    </a:lnTo>
                    <a:lnTo>
                      <a:pt x="914" y="288"/>
                    </a:lnTo>
                    <a:lnTo>
                      <a:pt x="918" y="288"/>
                    </a:lnTo>
                    <a:lnTo>
                      <a:pt x="918" y="292"/>
                    </a:lnTo>
                    <a:lnTo>
                      <a:pt x="914" y="292"/>
                    </a:lnTo>
                    <a:lnTo>
                      <a:pt x="910" y="292"/>
                    </a:lnTo>
                    <a:lnTo>
                      <a:pt x="906" y="292"/>
                    </a:lnTo>
                    <a:lnTo>
                      <a:pt x="902" y="292"/>
                    </a:lnTo>
                    <a:lnTo>
                      <a:pt x="902" y="292"/>
                    </a:lnTo>
                    <a:lnTo>
                      <a:pt x="902" y="292"/>
                    </a:lnTo>
                    <a:close/>
                    <a:moveTo>
                      <a:pt x="508" y="292"/>
                    </a:moveTo>
                    <a:lnTo>
                      <a:pt x="504" y="288"/>
                    </a:lnTo>
                    <a:lnTo>
                      <a:pt x="504" y="292"/>
                    </a:lnTo>
                    <a:lnTo>
                      <a:pt x="508" y="292"/>
                    </a:lnTo>
                    <a:lnTo>
                      <a:pt x="504" y="292"/>
                    </a:lnTo>
                    <a:lnTo>
                      <a:pt x="500" y="288"/>
                    </a:lnTo>
                    <a:lnTo>
                      <a:pt x="496" y="284"/>
                    </a:lnTo>
                    <a:lnTo>
                      <a:pt x="492" y="284"/>
                    </a:lnTo>
                    <a:lnTo>
                      <a:pt x="492" y="280"/>
                    </a:lnTo>
                    <a:lnTo>
                      <a:pt x="488" y="276"/>
                    </a:lnTo>
                    <a:lnTo>
                      <a:pt x="484" y="276"/>
                    </a:lnTo>
                    <a:lnTo>
                      <a:pt x="480" y="276"/>
                    </a:lnTo>
                    <a:lnTo>
                      <a:pt x="480" y="272"/>
                    </a:lnTo>
                    <a:lnTo>
                      <a:pt x="484" y="268"/>
                    </a:lnTo>
                    <a:lnTo>
                      <a:pt x="488" y="268"/>
                    </a:lnTo>
                    <a:lnTo>
                      <a:pt x="492" y="268"/>
                    </a:lnTo>
                    <a:lnTo>
                      <a:pt x="496" y="268"/>
                    </a:lnTo>
                    <a:lnTo>
                      <a:pt x="500" y="268"/>
                    </a:lnTo>
                    <a:lnTo>
                      <a:pt x="504" y="268"/>
                    </a:lnTo>
                    <a:lnTo>
                      <a:pt x="508" y="268"/>
                    </a:lnTo>
                    <a:lnTo>
                      <a:pt x="510" y="268"/>
                    </a:lnTo>
                    <a:lnTo>
                      <a:pt x="514" y="272"/>
                    </a:lnTo>
                    <a:lnTo>
                      <a:pt x="514" y="276"/>
                    </a:lnTo>
                    <a:lnTo>
                      <a:pt x="514" y="280"/>
                    </a:lnTo>
                    <a:lnTo>
                      <a:pt x="510" y="284"/>
                    </a:lnTo>
                    <a:lnTo>
                      <a:pt x="510" y="288"/>
                    </a:lnTo>
                    <a:lnTo>
                      <a:pt x="508" y="288"/>
                    </a:lnTo>
                    <a:lnTo>
                      <a:pt x="508" y="292"/>
                    </a:lnTo>
                    <a:lnTo>
                      <a:pt x="508" y="292"/>
                    </a:lnTo>
                    <a:lnTo>
                      <a:pt x="508" y="292"/>
                    </a:lnTo>
                    <a:close/>
                    <a:moveTo>
                      <a:pt x="236" y="272"/>
                    </a:moveTo>
                    <a:lnTo>
                      <a:pt x="238" y="272"/>
                    </a:lnTo>
                    <a:lnTo>
                      <a:pt x="236" y="272"/>
                    </a:lnTo>
                    <a:lnTo>
                      <a:pt x="236" y="272"/>
                    </a:lnTo>
                    <a:lnTo>
                      <a:pt x="236" y="272"/>
                    </a:lnTo>
                    <a:close/>
                    <a:moveTo>
                      <a:pt x="474" y="272"/>
                    </a:moveTo>
                    <a:lnTo>
                      <a:pt x="470" y="272"/>
                    </a:lnTo>
                    <a:lnTo>
                      <a:pt x="466" y="272"/>
                    </a:lnTo>
                    <a:lnTo>
                      <a:pt x="470" y="272"/>
                    </a:lnTo>
                    <a:lnTo>
                      <a:pt x="474" y="272"/>
                    </a:lnTo>
                    <a:lnTo>
                      <a:pt x="474" y="272"/>
                    </a:lnTo>
                    <a:lnTo>
                      <a:pt x="474" y="272"/>
                    </a:lnTo>
                    <a:close/>
                    <a:moveTo>
                      <a:pt x="354" y="350"/>
                    </a:moveTo>
                    <a:lnTo>
                      <a:pt x="352" y="350"/>
                    </a:lnTo>
                    <a:lnTo>
                      <a:pt x="348" y="350"/>
                    </a:lnTo>
                    <a:lnTo>
                      <a:pt x="344" y="350"/>
                    </a:lnTo>
                    <a:lnTo>
                      <a:pt x="340" y="350"/>
                    </a:lnTo>
                    <a:lnTo>
                      <a:pt x="336" y="350"/>
                    </a:lnTo>
                    <a:lnTo>
                      <a:pt x="332" y="350"/>
                    </a:lnTo>
                    <a:lnTo>
                      <a:pt x="328" y="350"/>
                    </a:lnTo>
                    <a:lnTo>
                      <a:pt x="328" y="348"/>
                    </a:lnTo>
                    <a:lnTo>
                      <a:pt x="324" y="348"/>
                    </a:lnTo>
                    <a:lnTo>
                      <a:pt x="324" y="344"/>
                    </a:lnTo>
                    <a:lnTo>
                      <a:pt x="322" y="344"/>
                    </a:lnTo>
                    <a:lnTo>
                      <a:pt x="322" y="340"/>
                    </a:lnTo>
                    <a:lnTo>
                      <a:pt x="324" y="336"/>
                    </a:lnTo>
                    <a:lnTo>
                      <a:pt x="328" y="336"/>
                    </a:lnTo>
                    <a:lnTo>
                      <a:pt x="332" y="336"/>
                    </a:lnTo>
                    <a:lnTo>
                      <a:pt x="336" y="336"/>
                    </a:lnTo>
                    <a:lnTo>
                      <a:pt x="340" y="332"/>
                    </a:lnTo>
                    <a:lnTo>
                      <a:pt x="344" y="332"/>
                    </a:lnTo>
                    <a:lnTo>
                      <a:pt x="348" y="332"/>
                    </a:lnTo>
                    <a:lnTo>
                      <a:pt x="352" y="332"/>
                    </a:lnTo>
                    <a:lnTo>
                      <a:pt x="354" y="332"/>
                    </a:lnTo>
                    <a:lnTo>
                      <a:pt x="358" y="332"/>
                    </a:lnTo>
                    <a:lnTo>
                      <a:pt x="358" y="328"/>
                    </a:lnTo>
                    <a:lnTo>
                      <a:pt x="354" y="328"/>
                    </a:lnTo>
                    <a:lnTo>
                      <a:pt x="358" y="328"/>
                    </a:lnTo>
                    <a:lnTo>
                      <a:pt x="362" y="328"/>
                    </a:lnTo>
                    <a:lnTo>
                      <a:pt x="366" y="328"/>
                    </a:lnTo>
                    <a:lnTo>
                      <a:pt x="366" y="324"/>
                    </a:lnTo>
                    <a:lnTo>
                      <a:pt x="366" y="328"/>
                    </a:lnTo>
                    <a:lnTo>
                      <a:pt x="362" y="328"/>
                    </a:lnTo>
                    <a:lnTo>
                      <a:pt x="362" y="324"/>
                    </a:lnTo>
                    <a:lnTo>
                      <a:pt x="358" y="324"/>
                    </a:lnTo>
                    <a:lnTo>
                      <a:pt x="354" y="324"/>
                    </a:lnTo>
                    <a:lnTo>
                      <a:pt x="352" y="328"/>
                    </a:lnTo>
                    <a:lnTo>
                      <a:pt x="348" y="328"/>
                    </a:lnTo>
                    <a:lnTo>
                      <a:pt x="344" y="328"/>
                    </a:lnTo>
                    <a:lnTo>
                      <a:pt x="340" y="328"/>
                    </a:lnTo>
                    <a:lnTo>
                      <a:pt x="336" y="328"/>
                    </a:lnTo>
                    <a:lnTo>
                      <a:pt x="332" y="328"/>
                    </a:lnTo>
                    <a:lnTo>
                      <a:pt x="336" y="328"/>
                    </a:lnTo>
                    <a:lnTo>
                      <a:pt x="332" y="328"/>
                    </a:lnTo>
                    <a:lnTo>
                      <a:pt x="332" y="332"/>
                    </a:lnTo>
                    <a:lnTo>
                      <a:pt x="328" y="328"/>
                    </a:lnTo>
                    <a:lnTo>
                      <a:pt x="328" y="332"/>
                    </a:lnTo>
                    <a:lnTo>
                      <a:pt x="328" y="328"/>
                    </a:lnTo>
                    <a:lnTo>
                      <a:pt x="324" y="328"/>
                    </a:lnTo>
                    <a:lnTo>
                      <a:pt x="322" y="328"/>
                    </a:lnTo>
                    <a:lnTo>
                      <a:pt x="324" y="324"/>
                    </a:lnTo>
                    <a:lnTo>
                      <a:pt x="328" y="324"/>
                    </a:lnTo>
                    <a:lnTo>
                      <a:pt x="332" y="324"/>
                    </a:lnTo>
                    <a:lnTo>
                      <a:pt x="328" y="324"/>
                    </a:lnTo>
                    <a:lnTo>
                      <a:pt x="328" y="322"/>
                    </a:lnTo>
                    <a:lnTo>
                      <a:pt x="324" y="322"/>
                    </a:lnTo>
                    <a:lnTo>
                      <a:pt x="324" y="324"/>
                    </a:lnTo>
                    <a:lnTo>
                      <a:pt x="322" y="324"/>
                    </a:lnTo>
                    <a:lnTo>
                      <a:pt x="318" y="324"/>
                    </a:lnTo>
                    <a:lnTo>
                      <a:pt x="318" y="322"/>
                    </a:lnTo>
                    <a:lnTo>
                      <a:pt x="314" y="322"/>
                    </a:lnTo>
                    <a:lnTo>
                      <a:pt x="314" y="324"/>
                    </a:lnTo>
                    <a:lnTo>
                      <a:pt x="310" y="324"/>
                    </a:lnTo>
                    <a:lnTo>
                      <a:pt x="310" y="322"/>
                    </a:lnTo>
                    <a:lnTo>
                      <a:pt x="310" y="318"/>
                    </a:lnTo>
                    <a:lnTo>
                      <a:pt x="314" y="314"/>
                    </a:lnTo>
                    <a:lnTo>
                      <a:pt x="318" y="314"/>
                    </a:lnTo>
                    <a:lnTo>
                      <a:pt x="314" y="310"/>
                    </a:lnTo>
                    <a:lnTo>
                      <a:pt x="318" y="310"/>
                    </a:lnTo>
                    <a:lnTo>
                      <a:pt x="322" y="310"/>
                    </a:lnTo>
                    <a:lnTo>
                      <a:pt x="324" y="310"/>
                    </a:lnTo>
                    <a:lnTo>
                      <a:pt x="324" y="306"/>
                    </a:lnTo>
                    <a:lnTo>
                      <a:pt x="322" y="306"/>
                    </a:lnTo>
                    <a:lnTo>
                      <a:pt x="318" y="306"/>
                    </a:lnTo>
                    <a:lnTo>
                      <a:pt x="318" y="302"/>
                    </a:lnTo>
                    <a:lnTo>
                      <a:pt x="322" y="298"/>
                    </a:lnTo>
                    <a:lnTo>
                      <a:pt x="324" y="298"/>
                    </a:lnTo>
                    <a:lnTo>
                      <a:pt x="328" y="294"/>
                    </a:lnTo>
                    <a:lnTo>
                      <a:pt x="332" y="294"/>
                    </a:lnTo>
                    <a:lnTo>
                      <a:pt x="332" y="292"/>
                    </a:lnTo>
                    <a:lnTo>
                      <a:pt x="336" y="292"/>
                    </a:lnTo>
                    <a:lnTo>
                      <a:pt x="340" y="292"/>
                    </a:lnTo>
                    <a:lnTo>
                      <a:pt x="340" y="288"/>
                    </a:lnTo>
                    <a:lnTo>
                      <a:pt x="344" y="288"/>
                    </a:lnTo>
                    <a:lnTo>
                      <a:pt x="348" y="288"/>
                    </a:lnTo>
                    <a:lnTo>
                      <a:pt x="352" y="284"/>
                    </a:lnTo>
                    <a:lnTo>
                      <a:pt x="354" y="284"/>
                    </a:lnTo>
                    <a:lnTo>
                      <a:pt x="358" y="284"/>
                    </a:lnTo>
                    <a:lnTo>
                      <a:pt x="362" y="280"/>
                    </a:lnTo>
                    <a:lnTo>
                      <a:pt x="366" y="280"/>
                    </a:lnTo>
                    <a:lnTo>
                      <a:pt x="370" y="280"/>
                    </a:lnTo>
                    <a:lnTo>
                      <a:pt x="374" y="276"/>
                    </a:lnTo>
                    <a:lnTo>
                      <a:pt x="378" y="280"/>
                    </a:lnTo>
                    <a:lnTo>
                      <a:pt x="380" y="280"/>
                    </a:lnTo>
                    <a:lnTo>
                      <a:pt x="380" y="284"/>
                    </a:lnTo>
                    <a:lnTo>
                      <a:pt x="384" y="284"/>
                    </a:lnTo>
                    <a:lnTo>
                      <a:pt x="380" y="288"/>
                    </a:lnTo>
                    <a:lnTo>
                      <a:pt x="380" y="292"/>
                    </a:lnTo>
                    <a:lnTo>
                      <a:pt x="380" y="294"/>
                    </a:lnTo>
                    <a:lnTo>
                      <a:pt x="378" y="294"/>
                    </a:lnTo>
                    <a:lnTo>
                      <a:pt x="378" y="298"/>
                    </a:lnTo>
                    <a:lnTo>
                      <a:pt x="374" y="298"/>
                    </a:lnTo>
                    <a:lnTo>
                      <a:pt x="378" y="298"/>
                    </a:lnTo>
                    <a:lnTo>
                      <a:pt x="380" y="298"/>
                    </a:lnTo>
                    <a:lnTo>
                      <a:pt x="384" y="294"/>
                    </a:lnTo>
                    <a:lnTo>
                      <a:pt x="384" y="298"/>
                    </a:lnTo>
                    <a:lnTo>
                      <a:pt x="388" y="294"/>
                    </a:lnTo>
                    <a:lnTo>
                      <a:pt x="388" y="298"/>
                    </a:lnTo>
                    <a:lnTo>
                      <a:pt x="384" y="298"/>
                    </a:lnTo>
                    <a:lnTo>
                      <a:pt x="388" y="298"/>
                    </a:lnTo>
                    <a:lnTo>
                      <a:pt x="388" y="294"/>
                    </a:lnTo>
                    <a:lnTo>
                      <a:pt x="392" y="294"/>
                    </a:lnTo>
                    <a:lnTo>
                      <a:pt x="388" y="294"/>
                    </a:lnTo>
                    <a:lnTo>
                      <a:pt x="392" y="292"/>
                    </a:lnTo>
                    <a:lnTo>
                      <a:pt x="392" y="288"/>
                    </a:lnTo>
                    <a:lnTo>
                      <a:pt x="396" y="288"/>
                    </a:lnTo>
                    <a:lnTo>
                      <a:pt x="400" y="288"/>
                    </a:lnTo>
                    <a:lnTo>
                      <a:pt x="404" y="288"/>
                    </a:lnTo>
                    <a:lnTo>
                      <a:pt x="404" y="292"/>
                    </a:lnTo>
                    <a:lnTo>
                      <a:pt x="408" y="292"/>
                    </a:lnTo>
                    <a:lnTo>
                      <a:pt x="410" y="292"/>
                    </a:lnTo>
                    <a:lnTo>
                      <a:pt x="414" y="292"/>
                    </a:lnTo>
                    <a:lnTo>
                      <a:pt x="418" y="292"/>
                    </a:lnTo>
                    <a:lnTo>
                      <a:pt x="418" y="294"/>
                    </a:lnTo>
                    <a:lnTo>
                      <a:pt x="422" y="294"/>
                    </a:lnTo>
                    <a:lnTo>
                      <a:pt x="422" y="298"/>
                    </a:lnTo>
                    <a:lnTo>
                      <a:pt x="418" y="302"/>
                    </a:lnTo>
                    <a:lnTo>
                      <a:pt x="414" y="302"/>
                    </a:lnTo>
                    <a:lnTo>
                      <a:pt x="414" y="306"/>
                    </a:lnTo>
                    <a:lnTo>
                      <a:pt x="410" y="306"/>
                    </a:lnTo>
                    <a:lnTo>
                      <a:pt x="414" y="306"/>
                    </a:lnTo>
                    <a:lnTo>
                      <a:pt x="418" y="306"/>
                    </a:lnTo>
                    <a:lnTo>
                      <a:pt x="414" y="306"/>
                    </a:lnTo>
                    <a:lnTo>
                      <a:pt x="418" y="302"/>
                    </a:lnTo>
                    <a:lnTo>
                      <a:pt x="422" y="302"/>
                    </a:lnTo>
                    <a:lnTo>
                      <a:pt x="422" y="306"/>
                    </a:lnTo>
                    <a:lnTo>
                      <a:pt x="422" y="302"/>
                    </a:lnTo>
                    <a:lnTo>
                      <a:pt x="424" y="302"/>
                    </a:lnTo>
                    <a:lnTo>
                      <a:pt x="428" y="302"/>
                    </a:lnTo>
                    <a:lnTo>
                      <a:pt x="424" y="302"/>
                    </a:lnTo>
                    <a:lnTo>
                      <a:pt x="428" y="298"/>
                    </a:lnTo>
                    <a:lnTo>
                      <a:pt x="432" y="298"/>
                    </a:lnTo>
                    <a:lnTo>
                      <a:pt x="428" y="302"/>
                    </a:lnTo>
                    <a:lnTo>
                      <a:pt x="432" y="302"/>
                    </a:lnTo>
                    <a:lnTo>
                      <a:pt x="432" y="298"/>
                    </a:lnTo>
                    <a:lnTo>
                      <a:pt x="436" y="302"/>
                    </a:lnTo>
                    <a:lnTo>
                      <a:pt x="440" y="302"/>
                    </a:lnTo>
                    <a:lnTo>
                      <a:pt x="436" y="302"/>
                    </a:lnTo>
                    <a:lnTo>
                      <a:pt x="436" y="298"/>
                    </a:lnTo>
                    <a:lnTo>
                      <a:pt x="440" y="298"/>
                    </a:lnTo>
                    <a:lnTo>
                      <a:pt x="440" y="302"/>
                    </a:lnTo>
                    <a:lnTo>
                      <a:pt x="440" y="298"/>
                    </a:lnTo>
                    <a:lnTo>
                      <a:pt x="436" y="298"/>
                    </a:lnTo>
                    <a:lnTo>
                      <a:pt x="432" y="294"/>
                    </a:lnTo>
                    <a:lnTo>
                      <a:pt x="436" y="294"/>
                    </a:lnTo>
                    <a:lnTo>
                      <a:pt x="440" y="294"/>
                    </a:lnTo>
                    <a:lnTo>
                      <a:pt x="436" y="294"/>
                    </a:lnTo>
                    <a:lnTo>
                      <a:pt x="436" y="292"/>
                    </a:lnTo>
                    <a:lnTo>
                      <a:pt x="432" y="292"/>
                    </a:lnTo>
                    <a:lnTo>
                      <a:pt x="428" y="292"/>
                    </a:lnTo>
                    <a:lnTo>
                      <a:pt x="428" y="288"/>
                    </a:lnTo>
                    <a:lnTo>
                      <a:pt x="432" y="288"/>
                    </a:lnTo>
                    <a:lnTo>
                      <a:pt x="436" y="288"/>
                    </a:lnTo>
                    <a:lnTo>
                      <a:pt x="440" y="288"/>
                    </a:lnTo>
                    <a:lnTo>
                      <a:pt x="444" y="292"/>
                    </a:lnTo>
                    <a:lnTo>
                      <a:pt x="448" y="294"/>
                    </a:lnTo>
                    <a:lnTo>
                      <a:pt x="450" y="294"/>
                    </a:lnTo>
                    <a:lnTo>
                      <a:pt x="450" y="298"/>
                    </a:lnTo>
                    <a:lnTo>
                      <a:pt x="454" y="298"/>
                    </a:lnTo>
                    <a:lnTo>
                      <a:pt x="458" y="298"/>
                    </a:lnTo>
                    <a:lnTo>
                      <a:pt x="458" y="302"/>
                    </a:lnTo>
                    <a:lnTo>
                      <a:pt x="458" y="306"/>
                    </a:lnTo>
                    <a:lnTo>
                      <a:pt x="458" y="310"/>
                    </a:lnTo>
                    <a:lnTo>
                      <a:pt x="462" y="310"/>
                    </a:lnTo>
                    <a:lnTo>
                      <a:pt x="462" y="314"/>
                    </a:lnTo>
                    <a:lnTo>
                      <a:pt x="462" y="318"/>
                    </a:lnTo>
                    <a:lnTo>
                      <a:pt x="462" y="322"/>
                    </a:lnTo>
                    <a:lnTo>
                      <a:pt x="466" y="322"/>
                    </a:lnTo>
                    <a:lnTo>
                      <a:pt x="466" y="324"/>
                    </a:lnTo>
                    <a:lnTo>
                      <a:pt x="470" y="324"/>
                    </a:lnTo>
                    <a:lnTo>
                      <a:pt x="470" y="322"/>
                    </a:lnTo>
                    <a:lnTo>
                      <a:pt x="474" y="322"/>
                    </a:lnTo>
                    <a:lnTo>
                      <a:pt x="474" y="318"/>
                    </a:lnTo>
                    <a:lnTo>
                      <a:pt x="478" y="318"/>
                    </a:lnTo>
                    <a:lnTo>
                      <a:pt x="474" y="314"/>
                    </a:lnTo>
                    <a:lnTo>
                      <a:pt x="470" y="314"/>
                    </a:lnTo>
                    <a:lnTo>
                      <a:pt x="474" y="314"/>
                    </a:lnTo>
                    <a:lnTo>
                      <a:pt x="474" y="310"/>
                    </a:lnTo>
                    <a:lnTo>
                      <a:pt x="470" y="310"/>
                    </a:lnTo>
                    <a:lnTo>
                      <a:pt x="470" y="306"/>
                    </a:lnTo>
                    <a:lnTo>
                      <a:pt x="470" y="302"/>
                    </a:lnTo>
                    <a:lnTo>
                      <a:pt x="470" y="298"/>
                    </a:lnTo>
                    <a:lnTo>
                      <a:pt x="466" y="298"/>
                    </a:lnTo>
                    <a:lnTo>
                      <a:pt x="466" y="294"/>
                    </a:lnTo>
                    <a:lnTo>
                      <a:pt x="466" y="292"/>
                    </a:lnTo>
                    <a:lnTo>
                      <a:pt x="466" y="288"/>
                    </a:lnTo>
                    <a:lnTo>
                      <a:pt x="462" y="284"/>
                    </a:lnTo>
                    <a:lnTo>
                      <a:pt x="466" y="284"/>
                    </a:lnTo>
                    <a:lnTo>
                      <a:pt x="470" y="284"/>
                    </a:lnTo>
                    <a:lnTo>
                      <a:pt x="466" y="284"/>
                    </a:lnTo>
                    <a:lnTo>
                      <a:pt x="466" y="280"/>
                    </a:lnTo>
                    <a:lnTo>
                      <a:pt x="470" y="280"/>
                    </a:lnTo>
                    <a:lnTo>
                      <a:pt x="474" y="280"/>
                    </a:lnTo>
                    <a:lnTo>
                      <a:pt x="478" y="280"/>
                    </a:lnTo>
                    <a:lnTo>
                      <a:pt x="478" y="284"/>
                    </a:lnTo>
                    <a:lnTo>
                      <a:pt x="480" y="284"/>
                    </a:lnTo>
                    <a:lnTo>
                      <a:pt x="480" y="280"/>
                    </a:lnTo>
                    <a:lnTo>
                      <a:pt x="484" y="280"/>
                    </a:lnTo>
                    <a:lnTo>
                      <a:pt x="484" y="284"/>
                    </a:lnTo>
                    <a:lnTo>
                      <a:pt x="488" y="284"/>
                    </a:lnTo>
                    <a:lnTo>
                      <a:pt x="492" y="284"/>
                    </a:lnTo>
                    <a:lnTo>
                      <a:pt x="496" y="288"/>
                    </a:lnTo>
                    <a:lnTo>
                      <a:pt x="500" y="288"/>
                    </a:lnTo>
                    <a:lnTo>
                      <a:pt x="500" y="292"/>
                    </a:lnTo>
                    <a:lnTo>
                      <a:pt x="504" y="292"/>
                    </a:lnTo>
                    <a:lnTo>
                      <a:pt x="504" y="294"/>
                    </a:lnTo>
                    <a:lnTo>
                      <a:pt x="504" y="298"/>
                    </a:lnTo>
                    <a:lnTo>
                      <a:pt x="508" y="298"/>
                    </a:lnTo>
                    <a:lnTo>
                      <a:pt x="508" y="302"/>
                    </a:lnTo>
                    <a:lnTo>
                      <a:pt x="504" y="302"/>
                    </a:lnTo>
                    <a:lnTo>
                      <a:pt x="508" y="302"/>
                    </a:lnTo>
                    <a:lnTo>
                      <a:pt x="508" y="306"/>
                    </a:lnTo>
                    <a:lnTo>
                      <a:pt x="508" y="310"/>
                    </a:lnTo>
                    <a:lnTo>
                      <a:pt x="510" y="310"/>
                    </a:lnTo>
                    <a:lnTo>
                      <a:pt x="508" y="310"/>
                    </a:lnTo>
                    <a:lnTo>
                      <a:pt x="508" y="314"/>
                    </a:lnTo>
                    <a:lnTo>
                      <a:pt x="510" y="314"/>
                    </a:lnTo>
                    <a:lnTo>
                      <a:pt x="510" y="318"/>
                    </a:lnTo>
                    <a:lnTo>
                      <a:pt x="514" y="318"/>
                    </a:lnTo>
                    <a:lnTo>
                      <a:pt x="514" y="322"/>
                    </a:lnTo>
                    <a:lnTo>
                      <a:pt x="518" y="324"/>
                    </a:lnTo>
                    <a:lnTo>
                      <a:pt x="518" y="328"/>
                    </a:lnTo>
                    <a:lnTo>
                      <a:pt x="518" y="332"/>
                    </a:lnTo>
                    <a:lnTo>
                      <a:pt x="514" y="332"/>
                    </a:lnTo>
                    <a:lnTo>
                      <a:pt x="518" y="332"/>
                    </a:lnTo>
                    <a:lnTo>
                      <a:pt x="518" y="336"/>
                    </a:lnTo>
                    <a:lnTo>
                      <a:pt x="514" y="336"/>
                    </a:lnTo>
                    <a:lnTo>
                      <a:pt x="514" y="340"/>
                    </a:lnTo>
                    <a:lnTo>
                      <a:pt x="518" y="340"/>
                    </a:lnTo>
                    <a:lnTo>
                      <a:pt x="522" y="344"/>
                    </a:lnTo>
                    <a:lnTo>
                      <a:pt x="522" y="348"/>
                    </a:lnTo>
                    <a:lnTo>
                      <a:pt x="526" y="348"/>
                    </a:lnTo>
                    <a:lnTo>
                      <a:pt x="530" y="350"/>
                    </a:lnTo>
                    <a:lnTo>
                      <a:pt x="534" y="350"/>
                    </a:lnTo>
                    <a:lnTo>
                      <a:pt x="536" y="350"/>
                    </a:lnTo>
                    <a:lnTo>
                      <a:pt x="536" y="354"/>
                    </a:lnTo>
                    <a:lnTo>
                      <a:pt x="536" y="350"/>
                    </a:lnTo>
                    <a:lnTo>
                      <a:pt x="536" y="348"/>
                    </a:lnTo>
                    <a:lnTo>
                      <a:pt x="540" y="350"/>
                    </a:lnTo>
                    <a:lnTo>
                      <a:pt x="540" y="354"/>
                    </a:lnTo>
                    <a:lnTo>
                      <a:pt x="544" y="354"/>
                    </a:lnTo>
                    <a:lnTo>
                      <a:pt x="548" y="354"/>
                    </a:lnTo>
                    <a:lnTo>
                      <a:pt x="548" y="358"/>
                    </a:lnTo>
                    <a:lnTo>
                      <a:pt x="552" y="358"/>
                    </a:lnTo>
                    <a:lnTo>
                      <a:pt x="556" y="358"/>
                    </a:lnTo>
                    <a:lnTo>
                      <a:pt x="556" y="362"/>
                    </a:lnTo>
                    <a:lnTo>
                      <a:pt x="560" y="362"/>
                    </a:lnTo>
                    <a:lnTo>
                      <a:pt x="564" y="362"/>
                    </a:lnTo>
                    <a:lnTo>
                      <a:pt x="566" y="362"/>
                    </a:lnTo>
                    <a:lnTo>
                      <a:pt x="566" y="366"/>
                    </a:lnTo>
                    <a:lnTo>
                      <a:pt x="566" y="370"/>
                    </a:lnTo>
                    <a:lnTo>
                      <a:pt x="566" y="374"/>
                    </a:lnTo>
                    <a:lnTo>
                      <a:pt x="564" y="374"/>
                    </a:lnTo>
                    <a:lnTo>
                      <a:pt x="560" y="374"/>
                    </a:lnTo>
                    <a:lnTo>
                      <a:pt x="560" y="370"/>
                    </a:lnTo>
                    <a:lnTo>
                      <a:pt x="560" y="374"/>
                    </a:lnTo>
                    <a:lnTo>
                      <a:pt x="556" y="374"/>
                    </a:lnTo>
                    <a:lnTo>
                      <a:pt x="552" y="374"/>
                    </a:lnTo>
                    <a:lnTo>
                      <a:pt x="552" y="370"/>
                    </a:lnTo>
                    <a:lnTo>
                      <a:pt x="548" y="370"/>
                    </a:lnTo>
                    <a:lnTo>
                      <a:pt x="544" y="374"/>
                    </a:lnTo>
                    <a:lnTo>
                      <a:pt x="540" y="374"/>
                    </a:lnTo>
                    <a:lnTo>
                      <a:pt x="544" y="374"/>
                    </a:lnTo>
                    <a:lnTo>
                      <a:pt x="544" y="378"/>
                    </a:lnTo>
                    <a:lnTo>
                      <a:pt x="540" y="378"/>
                    </a:lnTo>
                    <a:lnTo>
                      <a:pt x="536" y="378"/>
                    </a:lnTo>
                    <a:lnTo>
                      <a:pt x="534" y="374"/>
                    </a:lnTo>
                    <a:lnTo>
                      <a:pt x="530" y="374"/>
                    </a:lnTo>
                    <a:lnTo>
                      <a:pt x="530" y="378"/>
                    </a:lnTo>
                    <a:lnTo>
                      <a:pt x="534" y="378"/>
                    </a:lnTo>
                    <a:lnTo>
                      <a:pt x="536" y="378"/>
                    </a:lnTo>
                    <a:lnTo>
                      <a:pt x="536" y="380"/>
                    </a:lnTo>
                    <a:lnTo>
                      <a:pt x="536" y="384"/>
                    </a:lnTo>
                    <a:lnTo>
                      <a:pt x="534" y="384"/>
                    </a:lnTo>
                    <a:lnTo>
                      <a:pt x="534" y="388"/>
                    </a:lnTo>
                    <a:lnTo>
                      <a:pt x="536" y="388"/>
                    </a:lnTo>
                    <a:lnTo>
                      <a:pt x="536" y="384"/>
                    </a:lnTo>
                    <a:lnTo>
                      <a:pt x="540" y="380"/>
                    </a:lnTo>
                    <a:lnTo>
                      <a:pt x="544" y="380"/>
                    </a:lnTo>
                    <a:lnTo>
                      <a:pt x="544" y="378"/>
                    </a:lnTo>
                    <a:lnTo>
                      <a:pt x="548" y="378"/>
                    </a:lnTo>
                    <a:lnTo>
                      <a:pt x="552" y="378"/>
                    </a:lnTo>
                    <a:lnTo>
                      <a:pt x="552" y="380"/>
                    </a:lnTo>
                    <a:lnTo>
                      <a:pt x="552" y="384"/>
                    </a:lnTo>
                    <a:lnTo>
                      <a:pt x="548" y="384"/>
                    </a:lnTo>
                    <a:lnTo>
                      <a:pt x="548" y="388"/>
                    </a:lnTo>
                    <a:lnTo>
                      <a:pt x="552" y="388"/>
                    </a:lnTo>
                    <a:lnTo>
                      <a:pt x="552" y="384"/>
                    </a:lnTo>
                    <a:lnTo>
                      <a:pt x="556" y="384"/>
                    </a:lnTo>
                    <a:lnTo>
                      <a:pt x="556" y="388"/>
                    </a:lnTo>
                    <a:lnTo>
                      <a:pt x="556" y="392"/>
                    </a:lnTo>
                    <a:lnTo>
                      <a:pt x="552" y="392"/>
                    </a:lnTo>
                    <a:lnTo>
                      <a:pt x="548" y="392"/>
                    </a:lnTo>
                    <a:lnTo>
                      <a:pt x="544" y="392"/>
                    </a:lnTo>
                    <a:lnTo>
                      <a:pt x="544" y="396"/>
                    </a:lnTo>
                    <a:lnTo>
                      <a:pt x="540" y="396"/>
                    </a:lnTo>
                    <a:lnTo>
                      <a:pt x="536" y="396"/>
                    </a:lnTo>
                    <a:lnTo>
                      <a:pt x="534" y="396"/>
                    </a:lnTo>
                    <a:lnTo>
                      <a:pt x="530" y="396"/>
                    </a:lnTo>
                    <a:lnTo>
                      <a:pt x="526" y="396"/>
                    </a:lnTo>
                    <a:lnTo>
                      <a:pt x="522" y="396"/>
                    </a:lnTo>
                    <a:lnTo>
                      <a:pt x="518" y="392"/>
                    </a:lnTo>
                    <a:lnTo>
                      <a:pt x="514" y="396"/>
                    </a:lnTo>
                    <a:lnTo>
                      <a:pt x="510" y="396"/>
                    </a:lnTo>
                    <a:lnTo>
                      <a:pt x="508" y="392"/>
                    </a:lnTo>
                    <a:lnTo>
                      <a:pt x="510" y="388"/>
                    </a:lnTo>
                    <a:lnTo>
                      <a:pt x="508" y="388"/>
                    </a:lnTo>
                    <a:lnTo>
                      <a:pt x="504" y="388"/>
                    </a:lnTo>
                    <a:lnTo>
                      <a:pt x="500" y="388"/>
                    </a:lnTo>
                    <a:lnTo>
                      <a:pt x="496" y="388"/>
                    </a:lnTo>
                    <a:lnTo>
                      <a:pt x="492" y="388"/>
                    </a:lnTo>
                    <a:lnTo>
                      <a:pt x="488" y="384"/>
                    </a:lnTo>
                    <a:lnTo>
                      <a:pt x="492" y="384"/>
                    </a:lnTo>
                    <a:lnTo>
                      <a:pt x="492" y="380"/>
                    </a:lnTo>
                    <a:lnTo>
                      <a:pt x="488" y="380"/>
                    </a:lnTo>
                    <a:lnTo>
                      <a:pt x="488" y="378"/>
                    </a:lnTo>
                    <a:lnTo>
                      <a:pt x="484" y="378"/>
                    </a:lnTo>
                    <a:lnTo>
                      <a:pt x="484" y="380"/>
                    </a:lnTo>
                    <a:lnTo>
                      <a:pt x="480" y="380"/>
                    </a:lnTo>
                    <a:lnTo>
                      <a:pt x="480" y="384"/>
                    </a:lnTo>
                    <a:lnTo>
                      <a:pt x="480" y="388"/>
                    </a:lnTo>
                    <a:lnTo>
                      <a:pt x="478" y="388"/>
                    </a:lnTo>
                    <a:lnTo>
                      <a:pt x="478" y="392"/>
                    </a:lnTo>
                    <a:lnTo>
                      <a:pt x="474" y="392"/>
                    </a:lnTo>
                    <a:lnTo>
                      <a:pt x="470" y="392"/>
                    </a:lnTo>
                    <a:lnTo>
                      <a:pt x="466" y="392"/>
                    </a:lnTo>
                    <a:lnTo>
                      <a:pt x="462" y="392"/>
                    </a:lnTo>
                    <a:lnTo>
                      <a:pt x="458" y="392"/>
                    </a:lnTo>
                    <a:lnTo>
                      <a:pt x="458" y="396"/>
                    </a:lnTo>
                    <a:lnTo>
                      <a:pt x="454" y="396"/>
                    </a:lnTo>
                    <a:lnTo>
                      <a:pt x="450" y="400"/>
                    </a:lnTo>
                    <a:lnTo>
                      <a:pt x="448" y="400"/>
                    </a:lnTo>
                    <a:lnTo>
                      <a:pt x="444" y="400"/>
                    </a:lnTo>
                    <a:lnTo>
                      <a:pt x="440" y="400"/>
                    </a:lnTo>
                    <a:lnTo>
                      <a:pt x="436" y="400"/>
                    </a:lnTo>
                    <a:lnTo>
                      <a:pt x="432" y="400"/>
                    </a:lnTo>
                    <a:lnTo>
                      <a:pt x="432" y="404"/>
                    </a:lnTo>
                    <a:lnTo>
                      <a:pt x="432" y="400"/>
                    </a:lnTo>
                    <a:lnTo>
                      <a:pt x="428" y="400"/>
                    </a:lnTo>
                    <a:lnTo>
                      <a:pt x="428" y="404"/>
                    </a:lnTo>
                    <a:lnTo>
                      <a:pt x="424" y="404"/>
                    </a:lnTo>
                    <a:lnTo>
                      <a:pt x="424" y="400"/>
                    </a:lnTo>
                    <a:lnTo>
                      <a:pt x="424" y="404"/>
                    </a:lnTo>
                    <a:lnTo>
                      <a:pt x="422" y="404"/>
                    </a:lnTo>
                    <a:lnTo>
                      <a:pt x="418" y="404"/>
                    </a:lnTo>
                    <a:lnTo>
                      <a:pt x="422" y="404"/>
                    </a:lnTo>
                    <a:lnTo>
                      <a:pt x="418" y="404"/>
                    </a:lnTo>
                    <a:lnTo>
                      <a:pt x="414" y="404"/>
                    </a:lnTo>
                    <a:lnTo>
                      <a:pt x="410" y="404"/>
                    </a:lnTo>
                    <a:lnTo>
                      <a:pt x="408" y="404"/>
                    </a:lnTo>
                    <a:lnTo>
                      <a:pt x="404" y="404"/>
                    </a:lnTo>
                    <a:lnTo>
                      <a:pt x="400" y="404"/>
                    </a:lnTo>
                    <a:lnTo>
                      <a:pt x="396" y="404"/>
                    </a:lnTo>
                    <a:lnTo>
                      <a:pt x="392" y="404"/>
                    </a:lnTo>
                    <a:lnTo>
                      <a:pt x="396" y="404"/>
                    </a:lnTo>
                    <a:lnTo>
                      <a:pt x="392" y="404"/>
                    </a:lnTo>
                    <a:lnTo>
                      <a:pt x="392" y="400"/>
                    </a:lnTo>
                    <a:lnTo>
                      <a:pt x="388" y="400"/>
                    </a:lnTo>
                    <a:lnTo>
                      <a:pt x="388" y="396"/>
                    </a:lnTo>
                    <a:lnTo>
                      <a:pt x="388" y="392"/>
                    </a:lnTo>
                    <a:lnTo>
                      <a:pt x="388" y="388"/>
                    </a:lnTo>
                    <a:lnTo>
                      <a:pt x="388" y="384"/>
                    </a:lnTo>
                    <a:lnTo>
                      <a:pt x="388" y="388"/>
                    </a:lnTo>
                    <a:lnTo>
                      <a:pt x="388" y="384"/>
                    </a:lnTo>
                    <a:lnTo>
                      <a:pt x="384" y="384"/>
                    </a:lnTo>
                    <a:lnTo>
                      <a:pt x="378" y="384"/>
                    </a:lnTo>
                    <a:lnTo>
                      <a:pt x="374" y="384"/>
                    </a:lnTo>
                    <a:lnTo>
                      <a:pt x="370" y="384"/>
                    </a:lnTo>
                    <a:lnTo>
                      <a:pt x="366" y="384"/>
                    </a:lnTo>
                    <a:lnTo>
                      <a:pt x="362" y="384"/>
                    </a:lnTo>
                    <a:lnTo>
                      <a:pt x="358" y="384"/>
                    </a:lnTo>
                    <a:lnTo>
                      <a:pt x="354" y="384"/>
                    </a:lnTo>
                    <a:lnTo>
                      <a:pt x="352" y="380"/>
                    </a:lnTo>
                    <a:lnTo>
                      <a:pt x="348" y="380"/>
                    </a:lnTo>
                    <a:lnTo>
                      <a:pt x="344" y="380"/>
                    </a:lnTo>
                    <a:lnTo>
                      <a:pt x="348" y="378"/>
                    </a:lnTo>
                    <a:lnTo>
                      <a:pt x="344" y="378"/>
                    </a:lnTo>
                    <a:lnTo>
                      <a:pt x="340" y="378"/>
                    </a:lnTo>
                    <a:lnTo>
                      <a:pt x="344" y="378"/>
                    </a:lnTo>
                    <a:lnTo>
                      <a:pt x="344" y="374"/>
                    </a:lnTo>
                    <a:lnTo>
                      <a:pt x="340" y="374"/>
                    </a:lnTo>
                    <a:lnTo>
                      <a:pt x="336" y="374"/>
                    </a:lnTo>
                    <a:lnTo>
                      <a:pt x="336" y="370"/>
                    </a:lnTo>
                    <a:lnTo>
                      <a:pt x="336" y="366"/>
                    </a:lnTo>
                    <a:lnTo>
                      <a:pt x="332" y="366"/>
                    </a:lnTo>
                    <a:lnTo>
                      <a:pt x="336" y="366"/>
                    </a:lnTo>
                    <a:lnTo>
                      <a:pt x="336" y="362"/>
                    </a:lnTo>
                    <a:lnTo>
                      <a:pt x="340" y="362"/>
                    </a:lnTo>
                    <a:lnTo>
                      <a:pt x="348" y="362"/>
                    </a:lnTo>
                    <a:lnTo>
                      <a:pt x="352" y="362"/>
                    </a:lnTo>
                    <a:lnTo>
                      <a:pt x="354" y="358"/>
                    </a:lnTo>
                    <a:lnTo>
                      <a:pt x="358" y="358"/>
                    </a:lnTo>
                    <a:lnTo>
                      <a:pt x="362" y="358"/>
                    </a:lnTo>
                    <a:lnTo>
                      <a:pt x="366" y="358"/>
                    </a:lnTo>
                    <a:lnTo>
                      <a:pt x="370" y="358"/>
                    </a:lnTo>
                    <a:lnTo>
                      <a:pt x="374" y="358"/>
                    </a:lnTo>
                    <a:lnTo>
                      <a:pt x="378" y="358"/>
                    </a:lnTo>
                    <a:lnTo>
                      <a:pt x="380" y="358"/>
                    </a:lnTo>
                    <a:lnTo>
                      <a:pt x="384" y="358"/>
                    </a:lnTo>
                    <a:lnTo>
                      <a:pt x="388" y="358"/>
                    </a:lnTo>
                    <a:lnTo>
                      <a:pt x="392" y="358"/>
                    </a:lnTo>
                    <a:lnTo>
                      <a:pt x="396" y="358"/>
                    </a:lnTo>
                    <a:lnTo>
                      <a:pt x="400" y="362"/>
                    </a:lnTo>
                    <a:lnTo>
                      <a:pt x="404" y="362"/>
                    </a:lnTo>
                    <a:lnTo>
                      <a:pt x="404" y="358"/>
                    </a:lnTo>
                    <a:lnTo>
                      <a:pt x="408" y="358"/>
                    </a:lnTo>
                    <a:lnTo>
                      <a:pt x="410" y="358"/>
                    </a:lnTo>
                    <a:lnTo>
                      <a:pt x="414" y="358"/>
                    </a:lnTo>
                    <a:lnTo>
                      <a:pt x="418" y="358"/>
                    </a:lnTo>
                    <a:lnTo>
                      <a:pt x="414" y="354"/>
                    </a:lnTo>
                    <a:lnTo>
                      <a:pt x="414" y="358"/>
                    </a:lnTo>
                    <a:lnTo>
                      <a:pt x="410" y="354"/>
                    </a:lnTo>
                    <a:lnTo>
                      <a:pt x="408" y="354"/>
                    </a:lnTo>
                    <a:lnTo>
                      <a:pt x="404" y="350"/>
                    </a:lnTo>
                    <a:lnTo>
                      <a:pt x="400" y="350"/>
                    </a:lnTo>
                    <a:lnTo>
                      <a:pt x="396" y="350"/>
                    </a:lnTo>
                    <a:lnTo>
                      <a:pt x="392" y="350"/>
                    </a:lnTo>
                    <a:lnTo>
                      <a:pt x="388" y="348"/>
                    </a:lnTo>
                    <a:lnTo>
                      <a:pt x="388" y="350"/>
                    </a:lnTo>
                    <a:lnTo>
                      <a:pt x="388" y="348"/>
                    </a:lnTo>
                    <a:lnTo>
                      <a:pt x="384" y="348"/>
                    </a:lnTo>
                    <a:lnTo>
                      <a:pt x="380" y="348"/>
                    </a:lnTo>
                    <a:lnTo>
                      <a:pt x="378" y="348"/>
                    </a:lnTo>
                    <a:lnTo>
                      <a:pt x="378" y="350"/>
                    </a:lnTo>
                    <a:lnTo>
                      <a:pt x="374" y="350"/>
                    </a:lnTo>
                    <a:lnTo>
                      <a:pt x="370" y="350"/>
                    </a:lnTo>
                    <a:lnTo>
                      <a:pt x="366" y="350"/>
                    </a:lnTo>
                    <a:lnTo>
                      <a:pt x="362" y="350"/>
                    </a:lnTo>
                    <a:lnTo>
                      <a:pt x="354" y="350"/>
                    </a:lnTo>
                    <a:lnTo>
                      <a:pt x="354" y="350"/>
                    </a:lnTo>
                    <a:lnTo>
                      <a:pt x="354" y="350"/>
                    </a:lnTo>
                    <a:close/>
                    <a:moveTo>
                      <a:pt x="626" y="284"/>
                    </a:moveTo>
                    <a:lnTo>
                      <a:pt x="630" y="288"/>
                    </a:lnTo>
                    <a:lnTo>
                      <a:pt x="626" y="288"/>
                    </a:lnTo>
                    <a:lnTo>
                      <a:pt x="626" y="292"/>
                    </a:lnTo>
                    <a:lnTo>
                      <a:pt x="622" y="292"/>
                    </a:lnTo>
                    <a:lnTo>
                      <a:pt x="622" y="288"/>
                    </a:lnTo>
                    <a:lnTo>
                      <a:pt x="620" y="288"/>
                    </a:lnTo>
                    <a:lnTo>
                      <a:pt x="620" y="284"/>
                    </a:lnTo>
                    <a:lnTo>
                      <a:pt x="622" y="284"/>
                    </a:lnTo>
                    <a:lnTo>
                      <a:pt x="626" y="284"/>
                    </a:lnTo>
                    <a:lnTo>
                      <a:pt x="626" y="284"/>
                    </a:lnTo>
                    <a:lnTo>
                      <a:pt x="626" y="284"/>
                    </a:lnTo>
                    <a:close/>
                    <a:moveTo>
                      <a:pt x="626" y="292"/>
                    </a:moveTo>
                    <a:lnTo>
                      <a:pt x="626" y="294"/>
                    </a:lnTo>
                    <a:lnTo>
                      <a:pt x="622" y="294"/>
                    </a:lnTo>
                    <a:lnTo>
                      <a:pt x="622" y="292"/>
                    </a:lnTo>
                    <a:lnTo>
                      <a:pt x="626" y="292"/>
                    </a:lnTo>
                    <a:lnTo>
                      <a:pt x="626" y="292"/>
                    </a:lnTo>
                    <a:lnTo>
                      <a:pt x="626" y="292"/>
                    </a:lnTo>
                    <a:close/>
                    <a:moveTo>
                      <a:pt x="936" y="310"/>
                    </a:moveTo>
                    <a:lnTo>
                      <a:pt x="940" y="310"/>
                    </a:lnTo>
                    <a:lnTo>
                      <a:pt x="936" y="310"/>
                    </a:lnTo>
                    <a:lnTo>
                      <a:pt x="936" y="310"/>
                    </a:lnTo>
                    <a:lnTo>
                      <a:pt x="936" y="310"/>
                    </a:lnTo>
                    <a:close/>
                    <a:moveTo>
                      <a:pt x="958" y="322"/>
                    </a:moveTo>
                    <a:lnTo>
                      <a:pt x="958" y="324"/>
                    </a:lnTo>
                    <a:lnTo>
                      <a:pt x="954" y="324"/>
                    </a:lnTo>
                    <a:lnTo>
                      <a:pt x="958" y="324"/>
                    </a:lnTo>
                    <a:lnTo>
                      <a:pt x="958" y="322"/>
                    </a:lnTo>
                    <a:lnTo>
                      <a:pt x="958" y="322"/>
                    </a:lnTo>
                    <a:lnTo>
                      <a:pt x="958" y="322"/>
                    </a:lnTo>
                    <a:close/>
                    <a:moveTo>
                      <a:pt x="962" y="324"/>
                    </a:moveTo>
                    <a:lnTo>
                      <a:pt x="966" y="324"/>
                    </a:lnTo>
                    <a:lnTo>
                      <a:pt x="966" y="322"/>
                    </a:lnTo>
                    <a:lnTo>
                      <a:pt x="966" y="324"/>
                    </a:lnTo>
                    <a:lnTo>
                      <a:pt x="962" y="324"/>
                    </a:lnTo>
                    <a:lnTo>
                      <a:pt x="962" y="324"/>
                    </a:lnTo>
                    <a:lnTo>
                      <a:pt x="962" y="324"/>
                    </a:lnTo>
                    <a:close/>
                    <a:moveTo>
                      <a:pt x="962" y="332"/>
                    </a:moveTo>
                    <a:lnTo>
                      <a:pt x="958" y="332"/>
                    </a:lnTo>
                    <a:lnTo>
                      <a:pt x="958" y="328"/>
                    </a:lnTo>
                    <a:lnTo>
                      <a:pt x="958" y="324"/>
                    </a:lnTo>
                    <a:lnTo>
                      <a:pt x="962" y="324"/>
                    </a:lnTo>
                    <a:lnTo>
                      <a:pt x="962" y="328"/>
                    </a:lnTo>
                    <a:lnTo>
                      <a:pt x="958" y="328"/>
                    </a:lnTo>
                    <a:lnTo>
                      <a:pt x="962" y="328"/>
                    </a:lnTo>
                    <a:lnTo>
                      <a:pt x="962" y="324"/>
                    </a:lnTo>
                    <a:lnTo>
                      <a:pt x="962" y="328"/>
                    </a:lnTo>
                    <a:lnTo>
                      <a:pt x="966" y="328"/>
                    </a:lnTo>
                    <a:lnTo>
                      <a:pt x="962" y="328"/>
                    </a:lnTo>
                    <a:lnTo>
                      <a:pt x="962" y="332"/>
                    </a:lnTo>
                    <a:lnTo>
                      <a:pt x="962" y="332"/>
                    </a:lnTo>
                    <a:lnTo>
                      <a:pt x="962" y="332"/>
                    </a:lnTo>
                    <a:close/>
                    <a:moveTo>
                      <a:pt x="988" y="336"/>
                    </a:moveTo>
                    <a:lnTo>
                      <a:pt x="988" y="340"/>
                    </a:lnTo>
                    <a:lnTo>
                      <a:pt x="988" y="336"/>
                    </a:lnTo>
                    <a:lnTo>
                      <a:pt x="988" y="336"/>
                    </a:lnTo>
                    <a:lnTo>
                      <a:pt x="988" y="336"/>
                    </a:lnTo>
                    <a:close/>
                    <a:moveTo>
                      <a:pt x="980" y="340"/>
                    </a:moveTo>
                    <a:lnTo>
                      <a:pt x="984" y="340"/>
                    </a:lnTo>
                    <a:lnTo>
                      <a:pt x="984" y="344"/>
                    </a:lnTo>
                    <a:lnTo>
                      <a:pt x="980" y="344"/>
                    </a:lnTo>
                    <a:lnTo>
                      <a:pt x="976" y="344"/>
                    </a:lnTo>
                    <a:lnTo>
                      <a:pt x="974" y="344"/>
                    </a:lnTo>
                    <a:lnTo>
                      <a:pt x="976" y="344"/>
                    </a:lnTo>
                    <a:lnTo>
                      <a:pt x="976" y="340"/>
                    </a:lnTo>
                    <a:lnTo>
                      <a:pt x="980" y="340"/>
                    </a:lnTo>
                    <a:lnTo>
                      <a:pt x="980" y="340"/>
                    </a:lnTo>
                    <a:lnTo>
                      <a:pt x="980" y="340"/>
                    </a:lnTo>
                    <a:close/>
                    <a:moveTo>
                      <a:pt x="574" y="348"/>
                    </a:moveTo>
                    <a:lnTo>
                      <a:pt x="574" y="350"/>
                    </a:lnTo>
                    <a:lnTo>
                      <a:pt x="578" y="350"/>
                    </a:lnTo>
                    <a:lnTo>
                      <a:pt x="578" y="354"/>
                    </a:lnTo>
                    <a:lnTo>
                      <a:pt x="574" y="354"/>
                    </a:lnTo>
                    <a:lnTo>
                      <a:pt x="574" y="350"/>
                    </a:lnTo>
                    <a:lnTo>
                      <a:pt x="570" y="350"/>
                    </a:lnTo>
                    <a:lnTo>
                      <a:pt x="570" y="348"/>
                    </a:lnTo>
                    <a:lnTo>
                      <a:pt x="574" y="348"/>
                    </a:lnTo>
                    <a:lnTo>
                      <a:pt x="574" y="348"/>
                    </a:lnTo>
                    <a:lnTo>
                      <a:pt x="574" y="348"/>
                    </a:lnTo>
                    <a:close/>
                    <a:moveTo>
                      <a:pt x="182" y="350"/>
                    </a:moveTo>
                    <a:lnTo>
                      <a:pt x="180" y="350"/>
                    </a:lnTo>
                    <a:lnTo>
                      <a:pt x="180" y="348"/>
                    </a:lnTo>
                    <a:lnTo>
                      <a:pt x="182" y="350"/>
                    </a:lnTo>
                    <a:lnTo>
                      <a:pt x="182" y="350"/>
                    </a:lnTo>
                    <a:lnTo>
                      <a:pt x="182" y="350"/>
                    </a:lnTo>
                    <a:close/>
                    <a:moveTo>
                      <a:pt x="760" y="362"/>
                    </a:moveTo>
                    <a:lnTo>
                      <a:pt x="764" y="362"/>
                    </a:lnTo>
                    <a:lnTo>
                      <a:pt x="768" y="362"/>
                    </a:lnTo>
                    <a:lnTo>
                      <a:pt x="772" y="362"/>
                    </a:lnTo>
                    <a:lnTo>
                      <a:pt x="772" y="366"/>
                    </a:lnTo>
                    <a:lnTo>
                      <a:pt x="768" y="366"/>
                    </a:lnTo>
                    <a:lnTo>
                      <a:pt x="764" y="366"/>
                    </a:lnTo>
                    <a:lnTo>
                      <a:pt x="760" y="366"/>
                    </a:lnTo>
                    <a:lnTo>
                      <a:pt x="760" y="362"/>
                    </a:lnTo>
                    <a:lnTo>
                      <a:pt x="756" y="362"/>
                    </a:lnTo>
                    <a:lnTo>
                      <a:pt x="760" y="362"/>
                    </a:lnTo>
                    <a:lnTo>
                      <a:pt x="760" y="362"/>
                    </a:lnTo>
                    <a:lnTo>
                      <a:pt x="760" y="362"/>
                    </a:lnTo>
                    <a:close/>
                    <a:moveTo>
                      <a:pt x="638" y="396"/>
                    </a:moveTo>
                    <a:lnTo>
                      <a:pt x="642" y="392"/>
                    </a:lnTo>
                    <a:lnTo>
                      <a:pt x="642" y="396"/>
                    </a:lnTo>
                    <a:lnTo>
                      <a:pt x="646" y="396"/>
                    </a:lnTo>
                    <a:lnTo>
                      <a:pt x="646" y="392"/>
                    </a:lnTo>
                    <a:lnTo>
                      <a:pt x="650" y="396"/>
                    </a:lnTo>
                    <a:lnTo>
                      <a:pt x="646" y="396"/>
                    </a:lnTo>
                    <a:lnTo>
                      <a:pt x="646" y="400"/>
                    </a:lnTo>
                    <a:lnTo>
                      <a:pt x="642" y="400"/>
                    </a:lnTo>
                    <a:lnTo>
                      <a:pt x="642" y="396"/>
                    </a:lnTo>
                    <a:lnTo>
                      <a:pt x="638" y="400"/>
                    </a:lnTo>
                    <a:lnTo>
                      <a:pt x="634" y="404"/>
                    </a:lnTo>
                    <a:lnTo>
                      <a:pt x="630" y="404"/>
                    </a:lnTo>
                    <a:lnTo>
                      <a:pt x="626" y="404"/>
                    </a:lnTo>
                    <a:lnTo>
                      <a:pt x="622" y="404"/>
                    </a:lnTo>
                    <a:lnTo>
                      <a:pt x="620" y="404"/>
                    </a:lnTo>
                    <a:lnTo>
                      <a:pt x="616" y="404"/>
                    </a:lnTo>
                    <a:lnTo>
                      <a:pt x="612" y="400"/>
                    </a:lnTo>
                    <a:lnTo>
                      <a:pt x="608" y="400"/>
                    </a:lnTo>
                    <a:lnTo>
                      <a:pt x="604" y="400"/>
                    </a:lnTo>
                    <a:lnTo>
                      <a:pt x="604" y="396"/>
                    </a:lnTo>
                    <a:lnTo>
                      <a:pt x="600" y="396"/>
                    </a:lnTo>
                    <a:lnTo>
                      <a:pt x="596" y="396"/>
                    </a:lnTo>
                    <a:lnTo>
                      <a:pt x="596" y="392"/>
                    </a:lnTo>
                    <a:lnTo>
                      <a:pt x="592" y="392"/>
                    </a:lnTo>
                    <a:lnTo>
                      <a:pt x="592" y="396"/>
                    </a:lnTo>
                    <a:lnTo>
                      <a:pt x="590" y="396"/>
                    </a:lnTo>
                    <a:lnTo>
                      <a:pt x="590" y="392"/>
                    </a:lnTo>
                    <a:lnTo>
                      <a:pt x="586" y="392"/>
                    </a:lnTo>
                    <a:lnTo>
                      <a:pt x="586" y="388"/>
                    </a:lnTo>
                    <a:lnTo>
                      <a:pt x="590" y="388"/>
                    </a:lnTo>
                    <a:lnTo>
                      <a:pt x="592" y="388"/>
                    </a:lnTo>
                    <a:lnTo>
                      <a:pt x="596" y="388"/>
                    </a:lnTo>
                    <a:lnTo>
                      <a:pt x="596" y="384"/>
                    </a:lnTo>
                    <a:lnTo>
                      <a:pt x="600" y="384"/>
                    </a:lnTo>
                    <a:lnTo>
                      <a:pt x="604" y="384"/>
                    </a:lnTo>
                    <a:lnTo>
                      <a:pt x="600" y="380"/>
                    </a:lnTo>
                    <a:lnTo>
                      <a:pt x="604" y="380"/>
                    </a:lnTo>
                    <a:lnTo>
                      <a:pt x="600" y="378"/>
                    </a:lnTo>
                    <a:lnTo>
                      <a:pt x="604" y="378"/>
                    </a:lnTo>
                    <a:lnTo>
                      <a:pt x="608" y="380"/>
                    </a:lnTo>
                    <a:lnTo>
                      <a:pt x="604" y="378"/>
                    </a:lnTo>
                    <a:lnTo>
                      <a:pt x="604" y="374"/>
                    </a:lnTo>
                    <a:lnTo>
                      <a:pt x="604" y="370"/>
                    </a:lnTo>
                    <a:lnTo>
                      <a:pt x="608" y="370"/>
                    </a:lnTo>
                    <a:lnTo>
                      <a:pt x="612" y="370"/>
                    </a:lnTo>
                    <a:lnTo>
                      <a:pt x="616" y="370"/>
                    </a:lnTo>
                    <a:lnTo>
                      <a:pt x="616" y="374"/>
                    </a:lnTo>
                    <a:lnTo>
                      <a:pt x="620" y="374"/>
                    </a:lnTo>
                    <a:lnTo>
                      <a:pt x="616" y="374"/>
                    </a:lnTo>
                    <a:lnTo>
                      <a:pt x="616" y="378"/>
                    </a:lnTo>
                    <a:lnTo>
                      <a:pt x="620" y="374"/>
                    </a:lnTo>
                    <a:lnTo>
                      <a:pt x="620" y="378"/>
                    </a:lnTo>
                    <a:lnTo>
                      <a:pt x="622" y="378"/>
                    </a:lnTo>
                    <a:lnTo>
                      <a:pt x="626" y="380"/>
                    </a:lnTo>
                    <a:lnTo>
                      <a:pt x="630" y="380"/>
                    </a:lnTo>
                    <a:lnTo>
                      <a:pt x="634" y="380"/>
                    </a:lnTo>
                    <a:lnTo>
                      <a:pt x="634" y="384"/>
                    </a:lnTo>
                    <a:lnTo>
                      <a:pt x="634" y="388"/>
                    </a:lnTo>
                    <a:lnTo>
                      <a:pt x="634" y="392"/>
                    </a:lnTo>
                    <a:lnTo>
                      <a:pt x="634" y="388"/>
                    </a:lnTo>
                    <a:lnTo>
                      <a:pt x="634" y="384"/>
                    </a:lnTo>
                    <a:lnTo>
                      <a:pt x="638" y="384"/>
                    </a:lnTo>
                    <a:lnTo>
                      <a:pt x="638" y="388"/>
                    </a:lnTo>
                    <a:lnTo>
                      <a:pt x="638" y="392"/>
                    </a:lnTo>
                    <a:lnTo>
                      <a:pt x="638" y="396"/>
                    </a:lnTo>
                    <a:lnTo>
                      <a:pt x="638" y="396"/>
                    </a:lnTo>
                    <a:lnTo>
                      <a:pt x="638" y="396"/>
                    </a:lnTo>
                    <a:close/>
                    <a:moveTo>
                      <a:pt x="824" y="370"/>
                    </a:moveTo>
                    <a:lnTo>
                      <a:pt x="828" y="370"/>
                    </a:lnTo>
                    <a:lnTo>
                      <a:pt x="824" y="370"/>
                    </a:lnTo>
                    <a:lnTo>
                      <a:pt x="824" y="370"/>
                    </a:lnTo>
                    <a:lnTo>
                      <a:pt x="824" y="370"/>
                    </a:lnTo>
                    <a:close/>
                    <a:moveTo>
                      <a:pt x="812" y="370"/>
                    </a:moveTo>
                    <a:lnTo>
                      <a:pt x="808" y="374"/>
                    </a:lnTo>
                    <a:lnTo>
                      <a:pt x="812" y="374"/>
                    </a:lnTo>
                    <a:lnTo>
                      <a:pt x="808" y="374"/>
                    </a:lnTo>
                    <a:lnTo>
                      <a:pt x="808" y="370"/>
                    </a:lnTo>
                    <a:lnTo>
                      <a:pt x="812" y="370"/>
                    </a:lnTo>
                    <a:lnTo>
                      <a:pt x="812" y="370"/>
                    </a:lnTo>
                    <a:lnTo>
                      <a:pt x="812" y="370"/>
                    </a:lnTo>
                    <a:close/>
                    <a:moveTo>
                      <a:pt x="864" y="374"/>
                    </a:moveTo>
                    <a:lnTo>
                      <a:pt x="864" y="370"/>
                    </a:lnTo>
                    <a:lnTo>
                      <a:pt x="868" y="370"/>
                    </a:lnTo>
                    <a:lnTo>
                      <a:pt x="872" y="370"/>
                    </a:lnTo>
                    <a:lnTo>
                      <a:pt x="872" y="374"/>
                    </a:lnTo>
                    <a:lnTo>
                      <a:pt x="868" y="374"/>
                    </a:lnTo>
                    <a:lnTo>
                      <a:pt x="868" y="378"/>
                    </a:lnTo>
                    <a:lnTo>
                      <a:pt x="864" y="378"/>
                    </a:lnTo>
                    <a:lnTo>
                      <a:pt x="864" y="374"/>
                    </a:lnTo>
                    <a:lnTo>
                      <a:pt x="862" y="374"/>
                    </a:lnTo>
                    <a:lnTo>
                      <a:pt x="862" y="378"/>
                    </a:lnTo>
                    <a:lnTo>
                      <a:pt x="864" y="378"/>
                    </a:lnTo>
                    <a:lnTo>
                      <a:pt x="862" y="378"/>
                    </a:lnTo>
                    <a:lnTo>
                      <a:pt x="858" y="378"/>
                    </a:lnTo>
                    <a:lnTo>
                      <a:pt x="858" y="374"/>
                    </a:lnTo>
                    <a:lnTo>
                      <a:pt x="854" y="374"/>
                    </a:lnTo>
                    <a:lnTo>
                      <a:pt x="850" y="374"/>
                    </a:lnTo>
                    <a:lnTo>
                      <a:pt x="854" y="374"/>
                    </a:lnTo>
                    <a:lnTo>
                      <a:pt x="858" y="374"/>
                    </a:lnTo>
                    <a:lnTo>
                      <a:pt x="858" y="370"/>
                    </a:lnTo>
                    <a:lnTo>
                      <a:pt x="862" y="370"/>
                    </a:lnTo>
                    <a:lnTo>
                      <a:pt x="862" y="374"/>
                    </a:lnTo>
                    <a:lnTo>
                      <a:pt x="864" y="374"/>
                    </a:lnTo>
                    <a:lnTo>
                      <a:pt x="864" y="374"/>
                    </a:lnTo>
                    <a:lnTo>
                      <a:pt x="864" y="374"/>
                    </a:lnTo>
                    <a:close/>
                    <a:moveTo>
                      <a:pt x="824" y="370"/>
                    </a:moveTo>
                    <a:lnTo>
                      <a:pt x="828" y="370"/>
                    </a:lnTo>
                    <a:lnTo>
                      <a:pt x="828" y="374"/>
                    </a:lnTo>
                    <a:lnTo>
                      <a:pt x="824" y="374"/>
                    </a:lnTo>
                    <a:lnTo>
                      <a:pt x="820" y="370"/>
                    </a:lnTo>
                    <a:lnTo>
                      <a:pt x="824" y="370"/>
                    </a:lnTo>
                    <a:lnTo>
                      <a:pt x="824" y="370"/>
                    </a:lnTo>
                    <a:lnTo>
                      <a:pt x="824" y="370"/>
                    </a:lnTo>
                    <a:close/>
                    <a:moveTo>
                      <a:pt x="888" y="374"/>
                    </a:moveTo>
                    <a:lnTo>
                      <a:pt x="890" y="374"/>
                    </a:lnTo>
                    <a:lnTo>
                      <a:pt x="890" y="378"/>
                    </a:lnTo>
                    <a:lnTo>
                      <a:pt x="888" y="378"/>
                    </a:lnTo>
                    <a:lnTo>
                      <a:pt x="884" y="378"/>
                    </a:lnTo>
                    <a:lnTo>
                      <a:pt x="880" y="378"/>
                    </a:lnTo>
                    <a:lnTo>
                      <a:pt x="880" y="380"/>
                    </a:lnTo>
                    <a:lnTo>
                      <a:pt x="880" y="378"/>
                    </a:lnTo>
                    <a:lnTo>
                      <a:pt x="884" y="378"/>
                    </a:lnTo>
                    <a:lnTo>
                      <a:pt x="884" y="374"/>
                    </a:lnTo>
                    <a:lnTo>
                      <a:pt x="888" y="374"/>
                    </a:lnTo>
                    <a:lnTo>
                      <a:pt x="888" y="374"/>
                    </a:lnTo>
                    <a:lnTo>
                      <a:pt x="888" y="374"/>
                    </a:lnTo>
                    <a:close/>
                    <a:moveTo>
                      <a:pt x="76" y="392"/>
                    </a:moveTo>
                    <a:lnTo>
                      <a:pt x="80" y="392"/>
                    </a:lnTo>
                    <a:lnTo>
                      <a:pt x="76" y="388"/>
                    </a:lnTo>
                    <a:lnTo>
                      <a:pt x="72" y="388"/>
                    </a:lnTo>
                    <a:lnTo>
                      <a:pt x="72" y="384"/>
                    </a:lnTo>
                    <a:lnTo>
                      <a:pt x="76" y="384"/>
                    </a:lnTo>
                    <a:lnTo>
                      <a:pt x="76" y="388"/>
                    </a:lnTo>
                    <a:lnTo>
                      <a:pt x="80" y="388"/>
                    </a:lnTo>
                    <a:lnTo>
                      <a:pt x="76" y="388"/>
                    </a:lnTo>
                    <a:lnTo>
                      <a:pt x="76" y="384"/>
                    </a:lnTo>
                    <a:lnTo>
                      <a:pt x="72" y="384"/>
                    </a:lnTo>
                    <a:lnTo>
                      <a:pt x="76" y="384"/>
                    </a:lnTo>
                    <a:lnTo>
                      <a:pt x="80" y="380"/>
                    </a:lnTo>
                    <a:lnTo>
                      <a:pt x="80" y="384"/>
                    </a:lnTo>
                    <a:lnTo>
                      <a:pt x="82" y="384"/>
                    </a:lnTo>
                    <a:lnTo>
                      <a:pt x="82" y="380"/>
                    </a:lnTo>
                    <a:lnTo>
                      <a:pt x="86" y="378"/>
                    </a:lnTo>
                    <a:lnTo>
                      <a:pt x="90" y="378"/>
                    </a:lnTo>
                    <a:lnTo>
                      <a:pt x="90" y="380"/>
                    </a:lnTo>
                    <a:lnTo>
                      <a:pt x="94" y="380"/>
                    </a:lnTo>
                    <a:lnTo>
                      <a:pt x="94" y="378"/>
                    </a:lnTo>
                    <a:lnTo>
                      <a:pt x="94" y="374"/>
                    </a:lnTo>
                    <a:lnTo>
                      <a:pt x="96" y="374"/>
                    </a:lnTo>
                    <a:lnTo>
                      <a:pt x="96" y="378"/>
                    </a:lnTo>
                    <a:lnTo>
                      <a:pt x="100" y="378"/>
                    </a:lnTo>
                    <a:lnTo>
                      <a:pt x="100" y="380"/>
                    </a:lnTo>
                    <a:lnTo>
                      <a:pt x="96" y="380"/>
                    </a:lnTo>
                    <a:lnTo>
                      <a:pt x="96" y="384"/>
                    </a:lnTo>
                    <a:lnTo>
                      <a:pt x="94" y="384"/>
                    </a:lnTo>
                    <a:lnTo>
                      <a:pt x="94" y="388"/>
                    </a:lnTo>
                    <a:lnTo>
                      <a:pt x="90" y="388"/>
                    </a:lnTo>
                    <a:lnTo>
                      <a:pt x="90" y="392"/>
                    </a:lnTo>
                    <a:lnTo>
                      <a:pt x="94" y="396"/>
                    </a:lnTo>
                    <a:lnTo>
                      <a:pt x="96" y="400"/>
                    </a:lnTo>
                    <a:lnTo>
                      <a:pt x="94" y="400"/>
                    </a:lnTo>
                    <a:lnTo>
                      <a:pt x="90" y="396"/>
                    </a:lnTo>
                    <a:lnTo>
                      <a:pt x="90" y="392"/>
                    </a:lnTo>
                    <a:lnTo>
                      <a:pt x="86" y="392"/>
                    </a:lnTo>
                    <a:lnTo>
                      <a:pt x="82" y="392"/>
                    </a:lnTo>
                    <a:lnTo>
                      <a:pt x="80" y="392"/>
                    </a:lnTo>
                    <a:lnTo>
                      <a:pt x="76" y="392"/>
                    </a:lnTo>
                    <a:lnTo>
                      <a:pt x="72" y="392"/>
                    </a:lnTo>
                    <a:lnTo>
                      <a:pt x="72" y="388"/>
                    </a:lnTo>
                    <a:lnTo>
                      <a:pt x="72" y="392"/>
                    </a:lnTo>
                    <a:lnTo>
                      <a:pt x="76" y="392"/>
                    </a:lnTo>
                    <a:lnTo>
                      <a:pt x="76" y="392"/>
                    </a:lnTo>
                    <a:lnTo>
                      <a:pt x="76" y="392"/>
                    </a:lnTo>
                    <a:close/>
                    <a:moveTo>
                      <a:pt x="1032" y="374"/>
                    </a:moveTo>
                    <a:lnTo>
                      <a:pt x="1036" y="374"/>
                    </a:lnTo>
                    <a:lnTo>
                      <a:pt x="1036" y="378"/>
                    </a:lnTo>
                    <a:lnTo>
                      <a:pt x="1032" y="378"/>
                    </a:lnTo>
                    <a:lnTo>
                      <a:pt x="1030" y="378"/>
                    </a:lnTo>
                    <a:lnTo>
                      <a:pt x="1032" y="374"/>
                    </a:lnTo>
                    <a:lnTo>
                      <a:pt x="1032" y="374"/>
                    </a:lnTo>
                    <a:lnTo>
                      <a:pt x="1032" y="374"/>
                    </a:lnTo>
                    <a:close/>
                    <a:moveTo>
                      <a:pt x="26" y="378"/>
                    </a:moveTo>
                    <a:lnTo>
                      <a:pt x="24" y="378"/>
                    </a:lnTo>
                    <a:lnTo>
                      <a:pt x="26" y="378"/>
                    </a:lnTo>
                    <a:lnTo>
                      <a:pt x="26" y="374"/>
                    </a:lnTo>
                    <a:lnTo>
                      <a:pt x="30" y="378"/>
                    </a:lnTo>
                    <a:lnTo>
                      <a:pt x="26" y="378"/>
                    </a:lnTo>
                    <a:lnTo>
                      <a:pt x="26" y="378"/>
                    </a:lnTo>
                    <a:lnTo>
                      <a:pt x="26" y="378"/>
                    </a:lnTo>
                    <a:close/>
                    <a:moveTo>
                      <a:pt x="646" y="378"/>
                    </a:moveTo>
                    <a:lnTo>
                      <a:pt x="646" y="380"/>
                    </a:lnTo>
                    <a:lnTo>
                      <a:pt x="642" y="384"/>
                    </a:lnTo>
                    <a:lnTo>
                      <a:pt x="642" y="380"/>
                    </a:lnTo>
                    <a:lnTo>
                      <a:pt x="642" y="378"/>
                    </a:lnTo>
                    <a:lnTo>
                      <a:pt x="638" y="378"/>
                    </a:lnTo>
                    <a:lnTo>
                      <a:pt x="638" y="380"/>
                    </a:lnTo>
                    <a:lnTo>
                      <a:pt x="638" y="378"/>
                    </a:lnTo>
                    <a:lnTo>
                      <a:pt x="638" y="374"/>
                    </a:lnTo>
                    <a:lnTo>
                      <a:pt x="642" y="374"/>
                    </a:lnTo>
                    <a:lnTo>
                      <a:pt x="642" y="378"/>
                    </a:lnTo>
                    <a:lnTo>
                      <a:pt x="646" y="378"/>
                    </a:lnTo>
                    <a:lnTo>
                      <a:pt x="646" y="378"/>
                    </a:lnTo>
                    <a:lnTo>
                      <a:pt x="646" y="378"/>
                    </a:lnTo>
                    <a:close/>
                    <a:moveTo>
                      <a:pt x="1040" y="378"/>
                    </a:moveTo>
                    <a:lnTo>
                      <a:pt x="1036" y="378"/>
                    </a:lnTo>
                    <a:lnTo>
                      <a:pt x="1040" y="378"/>
                    </a:lnTo>
                    <a:lnTo>
                      <a:pt x="1044" y="378"/>
                    </a:lnTo>
                    <a:lnTo>
                      <a:pt x="1040" y="378"/>
                    </a:lnTo>
                    <a:lnTo>
                      <a:pt x="1040" y="378"/>
                    </a:lnTo>
                    <a:lnTo>
                      <a:pt x="1040" y="378"/>
                    </a:lnTo>
                    <a:close/>
                    <a:moveTo>
                      <a:pt x="566" y="378"/>
                    </a:moveTo>
                    <a:lnTo>
                      <a:pt x="566" y="380"/>
                    </a:lnTo>
                    <a:lnTo>
                      <a:pt x="564" y="380"/>
                    </a:lnTo>
                    <a:lnTo>
                      <a:pt x="564" y="378"/>
                    </a:lnTo>
                    <a:lnTo>
                      <a:pt x="560" y="378"/>
                    </a:lnTo>
                    <a:lnTo>
                      <a:pt x="564" y="378"/>
                    </a:lnTo>
                    <a:lnTo>
                      <a:pt x="566" y="378"/>
                    </a:lnTo>
                    <a:lnTo>
                      <a:pt x="566" y="378"/>
                    </a:lnTo>
                    <a:lnTo>
                      <a:pt x="566" y="378"/>
                    </a:lnTo>
                    <a:close/>
                    <a:moveTo>
                      <a:pt x="902" y="380"/>
                    </a:moveTo>
                    <a:lnTo>
                      <a:pt x="906" y="380"/>
                    </a:lnTo>
                    <a:lnTo>
                      <a:pt x="910" y="380"/>
                    </a:lnTo>
                    <a:lnTo>
                      <a:pt x="910" y="384"/>
                    </a:lnTo>
                    <a:lnTo>
                      <a:pt x="906" y="384"/>
                    </a:lnTo>
                    <a:lnTo>
                      <a:pt x="906" y="388"/>
                    </a:lnTo>
                    <a:lnTo>
                      <a:pt x="902" y="388"/>
                    </a:lnTo>
                    <a:lnTo>
                      <a:pt x="898" y="384"/>
                    </a:lnTo>
                    <a:lnTo>
                      <a:pt x="898" y="380"/>
                    </a:lnTo>
                    <a:lnTo>
                      <a:pt x="902" y="380"/>
                    </a:lnTo>
                    <a:lnTo>
                      <a:pt x="902" y="380"/>
                    </a:lnTo>
                    <a:lnTo>
                      <a:pt x="902" y="380"/>
                    </a:lnTo>
                    <a:close/>
                    <a:moveTo>
                      <a:pt x="884" y="380"/>
                    </a:moveTo>
                    <a:lnTo>
                      <a:pt x="888" y="380"/>
                    </a:lnTo>
                    <a:lnTo>
                      <a:pt x="888" y="384"/>
                    </a:lnTo>
                    <a:lnTo>
                      <a:pt x="884" y="384"/>
                    </a:lnTo>
                    <a:lnTo>
                      <a:pt x="884" y="388"/>
                    </a:lnTo>
                    <a:lnTo>
                      <a:pt x="880" y="392"/>
                    </a:lnTo>
                    <a:lnTo>
                      <a:pt x="876" y="392"/>
                    </a:lnTo>
                    <a:lnTo>
                      <a:pt x="876" y="396"/>
                    </a:lnTo>
                    <a:lnTo>
                      <a:pt x="872" y="396"/>
                    </a:lnTo>
                    <a:lnTo>
                      <a:pt x="872" y="392"/>
                    </a:lnTo>
                    <a:lnTo>
                      <a:pt x="872" y="388"/>
                    </a:lnTo>
                    <a:lnTo>
                      <a:pt x="876" y="388"/>
                    </a:lnTo>
                    <a:lnTo>
                      <a:pt x="880" y="388"/>
                    </a:lnTo>
                    <a:lnTo>
                      <a:pt x="880" y="384"/>
                    </a:lnTo>
                    <a:lnTo>
                      <a:pt x="880" y="380"/>
                    </a:lnTo>
                    <a:lnTo>
                      <a:pt x="884" y="380"/>
                    </a:lnTo>
                    <a:lnTo>
                      <a:pt x="884" y="380"/>
                    </a:lnTo>
                    <a:lnTo>
                      <a:pt x="884" y="380"/>
                    </a:lnTo>
                    <a:close/>
                    <a:moveTo>
                      <a:pt x="556" y="396"/>
                    </a:moveTo>
                    <a:lnTo>
                      <a:pt x="556" y="400"/>
                    </a:lnTo>
                    <a:lnTo>
                      <a:pt x="556" y="404"/>
                    </a:lnTo>
                    <a:lnTo>
                      <a:pt x="552" y="404"/>
                    </a:lnTo>
                    <a:lnTo>
                      <a:pt x="552" y="400"/>
                    </a:lnTo>
                    <a:lnTo>
                      <a:pt x="548" y="400"/>
                    </a:lnTo>
                    <a:lnTo>
                      <a:pt x="548" y="396"/>
                    </a:lnTo>
                    <a:lnTo>
                      <a:pt x="552" y="396"/>
                    </a:lnTo>
                    <a:lnTo>
                      <a:pt x="556" y="396"/>
                    </a:lnTo>
                    <a:lnTo>
                      <a:pt x="556" y="396"/>
                    </a:lnTo>
                    <a:lnTo>
                      <a:pt x="556" y="396"/>
                    </a:lnTo>
                    <a:close/>
                    <a:moveTo>
                      <a:pt x="932" y="400"/>
                    </a:moveTo>
                    <a:lnTo>
                      <a:pt x="936" y="404"/>
                    </a:lnTo>
                    <a:lnTo>
                      <a:pt x="936" y="408"/>
                    </a:lnTo>
                    <a:lnTo>
                      <a:pt x="932" y="408"/>
                    </a:lnTo>
                    <a:lnTo>
                      <a:pt x="928" y="408"/>
                    </a:lnTo>
                    <a:lnTo>
                      <a:pt x="928" y="404"/>
                    </a:lnTo>
                    <a:lnTo>
                      <a:pt x="928" y="400"/>
                    </a:lnTo>
                    <a:lnTo>
                      <a:pt x="932" y="400"/>
                    </a:lnTo>
                    <a:lnTo>
                      <a:pt x="932" y="400"/>
                    </a:lnTo>
                    <a:lnTo>
                      <a:pt x="932" y="400"/>
                    </a:lnTo>
                    <a:close/>
                    <a:moveTo>
                      <a:pt x="936" y="400"/>
                    </a:moveTo>
                    <a:lnTo>
                      <a:pt x="940" y="400"/>
                    </a:lnTo>
                    <a:lnTo>
                      <a:pt x="940" y="404"/>
                    </a:lnTo>
                    <a:lnTo>
                      <a:pt x="936" y="404"/>
                    </a:lnTo>
                    <a:lnTo>
                      <a:pt x="936" y="400"/>
                    </a:lnTo>
                    <a:lnTo>
                      <a:pt x="936" y="400"/>
                    </a:lnTo>
                    <a:lnTo>
                      <a:pt x="936" y="400"/>
                    </a:lnTo>
                    <a:close/>
                    <a:moveTo>
                      <a:pt x="880" y="408"/>
                    </a:moveTo>
                    <a:lnTo>
                      <a:pt x="880" y="404"/>
                    </a:lnTo>
                    <a:lnTo>
                      <a:pt x="876" y="404"/>
                    </a:lnTo>
                    <a:lnTo>
                      <a:pt x="880" y="404"/>
                    </a:lnTo>
                    <a:lnTo>
                      <a:pt x="880" y="400"/>
                    </a:lnTo>
                    <a:lnTo>
                      <a:pt x="884" y="400"/>
                    </a:lnTo>
                    <a:lnTo>
                      <a:pt x="884" y="404"/>
                    </a:lnTo>
                    <a:lnTo>
                      <a:pt x="880" y="404"/>
                    </a:lnTo>
                    <a:lnTo>
                      <a:pt x="884" y="404"/>
                    </a:lnTo>
                    <a:lnTo>
                      <a:pt x="880" y="404"/>
                    </a:lnTo>
                    <a:lnTo>
                      <a:pt x="880" y="408"/>
                    </a:lnTo>
                    <a:lnTo>
                      <a:pt x="880" y="408"/>
                    </a:lnTo>
                    <a:lnTo>
                      <a:pt x="880" y="408"/>
                    </a:lnTo>
                    <a:close/>
                    <a:moveTo>
                      <a:pt x="514" y="404"/>
                    </a:moveTo>
                    <a:lnTo>
                      <a:pt x="518" y="404"/>
                    </a:lnTo>
                    <a:lnTo>
                      <a:pt x="518" y="408"/>
                    </a:lnTo>
                    <a:lnTo>
                      <a:pt x="514" y="408"/>
                    </a:lnTo>
                    <a:lnTo>
                      <a:pt x="510" y="408"/>
                    </a:lnTo>
                    <a:lnTo>
                      <a:pt x="510" y="404"/>
                    </a:lnTo>
                    <a:lnTo>
                      <a:pt x="508" y="404"/>
                    </a:lnTo>
                    <a:lnTo>
                      <a:pt x="510" y="404"/>
                    </a:lnTo>
                    <a:lnTo>
                      <a:pt x="514" y="404"/>
                    </a:lnTo>
                    <a:lnTo>
                      <a:pt x="514" y="404"/>
                    </a:lnTo>
                    <a:lnTo>
                      <a:pt x="514" y="404"/>
                    </a:lnTo>
                    <a:close/>
                    <a:moveTo>
                      <a:pt x="944" y="404"/>
                    </a:moveTo>
                    <a:lnTo>
                      <a:pt x="944" y="408"/>
                    </a:lnTo>
                    <a:lnTo>
                      <a:pt x="948" y="408"/>
                    </a:lnTo>
                    <a:lnTo>
                      <a:pt x="948" y="410"/>
                    </a:lnTo>
                    <a:lnTo>
                      <a:pt x="944" y="410"/>
                    </a:lnTo>
                    <a:lnTo>
                      <a:pt x="944" y="408"/>
                    </a:lnTo>
                    <a:lnTo>
                      <a:pt x="944" y="404"/>
                    </a:lnTo>
                    <a:lnTo>
                      <a:pt x="944" y="404"/>
                    </a:lnTo>
                    <a:lnTo>
                      <a:pt x="944" y="404"/>
                    </a:lnTo>
                    <a:close/>
                    <a:moveTo>
                      <a:pt x="876" y="408"/>
                    </a:moveTo>
                    <a:lnTo>
                      <a:pt x="880" y="408"/>
                    </a:lnTo>
                    <a:lnTo>
                      <a:pt x="880" y="410"/>
                    </a:lnTo>
                    <a:lnTo>
                      <a:pt x="876" y="410"/>
                    </a:lnTo>
                    <a:lnTo>
                      <a:pt x="872" y="410"/>
                    </a:lnTo>
                    <a:lnTo>
                      <a:pt x="872" y="408"/>
                    </a:lnTo>
                    <a:lnTo>
                      <a:pt x="876" y="408"/>
                    </a:lnTo>
                    <a:lnTo>
                      <a:pt x="876" y="408"/>
                    </a:lnTo>
                    <a:lnTo>
                      <a:pt x="876" y="408"/>
                    </a:lnTo>
                    <a:close/>
                    <a:moveTo>
                      <a:pt x="910" y="436"/>
                    </a:moveTo>
                    <a:lnTo>
                      <a:pt x="906" y="434"/>
                    </a:lnTo>
                    <a:lnTo>
                      <a:pt x="902" y="434"/>
                    </a:lnTo>
                    <a:lnTo>
                      <a:pt x="902" y="430"/>
                    </a:lnTo>
                    <a:lnTo>
                      <a:pt x="902" y="426"/>
                    </a:lnTo>
                    <a:lnTo>
                      <a:pt x="902" y="422"/>
                    </a:lnTo>
                    <a:lnTo>
                      <a:pt x="902" y="418"/>
                    </a:lnTo>
                    <a:lnTo>
                      <a:pt x="906" y="410"/>
                    </a:lnTo>
                    <a:lnTo>
                      <a:pt x="910" y="410"/>
                    </a:lnTo>
                    <a:lnTo>
                      <a:pt x="918" y="408"/>
                    </a:lnTo>
                    <a:lnTo>
                      <a:pt x="920" y="408"/>
                    </a:lnTo>
                    <a:lnTo>
                      <a:pt x="924" y="408"/>
                    </a:lnTo>
                    <a:lnTo>
                      <a:pt x="928" y="410"/>
                    </a:lnTo>
                    <a:lnTo>
                      <a:pt x="932" y="410"/>
                    </a:lnTo>
                    <a:lnTo>
                      <a:pt x="932" y="414"/>
                    </a:lnTo>
                    <a:lnTo>
                      <a:pt x="932" y="418"/>
                    </a:lnTo>
                    <a:lnTo>
                      <a:pt x="932" y="422"/>
                    </a:lnTo>
                    <a:lnTo>
                      <a:pt x="932" y="426"/>
                    </a:lnTo>
                    <a:lnTo>
                      <a:pt x="932" y="430"/>
                    </a:lnTo>
                    <a:lnTo>
                      <a:pt x="928" y="434"/>
                    </a:lnTo>
                    <a:lnTo>
                      <a:pt x="924" y="434"/>
                    </a:lnTo>
                    <a:lnTo>
                      <a:pt x="920" y="434"/>
                    </a:lnTo>
                    <a:lnTo>
                      <a:pt x="918" y="434"/>
                    </a:lnTo>
                    <a:lnTo>
                      <a:pt x="914" y="434"/>
                    </a:lnTo>
                    <a:lnTo>
                      <a:pt x="914" y="436"/>
                    </a:lnTo>
                    <a:lnTo>
                      <a:pt x="910" y="436"/>
                    </a:lnTo>
                    <a:lnTo>
                      <a:pt x="910" y="436"/>
                    </a:lnTo>
                    <a:lnTo>
                      <a:pt x="910" y="436"/>
                    </a:lnTo>
                    <a:close/>
                    <a:moveTo>
                      <a:pt x="772" y="410"/>
                    </a:moveTo>
                    <a:lnTo>
                      <a:pt x="772" y="414"/>
                    </a:lnTo>
                    <a:lnTo>
                      <a:pt x="772" y="418"/>
                    </a:lnTo>
                    <a:lnTo>
                      <a:pt x="772" y="422"/>
                    </a:lnTo>
                    <a:lnTo>
                      <a:pt x="768" y="422"/>
                    </a:lnTo>
                    <a:lnTo>
                      <a:pt x="764" y="422"/>
                    </a:lnTo>
                    <a:lnTo>
                      <a:pt x="764" y="418"/>
                    </a:lnTo>
                    <a:lnTo>
                      <a:pt x="764" y="414"/>
                    </a:lnTo>
                    <a:lnTo>
                      <a:pt x="764" y="410"/>
                    </a:lnTo>
                    <a:lnTo>
                      <a:pt x="768" y="410"/>
                    </a:lnTo>
                    <a:lnTo>
                      <a:pt x="768" y="408"/>
                    </a:lnTo>
                    <a:lnTo>
                      <a:pt x="772" y="410"/>
                    </a:lnTo>
                    <a:lnTo>
                      <a:pt x="772" y="410"/>
                    </a:lnTo>
                    <a:lnTo>
                      <a:pt x="772" y="410"/>
                    </a:lnTo>
                    <a:close/>
                    <a:moveTo>
                      <a:pt x="1066" y="410"/>
                    </a:moveTo>
                    <a:lnTo>
                      <a:pt x="1066" y="414"/>
                    </a:lnTo>
                    <a:lnTo>
                      <a:pt x="1066" y="410"/>
                    </a:lnTo>
                    <a:lnTo>
                      <a:pt x="1066" y="410"/>
                    </a:lnTo>
                    <a:lnTo>
                      <a:pt x="1066" y="410"/>
                    </a:lnTo>
                    <a:close/>
                    <a:moveTo>
                      <a:pt x="950" y="414"/>
                    </a:moveTo>
                    <a:lnTo>
                      <a:pt x="954" y="414"/>
                    </a:lnTo>
                    <a:lnTo>
                      <a:pt x="954" y="418"/>
                    </a:lnTo>
                    <a:lnTo>
                      <a:pt x="958" y="422"/>
                    </a:lnTo>
                    <a:lnTo>
                      <a:pt x="954" y="422"/>
                    </a:lnTo>
                    <a:lnTo>
                      <a:pt x="950" y="422"/>
                    </a:lnTo>
                    <a:lnTo>
                      <a:pt x="948" y="422"/>
                    </a:lnTo>
                    <a:lnTo>
                      <a:pt x="944" y="422"/>
                    </a:lnTo>
                    <a:lnTo>
                      <a:pt x="940" y="422"/>
                    </a:lnTo>
                    <a:lnTo>
                      <a:pt x="940" y="418"/>
                    </a:lnTo>
                    <a:lnTo>
                      <a:pt x="936" y="418"/>
                    </a:lnTo>
                    <a:lnTo>
                      <a:pt x="936" y="414"/>
                    </a:lnTo>
                    <a:lnTo>
                      <a:pt x="940" y="414"/>
                    </a:lnTo>
                    <a:lnTo>
                      <a:pt x="944" y="414"/>
                    </a:lnTo>
                    <a:lnTo>
                      <a:pt x="944" y="410"/>
                    </a:lnTo>
                    <a:lnTo>
                      <a:pt x="944" y="414"/>
                    </a:lnTo>
                    <a:lnTo>
                      <a:pt x="948" y="414"/>
                    </a:lnTo>
                    <a:lnTo>
                      <a:pt x="950" y="414"/>
                    </a:lnTo>
                    <a:lnTo>
                      <a:pt x="950" y="414"/>
                    </a:lnTo>
                    <a:lnTo>
                      <a:pt x="950" y="414"/>
                    </a:lnTo>
                    <a:close/>
                    <a:moveTo>
                      <a:pt x="454" y="418"/>
                    </a:moveTo>
                    <a:lnTo>
                      <a:pt x="450" y="418"/>
                    </a:lnTo>
                    <a:lnTo>
                      <a:pt x="454" y="418"/>
                    </a:lnTo>
                    <a:lnTo>
                      <a:pt x="454" y="418"/>
                    </a:lnTo>
                    <a:lnTo>
                      <a:pt x="454" y="418"/>
                    </a:lnTo>
                    <a:close/>
                    <a:moveTo>
                      <a:pt x="424" y="418"/>
                    </a:moveTo>
                    <a:lnTo>
                      <a:pt x="422" y="418"/>
                    </a:lnTo>
                    <a:lnTo>
                      <a:pt x="424" y="418"/>
                    </a:lnTo>
                    <a:lnTo>
                      <a:pt x="424" y="418"/>
                    </a:lnTo>
                    <a:lnTo>
                      <a:pt x="424" y="418"/>
                    </a:lnTo>
                    <a:close/>
                    <a:moveTo>
                      <a:pt x="462" y="430"/>
                    </a:moveTo>
                    <a:lnTo>
                      <a:pt x="458" y="430"/>
                    </a:lnTo>
                    <a:lnTo>
                      <a:pt x="458" y="426"/>
                    </a:lnTo>
                    <a:lnTo>
                      <a:pt x="462" y="426"/>
                    </a:lnTo>
                    <a:lnTo>
                      <a:pt x="462" y="430"/>
                    </a:lnTo>
                    <a:lnTo>
                      <a:pt x="462" y="430"/>
                    </a:lnTo>
                    <a:lnTo>
                      <a:pt x="462" y="430"/>
                    </a:lnTo>
                    <a:close/>
                    <a:moveTo>
                      <a:pt x="470" y="430"/>
                    </a:moveTo>
                    <a:lnTo>
                      <a:pt x="470" y="434"/>
                    </a:lnTo>
                    <a:lnTo>
                      <a:pt x="466" y="434"/>
                    </a:lnTo>
                    <a:lnTo>
                      <a:pt x="466" y="430"/>
                    </a:lnTo>
                    <a:lnTo>
                      <a:pt x="470" y="430"/>
                    </a:lnTo>
                    <a:lnTo>
                      <a:pt x="470" y="430"/>
                    </a:lnTo>
                    <a:lnTo>
                      <a:pt x="470" y="430"/>
                    </a:lnTo>
                    <a:close/>
                    <a:moveTo>
                      <a:pt x="1104" y="440"/>
                    </a:moveTo>
                    <a:lnTo>
                      <a:pt x="1106" y="440"/>
                    </a:lnTo>
                    <a:lnTo>
                      <a:pt x="1106" y="436"/>
                    </a:lnTo>
                    <a:lnTo>
                      <a:pt x="1110" y="436"/>
                    </a:lnTo>
                    <a:lnTo>
                      <a:pt x="1106" y="436"/>
                    </a:lnTo>
                    <a:lnTo>
                      <a:pt x="1106" y="440"/>
                    </a:lnTo>
                    <a:lnTo>
                      <a:pt x="1104" y="440"/>
                    </a:lnTo>
                    <a:lnTo>
                      <a:pt x="1104" y="440"/>
                    </a:lnTo>
                    <a:lnTo>
                      <a:pt x="1104" y="440"/>
                    </a:lnTo>
                    <a:close/>
                    <a:moveTo>
                      <a:pt x="1048" y="456"/>
                    </a:moveTo>
                    <a:lnTo>
                      <a:pt x="1052" y="456"/>
                    </a:lnTo>
                    <a:lnTo>
                      <a:pt x="1052" y="460"/>
                    </a:lnTo>
                    <a:lnTo>
                      <a:pt x="1048" y="456"/>
                    </a:lnTo>
                    <a:lnTo>
                      <a:pt x="1048" y="456"/>
                    </a:lnTo>
                    <a:lnTo>
                      <a:pt x="1048" y="456"/>
                    </a:lnTo>
                    <a:close/>
                    <a:moveTo>
                      <a:pt x="820" y="460"/>
                    </a:moveTo>
                    <a:lnTo>
                      <a:pt x="816" y="460"/>
                    </a:lnTo>
                    <a:lnTo>
                      <a:pt x="816" y="456"/>
                    </a:lnTo>
                    <a:lnTo>
                      <a:pt x="816" y="460"/>
                    </a:lnTo>
                    <a:lnTo>
                      <a:pt x="820" y="460"/>
                    </a:lnTo>
                    <a:lnTo>
                      <a:pt x="820" y="460"/>
                    </a:lnTo>
                    <a:lnTo>
                      <a:pt x="820" y="460"/>
                    </a:lnTo>
                    <a:close/>
                    <a:moveTo>
                      <a:pt x="808" y="466"/>
                    </a:moveTo>
                    <a:lnTo>
                      <a:pt x="808" y="470"/>
                    </a:lnTo>
                    <a:lnTo>
                      <a:pt x="812" y="470"/>
                    </a:lnTo>
                    <a:lnTo>
                      <a:pt x="816" y="470"/>
                    </a:lnTo>
                    <a:lnTo>
                      <a:pt x="816" y="474"/>
                    </a:lnTo>
                    <a:lnTo>
                      <a:pt x="812" y="474"/>
                    </a:lnTo>
                    <a:lnTo>
                      <a:pt x="808" y="474"/>
                    </a:lnTo>
                    <a:lnTo>
                      <a:pt x="808" y="470"/>
                    </a:lnTo>
                    <a:lnTo>
                      <a:pt x="806" y="470"/>
                    </a:lnTo>
                    <a:lnTo>
                      <a:pt x="806" y="466"/>
                    </a:lnTo>
                    <a:lnTo>
                      <a:pt x="802" y="466"/>
                    </a:lnTo>
                    <a:lnTo>
                      <a:pt x="802" y="464"/>
                    </a:lnTo>
                    <a:lnTo>
                      <a:pt x="798" y="464"/>
                    </a:lnTo>
                    <a:lnTo>
                      <a:pt x="802" y="464"/>
                    </a:lnTo>
                    <a:lnTo>
                      <a:pt x="806" y="464"/>
                    </a:lnTo>
                    <a:lnTo>
                      <a:pt x="808" y="466"/>
                    </a:lnTo>
                    <a:lnTo>
                      <a:pt x="808" y="466"/>
                    </a:lnTo>
                    <a:lnTo>
                      <a:pt x="808" y="466"/>
                    </a:lnTo>
                    <a:close/>
                    <a:moveTo>
                      <a:pt x="794" y="466"/>
                    </a:moveTo>
                    <a:lnTo>
                      <a:pt x="794" y="470"/>
                    </a:lnTo>
                    <a:lnTo>
                      <a:pt x="798" y="470"/>
                    </a:lnTo>
                    <a:lnTo>
                      <a:pt x="798" y="474"/>
                    </a:lnTo>
                    <a:lnTo>
                      <a:pt x="794" y="478"/>
                    </a:lnTo>
                    <a:lnTo>
                      <a:pt x="794" y="474"/>
                    </a:lnTo>
                    <a:lnTo>
                      <a:pt x="790" y="470"/>
                    </a:lnTo>
                    <a:lnTo>
                      <a:pt x="790" y="466"/>
                    </a:lnTo>
                    <a:lnTo>
                      <a:pt x="790" y="464"/>
                    </a:lnTo>
                    <a:lnTo>
                      <a:pt x="794" y="466"/>
                    </a:lnTo>
                    <a:lnTo>
                      <a:pt x="794" y="466"/>
                    </a:lnTo>
                    <a:lnTo>
                      <a:pt x="794" y="466"/>
                    </a:lnTo>
                    <a:close/>
                    <a:moveTo>
                      <a:pt x="772" y="496"/>
                    </a:moveTo>
                    <a:lnTo>
                      <a:pt x="776" y="496"/>
                    </a:lnTo>
                    <a:lnTo>
                      <a:pt x="776" y="494"/>
                    </a:lnTo>
                    <a:lnTo>
                      <a:pt x="776" y="490"/>
                    </a:lnTo>
                    <a:lnTo>
                      <a:pt x="776" y="486"/>
                    </a:lnTo>
                    <a:lnTo>
                      <a:pt x="776" y="482"/>
                    </a:lnTo>
                    <a:lnTo>
                      <a:pt x="776" y="478"/>
                    </a:lnTo>
                    <a:lnTo>
                      <a:pt x="778" y="470"/>
                    </a:lnTo>
                    <a:lnTo>
                      <a:pt x="782" y="470"/>
                    </a:lnTo>
                    <a:lnTo>
                      <a:pt x="782" y="466"/>
                    </a:lnTo>
                    <a:lnTo>
                      <a:pt x="786" y="466"/>
                    </a:lnTo>
                    <a:lnTo>
                      <a:pt x="786" y="470"/>
                    </a:lnTo>
                    <a:lnTo>
                      <a:pt x="782" y="470"/>
                    </a:lnTo>
                    <a:lnTo>
                      <a:pt x="786" y="470"/>
                    </a:lnTo>
                    <a:lnTo>
                      <a:pt x="790" y="470"/>
                    </a:lnTo>
                    <a:lnTo>
                      <a:pt x="790" y="474"/>
                    </a:lnTo>
                    <a:lnTo>
                      <a:pt x="790" y="478"/>
                    </a:lnTo>
                    <a:lnTo>
                      <a:pt x="786" y="474"/>
                    </a:lnTo>
                    <a:lnTo>
                      <a:pt x="786" y="478"/>
                    </a:lnTo>
                    <a:lnTo>
                      <a:pt x="790" y="478"/>
                    </a:lnTo>
                    <a:lnTo>
                      <a:pt x="790" y="482"/>
                    </a:lnTo>
                    <a:lnTo>
                      <a:pt x="794" y="486"/>
                    </a:lnTo>
                    <a:lnTo>
                      <a:pt x="794" y="482"/>
                    </a:lnTo>
                    <a:lnTo>
                      <a:pt x="798" y="478"/>
                    </a:lnTo>
                    <a:lnTo>
                      <a:pt x="802" y="478"/>
                    </a:lnTo>
                    <a:lnTo>
                      <a:pt x="802" y="482"/>
                    </a:lnTo>
                    <a:lnTo>
                      <a:pt x="806" y="482"/>
                    </a:lnTo>
                    <a:lnTo>
                      <a:pt x="802" y="482"/>
                    </a:lnTo>
                    <a:lnTo>
                      <a:pt x="806" y="486"/>
                    </a:lnTo>
                    <a:lnTo>
                      <a:pt x="808" y="486"/>
                    </a:lnTo>
                    <a:lnTo>
                      <a:pt x="812" y="486"/>
                    </a:lnTo>
                    <a:lnTo>
                      <a:pt x="816" y="486"/>
                    </a:lnTo>
                    <a:lnTo>
                      <a:pt x="816" y="490"/>
                    </a:lnTo>
                    <a:lnTo>
                      <a:pt x="820" y="494"/>
                    </a:lnTo>
                    <a:lnTo>
                      <a:pt x="824" y="494"/>
                    </a:lnTo>
                    <a:lnTo>
                      <a:pt x="824" y="496"/>
                    </a:lnTo>
                    <a:lnTo>
                      <a:pt x="828" y="496"/>
                    </a:lnTo>
                    <a:lnTo>
                      <a:pt x="832" y="496"/>
                    </a:lnTo>
                    <a:lnTo>
                      <a:pt x="834" y="496"/>
                    </a:lnTo>
                    <a:lnTo>
                      <a:pt x="834" y="500"/>
                    </a:lnTo>
                    <a:lnTo>
                      <a:pt x="838" y="500"/>
                    </a:lnTo>
                    <a:lnTo>
                      <a:pt x="838" y="504"/>
                    </a:lnTo>
                    <a:lnTo>
                      <a:pt x="838" y="508"/>
                    </a:lnTo>
                    <a:lnTo>
                      <a:pt x="838" y="512"/>
                    </a:lnTo>
                    <a:lnTo>
                      <a:pt x="834" y="512"/>
                    </a:lnTo>
                    <a:lnTo>
                      <a:pt x="834" y="516"/>
                    </a:lnTo>
                    <a:lnTo>
                      <a:pt x="838" y="512"/>
                    </a:lnTo>
                    <a:lnTo>
                      <a:pt x="842" y="512"/>
                    </a:lnTo>
                    <a:lnTo>
                      <a:pt x="846" y="512"/>
                    </a:lnTo>
                    <a:lnTo>
                      <a:pt x="850" y="516"/>
                    </a:lnTo>
                    <a:lnTo>
                      <a:pt x="850" y="512"/>
                    </a:lnTo>
                    <a:lnTo>
                      <a:pt x="854" y="512"/>
                    </a:lnTo>
                    <a:lnTo>
                      <a:pt x="854" y="516"/>
                    </a:lnTo>
                    <a:lnTo>
                      <a:pt x="858" y="516"/>
                    </a:lnTo>
                    <a:lnTo>
                      <a:pt x="854" y="516"/>
                    </a:lnTo>
                    <a:lnTo>
                      <a:pt x="858" y="516"/>
                    </a:lnTo>
                    <a:lnTo>
                      <a:pt x="858" y="520"/>
                    </a:lnTo>
                    <a:lnTo>
                      <a:pt x="862" y="520"/>
                    </a:lnTo>
                    <a:lnTo>
                      <a:pt x="858" y="520"/>
                    </a:lnTo>
                    <a:lnTo>
                      <a:pt x="854" y="522"/>
                    </a:lnTo>
                    <a:lnTo>
                      <a:pt x="850" y="522"/>
                    </a:lnTo>
                    <a:lnTo>
                      <a:pt x="850" y="526"/>
                    </a:lnTo>
                    <a:lnTo>
                      <a:pt x="846" y="526"/>
                    </a:lnTo>
                    <a:lnTo>
                      <a:pt x="842" y="526"/>
                    </a:lnTo>
                    <a:lnTo>
                      <a:pt x="838" y="522"/>
                    </a:lnTo>
                    <a:lnTo>
                      <a:pt x="834" y="522"/>
                    </a:lnTo>
                    <a:lnTo>
                      <a:pt x="834" y="520"/>
                    </a:lnTo>
                    <a:lnTo>
                      <a:pt x="832" y="520"/>
                    </a:lnTo>
                    <a:lnTo>
                      <a:pt x="832" y="522"/>
                    </a:lnTo>
                    <a:lnTo>
                      <a:pt x="828" y="522"/>
                    </a:lnTo>
                    <a:lnTo>
                      <a:pt x="828" y="520"/>
                    </a:lnTo>
                    <a:lnTo>
                      <a:pt x="828" y="516"/>
                    </a:lnTo>
                    <a:lnTo>
                      <a:pt x="824" y="516"/>
                    </a:lnTo>
                    <a:lnTo>
                      <a:pt x="820" y="516"/>
                    </a:lnTo>
                    <a:lnTo>
                      <a:pt x="816" y="512"/>
                    </a:lnTo>
                    <a:lnTo>
                      <a:pt x="820" y="512"/>
                    </a:lnTo>
                    <a:lnTo>
                      <a:pt x="820" y="508"/>
                    </a:lnTo>
                    <a:lnTo>
                      <a:pt x="816" y="508"/>
                    </a:lnTo>
                    <a:lnTo>
                      <a:pt x="816" y="512"/>
                    </a:lnTo>
                    <a:lnTo>
                      <a:pt x="812" y="512"/>
                    </a:lnTo>
                    <a:lnTo>
                      <a:pt x="808" y="512"/>
                    </a:lnTo>
                    <a:lnTo>
                      <a:pt x="808" y="516"/>
                    </a:lnTo>
                    <a:lnTo>
                      <a:pt x="812" y="516"/>
                    </a:lnTo>
                    <a:lnTo>
                      <a:pt x="812" y="520"/>
                    </a:lnTo>
                    <a:lnTo>
                      <a:pt x="808" y="520"/>
                    </a:lnTo>
                    <a:lnTo>
                      <a:pt x="806" y="522"/>
                    </a:lnTo>
                    <a:lnTo>
                      <a:pt x="802" y="522"/>
                    </a:lnTo>
                    <a:lnTo>
                      <a:pt x="802" y="526"/>
                    </a:lnTo>
                    <a:lnTo>
                      <a:pt x="798" y="526"/>
                    </a:lnTo>
                    <a:lnTo>
                      <a:pt x="798" y="530"/>
                    </a:lnTo>
                    <a:lnTo>
                      <a:pt x="794" y="530"/>
                    </a:lnTo>
                    <a:lnTo>
                      <a:pt x="794" y="534"/>
                    </a:lnTo>
                    <a:lnTo>
                      <a:pt x="790" y="534"/>
                    </a:lnTo>
                    <a:lnTo>
                      <a:pt x="786" y="534"/>
                    </a:lnTo>
                    <a:lnTo>
                      <a:pt x="782" y="534"/>
                    </a:lnTo>
                    <a:lnTo>
                      <a:pt x="782" y="530"/>
                    </a:lnTo>
                    <a:lnTo>
                      <a:pt x="782" y="526"/>
                    </a:lnTo>
                    <a:lnTo>
                      <a:pt x="782" y="522"/>
                    </a:lnTo>
                    <a:lnTo>
                      <a:pt x="782" y="520"/>
                    </a:lnTo>
                    <a:lnTo>
                      <a:pt x="778" y="520"/>
                    </a:lnTo>
                    <a:lnTo>
                      <a:pt x="776" y="522"/>
                    </a:lnTo>
                    <a:lnTo>
                      <a:pt x="772" y="522"/>
                    </a:lnTo>
                    <a:lnTo>
                      <a:pt x="768" y="522"/>
                    </a:lnTo>
                    <a:lnTo>
                      <a:pt x="764" y="522"/>
                    </a:lnTo>
                    <a:lnTo>
                      <a:pt x="760" y="522"/>
                    </a:lnTo>
                    <a:lnTo>
                      <a:pt x="760" y="520"/>
                    </a:lnTo>
                    <a:lnTo>
                      <a:pt x="764" y="516"/>
                    </a:lnTo>
                    <a:lnTo>
                      <a:pt x="768" y="516"/>
                    </a:lnTo>
                    <a:lnTo>
                      <a:pt x="772" y="512"/>
                    </a:lnTo>
                    <a:lnTo>
                      <a:pt x="776" y="512"/>
                    </a:lnTo>
                    <a:lnTo>
                      <a:pt x="776" y="508"/>
                    </a:lnTo>
                    <a:lnTo>
                      <a:pt x="772" y="508"/>
                    </a:lnTo>
                    <a:lnTo>
                      <a:pt x="772" y="504"/>
                    </a:lnTo>
                    <a:lnTo>
                      <a:pt x="772" y="500"/>
                    </a:lnTo>
                    <a:lnTo>
                      <a:pt x="772" y="496"/>
                    </a:lnTo>
                    <a:lnTo>
                      <a:pt x="772" y="496"/>
                    </a:lnTo>
                    <a:lnTo>
                      <a:pt x="772" y="496"/>
                    </a:lnTo>
                    <a:close/>
                    <a:moveTo>
                      <a:pt x="816" y="470"/>
                    </a:moveTo>
                    <a:lnTo>
                      <a:pt x="812" y="470"/>
                    </a:lnTo>
                    <a:lnTo>
                      <a:pt x="812" y="466"/>
                    </a:lnTo>
                    <a:lnTo>
                      <a:pt x="816" y="466"/>
                    </a:lnTo>
                    <a:lnTo>
                      <a:pt x="816" y="470"/>
                    </a:lnTo>
                    <a:lnTo>
                      <a:pt x="816" y="470"/>
                    </a:lnTo>
                    <a:lnTo>
                      <a:pt x="816" y="470"/>
                    </a:lnTo>
                    <a:close/>
                    <a:moveTo>
                      <a:pt x="1114" y="470"/>
                    </a:moveTo>
                    <a:lnTo>
                      <a:pt x="1114" y="474"/>
                    </a:lnTo>
                    <a:lnTo>
                      <a:pt x="1114" y="470"/>
                    </a:lnTo>
                    <a:lnTo>
                      <a:pt x="1114" y="474"/>
                    </a:lnTo>
                    <a:lnTo>
                      <a:pt x="1110" y="474"/>
                    </a:lnTo>
                    <a:lnTo>
                      <a:pt x="1110" y="470"/>
                    </a:lnTo>
                    <a:lnTo>
                      <a:pt x="1114" y="470"/>
                    </a:lnTo>
                    <a:lnTo>
                      <a:pt x="1114" y="470"/>
                    </a:lnTo>
                    <a:lnTo>
                      <a:pt x="1114" y="470"/>
                    </a:lnTo>
                    <a:close/>
                    <a:moveTo>
                      <a:pt x="1070" y="496"/>
                    </a:moveTo>
                    <a:lnTo>
                      <a:pt x="1074" y="496"/>
                    </a:lnTo>
                    <a:lnTo>
                      <a:pt x="1070" y="500"/>
                    </a:lnTo>
                    <a:lnTo>
                      <a:pt x="1066" y="500"/>
                    </a:lnTo>
                    <a:lnTo>
                      <a:pt x="1070" y="496"/>
                    </a:lnTo>
                    <a:lnTo>
                      <a:pt x="1070" y="496"/>
                    </a:lnTo>
                    <a:lnTo>
                      <a:pt x="1070" y="496"/>
                    </a:lnTo>
                    <a:close/>
                    <a:moveTo>
                      <a:pt x="894" y="516"/>
                    </a:moveTo>
                    <a:lnTo>
                      <a:pt x="890" y="516"/>
                    </a:lnTo>
                    <a:lnTo>
                      <a:pt x="890" y="512"/>
                    </a:lnTo>
                    <a:lnTo>
                      <a:pt x="894" y="512"/>
                    </a:lnTo>
                    <a:lnTo>
                      <a:pt x="898" y="512"/>
                    </a:lnTo>
                    <a:lnTo>
                      <a:pt x="894" y="516"/>
                    </a:lnTo>
                    <a:lnTo>
                      <a:pt x="894" y="516"/>
                    </a:lnTo>
                    <a:lnTo>
                      <a:pt x="894" y="516"/>
                    </a:lnTo>
                    <a:close/>
                    <a:moveTo>
                      <a:pt x="970" y="520"/>
                    </a:moveTo>
                    <a:lnTo>
                      <a:pt x="970" y="522"/>
                    </a:lnTo>
                    <a:lnTo>
                      <a:pt x="966" y="522"/>
                    </a:lnTo>
                    <a:lnTo>
                      <a:pt x="970" y="520"/>
                    </a:lnTo>
                    <a:lnTo>
                      <a:pt x="970" y="520"/>
                    </a:lnTo>
                    <a:lnTo>
                      <a:pt x="970" y="520"/>
                    </a:lnTo>
                    <a:close/>
                    <a:moveTo>
                      <a:pt x="910" y="526"/>
                    </a:moveTo>
                    <a:lnTo>
                      <a:pt x="914" y="526"/>
                    </a:lnTo>
                    <a:lnTo>
                      <a:pt x="910" y="526"/>
                    </a:lnTo>
                    <a:lnTo>
                      <a:pt x="910" y="530"/>
                    </a:lnTo>
                    <a:lnTo>
                      <a:pt x="906" y="526"/>
                    </a:lnTo>
                    <a:lnTo>
                      <a:pt x="902" y="526"/>
                    </a:lnTo>
                    <a:lnTo>
                      <a:pt x="902" y="522"/>
                    </a:lnTo>
                    <a:lnTo>
                      <a:pt x="898" y="522"/>
                    </a:lnTo>
                    <a:lnTo>
                      <a:pt x="898" y="520"/>
                    </a:lnTo>
                    <a:lnTo>
                      <a:pt x="902" y="522"/>
                    </a:lnTo>
                    <a:lnTo>
                      <a:pt x="906" y="522"/>
                    </a:lnTo>
                    <a:lnTo>
                      <a:pt x="910" y="522"/>
                    </a:lnTo>
                    <a:lnTo>
                      <a:pt x="910" y="526"/>
                    </a:lnTo>
                    <a:lnTo>
                      <a:pt x="910" y="526"/>
                    </a:lnTo>
                    <a:lnTo>
                      <a:pt x="910" y="526"/>
                    </a:lnTo>
                    <a:close/>
                    <a:moveTo>
                      <a:pt x="1084" y="522"/>
                    </a:moveTo>
                    <a:lnTo>
                      <a:pt x="1084" y="526"/>
                    </a:lnTo>
                    <a:lnTo>
                      <a:pt x="1088" y="530"/>
                    </a:lnTo>
                    <a:lnTo>
                      <a:pt x="1084" y="530"/>
                    </a:lnTo>
                    <a:lnTo>
                      <a:pt x="1084" y="526"/>
                    </a:lnTo>
                    <a:lnTo>
                      <a:pt x="1080" y="522"/>
                    </a:lnTo>
                    <a:lnTo>
                      <a:pt x="1084" y="522"/>
                    </a:lnTo>
                    <a:lnTo>
                      <a:pt x="1084" y="522"/>
                    </a:lnTo>
                    <a:lnTo>
                      <a:pt x="1084" y="522"/>
                    </a:lnTo>
                    <a:close/>
                    <a:moveTo>
                      <a:pt x="1076" y="522"/>
                    </a:moveTo>
                    <a:lnTo>
                      <a:pt x="1076" y="526"/>
                    </a:lnTo>
                    <a:lnTo>
                      <a:pt x="1074" y="526"/>
                    </a:lnTo>
                    <a:lnTo>
                      <a:pt x="1074" y="522"/>
                    </a:lnTo>
                    <a:lnTo>
                      <a:pt x="1076" y="522"/>
                    </a:lnTo>
                    <a:lnTo>
                      <a:pt x="1076" y="522"/>
                    </a:lnTo>
                    <a:lnTo>
                      <a:pt x="1076" y="522"/>
                    </a:lnTo>
                    <a:close/>
                    <a:moveTo>
                      <a:pt x="888" y="526"/>
                    </a:moveTo>
                    <a:lnTo>
                      <a:pt x="890" y="526"/>
                    </a:lnTo>
                    <a:lnTo>
                      <a:pt x="894" y="526"/>
                    </a:lnTo>
                    <a:lnTo>
                      <a:pt x="898" y="530"/>
                    </a:lnTo>
                    <a:lnTo>
                      <a:pt x="898" y="534"/>
                    </a:lnTo>
                    <a:lnTo>
                      <a:pt x="894" y="534"/>
                    </a:lnTo>
                    <a:lnTo>
                      <a:pt x="890" y="534"/>
                    </a:lnTo>
                    <a:lnTo>
                      <a:pt x="888" y="530"/>
                    </a:lnTo>
                    <a:lnTo>
                      <a:pt x="884" y="530"/>
                    </a:lnTo>
                    <a:lnTo>
                      <a:pt x="884" y="526"/>
                    </a:lnTo>
                    <a:lnTo>
                      <a:pt x="888" y="526"/>
                    </a:lnTo>
                    <a:lnTo>
                      <a:pt x="888" y="526"/>
                    </a:lnTo>
                    <a:lnTo>
                      <a:pt x="888" y="526"/>
                    </a:lnTo>
                    <a:close/>
                    <a:moveTo>
                      <a:pt x="832" y="538"/>
                    </a:moveTo>
                    <a:lnTo>
                      <a:pt x="834" y="538"/>
                    </a:lnTo>
                    <a:lnTo>
                      <a:pt x="834" y="542"/>
                    </a:lnTo>
                    <a:lnTo>
                      <a:pt x="834" y="546"/>
                    </a:lnTo>
                    <a:lnTo>
                      <a:pt x="832" y="546"/>
                    </a:lnTo>
                    <a:lnTo>
                      <a:pt x="832" y="550"/>
                    </a:lnTo>
                    <a:lnTo>
                      <a:pt x="828" y="550"/>
                    </a:lnTo>
                    <a:lnTo>
                      <a:pt x="828" y="552"/>
                    </a:lnTo>
                    <a:lnTo>
                      <a:pt x="824" y="552"/>
                    </a:lnTo>
                    <a:lnTo>
                      <a:pt x="820" y="556"/>
                    </a:lnTo>
                    <a:lnTo>
                      <a:pt x="816" y="556"/>
                    </a:lnTo>
                    <a:lnTo>
                      <a:pt x="812" y="556"/>
                    </a:lnTo>
                    <a:lnTo>
                      <a:pt x="808" y="556"/>
                    </a:lnTo>
                    <a:lnTo>
                      <a:pt x="808" y="552"/>
                    </a:lnTo>
                    <a:lnTo>
                      <a:pt x="806" y="550"/>
                    </a:lnTo>
                    <a:lnTo>
                      <a:pt x="808" y="550"/>
                    </a:lnTo>
                    <a:lnTo>
                      <a:pt x="812" y="546"/>
                    </a:lnTo>
                    <a:lnTo>
                      <a:pt x="812" y="542"/>
                    </a:lnTo>
                    <a:lnTo>
                      <a:pt x="816" y="538"/>
                    </a:lnTo>
                    <a:lnTo>
                      <a:pt x="816" y="542"/>
                    </a:lnTo>
                    <a:lnTo>
                      <a:pt x="820" y="542"/>
                    </a:lnTo>
                    <a:lnTo>
                      <a:pt x="824" y="542"/>
                    </a:lnTo>
                    <a:lnTo>
                      <a:pt x="824" y="538"/>
                    </a:lnTo>
                    <a:lnTo>
                      <a:pt x="828" y="538"/>
                    </a:lnTo>
                    <a:lnTo>
                      <a:pt x="832" y="538"/>
                    </a:lnTo>
                    <a:lnTo>
                      <a:pt x="832" y="538"/>
                    </a:lnTo>
                    <a:lnTo>
                      <a:pt x="832" y="538"/>
                    </a:lnTo>
                    <a:close/>
                    <a:moveTo>
                      <a:pt x="940" y="542"/>
                    </a:moveTo>
                    <a:lnTo>
                      <a:pt x="944" y="546"/>
                    </a:lnTo>
                    <a:lnTo>
                      <a:pt x="948" y="546"/>
                    </a:lnTo>
                    <a:lnTo>
                      <a:pt x="944" y="546"/>
                    </a:lnTo>
                    <a:lnTo>
                      <a:pt x="940" y="546"/>
                    </a:lnTo>
                    <a:lnTo>
                      <a:pt x="940" y="542"/>
                    </a:lnTo>
                    <a:lnTo>
                      <a:pt x="940" y="542"/>
                    </a:lnTo>
                    <a:lnTo>
                      <a:pt x="940" y="542"/>
                    </a:lnTo>
                    <a:close/>
                    <a:moveTo>
                      <a:pt x="1076" y="546"/>
                    </a:moveTo>
                    <a:lnTo>
                      <a:pt x="1076" y="550"/>
                    </a:lnTo>
                    <a:lnTo>
                      <a:pt x="1074" y="550"/>
                    </a:lnTo>
                    <a:lnTo>
                      <a:pt x="1074" y="546"/>
                    </a:lnTo>
                    <a:lnTo>
                      <a:pt x="1076" y="546"/>
                    </a:lnTo>
                    <a:lnTo>
                      <a:pt x="1076" y="546"/>
                    </a:lnTo>
                    <a:lnTo>
                      <a:pt x="1076" y="546"/>
                    </a:lnTo>
                    <a:close/>
                    <a:moveTo>
                      <a:pt x="1084" y="550"/>
                    </a:moveTo>
                    <a:lnTo>
                      <a:pt x="1080" y="552"/>
                    </a:lnTo>
                    <a:lnTo>
                      <a:pt x="1076" y="552"/>
                    </a:lnTo>
                    <a:lnTo>
                      <a:pt x="1076" y="550"/>
                    </a:lnTo>
                    <a:lnTo>
                      <a:pt x="1074" y="550"/>
                    </a:lnTo>
                    <a:lnTo>
                      <a:pt x="1076" y="550"/>
                    </a:lnTo>
                    <a:lnTo>
                      <a:pt x="1080" y="550"/>
                    </a:lnTo>
                    <a:lnTo>
                      <a:pt x="1084" y="550"/>
                    </a:lnTo>
                    <a:lnTo>
                      <a:pt x="1084" y="550"/>
                    </a:lnTo>
                    <a:lnTo>
                      <a:pt x="1084" y="550"/>
                    </a:lnTo>
                    <a:close/>
                    <a:moveTo>
                      <a:pt x="868" y="564"/>
                    </a:moveTo>
                    <a:lnTo>
                      <a:pt x="868" y="566"/>
                    </a:lnTo>
                    <a:lnTo>
                      <a:pt x="864" y="570"/>
                    </a:lnTo>
                    <a:lnTo>
                      <a:pt x="864" y="566"/>
                    </a:lnTo>
                    <a:lnTo>
                      <a:pt x="862" y="566"/>
                    </a:lnTo>
                    <a:lnTo>
                      <a:pt x="858" y="564"/>
                    </a:lnTo>
                    <a:lnTo>
                      <a:pt x="858" y="560"/>
                    </a:lnTo>
                    <a:lnTo>
                      <a:pt x="858" y="556"/>
                    </a:lnTo>
                    <a:lnTo>
                      <a:pt x="862" y="556"/>
                    </a:lnTo>
                    <a:lnTo>
                      <a:pt x="862" y="552"/>
                    </a:lnTo>
                    <a:lnTo>
                      <a:pt x="864" y="552"/>
                    </a:lnTo>
                    <a:lnTo>
                      <a:pt x="868" y="552"/>
                    </a:lnTo>
                    <a:lnTo>
                      <a:pt x="868" y="550"/>
                    </a:lnTo>
                    <a:lnTo>
                      <a:pt x="868" y="552"/>
                    </a:lnTo>
                    <a:lnTo>
                      <a:pt x="872" y="552"/>
                    </a:lnTo>
                    <a:lnTo>
                      <a:pt x="872" y="556"/>
                    </a:lnTo>
                    <a:lnTo>
                      <a:pt x="872" y="560"/>
                    </a:lnTo>
                    <a:lnTo>
                      <a:pt x="868" y="564"/>
                    </a:lnTo>
                    <a:lnTo>
                      <a:pt x="868" y="564"/>
                    </a:lnTo>
                    <a:lnTo>
                      <a:pt x="868" y="564"/>
                    </a:lnTo>
                    <a:close/>
                    <a:moveTo>
                      <a:pt x="1074" y="564"/>
                    </a:moveTo>
                    <a:lnTo>
                      <a:pt x="1076" y="564"/>
                    </a:lnTo>
                    <a:lnTo>
                      <a:pt x="1076" y="566"/>
                    </a:lnTo>
                    <a:lnTo>
                      <a:pt x="1074" y="564"/>
                    </a:lnTo>
                    <a:lnTo>
                      <a:pt x="1070" y="564"/>
                    </a:lnTo>
                    <a:lnTo>
                      <a:pt x="1074" y="560"/>
                    </a:lnTo>
                    <a:lnTo>
                      <a:pt x="1074" y="564"/>
                    </a:lnTo>
                    <a:lnTo>
                      <a:pt x="1074" y="564"/>
                    </a:lnTo>
                    <a:lnTo>
                      <a:pt x="1074" y="564"/>
                    </a:lnTo>
                    <a:close/>
                    <a:moveTo>
                      <a:pt x="678" y="564"/>
                    </a:moveTo>
                    <a:lnTo>
                      <a:pt x="676" y="564"/>
                    </a:lnTo>
                    <a:lnTo>
                      <a:pt x="678" y="564"/>
                    </a:lnTo>
                    <a:lnTo>
                      <a:pt x="678" y="564"/>
                    </a:lnTo>
                    <a:lnTo>
                      <a:pt x="678" y="564"/>
                    </a:lnTo>
                    <a:close/>
                    <a:moveTo>
                      <a:pt x="1080" y="570"/>
                    </a:moveTo>
                    <a:lnTo>
                      <a:pt x="1076" y="570"/>
                    </a:lnTo>
                    <a:lnTo>
                      <a:pt x="1080" y="570"/>
                    </a:lnTo>
                    <a:lnTo>
                      <a:pt x="1076" y="574"/>
                    </a:lnTo>
                    <a:lnTo>
                      <a:pt x="1074" y="574"/>
                    </a:lnTo>
                    <a:lnTo>
                      <a:pt x="1074" y="570"/>
                    </a:lnTo>
                    <a:lnTo>
                      <a:pt x="1070" y="570"/>
                    </a:lnTo>
                    <a:lnTo>
                      <a:pt x="1066" y="570"/>
                    </a:lnTo>
                    <a:lnTo>
                      <a:pt x="1070" y="566"/>
                    </a:lnTo>
                    <a:lnTo>
                      <a:pt x="1074" y="566"/>
                    </a:lnTo>
                    <a:lnTo>
                      <a:pt x="1076" y="566"/>
                    </a:lnTo>
                    <a:lnTo>
                      <a:pt x="1080" y="570"/>
                    </a:lnTo>
                    <a:lnTo>
                      <a:pt x="1080" y="570"/>
                    </a:lnTo>
                    <a:lnTo>
                      <a:pt x="1080" y="570"/>
                    </a:lnTo>
                    <a:close/>
                    <a:moveTo>
                      <a:pt x="888" y="586"/>
                    </a:moveTo>
                    <a:lnTo>
                      <a:pt x="888" y="590"/>
                    </a:lnTo>
                    <a:lnTo>
                      <a:pt x="884" y="590"/>
                    </a:lnTo>
                    <a:lnTo>
                      <a:pt x="880" y="590"/>
                    </a:lnTo>
                    <a:lnTo>
                      <a:pt x="884" y="590"/>
                    </a:lnTo>
                    <a:lnTo>
                      <a:pt x="884" y="586"/>
                    </a:lnTo>
                    <a:lnTo>
                      <a:pt x="888" y="586"/>
                    </a:lnTo>
                    <a:lnTo>
                      <a:pt x="888" y="586"/>
                    </a:lnTo>
                    <a:lnTo>
                      <a:pt x="888" y="586"/>
                    </a:lnTo>
                    <a:close/>
                    <a:moveTo>
                      <a:pt x="1032" y="594"/>
                    </a:moveTo>
                    <a:lnTo>
                      <a:pt x="1036" y="596"/>
                    </a:lnTo>
                    <a:lnTo>
                      <a:pt x="1032" y="596"/>
                    </a:lnTo>
                    <a:lnTo>
                      <a:pt x="1032" y="600"/>
                    </a:lnTo>
                    <a:lnTo>
                      <a:pt x="1030" y="600"/>
                    </a:lnTo>
                    <a:lnTo>
                      <a:pt x="1026" y="600"/>
                    </a:lnTo>
                    <a:lnTo>
                      <a:pt x="1030" y="600"/>
                    </a:lnTo>
                    <a:lnTo>
                      <a:pt x="1030" y="596"/>
                    </a:lnTo>
                    <a:lnTo>
                      <a:pt x="1030" y="594"/>
                    </a:lnTo>
                    <a:lnTo>
                      <a:pt x="1032" y="594"/>
                    </a:lnTo>
                    <a:lnTo>
                      <a:pt x="1032" y="594"/>
                    </a:lnTo>
                    <a:lnTo>
                      <a:pt x="1032" y="594"/>
                    </a:lnTo>
                    <a:close/>
                    <a:moveTo>
                      <a:pt x="864" y="608"/>
                    </a:moveTo>
                    <a:lnTo>
                      <a:pt x="864" y="612"/>
                    </a:lnTo>
                    <a:lnTo>
                      <a:pt x="862" y="612"/>
                    </a:lnTo>
                    <a:lnTo>
                      <a:pt x="862" y="608"/>
                    </a:lnTo>
                    <a:lnTo>
                      <a:pt x="864" y="608"/>
                    </a:lnTo>
                    <a:lnTo>
                      <a:pt x="864" y="608"/>
                    </a:lnTo>
                    <a:lnTo>
                      <a:pt x="864" y="608"/>
                    </a:lnTo>
                    <a:close/>
                    <a:moveTo>
                      <a:pt x="1014" y="626"/>
                    </a:moveTo>
                    <a:lnTo>
                      <a:pt x="1014" y="630"/>
                    </a:lnTo>
                    <a:lnTo>
                      <a:pt x="1014" y="626"/>
                    </a:lnTo>
                    <a:lnTo>
                      <a:pt x="1014" y="626"/>
                    </a:lnTo>
                    <a:lnTo>
                      <a:pt x="1014" y="626"/>
                    </a:lnTo>
                    <a:close/>
                    <a:moveTo>
                      <a:pt x="1118" y="652"/>
                    </a:moveTo>
                    <a:lnTo>
                      <a:pt x="1118" y="656"/>
                    </a:lnTo>
                    <a:lnTo>
                      <a:pt x="1114" y="656"/>
                    </a:lnTo>
                    <a:lnTo>
                      <a:pt x="1114" y="652"/>
                    </a:lnTo>
                    <a:lnTo>
                      <a:pt x="1118" y="652"/>
                    </a:lnTo>
                    <a:lnTo>
                      <a:pt x="1118" y="652"/>
                    </a:lnTo>
                    <a:lnTo>
                      <a:pt x="1118" y="652"/>
                    </a:lnTo>
                    <a:close/>
                    <a:moveTo>
                      <a:pt x="1122" y="656"/>
                    </a:moveTo>
                    <a:lnTo>
                      <a:pt x="1118" y="656"/>
                    </a:lnTo>
                    <a:lnTo>
                      <a:pt x="1118" y="652"/>
                    </a:lnTo>
                    <a:lnTo>
                      <a:pt x="1122" y="652"/>
                    </a:lnTo>
                    <a:lnTo>
                      <a:pt x="1122" y="656"/>
                    </a:lnTo>
                    <a:lnTo>
                      <a:pt x="1122" y="656"/>
                    </a:lnTo>
                    <a:lnTo>
                      <a:pt x="1122" y="656"/>
                    </a:lnTo>
                    <a:close/>
                    <a:moveTo>
                      <a:pt x="868" y="660"/>
                    </a:moveTo>
                    <a:lnTo>
                      <a:pt x="868" y="664"/>
                    </a:lnTo>
                    <a:lnTo>
                      <a:pt x="864" y="664"/>
                    </a:lnTo>
                    <a:lnTo>
                      <a:pt x="864" y="660"/>
                    </a:lnTo>
                    <a:lnTo>
                      <a:pt x="868" y="660"/>
                    </a:lnTo>
                    <a:lnTo>
                      <a:pt x="868" y="660"/>
                    </a:lnTo>
                    <a:lnTo>
                      <a:pt x="868" y="660"/>
                    </a:lnTo>
                    <a:close/>
                    <a:moveTo>
                      <a:pt x="1122" y="664"/>
                    </a:moveTo>
                    <a:lnTo>
                      <a:pt x="1122" y="668"/>
                    </a:lnTo>
                    <a:lnTo>
                      <a:pt x="1122" y="664"/>
                    </a:lnTo>
                    <a:lnTo>
                      <a:pt x="1122" y="664"/>
                    </a:lnTo>
                    <a:lnTo>
                      <a:pt x="1122" y="664"/>
                    </a:lnTo>
                    <a:close/>
                    <a:moveTo>
                      <a:pt x="1126" y="676"/>
                    </a:moveTo>
                    <a:lnTo>
                      <a:pt x="1126" y="680"/>
                    </a:lnTo>
                    <a:lnTo>
                      <a:pt x="1122" y="680"/>
                    </a:lnTo>
                    <a:lnTo>
                      <a:pt x="1126" y="680"/>
                    </a:lnTo>
                    <a:lnTo>
                      <a:pt x="1126" y="682"/>
                    </a:lnTo>
                    <a:lnTo>
                      <a:pt x="1126" y="680"/>
                    </a:lnTo>
                    <a:lnTo>
                      <a:pt x="1122" y="680"/>
                    </a:lnTo>
                    <a:lnTo>
                      <a:pt x="1122" y="676"/>
                    </a:lnTo>
                    <a:lnTo>
                      <a:pt x="1126" y="676"/>
                    </a:lnTo>
                    <a:lnTo>
                      <a:pt x="1126" y="676"/>
                    </a:lnTo>
                    <a:lnTo>
                      <a:pt x="1126" y="676"/>
                    </a:lnTo>
                    <a:close/>
                    <a:moveTo>
                      <a:pt x="864" y="676"/>
                    </a:moveTo>
                    <a:lnTo>
                      <a:pt x="864" y="680"/>
                    </a:lnTo>
                    <a:lnTo>
                      <a:pt x="864" y="676"/>
                    </a:lnTo>
                    <a:lnTo>
                      <a:pt x="864" y="676"/>
                    </a:lnTo>
                    <a:lnTo>
                      <a:pt x="864" y="676"/>
                    </a:lnTo>
                    <a:close/>
                    <a:moveTo>
                      <a:pt x="868" y="680"/>
                    </a:moveTo>
                    <a:lnTo>
                      <a:pt x="868" y="682"/>
                    </a:lnTo>
                    <a:lnTo>
                      <a:pt x="868" y="680"/>
                    </a:lnTo>
                    <a:lnTo>
                      <a:pt x="868" y="680"/>
                    </a:lnTo>
                    <a:lnTo>
                      <a:pt x="868" y="680"/>
                    </a:lnTo>
                    <a:close/>
                    <a:moveTo>
                      <a:pt x="864" y="702"/>
                    </a:moveTo>
                    <a:lnTo>
                      <a:pt x="864" y="698"/>
                    </a:lnTo>
                    <a:lnTo>
                      <a:pt x="868" y="698"/>
                    </a:lnTo>
                    <a:lnTo>
                      <a:pt x="868" y="694"/>
                    </a:lnTo>
                    <a:lnTo>
                      <a:pt x="864" y="698"/>
                    </a:lnTo>
                    <a:lnTo>
                      <a:pt x="862" y="698"/>
                    </a:lnTo>
                    <a:lnTo>
                      <a:pt x="864" y="698"/>
                    </a:lnTo>
                    <a:lnTo>
                      <a:pt x="864" y="694"/>
                    </a:lnTo>
                    <a:lnTo>
                      <a:pt x="868" y="690"/>
                    </a:lnTo>
                    <a:lnTo>
                      <a:pt x="868" y="686"/>
                    </a:lnTo>
                    <a:lnTo>
                      <a:pt x="868" y="682"/>
                    </a:lnTo>
                    <a:lnTo>
                      <a:pt x="872" y="682"/>
                    </a:lnTo>
                    <a:lnTo>
                      <a:pt x="872" y="686"/>
                    </a:lnTo>
                    <a:lnTo>
                      <a:pt x="868" y="690"/>
                    </a:lnTo>
                    <a:lnTo>
                      <a:pt x="872" y="690"/>
                    </a:lnTo>
                    <a:lnTo>
                      <a:pt x="872" y="686"/>
                    </a:lnTo>
                    <a:lnTo>
                      <a:pt x="872" y="682"/>
                    </a:lnTo>
                    <a:lnTo>
                      <a:pt x="876" y="682"/>
                    </a:lnTo>
                    <a:lnTo>
                      <a:pt x="876" y="686"/>
                    </a:lnTo>
                    <a:lnTo>
                      <a:pt x="880" y="686"/>
                    </a:lnTo>
                    <a:lnTo>
                      <a:pt x="876" y="690"/>
                    </a:lnTo>
                    <a:lnTo>
                      <a:pt x="876" y="694"/>
                    </a:lnTo>
                    <a:lnTo>
                      <a:pt x="876" y="698"/>
                    </a:lnTo>
                    <a:lnTo>
                      <a:pt x="872" y="698"/>
                    </a:lnTo>
                    <a:lnTo>
                      <a:pt x="876" y="698"/>
                    </a:lnTo>
                    <a:lnTo>
                      <a:pt x="876" y="694"/>
                    </a:lnTo>
                    <a:lnTo>
                      <a:pt x="876" y="690"/>
                    </a:lnTo>
                    <a:lnTo>
                      <a:pt x="876" y="686"/>
                    </a:lnTo>
                    <a:lnTo>
                      <a:pt x="876" y="690"/>
                    </a:lnTo>
                    <a:lnTo>
                      <a:pt x="872" y="698"/>
                    </a:lnTo>
                    <a:lnTo>
                      <a:pt x="876" y="694"/>
                    </a:lnTo>
                    <a:lnTo>
                      <a:pt x="876" y="690"/>
                    </a:lnTo>
                    <a:lnTo>
                      <a:pt x="872" y="690"/>
                    </a:lnTo>
                    <a:lnTo>
                      <a:pt x="872" y="694"/>
                    </a:lnTo>
                    <a:lnTo>
                      <a:pt x="872" y="698"/>
                    </a:lnTo>
                    <a:lnTo>
                      <a:pt x="868" y="698"/>
                    </a:lnTo>
                    <a:lnTo>
                      <a:pt x="864" y="702"/>
                    </a:lnTo>
                    <a:lnTo>
                      <a:pt x="864" y="702"/>
                    </a:lnTo>
                    <a:lnTo>
                      <a:pt x="864" y="702"/>
                    </a:lnTo>
                    <a:close/>
                    <a:moveTo>
                      <a:pt x="862" y="690"/>
                    </a:moveTo>
                    <a:lnTo>
                      <a:pt x="864" y="686"/>
                    </a:lnTo>
                    <a:lnTo>
                      <a:pt x="868" y="686"/>
                    </a:lnTo>
                    <a:lnTo>
                      <a:pt x="868" y="682"/>
                    </a:lnTo>
                    <a:lnTo>
                      <a:pt x="868" y="686"/>
                    </a:lnTo>
                    <a:lnTo>
                      <a:pt x="868" y="690"/>
                    </a:lnTo>
                    <a:lnTo>
                      <a:pt x="864" y="690"/>
                    </a:lnTo>
                    <a:lnTo>
                      <a:pt x="862" y="690"/>
                    </a:lnTo>
                    <a:lnTo>
                      <a:pt x="862" y="690"/>
                    </a:lnTo>
                    <a:lnTo>
                      <a:pt x="862" y="690"/>
                    </a:lnTo>
                    <a:close/>
                    <a:moveTo>
                      <a:pt x="876" y="694"/>
                    </a:moveTo>
                    <a:lnTo>
                      <a:pt x="880" y="690"/>
                    </a:lnTo>
                    <a:lnTo>
                      <a:pt x="880" y="686"/>
                    </a:lnTo>
                    <a:lnTo>
                      <a:pt x="884" y="690"/>
                    </a:lnTo>
                    <a:lnTo>
                      <a:pt x="880" y="690"/>
                    </a:lnTo>
                    <a:lnTo>
                      <a:pt x="880" y="694"/>
                    </a:lnTo>
                    <a:lnTo>
                      <a:pt x="876" y="694"/>
                    </a:lnTo>
                    <a:lnTo>
                      <a:pt x="876" y="694"/>
                    </a:lnTo>
                    <a:lnTo>
                      <a:pt x="876" y="694"/>
                    </a:lnTo>
                    <a:close/>
                    <a:moveTo>
                      <a:pt x="1122" y="686"/>
                    </a:moveTo>
                    <a:lnTo>
                      <a:pt x="1126" y="686"/>
                    </a:lnTo>
                    <a:lnTo>
                      <a:pt x="1126" y="690"/>
                    </a:lnTo>
                    <a:lnTo>
                      <a:pt x="1122" y="690"/>
                    </a:lnTo>
                    <a:lnTo>
                      <a:pt x="1122" y="686"/>
                    </a:lnTo>
                    <a:lnTo>
                      <a:pt x="1122" y="686"/>
                    </a:lnTo>
                    <a:lnTo>
                      <a:pt x="1122" y="686"/>
                    </a:lnTo>
                    <a:close/>
                    <a:moveTo>
                      <a:pt x="1130" y="690"/>
                    </a:moveTo>
                    <a:lnTo>
                      <a:pt x="1132" y="694"/>
                    </a:lnTo>
                    <a:lnTo>
                      <a:pt x="1130" y="694"/>
                    </a:lnTo>
                    <a:lnTo>
                      <a:pt x="1130" y="690"/>
                    </a:lnTo>
                    <a:lnTo>
                      <a:pt x="1130" y="690"/>
                    </a:lnTo>
                    <a:lnTo>
                      <a:pt x="1130" y="690"/>
                    </a:lnTo>
                    <a:close/>
                    <a:moveTo>
                      <a:pt x="876" y="694"/>
                    </a:moveTo>
                    <a:lnTo>
                      <a:pt x="876" y="698"/>
                    </a:lnTo>
                    <a:lnTo>
                      <a:pt x="876" y="702"/>
                    </a:lnTo>
                    <a:lnTo>
                      <a:pt x="876" y="698"/>
                    </a:lnTo>
                    <a:lnTo>
                      <a:pt x="876" y="694"/>
                    </a:lnTo>
                    <a:lnTo>
                      <a:pt x="876" y="694"/>
                    </a:lnTo>
                    <a:lnTo>
                      <a:pt x="876" y="694"/>
                    </a:lnTo>
                    <a:close/>
                    <a:moveTo>
                      <a:pt x="152" y="716"/>
                    </a:moveTo>
                    <a:lnTo>
                      <a:pt x="152" y="720"/>
                    </a:lnTo>
                    <a:lnTo>
                      <a:pt x="150" y="724"/>
                    </a:lnTo>
                    <a:lnTo>
                      <a:pt x="150" y="720"/>
                    </a:lnTo>
                    <a:lnTo>
                      <a:pt x="152" y="720"/>
                    </a:lnTo>
                    <a:lnTo>
                      <a:pt x="152" y="716"/>
                    </a:lnTo>
                    <a:lnTo>
                      <a:pt x="152" y="716"/>
                    </a:lnTo>
                    <a:lnTo>
                      <a:pt x="152" y="716"/>
                    </a:lnTo>
                    <a:close/>
                    <a:moveTo>
                      <a:pt x="876" y="720"/>
                    </a:moveTo>
                    <a:lnTo>
                      <a:pt x="872" y="720"/>
                    </a:lnTo>
                    <a:lnTo>
                      <a:pt x="868" y="720"/>
                    </a:lnTo>
                    <a:lnTo>
                      <a:pt x="864" y="724"/>
                    </a:lnTo>
                    <a:lnTo>
                      <a:pt x="864" y="720"/>
                    </a:lnTo>
                    <a:lnTo>
                      <a:pt x="868" y="720"/>
                    </a:lnTo>
                    <a:lnTo>
                      <a:pt x="872" y="720"/>
                    </a:lnTo>
                    <a:lnTo>
                      <a:pt x="876" y="720"/>
                    </a:lnTo>
                    <a:lnTo>
                      <a:pt x="876" y="720"/>
                    </a:lnTo>
                    <a:lnTo>
                      <a:pt x="876" y="720"/>
                    </a:lnTo>
                    <a:close/>
                    <a:moveTo>
                      <a:pt x="146" y="724"/>
                    </a:moveTo>
                    <a:lnTo>
                      <a:pt x="146" y="728"/>
                    </a:lnTo>
                    <a:lnTo>
                      <a:pt x="142" y="728"/>
                    </a:lnTo>
                    <a:lnTo>
                      <a:pt x="142" y="724"/>
                    </a:lnTo>
                    <a:lnTo>
                      <a:pt x="146" y="724"/>
                    </a:lnTo>
                    <a:lnTo>
                      <a:pt x="146" y="724"/>
                    </a:lnTo>
                    <a:lnTo>
                      <a:pt x="146" y="724"/>
                    </a:lnTo>
                    <a:close/>
                    <a:moveTo>
                      <a:pt x="112" y="746"/>
                    </a:moveTo>
                    <a:lnTo>
                      <a:pt x="112" y="742"/>
                    </a:lnTo>
                    <a:lnTo>
                      <a:pt x="112" y="738"/>
                    </a:lnTo>
                    <a:lnTo>
                      <a:pt x="112" y="736"/>
                    </a:lnTo>
                    <a:lnTo>
                      <a:pt x="116" y="736"/>
                    </a:lnTo>
                    <a:lnTo>
                      <a:pt x="120" y="736"/>
                    </a:lnTo>
                    <a:lnTo>
                      <a:pt x="120" y="738"/>
                    </a:lnTo>
                    <a:lnTo>
                      <a:pt x="116" y="738"/>
                    </a:lnTo>
                    <a:lnTo>
                      <a:pt x="120" y="738"/>
                    </a:lnTo>
                    <a:lnTo>
                      <a:pt x="124" y="736"/>
                    </a:lnTo>
                    <a:lnTo>
                      <a:pt x="124" y="738"/>
                    </a:lnTo>
                    <a:lnTo>
                      <a:pt x="126" y="738"/>
                    </a:lnTo>
                    <a:lnTo>
                      <a:pt x="126" y="742"/>
                    </a:lnTo>
                    <a:lnTo>
                      <a:pt x="124" y="742"/>
                    </a:lnTo>
                    <a:lnTo>
                      <a:pt x="120" y="746"/>
                    </a:lnTo>
                    <a:lnTo>
                      <a:pt x="124" y="746"/>
                    </a:lnTo>
                    <a:lnTo>
                      <a:pt x="126" y="742"/>
                    </a:lnTo>
                    <a:lnTo>
                      <a:pt x="126" y="738"/>
                    </a:lnTo>
                    <a:lnTo>
                      <a:pt x="130" y="738"/>
                    </a:lnTo>
                    <a:lnTo>
                      <a:pt x="130" y="736"/>
                    </a:lnTo>
                    <a:lnTo>
                      <a:pt x="130" y="738"/>
                    </a:lnTo>
                    <a:lnTo>
                      <a:pt x="130" y="742"/>
                    </a:lnTo>
                    <a:lnTo>
                      <a:pt x="126" y="746"/>
                    </a:lnTo>
                    <a:lnTo>
                      <a:pt x="126" y="750"/>
                    </a:lnTo>
                    <a:lnTo>
                      <a:pt x="126" y="754"/>
                    </a:lnTo>
                    <a:lnTo>
                      <a:pt x="124" y="754"/>
                    </a:lnTo>
                    <a:lnTo>
                      <a:pt x="124" y="758"/>
                    </a:lnTo>
                    <a:lnTo>
                      <a:pt x="126" y="758"/>
                    </a:lnTo>
                    <a:lnTo>
                      <a:pt x="124" y="758"/>
                    </a:lnTo>
                    <a:lnTo>
                      <a:pt x="120" y="758"/>
                    </a:lnTo>
                    <a:lnTo>
                      <a:pt x="120" y="754"/>
                    </a:lnTo>
                    <a:lnTo>
                      <a:pt x="116" y="754"/>
                    </a:lnTo>
                    <a:lnTo>
                      <a:pt x="120" y="754"/>
                    </a:lnTo>
                    <a:lnTo>
                      <a:pt x="124" y="754"/>
                    </a:lnTo>
                    <a:lnTo>
                      <a:pt x="120" y="750"/>
                    </a:lnTo>
                    <a:lnTo>
                      <a:pt x="116" y="750"/>
                    </a:lnTo>
                    <a:lnTo>
                      <a:pt x="112" y="750"/>
                    </a:lnTo>
                    <a:lnTo>
                      <a:pt x="112" y="746"/>
                    </a:lnTo>
                    <a:lnTo>
                      <a:pt x="116" y="746"/>
                    </a:lnTo>
                    <a:lnTo>
                      <a:pt x="112" y="746"/>
                    </a:lnTo>
                    <a:lnTo>
                      <a:pt x="112" y="746"/>
                    </a:lnTo>
                    <a:lnTo>
                      <a:pt x="112" y="746"/>
                    </a:lnTo>
                    <a:close/>
                    <a:moveTo>
                      <a:pt x="150" y="738"/>
                    </a:moveTo>
                    <a:lnTo>
                      <a:pt x="152" y="738"/>
                    </a:lnTo>
                    <a:lnTo>
                      <a:pt x="150" y="742"/>
                    </a:lnTo>
                    <a:lnTo>
                      <a:pt x="150" y="738"/>
                    </a:lnTo>
                    <a:lnTo>
                      <a:pt x="150" y="742"/>
                    </a:lnTo>
                    <a:lnTo>
                      <a:pt x="150" y="738"/>
                    </a:lnTo>
                    <a:lnTo>
                      <a:pt x="146" y="738"/>
                    </a:lnTo>
                    <a:lnTo>
                      <a:pt x="146" y="742"/>
                    </a:lnTo>
                    <a:lnTo>
                      <a:pt x="146" y="738"/>
                    </a:lnTo>
                    <a:lnTo>
                      <a:pt x="150" y="738"/>
                    </a:lnTo>
                    <a:lnTo>
                      <a:pt x="150" y="736"/>
                    </a:lnTo>
                    <a:lnTo>
                      <a:pt x="150" y="738"/>
                    </a:lnTo>
                    <a:lnTo>
                      <a:pt x="150" y="738"/>
                    </a:lnTo>
                    <a:lnTo>
                      <a:pt x="150" y="738"/>
                    </a:lnTo>
                    <a:close/>
                    <a:moveTo>
                      <a:pt x="152" y="742"/>
                    </a:moveTo>
                    <a:lnTo>
                      <a:pt x="152" y="746"/>
                    </a:lnTo>
                    <a:lnTo>
                      <a:pt x="152" y="750"/>
                    </a:lnTo>
                    <a:lnTo>
                      <a:pt x="152" y="746"/>
                    </a:lnTo>
                    <a:lnTo>
                      <a:pt x="150" y="746"/>
                    </a:lnTo>
                    <a:lnTo>
                      <a:pt x="152" y="742"/>
                    </a:lnTo>
                    <a:lnTo>
                      <a:pt x="152" y="742"/>
                    </a:lnTo>
                    <a:lnTo>
                      <a:pt x="152" y="742"/>
                    </a:lnTo>
                    <a:close/>
                    <a:moveTo>
                      <a:pt x="172" y="746"/>
                    </a:moveTo>
                    <a:lnTo>
                      <a:pt x="168" y="746"/>
                    </a:lnTo>
                    <a:lnTo>
                      <a:pt x="168" y="750"/>
                    </a:lnTo>
                    <a:lnTo>
                      <a:pt x="168" y="754"/>
                    </a:lnTo>
                    <a:lnTo>
                      <a:pt x="168" y="746"/>
                    </a:lnTo>
                    <a:lnTo>
                      <a:pt x="172" y="746"/>
                    </a:lnTo>
                    <a:lnTo>
                      <a:pt x="172" y="746"/>
                    </a:lnTo>
                    <a:lnTo>
                      <a:pt x="172" y="746"/>
                    </a:lnTo>
                    <a:close/>
                    <a:moveTo>
                      <a:pt x="150" y="746"/>
                    </a:moveTo>
                    <a:lnTo>
                      <a:pt x="152" y="746"/>
                    </a:lnTo>
                    <a:lnTo>
                      <a:pt x="152" y="750"/>
                    </a:lnTo>
                    <a:lnTo>
                      <a:pt x="156" y="750"/>
                    </a:lnTo>
                    <a:lnTo>
                      <a:pt x="156" y="754"/>
                    </a:lnTo>
                    <a:lnTo>
                      <a:pt x="160" y="758"/>
                    </a:lnTo>
                    <a:lnTo>
                      <a:pt x="156" y="758"/>
                    </a:lnTo>
                    <a:lnTo>
                      <a:pt x="152" y="754"/>
                    </a:lnTo>
                    <a:lnTo>
                      <a:pt x="150" y="754"/>
                    </a:lnTo>
                    <a:lnTo>
                      <a:pt x="150" y="750"/>
                    </a:lnTo>
                    <a:lnTo>
                      <a:pt x="150" y="746"/>
                    </a:lnTo>
                    <a:lnTo>
                      <a:pt x="150" y="746"/>
                    </a:lnTo>
                    <a:lnTo>
                      <a:pt x="150" y="746"/>
                    </a:lnTo>
                    <a:close/>
                    <a:moveTo>
                      <a:pt x="172" y="750"/>
                    </a:moveTo>
                    <a:lnTo>
                      <a:pt x="172" y="754"/>
                    </a:lnTo>
                    <a:lnTo>
                      <a:pt x="168" y="754"/>
                    </a:lnTo>
                    <a:lnTo>
                      <a:pt x="168" y="750"/>
                    </a:lnTo>
                    <a:lnTo>
                      <a:pt x="172" y="750"/>
                    </a:lnTo>
                    <a:lnTo>
                      <a:pt x="172" y="750"/>
                    </a:lnTo>
                    <a:lnTo>
                      <a:pt x="172" y="750"/>
                    </a:lnTo>
                    <a:close/>
                    <a:moveTo>
                      <a:pt x="864" y="754"/>
                    </a:moveTo>
                    <a:lnTo>
                      <a:pt x="862" y="754"/>
                    </a:lnTo>
                    <a:lnTo>
                      <a:pt x="864" y="754"/>
                    </a:lnTo>
                    <a:lnTo>
                      <a:pt x="864" y="754"/>
                    </a:lnTo>
                    <a:lnTo>
                      <a:pt x="864" y="754"/>
                    </a:lnTo>
                    <a:close/>
                    <a:moveTo>
                      <a:pt x="168" y="754"/>
                    </a:moveTo>
                    <a:lnTo>
                      <a:pt x="168" y="758"/>
                    </a:lnTo>
                    <a:lnTo>
                      <a:pt x="164" y="758"/>
                    </a:lnTo>
                    <a:lnTo>
                      <a:pt x="164" y="754"/>
                    </a:lnTo>
                    <a:lnTo>
                      <a:pt x="168" y="754"/>
                    </a:lnTo>
                    <a:lnTo>
                      <a:pt x="168" y="754"/>
                    </a:lnTo>
                    <a:lnTo>
                      <a:pt x="168" y="754"/>
                    </a:lnTo>
                    <a:close/>
                    <a:moveTo>
                      <a:pt x="846" y="758"/>
                    </a:moveTo>
                    <a:lnTo>
                      <a:pt x="850" y="758"/>
                    </a:lnTo>
                    <a:lnTo>
                      <a:pt x="850" y="762"/>
                    </a:lnTo>
                    <a:lnTo>
                      <a:pt x="854" y="766"/>
                    </a:lnTo>
                    <a:lnTo>
                      <a:pt x="854" y="768"/>
                    </a:lnTo>
                    <a:lnTo>
                      <a:pt x="854" y="766"/>
                    </a:lnTo>
                    <a:lnTo>
                      <a:pt x="850" y="766"/>
                    </a:lnTo>
                    <a:lnTo>
                      <a:pt x="846" y="766"/>
                    </a:lnTo>
                    <a:lnTo>
                      <a:pt x="842" y="766"/>
                    </a:lnTo>
                    <a:lnTo>
                      <a:pt x="838" y="762"/>
                    </a:lnTo>
                    <a:lnTo>
                      <a:pt x="834" y="762"/>
                    </a:lnTo>
                    <a:lnTo>
                      <a:pt x="834" y="758"/>
                    </a:lnTo>
                    <a:lnTo>
                      <a:pt x="838" y="758"/>
                    </a:lnTo>
                    <a:lnTo>
                      <a:pt x="842" y="758"/>
                    </a:lnTo>
                    <a:lnTo>
                      <a:pt x="842" y="754"/>
                    </a:lnTo>
                    <a:lnTo>
                      <a:pt x="842" y="758"/>
                    </a:lnTo>
                    <a:lnTo>
                      <a:pt x="846" y="758"/>
                    </a:lnTo>
                    <a:lnTo>
                      <a:pt x="846" y="758"/>
                    </a:lnTo>
                    <a:lnTo>
                      <a:pt x="846" y="758"/>
                    </a:lnTo>
                    <a:close/>
                    <a:moveTo>
                      <a:pt x="164" y="758"/>
                    </a:moveTo>
                    <a:lnTo>
                      <a:pt x="164" y="762"/>
                    </a:lnTo>
                    <a:lnTo>
                      <a:pt x="164" y="758"/>
                    </a:lnTo>
                    <a:lnTo>
                      <a:pt x="160" y="758"/>
                    </a:lnTo>
                    <a:lnTo>
                      <a:pt x="164" y="758"/>
                    </a:lnTo>
                    <a:lnTo>
                      <a:pt x="164" y="758"/>
                    </a:lnTo>
                    <a:lnTo>
                      <a:pt x="164" y="758"/>
                    </a:lnTo>
                    <a:close/>
                    <a:moveTo>
                      <a:pt x="168" y="766"/>
                    </a:moveTo>
                    <a:lnTo>
                      <a:pt x="172" y="768"/>
                    </a:lnTo>
                    <a:lnTo>
                      <a:pt x="172" y="772"/>
                    </a:lnTo>
                    <a:lnTo>
                      <a:pt x="168" y="768"/>
                    </a:lnTo>
                    <a:lnTo>
                      <a:pt x="164" y="766"/>
                    </a:lnTo>
                    <a:lnTo>
                      <a:pt x="168" y="766"/>
                    </a:lnTo>
                    <a:lnTo>
                      <a:pt x="168" y="766"/>
                    </a:lnTo>
                    <a:lnTo>
                      <a:pt x="168" y="766"/>
                    </a:lnTo>
                    <a:close/>
                    <a:moveTo>
                      <a:pt x="182" y="766"/>
                    </a:moveTo>
                    <a:lnTo>
                      <a:pt x="180" y="766"/>
                    </a:lnTo>
                    <a:lnTo>
                      <a:pt x="180" y="768"/>
                    </a:lnTo>
                    <a:lnTo>
                      <a:pt x="180" y="766"/>
                    </a:lnTo>
                    <a:lnTo>
                      <a:pt x="182" y="766"/>
                    </a:lnTo>
                    <a:lnTo>
                      <a:pt x="182" y="766"/>
                    </a:lnTo>
                    <a:lnTo>
                      <a:pt x="182" y="766"/>
                    </a:lnTo>
                    <a:close/>
                    <a:moveTo>
                      <a:pt x="180" y="766"/>
                    </a:moveTo>
                    <a:lnTo>
                      <a:pt x="180" y="768"/>
                    </a:lnTo>
                    <a:lnTo>
                      <a:pt x="180" y="772"/>
                    </a:lnTo>
                    <a:lnTo>
                      <a:pt x="176" y="772"/>
                    </a:lnTo>
                    <a:lnTo>
                      <a:pt x="180" y="768"/>
                    </a:lnTo>
                    <a:lnTo>
                      <a:pt x="180" y="766"/>
                    </a:lnTo>
                    <a:lnTo>
                      <a:pt x="180" y="766"/>
                    </a:lnTo>
                    <a:lnTo>
                      <a:pt x="180" y="766"/>
                    </a:lnTo>
                    <a:close/>
                    <a:moveTo>
                      <a:pt x="134" y="766"/>
                    </a:moveTo>
                    <a:lnTo>
                      <a:pt x="134" y="768"/>
                    </a:lnTo>
                    <a:lnTo>
                      <a:pt x="130" y="766"/>
                    </a:lnTo>
                    <a:lnTo>
                      <a:pt x="134" y="766"/>
                    </a:lnTo>
                    <a:lnTo>
                      <a:pt x="134" y="766"/>
                    </a:lnTo>
                    <a:lnTo>
                      <a:pt x="134" y="766"/>
                    </a:lnTo>
                    <a:close/>
                    <a:moveTo>
                      <a:pt x="176" y="768"/>
                    </a:moveTo>
                    <a:lnTo>
                      <a:pt x="176" y="772"/>
                    </a:lnTo>
                    <a:lnTo>
                      <a:pt x="172" y="772"/>
                    </a:lnTo>
                    <a:lnTo>
                      <a:pt x="172" y="768"/>
                    </a:lnTo>
                    <a:lnTo>
                      <a:pt x="176" y="768"/>
                    </a:lnTo>
                    <a:lnTo>
                      <a:pt x="176" y="768"/>
                    </a:lnTo>
                    <a:lnTo>
                      <a:pt x="176" y="768"/>
                    </a:lnTo>
                    <a:close/>
                    <a:moveTo>
                      <a:pt x="176" y="772"/>
                    </a:moveTo>
                    <a:lnTo>
                      <a:pt x="176" y="776"/>
                    </a:lnTo>
                    <a:lnTo>
                      <a:pt x="172" y="772"/>
                    </a:lnTo>
                    <a:lnTo>
                      <a:pt x="176" y="772"/>
                    </a:lnTo>
                    <a:lnTo>
                      <a:pt x="176" y="772"/>
                    </a:lnTo>
                    <a:lnTo>
                      <a:pt x="176" y="772"/>
                    </a:lnTo>
                    <a:close/>
                    <a:moveTo>
                      <a:pt x="190" y="780"/>
                    </a:moveTo>
                    <a:lnTo>
                      <a:pt x="186" y="780"/>
                    </a:lnTo>
                    <a:lnTo>
                      <a:pt x="186" y="784"/>
                    </a:lnTo>
                    <a:lnTo>
                      <a:pt x="186" y="780"/>
                    </a:lnTo>
                    <a:lnTo>
                      <a:pt x="186" y="776"/>
                    </a:lnTo>
                    <a:lnTo>
                      <a:pt x="190" y="776"/>
                    </a:lnTo>
                    <a:lnTo>
                      <a:pt x="190" y="772"/>
                    </a:lnTo>
                    <a:lnTo>
                      <a:pt x="194" y="772"/>
                    </a:lnTo>
                    <a:lnTo>
                      <a:pt x="194" y="776"/>
                    </a:lnTo>
                    <a:lnTo>
                      <a:pt x="190" y="776"/>
                    </a:lnTo>
                    <a:lnTo>
                      <a:pt x="190" y="780"/>
                    </a:lnTo>
                    <a:lnTo>
                      <a:pt x="190" y="780"/>
                    </a:lnTo>
                    <a:lnTo>
                      <a:pt x="190" y="780"/>
                    </a:lnTo>
                    <a:close/>
                    <a:moveTo>
                      <a:pt x="182" y="772"/>
                    </a:moveTo>
                    <a:lnTo>
                      <a:pt x="182" y="776"/>
                    </a:lnTo>
                    <a:lnTo>
                      <a:pt x="180" y="776"/>
                    </a:lnTo>
                    <a:lnTo>
                      <a:pt x="182" y="776"/>
                    </a:lnTo>
                    <a:lnTo>
                      <a:pt x="182" y="772"/>
                    </a:lnTo>
                    <a:lnTo>
                      <a:pt x="182" y="772"/>
                    </a:lnTo>
                    <a:lnTo>
                      <a:pt x="182" y="772"/>
                    </a:lnTo>
                    <a:close/>
                    <a:moveTo>
                      <a:pt x="142" y="780"/>
                    </a:moveTo>
                    <a:lnTo>
                      <a:pt x="142" y="784"/>
                    </a:lnTo>
                    <a:lnTo>
                      <a:pt x="138" y="780"/>
                    </a:lnTo>
                    <a:lnTo>
                      <a:pt x="142" y="780"/>
                    </a:lnTo>
                    <a:lnTo>
                      <a:pt x="142" y="780"/>
                    </a:lnTo>
                    <a:lnTo>
                      <a:pt x="142" y="780"/>
                    </a:lnTo>
                    <a:close/>
                    <a:moveTo>
                      <a:pt x="872" y="780"/>
                    </a:moveTo>
                    <a:lnTo>
                      <a:pt x="872" y="784"/>
                    </a:lnTo>
                    <a:lnTo>
                      <a:pt x="868" y="784"/>
                    </a:lnTo>
                    <a:lnTo>
                      <a:pt x="868" y="780"/>
                    </a:lnTo>
                    <a:lnTo>
                      <a:pt x="872" y="780"/>
                    </a:lnTo>
                    <a:lnTo>
                      <a:pt x="872" y="780"/>
                    </a:lnTo>
                    <a:lnTo>
                      <a:pt x="872" y="780"/>
                    </a:lnTo>
                    <a:close/>
                    <a:moveTo>
                      <a:pt x="182" y="788"/>
                    </a:moveTo>
                    <a:lnTo>
                      <a:pt x="182" y="792"/>
                    </a:lnTo>
                    <a:lnTo>
                      <a:pt x="186" y="792"/>
                    </a:lnTo>
                    <a:lnTo>
                      <a:pt x="186" y="794"/>
                    </a:lnTo>
                    <a:lnTo>
                      <a:pt x="182" y="794"/>
                    </a:lnTo>
                    <a:lnTo>
                      <a:pt x="182" y="792"/>
                    </a:lnTo>
                    <a:lnTo>
                      <a:pt x="182" y="788"/>
                    </a:lnTo>
                    <a:lnTo>
                      <a:pt x="182" y="788"/>
                    </a:lnTo>
                    <a:lnTo>
                      <a:pt x="182" y="788"/>
                    </a:lnTo>
                    <a:close/>
                    <a:moveTo>
                      <a:pt x="1188" y="874"/>
                    </a:moveTo>
                    <a:lnTo>
                      <a:pt x="1186" y="874"/>
                    </a:lnTo>
                    <a:lnTo>
                      <a:pt x="1182" y="874"/>
                    </a:lnTo>
                    <a:lnTo>
                      <a:pt x="1178" y="874"/>
                    </a:lnTo>
                    <a:lnTo>
                      <a:pt x="1174" y="874"/>
                    </a:lnTo>
                    <a:lnTo>
                      <a:pt x="1174" y="870"/>
                    </a:lnTo>
                    <a:lnTo>
                      <a:pt x="1170" y="874"/>
                    </a:lnTo>
                    <a:lnTo>
                      <a:pt x="1162" y="874"/>
                    </a:lnTo>
                    <a:lnTo>
                      <a:pt x="1160" y="874"/>
                    </a:lnTo>
                    <a:lnTo>
                      <a:pt x="1156" y="874"/>
                    </a:lnTo>
                    <a:lnTo>
                      <a:pt x="1156" y="870"/>
                    </a:lnTo>
                    <a:lnTo>
                      <a:pt x="1156" y="866"/>
                    </a:lnTo>
                    <a:lnTo>
                      <a:pt x="1160" y="862"/>
                    </a:lnTo>
                    <a:lnTo>
                      <a:pt x="1162" y="858"/>
                    </a:lnTo>
                    <a:lnTo>
                      <a:pt x="1166" y="854"/>
                    </a:lnTo>
                    <a:lnTo>
                      <a:pt x="1166" y="858"/>
                    </a:lnTo>
                    <a:lnTo>
                      <a:pt x="1166" y="854"/>
                    </a:lnTo>
                    <a:lnTo>
                      <a:pt x="1162" y="854"/>
                    </a:lnTo>
                    <a:lnTo>
                      <a:pt x="1160" y="854"/>
                    </a:lnTo>
                    <a:lnTo>
                      <a:pt x="1156" y="854"/>
                    </a:lnTo>
                    <a:lnTo>
                      <a:pt x="1160" y="852"/>
                    </a:lnTo>
                    <a:lnTo>
                      <a:pt x="1162" y="852"/>
                    </a:lnTo>
                    <a:lnTo>
                      <a:pt x="1160" y="852"/>
                    </a:lnTo>
                    <a:lnTo>
                      <a:pt x="1162" y="854"/>
                    </a:lnTo>
                    <a:lnTo>
                      <a:pt x="1162" y="852"/>
                    </a:lnTo>
                    <a:lnTo>
                      <a:pt x="1166" y="848"/>
                    </a:lnTo>
                    <a:lnTo>
                      <a:pt x="1166" y="844"/>
                    </a:lnTo>
                    <a:lnTo>
                      <a:pt x="1170" y="840"/>
                    </a:lnTo>
                    <a:lnTo>
                      <a:pt x="1170" y="844"/>
                    </a:lnTo>
                    <a:lnTo>
                      <a:pt x="1174" y="844"/>
                    </a:lnTo>
                    <a:lnTo>
                      <a:pt x="1174" y="848"/>
                    </a:lnTo>
                    <a:lnTo>
                      <a:pt x="1174" y="844"/>
                    </a:lnTo>
                    <a:lnTo>
                      <a:pt x="1170" y="844"/>
                    </a:lnTo>
                    <a:lnTo>
                      <a:pt x="1174" y="844"/>
                    </a:lnTo>
                    <a:lnTo>
                      <a:pt x="1174" y="840"/>
                    </a:lnTo>
                    <a:lnTo>
                      <a:pt x="1170" y="840"/>
                    </a:lnTo>
                    <a:lnTo>
                      <a:pt x="1170" y="836"/>
                    </a:lnTo>
                    <a:lnTo>
                      <a:pt x="1174" y="832"/>
                    </a:lnTo>
                    <a:lnTo>
                      <a:pt x="1178" y="836"/>
                    </a:lnTo>
                    <a:lnTo>
                      <a:pt x="1174" y="832"/>
                    </a:lnTo>
                    <a:lnTo>
                      <a:pt x="1174" y="828"/>
                    </a:lnTo>
                    <a:lnTo>
                      <a:pt x="1178" y="828"/>
                    </a:lnTo>
                    <a:lnTo>
                      <a:pt x="1178" y="822"/>
                    </a:lnTo>
                    <a:lnTo>
                      <a:pt x="1182" y="818"/>
                    </a:lnTo>
                    <a:lnTo>
                      <a:pt x="1182" y="814"/>
                    </a:lnTo>
                    <a:lnTo>
                      <a:pt x="1182" y="810"/>
                    </a:lnTo>
                    <a:lnTo>
                      <a:pt x="1186" y="810"/>
                    </a:lnTo>
                    <a:lnTo>
                      <a:pt x="1182" y="810"/>
                    </a:lnTo>
                    <a:lnTo>
                      <a:pt x="1186" y="810"/>
                    </a:lnTo>
                    <a:lnTo>
                      <a:pt x="1186" y="806"/>
                    </a:lnTo>
                    <a:lnTo>
                      <a:pt x="1188" y="806"/>
                    </a:lnTo>
                    <a:lnTo>
                      <a:pt x="1188" y="802"/>
                    </a:lnTo>
                    <a:lnTo>
                      <a:pt x="1188" y="798"/>
                    </a:lnTo>
                    <a:lnTo>
                      <a:pt x="1192" y="794"/>
                    </a:lnTo>
                    <a:lnTo>
                      <a:pt x="1196" y="794"/>
                    </a:lnTo>
                    <a:lnTo>
                      <a:pt x="1196" y="792"/>
                    </a:lnTo>
                    <a:lnTo>
                      <a:pt x="1200" y="792"/>
                    </a:lnTo>
                    <a:lnTo>
                      <a:pt x="1204" y="792"/>
                    </a:lnTo>
                    <a:lnTo>
                      <a:pt x="1208" y="792"/>
                    </a:lnTo>
                    <a:lnTo>
                      <a:pt x="1204" y="792"/>
                    </a:lnTo>
                    <a:lnTo>
                      <a:pt x="1208" y="792"/>
                    </a:lnTo>
                    <a:lnTo>
                      <a:pt x="1212" y="792"/>
                    </a:lnTo>
                    <a:lnTo>
                      <a:pt x="1212" y="794"/>
                    </a:lnTo>
                    <a:lnTo>
                      <a:pt x="1208" y="794"/>
                    </a:lnTo>
                    <a:lnTo>
                      <a:pt x="1204" y="794"/>
                    </a:lnTo>
                    <a:lnTo>
                      <a:pt x="1200" y="794"/>
                    </a:lnTo>
                    <a:lnTo>
                      <a:pt x="1200" y="798"/>
                    </a:lnTo>
                    <a:lnTo>
                      <a:pt x="1204" y="798"/>
                    </a:lnTo>
                    <a:lnTo>
                      <a:pt x="1208" y="798"/>
                    </a:lnTo>
                    <a:lnTo>
                      <a:pt x="1208" y="802"/>
                    </a:lnTo>
                    <a:lnTo>
                      <a:pt x="1204" y="802"/>
                    </a:lnTo>
                    <a:lnTo>
                      <a:pt x="1200" y="806"/>
                    </a:lnTo>
                    <a:lnTo>
                      <a:pt x="1200" y="810"/>
                    </a:lnTo>
                    <a:lnTo>
                      <a:pt x="1200" y="806"/>
                    </a:lnTo>
                    <a:lnTo>
                      <a:pt x="1200" y="810"/>
                    </a:lnTo>
                    <a:lnTo>
                      <a:pt x="1200" y="814"/>
                    </a:lnTo>
                    <a:lnTo>
                      <a:pt x="1196" y="814"/>
                    </a:lnTo>
                    <a:lnTo>
                      <a:pt x="1196" y="818"/>
                    </a:lnTo>
                    <a:lnTo>
                      <a:pt x="1196" y="822"/>
                    </a:lnTo>
                    <a:lnTo>
                      <a:pt x="1192" y="822"/>
                    </a:lnTo>
                    <a:lnTo>
                      <a:pt x="1192" y="824"/>
                    </a:lnTo>
                    <a:lnTo>
                      <a:pt x="1192" y="828"/>
                    </a:lnTo>
                    <a:lnTo>
                      <a:pt x="1188" y="828"/>
                    </a:lnTo>
                    <a:lnTo>
                      <a:pt x="1192" y="828"/>
                    </a:lnTo>
                    <a:lnTo>
                      <a:pt x="1188" y="832"/>
                    </a:lnTo>
                    <a:lnTo>
                      <a:pt x="1192" y="832"/>
                    </a:lnTo>
                    <a:lnTo>
                      <a:pt x="1192" y="828"/>
                    </a:lnTo>
                    <a:lnTo>
                      <a:pt x="1196" y="824"/>
                    </a:lnTo>
                    <a:lnTo>
                      <a:pt x="1200" y="822"/>
                    </a:lnTo>
                    <a:lnTo>
                      <a:pt x="1200" y="824"/>
                    </a:lnTo>
                    <a:lnTo>
                      <a:pt x="1204" y="824"/>
                    </a:lnTo>
                    <a:lnTo>
                      <a:pt x="1208" y="824"/>
                    </a:lnTo>
                    <a:lnTo>
                      <a:pt x="1212" y="824"/>
                    </a:lnTo>
                    <a:lnTo>
                      <a:pt x="1208" y="824"/>
                    </a:lnTo>
                    <a:lnTo>
                      <a:pt x="1208" y="828"/>
                    </a:lnTo>
                    <a:lnTo>
                      <a:pt x="1204" y="828"/>
                    </a:lnTo>
                    <a:lnTo>
                      <a:pt x="1200" y="832"/>
                    </a:lnTo>
                    <a:lnTo>
                      <a:pt x="1204" y="828"/>
                    </a:lnTo>
                    <a:lnTo>
                      <a:pt x="1204" y="832"/>
                    </a:lnTo>
                    <a:lnTo>
                      <a:pt x="1200" y="832"/>
                    </a:lnTo>
                    <a:lnTo>
                      <a:pt x="1200" y="836"/>
                    </a:lnTo>
                    <a:lnTo>
                      <a:pt x="1204" y="836"/>
                    </a:lnTo>
                    <a:lnTo>
                      <a:pt x="1204" y="832"/>
                    </a:lnTo>
                    <a:lnTo>
                      <a:pt x="1208" y="836"/>
                    </a:lnTo>
                    <a:lnTo>
                      <a:pt x="1212" y="836"/>
                    </a:lnTo>
                    <a:lnTo>
                      <a:pt x="1212" y="832"/>
                    </a:lnTo>
                    <a:lnTo>
                      <a:pt x="1212" y="836"/>
                    </a:lnTo>
                    <a:lnTo>
                      <a:pt x="1212" y="840"/>
                    </a:lnTo>
                    <a:lnTo>
                      <a:pt x="1212" y="836"/>
                    </a:lnTo>
                    <a:lnTo>
                      <a:pt x="1212" y="832"/>
                    </a:lnTo>
                    <a:lnTo>
                      <a:pt x="1216" y="832"/>
                    </a:lnTo>
                    <a:lnTo>
                      <a:pt x="1216" y="836"/>
                    </a:lnTo>
                    <a:lnTo>
                      <a:pt x="1212" y="840"/>
                    </a:lnTo>
                    <a:lnTo>
                      <a:pt x="1212" y="844"/>
                    </a:lnTo>
                    <a:lnTo>
                      <a:pt x="1212" y="840"/>
                    </a:lnTo>
                    <a:lnTo>
                      <a:pt x="1216" y="840"/>
                    </a:lnTo>
                    <a:lnTo>
                      <a:pt x="1216" y="836"/>
                    </a:lnTo>
                    <a:lnTo>
                      <a:pt x="1216" y="840"/>
                    </a:lnTo>
                    <a:lnTo>
                      <a:pt x="1218" y="840"/>
                    </a:lnTo>
                    <a:lnTo>
                      <a:pt x="1222" y="836"/>
                    </a:lnTo>
                    <a:lnTo>
                      <a:pt x="1222" y="832"/>
                    </a:lnTo>
                    <a:lnTo>
                      <a:pt x="1222" y="836"/>
                    </a:lnTo>
                    <a:lnTo>
                      <a:pt x="1222" y="840"/>
                    </a:lnTo>
                    <a:lnTo>
                      <a:pt x="1226" y="836"/>
                    </a:lnTo>
                    <a:lnTo>
                      <a:pt x="1230" y="836"/>
                    </a:lnTo>
                    <a:lnTo>
                      <a:pt x="1234" y="836"/>
                    </a:lnTo>
                    <a:lnTo>
                      <a:pt x="1238" y="840"/>
                    </a:lnTo>
                    <a:lnTo>
                      <a:pt x="1238" y="844"/>
                    </a:lnTo>
                    <a:lnTo>
                      <a:pt x="1234" y="844"/>
                    </a:lnTo>
                    <a:lnTo>
                      <a:pt x="1234" y="848"/>
                    </a:lnTo>
                    <a:lnTo>
                      <a:pt x="1230" y="848"/>
                    </a:lnTo>
                    <a:lnTo>
                      <a:pt x="1234" y="848"/>
                    </a:lnTo>
                    <a:lnTo>
                      <a:pt x="1234" y="852"/>
                    </a:lnTo>
                    <a:lnTo>
                      <a:pt x="1230" y="852"/>
                    </a:lnTo>
                    <a:lnTo>
                      <a:pt x="1234" y="852"/>
                    </a:lnTo>
                    <a:lnTo>
                      <a:pt x="1230" y="852"/>
                    </a:lnTo>
                    <a:lnTo>
                      <a:pt x="1234" y="852"/>
                    </a:lnTo>
                    <a:lnTo>
                      <a:pt x="1238" y="852"/>
                    </a:lnTo>
                    <a:lnTo>
                      <a:pt x="1234" y="852"/>
                    </a:lnTo>
                    <a:lnTo>
                      <a:pt x="1230" y="854"/>
                    </a:lnTo>
                    <a:lnTo>
                      <a:pt x="1234" y="854"/>
                    </a:lnTo>
                    <a:lnTo>
                      <a:pt x="1238" y="854"/>
                    </a:lnTo>
                    <a:lnTo>
                      <a:pt x="1238" y="852"/>
                    </a:lnTo>
                    <a:lnTo>
                      <a:pt x="1242" y="852"/>
                    </a:lnTo>
                    <a:lnTo>
                      <a:pt x="1242" y="854"/>
                    </a:lnTo>
                    <a:lnTo>
                      <a:pt x="1242" y="852"/>
                    </a:lnTo>
                    <a:lnTo>
                      <a:pt x="1244" y="852"/>
                    </a:lnTo>
                    <a:lnTo>
                      <a:pt x="1244" y="854"/>
                    </a:lnTo>
                    <a:lnTo>
                      <a:pt x="1244" y="858"/>
                    </a:lnTo>
                    <a:lnTo>
                      <a:pt x="1242" y="858"/>
                    </a:lnTo>
                    <a:lnTo>
                      <a:pt x="1238" y="858"/>
                    </a:lnTo>
                    <a:lnTo>
                      <a:pt x="1234" y="862"/>
                    </a:lnTo>
                    <a:lnTo>
                      <a:pt x="1230" y="862"/>
                    </a:lnTo>
                    <a:lnTo>
                      <a:pt x="1234" y="862"/>
                    </a:lnTo>
                    <a:lnTo>
                      <a:pt x="1234" y="866"/>
                    </a:lnTo>
                    <a:lnTo>
                      <a:pt x="1230" y="866"/>
                    </a:lnTo>
                    <a:lnTo>
                      <a:pt x="1234" y="866"/>
                    </a:lnTo>
                    <a:lnTo>
                      <a:pt x="1238" y="866"/>
                    </a:lnTo>
                    <a:lnTo>
                      <a:pt x="1234" y="870"/>
                    </a:lnTo>
                    <a:lnTo>
                      <a:pt x="1234" y="874"/>
                    </a:lnTo>
                    <a:lnTo>
                      <a:pt x="1238" y="874"/>
                    </a:lnTo>
                    <a:lnTo>
                      <a:pt x="1238" y="870"/>
                    </a:lnTo>
                    <a:lnTo>
                      <a:pt x="1242" y="866"/>
                    </a:lnTo>
                    <a:lnTo>
                      <a:pt x="1242" y="862"/>
                    </a:lnTo>
                    <a:lnTo>
                      <a:pt x="1242" y="866"/>
                    </a:lnTo>
                    <a:lnTo>
                      <a:pt x="1244" y="862"/>
                    </a:lnTo>
                    <a:lnTo>
                      <a:pt x="1248" y="862"/>
                    </a:lnTo>
                    <a:lnTo>
                      <a:pt x="1244" y="862"/>
                    </a:lnTo>
                    <a:lnTo>
                      <a:pt x="1244" y="866"/>
                    </a:lnTo>
                    <a:lnTo>
                      <a:pt x="1244" y="870"/>
                    </a:lnTo>
                    <a:lnTo>
                      <a:pt x="1242" y="874"/>
                    </a:lnTo>
                    <a:lnTo>
                      <a:pt x="1242" y="878"/>
                    </a:lnTo>
                    <a:lnTo>
                      <a:pt x="1244" y="878"/>
                    </a:lnTo>
                    <a:lnTo>
                      <a:pt x="1244" y="874"/>
                    </a:lnTo>
                    <a:lnTo>
                      <a:pt x="1248" y="870"/>
                    </a:lnTo>
                    <a:lnTo>
                      <a:pt x="1248" y="874"/>
                    </a:lnTo>
                    <a:lnTo>
                      <a:pt x="1248" y="878"/>
                    </a:lnTo>
                    <a:lnTo>
                      <a:pt x="1248" y="880"/>
                    </a:lnTo>
                    <a:lnTo>
                      <a:pt x="1244" y="880"/>
                    </a:lnTo>
                    <a:lnTo>
                      <a:pt x="1244" y="884"/>
                    </a:lnTo>
                    <a:lnTo>
                      <a:pt x="1244" y="888"/>
                    </a:lnTo>
                    <a:lnTo>
                      <a:pt x="1244" y="892"/>
                    </a:lnTo>
                    <a:lnTo>
                      <a:pt x="1242" y="892"/>
                    </a:lnTo>
                    <a:lnTo>
                      <a:pt x="1238" y="892"/>
                    </a:lnTo>
                    <a:lnTo>
                      <a:pt x="1234" y="892"/>
                    </a:lnTo>
                    <a:lnTo>
                      <a:pt x="1234" y="888"/>
                    </a:lnTo>
                    <a:lnTo>
                      <a:pt x="1238" y="888"/>
                    </a:lnTo>
                    <a:lnTo>
                      <a:pt x="1234" y="884"/>
                    </a:lnTo>
                    <a:lnTo>
                      <a:pt x="1238" y="884"/>
                    </a:lnTo>
                    <a:lnTo>
                      <a:pt x="1238" y="880"/>
                    </a:lnTo>
                    <a:lnTo>
                      <a:pt x="1234" y="884"/>
                    </a:lnTo>
                    <a:lnTo>
                      <a:pt x="1230" y="888"/>
                    </a:lnTo>
                    <a:lnTo>
                      <a:pt x="1226" y="888"/>
                    </a:lnTo>
                    <a:lnTo>
                      <a:pt x="1226" y="884"/>
                    </a:lnTo>
                    <a:lnTo>
                      <a:pt x="1230" y="884"/>
                    </a:lnTo>
                    <a:lnTo>
                      <a:pt x="1230" y="880"/>
                    </a:lnTo>
                    <a:lnTo>
                      <a:pt x="1234" y="878"/>
                    </a:lnTo>
                    <a:lnTo>
                      <a:pt x="1230" y="878"/>
                    </a:lnTo>
                    <a:lnTo>
                      <a:pt x="1230" y="874"/>
                    </a:lnTo>
                    <a:lnTo>
                      <a:pt x="1234" y="874"/>
                    </a:lnTo>
                    <a:lnTo>
                      <a:pt x="1230" y="874"/>
                    </a:lnTo>
                    <a:lnTo>
                      <a:pt x="1230" y="870"/>
                    </a:lnTo>
                    <a:lnTo>
                      <a:pt x="1226" y="870"/>
                    </a:lnTo>
                    <a:lnTo>
                      <a:pt x="1226" y="874"/>
                    </a:lnTo>
                    <a:lnTo>
                      <a:pt x="1222" y="874"/>
                    </a:lnTo>
                    <a:lnTo>
                      <a:pt x="1222" y="878"/>
                    </a:lnTo>
                    <a:lnTo>
                      <a:pt x="1226" y="874"/>
                    </a:lnTo>
                    <a:lnTo>
                      <a:pt x="1222" y="874"/>
                    </a:lnTo>
                    <a:lnTo>
                      <a:pt x="1222" y="878"/>
                    </a:lnTo>
                    <a:lnTo>
                      <a:pt x="1218" y="878"/>
                    </a:lnTo>
                    <a:lnTo>
                      <a:pt x="1216" y="880"/>
                    </a:lnTo>
                    <a:lnTo>
                      <a:pt x="1216" y="884"/>
                    </a:lnTo>
                    <a:lnTo>
                      <a:pt x="1212" y="888"/>
                    </a:lnTo>
                    <a:lnTo>
                      <a:pt x="1208" y="888"/>
                    </a:lnTo>
                    <a:lnTo>
                      <a:pt x="1204" y="888"/>
                    </a:lnTo>
                    <a:lnTo>
                      <a:pt x="1204" y="884"/>
                    </a:lnTo>
                    <a:lnTo>
                      <a:pt x="1208" y="884"/>
                    </a:lnTo>
                    <a:lnTo>
                      <a:pt x="1212" y="880"/>
                    </a:lnTo>
                    <a:lnTo>
                      <a:pt x="1212" y="878"/>
                    </a:lnTo>
                    <a:lnTo>
                      <a:pt x="1216" y="878"/>
                    </a:lnTo>
                    <a:lnTo>
                      <a:pt x="1218" y="874"/>
                    </a:lnTo>
                    <a:lnTo>
                      <a:pt x="1216" y="874"/>
                    </a:lnTo>
                    <a:lnTo>
                      <a:pt x="1216" y="870"/>
                    </a:lnTo>
                    <a:lnTo>
                      <a:pt x="1218" y="870"/>
                    </a:lnTo>
                    <a:lnTo>
                      <a:pt x="1216" y="870"/>
                    </a:lnTo>
                    <a:lnTo>
                      <a:pt x="1216" y="874"/>
                    </a:lnTo>
                    <a:lnTo>
                      <a:pt x="1212" y="874"/>
                    </a:lnTo>
                    <a:lnTo>
                      <a:pt x="1212" y="870"/>
                    </a:lnTo>
                    <a:lnTo>
                      <a:pt x="1212" y="874"/>
                    </a:lnTo>
                    <a:lnTo>
                      <a:pt x="1212" y="878"/>
                    </a:lnTo>
                    <a:lnTo>
                      <a:pt x="1208" y="878"/>
                    </a:lnTo>
                    <a:lnTo>
                      <a:pt x="1204" y="878"/>
                    </a:lnTo>
                    <a:lnTo>
                      <a:pt x="1204" y="874"/>
                    </a:lnTo>
                    <a:lnTo>
                      <a:pt x="1204" y="878"/>
                    </a:lnTo>
                    <a:lnTo>
                      <a:pt x="1200" y="878"/>
                    </a:lnTo>
                    <a:lnTo>
                      <a:pt x="1200" y="874"/>
                    </a:lnTo>
                    <a:lnTo>
                      <a:pt x="1204" y="874"/>
                    </a:lnTo>
                    <a:lnTo>
                      <a:pt x="1208" y="874"/>
                    </a:lnTo>
                    <a:lnTo>
                      <a:pt x="1204" y="874"/>
                    </a:lnTo>
                    <a:lnTo>
                      <a:pt x="1204" y="870"/>
                    </a:lnTo>
                    <a:lnTo>
                      <a:pt x="1204" y="866"/>
                    </a:lnTo>
                    <a:lnTo>
                      <a:pt x="1204" y="870"/>
                    </a:lnTo>
                    <a:lnTo>
                      <a:pt x="1200" y="870"/>
                    </a:lnTo>
                    <a:lnTo>
                      <a:pt x="1200" y="874"/>
                    </a:lnTo>
                    <a:lnTo>
                      <a:pt x="1196" y="874"/>
                    </a:lnTo>
                    <a:lnTo>
                      <a:pt x="1192" y="874"/>
                    </a:lnTo>
                    <a:lnTo>
                      <a:pt x="1188" y="874"/>
                    </a:lnTo>
                    <a:lnTo>
                      <a:pt x="1188" y="874"/>
                    </a:lnTo>
                    <a:lnTo>
                      <a:pt x="1188" y="874"/>
                    </a:lnTo>
                    <a:close/>
                    <a:moveTo>
                      <a:pt x="190" y="818"/>
                    </a:moveTo>
                    <a:lnTo>
                      <a:pt x="190" y="814"/>
                    </a:lnTo>
                    <a:lnTo>
                      <a:pt x="190" y="810"/>
                    </a:lnTo>
                    <a:lnTo>
                      <a:pt x="186" y="810"/>
                    </a:lnTo>
                    <a:lnTo>
                      <a:pt x="190" y="810"/>
                    </a:lnTo>
                    <a:lnTo>
                      <a:pt x="190" y="814"/>
                    </a:lnTo>
                    <a:lnTo>
                      <a:pt x="182" y="814"/>
                    </a:lnTo>
                    <a:lnTo>
                      <a:pt x="180" y="814"/>
                    </a:lnTo>
                    <a:lnTo>
                      <a:pt x="180" y="810"/>
                    </a:lnTo>
                    <a:lnTo>
                      <a:pt x="180" y="806"/>
                    </a:lnTo>
                    <a:lnTo>
                      <a:pt x="182" y="806"/>
                    </a:lnTo>
                    <a:lnTo>
                      <a:pt x="186" y="806"/>
                    </a:lnTo>
                    <a:lnTo>
                      <a:pt x="190" y="806"/>
                    </a:lnTo>
                    <a:lnTo>
                      <a:pt x="190" y="810"/>
                    </a:lnTo>
                    <a:lnTo>
                      <a:pt x="194" y="810"/>
                    </a:lnTo>
                    <a:lnTo>
                      <a:pt x="198" y="810"/>
                    </a:lnTo>
                    <a:lnTo>
                      <a:pt x="202" y="814"/>
                    </a:lnTo>
                    <a:lnTo>
                      <a:pt x="206" y="814"/>
                    </a:lnTo>
                    <a:lnTo>
                      <a:pt x="210" y="814"/>
                    </a:lnTo>
                    <a:lnTo>
                      <a:pt x="212" y="814"/>
                    </a:lnTo>
                    <a:lnTo>
                      <a:pt x="212" y="818"/>
                    </a:lnTo>
                    <a:lnTo>
                      <a:pt x="216" y="818"/>
                    </a:lnTo>
                    <a:lnTo>
                      <a:pt x="220" y="818"/>
                    </a:lnTo>
                    <a:lnTo>
                      <a:pt x="220" y="822"/>
                    </a:lnTo>
                    <a:lnTo>
                      <a:pt x="224" y="822"/>
                    </a:lnTo>
                    <a:lnTo>
                      <a:pt x="224" y="824"/>
                    </a:lnTo>
                    <a:lnTo>
                      <a:pt x="228" y="828"/>
                    </a:lnTo>
                    <a:lnTo>
                      <a:pt x="228" y="832"/>
                    </a:lnTo>
                    <a:lnTo>
                      <a:pt x="228" y="836"/>
                    </a:lnTo>
                    <a:lnTo>
                      <a:pt x="232" y="836"/>
                    </a:lnTo>
                    <a:lnTo>
                      <a:pt x="236" y="840"/>
                    </a:lnTo>
                    <a:lnTo>
                      <a:pt x="238" y="840"/>
                    </a:lnTo>
                    <a:lnTo>
                      <a:pt x="242" y="840"/>
                    </a:lnTo>
                    <a:lnTo>
                      <a:pt x="242" y="844"/>
                    </a:lnTo>
                    <a:lnTo>
                      <a:pt x="246" y="848"/>
                    </a:lnTo>
                    <a:lnTo>
                      <a:pt x="246" y="852"/>
                    </a:lnTo>
                    <a:lnTo>
                      <a:pt x="246" y="854"/>
                    </a:lnTo>
                    <a:lnTo>
                      <a:pt x="246" y="852"/>
                    </a:lnTo>
                    <a:lnTo>
                      <a:pt x="250" y="852"/>
                    </a:lnTo>
                    <a:lnTo>
                      <a:pt x="250" y="854"/>
                    </a:lnTo>
                    <a:lnTo>
                      <a:pt x="250" y="858"/>
                    </a:lnTo>
                    <a:lnTo>
                      <a:pt x="250" y="854"/>
                    </a:lnTo>
                    <a:lnTo>
                      <a:pt x="246" y="858"/>
                    </a:lnTo>
                    <a:lnTo>
                      <a:pt x="242" y="858"/>
                    </a:lnTo>
                    <a:lnTo>
                      <a:pt x="236" y="854"/>
                    </a:lnTo>
                    <a:lnTo>
                      <a:pt x="232" y="854"/>
                    </a:lnTo>
                    <a:lnTo>
                      <a:pt x="232" y="852"/>
                    </a:lnTo>
                    <a:lnTo>
                      <a:pt x="228" y="852"/>
                    </a:lnTo>
                    <a:lnTo>
                      <a:pt x="224" y="852"/>
                    </a:lnTo>
                    <a:lnTo>
                      <a:pt x="224" y="848"/>
                    </a:lnTo>
                    <a:lnTo>
                      <a:pt x="228" y="848"/>
                    </a:lnTo>
                    <a:lnTo>
                      <a:pt x="228" y="844"/>
                    </a:lnTo>
                    <a:lnTo>
                      <a:pt x="228" y="840"/>
                    </a:lnTo>
                    <a:lnTo>
                      <a:pt x="228" y="844"/>
                    </a:lnTo>
                    <a:lnTo>
                      <a:pt x="224" y="844"/>
                    </a:lnTo>
                    <a:lnTo>
                      <a:pt x="224" y="848"/>
                    </a:lnTo>
                    <a:lnTo>
                      <a:pt x="220" y="844"/>
                    </a:lnTo>
                    <a:lnTo>
                      <a:pt x="220" y="848"/>
                    </a:lnTo>
                    <a:lnTo>
                      <a:pt x="216" y="844"/>
                    </a:lnTo>
                    <a:lnTo>
                      <a:pt x="216" y="840"/>
                    </a:lnTo>
                    <a:lnTo>
                      <a:pt x="212" y="840"/>
                    </a:lnTo>
                    <a:lnTo>
                      <a:pt x="212" y="836"/>
                    </a:lnTo>
                    <a:lnTo>
                      <a:pt x="210" y="836"/>
                    </a:lnTo>
                    <a:lnTo>
                      <a:pt x="206" y="836"/>
                    </a:lnTo>
                    <a:lnTo>
                      <a:pt x="206" y="832"/>
                    </a:lnTo>
                    <a:lnTo>
                      <a:pt x="210" y="832"/>
                    </a:lnTo>
                    <a:lnTo>
                      <a:pt x="212" y="832"/>
                    </a:lnTo>
                    <a:lnTo>
                      <a:pt x="210" y="832"/>
                    </a:lnTo>
                    <a:lnTo>
                      <a:pt x="206" y="832"/>
                    </a:lnTo>
                    <a:lnTo>
                      <a:pt x="206" y="828"/>
                    </a:lnTo>
                    <a:lnTo>
                      <a:pt x="202" y="828"/>
                    </a:lnTo>
                    <a:lnTo>
                      <a:pt x="202" y="824"/>
                    </a:lnTo>
                    <a:lnTo>
                      <a:pt x="198" y="824"/>
                    </a:lnTo>
                    <a:lnTo>
                      <a:pt x="198" y="828"/>
                    </a:lnTo>
                    <a:lnTo>
                      <a:pt x="194" y="824"/>
                    </a:lnTo>
                    <a:lnTo>
                      <a:pt x="194" y="822"/>
                    </a:lnTo>
                    <a:lnTo>
                      <a:pt x="198" y="822"/>
                    </a:lnTo>
                    <a:lnTo>
                      <a:pt x="194" y="822"/>
                    </a:lnTo>
                    <a:lnTo>
                      <a:pt x="194" y="824"/>
                    </a:lnTo>
                    <a:lnTo>
                      <a:pt x="190" y="822"/>
                    </a:lnTo>
                    <a:lnTo>
                      <a:pt x="186" y="822"/>
                    </a:lnTo>
                    <a:lnTo>
                      <a:pt x="186" y="818"/>
                    </a:lnTo>
                    <a:lnTo>
                      <a:pt x="182" y="818"/>
                    </a:lnTo>
                    <a:lnTo>
                      <a:pt x="186" y="814"/>
                    </a:lnTo>
                    <a:lnTo>
                      <a:pt x="190" y="814"/>
                    </a:lnTo>
                    <a:lnTo>
                      <a:pt x="190" y="818"/>
                    </a:lnTo>
                    <a:lnTo>
                      <a:pt x="190" y="818"/>
                    </a:lnTo>
                    <a:lnTo>
                      <a:pt x="190" y="818"/>
                    </a:lnTo>
                    <a:close/>
                    <a:moveTo>
                      <a:pt x="210" y="806"/>
                    </a:moveTo>
                    <a:lnTo>
                      <a:pt x="210" y="810"/>
                    </a:lnTo>
                    <a:lnTo>
                      <a:pt x="206" y="810"/>
                    </a:lnTo>
                    <a:lnTo>
                      <a:pt x="206" y="806"/>
                    </a:lnTo>
                    <a:lnTo>
                      <a:pt x="210" y="806"/>
                    </a:lnTo>
                    <a:lnTo>
                      <a:pt x="210" y="806"/>
                    </a:lnTo>
                    <a:lnTo>
                      <a:pt x="210" y="806"/>
                    </a:lnTo>
                    <a:close/>
                    <a:moveTo>
                      <a:pt x="220" y="818"/>
                    </a:moveTo>
                    <a:lnTo>
                      <a:pt x="224" y="818"/>
                    </a:lnTo>
                    <a:lnTo>
                      <a:pt x="224" y="822"/>
                    </a:lnTo>
                    <a:lnTo>
                      <a:pt x="224" y="824"/>
                    </a:lnTo>
                    <a:lnTo>
                      <a:pt x="224" y="822"/>
                    </a:lnTo>
                    <a:lnTo>
                      <a:pt x="220" y="822"/>
                    </a:lnTo>
                    <a:lnTo>
                      <a:pt x="220" y="818"/>
                    </a:lnTo>
                    <a:lnTo>
                      <a:pt x="220" y="818"/>
                    </a:lnTo>
                    <a:lnTo>
                      <a:pt x="220" y="818"/>
                    </a:lnTo>
                    <a:close/>
                    <a:moveTo>
                      <a:pt x="1096" y="828"/>
                    </a:moveTo>
                    <a:lnTo>
                      <a:pt x="1100" y="828"/>
                    </a:lnTo>
                    <a:lnTo>
                      <a:pt x="1104" y="828"/>
                    </a:lnTo>
                    <a:lnTo>
                      <a:pt x="1106" y="832"/>
                    </a:lnTo>
                    <a:lnTo>
                      <a:pt x="1110" y="832"/>
                    </a:lnTo>
                    <a:lnTo>
                      <a:pt x="1110" y="836"/>
                    </a:lnTo>
                    <a:lnTo>
                      <a:pt x="1114" y="836"/>
                    </a:lnTo>
                    <a:lnTo>
                      <a:pt x="1118" y="836"/>
                    </a:lnTo>
                    <a:lnTo>
                      <a:pt x="1118" y="840"/>
                    </a:lnTo>
                    <a:lnTo>
                      <a:pt x="1122" y="840"/>
                    </a:lnTo>
                    <a:lnTo>
                      <a:pt x="1122" y="844"/>
                    </a:lnTo>
                    <a:lnTo>
                      <a:pt x="1118" y="844"/>
                    </a:lnTo>
                    <a:lnTo>
                      <a:pt x="1114" y="844"/>
                    </a:lnTo>
                    <a:lnTo>
                      <a:pt x="1110" y="844"/>
                    </a:lnTo>
                    <a:lnTo>
                      <a:pt x="1106" y="840"/>
                    </a:lnTo>
                    <a:lnTo>
                      <a:pt x="1104" y="840"/>
                    </a:lnTo>
                    <a:lnTo>
                      <a:pt x="1100" y="840"/>
                    </a:lnTo>
                    <a:lnTo>
                      <a:pt x="1096" y="836"/>
                    </a:lnTo>
                    <a:lnTo>
                      <a:pt x="1092" y="832"/>
                    </a:lnTo>
                    <a:lnTo>
                      <a:pt x="1088" y="832"/>
                    </a:lnTo>
                    <a:lnTo>
                      <a:pt x="1088" y="828"/>
                    </a:lnTo>
                    <a:lnTo>
                      <a:pt x="1084" y="828"/>
                    </a:lnTo>
                    <a:lnTo>
                      <a:pt x="1080" y="824"/>
                    </a:lnTo>
                    <a:lnTo>
                      <a:pt x="1084" y="824"/>
                    </a:lnTo>
                    <a:lnTo>
                      <a:pt x="1088" y="824"/>
                    </a:lnTo>
                    <a:lnTo>
                      <a:pt x="1096" y="828"/>
                    </a:lnTo>
                    <a:lnTo>
                      <a:pt x="1096" y="828"/>
                    </a:lnTo>
                    <a:lnTo>
                      <a:pt x="1096" y="828"/>
                    </a:lnTo>
                    <a:close/>
                    <a:moveTo>
                      <a:pt x="202" y="824"/>
                    </a:moveTo>
                    <a:lnTo>
                      <a:pt x="202" y="828"/>
                    </a:lnTo>
                    <a:lnTo>
                      <a:pt x="206" y="832"/>
                    </a:lnTo>
                    <a:lnTo>
                      <a:pt x="202" y="832"/>
                    </a:lnTo>
                    <a:lnTo>
                      <a:pt x="198" y="828"/>
                    </a:lnTo>
                    <a:lnTo>
                      <a:pt x="202" y="824"/>
                    </a:lnTo>
                    <a:lnTo>
                      <a:pt x="202" y="824"/>
                    </a:lnTo>
                    <a:lnTo>
                      <a:pt x="202" y="824"/>
                    </a:lnTo>
                    <a:close/>
                    <a:moveTo>
                      <a:pt x="238" y="836"/>
                    </a:moveTo>
                    <a:lnTo>
                      <a:pt x="236" y="832"/>
                    </a:lnTo>
                    <a:lnTo>
                      <a:pt x="232" y="828"/>
                    </a:lnTo>
                    <a:lnTo>
                      <a:pt x="236" y="828"/>
                    </a:lnTo>
                    <a:lnTo>
                      <a:pt x="238" y="832"/>
                    </a:lnTo>
                    <a:lnTo>
                      <a:pt x="238" y="836"/>
                    </a:lnTo>
                    <a:lnTo>
                      <a:pt x="238" y="836"/>
                    </a:lnTo>
                    <a:lnTo>
                      <a:pt x="238" y="836"/>
                    </a:lnTo>
                    <a:close/>
                    <a:moveTo>
                      <a:pt x="210" y="836"/>
                    </a:moveTo>
                    <a:lnTo>
                      <a:pt x="212" y="836"/>
                    </a:lnTo>
                    <a:lnTo>
                      <a:pt x="212" y="840"/>
                    </a:lnTo>
                    <a:lnTo>
                      <a:pt x="210" y="840"/>
                    </a:lnTo>
                    <a:lnTo>
                      <a:pt x="210" y="836"/>
                    </a:lnTo>
                    <a:lnTo>
                      <a:pt x="210" y="836"/>
                    </a:lnTo>
                    <a:lnTo>
                      <a:pt x="210" y="836"/>
                    </a:lnTo>
                    <a:close/>
                    <a:moveTo>
                      <a:pt x="246" y="844"/>
                    </a:moveTo>
                    <a:lnTo>
                      <a:pt x="246" y="848"/>
                    </a:lnTo>
                    <a:lnTo>
                      <a:pt x="250" y="848"/>
                    </a:lnTo>
                    <a:lnTo>
                      <a:pt x="246" y="848"/>
                    </a:lnTo>
                    <a:lnTo>
                      <a:pt x="246" y="844"/>
                    </a:lnTo>
                    <a:lnTo>
                      <a:pt x="246" y="844"/>
                    </a:lnTo>
                    <a:lnTo>
                      <a:pt x="246" y="844"/>
                    </a:lnTo>
                    <a:close/>
                    <a:moveTo>
                      <a:pt x="246" y="848"/>
                    </a:moveTo>
                    <a:lnTo>
                      <a:pt x="250" y="848"/>
                    </a:lnTo>
                    <a:lnTo>
                      <a:pt x="250" y="852"/>
                    </a:lnTo>
                    <a:lnTo>
                      <a:pt x="246" y="852"/>
                    </a:lnTo>
                    <a:lnTo>
                      <a:pt x="246" y="848"/>
                    </a:lnTo>
                    <a:lnTo>
                      <a:pt x="246" y="848"/>
                    </a:lnTo>
                    <a:lnTo>
                      <a:pt x="246" y="848"/>
                    </a:lnTo>
                    <a:close/>
                    <a:moveTo>
                      <a:pt x="1080" y="866"/>
                    </a:moveTo>
                    <a:lnTo>
                      <a:pt x="1080" y="870"/>
                    </a:lnTo>
                    <a:lnTo>
                      <a:pt x="1076" y="870"/>
                    </a:lnTo>
                    <a:lnTo>
                      <a:pt x="1080" y="870"/>
                    </a:lnTo>
                    <a:lnTo>
                      <a:pt x="1080" y="866"/>
                    </a:lnTo>
                    <a:lnTo>
                      <a:pt x="1080" y="866"/>
                    </a:lnTo>
                    <a:lnTo>
                      <a:pt x="1080" y="866"/>
                    </a:lnTo>
                    <a:close/>
                    <a:moveTo>
                      <a:pt x="1126" y="874"/>
                    </a:moveTo>
                    <a:lnTo>
                      <a:pt x="1122" y="874"/>
                    </a:lnTo>
                    <a:lnTo>
                      <a:pt x="1126" y="874"/>
                    </a:lnTo>
                    <a:lnTo>
                      <a:pt x="1122" y="874"/>
                    </a:lnTo>
                    <a:lnTo>
                      <a:pt x="1118" y="878"/>
                    </a:lnTo>
                    <a:lnTo>
                      <a:pt x="1122" y="878"/>
                    </a:lnTo>
                    <a:lnTo>
                      <a:pt x="1122" y="874"/>
                    </a:lnTo>
                    <a:lnTo>
                      <a:pt x="1122" y="878"/>
                    </a:lnTo>
                    <a:lnTo>
                      <a:pt x="1118" y="878"/>
                    </a:lnTo>
                    <a:lnTo>
                      <a:pt x="1118" y="880"/>
                    </a:lnTo>
                    <a:lnTo>
                      <a:pt x="1122" y="880"/>
                    </a:lnTo>
                    <a:lnTo>
                      <a:pt x="1118" y="880"/>
                    </a:lnTo>
                    <a:lnTo>
                      <a:pt x="1118" y="878"/>
                    </a:lnTo>
                    <a:lnTo>
                      <a:pt x="1122" y="874"/>
                    </a:lnTo>
                    <a:lnTo>
                      <a:pt x="1126" y="874"/>
                    </a:lnTo>
                    <a:lnTo>
                      <a:pt x="1126" y="874"/>
                    </a:lnTo>
                    <a:lnTo>
                      <a:pt x="1126" y="874"/>
                    </a:lnTo>
                    <a:close/>
                    <a:moveTo>
                      <a:pt x="1114" y="900"/>
                    </a:moveTo>
                    <a:lnTo>
                      <a:pt x="1110" y="900"/>
                    </a:lnTo>
                    <a:lnTo>
                      <a:pt x="1110" y="904"/>
                    </a:lnTo>
                    <a:lnTo>
                      <a:pt x="1106" y="904"/>
                    </a:lnTo>
                    <a:lnTo>
                      <a:pt x="1110" y="904"/>
                    </a:lnTo>
                    <a:lnTo>
                      <a:pt x="1110" y="908"/>
                    </a:lnTo>
                    <a:lnTo>
                      <a:pt x="1106" y="908"/>
                    </a:lnTo>
                    <a:lnTo>
                      <a:pt x="1104" y="908"/>
                    </a:lnTo>
                    <a:lnTo>
                      <a:pt x="1104" y="904"/>
                    </a:lnTo>
                    <a:lnTo>
                      <a:pt x="1100" y="904"/>
                    </a:lnTo>
                    <a:lnTo>
                      <a:pt x="1104" y="900"/>
                    </a:lnTo>
                    <a:lnTo>
                      <a:pt x="1100" y="904"/>
                    </a:lnTo>
                    <a:lnTo>
                      <a:pt x="1096" y="904"/>
                    </a:lnTo>
                    <a:lnTo>
                      <a:pt x="1092" y="900"/>
                    </a:lnTo>
                    <a:lnTo>
                      <a:pt x="1088" y="900"/>
                    </a:lnTo>
                    <a:lnTo>
                      <a:pt x="1088" y="896"/>
                    </a:lnTo>
                    <a:lnTo>
                      <a:pt x="1088" y="892"/>
                    </a:lnTo>
                    <a:lnTo>
                      <a:pt x="1084" y="892"/>
                    </a:lnTo>
                    <a:lnTo>
                      <a:pt x="1084" y="888"/>
                    </a:lnTo>
                    <a:lnTo>
                      <a:pt x="1088" y="884"/>
                    </a:lnTo>
                    <a:lnTo>
                      <a:pt x="1088" y="888"/>
                    </a:lnTo>
                    <a:lnTo>
                      <a:pt x="1088" y="892"/>
                    </a:lnTo>
                    <a:lnTo>
                      <a:pt x="1092" y="892"/>
                    </a:lnTo>
                    <a:lnTo>
                      <a:pt x="1092" y="896"/>
                    </a:lnTo>
                    <a:lnTo>
                      <a:pt x="1096" y="896"/>
                    </a:lnTo>
                    <a:lnTo>
                      <a:pt x="1100" y="896"/>
                    </a:lnTo>
                    <a:lnTo>
                      <a:pt x="1104" y="896"/>
                    </a:lnTo>
                    <a:lnTo>
                      <a:pt x="1106" y="896"/>
                    </a:lnTo>
                    <a:lnTo>
                      <a:pt x="1110" y="896"/>
                    </a:lnTo>
                    <a:lnTo>
                      <a:pt x="1114" y="896"/>
                    </a:lnTo>
                    <a:lnTo>
                      <a:pt x="1118" y="896"/>
                    </a:lnTo>
                    <a:lnTo>
                      <a:pt x="1114" y="900"/>
                    </a:lnTo>
                    <a:lnTo>
                      <a:pt x="1114" y="900"/>
                    </a:lnTo>
                    <a:lnTo>
                      <a:pt x="1114" y="900"/>
                    </a:lnTo>
                    <a:close/>
                    <a:moveTo>
                      <a:pt x="1136" y="914"/>
                    </a:moveTo>
                    <a:lnTo>
                      <a:pt x="1132" y="914"/>
                    </a:lnTo>
                    <a:lnTo>
                      <a:pt x="1130" y="914"/>
                    </a:lnTo>
                    <a:lnTo>
                      <a:pt x="1126" y="914"/>
                    </a:lnTo>
                    <a:lnTo>
                      <a:pt x="1126" y="910"/>
                    </a:lnTo>
                    <a:lnTo>
                      <a:pt x="1126" y="908"/>
                    </a:lnTo>
                    <a:lnTo>
                      <a:pt x="1126" y="904"/>
                    </a:lnTo>
                    <a:lnTo>
                      <a:pt x="1126" y="900"/>
                    </a:lnTo>
                    <a:lnTo>
                      <a:pt x="1130" y="896"/>
                    </a:lnTo>
                    <a:lnTo>
                      <a:pt x="1132" y="892"/>
                    </a:lnTo>
                    <a:lnTo>
                      <a:pt x="1132" y="888"/>
                    </a:lnTo>
                    <a:lnTo>
                      <a:pt x="1136" y="888"/>
                    </a:lnTo>
                    <a:lnTo>
                      <a:pt x="1136" y="884"/>
                    </a:lnTo>
                    <a:lnTo>
                      <a:pt x="1140" y="884"/>
                    </a:lnTo>
                    <a:lnTo>
                      <a:pt x="1136" y="888"/>
                    </a:lnTo>
                    <a:lnTo>
                      <a:pt x="1140" y="888"/>
                    </a:lnTo>
                    <a:lnTo>
                      <a:pt x="1140" y="892"/>
                    </a:lnTo>
                    <a:lnTo>
                      <a:pt x="1136" y="900"/>
                    </a:lnTo>
                    <a:lnTo>
                      <a:pt x="1136" y="904"/>
                    </a:lnTo>
                    <a:lnTo>
                      <a:pt x="1136" y="900"/>
                    </a:lnTo>
                    <a:lnTo>
                      <a:pt x="1140" y="900"/>
                    </a:lnTo>
                    <a:lnTo>
                      <a:pt x="1136" y="904"/>
                    </a:lnTo>
                    <a:lnTo>
                      <a:pt x="1132" y="904"/>
                    </a:lnTo>
                    <a:lnTo>
                      <a:pt x="1132" y="908"/>
                    </a:lnTo>
                    <a:lnTo>
                      <a:pt x="1130" y="908"/>
                    </a:lnTo>
                    <a:lnTo>
                      <a:pt x="1132" y="908"/>
                    </a:lnTo>
                    <a:lnTo>
                      <a:pt x="1132" y="904"/>
                    </a:lnTo>
                    <a:lnTo>
                      <a:pt x="1136" y="904"/>
                    </a:lnTo>
                    <a:lnTo>
                      <a:pt x="1132" y="908"/>
                    </a:lnTo>
                    <a:lnTo>
                      <a:pt x="1130" y="908"/>
                    </a:lnTo>
                    <a:lnTo>
                      <a:pt x="1132" y="908"/>
                    </a:lnTo>
                    <a:lnTo>
                      <a:pt x="1132" y="910"/>
                    </a:lnTo>
                    <a:lnTo>
                      <a:pt x="1130" y="910"/>
                    </a:lnTo>
                    <a:lnTo>
                      <a:pt x="1132" y="910"/>
                    </a:lnTo>
                    <a:lnTo>
                      <a:pt x="1136" y="910"/>
                    </a:lnTo>
                    <a:lnTo>
                      <a:pt x="1136" y="908"/>
                    </a:lnTo>
                    <a:lnTo>
                      <a:pt x="1140" y="908"/>
                    </a:lnTo>
                    <a:lnTo>
                      <a:pt x="1136" y="908"/>
                    </a:lnTo>
                    <a:lnTo>
                      <a:pt x="1132" y="908"/>
                    </a:lnTo>
                    <a:lnTo>
                      <a:pt x="1136" y="908"/>
                    </a:lnTo>
                    <a:lnTo>
                      <a:pt x="1136" y="904"/>
                    </a:lnTo>
                    <a:lnTo>
                      <a:pt x="1140" y="904"/>
                    </a:lnTo>
                    <a:lnTo>
                      <a:pt x="1140" y="900"/>
                    </a:lnTo>
                    <a:lnTo>
                      <a:pt x="1140" y="904"/>
                    </a:lnTo>
                    <a:lnTo>
                      <a:pt x="1136" y="904"/>
                    </a:lnTo>
                    <a:lnTo>
                      <a:pt x="1140" y="900"/>
                    </a:lnTo>
                    <a:lnTo>
                      <a:pt x="1144" y="900"/>
                    </a:lnTo>
                    <a:lnTo>
                      <a:pt x="1144" y="904"/>
                    </a:lnTo>
                    <a:lnTo>
                      <a:pt x="1148" y="904"/>
                    </a:lnTo>
                    <a:lnTo>
                      <a:pt x="1148" y="908"/>
                    </a:lnTo>
                    <a:lnTo>
                      <a:pt x="1144" y="908"/>
                    </a:lnTo>
                    <a:lnTo>
                      <a:pt x="1144" y="910"/>
                    </a:lnTo>
                    <a:lnTo>
                      <a:pt x="1140" y="910"/>
                    </a:lnTo>
                    <a:lnTo>
                      <a:pt x="1140" y="914"/>
                    </a:lnTo>
                    <a:lnTo>
                      <a:pt x="1136" y="914"/>
                    </a:lnTo>
                    <a:lnTo>
                      <a:pt x="1136" y="914"/>
                    </a:lnTo>
                    <a:lnTo>
                      <a:pt x="1136" y="914"/>
                    </a:lnTo>
                    <a:close/>
                    <a:moveTo>
                      <a:pt x="992" y="884"/>
                    </a:moveTo>
                    <a:lnTo>
                      <a:pt x="992" y="888"/>
                    </a:lnTo>
                    <a:lnTo>
                      <a:pt x="988" y="888"/>
                    </a:lnTo>
                    <a:lnTo>
                      <a:pt x="992" y="884"/>
                    </a:lnTo>
                    <a:lnTo>
                      <a:pt x="992" y="884"/>
                    </a:lnTo>
                    <a:lnTo>
                      <a:pt x="992" y="884"/>
                    </a:lnTo>
                    <a:close/>
                    <a:moveTo>
                      <a:pt x="1132" y="914"/>
                    </a:moveTo>
                    <a:lnTo>
                      <a:pt x="1132" y="918"/>
                    </a:lnTo>
                    <a:lnTo>
                      <a:pt x="1130" y="918"/>
                    </a:lnTo>
                    <a:lnTo>
                      <a:pt x="1130" y="914"/>
                    </a:lnTo>
                    <a:lnTo>
                      <a:pt x="1132" y="914"/>
                    </a:lnTo>
                    <a:lnTo>
                      <a:pt x="1132" y="914"/>
                    </a:lnTo>
                    <a:lnTo>
                      <a:pt x="1132" y="914"/>
                    </a:lnTo>
                    <a:close/>
                    <a:moveTo>
                      <a:pt x="1052" y="930"/>
                    </a:moveTo>
                    <a:lnTo>
                      <a:pt x="1052" y="934"/>
                    </a:lnTo>
                    <a:lnTo>
                      <a:pt x="1048" y="934"/>
                    </a:lnTo>
                    <a:lnTo>
                      <a:pt x="1048" y="930"/>
                    </a:lnTo>
                    <a:lnTo>
                      <a:pt x="1052" y="930"/>
                    </a:lnTo>
                    <a:lnTo>
                      <a:pt x="1052" y="930"/>
                    </a:lnTo>
                    <a:lnTo>
                      <a:pt x="1052" y="930"/>
                    </a:lnTo>
                    <a:close/>
                    <a:moveTo>
                      <a:pt x="820" y="78"/>
                    </a:moveTo>
                    <a:lnTo>
                      <a:pt x="816" y="78"/>
                    </a:lnTo>
                    <a:lnTo>
                      <a:pt x="816" y="76"/>
                    </a:lnTo>
                    <a:lnTo>
                      <a:pt x="820" y="76"/>
                    </a:lnTo>
                    <a:lnTo>
                      <a:pt x="824" y="76"/>
                    </a:lnTo>
                    <a:lnTo>
                      <a:pt x="828" y="76"/>
                    </a:lnTo>
                    <a:lnTo>
                      <a:pt x="828" y="72"/>
                    </a:lnTo>
                    <a:lnTo>
                      <a:pt x="832" y="72"/>
                    </a:lnTo>
                    <a:lnTo>
                      <a:pt x="834" y="72"/>
                    </a:lnTo>
                    <a:lnTo>
                      <a:pt x="838" y="72"/>
                    </a:lnTo>
                    <a:lnTo>
                      <a:pt x="834" y="68"/>
                    </a:lnTo>
                    <a:lnTo>
                      <a:pt x="834" y="72"/>
                    </a:lnTo>
                    <a:lnTo>
                      <a:pt x="832" y="72"/>
                    </a:lnTo>
                    <a:lnTo>
                      <a:pt x="828" y="72"/>
                    </a:lnTo>
                    <a:lnTo>
                      <a:pt x="820" y="72"/>
                    </a:lnTo>
                    <a:lnTo>
                      <a:pt x="816" y="76"/>
                    </a:lnTo>
                    <a:lnTo>
                      <a:pt x="812" y="76"/>
                    </a:lnTo>
                    <a:lnTo>
                      <a:pt x="812" y="72"/>
                    </a:lnTo>
                    <a:lnTo>
                      <a:pt x="816" y="72"/>
                    </a:lnTo>
                    <a:lnTo>
                      <a:pt x="820" y="72"/>
                    </a:lnTo>
                    <a:lnTo>
                      <a:pt x="816" y="68"/>
                    </a:lnTo>
                    <a:lnTo>
                      <a:pt x="816" y="72"/>
                    </a:lnTo>
                    <a:lnTo>
                      <a:pt x="812" y="72"/>
                    </a:lnTo>
                    <a:lnTo>
                      <a:pt x="808" y="72"/>
                    </a:lnTo>
                    <a:lnTo>
                      <a:pt x="808" y="76"/>
                    </a:lnTo>
                    <a:lnTo>
                      <a:pt x="808" y="78"/>
                    </a:lnTo>
                    <a:lnTo>
                      <a:pt x="806" y="78"/>
                    </a:lnTo>
                    <a:lnTo>
                      <a:pt x="802" y="78"/>
                    </a:lnTo>
                    <a:lnTo>
                      <a:pt x="798" y="78"/>
                    </a:lnTo>
                    <a:lnTo>
                      <a:pt x="794" y="78"/>
                    </a:lnTo>
                    <a:lnTo>
                      <a:pt x="790" y="78"/>
                    </a:lnTo>
                    <a:lnTo>
                      <a:pt x="786" y="78"/>
                    </a:lnTo>
                    <a:lnTo>
                      <a:pt x="782" y="78"/>
                    </a:lnTo>
                    <a:lnTo>
                      <a:pt x="778" y="78"/>
                    </a:lnTo>
                    <a:lnTo>
                      <a:pt x="782" y="76"/>
                    </a:lnTo>
                    <a:lnTo>
                      <a:pt x="778" y="76"/>
                    </a:lnTo>
                    <a:lnTo>
                      <a:pt x="778" y="78"/>
                    </a:lnTo>
                    <a:lnTo>
                      <a:pt x="776" y="78"/>
                    </a:lnTo>
                    <a:lnTo>
                      <a:pt x="772" y="78"/>
                    </a:lnTo>
                    <a:lnTo>
                      <a:pt x="768" y="76"/>
                    </a:lnTo>
                    <a:lnTo>
                      <a:pt x="772" y="72"/>
                    </a:lnTo>
                    <a:lnTo>
                      <a:pt x="776" y="72"/>
                    </a:lnTo>
                    <a:lnTo>
                      <a:pt x="776" y="68"/>
                    </a:lnTo>
                    <a:lnTo>
                      <a:pt x="778" y="68"/>
                    </a:lnTo>
                    <a:lnTo>
                      <a:pt x="782" y="68"/>
                    </a:lnTo>
                    <a:lnTo>
                      <a:pt x="782" y="64"/>
                    </a:lnTo>
                    <a:lnTo>
                      <a:pt x="790" y="64"/>
                    </a:lnTo>
                    <a:lnTo>
                      <a:pt x="794" y="64"/>
                    </a:lnTo>
                    <a:lnTo>
                      <a:pt x="802" y="64"/>
                    </a:lnTo>
                    <a:lnTo>
                      <a:pt x="806" y="64"/>
                    </a:lnTo>
                    <a:lnTo>
                      <a:pt x="808" y="64"/>
                    </a:lnTo>
                    <a:lnTo>
                      <a:pt x="812" y="60"/>
                    </a:lnTo>
                    <a:lnTo>
                      <a:pt x="816" y="60"/>
                    </a:lnTo>
                    <a:lnTo>
                      <a:pt x="820" y="60"/>
                    </a:lnTo>
                    <a:lnTo>
                      <a:pt x="824" y="60"/>
                    </a:lnTo>
                    <a:lnTo>
                      <a:pt x="828" y="60"/>
                    </a:lnTo>
                    <a:lnTo>
                      <a:pt x="824" y="60"/>
                    </a:lnTo>
                    <a:lnTo>
                      <a:pt x="820" y="60"/>
                    </a:lnTo>
                    <a:lnTo>
                      <a:pt x="816" y="60"/>
                    </a:lnTo>
                    <a:lnTo>
                      <a:pt x="812" y="60"/>
                    </a:lnTo>
                    <a:lnTo>
                      <a:pt x="808" y="60"/>
                    </a:lnTo>
                    <a:lnTo>
                      <a:pt x="806" y="60"/>
                    </a:lnTo>
                    <a:lnTo>
                      <a:pt x="802" y="60"/>
                    </a:lnTo>
                    <a:lnTo>
                      <a:pt x="798" y="60"/>
                    </a:lnTo>
                    <a:lnTo>
                      <a:pt x="794" y="64"/>
                    </a:lnTo>
                    <a:lnTo>
                      <a:pt x="790" y="64"/>
                    </a:lnTo>
                    <a:lnTo>
                      <a:pt x="786" y="64"/>
                    </a:lnTo>
                    <a:lnTo>
                      <a:pt x="782" y="64"/>
                    </a:lnTo>
                    <a:lnTo>
                      <a:pt x="778" y="64"/>
                    </a:lnTo>
                    <a:lnTo>
                      <a:pt x="776" y="64"/>
                    </a:lnTo>
                    <a:lnTo>
                      <a:pt x="772" y="68"/>
                    </a:lnTo>
                    <a:lnTo>
                      <a:pt x="764" y="72"/>
                    </a:lnTo>
                    <a:lnTo>
                      <a:pt x="760" y="76"/>
                    </a:lnTo>
                    <a:lnTo>
                      <a:pt x="756" y="76"/>
                    </a:lnTo>
                    <a:lnTo>
                      <a:pt x="752" y="76"/>
                    </a:lnTo>
                    <a:lnTo>
                      <a:pt x="748" y="76"/>
                    </a:lnTo>
                    <a:lnTo>
                      <a:pt x="746" y="76"/>
                    </a:lnTo>
                    <a:lnTo>
                      <a:pt x="746" y="72"/>
                    </a:lnTo>
                    <a:lnTo>
                      <a:pt x="742" y="72"/>
                    </a:lnTo>
                    <a:lnTo>
                      <a:pt x="738" y="72"/>
                    </a:lnTo>
                    <a:lnTo>
                      <a:pt x="734" y="72"/>
                    </a:lnTo>
                    <a:lnTo>
                      <a:pt x="732" y="68"/>
                    </a:lnTo>
                    <a:lnTo>
                      <a:pt x="734" y="68"/>
                    </a:lnTo>
                    <a:lnTo>
                      <a:pt x="738" y="64"/>
                    </a:lnTo>
                    <a:lnTo>
                      <a:pt x="742" y="64"/>
                    </a:lnTo>
                    <a:lnTo>
                      <a:pt x="746" y="64"/>
                    </a:lnTo>
                    <a:lnTo>
                      <a:pt x="748" y="64"/>
                    </a:lnTo>
                    <a:lnTo>
                      <a:pt x="752" y="64"/>
                    </a:lnTo>
                    <a:lnTo>
                      <a:pt x="756" y="64"/>
                    </a:lnTo>
                    <a:lnTo>
                      <a:pt x="760" y="64"/>
                    </a:lnTo>
                    <a:lnTo>
                      <a:pt x="764" y="64"/>
                    </a:lnTo>
                    <a:lnTo>
                      <a:pt x="768" y="64"/>
                    </a:lnTo>
                    <a:lnTo>
                      <a:pt x="772" y="64"/>
                    </a:lnTo>
                    <a:lnTo>
                      <a:pt x="776" y="64"/>
                    </a:lnTo>
                    <a:lnTo>
                      <a:pt x="778" y="60"/>
                    </a:lnTo>
                    <a:lnTo>
                      <a:pt x="782" y="60"/>
                    </a:lnTo>
                    <a:lnTo>
                      <a:pt x="786" y="60"/>
                    </a:lnTo>
                    <a:lnTo>
                      <a:pt x="786" y="56"/>
                    </a:lnTo>
                    <a:lnTo>
                      <a:pt x="790" y="56"/>
                    </a:lnTo>
                    <a:lnTo>
                      <a:pt x="794" y="56"/>
                    </a:lnTo>
                    <a:lnTo>
                      <a:pt x="790" y="56"/>
                    </a:lnTo>
                    <a:lnTo>
                      <a:pt x="786" y="56"/>
                    </a:lnTo>
                    <a:lnTo>
                      <a:pt x="782" y="56"/>
                    </a:lnTo>
                    <a:lnTo>
                      <a:pt x="778" y="56"/>
                    </a:lnTo>
                    <a:lnTo>
                      <a:pt x="776" y="60"/>
                    </a:lnTo>
                    <a:lnTo>
                      <a:pt x="772" y="60"/>
                    </a:lnTo>
                    <a:lnTo>
                      <a:pt x="768" y="60"/>
                    </a:lnTo>
                    <a:lnTo>
                      <a:pt x="764" y="60"/>
                    </a:lnTo>
                    <a:lnTo>
                      <a:pt x="760" y="60"/>
                    </a:lnTo>
                    <a:lnTo>
                      <a:pt x="760" y="64"/>
                    </a:lnTo>
                    <a:lnTo>
                      <a:pt x="752" y="64"/>
                    </a:lnTo>
                    <a:lnTo>
                      <a:pt x="748" y="64"/>
                    </a:lnTo>
                    <a:lnTo>
                      <a:pt x="746" y="64"/>
                    </a:lnTo>
                    <a:lnTo>
                      <a:pt x="742" y="64"/>
                    </a:lnTo>
                    <a:lnTo>
                      <a:pt x="738" y="64"/>
                    </a:lnTo>
                    <a:lnTo>
                      <a:pt x="734" y="64"/>
                    </a:lnTo>
                    <a:lnTo>
                      <a:pt x="732" y="64"/>
                    </a:lnTo>
                    <a:lnTo>
                      <a:pt x="728" y="64"/>
                    </a:lnTo>
                    <a:lnTo>
                      <a:pt x="724" y="64"/>
                    </a:lnTo>
                    <a:lnTo>
                      <a:pt x="720" y="64"/>
                    </a:lnTo>
                    <a:lnTo>
                      <a:pt x="716" y="60"/>
                    </a:lnTo>
                    <a:lnTo>
                      <a:pt x="720" y="56"/>
                    </a:lnTo>
                    <a:lnTo>
                      <a:pt x="724" y="56"/>
                    </a:lnTo>
                    <a:lnTo>
                      <a:pt x="728" y="56"/>
                    </a:lnTo>
                    <a:lnTo>
                      <a:pt x="728" y="60"/>
                    </a:lnTo>
                    <a:lnTo>
                      <a:pt x="732" y="60"/>
                    </a:lnTo>
                    <a:lnTo>
                      <a:pt x="732" y="56"/>
                    </a:lnTo>
                    <a:lnTo>
                      <a:pt x="734" y="56"/>
                    </a:lnTo>
                    <a:lnTo>
                      <a:pt x="732" y="56"/>
                    </a:lnTo>
                    <a:lnTo>
                      <a:pt x="728" y="56"/>
                    </a:lnTo>
                    <a:lnTo>
                      <a:pt x="724" y="56"/>
                    </a:lnTo>
                    <a:lnTo>
                      <a:pt x="724" y="52"/>
                    </a:lnTo>
                    <a:lnTo>
                      <a:pt x="728" y="52"/>
                    </a:lnTo>
                    <a:lnTo>
                      <a:pt x="732" y="52"/>
                    </a:lnTo>
                    <a:lnTo>
                      <a:pt x="734" y="52"/>
                    </a:lnTo>
                    <a:lnTo>
                      <a:pt x="738" y="50"/>
                    </a:lnTo>
                    <a:lnTo>
                      <a:pt x="742" y="50"/>
                    </a:lnTo>
                    <a:lnTo>
                      <a:pt x="746" y="50"/>
                    </a:lnTo>
                    <a:lnTo>
                      <a:pt x="748" y="50"/>
                    </a:lnTo>
                    <a:lnTo>
                      <a:pt x="752" y="50"/>
                    </a:lnTo>
                    <a:lnTo>
                      <a:pt x="756" y="50"/>
                    </a:lnTo>
                    <a:lnTo>
                      <a:pt x="760" y="50"/>
                    </a:lnTo>
                    <a:lnTo>
                      <a:pt x="756" y="50"/>
                    </a:lnTo>
                    <a:lnTo>
                      <a:pt x="752" y="50"/>
                    </a:lnTo>
                    <a:lnTo>
                      <a:pt x="748" y="50"/>
                    </a:lnTo>
                    <a:lnTo>
                      <a:pt x="746" y="50"/>
                    </a:lnTo>
                    <a:lnTo>
                      <a:pt x="742" y="50"/>
                    </a:lnTo>
                    <a:lnTo>
                      <a:pt x="738" y="50"/>
                    </a:lnTo>
                    <a:lnTo>
                      <a:pt x="734" y="50"/>
                    </a:lnTo>
                    <a:lnTo>
                      <a:pt x="732" y="50"/>
                    </a:lnTo>
                    <a:lnTo>
                      <a:pt x="728" y="50"/>
                    </a:lnTo>
                    <a:lnTo>
                      <a:pt x="728" y="52"/>
                    </a:lnTo>
                    <a:lnTo>
                      <a:pt x="720" y="52"/>
                    </a:lnTo>
                    <a:lnTo>
                      <a:pt x="716" y="52"/>
                    </a:lnTo>
                    <a:lnTo>
                      <a:pt x="712" y="52"/>
                    </a:lnTo>
                    <a:lnTo>
                      <a:pt x="716" y="52"/>
                    </a:lnTo>
                    <a:lnTo>
                      <a:pt x="712" y="52"/>
                    </a:lnTo>
                    <a:lnTo>
                      <a:pt x="708" y="52"/>
                    </a:lnTo>
                    <a:lnTo>
                      <a:pt x="708" y="50"/>
                    </a:lnTo>
                    <a:lnTo>
                      <a:pt x="712" y="50"/>
                    </a:lnTo>
                    <a:lnTo>
                      <a:pt x="716" y="50"/>
                    </a:lnTo>
                    <a:lnTo>
                      <a:pt x="720" y="50"/>
                    </a:lnTo>
                    <a:lnTo>
                      <a:pt x="724" y="46"/>
                    </a:lnTo>
                    <a:lnTo>
                      <a:pt x="728" y="46"/>
                    </a:lnTo>
                    <a:lnTo>
                      <a:pt x="724" y="46"/>
                    </a:lnTo>
                    <a:lnTo>
                      <a:pt x="720" y="46"/>
                    </a:lnTo>
                    <a:lnTo>
                      <a:pt x="716" y="46"/>
                    </a:lnTo>
                    <a:lnTo>
                      <a:pt x="712" y="46"/>
                    </a:lnTo>
                    <a:lnTo>
                      <a:pt x="708" y="46"/>
                    </a:lnTo>
                    <a:lnTo>
                      <a:pt x="708" y="50"/>
                    </a:lnTo>
                    <a:lnTo>
                      <a:pt x="706" y="50"/>
                    </a:lnTo>
                    <a:lnTo>
                      <a:pt x="702" y="50"/>
                    </a:lnTo>
                    <a:lnTo>
                      <a:pt x="702" y="46"/>
                    </a:lnTo>
                    <a:lnTo>
                      <a:pt x="698" y="46"/>
                    </a:lnTo>
                    <a:lnTo>
                      <a:pt x="694" y="46"/>
                    </a:lnTo>
                    <a:lnTo>
                      <a:pt x="698" y="46"/>
                    </a:lnTo>
                    <a:lnTo>
                      <a:pt x="698" y="42"/>
                    </a:lnTo>
                    <a:lnTo>
                      <a:pt x="702" y="42"/>
                    </a:lnTo>
                    <a:lnTo>
                      <a:pt x="706" y="42"/>
                    </a:lnTo>
                    <a:lnTo>
                      <a:pt x="708" y="42"/>
                    </a:lnTo>
                    <a:lnTo>
                      <a:pt x="708" y="38"/>
                    </a:lnTo>
                    <a:lnTo>
                      <a:pt x="712" y="38"/>
                    </a:lnTo>
                    <a:lnTo>
                      <a:pt x="716" y="38"/>
                    </a:lnTo>
                    <a:lnTo>
                      <a:pt x="720" y="38"/>
                    </a:lnTo>
                    <a:lnTo>
                      <a:pt x="724" y="38"/>
                    </a:lnTo>
                    <a:lnTo>
                      <a:pt x="728" y="38"/>
                    </a:lnTo>
                    <a:lnTo>
                      <a:pt x="732" y="42"/>
                    </a:lnTo>
                    <a:lnTo>
                      <a:pt x="732" y="38"/>
                    </a:lnTo>
                    <a:lnTo>
                      <a:pt x="734" y="38"/>
                    </a:lnTo>
                    <a:lnTo>
                      <a:pt x="734" y="34"/>
                    </a:lnTo>
                    <a:lnTo>
                      <a:pt x="738" y="34"/>
                    </a:lnTo>
                    <a:lnTo>
                      <a:pt x="742" y="34"/>
                    </a:lnTo>
                    <a:lnTo>
                      <a:pt x="746" y="34"/>
                    </a:lnTo>
                    <a:lnTo>
                      <a:pt x="748" y="30"/>
                    </a:lnTo>
                    <a:lnTo>
                      <a:pt x="752" y="34"/>
                    </a:lnTo>
                    <a:lnTo>
                      <a:pt x="752" y="30"/>
                    </a:lnTo>
                    <a:lnTo>
                      <a:pt x="756" y="30"/>
                    </a:lnTo>
                    <a:lnTo>
                      <a:pt x="756" y="34"/>
                    </a:lnTo>
                    <a:lnTo>
                      <a:pt x="760" y="34"/>
                    </a:lnTo>
                    <a:lnTo>
                      <a:pt x="760" y="38"/>
                    </a:lnTo>
                    <a:lnTo>
                      <a:pt x="764" y="38"/>
                    </a:lnTo>
                    <a:lnTo>
                      <a:pt x="768" y="38"/>
                    </a:lnTo>
                    <a:lnTo>
                      <a:pt x="764" y="38"/>
                    </a:lnTo>
                    <a:lnTo>
                      <a:pt x="760" y="38"/>
                    </a:lnTo>
                    <a:lnTo>
                      <a:pt x="760" y="34"/>
                    </a:lnTo>
                    <a:lnTo>
                      <a:pt x="764" y="34"/>
                    </a:lnTo>
                    <a:lnTo>
                      <a:pt x="768" y="34"/>
                    </a:lnTo>
                    <a:lnTo>
                      <a:pt x="772" y="34"/>
                    </a:lnTo>
                    <a:lnTo>
                      <a:pt x="776" y="34"/>
                    </a:lnTo>
                    <a:lnTo>
                      <a:pt x="778" y="34"/>
                    </a:lnTo>
                    <a:lnTo>
                      <a:pt x="782" y="34"/>
                    </a:lnTo>
                    <a:lnTo>
                      <a:pt x="782" y="38"/>
                    </a:lnTo>
                    <a:lnTo>
                      <a:pt x="786" y="38"/>
                    </a:lnTo>
                    <a:lnTo>
                      <a:pt x="782" y="38"/>
                    </a:lnTo>
                    <a:lnTo>
                      <a:pt x="782" y="34"/>
                    </a:lnTo>
                    <a:lnTo>
                      <a:pt x="786" y="34"/>
                    </a:lnTo>
                    <a:lnTo>
                      <a:pt x="790" y="34"/>
                    </a:lnTo>
                    <a:lnTo>
                      <a:pt x="790" y="38"/>
                    </a:lnTo>
                    <a:lnTo>
                      <a:pt x="794" y="38"/>
                    </a:lnTo>
                    <a:lnTo>
                      <a:pt x="790" y="38"/>
                    </a:lnTo>
                    <a:lnTo>
                      <a:pt x="790" y="34"/>
                    </a:lnTo>
                    <a:lnTo>
                      <a:pt x="794" y="34"/>
                    </a:lnTo>
                    <a:lnTo>
                      <a:pt x="794" y="38"/>
                    </a:lnTo>
                    <a:lnTo>
                      <a:pt x="798" y="38"/>
                    </a:lnTo>
                    <a:lnTo>
                      <a:pt x="794" y="34"/>
                    </a:lnTo>
                    <a:lnTo>
                      <a:pt x="790" y="34"/>
                    </a:lnTo>
                    <a:lnTo>
                      <a:pt x="786" y="34"/>
                    </a:lnTo>
                    <a:lnTo>
                      <a:pt x="782" y="34"/>
                    </a:lnTo>
                    <a:lnTo>
                      <a:pt x="778" y="34"/>
                    </a:lnTo>
                    <a:lnTo>
                      <a:pt x="778" y="30"/>
                    </a:lnTo>
                    <a:lnTo>
                      <a:pt x="776" y="30"/>
                    </a:lnTo>
                    <a:lnTo>
                      <a:pt x="772" y="30"/>
                    </a:lnTo>
                    <a:lnTo>
                      <a:pt x="768" y="30"/>
                    </a:lnTo>
                    <a:lnTo>
                      <a:pt x="764" y="30"/>
                    </a:lnTo>
                    <a:lnTo>
                      <a:pt x="764" y="26"/>
                    </a:lnTo>
                    <a:lnTo>
                      <a:pt x="768" y="26"/>
                    </a:lnTo>
                    <a:lnTo>
                      <a:pt x="772" y="26"/>
                    </a:lnTo>
                    <a:lnTo>
                      <a:pt x="776" y="26"/>
                    </a:lnTo>
                    <a:lnTo>
                      <a:pt x="778" y="26"/>
                    </a:lnTo>
                    <a:lnTo>
                      <a:pt x="782" y="26"/>
                    </a:lnTo>
                    <a:lnTo>
                      <a:pt x="786" y="26"/>
                    </a:lnTo>
                    <a:lnTo>
                      <a:pt x="782" y="22"/>
                    </a:lnTo>
                    <a:lnTo>
                      <a:pt x="786" y="22"/>
                    </a:lnTo>
                    <a:lnTo>
                      <a:pt x="782" y="22"/>
                    </a:lnTo>
                    <a:lnTo>
                      <a:pt x="778" y="22"/>
                    </a:lnTo>
                    <a:lnTo>
                      <a:pt x="778" y="20"/>
                    </a:lnTo>
                    <a:lnTo>
                      <a:pt x="782" y="20"/>
                    </a:lnTo>
                    <a:lnTo>
                      <a:pt x="786" y="20"/>
                    </a:lnTo>
                    <a:lnTo>
                      <a:pt x="790" y="20"/>
                    </a:lnTo>
                    <a:lnTo>
                      <a:pt x="798" y="20"/>
                    </a:lnTo>
                    <a:lnTo>
                      <a:pt x="798" y="22"/>
                    </a:lnTo>
                    <a:lnTo>
                      <a:pt x="794" y="22"/>
                    </a:lnTo>
                    <a:lnTo>
                      <a:pt x="798" y="22"/>
                    </a:lnTo>
                    <a:lnTo>
                      <a:pt x="802" y="22"/>
                    </a:lnTo>
                    <a:lnTo>
                      <a:pt x="806" y="22"/>
                    </a:lnTo>
                    <a:lnTo>
                      <a:pt x="808" y="22"/>
                    </a:lnTo>
                    <a:lnTo>
                      <a:pt x="812" y="26"/>
                    </a:lnTo>
                    <a:lnTo>
                      <a:pt x="816" y="26"/>
                    </a:lnTo>
                    <a:lnTo>
                      <a:pt x="816" y="30"/>
                    </a:lnTo>
                    <a:lnTo>
                      <a:pt x="820" y="30"/>
                    </a:lnTo>
                    <a:lnTo>
                      <a:pt x="820" y="34"/>
                    </a:lnTo>
                    <a:lnTo>
                      <a:pt x="824" y="34"/>
                    </a:lnTo>
                    <a:lnTo>
                      <a:pt x="828" y="34"/>
                    </a:lnTo>
                    <a:lnTo>
                      <a:pt x="832" y="34"/>
                    </a:lnTo>
                    <a:lnTo>
                      <a:pt x="834" y="34"/>
                    </a:lnTo>
                    <a:lnTo>
                      <a:pt x="832" y="34"/>
                    </a:lnTo>
                    <a:lnTo>
                      <a:pt x="828" y="30"/>
                    </a:lnTo>
                    <a:lnTo>
                      <a:pt x="824" y="30"/>
                    </a:lnTo>
                    <a:lnTo>
                      <a:pt x="820" y="30"/>
                    </a:lnTo>
                    <a:lnTo>
                      <a:pt x="820" y="26"/>
                    </a:lnTo>
                    <a:lnTo>
                      <a:pt x="824" y="26"/>
                    </a:lnTo>
                    <a:lnTo>
                      <a:pt x="828" y="26"/>
                    </a:lnTo>
                    <a:lnTo>
                      <a:pt x="832" y="26"/>
                    </a:lnTo>
                    <a:lnTo>
                      <a:pt x="832" y="30"/>
                    </a:lnTo>
                    <a:lnTo>
                      <a:pt x="834" y="30"/>
                    </a:lnTo>
                    <a:lnTo>
                      <a:pt x="838" y="30"/>
                    </a:lnTo>
                    <a:lnTo>
                      <a:pt x="842" y="30"/>
                    </a:lnTo>
                    <a:lnTo>
                      <a:pt x="846" y="34"/>
                    </a:lnTo>
                    <a:lnTo>
                      <a:pt x="850" y="34"/>
                    </a:lnTo>
                    <a:lnTo>
                      <a:pt x="854" y="34"/>
                    </a:lnTo>
                    <a:lnTo>
                      <a:pt x="858" y="34"/>
                    </a:lnTo>
                    <a:lnTo>
                      <a:pt x="862" y="34"/>
                    </a:lnTo>
                    <a:lnTo>
                      <a:pt x="864" y="38"/>
                    </a:lnTo>
                    <a:lnTo>
                      <a:pt x="868" y="38"/>
                    </a:lnTo>
                    <a:lnTo>
                      <a:pt x="868" y="42"/>
                    </a:lnTo>
                    <a:lnTo>
                      <a:pt x="872" y="42"/>
                    </a:lnTo>
                    <a:lnTo>
                      <a:pt x="868" y="38"/>
                    </a:lnTo>
                    <a:lnTo>
                      <a:pt x="864" y="34"/>
                    </a:lnTo>
                    <a:lnTo>
                      <a:pt x="862" y="34"/>
                    </a:lnTo>
                    <a:lnTo>
                      <a:pt x="858" y="34"/>
                    </a:lnTo>
                    <a:lnTo>
                      <a:pt x="854" y="34"/>
                    </a:lnTo>
                    <a:lnTo>
                      <a:pt x="850" y="34"/>
                    </a:lnTo>
                    <a:lnTo>
                      <a:pt x="850" y="30"/>
                    </a:lnTo>
                    <a:lnTo>
                      <a:pt x="846" y="30"/>
                    </a:lnTo>
                    <a:lnTo>
                      <a:pt x="842" y="30"/>
                    </a:lnTo>
                    <a:lnTo>
                      <a:pt x="838" y="26"/>
                    </a:lnTo>
                    <a:lnTo>
                      <a:pt x="834" y="26"/>
                    </a:lnTo>
                    <a:lnTo>
                      <a:pt x="832" y="26"/>
                    </a:lnTo>
                    <a:lnTo>
                      <a:pt x="828" y="26"/>
                    </a:lnTo>
                    <a:lnTo>
                      <a:pt x="828" y="22"/>
                    </a:lnTo>
                    <a:lnTo>
                      <a:pt x="824" y="22"/>
                    </a:lnTo>
                    <a:lnTo>
                      <a:pt x="828" y="20"/>
                    </a:lnTo>
                    <a:lnTo>
                      <a:pt x="832" y="20"/>
                    </a:lnTo>
                    <a:lnTo>
                      <a:pt x="838" y="20"/>
                    </a:lnTo>
                    <a:lnTo>
                      <a:pt x="842" y="20"/>
                    </a:lnTo>
                    <a:lnTo>
                      <a:pt x="838" y="20"/>
                    </a:lnTo>
                    <a:lnTo>
                      <a:pt x="834" y="20"/>
                    </a:lnTo>
                    <a:lnTo>
                      <a:pt x="832" y="20"/>
                    </a:lnTo>
                    <a:lnTo>
                      <a:pt x="832" y="16"/>
                    </a:lnTo>
                    <a:lnTo>
                      <a:pt x="828" y="16"/>
                    </a:lnTo>
                    <a:lnTo>
                      <a:pt x="832" y="16"/>
                    </a:lnTo>
                    <a:lnTo>
                      <a:pt x="834" y="16"/>
                    </a:lnTo>
                    <a:lnTo>
                      <a:pt x="842" y="16"/>
                    </a:lnTo>
                    <a:lnTo>
                      <a:pt x="846" y="20"/>
                    </a:lnTo>
                    <a:lnTo>
                      <a:pt x="850" y="20"/>
                    </a:lnTo>
                    <a:lnTo>
                      <a:pt x="854" y="20"/>
                    </a:lnTo>
                    <a:lnTo>
                      <a:pt x="850" y="16"/>
                    </a:lnTo>
                    <a:lnTo>
                      <a:pt x="846" y="16"/>
                    </a:lnTo>
                    <a:lnTo>
                      <a:pt x="846" y="12"/>
                    </a:lnTo>
                    <a:lnTo>
                      <a:pt x="842" y="12"/>
                    </a:lnTo>
                    <a:lnTo>
                      <a:pt x="838" y="12"/>
                    </a:lnTo>
                    <a:lnTo>
                      <a:pt x="842" y="12"/>
                    </a:lnTo>
                    <a:lnTo>
                      <a:pt x="842" y="8"/>
                    </a:lnTo>
                    <a:lnTo>
                      <a:pt x="850" y="12"/>
                    </a:lnTo>
                    <a:lnTo>
                      <a:pt x="858" y="12"/>
                    </a:lnTo>
                    <a:lnTo>
                      <a:pt x="862" y="12"/>
                    </a:lnTo>
                    <a:lnTo>
                      <a:pt x="862" y="16"/>
                    </a:lnTo>
                    <a:lnTo>
                      <a:pt x="864" y="16"/>
                    </a:lnTo>
                    <a:lnTo>
                      <a:pt x="864" y="12"/>
                    </a:lnTo>
                    <a:lnTo>
                      <a:pt x="868" y="16"/>
                    </a:lnTo>
                    <a:lnTo>
                      <a:pt x="872" y="16"/>
                    </a:lnTo>
                    <a:lnTo>
                      <a:pt x="876" y="16"/>
                    </a:lnTo>
                    <a:lnTo>
                      <a:pt x="880" y="16"/>
                    </a:lnTo>
                    <a:lnTo>
                      <a:pt x="884" y="16"/>
                    </a:lnTo>
                    <a:lnTo>
                      <a:pt x="880" y="16"/>
                    </a:lnTo>
                    <a:lnTo>
                      <a:pt x="876" y="16"/>
                    </a:lnTo>
                    <a:lnTo>
                      <a:pt x="872" y="16"/>
                    </a:lnTo>
                    <a:lnTo>
                      <a:pt x="872" y="12"/>
                    </a:lnTo>
                    <a:lnTo>
                      <a:pt x="868" y="12"/>
                    </a:lnTo>
                    <a:lnTo>
                      <a:pt x="864" y="12"/>
                    </a:lnTo>
                    <a:lnTo>
                      <a:pt x="862" y="12"/>
                    </a:lnTo>
                    <a:lnTo>
                      <a:pt x="864" y="12"/>
                    </a:lnTo>
                    <a:lnTo>
                      <a:pt x="868" y="12"/>
                    </a:lnTo>
                    <a:lnTo>
                      <a:pt x="864" y="8"/>
                    </a:lnTo>
                    <a:lnTo>
                      <a:pt x="862" y="8"/>
                    </a:lnTo>
                    <a:lnTo>
                      <a:pt x="858" y="8"/>
                    </a:lnTo>
                    <a:lnTo>
                      <a:pt x="862" y="8"/>
                    </a:lnTo>
                    <a:lnTo>
                      <a:pt x="864" y="4"/>
                    </a:lnTo>
                    <a:lnTo>
                      <a:pt x="868" y="4"/>
                    </a:lnTo>
                    <a:lnTo>
                      <a:pt x="872" y="4"/>
                    </a:lnTo>
                    <a:lnTo>
                      <a:pt x="876" y="4"/>
                    </a:lnTo>
                    <a:lnTo>
                      <a:pt x="876" y="8"/>
                    </a:lnTo>
                    <a:lnTo>
                      <a:pt x="880" y="8"/>
                    </a:lnTo>
                    <a:lnTo>
                      <a:pt x="884" y="8"/>
                    </a:lnTo>
                    <a:lnTo>
                      <a:pt x="888" y="8"/>
                    </a:lnTo>
                    <a:lnTo>
                      <a:pt x="888" y="12"/>
                    </a:lnTo>
                    <a:lnTo>
                      <a:pt x="890" y="8"/>
                    </a:lnTo>
                    <a:lnTo>
                      <a:pt x="888" y="8"/>
                    </a:lnTo>
                    <a:lnTo>
                      <a:pt x="890" y="8"/>
                    </a:lnTo>
                    <a:lnTo>
                      <a:pt x="894" y="8"/>
                    </a:lnTo>
                    <a:lnTo>
                      <a:pt x="898" y="8"/>
                    </a:lnTo>
                    <a:lnTo>
                      <a:pt x="902" y="8"/>
                    </a:lnTo>
                    <a:lnTo>
                      <a:pt x="906" y="12"/>
                    </a:lnTo>
                    <a:lnTo>
                      <a:pt x="910" y="12"/>
                    </a:lnTo>
                    <a:lnTo>
                      <a:pt x="910" y="16"/>
                    </a:lnTo>
                    <a:lnTo>
                      <a:pt x="914" y="16"/>
                    </a:lnTo>
                    <a:lnTo>
                      <a:pt x="918" y="16"/>
                    </a:lnTo>
                    <a:lnTo>
                      <a:pt x="920" y="16"/>
                    </a:lnTo>
                    <a:lnTo>
                      <a:pt x="920" y="20"/>
                    </a:lnTo>
                    <a:lnTo>
                      <a:pt x="918" y="20"/>
                    </a:lnTo>
                    <a:lnTo>
                      <a:pt x="918" y="22"/>
                    </a:lnTo>
                    <a:lnTo>
                      <a:pt x="918" y="20"/>
                    </a:lnTo>
                    <a:lnTo>
                      <a:pt x="920" y="20"/>
                    </a:lnTo>
                    <a:lnTo>
                      <a:pt x="924" y="16"/>
                    </a:lnTo>
                    <a:lnTo>
                      <a:pt x="928" y="16"/>
                    </a:lnTo>
                    <a:lnTo>
                      <a:pt x="924" y="16"/>
                    </a:lnTo>
                    <a:lnTo>
                      <a:pt x="920" y="16"/>
                    </a:lnTo>
                    <a:lnTo>
                      <a:pt x="918" y="16"/>
                    </a:lnTo>
                    <a:lnTo>
                      <a:pt x="918" y="12"/>
                    </a:lnTo>
                    <a:lnTo>
                      <a:pt x="914" y="12"/>
                    </a:lnTo>
                    <a:lnTo>
                      <a:pt x="918" y="12"/>
                    </a:lnTo>
                    <a:lnTo>
                      <a:pt x="920" y="12"/>
                    </a:lnTo>
                    <a:lnTo>
                      <a:pt x="918" y="12"/>
                    </a:lnTo>
                    <a:lnTo>
                      <a:pt x="914" y="12"/>
                    </a:lnTo>
                    <a:lnTo>
                      <a:pt x="910" y="8"/>
                    </a:lnTo>
                    <a:lnTo>
                      <a:pt x="906" y="8"/>
                    </a:lnTo>
                    <a:lnTo>
                      <a:pt x="902" y="8"/>
                    </a:lnTo>
                    <a:lnTo>
                      <a:pt x="898" y="4"/>
                    </a:lnTo>
                    <a:lnTo>
                      <a:pt x="902" y="4"/>
                    </a:lnTo>
                    <a:lnTo>
                      <a:pt x="906" y="4"/>
                    </a:lnTo>
                    <a:lnTo>
                      <a:pt x="910" y="4"/>
                    </a:lnTo>
                    <a:lnTo>
                      <a:pt x="914" y="4"/>
                    </a:lnTo>
                    <a:lnTo>
                      <a:pt x="918" y="4"/>
                    </a:lnTo>
                    <a:lnTo>
                      <a:pt x="920" y="4"/>
                    </a:lnTo>
                    <a:lnTo>
                      <a:pt x="924" y="4"/>
                    </a:lnTo>
                    <a:lnTo>
                      <a:pt x="928" y="4"/>
                    </a:lnTo>
                    <a:lnTo>
                      <a:pt x="932" y="4"/>
                    </a:lnTo>
                    <a:lnTo>
                      <a:pt x="936" y="4"/>
                    </a:lnTo>
                    <a:lnTo>
                      <a:pt x="940" y="4"/>
                    </a:lnTo>
                    <a:lnTo>
                      <a:pt x="944" y="4"/>
                    </a:lnTo>
                    <a:lnTo>
                      <a:pt x="948" y="4"/>
                    </a:lnTo>
                    <a:lnTo>
                      <a:pt x="950" y="8"/>
                    </a:lnTo>
                    <a:lnTo>
                      <a:pt x="954" y="12"/>
                    </a:lnTo>
                    <a:lnTo>
                      <a:pt x="958" y="12"/>
                    </a:lnTo>
                    <a:lnTo>
                      <a:pt x="962" y="12"/>
                    </a:lnTo>
                    <a:lnTo>
                      <a:pt x="966" y="12"/>
                    </a:lnTo>
                    <a:lnTo>
                      <a:pt x="966" y="16"/>
                    </a:lnTo>
                    <a:lnTo>
                      <a:pt x="970" y="12"/>
                    </a:lnTo>
                    <a:lnTo>
                      <a:pt x="966" y="12"/>
                    </a:lnTo>
                    <a:lnTo>
                      <a:pt x="962" y="12"/>
                    </a:lnTo>
                    <a:lnTo>
                      <a:pt x="958" y="12"/>
                    </a:lnTo>
                    <a:lnTo>
                      <a:pt x="954" y="8"/>
                    </a:lnTo>
                    <a:lnTo>
                      <a:pt x="958" y="4"/>
                    </a:lnTo>
                    <a:lnTo>
                      <a:pt x="962" y="4"/>
                    </a:lnTo>
                    <a:lnTo>
                      <a:pt x="966" y="0"/>
                    </a:lnTo>
                    <a:lnTo>
                      <a:pt x="970" y="0"/>
                    </a:lnTo>
                    <a:lnTo>
                      <a:pt x="974" y="0"/>
                    </a:lnTo>
                    <a:lnTo>
                      <a:pt x="976" y="0"/>
                    </a:lnTo>
                    <a:lnTo>
                      <a:pt x="980" y="0"/>
                    </a:lnTo>
                    <a:lnTo>
                      <a:pt x="980" y="4"/>
                    </a:lnTo>
                    <a:lnTo>
                      <a:pt x="980" y="8"/>
                    </a:lnTo>
                    <a:lnTo>
                      <a:pt x="984" y="8"/>
                    </a:lnTo>
                    <a:lnTo>
                      <a:pt x="988" y="8"/>
                    </a:lnTo>
                    <a:lnTo>
                      <a:pt x="992" y="8"/>
                    </a:lnTo>
                    <a:lnTo>
                      <a:pt x="988" y="8"/>
                    </a:lnTo>
                    <a:lnTo>
                      <a:pt x="984" y="4"/>
                    </a:lnTo>
                    <a:lnTo>
                      <a:pt x="988" y="0"/>
                    </a:lnTo>
                    <a:lnTo>
                      <a:pt x="992" y="0"/>
                    </a:lnTo>
                    <a:lnTo>
                      <a:pt x="996" y="0"/>
                    </a:lnTo>
                    <a:lnTo>
                      <a:pt x="1000" y="0"/>
                    </a:lnTo>
                    <a:lnTo>
                      <a:pt x="1004" y="0"/>
                    </a:lnTo>
                    <a:lnTo>
                      <a:pt x="1006" y="0"/>
                    </a:lnTo>
                    <a:lnTo>
                      <a:pt x="1010" y="0"/>
                    </a:lnTo>
                    <a:lnTo>
                      <a:pt x="1010" y="4"/>
                    </a:lnTo>
                    <a:lnTo>
                      <a:pt x="1006" y="4"/>
                    </a:lnTo>
                    <a:lnTo>
                      <a:pt x="1010" y="4"/>
                    </a:lnTo>
                    <a:lnTo>
                      <a:pt x="1014" y="4"/>
                    </a:lnTo>
                    <a:lnTo>
                      <a:pt x="1018" y="4"/>
                    </a:lnTo>
                    <a:lnTo>
                      <a:pt x="1022" y="4"/>
                    </a:lnTo>
                    <a:lnTo>
                      <a:pt x="1026" y="4"/>
                    </a:lnTo>
                    <a:lnTo>
                      <a:pt x="1030" y="4"/>
                    </a:lnTo>
                    <a:lnTo>
                      <a:pt x="1030" y="8"/>
                    </a:lnTo>
                    <a:lnTo>
                      <a:pt x="1032" y="8"/>
                    </a:lnTo>
                    <a:lnTo>
                      <a:pt x="1032" y="4"/>
                    </a:lnTo>
                    <a:lnTo>
                      <a:pt x="1036" y="4"/>
                    </a:lnTo>
                    <a:lnTo>
                      <a:pt x="1040" y="4"/>
                    </a:lnTo>
                    <a:lnTo>
                      <a:pt x="1040" y="8"/>
                    </a:lnTo>
                    <a:lnTo>
                      <a:pt x="1044" y="8"/>
                    </a:lnTo>
                    <a:lnTo>
                      <a:pt x="1044" y="4"/>
                    </a:lnTo>
                    <a:lnTo>
                      <a:pt x="1048" y="4"/>
                    </a:lnTo>
                    <a:lnTo>
                      <a:pt x="1048" y="8"/>
                    </a:lnTo>
                    <a:lnTo>
                      <a:pt x="1052" y="8"/>
                    </a:lnTo>
                    <a:lnTo>
                      <a:pt x="1056" y="8"/>
                    </a:lnTo>
                    <a:lnTo>
                      <a:pt x="1048" y="12"/>
                    </a:lnTo>
                    <a:lnTo>
                      <a:pt x="1044" y="12"/>
                    </a:lnTo>
                    <a:lnTo>
                      <a:pt x="1040" y="12"/>
                    </a:lnTo>
                    <a:lnTo>
                      <a:pt x="1036" y="12"/>
                    </a:lnTo>
                    <a:lnTo>
                      <a:pt x="1032" y="12"/>
                    </a:lnTo>
                    <a:lnTo>
                      <a:pt x="1032" y="16"/>
                    </a:lnTo>
                    <a:lnTo>
                      <a:pt x="1030" y="16"/>
                    </a:lnTo>
                    <a:lnTo>
                      <a:pt x="1026" y="16"/>
                    </a:lnTo>
                    <a:lnTo>
                      <a:pt x="1022" y="16"/>
                    </a:lnTo>
                    <a:lnTo>
                      <a:pt x="1026" y="16"/>
                    </a:lnTo>
                    <a:lnTo>
                      <a:pt x="1030" y="16"/>
                    </a:lnTo>
                    <a:lnTo>
                      <a:pt x="1032" y="16"/>
                    </a:lnTo>
                    <a:lnTo>
                      <a:pt x="1036" y="16"/>
                    </a:lnTo>
                    <a:lnTo>
                      <a:pt x="1040" y="16"/>
                    </a:lnTo>
                    <a:lnTo>
                      <a:pt x="1044" y="16"/>
                    </a:lnTo>
                    <a:lnTo>
                      <a:pt x="1048" y="12"/>
                    </a:lnTo>
                    <a:lnTo>
                      <a:pt x="1052" y="12"/>
                    </a:lnTo>
                    <a:lnTo>
                      <a:pt x="1060" y="12"/>
                    </a:lnTo>
                    <a:lnTo>
                      <a:pt x="1062" y="8"/>
                    </a:lnTo>
                    <a:lnTo>
                      <a:pt x="1066" y="8"/>
                    </a:lnTo>
                    <a:lnTo>
                      <a:pt x="1070" y="8"/>
                    </a:lnTo>
                    <a:lnTo>
                      <a:pt x="1066" y="12"/>
                    </a:lnTo>
                    <a:lnTo>
                      <a:pt x="1070" y="12"/>
                    </a:lnTo>
                    <a:lnTo>
                      <a:pt x="1074" y="12"/>
                    </a:lnTo>
                    <a:lnTo>
                      <a:pt x="1070" y="12"/>
                    </a:lnTo>
                    <a:lnTo>
                      <a:pt x="1070" y="8"/>
                    </a:lnTo>
                    <a:lnTo>
                      <a:pt x="1074" y="8"/>
                    </a:lnTo>
                    <a:lnTo>
                      <a:pt x="1070" y="8"/>
                    </a:lnTo>
                    <a:lnTo>
                      <a:pt x="1074" y="8"/>
                    </a:lnTo>
                    <a:lnTo>
                      <a:pt x="1076" y="8"/>
                    </a:lnTo>
                    <a:lnTo>
                      <a:pt x="1080" y="8"/>
                    </a:lnTo>
                    <a:lnTo>
                      <a:pt x="1076" y="8"/>
                    </a:lnTo>
                    <a:lnTo>
                      <a:pt x="1076" y="12"/>
                    </a:lnTo>
                    <a:lnTo>
                      <a:pt x="1080" y="12"/>
                    </a:lnTo>
                    <a:lnTo>
                      <a:pt x="1084" y="12"/>
                    </a:lnTo>
                    <a:lnTo>
                      <a:pt x="1088" y="8"/>
                    </a:lnTo>
                    <a:lnTo>
                      <a:pt x="1092" y="8"/>
                    </a:lnTo>
                    <a:lnTo>
                      <a:pt x="1096" y="8"/>
                    </a:lnTo>
                    <a:lnTo>
                      <a:pt x="1096" y="12"/>
                    </a:lnTo>
                    <a:lnTo>
                      <a:pt x="1092" y="12"/>
                    </a:lnTo>
                    <a:lnTo>
                      <a:pt x="1096" y="16"/>
                    </a:lnTo>
                    <a:lnTo>
                      <a:pt x="1100" y="16"/>
                    </a:lnTo>
                    <a:lnTo>
                      <a:pt x="1104" y="16"/>
                    </a:lnTo>
                    <a:lnTo>
                      <a:pt x="1104" y="20"/>
                    </a:lnTo>
                    <a:lnTo>
                      <a:pt x="1100" y="20"/>
                    </a:lnTo>
                    <a:lnTo>
                      <a:pt x="1100" y="22"/>
                    </a:lnTo>
                    <a:lnTo>
                      <a:pt x="1104" y="22"/>
                    </a:lnTo>
                    <a:lnTo>
                      <a:pt x="1104" y="20"/>
                    </a:lnTo>
                    <a:lnTo>
                      <a:pt x="1106" y="20"/>
                    </a:lnTo>
                    <a:lnTo>
                      <a:pt x="1110" y="20"/>
                    </a:lnTo>
                    <a:lnTo>
                      <a:pt x="1114" y="20"/>
                    </a:lnTo>
                    <a:lnTo>
                      <a:pt x="1110" y="20"/>
                    </a:lnTo>
                    <a:lnTo>
                      <a:pt x="1114" y="20"/>
                    </a:lnTo>
                    <a:lnTo>
                      <a:pt x="1118" y="20"/>
                    </a:lnTo>
                    <a:lnTo>
                      <a:pt x="1122" y="20"/>
                    </a:lnTo>
                    <a:lnTo>
                      <a:pt x="1126" y="20"/>
                    </a:lnTo>
                    <a:lnTo>
                      <a:pt x="1126" y="22"/>
                    </a:lnTo>
                    <a:lnTo>
                      <a:pt x="1130" y="22"/>
                    </a:lnTo>
                    <a:lnTo>
                      <a:pt x="1130" y="26"/>
                    </a:lnTo>
                    <a:lnTo>
                      <a:pt x="1126" y="30"/>
                    </a:lnTo>
                    <a:lnTo>
                      <a:pt x="1122" y="30"/>
                    </a:lnTo>
                    <a:lnTo>
                      <a:pt x="1118" y="30"/>
                    </a:lnTo>
                    <a:lnTo>
                      <a:pt x="1114" y="34"/>
                    </a:lnTo>
                    <a:lnTo>
                      <a:pt x="1110" y="34"/>
                    </a:lnTo>
                    <a:lnTo>
                      <a:pt x="1104" y="38"/>
                    </a:lnTo>
                    <a:lnTo>
                      <a:pt x="1100" y="38"/>
                    </a:lnTo>
                    <a:lnTo>
                      <a:pt x="1096" y="38"/>
                    </a:lnTo>
                    <a:lnTo>
                      <a:pt x="1092" y="38"/>
                    </a:lnTo>
                    <a:lnTo>
                      <a:pt x="1092" y="42"/>
                    </a:lnTo>
                    <a:lnTo>
                      <a:pt x="1088" y="42"/>
                    </a:lnTo>
                    <a:lnTo>
                      <a:pt x="1084" y="42"/>
                    </a:lnTo>
                    <a:lnTo>
                      <a:pt x="1088" y="42"/>
                    </a:lnTo>
                    <a:lnTo>
                      <a:pt x="1084" y="42"/>
                    </a:lnTo>
                    <a:lnTo>
                      <a:pt x="1080" y="42"/>
                    </a:lnTo>
                    <a:lnTo>
                      <a:pt x="1076" y="42"/>
                    </a:lnTo>
                    <a:lnTo>
                      <a:pt x="1074" y="42"/>
                    </a:lnTo>
                    <a:lnTo>
                      <a:pt x="1070" y="42"/>
                    </a:lnTo>
                    <a:lnTo>
                      <a:pt x="1066" y="46"/>
                    </a:lnTo>
                    <a:lnTo>
                      <a:pt x="1062" y="46"/>
                    </a:lnTo>
                    <a:lnTo>
                      <a:pt x="1060" y="46"/>
                    </a:lnTo>
                    <a:lnTo>
                      <a:pt x="1062" y="46"/>
                    </a:lnTo>
                    <a:lnTo>
                      <a:pt x="1066" y="46"/>
                    </a:lnTo>
                    <a:lnTo>
                      <a:pt x="1070" y="46"/>
                    </a:lnTo>
                    <a:lnTo>
                      <a:pt x="1066" y="46"/>
                    </a:lnTo>
                    <a:lnTo>
                      <a:pt x="1062" y="46"/>
                    </a:lnTo>
                    <a:lnTo>
                      <a:pt x="1060" y="46"/>
                    </a:lnTo>
                    <a:lnTo>
                      <a:pt x="1056" y="46"/>
                    </a:lnTo>
                    <a:lnTo>
                      <a:pt x="1052" y="46"/>
                    </a:lnTo>
                    <a:lnTo>
                      <a:pt x="1048" y="46"/>
                    </a:lnTo>
                    <a:lnTo>
                      <a:pt x="1044" y="46"/>
                    </a:lnTo>
                    <a:lnTo>
                      <a:pt x="1040" y="46"/>
                    </a:lnTo>
                    <a:lnTo>
                      <a:pt x="1036" y="46"/>
                    </a:lnTo>
                    <a:lnTo>
                      <a:pt x="1032" y="50"/>
                    </a:lnTo>
                    <a:lnTo>
                      <a:pt x="1030" y="50"/>
                    </a:lnTo>
                    <a:lnTo>
                      <a:pt x="1026" y="46"/>
                    </a:lnTo>
                    <a:lnTo>
                      <a:pt x="1022" y="46"/>
                    </a:lnTo>
                    <a:lnTo>
                      <a:pt x="1018" y="46"/>
                    </a:lnTo>
                    <a:lnTo>
                      <a:pt x="1014" y="42"/>
                    </a:lnTo>
                    <a:lnTo>
                      <a:pt x="1014" y="46"/>
                    </a:lnTo>
                    <a:lnTo>
                      <a:pt x="1018" y="46"/>
                    </a:lnTo>
                    <a:lnTo>
                      <a:pt x="1022" y="46"/>
                    </a:lnTo>
                    <a:lnTo>
                      <a:pt x="1026" y="46"/>
                    </a:lnTo>
                    <a:lnTo>
                      <a:pt x="1026" y="50"/>
                    </a:lnTo>
                    <a:lnTo>
                      <a:pt x="1030" y="50"/>
                    </a:lnTo>
                    <a:lnTo>
                      <a:pt x="1026" y="50"/>
                    </a:lnTo>
                    <a:lnTo>
                      <a:pt x="1022" y="50"/>
                    </a:lnTo>
                    <a:lnTo>
                      <a:pt x="1026" y="50"/>
                    </a:lnTo>
                    <a:lnTo>
                      <a:pt x="1030" y="50"/>
                    </a:lnTo>
                    <a:lnTo>
                      <a:pt x="1032" y="50"/>
                    </a:lnTo>
                    <a:lnTo>
                      <a:pt x="1036" y="50"/>
                    </a:lnTo>
                    <a:lnTo>
                      <a:pt x="1040" y="50"/>
                    </a:lnTo>
                    <a:lnTo>
                      <a:pt x="1044" y="50"/>
                    </a:lnTo>
                    <a:lnTo>
                      <a:pt x="1048" y="50"/>
                    </a:lnTo>
                    <a:lnTo>
                      <a:pt x="1052" y="50"/>
                    </a:lnTo>
                    <a:lnTo>
                      <a:pt x="1048" y="50"/>
                    </a:lnTo>
                    <a:lnTo>
                      <a:pt x="1044" y="52"/>
                    </a:lnTo>
                    <a:lnTo>
                      <a:pt x="1040" y="52"/>
                    </a:lnTo>
                    <a:lnTo>
                      <a:pt x="1036" y="52"/>
                    </a:lnTo>
                    <a:lnTo>
                      <a:pt x="1032" y="52"/>
                    </a:lnTo>
                    <a:lnTo>
                      <a:pt x="1030" y="52"/>
                    </a:lnTo>
                    <a:lnTo>
                      <a:pt x="1030" y="56"/>
                    </a:lnTo>
                    <a:lnTo>
                      <a:pt x="1026" y="56"/>
                    </a:lnTo>
                    <a:lnTo>
                      <a:pt x="1022" y="56"/>
                    </a:lnTo>
                    <a:lnTo>
                      <a:pt x="1018" y="56"/>
                    </a:lnTo>
                    <a:lnTo>
                      <a:pt x="1014" y="56"/>
                    </a:lnTo>
                    <a:lnTo>
                      <a:pt x="1010" y="56"/>
                    </a:lnTo>
                    <a:lnTo>
                      <a:pt x="1014" y="56"/>
                    </a:lnTo>
                    <a:lnTo>
                      <a:pt x="1010" y="56"/>
                    </a:lnTo>
                    <a:lnTo>
                      <a:pt x="1006" y="60"/>
                    </a:lnTo>
                    <a:lnTo>
                      <a:pt x="1004" y="60"/>
                    </a:lnTo>
                    <a:lnTo>
                      <a:pt x="1006" y="60"/>
                    </a:lnTo>
                    <a:lnTo>
                      <a:pt x="1010" y="60"/>
                    </a:lnTo>
                    <a:lnTo>
                      <a:pt x="1006" y="60"/>
                    </a:lnTo>
                    <a:lnTo>
                      <a:pt x="1004" y="60"/>
                    </a:lnTo>
                    <a:lnTo>
                      <a:pt x="1006" y="60"/>
                    </a:lnTo>
                    <a:lnTo>
                      <a:pt x="1010" y="60"/>
                    </a:lnTo>
                    <a:lnTo>
                      <a:pt x="1014" y="60"/>
                    </a:lnTo>
                    <a:lnTo>
                      <a:pt x="1022" y="56"/>
                    </a:lnTo>
                    <a:lnTo>
                      <a:pt x="1030" y="56"/>
                    </a:lnTo>
                    <a:lnTo>
                      <a:pt x="1032" y="56"/>
                    </a:lnTo>
                    <a:lnTo>
                      <a:pt x="1036" y="56"/>
                    </a:lnTo>
                    <a:lnTo>
                      <a:pt x="1036" y="52"/>
                    </a:lnTo>
                    <a:lnTo>
                      <a:pt x="1040" y="52"/>
                    </a:lnTo>
                    <a:lnTo>
                      <a:pt x="1044" y="52"/>
                    </a:lnTo>
                    <a:lnTo>
                      <a:pt x="1048" y="52"/>
                    </a:lnTo>
                    <a:lnTo>
                      <a:pt x="1052" y="52"/>
                    </a:lnTo>
                    <a:lnTo>
                      <a:pt x="1056" y="52"/>
                    </a:lnTo>
                    <a:lnTo>
                      <a:pt x="1060" y="52"/>
                    </a:lnTo>
                    <a:lnTo>
                      <a:pt x="1062" y="50"/>
                    </a:lnTo>
                    <a:lnTo>
                      <a:pt x="1066" y="50"/>
                    </a:lnTo>
                    <a:lnTo>
                      <a:pt x="1070" y="50"/>
                    </a:lnTo>
                    <a:lnTo>
                      <a:pt x="1074" y="50"/>
                    </a:lnTo>
                    <a:lnTo>
                      <a:pt x="1080" y="50"/>
                    </a:lnTo>
                    <a:lnTo>
                      <a:pt x="1080" y="52"/>
                    </a:lnTo>
                    <a:lnTo>
                      <a:pt x="1076" y="52"/>
                    </a:lnTo>
                    <a:lnTo>
                      <a:pt x="1074" y="56"/>
                    </a:lnTo>
                    <a:lnTo>
                      <a:pt x="1070" y="56"/>
                    </a:lnTo>
                    <a:lnTo>
                      <a:pt x="1066" y="56"/>
                    </a:lnTo>
                    <a:lnTo>
                      <a:pt x="1062" y="56"/>
                    </a:lnTo>
                    <a:lnTo>
                      <a:pt x="1060" y="60"/>
                    </a:lnTo>
                    <a:lnTo>
                      <a:pt x="1056" y="60"/>
                    </a:lnTo>
                    <a:lnTo>
                      <a:pt x="1056" y="64"/>
                    </a:lnTo>
                    <a:lnTo>
                      <a:pt x="1052" y="64"/>
                    </a:lnTo>
                    <a:lnTo>
                      <a:pt x="1048" y="64"/>
                    </a:lnTo>
                    <a:lnTo>
                      <a:pt x="1044" y="68"/>
                    </a:lnTo>
                    <a:lnTo>
                      <a:pt x="1040" y="68"/>
                    </a:lnTo>
                    <a:lnTo>
                      <a:pt x="1036" y="68"/>
                    </a:lnTo>
                    <a:lnTo>
                      <a:pt x="1040" y="68"/>
                    </a:lnTo>
                    <a:lnTo>
                      <a:pt x="1036" y="68"/>
                    </a:lnTo>
                    <a:lnTo>
                      <a:pt x="1032" y="68"/>
                    </a:lnTo>
                    <a:lnTo>
                      <a:pt x="1032" y="72"/>
                    </a:lnTo>
                    <a:lnTo>
                      <a:pt x="1030" y="72"/>
                    </a:lnTo>
                    <a:lnTo>
                      <a:pt x="1022" y="76"/>
                    </a:lnTo>
                    <a:lnTo>
                      <a:pt x="1018" y="76"/>
                    </a:lnTo>
                    <a:lnTo>
                      <a:pt x="1018" y="78"/>
                    </a:lnTo>
                    <a:lnTo>
                      <a:pt x="1014" y="78"/>
                    </a:lnTo>
                    <a:lnTo>
                      <a:pt x="1014" y="82"/>
                    </a:lnTo>
                    <a:lnTo>
                      <a:pt x="1010" y="82"/>
                    </a:lnTo>
                    <a:lnTo>
                      <a:pt x="1006" y="82"/>
                    </a:lnTo>
                    <a:lnTo>
                      <a:pt x="1004" y="82"/>
                    </a:lnTo>
                    <a:lnTo>
                      <a:pt x="1000" y="82"/>
                    </a:lnTo>
                    <a:lnTo>
                      <a:pt x="1000" y="78"/>
                    </a:lnTo>
                    <a:lnTo>
                      <a:pt x="996" y="78"/>
                    </a:lnTo>
                    <a:lnTo>
                      <a:pt x="992" y="78"/>
                    </a:lnTo>
                    <a:lnTo>
                      <a:pt x="996" y="78"/>
                    </a:lnTo>
                    <a:lnTo>
                      <a:pt x="1000" y="78"/>
                    </a:lnTo>
                    <a:lnTo>
                      <a:pt x="1000" y="82"/>
                    </a:lnTo>
                    <a:lnTo>
                      <a:pt x="1000" y="86"/>
                    </a:lnTo>
                    <a:lnTo>
                      <a:pt x="1004" y="86"/>
                    </a:lnTo>
                    <a:lnTo>
                      <a:pt x="1006" y="86"/>
                    </a:lnTo>
                    <a:lnTo>
                      <a:pt x="1004" y="86"/>
                    </a:lnTo>
                    <a:lnTo>
                      <a:pt x="1004" y="90"/>
                    </a:lnTo>
                    <a:lnTo>
                      <a:pt x="1000" y="90"/>
                    </a:lnTo>
                    <a:lnTo>
                      <a:pt x="996" y="86"/>
                    </a:lnTo>
                    <a:lnTo>
                      <a:pt x="992" y="90"/>
                    </a:lnTo>
                    <a:lnTo>
                      <a:pt x="988" y="90"/>
                    </a:lnTo>
                    <a:lnTo>
                      <a:pt x="984" y="90"/>
                    </a:lnTo>
                    <a:lnTo>
                      <a:pt x="980" y="90"/>
                    </a:lnTo>
                    <a:lnTo>
                      <a:pt x="976" y="90"/>
                    </a:lnTo>
                    <a:lnTo>
                      <a:pt x="974" y="90"/>
                    </a:lnTo>
                    <a:lnTo>
                      <a:pt x="974" y="86"/>
                    </a:lnTo>
                    <a:lnTo>
                      <a:pt x="970" y="86"/>
                    </a:lnTo>
                    <a:lnTo>
                      <a:pt x="974" y="90"/>
                    </a:lnTo>
                    <a:lnTo>
                      <a:pt x="976" y="90"/>
                    </a:lnTo>
                    <a:lnTo>
                      <a:pt x="974" y="90"/>
                    </a:lnTo>
                    <a:lnTo>
                      <a:pt x="970" y="90"/>
                    </a:lnTo>
                    <a:lnTo>
                      <a:pt x="970" y="94"/>
                    </a:lnTo>
                    <a:lnTo>
                      <a:pt x="974" y="94"/>
                    </a:lnTo>
                    <a:lnTo>
                      <a:pt x="976" y="94"/>
                    </a:lnTo>
                    <a:lnTo>
                      <a:pt x="980" y="94"/>
                    </a:lnTo>
                    <a:lnTo>
                      <a:pt x="984" y="94"/>
                    </a:lnTo>
                    <a:lnTo>
                      <a:pt x="984" y="90"/>
                    </a:lnTo>
                    <a:lnTo>
                      <a:pt x="988" y="90"/>
                    </a:lnTo>
                    <a:lnTo>
                      <a:pt x="992" y="90"/>
                    </a:lnTo>
                    <a:lnTo>
                      <a:pt x="996" y="90"/>
                    </a:lnTo>
                    <a:lnTo>
                      <a:pt x="996" y="94"/>
                    </a:lnTo>
                    <a:lnTo>
                      <a:pt x="992" y="94"/>
                    </a:lnTo>
                    <a:lnTo>
                      <a:pt x="988" y="94"/>
                    </a:lnTo>
                    <a:lnTo>
                      <a:pt x="984" y="98"/>
                    </a:lnTo>
                    <a:lnTo>
                      <a:pt x="988" y="98"/>
                    </a:lnTo>
                    <a:lnTo>
                      <a:pt x="992" y="98"/>
                    </a:lnTo>
                    <a:lnTo>
                      <a:pt x="988" y="102"/>
                    </a:lnTo>
                    <a:lnTo>
                      <a:pt x="984" y="102"/>
                    </a:lnTo>
                    <a:lnTo>
                      <a:pt x="980" y="102"/>
                    </a:lnTo>
                    <a:lnTo>
                      <a:pt x="976" y="102"/>
                    </a:lnTo>
                    <a:lnTo>
                      <a:pt x="974" y="106"/>
                    </a:lnTo>
                    <a:lnTo>
                      <a:pt x="970" y="106"/>
                    </a:lnTo>
                    <a:lnTo>
                      <a:pt x="970" y="102"/>
                    </a:lnTo>
                    <a:lnTo>
                      <a:pt x="970" y="106"/>
                    </a:lnTo>
                    <a:lnTo>
                      <a:pt x="966" y="106"/>
                    </a:lnTo>
                    <a:lnTo>
                      <a:pt x="962" y="102"/>
                    </a:lnTo>
                    <a:lnTo>
                      <a:pt x="962" y="98"/>
                    </a:lnTo>
                    <a:lnTo>
                      <a:pt x="958" y="98"/>
                    </a:lnTo>
                    <a:lnTo>
                      <a:pt x="954" y="98"/>
                    </a:lnTo>
                    <a:lnTo>
                      <a:pt x="950" y="98"/>
                    </a:lnTo>
                    <a:lnTo>
                      <a:pt x="948" y="98"/>
                    </a:lnTo>
                    <a:lnTo>
                      <a:pt x="944" y="98"/>
                    </a:lnTo>
                    <a:lnTo>
                      <a:pt x="940" y="98"/>
                    </a:lnTo>
                    <a:lnTo>
                      <a:pt x="936" y="98"/>
                    </a:lnTo>
                    <a:lnTo>
                      <a:pt x="936" y="102"/>
                    </a:lnTo>
                    <a:lnTo>
                      <a:pt x="940" y="102"/>
                    </a:lnTo>
                    <a:lnTo>
                      <a:pt x="944" y="102"/>
                    </a:lnTo>
                    <a:lnTo>
                      <a:pt x="948" y="102"/>
                    </a:lnTo>
                    <a:lnTo>
                      <a:pt x="950" y="102"/>
                    </a:lnTo>
                    <a:lnTo>
                      <a:pt x="954" y="102"/>
                    </a:lnTo>
                    <a:lnTo>
                      <a:pt x="958" y="102"/>
                    </a:lnTo>
                    <a:lnTo>
                      <a:pt x="958" y="106"/>
                    </a:lnTo>
                    <a:lnTo>
                      <a:pt x="958" y="108"/>
                    </a:lnTo>
                    <a:lnTo>
                      <a:pt x="954" y="108"/>
                    </a:lnTo>
                    <a:lnTo>
                      <a:pt x="950" y="108"/>
                    </a:lnTo>
                    <a:lnTo>
                      <a:pt x="948" y="108"/>
                    </a:lnTo>
                    <a:lnTo>
                      <a:pt x="944" y="108"/>
                    </a:lnTo>
                    <a:lnTo>
                      <a:pt x="940" y="108"/>
                    </a:lnTo>
                    <a:lnTo>
                      <a:pt x="936" y="108"/>
                    </a:lnTo>
                    <a:lnTo>
                      <a:pt x="932" y="108"/>
                    </a:lnTo>
                    <a:lnTo>
                      <a:pt x="936" y="108"/>
                    </a:lnTo>
                    <a:lnTo>
                      <a:pt x="936" y="112"/>
                    </a:lnTo>
                    <a:lnTo>
                      <a:pt x="932" y="112"/>
                    </a:lnTo>
                    <a:lnTo>
                      <a:pt x="928" y="112"/>
                    </a:lnTo>
                    <a:lnTo>
                      <a:pt x="924" y="112"/>
                    </a:lnTo>
                    <a:lnTo>
                      <a:pt x="920" y="108"/>
                    </a:lnTo>
                    <a:lnTo>
                      <a:pt x="920" y="112"/>
                    </a:lnTo>
                    <a:lnTo>
                      <a:pt x="920" y="108"/>
                    </a:lnTo>
                    <a:lnTo>
                      <a:pt x="918" y="108"/>
                    </a:lnTo>
                    <a:lnTo>
                      <a:pt x="914" y="108"/>
                    </a:lnTo>
                    <a:lnTo>
                      <a:pt x="910" y="108"/>
                    </a:lnTo>
                    <a:lnTo>
                      <a:pt x="906" y="108"/>
                    </a:lnTo>
                    <a:lnTo>
                      <a:pt x="902" y="108"/>
                    </a:lnTo>
                    <a:lnTo>
                      <a:pt x="906" y="108"/>
                    </a:lnTo>
                    <a:lnTo>
                      <a:pt x="910" y="108"/>
                    </a:lnTo>
                    <a:lnTo>
                      <a:pt x="914" y="108"/>
                    </a:lnTo>
                    <a:lnTo>
                      <a:pt x="918" y="108"/>
                    </a:lnTo>
                    <a:lnTo>
                      <a:pt x="918" y="112"/>
                    </a:lnTo>
                    <a:lnTo>
                      <a:pt x="920" y="112"/>
                    </a:lnTo>
                    <a:lnTo>
                      <a:pt x="918" y="112"/>
                    </a:lnTo>
                    <a:lnTo>
                      <a:pt x="914" y="112"/>
                    </a:lnTo>
                    <a:lnTo>
                      <a:pt x="910" y="112"/>
                    </a:lnTo>
                    <a:lnTo>
                      <a:pt x="906" y="112"/>
                    </a:lnTo>
                    <a:lnTo>
                      <a:pt x="902" y="112"/>
                    </a:lnTo>
                    <a:lnTo>
                      <a:pt x="902" y="108"/>
                    </a:lnTo>
                    <a:lnTo>
                      <a:pt x="898" y="108"/>
                    </a:lnTo>
                    <a:lnTo>
                      <a:pt x="902" y="112"/>
                    </a:lnTo>
                    <a:lnTo>
                      <a:pt x="898" y="112"/>
                    </a:lnTo>
                    <a:lnTo>
                      <a:pt x="894" y="112"/>
                    </a:lnTo>
                    <a:lnTo>
                      <a:pt x="890" y="112"/>
                    </a:lnTo>
                    <a:lnTo>
                      <a:pt x="894" y="112"/>
                    </a:lnTo>
                    <a:lnTo>
                      <a:pt x="898" y="112"/>
                    </a:lnTo>
                    <a:lnTo>
                      <a:pt x="898" y="116"/>
                    </a:lnTo>
                    <a:lnTo>
                      <a:pt x="902" y="116"/>
                    </a:lnTo>
                    <a:lnTo>
                      <a:pt x="898" y="116"/>
                    </a:lnTo>
                    <a:lnTo>
                      <a:pt x="902" y="116"/>
                    </a:lnTo>
                    <a:lnTo>
                      <a:pt x="906" y="116"/>
                    </a:lnTo>
                    <a:lnTo>
                      <a:pt x="910" y="116"/>
                    </a:lnTo>
                    <a:lnTo>
                      <a:pt x="918" y="116"/>
                    </a:lnTo>
                    <a:lnTo>
                      <a:pt x="920" y="116"/>
                    </a:lnTo>
                    <a:lnTo>
                      <a:pt x="924" y="116"/>
                    </a:lnTo>
                    <a:lnTo>
                      <a:pt x="928" y="116"/>
                    </a:lnTo>
                    <a:lnTo>
                      <a:pt x="932" y="116"/>
                    </a:lnTo>
                    <a:lnTo>
                      <a:pt x="936" y="116"/>
                    </a:lnTo>
                    <a:lnTo>
                      <a:pt x="940" y="116"/>
                    </a:lnTo>
                    <a:lnTo>
                      <a:pt x="936" y="116"/>
                    </a:lnTo>
                    <a:lnTo>
                      <a:pt x="936" y="120"/>
                    </a:lnTo>
                    <a:lnTo>
                      <a:pt x="940" y="120"/>
                    </a:lnTo>
                    <a:lnTo>
                      <a:pt x="944" y="120"/>
                    </a:lnTo>
                    <a:lnTo>
                      <a:pt x="940" y="120"/>
                    </a:lnTo>
                    <a:lnTo>
                      <a:pt x="940" y="124"/>
                    </a:lnTo>
                    <a:lnTo>
                      <a:pt x="936" y="124"/>
                    </a:lnTo>
                    <a:lnTo>
                      <a:pt x="932" y="124"/>
                    </a:lnTo>
                    <a:lnTo>
                      <a:pt x="928" y="120"/>
                    </a:lnTo>
                    <a:lnTo>
                      <a:pt x="924" y="120"/>
                    </a:lnTo>
                    <a:lnTo>
                      <a:pt x="920" y="120"/>
                    </a:lnTo>
                    <a:lnTo>
                      <a:pt x="920" y="116"/>
                    </a:lnTo>
                    <a:lnTo>
                      <a:pt x="918" y="116"/>
                    </a:lnTo>
                    <a:lnTo>
                      <a:pt x="914" y="116"/>
                    </a:lnTo>
                    <a:lnTo>
                      <a:pt x="906" y="116"/>
                    </a:lnTo>
                    <a:lnTo>
                      <a:pt x="902" y="116"/>
                    </a:lnTo>
                    <a:lnTo>
                      <a:pt x="898" y="116"/>
                    </a:lnTo>
                    <a:lnTo>
                      <a:pt x="894" y="116"/>
                    </a:lnTo>
                    <a:lnTo>
                      <a:pt x="888" y="116"/>
                    </a:lnTo>
                    <a:lnTo>
                      <a:pt x="888" y="120"/>
                    </a:lnTo>
                    <a:lnTo>
                      <a:pt x="890" y="116"/>
                    </a:lnTo>
                    <a:lnTo>
                      <a:pt x="894" y="116"/>
                    </a:lnTo>
                    <a:lnTo>
                      <a:pt x="898" y="116"/>
                    </a:lnTo>
                    <a:lnTo>
                      <a:pt x="902" y="120"/>
                    </a:lnTo>
                    <a:lnTo>
                      <a:pt x="906" y="120"/>
                    </a:lnTo>
                    <a:lnTo>
                      <a:pt x="910" y="120"/>
                    </a:lnTo>
                    <a:lnTo>
                      <a:pt x="914" y="120"/>
                    </a:lnTo>
                    <a:lnTo>
                      <a:pt x="918" y="120"/>
                    </a:lnTo>
                    <a:lnTo>
                      <a:pt x="914" y="120"/>
                    </a:lnTo>
                    <a:lnTo>
                      <a:pt x="910" y="120"/>
                    </a:lnTo>
                    <a:lnTo>
                      <a:pt x="906" y="120"/>
                    </a:lnTo>
                    <a:lnTo>
                      <a:pt x="902" y="120"/>
                    </a:lnTo>
                    <a:lnTo>
                      <a:pt x="898" y="120"/>
                    </a:lnTo>
                    <a:lnTo>
                      <a:pt x="898" y="124"/>
                    </a:lnTo>
                    <a:lnTo>
                      <a:pt x="894" y="124"/>
                    </a:lnTo>
                    <a:lnTo>
                      <a:pt x="894" y="120"/>
                    </a:lnTo>
                    <a:lnTo>
                      <a:pt x="890" y="120"/>
                    </a:lnTo>
                    <a:lnTo>
                      <a:pt x="888" y="120"/>
                    </a:lnTo>
                    <a:lnTo>
                      <a:pt x="884" y="120"/>
                    </a:lnTo>
                    <a:lnTo>
                      <a:pt x="880" y="120"/>
                    </a:lnTo>
                    <a:lnTo>
                      <a:pt x="884" y="120"/>
                    </a:lnTo>
                    <a:lnTo>
                      <a:pt x="888" y="120"/>
                    </a:lnTo>
                    <a:lnTo>
                      <a:pt x="890" y="120"/>
                    </a:lnTo>
                    <a:lnTo>
                      <a:pt x="894" y="120"/>
                    </a:lnTo>
                    <a:lnTo>
                      <a:pt x="894" y="124"/>
                    </a:lnTo>
                    <a:lnTo>
                      <a:pt x="890" y="124"/>
                    </a:lnTo>
                    <a:lnTo>
                      <a:pt x="890" y="128"/>
                    </a:lnTo>
                    <a:lnTo>
                      <a:pt x="888" y="128"/>
                    </a:lnTo>
                    <a:lnTo>
                      <a:pt x="888" y="132"/>
                    </a:lnTo>
                    <a:lnTo>
                      <a:pt x="888" y="128"/>
                    </a:lnTo>
                    <a:lnTo>
                      <a:pt x="890" y="128"/>
                    </a:lnTo>
                    <a:lnTo>
                      <a:pt x="890" y="124"/>
                    </a:lnTo>
                    <a:lnTo>
                      <a:pt x="894" y="124"/>
                    </a:lnTo>
                    <a:lnTo>
                      <a:pt x="898" y="124"/>
                    </a:lnTo>
                    <a:lnTo>
                      <a:pt x="902" y="124"/>
                    </a:lnTo>
                    <a:lnTo>
                      <a:pt x="906" y="124"/>
                    </a:lnTo>
                    <a:lnTo>
                      <a:pt x="910" y="124"/>
                    </a:lnTo>
                    <a:lnTo>
                      <a:pt x="914" y="124"/>
                    </a:lnTo>
                    <a:lnTo>
                      <a:pt x="920" y="124"/>
                    </a:lnTo>
                    <a:lnTo>
                      <a:pt x="924" y="124"/>
                    </a:lnTo>
                    <a:lnTo>
                      <a:pt x="920" y="124"/>
                    </a:lnTo>
                    <a:lnTo>
                      <a:pt x="918" y="124"/>
                    </a:lnTo>
                    <a:lnTo>
                      <a:pt x="918" y="128"/>
                    </a:lnTo>
                    <a:lnTo>
                      <a:pt x="914" y="128"/>
                    </a:lnTo>
                    <a:lnTo>
                      <a:pt x="918" y="128"/>
                    </a:lnTo>
                    <a:lnTo>
                      <a:pt x="920" y="128"/>
                    </a:lnTo>
                    <a:lnTo>
                      <a:pt x="928" y="128"/>
                    </a:lnTo>
                    <a:lnTo>
                      <a:pt x="932" y="128"/>
                    </a:lnTo>
                    <a:lnTo>
                      <a:pt x="936" y="128"/>
                    </a:lnTo>
                    <a:lnTo>
                      <a:pt x="936" y="132"/>
                    </a:lnTo>
                    <a:lnTo>
                      <a:pt x="936" y="136"/>
                    </a:lnTo>
                    <a:lnTo>
                      <a:pt x="932" y="136"/>
                    </a:lnTo>
                    <a:lnTo>
                      <a:pt x="928" y="136"/>
                    </a:lnTo>
                    <a:lnTo>
                      <a:pt x="928" y="138"/>
                    </a:lnTo>
                    <a:lnTo>
                      <a:pt x="920" y="138"/>
                    </a:lnTo>
                    <a:lnTo>
                      <a:pt x="918" y="136"/>
                    </a:lnTo>
                    <a:lnTo>
                      <a:pt x="914" y="136"/>
                    </a:lnTo>
                    <a:lnTo>
                      <a:pt x="910" y="136"/>
                    </a:lnTo>
                    <a:lnTo>
                      <a:pt x="910" y="138"/>
                    </a:lnTo>
                    <a:lnTo>
                      <a:pt x="914" y="138"/>
                    </a:lnTo>
                    <a:lnTo>
                      <a:pt x="918" y="138"/>
                    </a:lnTo>
                    <a:lnTo>
                      <a:pt x="920" y="138"/>
                    </a:lnTo>
                    <a:lnTo>
                      <a:pt x="924" y="138"/>
                    </a:lnTo>
                    <a:lnTo>
                      <a:pt x="928" y="138"/>
                    </a:lnTo>
                    <a:lnTo>
                      <a:pt x="932" y="142"/>
                    </a:lnTo>
                    <a:lnTo>
                      <a:pt x="928" y="142"/>
                    </a:lnTo>
                    <a:lnTo>
                      <a:pt x="928" y="146"/>
                    </a:lnTo>
                    <a:lnTo>
                      <a:pt x="924" y="146"/>
                    </a:lnTo>
                    <a:lnTo>
                      <a:pt x="920" y="146"/>
                    </a:lnTo>
                    <a:lnTo>
                      <a:pt x="918" y="146"/>
                    </a:lnTo>
                    <a:lnTo>
                      <a:pt x="914" y="146"/>
                    </a:lnTo>
                    <a:lnTo>
                      <a:pt x="910" y="146"/>
                    </a:lnTo>
                    <a:lnTo>
                      <a:pt x="906" y="146"/>
                    </a:lnTo>
                    <a:lnTo>
                      <a:pt x="910" y="146"/>
                    </a:lnTo>
                    <a:lnTo>
                      <a:pt x="914" y="146"/>
                    </a:lnTo>
                    <a:lnTo>
                      <a:pt x="920" y="146"/>
                    </a:lnTo>
                    <a:lnTo>
                      <a:pt x="924" y="146"/>
                    </a:lnTo>
                    <a:lnTo>
                      <a:pt x="924" y="150"/>
                    </a:lnTo>
                    <a:lnTo>
                      <a:pt x="920" y="150"/>
                    </a:lnTo>
                    <a:lnTo>
                      <a:pt x="920" y="154"/>
                    </a:lnTo>
                    <a:lnTo>
                      <a:pt x="918" y="150"/>
                    </a:lnTo>
                    <a:lnTo>
                      <a:pt x="914" y="150"/>
                    </a:lnTo>
                    <a:lnTo>
                      <a:pt x="914" y="154"/>
                    </a:lnTo>
                    <a:lnTo>
                      <a:pt x="910" y="154"/>
                    </a:lnTo>
                    <a:lnTo>
                      <a:pt x="906" y="154"/>
                    </a:lnTo>
                    <a:lnTo>
                      <a:pt x="902" y="154"/>
                    </a:lnTo>
                    <a:lnTo>
                      <a:pt x="894" y="154"/>
                    </a:lnTo>
                    <a:lnTo>
                      <a:pt x="890" y="154"/>
                    </a:lnTo>
                    <a:lnTo>
                      <a:pt x="888" y="154"/>
                    </a:lnTo>
                    <a:lnTo>
                      <a:pt x="888" y="150"/>
                    </a:lnTo>
                    <a:lnTo>
                      <a:pt x="884" y="154"/>
                    </a:lnTo>
                    <a:lnTo>
                      <a:pt x="888" y="154"/>
                    </a:lnTo>
                    <a:lnTo>
                      <a:pt x="888" y="158"/>
                    </a:lnTo>
                    <a:lnTo>
                      <a:pt x="890" y="158"/>
                    </a:lnTo>
                    <a:lnTo>
                      <a:pt x="890" y="160"/>
                    </a:lnTo>
                    <a:lnTo>
                      <a:pt x="894" y="160"/>
                    </a:lnTo>
                    <a:lnTo>
                      <a:pt x="890" y="164"/>
                    </a:lnTo>
                    <a:lnTo>
                      <a:pt x="888" y="168"/>
                    </a:lnTo>
                    <a:lnTo>
                      <a:pt x="880" y="172"/>
                    </a:lnTo>
                    <a:lnTo>
                      <a:pt x="880" y="168"/>
                    </a:lnTo>
                    <a:lnTo>
                      <a:pt x="876" y="168"/>
                    </a:lnTo>
                    <a:lnTo>
                      <a:pt x="876" y="172"/>
                    </a:lnTo>
                    <a:lnTo>
                      <a:pt x="872" y="172"/>
                    </a:lnTo>
                    <a:lnTo>
                      <a:pt x="868" y="172"/>
                    </a:lnTo>
                    <a:lnTo>
                      <a:pt x="864" y="172"/>
                    </a:lnTo>
                    <a:lnTo>
                      <a:pt x="862" y="172"/>
                    </a:lnTo>
                    <a:lnTo>
                      <a:pt x="858" y="172"/>
                    </a:lnTo>
                    <a:lnTo>
                      <a:pt x="854" y="168"/>
                    </a:lnTo>
                    <a:lnTo>
                      <a:pt x="850" y="168"/>
                    </a:lnTo>
                    <a:lnTo>
                      <a:pt x="846" y="168"/>
                    </a:lnTo>
                    <a:lnTo>
                      <a:pt x="842" y="168"/>
                    </a:lnTo>
                    <a:lnTo>
                      <a:pt x="842" y="164"/>
                    </a:lnTo>
                    <a:lnTo>
                      <a:pt x="838" y="164"/>
                    </a:lnTo>
                    <a:lnTo>
                      <a:pt x="834" y="160"/>
                    </a:lnTo>
                    <a:lnTo>
                      <a:pt x="838" y="164"/>
                    </a:lnTo>
                    <a:lnTo>
                      <a:pt x="838" y="168"/>
                    </a:lnTo>
                    <a:lnTo>
                      <a:pt x="842" y="168"/>
                    </a:lnTo>
                    <a:lnTo>
                      <a:pt x="846" y="168"/>
                    </a:lnTo>
                    <a:lnTo>
                      <a:pt x="846" y="172"/>
                    </a:lnTo>
                    <a:lnTo>
                      <a:pt x="842" y="172"/>
                    </a:lnTo>
                    <a:lnTo>
                      <a:pt x="834" y="172"/>
                    </a:lnTo>
                    <a:lnTo>
                      <a:pt x="832" y="172"/>
                    </a:lnTo>
                    <a:lnTo>
                      <a:pt x="834" y="172"/>
                    </a:lnTo>
                    <a:lnTo>
                      <a:pt x="834" y="176"/>
                    </a:lnTo>
                    <a:lnTo>
                      <a:pt x="838" y="176"/>
                    </a:lnTo>
                    <a:lnTo>
                      <a:pt x="838" y="172"/>
                    </a:lnTo>
                    <a:lnTo>
                      <a:pt x="842" y="172"/>
                    </a:lnTo>
                    <a:lnTo>
                      <a:pt x="846" y="172"/>
                    </a:lnTo>
                    <a:lnTo>
                      <a:pt x="850" y="172"/>
                    </a:lnTo>
                    <a:lnTo>
                      <a:pt x="854" y="172"/>
                    </a:lnTo>
                    <a:lnTo>
                      <a:pt x="858" y="172"/>
                    </a:lnTo>
                    <a:lnTo>
                      <a:pt x="862" y="172"/>
                    </a:lnTo>
                    <a:lnTo>
                      <a:pt x="862" y="176"/>
                    </a:lnTo>
                    <a:lnTo>
                      <a:pt x="858" y="176"/>
                    </a:lnTo>
                    <a:lnTo>
                      <a:pt x="862" y="176"/>
                    </a:lnTo>
                    <a:lnTo>
                      <a:pt x="864" y="172"/>
                    </a:lnTo>
                    <a:lnTo>
                      <a:pt x="868" y="172"/>
                    </a:lnTo>
                    <a:lnTo>
                      <a:pt x="872" y="172"/>
                    </a:lnTo>
                    <a:lnTo>
                      <a:pt x="876" y="176"/>
                    </a:lnTo>
                    <a:lnTo>
                      <a:pt x="876" y="180"/>
                    </a:lnTo>
                    <a:lnTo>
                      <a:pt x="872" y="180"/>
                    </a:lnTo>
                    <a:lnTo>
                      <a:pt x="872" y="182"/>
                    </a:lnTo>
                    <a:lnTo>
                      <a:pt x="872" y="180"/>
                    </a:lnTo>
                    <a:lnTo>
                      <a:pt x="876" y="180"/>
                    </a:lnTo>
                    <a:lnTo>
                      <a:pt x="880" y="182"/>
                    </a:lnTo>
                    <a:lnTo>
                      <a:pt x="884" y="182"/>
                    </a:lnTo>
                    <a:lnTo>
                      <a:pt x="884" y="180"/>
                    </a:lnTo>
                    <a:lnTo>
                      <a:pt x="888" y="180"/>
                    </a:lnTo>
                    <a:lnTo>
                      <a:pt x="890" y="180"/>
                    </a:lnTo>
                    <a:lnTo>
                      <a:pt x="894" y="186"/>
                    </a:lnTo>
                    <a:lnTo>
                      <a:pt x="894" y="190"/>
                    </a:lnTo>
                    <a:lnTo>
                      <a:pt x="890" y="190"/>
                    </a:lnTo>
                    <a:lnTo>
                      <a:pt x="888" y="190"/>
                    </a:lnTo>
                    <a:lnTo>
                      <a:pt x="888" y="194"/>
                    </a:lnTo>
                    <a:lnTo>
                      <a:pt x="884" y="194"/>
                    </a:lnTo>
                    <a:lnTo>
                      <a:pt x="884" y="190"/>
                    </a:lnTo>
                    <a:lnTo>
                      <a:pt x="880" y="190"/>
                    </a:lnTo>
                    <a:lnTo>
                      <a:pt x="880" y="194"/>
                    </a:lnTo>
                    <a:lnTo>
                      <a:pt x="876" y="194"/>
                    </a:lnTo>
                    <a:lnTo>
                      <a:pt x="872" y="194"/>
                    </a:lnTo>
                    <a:lnTo>
                      <a:pt x="872" y="198"/>
                    </a:lnTo>
                    <a:lnTo>
                      <a:pt x="868" y="198"/>
                    </a:lnTo>
                    <a:lnTo>
                      <a:pt x="864" y="198"/>
                    </a:lnTo>
                    <a:lnTo>
                      <a:pt x="864" y="202"/>
                    </a:lnTo>
                    <a:lnTo>
                      <a:pt x="862" y="202"/>
                    </a:lnTo>
                    <a:lnTo>
                      <a:pt x="858" y="202"/>
                    </a:lnTo>
                    <a:lnTo>
                      <a:pt x="854" y="202"/>
                    </a:lnTo>
                    <a:lnTo>
                      <a:pt x="850" y="202"/>
                    </a:lnTo>
                    <a:lnTo>
                      <a:pt x="846" y="202"/>
                    </a:lnTo>
                    <a:lnTo>
                      <a:pt x="850" y="198"/>
                    </a:lnTo>
                    <a:lnTo>
                      <a:pt x="854" y="194"/>
                    </a:lnTo>
                    <a:lnTo>
                      <a:pt x="850" y="194"/>
                    </a:lnTo>
                    <a:lnTo>
                      <a:pt x="846" y="194"/>
                    </a:lnTo>
                    <a:lnTo>
                      <a:pt x="846" y="190"/>
                    </a:lnTo>
                    <a:lnTo>
                      <a:pt x="842" y="194"/>
                    </a:lnTo>
                    <a:lnTo>
                      <a:pt x="838" y="194"/>
                    </a:lnTo>
                    <a:lnTo>
                      <a:pt x="834" y="194"/>
                    </a:lnTo>
                    <a:lnTo>
                      <a:pt x="834" y="190"/>
                    </a:lnTo>
                    <a:lnTo>
                      <a:pt x="838" y="190"/>
                    </a:lnTo>
                    <a:lnTo>
                      <a:pt x="838" y="186"/>
                    </a:lnTo>
                    <a:lnTo>
                      <a:pt x="834" y="186"/>
                    </a:lnTo>
                    <a:lnTo>
                      <a:pt x="834" y="190"/>
                    </a:lnTo>
                    <a:lnTo>
                      <a:pt x="832" y="190"/>
                    </a:lnTo>
                    <a:lnTo>
                      <a:pt x="828" y="190"/>
                    </a:lnTo>
                    <a:lnTo>
                      <a:pt x="828" y="186"/>
                    </a:lnTo>
                    <a:lnTo>
                      <a:pt x="824" y="182"/>
                    </a:lnTo>
                    <a:lnTo>
                      <a:pt x="824" y="186"/>
                    </a:lnTo>
                    <a:lnTo>
                      <a:pt x="828" y="186"/>
                    </a:lnTo>
                    <a:lnTo>
                      <a:pt x="828" y="190"/>
                    </a:lnTo>
                    <a:lnTo>
                      <a:pt x="832" y="190"/>
                    </a:lnTo>
                    <a:lnTo>
                      <a:pt x="832" y="194"/>
                    </a:lnTo>
                    <a:lnTo>
                      <a:pt x="828" y="194"/>
                    </a:lnTo>
                    <a:lnTo>
                      <a:pt x="824" y="198"/>
                    </a:lnTo>
                    <a:lnTo>
                      <a:pt x="824" y="194"/>
                    </a:lnTo>
                    <a:lnTo>
                      <a:pt x="820" y="194"/>
                    </a:lnTo>
                    <a:lnTo>
                      <a:pt x="820" y="190"/>
                    </a:lnTo>
                    <a:lnTo>
                      <a:pt x="816" y="190"/>
                    </a:lnTo>
                    <a:lnTo>
                      <a:pt x="816" y="186"/>
                    </a:lnTo>
                    <a:lnTo>
                      <a:pt x="812" y="186"/>
                    </a:lnTo>
                    <a:lnTo>
                      <a:pt x="816" y="190"/>
                    </a:lnTo>
                    <a:lnTo>
                      <a:pt x="816" y="194"/>
                    </a:lnTo>
                    <a:lnTo>
                      <a:pt x="812" y="194"/>
                    </a:lnTo>
                    <a:lnTo>
                      <a:pt x="808" y="194"/>
                    </a:lnTo>
                    <a:lnTo>
                      <a:pt x="806" y="194"/>
                    </a:lnTo>
                    <a:lnTo>
                      <a:pt x="806" y="190"/>
                    </a:lnTo>
                    <a:lnTo>
                      <a:pt x="802" y="190"/>
                    </a:lnTo>
                    <a:lnTo>
                      <a:pt x="802" y="194"/>
                    </a:lnTo>
                    <a:lnTo>
                      <a:pt x="806" y="194"/>
                    </a:lnTo>
                    <a:lnTo>
                      <a:pt x="802" y="194"/>
                    </a:lnTo>
                    <a:lnTo>
                      <a:pt x="798" y="194"/>
                    </a:lnTo>
                    <a:lnTo>
                      <a:pt x="794" y="194"/>
                    </a:lnTo>
                    <a:lnTo>
                      <a:pt x="794" y="190"/>
                    </a:lnTo>
                    <a:lnTo>
                      <a:pt x="790" y="190"/>
                    </a:lnTo>
                    <a:lnTo>
                      <a:pt x="790" y="194"/>
                    </a:lnTo>
                    <a:lnTo>
                      <a:pt x="794" y="194"/>
                    </a:lnTo>
                    <a:lnTo>
                      <a:pt x="802" y="198"/>
                    </a:lnTo>
                    <a:lnTo>
                      <a:pt x="798" y="198"/>
                    </a:lnTo>
                    <a:lnTo>
                      <a:pt x="794" y="198"/>
                    </a:lnTo>
                    <a:lnTo>
                      <a:pt x="790" y="198"/>
                    </a:lnTo>
                    <a:lnTo>
                      <a:pt x="786" y="198"/>
                    </a:lnTo>
                    <a:lnTo>
                      <a:pt x="782" y="198"/>
                    </a:lnTo>
                    <a:lnTo>
                      <a:pt x="778" y="198"/>
                    </a:lnTo>
                    <a:lnTo>
                      <a:pt x="776" y="198"/>
                    </a:lnTo>
                    <a:lnTo>
                      <a:pt x="772" y="198"/>
                    </a:lnTo>
                    <a:lnTo>
                      <a:pt x="772" y="194"/>
                    </a:lnTo>
                    <a:lnTo>
                      <a:pt x="776" y="194"/>
                    </a:lnTo>
                    <a:lnTo>
                      <a:pt x="772" y="190"/>
                    </a:lnTo>
                    <a:lnTo>
                      <a:pt x="768" y="190"/>
                    </a:lnTo>
                    <a:lnTo>
                      <a:pt x="772" y="190"/>
                    </a:lnTo>
                    <a:lnTo>
                      <a:pt x="772" y="194"/>
                    </a:lnTo>
                    <a:lnTo>
                      <a:pt x="768" y="194"/>
                    </a:lnTo>
                    <a:lnTo>
                      <a:pt x="768" y="198"/>
                    </a:lnTo>
                    <a:lnTo>
                      <a:pt x="764" y="198"/>
                    </a:lnTo>
                    <a:lnTo>
                      <a:pt x="760" y="194"/>
                    </a:lnTo>
                    <a:lnTo>
                      <a:pt x="756" y="194"/>
                    </a:lnTo>
                    <a:lnTo>
                      <a:pt x="756" y="190"/>
                    </a:lnTo>
                    <a:lnTo>
                      <a:pt x="756" y="194"/>
                    </a:lnTo>
                    <a:lnTo>
                      <a:pt x="756" y="198"/>
                    </a:lnTo>
                    <a:lnTo>
                      <a:pt x="752" y="198"/>
                    </a:lnTo>
                    <a:lnTo>
                      <a:pt x="752" y="194"/>
                    </a:lnTo>
                    <a:lnTo>
                      <a:pt x="752" y="198"/>
                    </a:lnTo>
                    <a:lnTo>
                      <a:pt x="748" y="198"/>
                    </a:lnTo>
                    <a:lnTo>
                      <a:pt x="746" y="198"/>
                    </a:lnTo>
                    <a:lnTo>
                      <a:pt x="742" y="194"/>
                    </a:lnTo>
                    <a:lnTo>
                      <a:pt x="746" y="194"/>
                    </a:lnTo>
                    <a:lnTo>
                      <a:pt x="742" y="190"/>
                    </a:lnTo>
                    <a:lnTo>
                      <a:pt x="742" y="186"/>
                    </a:lnTo>
                    <a:lnTo>
                      <a:pt x="742" y="182"/>
                    </a:lnTo>
                    <a:lnTo>
                      <a:pt x="738" y="186"/>
                    </a:lnTo>
                    <a:lnTo>
                      <a:pt x="742" y="186"/>
                    </a:lnTo>
                    <a:lnTo>
                      <a:pt x="742" y="190"/>
                    </a:lnTo>
                    <a:lnTo>
                      <a:pt x="742" y="194"/>
                    </a:lnTo>
                    <a:lnTo>
                      <a:pt x="738" y="194"/>
                    </a:lnTo>
                    <a:lnTo>
                      <a:pt x="742" y="194"/>
                    </a:lnTo>
                    <a:lnTo>
                      <a:pt x="742" y="190"/>
                    </a:lnTo>
                    <a:lnTo>
                      <a:pt x="738" y="190"/>
                    </a:lnTo>
                    <a:lnTo>
                      <a:pt x="738" y="194"/>
                    </a:lnTo>
                    <a:lnTo>
                      <a:pt x="734" y="194"/>
                    </a:lnTo>
                    <a:lnTo>
                      <a:pt x="732" y="194"/>
                    </a:lnTo>
                    <a:lnTo>
                      <a:pt x="728" y="190"/>
                    </a:lnTo>
                    <a:lnTo>
                      <a:pt x="732" y="186"/>
                    </a:lnTo>
                    <a:lnTo>
                      <a:pt x="728" y="186"/>
                    </a:lnTo>
                    <a:lnTo>
                      <a:pt x="728" y="182"/>
                    </a:lnTo>
                    <a:lnTo>
                      <a:pt x="732" y="182"/>
                    </a:lnTo>
                    <a:lnTo>
                      <a:pt x="734" y="182"/>
                    </a:lnTo>
                    <a:lnTo>
                      <a:pt x="734" y="180"/>
                    </a:lnTo>
                    <a:lnTo>
                      <a:pt x="738" y="180"/>
                    </a:lnTo>
                    <a:lnTo>
                      <a:pt x="742" y="176"/>
                    </a:lnTo>
                    <a:lnTo>
                      <a:pt x="746" y="176"/>
                    </a:lnTo>
                    <a:lnTo>
                      <a:pt x="748" y="176"/>
                    </a:lnTo>
                    <a:lnTo>
                      <a:pt x="752" y="176"/>
                    </a:lnTo>
                    <a:lnTo>
                      <a:pt x="756" y="176"/>
                    </a:lnTo>
                    <a:lnTo>
                      <a:pt x="760" y="176"/>
                    </a:lnTo>
                    <a:lnTo>
                      <a:pt x="756" y="176"/>
                    </a:lnTo>
                    <a:lnTo>
                      <a:pt x="760" y="176"/>
                    </a:lnTo>
                    <a:lnTo>
                      <a:pt x="764" y="176"/>
                    </a:lnTo>
                    <a:lnTo>
                      <a:pt x="768" y="176"/>
                    </a:lnTo>
                    <a:lnTo>
                      <a:pt x="764" y="172"/>
                    </a:lnTo>
                    <a:lnTo>
                      <a:pt x="760" y="172"/>
                    </a:lnTo>
                    <a:lnTo>
                      <a:pt x="764" y="172"/>
                    </a:lnTo>
                    <a:lnTo>
                      <a:pt x="760" y="172"/>
                    </a:lnTo>
                    <a:lnTo>
                      <a:pt x="760" y="168"/>
                    </a:lnTo>
                    <a:lnTo>
                      <a:pt x="764" y="168"/>
                    </a:lnTo>
                    <a:lnTo>
                      <a:pt x="760" y="168"/>
                    </a:lnTo>
                    <a:lnTo>
                      <a:pt x="756" y="168"/>
                    </a:lnTo>
                    <a:lnTo>
                      <a:pt x="752" y="168"/>
                    </a:lnTo>
                    <a:lnTo>
                      <a:pt x="752" y="164"/>
                    </a:lnTo>
                    <a:lnTo>
                      <a:pt x="748" y="160"/>
                    </a:lnTo>
                    <a:lnTo>
                      <a:pt x="746" y="160"/>
                    </a:lnTo>
                    <a:lnTo>
                      <a:pt x="746" y="158"/>
                    </a:lnTo>
                    <a:lnTo>
                      <a:pt x="748" y="158"/>
                    </a:lnTo>
                    <a:lnTo>
                      <a:pt x="752" y="158"/>
                    </a:lnTo>
                    <a:lnTo>
                      <a:pt x="752" y="154"/>
                    </a:lnTo>
                    <a:lnTo>
                      <a:pt x="760" y="154"/>
                    </a:lnTo>
                    <a:lnTo>
                      <a:pt x="764" y="154"/>
                    </a:lnTo>
                    <a:lnTo>
                      <a:pt x="768" y="154"/>
                    </a:lnTo>
                    <a:lnTo>
                      <a:pt x="772" y="158"/>
                    </a:lnTo>
                    <a:lnTo>
                      <a:pt x="776" y="158"/>
                    </a:lnTo>
                    <a:lnTo>
                      <a:pt x="778" y="160"/>
                    </a:lnTo>
                    <a:lnTo>
                      <a:pt x="782" y="164"/>
                    </a:lnTo>
                    <a:lnTo>
                      <a:pt x="782" y="168"/>
                    </a:lnTo>
                    <a:lnTo>
                      <a:pt x="778" y="168"/>
                    </a:lnTo>
                    <a:lnTo>
                      <a:pt x="782" y="168"/>
                    </a:lnTo>
                    <a:lnTo>
                      <a:pt x="782" y="164"/>
                    </a:lnTo>
                    <a:lnTo>
                      <a:pt x="786" y="168"/>
                    </a:lnTo>
                    <a:lnTo>
                      <a:pt x="790" y="168"/>
                    </a:lnTo>
                    <a:lnTo>
                      <a:pt x="794" y="168"/>
                    </a:lnTo>
                    <a:lnTo>
                      <a:pt x="794" y="172"/>
                    </a:lnTo>
                    <a:lnTo>
                      <a:pt x="798" y="172"/>
                    </a:lnTo>
                    <a:lnTo>
                      <a:pt x="798" y="168"/>
                    </a:lnTo>
                    <a:lnTo>
                      <a:pt x="802" y="168"/>
                    </a:lnTo>
                    <a:lnTo>
                      <a:pt x="806" y="168"/>
                    </a:lnTo>
                    <a:lnTo>
                      <a:pt x="808" y="168"/>
                    </a:lnTo>
                    <a:lnTo>
                      <a:pt x="812" y="168"/>
                    </a:lnTo>
                    <a:lnTo>
                      <a:pt x="808" y="168"/>
                    </a:lnTo>
                    <a:lnTo>
                      <a:pt x="808" y="164"/>
                    </a:lnTo>
                    <a:lnTo>
                      <a:pt x="812" y="164"/>
                    </a:lnTo>
                    <a:lnTo>
                      <a:pt x="816" y="164"/>
                    </a:lnTo>
                    <a:lnTo>
                      <a:pt x="820" y="160"/>
                    </a:lnTo>
                    <a:lnTo>
                      <a:pt x="824" y="158"/>
                    </a:lnTo>
                    <a:lnTo>
                      <a:pt x="828" y="154"/>
                    </a:lnTo>
                    <a:lnTo>
                      <a:pt x="828" y="150"/>
                    </a:lnTo>
                    <a:lnTo>
                      <a:pt x="832" y="150"/>
                    </a:lnTo>
                    <a:lnTo>
                      <a:pt x="828" y="150"/>
                    </a:lnTo>
                    <a:lnTo>
                      <a:pt x="824" y="150"/>
                    </a:lnTo>
                    <a:lnTo>
                      <a:pt x="824" y="154"/>
                    </a:lnTo>
                    <a:lnTo>
                      <a:pt x="820" y="154"/>
                    </a:lnTo>
                    <a:lnTo>
                      <a:pt x="820" y="158"/>
                    </a:lnTo>
                    <a:lnTo>
                      <a:pt x="816" y="158"/>
                    </a:lnTo>
                    <a:lnTo>
                      <a:pt x="816" y="160"/>
                    </a:lnTo>
                    <a:lnTo>
                      <a:pt x="812" y="160"/>
                    </a:lnTo>
                    <a:lnTo>
                      <a:pt x="812" y="164"/>
                    </a:lnTo>
                    <a:lnTo>
                      <a:pt x="808" y="164"/>
                    </a:lnTo>
                    <a:lnTo>
                      <a:pt x="806" y="164"/>
                    </a:lnTo>
                    <a:lnTo>
                      <a:pt x="802" y="164"/>
                    </a:lnTo>
                    <a:lnTo>
                      <a:pt x="798" y="164"/>
                    </a:lnTo>
                    <a:lnTo>
                      <a:pt x="794" y="164"/>
                    </a:lnTo>
                    <a:lnTo>
                      <a:pt x="794" y="160"/>
                    </a:lnTo>
                    <a:lnTo>
                      <a:pt x="798" y="160"/>
                    </a:lnTo>
                    <a:lnTo>
                      <a:pt x="802" y="160"/>
                    </a:lnTo>
                    <a:lnTo>
                      <a:pt x="798" y="158"/>
                    </a:lnTo>
                    <a:lnTo>
                      <a:pt x="798" y="160"/>
                    </a:lnTo>
                    <a:lnTo>
                      <a:pt x="794" y="160"/>
                    </a:lnTo>
                    <a:lnTo>
                      <a:pt x="790" y="160"/>
                    </a:lnTo>
                    <a:lnTo>
                      <a:pt x="786" y="160"/>
                    </a:lnTo>
                    <a:lnTo>
                      <a:pt x="786" y="158"/>
                    </a:lnTo>
                    <a:lnTo>
                      <a:pt x="790" y="158"/>
                    </a:lnTo>
                    <a:lnTo>
                      <a:pt x="786" y="158"/>
                    </a:lnTo>
                    <a:lnTo>
                      <a:pt x="786" y="154"/>
                    </a:lnTo>
                    <a:lnTo>
                      <a:pt x="790" y="154"/>
                    </a:lnTo>
                    <a:lnTo>
                      <a:pt x="794" y="154"/>
                    </a:lnTo>
                    <a:lnTo>
                      <a:pt x="798" y="154"/>
                    </a:lnTo>
                    <a:lnTo>
                      <a:pt x="802" y="154"/>
                    </a:lnTo>
                    <a:lnTo>
                      <a:pt x="798" y="154"/>
                    </a:lnTo>
                    <a:lnTo>
                      <a:pt x="794" y="154"/>
                    </a:lnTo>
                    <a:lnTo>
                      <a:pt x="790" y="154"/>
                    </a:lnTo>
                    <a:lnTo>
                      <a:pt x="786" y="154"/>
                    </a:lnTo>
                    <a:lnTo>
                      <a:pt x="782" y="154"/>
                    </a:lnTo>
                    <a:lnTo>
                      <a:pt x="786" y="150"/>
                    </a:lnTo>
                    <a:lnTo>
                      <a:pt x="790" y="150"/>
                    </a:lnTo>
                    <a:lnTo>
                      <a:pt x="794" y="150"/>
                    </a:lnTo>
                    <a:lnTo>
                      <a:pt x="798" y="150"/>
                    </a:lnTo>
                    <a:lnTo>
                      <a:pt x="802" y="150"/>
                    </a:lnTo>
                    <a:lnTo>
                      <a:pt x="798" y="150"/>
                    </a:lnTo>
                    <a:lnTo>
                      <a:pt x="794" y="150"/>
                    </a:lnTo>
                    <a:lnTo>
                      <a:pt x="790" y="150"/>
                    </a:lnTo>
                    <a:lnTo>
                      <a:pt x="790" y="146"/>
                    </a:lnTo>
                    <a:lnTo>
                      <a:pt x="794" y="146"/>
                    </a:lnTo>
                    <a:lnTo>
                      <a:pt x="798" y="146"/>
                    </a:lnTo>
                    <a:lnTo>
                      <a:pt x="802" y="146"/>
                    </a:lnTo>
                    <a:lnTo>
                      <a:pt x="806" y="146"/>
                    </a:lnTo>
                    <a:lnTo>
                      <a:pt x="802" y="146"/>
                    </a:lnTo>
                    <a:lnTo>
                      <a:pt x="798" y="146"/>
                    </a:lnTo>
                    <a:lnTo>
                      <a:pt x="794" y="146"/>
                    </a:lnTo>
                    <a:lnTo>
                      <a:pt x="794" y="142"/>
                    </a:lnTo>
                    <a:lnTo>
                      <a:pt x="798" y="142"/>
                    </a:lnTo>
                    <a:lnTo>
                      <a:pt x="794" y="142"/>
                    </a:lnTo>
                    <a:lnTo>
                      <a:pt x="794" y="138"/>
                    </a:lnTo>
                    <a:lnTo>
                      <a:pt x="794" y="136"/>
                    </a:lnTo>
                    <a:lnTo>
                      <a:pt x="798" y="136"/>
                    </a:lnTo>
                    <a:lnTo>
                      <a:pt x="794" y="138"/>
                    </a:lnTo>
                    <a:lnTo>
                      <a:pt x="794" y="142"/>
                    </a:lnTo>
                    <a:lnTo>
                      <a:pt x="790" y="142"/>
                    </a:lnTo>
                    <a:lnTo>
                      <a:pt x="790" y="146"/>
                    </a:lnTo>
                    <a:lnTo>
                      <a:pt x="786" y="150"/>
                    </a:lnTo>
                    <a:lnTo>
                      <a:pt x="782" y="150"/>
                    </a:lnTo>
                    <a:lnTo>
                      <a:pt x="778" y="150"/>
                    </a:lnTo>
                    <a:lnTo>
                      <a:pt x="776" y="150"/>
                    </a:lnTo>
                    <a:lnTo>
                      <a:pt x="776" y="146"/>
                    </a:lnTo>
                    <a:lnTo>
                      <a:pt x="778" y="146"/>
                    </a:lnTo>
                    <a:lnTo>
                      <a:pt x="778" y="142"/>
                    </a:lnTo>
                    <a:lnTo>
                      <a:pt x="776" y="142"/>
                    </a:lnTo>
                    <a:lnTo>
                      <a:pt x="776" y="146"/>
                    </a:lnTo>
                    <a:lnTo>
                      <a:pt x="772" y="146"/>
                    </a:lnTo>
                    <a:lnTo>
                      <a:pt x="768" y="146"/>
                    </a:lnTo>
                    <a:lnTo>
                      <a:pt x="768" y="150"/>
                    </a:lnTo>
                    <a:lnTo>
                      <a:pt x="764" y="150"/>
                    </a:lnTo>
                    <a:lnTo>
                      <a:pt x="760" y="150"/>
                    </a:lnTo>
                    <a:lnTo>
                      <a:pt x="756" y="150"/>
                    </a:lnTo>
                    <a:lnTo>
                      <a:pt x="756" y="146"/>
                    </a:lnTo>
                    <a:lnTo>
                      <a:pt x="760" y="146"/>
                    </a:lnTo>
                    <a:lnTo>
                      <a:pt x="756" y="146"/>
                    </a:lnTo>
                    <a:lnTo>
                      <a:pt x="756" y="142"/>
                    </a:lnTo>
                    <a:lnTo>
                      <a:pt x="756" y="138"/>
                    </a:lnTo>
                    <a:lnTo>
                      <a:pt x="760" y="138"/>
                    </a:lnTo>
                    <a:lnTo>
                      <a:pt x="760" y="136"/>
                    </a:lnTo>
                    <a:lnTo>
                      <a:pt x="764" y="136"/>
                    </a:lnTo>
                    <a:lnTo>
                      <a:pt x="760" y="136"/>
                    </a:lnTo>
                    <a:lnTo>
                      <a:pt x="764" y="132"/>
                    </a:lnTo>
                    <a:lnTo>
                      <a:pt x="768" y="128"/>
                    </a:lnTo>
                    <a:lnTo>
                      <a:pt x="772" y="128"/>
                    </a:lnTo>
                    <a:lnTo>
                      <a:pt x="776" y="128"/>
                    </a:lnTo>
                    <a:lnTo>
                      <a:pt x="778" y="128"/>
                    </a:lnTo>
                    <a:lnTo>
                      <a:pt x="782" y="128"/>
                    </a:lnTo>
                    <a:lnTo>
                      <a:pt x="786" y="128"/>
                    </a:lnTo>
                    <a:lnTo>
                      <a:pt x="786" y="124"/>
                    </a:lnTo>
                    <a:lnTo>
                      <a:pt x="790" y="124"/>
                    </a:lnTo>
                    <a:lnTo>
                      <a:pt x="794" y="128"/>
                    </a:lnTo>
                    <a:lnTo>
                      <a:pt x="798" y="128"/>
                    </a:lnTo>
                    <a:lnTo>
                      <a:pt x="802" y="128"/>
                    </a:lnTo>
                    <a:lnTo>
                      <a:pt x="806" y="128"/>
                    </a:lnTo>
                    <a:lnTo>
                      <a:pt x="808" y="128"/>
                    </a:lnTo>
                    <a:lnTo>
                      <a:pt x="812" y="128"/>
                    </a:lnTo>
                    <a:lnTo>
                      <a:pt x="816" y="128"/>
                    </a:lnTo>
                    <a:lnTo>
                      <a:pt x="816" y="132"/>
                    </a:lnTo>
                    <a:lnTo>
                      <a:pt x="820" y="132"/>
                    </a:lnTo>
                    <a:lnTo>
                      <a:pt x="824" y="132"/>
                    </a:lnTo>
                    <a:lnTo>
                      <a:pt x="828" y="136"/>
                    </a:lnTo>
                    <a:lnTo>
                      <a:pt x="832" y="136"/>
                    </a:lnTo>
                    <a:lnTo>
                      <a:pt x="828" y="136"/>
                    </a:lnTo>
                    <a:lnTo>
                      <a:pt x="828" y="132"/>
                    </a:lnTo>
                    <a:lnTo>
                      <a:pt x="832" y="132"/>
                    </a:lnTo>
                    <a:lnTo>
                      <a:pt x="828" y="132"/>
                    </a:lnTo>
                    <a:lnTo>
                      <a:pt x="824" y="132"/>
                    </a:lnTo>
                    <a:lnTo>
                      <a:pt x="820" y="132"/>
                    </a:lnTo>
                    <a:lnTo>
                      <a:pt x="820" y="128"/>
                    </a:lnTo>
                    <a:lnTo>
                      <a:pt x="816" y="128"/>
                    </a:lnTo>
                    <a:lnTo>
                      <a:pt x="820" y="128"/>
                    </a:lnTo>
                    <a:lnTo>
                      <a:pt x="824" y="128"/>
                    </a:lnTo>
                    <a:lnTo>
                      <a:pt x="828" y="128"/>
                    </a:lnTo>
                    <a:lnTo>
                      <a:pt x="832" y="128"/>
                    </a:lnTo>
                    <a:lnTo>
                      <a:pt x="834" y="128"/>
                    </a:lnTo>
                    <a:lnTo>
                      <a:pt x="838" y="128"/>
                    </a:lnTo>
                    <a:lnTo>
                      <a:pt x="834" y="128"/>
                    </a:lnTo>
                    <a:lnTo>
                      <a:pt x="838" y="128"/>
                    </a:lnTo>
                    <a:lnTo>
                      <a:pt x="838" y="124"/>
                    </a:lnTo>
                    <a:lnTo>
                      <a:pt x="842" y="124"/>
                    </a:lnTo>
                    <a:lnTo>
                      <a:pt x="842" y="120"/>
                    </a:lnTo>
                    <a:lnTo>
                      <a:pt x="838" y="120"/>
                    </a:lnTo>
                    <a:lnTo>
                      <a:pt x="834" y="124"/>
                    </a:lnTo>
                    <a:lnTo>
                      <a:pt x="832" y="124"/>
                    </a:lnTo>
                    <a:lnTo>
                      <a:pt x="832" y="128"/>
                    </a:lnTo>
                    <a:lnTo>
                      <a:pt x="828" y="128"/>
                    </a:lnTo>
                    <a:lnTo>
                      <a:pt x="824" y="128"/>
                    </a:lnTo>
                    <a:lnTo>
                      <a:pt x="824" y="124"/>
                    </a:lnTo>
                    <a:lnTo>
                      <a:pt x="820" y="124"/>
                    </a:lnTo>
                    <a:lnTo>
                      <a:pt x="816" y="124"/>
                    </a:lnTo>
                    <a:lnTo>
                      <a:pt x="812" y="124"/>
                    </a:lnTo>
                    <a:lnTo>
                      <a:pt x="808" y="124"/>
                    </a:lnTo>
                    <a:lnTo>
                      <a:pt x="806" y="124"/>
                    </a:lnTo>
                    <a:lnTo>
                      <a:pt x="802" y="124"/>
                    </a:lnTo>
                    <a:lnTo>
                      <a:pt x="798" y="124"/>
                    </a:lnTo>
                    <a:lnTo>
                      <a:pt x="794" y="124"/>
                    </a:lnTo>
                    <a:lnTo>
                      <a:pt x="794" y="120"/>
                    </a:lnTo>
                    <a:lnTo>
                      <a:pt x="798" y="120"/>
                    </a:lnTo>
                    <a:lnTo>
                      <a:pt x="806" y="120"/>
                    </a:lnTo>
                    <a:lnTo>
                      <a:pt x="808" y="120"/>
                    </a:lnTo>
                    <a:lnTo>
                      <a:pt x="808" y="124"/>
                    </a:lnTo>
                    <a:lnTo>
                      <a:pt x="812" y="124"/>
                    </a:lnTo>
                    <a:lnTo>
                      <a:pt x="816" y="120"/>
                    </a:lnTo>
                    <a:lnTo>
                      <a:pt x="812" y="120"/>
                    </a:lnTo>
                    <a:lnTo>
                      <a:pt x="808" y="120"/>
                    </a:lnTo>
                    <a:lnTo>
                      <a:pt x="806" y="120"/>
                    </a:lnTo>
                    <a:lnTo>
                      <a:pt x="806" y="116"/>
                    </a:lnTo>
                    <a:lnTo>
                      <a:pt x="802" y="116"/>
                    </a:lnTo>
                    <a:lnTo>
                      <a:pt x="802" y="112"/>
                    </a:lnTo>
                    <a:lnTo>
                      <a:pt x="798" y="112"/>
                    </a:lnTo>
                    <a:lnTo>
                      <a:pt x="798" y="108"/>
                    </a:lnTo>
                    <a:lnTo>
                      <a:pt x="794" y="108"/>
                    </a:lnTo>
                    <a:lnTo>
                      <a:pt x="790" y="106"/>
                    </a:lnTo>
                    <a:lnTo>
                      <a:pt x="786" y="106"/>
                    </a:lnTo>
                    <a:lnTo>
                      <a:pt x="786" y="102"/>
                    </a:lnTo>
                    <a:lnTo>
                      <a:pt x="782" y="102"/>
                    </a:lnTo>
                    <a:lnTo>
                      <a:pt x="778" y="102"/>
                    </a:lnTo>
                    <a:lnTo>
                      <a:pt x="776" y="102"/>
                    </a:lnTo>
                    <a:lnTo>
                      <a:pt x="772" y="102"/>
                    </a:lnTo>
                    <a:lnTo>
                      <a:pt x="772" y="98"/>
                    </a:lnTo>
                    <a:lnTo>
                      <a:pt x="772" y="94"/>
                    </a:lnTo>
                    <a:lnTo>
                      <a:pt x="776" y="94"/>
                    </a:lnTo>
                    <a:lnTo>
                      <a:pt x="778" y="94"/>
                    </a:lnTo>
                    <a:lnTo>
                      <a:pt x="778" y="98"/>
                    </a:lnTo>
                    <a:lnTo>
                      <a:pt x="782" y="98"/>
                    </a:lnTo>
                    <a:lnTo>
                      <a:pt x="786" y="98"/>
                    </a:lnTo>
                    <a:lnTo>
                      <a:pt x="782" y="94"/>
                    </a:lnTo>
                    <a:lnTo>
                      <a:pt x="776" y="94"/>
                    </a:lnTo>
                    <a:lnTo>
                      <a:pt x="772" y="94"/>
                    </a:lnTo>
                    <a:lnTo>
                      <a:pt x="768" y="94"/>
                    </a:lnTo>
                    <a:lnTo>
                      <a:pt x="768" y="90"/>
                    </a:lnTo>
                    <a:lnTo>
                      <a:pt x="772" y="86"/>
                    </a:lnTo>
                    <a:lnTo>
                      <a:pt x="776" y="82"/>
                    </a:lnTo>
                    <a:lnTo>
                      <a:pt x="778" y="82"/>
                    </a:lnTo>
                    <a:lnTo>
                      <a:pt x="782" y="86"/>
                    </a:lnTo>
                    <a:lnTo>
                      <a:pt x="786" y="86"/>
                    </a:lnTo>
                    <a:lnTo>
                      <a:pt x="790" y="86"/>
                    </a:lnTo>
                    <a:lnTo>
                      <a:pt x="794" y="86"/>
                    </a:lnTo>
                    <a:lnTo>
                      <a:pt x="798" y="86"/>
                    </a:lnTo>
                    <a:lnTo>
                      <a:pt x="802" y="86"/>
                    </a:lnTo>
                    <a:lnTo>
                      <a:pt x="806" y="86"/>
                    </a:lnTo>
                    <a:lnTo>
                      <a:pt x="808" y="86"/>
                    </a:lnTo>
                    <a:lnTo>
                      <a:pt x="812" y="86"/>
                    </a:lnTo>
                    <a:lnTo>
                      <a:pt x="812" y="90"/>
                    </a:lnTo>
                    <a:lnTo>
                      <a:pt x="816" y="90"/>
                    </a:lnTo>
                    <a:lnTo>
                      <a:pt x="820" y="90"/>
                    </a:lnTo>
                    <a:lnTo>
                      <a:pt x="820" y="94"/>
                    </a:lnTo>
                    <a:lnTo>
                      <a:pt x="824" y="94"/>
                    </a:lnTo>
                    <a:lnTo>
                      <a:pt x="828" y="94"/>
                    </a:lnTo>
                    <a:lnTo>
                      <a:pt x="832" y="98"/>
                    </a:lnTo>
                    <a:lnTo>
                      <a:pt x="834" y="98"/>
                    </a:lnTo>
                    <a:lnTo>
                      <a:pt x="834" y="102"/>
                    </a:lnTo>
                    <a:lnTo>
                      <a:pt x="838" y="102"/>
                    </a:lnTo>
                    <a:lnTo>
                      <a:pt x="838" y="106"/>
                    </a:lnTo>
                    <a:lnTo>
                      <a:pt x="842" y="106"/>
                    </a:lnTo>
                    <a:lnTo>
                      <a:pt x="846" y="106"/>
                    </a:lnTo>
                    <a:lnTo>
                      <a:pt x="850" y="106"/>
                    </a:lnTo>
                    <a:lnTo>
                      <a:pt x="854" y="106"/>
                    </a:lnTo>
                    <a:lnTo>
                      <a:pt x="858" y="106"/>
                    </a:lnTo>
                    <a:lnTo>
                      <a:pt x="862" y="106"/>
                    </a:lnTo>
                    <a:lnTo>
                      <a:pt x="864" y="106"/>
                    </a:lnTo>
                    <a:lnTo>
                      <a:pt x="864" y="102"/>
                    </a:lnTo>
                    <a:lnTo>
                      <a:pt x="862" y="102"/>
                    </a:lnTo>
                    <a:lnTo>
                      <a:pt x="858" y="102"/>
                    </a:lnTo>
                    <a:lnTo>
                      <a:pt x="858" y="106"/>
                    </a:lnTo>
                    <a:lnTo>
                      <a:pt x="854" y="106"/>
                    </a:lnTo>
                    <a:lnTo>
                      <a:pt x="850" y="106"/>
                    </a:lnTo>
                    <a:lnTo>
                      <a:pt x="846" y="102"/>
                    </a:lnTo>
                    <a:lnTo>
                      <a:pt x="842" y="102"/>
                    </a:lnTo>
                    <a:lnTo>
                      <a:pt x="838" y="98"/>
                    </a:lnTo>
                    <a:lnTo>
                      <a:pt x="842" y="98"/>
                    </a:lnTo>
                    <a:lnTo>
                      <a:pt x="842" y="94"/>
                    </a:lnTo>
                    <a:lnTo>
                      <a:pt x="838" y="94"/>
                    </a:lnTo>
                    <a:lnTo>
                      <a:pt x="834" y="94"/>
                    </a:lnTo>
                    <a:lnTo>
                      <a:pt x="832" y="94"/>
                    </a:lnTo>
                    <a:lnTo>
                      <a:pt x="828" y="94"/>
                    </a:lnTo>
                    <a:lnTo>
                      <a:pt x="824" y="90"/>
                    </a:lnTo>
                    <a:lnTo>
                      <a:pt x="820" y="86"/>
                    </a:lnTo>
                    <a:lnTo>
                      <a:pt x="816" y="86"/>
                    </a:lnTo>
                    <a:lnTo>
                      <a:pt x="816" y="82"/>
                    </a:lnTo>
                    <a:lnTo>
                      <a:pt x="820" y="82"/>
                    </a:lnTo>
                    <a:lnTo>
                      <a:pt x="824" y="82"/>
                    </a:lnTo>
                    <a:lnTo>
                      <a:pt x="828" y="82"/>
                    </a:lnTo>
                    <a:lnTo>
                      <a:pt x="832" y="82"/>
                    </a:lnTo>
                    <a:lnTo>
                      <a:pt x="834" y="82"/>
                    </a:lnTo>
                    <a:lnTo>
                      <a:pt x="838" y="82"/>
                    </a:lnTo>
                    <a:lnTo>
                      <a:pt x="842" y="82"/>
                    </a:lnTo>
                    <a:lnTo>
                      <a:pt x="846" y="82"/>
                    </a:lnTo>
                    <a:lnTo>
                      <a:pt x="850" y="82"/>
                    </a:lnTo>
                    <a:lnTo>
                      <a:pt x="850" y="78"/>
                    </a:lnTo>
                    <a:lnTo>
                      <a:pt x="854" y="78"/>
                    </a:lnTo>
                    <a:lnTo>
                      <a:pt x="858" y="78"/>
                    </a:lnTo>
                    <a:lnTo>
                      <a:pt x="862" y="78"/>
                    </a:lnTo>
                    <a:lnTo>
                      <a:pt x="864" y="78"/>
                    </a:lnTo>
                    <a:lnTo>
                      <a:pt x="868" y="78"/>
                    </a:lnTo>
                    <a:lnTo>
                      <a:pt x="872" y="78"/>
                    </a:lnTo>
                    <a:lnTo>
                      <a:pt x="876" y="78"/>
                    </a:lnTo>
                    <a:lnTo>
                      <a:pt x="880" y="78"/>
                    </a:lnTo>
                    <a:lnTo>
                      <a:pt x="884" y="78"/>
                    </a:lnTo>
                    <a:lnTo>
                      <a:pt x="888" y="78"/>
                    </a:lnTo>
                    <a:lnTo>
                      <a:pt x="890" y="78"/>
                    </a:lnTo>
                    <a:lnTo>
                      <a:pt x="890" y="76"/>
                    </a:lnTo>
                    <a:lnTo>
                      <a:pt x="888" y="76"/>
                    </a:lnTo>
                    <a:lnTo>
                      <a:pt x="880" y="76"/>
                    </a:lnTo>
                    <a:lnTo>
                      <a:pt x="876" y="76"/>
                    </a:lnTo>
                    <a:lnTo>
                      <a:pt x="872" y="76"/>
                    </a:lnTo>
                    <a:lnTo>
                      <a:pt x="868" y="76"/>
                    </a:lnTo>
                    <a:lnTo>
                      <a:pt x="864" y="76"/>
                    </a:lnTo>
                    <a:lnTo>
                      <a:pt x="868" y="76"/>
                    </a:lnTo>
                    <a:lnTo>
                      <a:pt x="872" y="76"/>
                    </a:lnTo>
                    <a:lnTo>
                      <a:pt x="876" y="72"/>
                    </a:lnTo>
                    <a:lnTo>
                      <a:pt x="880" y="72"/>
                    </a:lnTo>
                    <a:lnTo>
                      <a:pt x="884" y="72"/>
                    </a:lnTo>
                    <a:lnTo>
                      <a:pt x="888" y="72"/>
                    </a:lnTo>
                    <a:lnTo>
                      <a:pt x="890" y="72"/>
                    </a:lnTo>
                    <a:lnTo>
                      <a:pt x="894" y="72"/>
                    </a:lnTo>
                    <a:lnTo>
                      <a:pt x="902" y="68"/>
                    </a:lnTo>
                    <a:lnTo>
                      <a:pt x="906" y="68"/>
                    </a:lnTo>
                    <a:lnTo>
                      <a:pt x="910" y="68"/>
                    </a:lnTo>
                    <a:lnTo>
                      <a:pt x="914" y="68"/>
                    </a:lnTo>
                    <a:lnTo>
                      <a:pt x="910" y="68"/>
                    </a:lnTo>
                    <a:lnTo>
                      <a:pt x="906" y="68"/>
                    </a:lnTo>
                    <a:lnTo>
                      <a:pt x="902" y="68"/>
                    </a:lnTo>
                    <a:lnTo>
                      <a:pt x="898" y="68"/>
                    </a:lnTo>
                    <a:lnTo>
                      <a:pt x="894" y="68"/>
                    </a:lnTo>
                    <a:lnTo>
                      <a:pt x="890" y="68"/>
                    </a:lnTo>
                    <a:lnTo>
                      <a:pt x="884" y="68"/>
                    </a:lnTo>
                    <a:lnTo>
                      <a:pt x="880" y="68"/>
                    </a:lnTo>
                    <a:lnTo>
                      <a:pt x="876" y="68"/>
                    </a:lnTo>
                    <a:lnTo>
                      <a:pt x="876" y="64"/>
                    </a:lnTo>
                    <a:lnTo>
                      <a:pt x="880" y="64"/>
                    </a:lnTo>
                    <a:lnTo>
                      <a:pt x="884" y="64"/>
                    </a:lnTo>
                    <a:lnTo>
                      <a:pt x="884" y="60"/>
                    </a:lnTo>
                    <a:lnTo>
                      <a:pt x="888" y="60"/>
                    </a:lnTo>
                    <a:lnTo>
                      <a:pt x="890" y="56"/>
                    </a:lnTo>
                    <a:lnTo>
                      <a:pt x="894" y="56"/>
                    </a:lnTo>
                    <a:lnTo>
                      <a:pt x="898" y="56"/>
                    </a:lnTo>
                    <a:lnTo>
                      <a:pt x="902" y="52"/>
                    </a:lnTo>
                    <a:lnTo>
                      <a:pt x="906" y="52"/>
                    </a:lnTo>
                    <a:lnTo>
                      <a:pt x="910" y="52"/>
                    </a:lnTo>
                    <a:lnTo>
                      <a:pt x="906" y="52"/>
                    </a:lnTo>
                    <a:lnTo>
                      <a:pt x="902" y="52"/>
                    </a:lnTo>
                    <a:lnTo>
                      <a:pt x="898" y="52"/>
                    </a:lnTo>
                    <a:lnTo>
                      <a:pt x="894" y="52"/>
                    </a:lnTo>
                    <a:lnTo>
                      <a:pt x="890" y="56"/>
                    </a:lnTo>
                    <a:lnTo>
                      <a:pt x="888" y="56"/>
                    </a:lnTo>
                    <a:lnTo>
                      <a:pt x="884" y="56"/>
                    </a:lnTo>
                    <a:lnTo>
                      <a:pt x="884" y="60"/>
                    </a:lnTo>
                    <a:lnTo>
                      <a:pt x="880" y="60"/>
                    </a:lnTo>
                    <a:lnTo>
                      <a:pt x="876" y="60"/>
                    </a:lnTo>
                    <a:lnTo>
                      <a:pt x="872" y="60"/>
                    </a:lnTo>
                    <a:lnTo>
                      <a:pt x="868" y="60"/>
                    </a:lnTo>
                    <a:lnTo>
                      <a:pt x="872" y="60"/>
                    </a:lnTo>
                    <a:lnTo>
                      <a:pt x="876" y="60"/>
                    </a:lnTo>
                    <a:lnTo>
                      <a:pt x="876" y="64"/>
                    </a:lnTo>
                    <a:lnTo>
                      <a:pt x="872" y="64"/>
                    </a:lnTo>
                    <a:lnTo>
                      <a:pt x="876" y="64"/>
                    </a:lnTo>
                    <a:lnTo>
                      <a:pt x="872" y="68"/>
                    </a:lnTo>
                    <a:lnTo>
                      <a:pt x="868" y="72"/>
                    </a:lnTo>
                    <a:lnTo>
                      <a:pt x="864" y="72"/>
                    </a:lnTo>
                    <a:lnTo>
                      <a:pt x="862" y="72"/>
                    </a:lnTo>
                    <a:lnTo>
                      <a:pt x="858" y="72"/>
                    </a:lnTo>
                    <a:lnTo>
                      <a:pt x="854" y="72"/>
                    </a:lnTo>
                    <a:lnTo>
                      <a:pt x="854" y="76"/>
                    </a:lnTo>
                    <a:lnTo>
                      <a:pt x="850" y="76"/>
                    </a:lnTo>
                    <a:lnTo>
                      <a:pt x="842" y="76"/>
                    </a:lnTo>
                    <a:lnTo>
                      <a:pt x="838" y="76"/>
                    </a:lnTo>
                    <a:lnTo>
                      <a:pt x="834" y="76"/>
                    </a:lnTo>
                    <a:lnTo>
                      <a:pt x="828" y="78"/>
                    </a:lnTo>
                    <a:lnTo>
                      <a:pt x="824" y="78"/>
                    </a:lnTo>
                    <a:lnTo>
                      <a:pt x="820" y="78"/>
                    </a:lnTo>
                    <a:lnTo>
                      <a:pt x="820" y="78"/>
                    </a:lnTo>
                    <a:lnTo>
                      <a:pt x="820" y="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2" name="Freeform 69">
                <a:extLst>
                  <a:ext uri="{FF2B5EF4-FFF2-40B4-BE49-F238E27FC236}">
                    <a16:creationId xmlns:a16="http://schemas.microsoft.com/office/drawing/2014/main" id="{A5F723C3-BFAF-43CE-97BD-1081D8751FC9}"/>
                  </a:ext>
                </a:extLst>
              </p:cNvPr>
              <p:cNvSpPr>
                <a:spLocks/>
              </p:cNvSpPr>
              <p:nvPr/>
            </p:nvSpPr>
            <p:spPr bwMode="auto">
              <a:xfrm>
                <a:off x="2239333" y="9691300"/>
                <a:ext cx="83644" cy="97585"/>
              </a:xfrm>
              <a:custGeom>
                <a:avLst/>
                <a:gdLst>
                  <a:gd name="T0" fmla="*/ 6 w 48"/>
                  <a:gd name="T1" fmla="*/ 22 h 56"/>
                  <a:gd name="T2" fmla="*/ 2 w 48"/>
                  <a:gd name="T3" fmla="*/ 22 h 56"/>
                  <a:gd name="T4" fmla="*/ 2 w 48"/>
                  <a:gd name="T5" fmla="*/ 18 h 56"/>
                  <a:gd name="T6" fmla="*/ 0 w 48"/>
                  <a:gd name="T7" fmla="*/ 16 h 56"/>
                  <a:gd name="T8" fmla="*/ 2 w 48"/>
                  <a:gd name="T9" fmla="*/ 12 h 56"/>
                  <a:gd name="T10" fmla="*/ 0 w 48"/>
                  <a:gd name="T11" fmla="*/ 8 h 56"/>
                  <a:gd name="T12" fmla="*/ 0 w 48"/>
                  <a:gd name="T13" fmla="*/ 4 h 56"/>
                  <a:gd name="T14" fmla="*/ 2 w 48"/>
                  <a:gd name="T15" fmla="*/ 4 h 56"/>
                  <a:gd name="T16" fmla="*/ 2 w 48"/>
                  <a:gd name="T17" fmla="*/ 0 h 56"/>
                  <a:gd name="T18" fmla="*/ 6 w 48"/>
                  <a:gd name="T19" fmla="*/ 4 h 56"/>
                  <a:gd name="T20" fmla="*/ 10 w 48"/>
                  <a:gd name="T21" fmla="*/ 4 h 56"/>
                  <a:gd name="T22" fmla="*/ 18 w 48"/>
                  <a:gd name="T23" fmla="*/ 4 h 56"/>
                  <a:gd name="T24" fmla="*/ 26 w 48"/>
                  <a:gd name="T25" fmla="*/ 8 h 56"/>
                  <a:gd name="T26" fmla="*/ 26 w 48"/>
                  <a:gd name="T27" fmla="*/ 8 h 56"/>
                  <a:gd name="T28" fmla="*/ 28 w 48"/>
                  <a:gd name="T29" fmla="*/ 8 h 56"/>
                  <a:gd name="T30" fmla="*/ 28 w 48"/>
                  <a:gd name="T31" fmla="*/ 8 h 56"/>
                  <a:gd name="T32" fmla="*/ 32 w 48"/>
                  <a:gd name="T33" fmla="*/ 4 h 56"/>
                  <a:gd name="T34" fmla="*/ 32 w 48"/>
                  <a:gd name="T35" fmla="*/ 8 h 56"/>
                  <a:gd name="T36" fmla="*/ 32 w 48"/>
                  <a:gd name="T37" fmla="*/ 8 h 56"/>
                  <a:gd name="T38" fmla="*/ 36 w 48"/>
                  <a:gd name="T39" fmla="*/ 16 h 56"/>
                  <a:gd name="T40" fmla="*/ 40 w 48"/>
                  <a:gd name="T41" fmla="*/ 22 h 56"/>
                  <a:gd name="T42" fmla="*/ 44 w 48"/>
                  <a:gd name="T43" fmla="*/ 26 h 56"/>
                  <a:gd name="T44" fmla="*/ 48 w 48"/>
                  <a:gd name="T45" fmla="*/ 30 h 56"/>
                  <a:gd name="T46" fmla="*/ 44 w 48"/>
                  <a:gd name="T47" fmla="*/ 30 h 56"/>
                  <a:gd name="T48" fmla="*/ 44 w 48"/>
                  <a:gd name="T49" fmla="*/ 26 h 56"/>
                  <a:gd name="T50" fmla="*/ 40 w 48"/>
                  <a:gd name="T51" fmla="*/ 38 h 56"/>
                  <a:gd name="T52" fmla="*/ 44 w 48"/>
                  <a:gd name="T53" fmla="*/ 40 h 56"/>
                  <a:gd name="T54" fmla="*/ 40 w 48"/>
                  <a:gd name="T55" fmla="*/ 40 h 56"/>
                  <a:gd name="T56" fmla="*/ 40 w 48"/>
                  <a:gd name="T57" fmla="*/ 44 h 56"/>
                  <a:gd name="T58" fmla="*/ 40 w 48"/>
                  <a:gd name="T59" fmla="*/ 48 h 56"/>
                  <a:gd name="T60" fmla="*/ 40 w 48"/>
                  <a:gd name="T61" fmla="*/ 48 h 56"/>
                  <a:gd name="T62" fmla="*/ 40 w 48"/>
                  <a:gd name="T63" fmla="*/ 52 h 56"/>
                  <a:gd name="T64" fmla="*/ 40 w 48"/>
                  <a:gd name="T65" fmla="*/ 56 h 56"/>
                  <a:gd name="T66" fmla="*/ 40 w 48"/>
                  <a:gd name="T67" fmla="*/ 52 h 56"/>
                  <a:gd name="T68" fmla="*/ 36 w 48"/>
                  <a:gd name="T69" fmla="*/ 48 h 56"/>
                  <a:gd name="T70" fmla="*/ 36 w 48"/>
                  <a:gd name="T71" fmla="*/ 44 h 56"/>
                  <a:gd name="T72" fmla="*/ 36 w 48"/>
                  <a:gd name="T73" fmla="*/ 40 h 56"/>
                  <a:gd name="T74" fmla="*/ 32 w 48"/>
                  <a:gd name="T75" fmla="*/ 44 h 56"/>
                  <a:gd name="T76" fmla="*/ 36 w 48"/>
                  <a:gd name="T77" fmla="*/ 44 h 56"/>
                  <a:gd name="T78" fmla="*/ 36 w 48"/>
                  <a:gd name="T79" fmla="*/ 48 h 56"/>
                  <a:gd name="T80" fmla="*/ 36 w 48"/>
                  <a:gd name="T81" fmla="*/ 48 h 56"/>
                  <a:gd name="T82" fmla="*/ 32 w 48"/>
                  <a:gd name="T83" fmla="*/ 48 h 56"/>
                  <a:gd name="T84" fmla="*/ 28 w 48"/>
                  <a:gd name="T85" fmla="*/ 44 h 56"/>
                  <a:gd name="T86" fmla="*/ 32 w 48"/>
                  <a:gd name="T87" fmla="*/ 38 h 56"/>
                  <a:gd name="T88" fmla="*/ 28 w 48"/>
                  <a:gd name="T89" fmla="*/ 34 h 56"/>
                  <a:gd name="T90" fmla="*/ 26 w 48"/>
                  <a:gd name="T91" fmla="*/ 30 h 56"/>
                  <a:gd name="T92" fmla="*/ 22 w 48"/>
                  <a:gd name="T93" fmla="*/ 30 h 56"/>
                  <a:gd name="T94" fmla="*/ 18 w 48"/>
                  <a:gd name="T95" fmla="*/ 26 h 56"/>
                  <a:gd name="T96" fmla="*/ 18 w 48"/>
                  <a:gd name="T97" fmla="*/ 26 h 56"/>
                  <a:gd name="T98" fmla="*/ 14 w 48"/>
                  <a:gd name="T99" fmla="*/ 22 h 56"/>
                  <a:gd name="T100" fmla="*/ 10 w 48"/>
                  <a:gd name="T101" fmla="*/ 18 h 56"/>
                  <a:gd name="T102" fmla="*/ 10 w 48"/>
                  <a:gd name="T103" fmla="*/ 18 h 56"/>
                  <a:gd name="T104" fmla="*/ 10 w 48"/>
                  <a:gd name="T105" fmla="*/ 18 h 56"/>
                  <a:gd name="T106" fmla="*/ 14 w 48"/>
                  <a:gd name="T107" fmla="*/ 22 h 56"/>
                  <a:gd name="T108" fmla="*/ 10 w 48"/>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6">
                    <a:moveTo>
                      <a:pt x="10" y="26"/>
                    </a:moveTo>
                    <a:lnTo>
                      <a:pt x="6" y="26"/>
                    </a:lnTo>
                    <a:lnTo>
                      <a:pt x="6" y="22"/>
                    </a:lnTo>
                    <a:lnTo>
                      <a:pt x="6" y="22"/>
                    </a:lnTo>
                    <a:lnTo>
                      <a:pt x="6" y="22"/>
                    </a:lnTo>
                    <a:lnTo>
                      <a:pt x="2" y="22"/>
                    </a:lnTo>
                    <a:lnTo>
                      <a:pt x="2" y="22"/>
                    </a:lnTo>
                    <a:lnTo>
                      <a:pt x="2" y="22"/>
                    </a:lnTo>
                    <a:lnTo>
                      <a:pt x="2" y="22"/>
                    </a:lnTo>
                    <a:lnTo>
                      <a:pt x="2" y="22"/>
                    </a:lnTo>
                    <a:lnTo>
                      <a:pt x="2" y="22"/>
                    </a:lnTo>
                    <a:lnTo>
                      <a:pt x="2" y="18"/>
                    </a:lnTo>
                    <a:lnTo>
                      <a:pt x="2" y="18"/>
                    </a:lnTo>
                    <a:lnTo>
                      <a:pt x="0" y="18"/>
                    </a:lnTo>
                    <a:lnTo>
                      <a:pt x="0" y="18"/>
                    </a:lnTo>
                    <a:lnTo>
                      <a:pt x="0" y="16"/>
                    </a:lnTo>
                    <a:lnTo>
                      <a:pt x="0" y="16"/>
                    </a:lnTo>
                    <a:lnTo>
                      <a:pt x="0" y="16"/>
                    </a:lnTo>
                    <a:lnTo>
                      <a:pt x="2" y="12"/>
                    </a:lnTo>
                    <a:lnTo>
                      <a:pt x="2" y="12"/>
                    </a:lnTo>
                    <a:lnTo>
                      <a:pt x="2" y="8"/>
                    </a:lnTo>
                    <a:lnTo>
                      <a:pt x="2" y="8"/>
                    </a:lnTo>
                    <a:lnTo>
                      <a:pt x="2" y="8"/>
                    </a:lnTo>
                    <a:lnTo>
                      <a:pt x="0" y="8"/>
                    </a:lnTo>
                    <a:lnTo>
                      <a:pt x="0" y="4"/>
                    </a:lnTo>
                    <a:lnTo>
                      <a:pt x="0" y="4"/>
                    </a:lnTo>
                    <a:lnTo>
                      <a:pt x="0" y="4"/>
                    </a:lnTo>
                    <a:lnTo>
                      <a:pt x="0" y="4"/>
                    </a:lnTo>
                    <a:lnTo>
                      <a:pt x="2" y="4"/>
                    </a:lnTo>
                    <a:lnTo>
                      <a:pt x="2" y="4"/>
                    </a:lnTo>
                    <a:lnTo>
                      <a:pt x="2" y="4"/>
                    </a:lnTo>
                    <a:lnTo>
                      <a:pt x="2" y="4"/>
                    </a:lnTo>
                    <a:lnTo>
                      <a:pt x="2" y="4"/>
                    </a:lnTo>
                    <a:lnTo>
                      <a:pt x="2" y="4"/>
                    </a:lnTo>
                    <a:lnTo>
                      <a:pt x="2" y="0"/>
                    </a:lnTo>
                    <a:lnTo>
                      <a:pt x="2" y="0"/>
                    </a:lnTo>
                    <a:lnTo>
                      <a:pt x="2" y="0"/>
                    </a:lnTo>
                    <a:lnTo>
                      <a:pt x="6" y="0"/>
                    </a:lnTo>
                    <a:lnTo>
                      <a:pt x="6" y="0"/>
                    </a:lnTo>
                    <a:lnTo>
                      <a:pt x="6" y="4"/>
                    </a:lnTo>
                    <a:lnTo>
                      <a:pt x="10" y="4"/>
                    </a:lnTo>
                    <a:lnTo>
                      <a:pt x="10" y="4"/>
                    </a:lnTo>
                    <a:lnTo>
                      <a:pt x="10" y="4"/>
                    </a:lnTo>
                    <a:lnTo>
                      <a:pt x="10" y="4"/>
                    </a:lnTo>
                    <a:lnTo>
                      <a:pt x="10" y="4"/>
                    </a:lnTo>
                    <a:lnTo>
                      <a:pt x="10" y="4"/>
                    </a:lnTo>
                    <a:lnTo>
                      <a:pt x="14" y="4"/>
                    </a:lnTo>
                    <a:lnTo>
                      <a:pt x="18" y="4"/>
                    </a:lnTo>
                    <a:lnTo>
                      <a:pt x="22" y="4"/>
                    </a:lnTo>
                    <a:lnTo>
                      <a:pt x="22" y="4"/>
                    </a:lnTo>
                    <a:lnTo>
                      <a:pt x="22" y="8"/>
                    </a:lnTo>
                    <a:lnTo>
                      <a:pt x="26" y="8"/>
                    </a:lnTo>
                    <a:lnTo>
                      <a:pt x="26" y="8"/>
                    </a:lnTo>
                    <a:lnTo>
                      <a:pt x="26" y="8"/>
                    </a:lnTo>
                    <a:lnTo>
                      <a:pt x="26" y="8"/>
                    </a:lnTo>
                    <a:lnTo>
                      <a:pt x="26" y="8"/>
                    </a:lnTo>
                    <a:lnTo>
                      <a:pt x="26" y="8"/>
                    </a:lnTo>
                    <a:lnTo>
                      <a:pt x="26" y="8"/>
                    </a:lnTo>
                    <a:lnTo>
                      <a:pt x="28" y="8"/>
                    </a:lnTo>
                    <a:lnTo>
                      <a:pt x="28" y="8"/>
                    </a:lnTo>
                    <a:lnTo>
                      <a:pt x="28" y="8"/>
                    </a:lnTo>
                    <a:lnTo>
                      <a:pt x="28" y="8"/>
                    </a:lnTo>
                    <a:lnTo>
                      <a:pt x="28" y="8"/>
                    </a:lnTo>
                    <a:lnTo>
                      <a:pt x="28" y="8"/>
                    </a:lnTo>
                    <a:lnTo>
                      <a:pt x="28" y="8"/>
                    </a:lnTo>
                    <a:lnTo>
                      <a:pt x="32" y="8"/>
                    </a:lnTo>
                    <a:lnTo>
                      <a:pt x="32" y="8"/>
                    </a:lnTo>
                    <a:lnTo>
                      <a:pt x="32" y="4"/>
                    </a:lnTo>
                    <a:lnTo>
                      <a:pt x="32" y="4"/>
                    </a:lnTo>
                    <a:lnTo>
                      <a:pt x="32" y="4"/>
                    </a:lnTo>
                    <a:lnTo>
                      <a:pt x="32" y="4"/>
                    </a:lnTo>
                    <a:lnTo>
                      <a:pt x="32" y="8"/>
                    </a:lnTo>
                    <a:lnTo>
                      <a:pt x="32" y="8"/>
                    </a:lnTo>
                    <a:lnTo>
                      <a:pt x="32" y="8"/>
                    </a:lnTo>
                    <a:lnTo>
                      <a:pt x="32" y="8"/>
                    </a:lnTo>
                    <a:lnTo>
                      <a:pt x="32" y="8"/>
                    </a:lnTo>
                    <a:lnTo>
                      <a:pt x="32" y="12"/>
                    </a:lnTo>
                    <a:lnTo>
                      <a:pt x="32" y="12"/>
                    </a:lnTo>
                    <a:lnTo>
                      <a:pt x="32" y="16"/>
                    </a:lnTo>
                    <a:lnTo>
                      <a:pt x="36" y="16"/>
                    </a:lnTo>
                    <a:lnTo>
                      <a:pt x="40" y="22"/>
                    </a:lnTo>
                    <a:lnTo>
                      <a:pt x="40" y="22"/>
                    </a:lnTo>
                    <a:lnTo>
                      <a:pt x="40" y="22"/>
                    </a:lnTo>
                    <a:lnTo>
                      <a:pt x="40" y="22"/>
                    </a:lnTo>
                    <a:lnTo>
                      <a:pt x="40" y="22"/>
                    </a:lnTo>
                    <a:lnTo>
                      <a:pt x="40" y="22"/>
                    </a:lnTo>
                    <a:lnTo>
                      <a:pt x="44" y="26"/>
                    </a:lnTo>
                    <a:lnTo>
                      <a:pt x="44" y="26"/>
                    </a:lnTo>
                    <a:lnTo>
                      <a:pt x="44" y="26"/>
                    </a:lnTo>
                    <a:lnTo>
                      <a:pt x="44" y="26"/>
                    </a:lnTo>
                    <a:lnTo>
                      <a:pt x="48" y="26"/>
                    </a:lnTo>
                    <a:lnTo>
                      <a:pt x="48" y="30"/>
                    </a:lnTo>
                    <a:lnTo>
                      <a:pt x="48" y="30"/>
                    </a:lnTo>
                    <a:lnTo>
                      <a:pt x="48" y="30"/>
                    </a:lnTo>
                    <a:lnTo>
                      <a:pt x="44" y="30"/>
                    </a:lnTo>
                    <a:lnTo>
                      <a:pt x="44" y="30"/>
                    </a:lnTo>
                    <a:lnTo>
                      <a:pt x="44" y="30"/>
                    </a:lnTo>
                    <a:lnTo>
                      <a:pt x="44" y="26"/>
                    </a:lnTo>
                    <a:lnTo>
                      <a:pt x="44" y="26"/>
                    </a:lnTo>
                    <a:lnTo>
                      <a:pt x="44" y="26"/>
                    </a:lnTo>
                    <a:lnTo>
                      <a:pt x="44" y="26"/>
                    </a:lnTo>
                    <a:lnTo>
                      <a:pt x="40" y="30"/>
                    </a:lnTo>
                    <a:lnTo>
                      <a:pt x="40" y="34"/>
                    </a:lnTo>
                    <a:lnTo>
                      <a:pt x="40" y="38"/>
                    </a:lnTo>
                    <a:lnTo>
                      <a:pt x="40" y="38"/>
                    </a:lnTo>
                    <a:lnTo>
                      <a:pt x="44" y="38"/>
                    </a:lnTo>
                    <a:lnTo>
                      <a:pt x="44" y="40"/>
                    </a:lnTo>
                    <a:lnTo>
                      <a:pt x="44" y="40"/>
                    </a:lnTo>
                    <a:lnTo>
                      <a:pt x="44" y="40"/>
                    </a:lnTo>
                    <a:lnTo>
                      <a:pt x="44" y="40"/>
                    </a:lnTo>
                    <a:lnTo>
                      <a:pt x="44" y="40"/>
                    </a:lnTo>
                    <a:lnTo>
                      <a:pt x="40" y="40"/>
                    </a:lnTo>
                    <a:lnTo>
                      <a:pt x="40" y="40"/>
                    </a:lnTo>
                    <a:lnTo>
                      <a:pt x="40" y="40"/>
                    </a:lnTo>
                    <a:lnTo>
                      <a:pt x="40" y="44"/>
                    </a:lnTo>
                    <a:lnTo>
                      <a:pt x="40" y="44"/>
                    </a:lnTo>
                    <a:lnTo>
                      <a:pt x="44" y="44"/>
                    </a:lnTo>
                    <a:lnTo>
                      <a:pt x="44" y="44"/>
                    </a:lnTo>
                    <a:lnTo>
                      <a:pt x="44" y="48"/>
                    </a:lnTo>
                    <a:lnTo>
                      <a:pt x="40" y="48"/>
                    </a:lnTo>
                    <a:lnTo>
                      <a:pt x="40" y="48"/>
                    </a:lnTo>
                    <a:lnTo>
                      <a:pt x="40" y="48"/>
                    </a:lnTo>
                    <a:lnTo>
                      <a:pt x="40" y="48"/>
                    </a:lnTo>
                    <a:lnTo>
                      <a:pt x="40" y="48"/>
                    </a:lnTo>
                    <a:lnTo>
                      <a:pt x="40" y="48"/>
                    </a:lnTo>
                    <a:lnTo>
                      <a:pt x="40" y="52"/>
                    </a:lnTo>
                    <a:lnTo>
                      <a:pt x="40" y="52"/>
                    </a:lnTo>
                    <a:lnTo>
                      <a:pt x="40" y="52"/>
                    </a:lnTo>
                    <a:lnTo>
                      <a:pt x="40" y="52"/>
                    </a:lnTo>
                    <a:lnTo>
                      <a:pt x="40" y="52"/>
                    </a:lnTo>
                    <a:lnTo>
                      <a:pt x="40" y="56"/>
                    </a:lnTo>
                    <a:lnTo>
                      <a:pt x="40" y="56"/>
                    </a:lnTo>
                    <a:lnTo>
                      <a:pt x="40" y="52"/>
                    </a:lnTo>
                    <a:lnTo>
                      <a:pt x="40" y="52"/>
                    </a:lnTo>
                    <a:lnTo>
                      <a:pt x="40" y="52"/>
                    </a:lnTo>
                    <a:lnTo>
                      <a:pt x="40" y="52"/>
                    </a:lnTo>
                    <a:lnTo>
                      <a:pt x="40" y="48"/>
                    </a:lnTo>
                    <a:lnTo>
                      <a:pt x="40" y="48"/>
                    </a:lnTo>
                    <a:lnTo>
                      <a:pt x="40" y="48"/>
                    </a:lnTo>
                    <a:lnTo>
                      <a:pt x="36" y="48"/>
                    </a:lnTo>
                    <a:lnTo>
                      <a:pt x="40" y="48"/>
                    </a:lnTo>
                    <a:lnTo>
                      <a:pt x="40" y="48"/>
                    </a:lnTo>
                    <a:lnTo>
                      <a:pt x="40" y="48"/>
                    </a:lnTo>
                    <a:lnTo>
                      <a:pt x="36" y="44"/>
                    </a:lnTo>
                    <a:lnTo>
                      <a:pt x="36" y="44"/>
                    </a:lnTo>
                    <a:lnTo>
                      <a:pt x="36" y="44"/>
                    </a:lnTo>
                    <a:lnTo>
                      <a:pt x="36" y="44"/>
                    </a:lnTo>
                    <a:lnTo>
                      <a:pt x="36" y="40"/>
                    </a:lnTo>
                    <a:lnTo>
                      <a:pt x="36" y="40"/>
                    </a:lnTo>
                    <a:lnTo>
                      <a:pt x="32" y="40"/>
                    </a:lnTo>
                    <a:lnTo>
                      <a:pt x="32" y="44"/>
                    </a:lnTo>
                    <a:lnTo>
                      <a:pt x="32" y="44"/>
                    </a:lnTo>
                    <a:lnTo>
                      <a:pt x="36" y="44"/>
                    </a:lnTo>
                    <a:lnTo>
                      <a:pt x="36" y="44"/>
                    </a:lnTo>
                    <a:lnTo>
                      <a:pt x="36" y="44"/>
                    </a:lnTo>
                    <a:lnTo>
                      <a:pt x="36" y="44"/>
                    </a:lnTo>
                    <a:lnTo>
                      <a:pt x="36" y="44"/>
                    </a:lnTo>
                    <a:lnTo>
                      <a:pt x="36" y="48"/>
                    </a:lnTo>
                    <a:lnTo>
                      <a:pt x="36" y="48"/>
                    </a:lnTo>
                    <a:lnTo>
                      <a:pt x="36" y="48"/>
                    </a:lnTo>
                    <a:lnTo>
                      <a:pt x="36" y="48"/>
                    </a:lnTo>
                    <a:lnTo>
                      <a:pt x="36" y="48"/>
                    </a:lnTo>
                    <a:lnTo>
                      <a:pt x="36" y="48"/>
                    </a:lnTo>
                    <a:lnTo>
                      <a:pt x="36" y="48"/>
                    </a:lnTo>
                    <a:lnTo>
                      <a:pt x="32" y="48"/>
                    </a:lnTo>
                    <a:lnTo>
                      <a:pt x="32" y="48"/>
                    </a:lnTo>
                    <a:lnTo>
                      <a:pt x="32" y="48"/>
                    </a:lnTo>
                    <a:lnTo>
                      <a:pt x="32" y="48"/>
                    </a:lnTo>
                    <a:lnTo>
                      <a:pt x="28" y="44"/>
                    </a:lnTo>
                    <a:lnTo>
                      <a:pt x="28" y="44"/>
                    </a:lnTo>
                    <a:lnTo>
                      <a:pt x="28" y="44"/>
                    </a:lnTo>
                    <a:lnTo>
                      <a:pt x="28" y="44"/>
                    </a:lnTo>
                    <a:lnTo>
                      <a:pt x="28" y="44"/>
                    </a:lnTo>
                    <a:lnTo>
                      <a:pt x="32" y="40"/>
                    </a:lnTo>
                    <a:lnTo>
                      <a:pt x="32" y="40"/>
                    </a:lnTo>
                    <a:lnTo>
                      <a:pt x="32" y="38"/>
                    </a:lnTo>
                    <a:lnTo>
                      <a:pt x="32" y="38"/>
                    </a:lnTo>
                    <a:lnTo>
                      <a:pt x="28" y="38"/>
                    </a:lnTo>
                    <a:lnTo>
                      <a:pt x="28" y="38"/>
                    </a:lnTo>
                    <a:lnTo>
                      <a:pt x="28" y="34"/>
                    </a:lnTo>
                    <a:lnTo>
                      <a:pt x="26" y="34"/>
                    </a:lnTo>
                    <a:lnTo>
                      <a:pt x="26" y="34"/>
                    </a:lnTo>
                    <a:lnTo>
                      <a:pt x="26" y="34"/>
                    </a:lnTo>
                    <a:lnTo>
                      <a:pt x="26" y="30"/>
                    </a:lnTo>
                    <a:lnTo>
                      <a:pt x="26" y="30"/>
                    </a:lnTo>
                    <a:lnTo>
                      <a:pt x="26" y="30"/>
                    </a:lnTo>
                    <a:lnTo>
                      <a:pt x="22" y="30"/>
                    </a:lnTo>
                    <a:lnTo>
                      <a:pt x="22" y="30"/>
                    </a:lnTo>
                    <a:lnTo>
                      <a:pt x="18" y="30"/>
                    </a:lnTo>
                    <a:lnTo>
                      <a:pt x="18" y="30"/>
                    </a:lnTo>
                    <a:lnTo>
                      <a:pt x="18" y="30"/>
                    </a:lnTo>
                    <a:lnTo>
                      <a:pt x="18" y="26"/>
                    </a:lnTo>
                    <a:lnTo>
                      <a:pt x="18" y="26"/>
                    </a:lnTo>
                    <a:lnTo>
                      <a:pt x="18" y="26"/>
                    </a:lnTo>
                    <a:lnTo>
                      <a:pt x="18" y="26"/>
                    </a:lnTo>
                    <a:lnTo>
                      <a:pt x="18" y="26"/>
                    </a:lnTo>
                    <a:lnTo>
                      <a:pt x="18" y="26"/>
                    </a:lnTo>
                    <a:lnTo>
                      <a:pt x="18" y="22"/>
                    </a:lnTo>
                    <a:lnTo>
                      <a:pt x="14" y="22"/>
                    </a:lnTo>
                    <a:lnTo>
                      <a:pt x="14" y="22"/>
                    </a:lnTo>
                    <a:lnTo>
                      <a:pt x="14" y="22"/>
                    </a:lnTo>
                    <a:lnTo>
                      <a:pt x="14" y="22"/>
                    </a:lnTo>
                    <a:lnTo>
                      <a:pt x="14" y="18"/>
                    </a:lnTo>
                    <a:lnTo>
                      <a:pt x="10" y="18"/>
                    </a:lnTo>
                    <a:lnTo>
                      <a:pt x="10" y="18"/>
                    </a:lnTo>
                    <a:lnTo>
                      <a:pt x="10" y="18"/>
                    </a:lnTo>
                    <a:lnTo>
                      <a:pt x="10" y="18"/>
                    </a:lnTo>
                    <a:lnTo>
                      <a:pt x="10" y="18"/>
                    </a:lnTo>
                    <a:lnTo>
                      <a:pt x="10" y="18"/>
                    </a:lnTo>
                    <a:lnTo>
                      <a:pt x="10" y="18"/>
                    </a:lnTo>
                    <a:lnTo>
                      <a:pt x="10" y="18"/>
                    </a:lnTo>
                    <a:lnTo>
                      <a:pt x="10" y="18"/>
                    </a:lnTo>
                    <a:lnTo>
                      <a:pt x="10" y="22"/>
                    </a:lnTo>
                    <a:lnTo>
                      <a:pt x="10" y="22"/>
                    </a:lnTo>
                    <a:lnTo>
                      <a:pt x="14" y="22"/>
                    </a:lnTo>
                    <a:lnTo>
                      <a:pt x="14" y="22"/>
                    </a:lnTo>
                    <a:lnTo>
                      <a:pt x="14" y="26"/>
                    </a:lnTo>
                    <a:lnTo>
                      <a:pt x="10" y="26"/>
                    </a:lnTo>
                    <a:lnTo>
                      <a:pt x="10" y="26"/>
                    </a:lnTo>
                    <a:lnTo>
                      <a:pt x="10" y="26"/>
                    </a:lnTo>
                    <a:lnTo>
                      <a:pt x="10"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3" name="Freeform 70">
                <a:extLst>
                  <a:ext uri="{FF2B5EF4-FFF2-40B4-BE49-F238E27FC236}">
                    <a16:creationId xmlns:a16="http://schemas.microsoft.com/office/drawing/2014/main" id="{163C2714-5775-411A-BB02-3CD42AC7556F}"/>
                  </a:ext>
                </a:extLst>
              </p:cNvPr>
              <p:cNvSpPr>
                <a:spLocks noEditPoints="1"/>
              </p:cNvSpPr>
              <p:nvPr/>
            </p:nvSpPr>
            <p:spPr bwMode="auto">
              <a:xfrm>
                <a:off x="2263729" y="9328843"/>
                <a:ext cx="268358" cy="101070"/>
              </a:xfrm>
              <a:custGeom>
                <a:avLst/>
                <a:gdLst>
                  <a:gd name="T0" fmla="*/ 82 w 154"/>
                  <a:gd name="T1" fmla="*/ 30 h 58"/>
                  <a:gd name="T2" fmla="*/ 68 w 154"/>
                  <a:gd name="T3" fmla="*/ 26 h 58"/>
                  <a:gd name="T4" fmla="*/ 60 w 154"/>
                  <a:gd name="T5" fmla="*/ 18 h 58"/>
                  <a:gd name="T6" fmla="*/ 44 w 154"/>
                  <a:gd name="T7" fmla="*/ 14 h 58"/>
                  <a:gd name="T8" fmla="*/ 38 w 154"/>
                  <a:gd name="T9" fmla="*/ 14 h 58"/>
                  <a:gd name="T10" fmla="*/ 44 w 154"/>
                  <a:gd name="T11" fmla="*/ 8 h 58"/>
                  <a:gd name="T12" fmla="*/ 30 w 154"/>
                  <a:gd name="T13" fmla="*/ 8 h 58"/>
                  <a:gd name="T14" fmla="*/ 22 w 154"/>
                  <a:gd name="T15" fmla="*/ 14 h 58"/>
                  <a:gd name="T16" fmla="*/ 14 w 154"/>
                  <a:gd name="T17" fmla="*/ 18 h 58"/>
                  <a:gd name="T18" fmla="*/ 8 w 154"/>
                  <a:gd name="T19" fmla="*/ 26 h 58"/>
                  <a:gd name="T20" fmla="*/ 4 w 154"/>
                  <a:gd name="T21" fmla="*/ 18 h 58"/>
                  <a:gd name="T22" fmla="*/ 10 w 154"/>
                  <a:gd name="T23" fmla="*/ 8 h 58"/>
                  <a:gd name="T24" fmla="*/ 26 w 154"/>
                  <a:gd name="T25" fmla="*/ 4 h 58"/>
                  <a:gd name="T26" fmla="*/ 40 w 154"/>
                  <a:gd name="T27" fmla="*/ 0 h 58"/>
                  <a:gd name="T28" fmla="*/ 52 w 154"/>
                  <a:gd name="T29" fmla="*/ 4 h 58"/>
                  <a:gd name="T30" fmla="*/ 60 w 154"/>
                  <a:gd name="T31" fmla="*/ 4 h 58"/>
                  <a:gd name="T32" fmla="*/ 70 w 154"/>
                  <a:gd name="T33" fmla="*/ 8 h 58"/>
                  <a:gd name="T34" fmla="*/ 78 w 154"/>
                  <a:gd name="T35" fmla="*/ 14 h 58"/>
                  <a:gd name="T36" fmla="*/ 94 w 154"/>
                  <a:gd name="T37" fmla="*/ 18 h 58"/>
                  <a:gd name="T38" fmla="*/ 100 w 154"/>
                  <a:gd name="T39" fmla="*/ 26 h 58"/>
                  <a:gd name="T40" fmla="*/ 104 w 154"/>
                  <a:gd name="T41" fmla="*/ 22 h 58"/>
                  <a:gd name="T42" fmla="*/ 104 w 154"/>
                  <a:gd name="T43" fmla="*/ 26 h 58"/>
                  <a:gd name="T44" fmla="*/ 112 w 154"/>
                  <a:gd name="T45" fmla="*/ 30 h 58"/>
                  <a:gd name="T46" fmla="*/ 120 w 154"/>
                  <a:gd name="T47" fmla="*/ 34 h 58"/>
                  <a:gd name="T48" fmla="*/ 130 w 154"/>
                  <a:gd name="T49" fmla="*/ 38 h 58"/>
                  <a:gd name="T50" fmla="*/ 130 w 154"/>
                  <a:gd name="T51" fmla="*/ 44 h 58"/>
                  <a:gd name="T52" fmla="*/ 138 w 154"/>
                  <a:gd name="T53" fmla="*/ 44 h 58"/>
                  <a:gd name="T54" fmla="*/ 150 w 154"/>
                  <a:gd name="T55" fmla="*/ 50 h 58"/>
                  <a:gd name="T56" fmla="*/ 146 w 154"/>
                  <a:gd name="T57" fmla="*/ 54 h 58"/>
                  <a:gd name="T58" fmla="*/ 130 w 154"/>
                  <a:gd name="T59" fmla="*/ 58 h 58"/>
                  <a:gd name="T60" fmla="*/ 120 w 154"/>
                  <a:gd name="T61" fmla="*/ 54 h 58"/>
                  <a:gd name="T62" fmla="*/ 112 w 154"/>
                  <a:gd name="T63" fmla="*/ 54 h 58"/>
                  <a:gd name="T64" fmla="*/ 104 w 154"/>
                  <a:gd name="T65" fmla="*/ 58 h 58"/>
                  <a:gd name="T66" fmla="*/ 104 w 154"/>
                  <a:gd name="T67" fmla="*/ 50 h 58"/>
                  <a:gd name="T68" fmla="*/ 108 w 154"/>
                  <a:gd name="T69" fmla="*/ 44 h 58"/>
                  <a:gd name="T70" fmla="*/ 98 w 154"/>
                  <a:gd name="T71" fmla="*/ 40 h 58"/>
                  <a:gd name="T72" fmla="*/ 90 w 154"/>
                  <a:gd name="T73" fmla="*/ 38 h 58"/>
                  <a:gd name="T74" fmla="*/ 90 w 154"/>
                  <a:gd name="T75" fmla="*/ 30 h 58"/>
                  <a:gd name="T76" fmla="*/ 78 w 154"/>
                  <a:gd name="T77" fmla="*/ 8 h 58"/>
                  <a:gd name="T78" fmla="*/ 90 w 154"/>
                  <a:gd name="T79" fmla="*/ 14 h 58"/>
                  <a:gd name="T80" fmla="*/ 90 w 154"/>
                  <a:gd name="T81" fmla="*/ 10 h 58"/>
                  <a:gd name="T82" fmla="*/ 90 w 154"/>
                  <a:gd name="T83" fmla="*/ 14 h 58"/>
                  <a:gd name="T84" fmla="*/ 94 w 154"/>
                  <a:gd name="T85" fmla="*/ 10 h 58"/>
                  <a:gd name="T86" fmla="*/ 98 w 154"/>
                  <a:gd name="T87" fmla="*/ 14 h 58"/>
                  <a:gd name="T88" fmla="*/ 100 w 154"/>
                  <a:gd name="T89" fmla="*/ 14 h 58"/>
                  <a:gd name="T90" fmla="*/ 100 w 154"/>
                  <a:gd name="T91" fmla="*/ 22 h 58"/>
                  <a:gd name="T92" fmla="*/ 100 w 154"/>
                  <a:gd name="T93" fmla="*/ 22 h 58"/>
                  <a:gd name="T94" fmla="*/ 22 w 154"/>
                  <a:gd name="T95" fmla="*/ 26 h 58"/>
                  <a:gd name="T96" fmla="*/ 26 w 154"/>
                  <a:gd name="T97" fmla="*/ 22 h 58"/>
                  <a:gd name="T98" fmla="*/ 34 w 154"/>
                  <a:gd name="T99" fmla="*/ 30 h 58"/>
                  <a:gd name="T100" fmla="*/ 26 w 154"/>
                  <a:gd name="T10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58">
                    <a:moveTo>
                      <a:pt x="90" y="30"/>
                    </a:moveTo>
                    <a:lnTo>
                      <a:pt x="86" y="26"/>
                    </a:lnTo>
                    <a:lnTo>
                      <a:pt x="82" y="26"/>
                    </a:lnTo>
                    <a:lnTo>
                      <a:pt x="82" y="30"/>
                    </a:lnTo>
                    <a:lnTo>
                      <a:pt x="78" y="30"/>
                    </a:lnTo>
                    <a:lnTo>
                      <a:pt x="74" y="26"/>
                    </a:lnTo>
                    <a:lnTo>
                      <a:pt x="70" y="26"/>
                    </a:lnTo>
                    <a:lnTo>
                      <a:pt x="68" y="26"/>
                    </a:lnTo>
                    <a:lnTo>
                      <a:pt x="68" y="22"/>
                    </a:lnTo>
                    <a:lnTo>
                      <a:pt x="64" y="22"/>
                    </a:lnTo>
                    <a:lnTo>
                      <a:pt x="64" y="18"/>
                    </a:lnTo>
                    <a:lnTo>
                      <a:pt x="60" y="18"/>
                    </a:lnTo>
                    <a:lnTo>
                      <a:pt x="56" y="18"/>
                    </a:lnTo>
                    <a:lnTo>
                      <a:pt x="52" y="18"/>
                    </a:lnTo>
                    <a:lnTo>
                      <a:pt x="48" y="18"/>
                    </a:lnTo>
                    <a:lnTo>
                      <a:pt x="44" y="14"/>
                    </a:lnTo>
                    <a:lnTo>
                      <a:pt x="44" y="18"/>
                    </a:lnTo>
                    <a:lnTo>
                      <a:pt x="40" y="18"/>
                    </a:lnTo>
                    <a:lnTo>
                      <a:pt x="40" y="14"/>
                    </a:lnTo>
                    <a:lnTo>
                      <a:pt x="38" y="14"/>
                    </a:lnTo>
                    <a:lnTo>
                      <a:pt x="38" y="10"/>
                    </a:lnTo>
                    <a:lnTo>
                      <a:pt x="40" y="10"/>
                    </a:lnTo>
                    <a:lnTo>
                      <a:pt x="44" y="10"/>
                    </a:lnTo>
                    <a:lnTo>
                      <a:pt x="44" y="8"/>
                    </a:lnTo>
                    <a:lnTo>
                      <a:pt x="40" y="8"/>
                    </a:lnTo>
                    <a:lnTo>
                      <a:pt x="38" y="8"/>
                    </a:lnTo>
                    <a:lnTo>
                      <a:pt x="34" y="8"/>
                    </a:lnTo>
                    <a:lnTo>
                      <a:pt x="30" y="8"/>
                    </a:lnTo>
                    <a:lnTo>
                      <a:pt x="30" y="10"/>
                    </a:lnTo>
                    <a:lnTo>
                      <a:pt x="26" y="10"/>
                    </a:lnTo>
                    <a:lnTo>
                      <a:pt x="26" y="14"/>
                    </a:lnTo>
                    <a:lnTo>
                      <a:pt x="22" y="14"/>
                    </a:lnTo>
                    <a:lnTo>
                      <a:pt x="22" y="18"/>
                    </a:lnTo>
                    <a:lnTo>
                      <a:pt x="18" y="18"/>
                    </a:lnTo>
                    <a:lnTo>
                      <a:pt x="18" y="14"/>
                    </a:lnTo>
                    <a:lnTo>
                      <a:pt x="14" y="18"/>
                    </a:lnTo>
                    <a:lnTo>
                      <a:pt x="10" y="18"/>
                    </a:lnTo>
                    <a:lnTo>
                      <a:pt x="10" y="22"/>
                    </a:lnTo>
                    <a:lnTo>
                      <a:pt x="8" y="22"/>
                    </a:lnTo>
                    <a:lnTo>
                      <a:pt x="8" y="26"/>
                    </a:lnTo>
                    <a:lnTo>
                      <a:pt x="4" y="26"/>
                    </a:lnTo>
                    <a:lnTo>
                      <a:pt x="4" y="22"/>
                    </a:lnTo>
                    <a:lnTo>
                      <a:pt x="0" y="22"/>
                    </a:lnTo>
                    <a:lnTo>
                      <a:pt x="4" y="18"/>
                    </a:lnTo>
                    <a:lnTo>
                      <a:pt x="8" y="18"/>
                    </a:lnTo>
                    <a:lnTo>
                      <a:pt x="8" y="14"/>
                    </a:lnTo>
                    <a:lnTo>
                      <a:pt x="8" y="10"/>
                    </a:lnTo>
                    <a:lnTo>
                      <a:pt x="10" y="8"/>
                    </a:lnTo>
                    <a:lnTo>
                      <a:pt x="14" y="8"/>
                    </a:lnTo>
                    <a:lnTo>
                      <a:pt x="18" y="4"/>
                    </a:lnTo>
                    <a:lnTo>
                      <a:pt x="22" y="4"/>
                    </a:lnTo>
                    <a:lnTo>
                      <a:pt x="26" y="4"/>
                    </a:lnTo>
                    <a:lnTo>
                      <a:pt x="30" y="4"/>
                    </a:lnTo>
                    <a:lnTo>
                      <a:pt x="34" y="0"/>
                    </a:lnTo>
                    <a:lnTo>
                      <a:pt x="38" y="0"/>
                    </a:lnTo>
                    <a:lnTo>
                      <a:pt x="40" y="0"/>
                    </a:lnTo>
                    <a:lnTo>
                      <a:pt x="44" y="0"/>
                    </a:lnTo>
                    <a:lnTo>
                      <a:pt x="48" y="0"/>
                    </a:lnTo>
                    <a:lnTo>
                      <a:pt x="52" y="0"/>
                    </a:lnTo>
                    <a:lnTo>
                      <a:pt x="52" y="4"/>
                    </a:lnTo>
                    <a:lnTo>
                      <a:pt x="52" y="0"/>
                    </a:lnTo>
                    <a:lnTo>
                      <a:pt x="56" y="0"/>
                    </a:lnTo>
                    <a:lnTo>
                      <a:pt x="60" y="0"/>
                    </a:lnTo>
                    <a:lnTo>
                      <a:pt x="60" y="4"/>
                    </a:lnTo>
                    <a:lnTo>
                      <a:pt x="64" y="4"/>
                    </a:lnTo>
                    <a:lnTo>
                      <a:pt x="68" y="4"/>
                    </a:lnTo>
                    <a:lnTo>
                      <a:pt x="70" y="4"/>
                    </a:lnTo>
                    <a:lnTo>
                      <a:pt x="70" y="8"/>
                    </a:lnTo>
                    <a:lnTo>
                      <a:pt x="74" y="8"/>
                    </a:lnTo>
                    <a:lnTo>
                      <a:pt x="74" y="10"/>
                    </a:lnTo>
                    <a:lnTo>
                      <a:pt x="78" y="10"/>
                    </a:lnTo>
                    <a:lnTo>
                      <a:pt x="78" y="14"/>
                    </a:lnTo>
                    <a:lnTo>
                      <a:pt x="82" y="14"/>
                    </a:lnTo>
                    <a:lnTo>
                      <a:pt x="86" y="14"/>
                    </a:lnTo>
                    <a:lnTo>
                      <a:pt x="90" y="14"/>
                    </a:lnTo>
                    <a:lnTo>
                      <a:pt x="94" y="18"/>
                    </a:lnTo>
                    <a:lnTo>
                      <a:pt x="98" y="18"/>
                    </a:lnTo>
                    <a:lnTo>
                      <a:pt x="98" y="22"/>
                    </a:lnTo>
                    <a:lnTo>
                      <a:pt x="100" y="22"/>
                    </a:lnTo>
                    <a:lnTo>
                      <a:pt x="100" y="26"/>
                    </a:lnTo>
                    <a:lnTo>
                      <a:pt x="104" y="26"/>
                    </a:lnTo>
                    <a:lnTo>
                      <a:pt x="108" y="26"/>
                    </a:lnTo>
                    <a:lnTo>
                      <a:pt x="104" y="26"/>
                    </a:lnTo>
                    <a:lnTo>
                      <a:pt x="104" y="22"/>
                    </a:lnTo>
                    <a:lnTo>
                      <a:pt x="100" y="22"/>
                    </a:lnTo>
                    <a:lnTo>
                      <a:pt x="104" y="22"/>
                    </a:lnTo>
                    <a:lnTo>
                      <a:pt x="108" y="26"/>
                    </a:lnTo>
                    <a:lnTo>
                      <a:pt x="104" y="26"/>
                    </a:lnTo>
                    <a:lnTo>
                      <a:pt x="108" y="30"/>
                    </a:lnTo>
                    <a:lnTo>
                      <a:pt x="108" y="26"/>
                    </a:lnTo>
                    <a:lnTo>
                      <a:pt x="112" y="26"/>
                    </a:lnTo>
                    <a:lnTo>
                      <a:pt x="112" y="30"/>
                    </a:lnTo>
                    <a:lnTo>
                      <a:pt x="112" y="34"/>
                    </a:lnTo>
                    <a:lnTo>
                      <a:pt x="116" y="30"/>
                    </a:lnTo>
                    <a:lnTo>
                      <a:pt x="116" y="34"/>
                    </a:lnTo>
                    <a:lnTo>
                      <a:pt x="120" y="34"/>
                    </a:lnTo>
                    <a:lnTo>
                      <a:pt x="124" y="34"/>
                    </a:lnTo>
                    <a:lnTo>
                      <a:pt x="124" y="38"/>
                    </a:lnTo>
                    <a:lnTo>
                      <a:pt x="128" y="38"/>
                    </a:lnTo>
                    <a:lnTo>
                      <a:pt x="130" y="38"/>
                    </a:lnTo>
                    <a:lnTo>
                      <a:pt x="130" y="40"/>
                    </a:lnTo>
                    <a:lnTo>
                      <a:pt x="128" y="40"/>
                    </a:lnTo>
                    <a:lnTo>
                      <a:pt x="128" y="44"/>
                    </a:lnTo>
                    <a:lnTo>
                      <a:pt x="130" y="44"/>
                    </a:lnTo>
                    <a:lnTo>
                      <a:pt x="134" y="44"/>
                    </a:lnTo>
                    <a:lnTo>
                      <a:pt x="134" y="40"/>
                    </a:lnTo>
                    <a:lnTo>
                      <a:pt x="134" y="44"/>
                    </a:lnTo>
                    <a:lnTo>
                      <a:pt x="138" y="44"/>
                    </a:lnTo>
                    <a:lnTo>
                      <a:pt x="142" y="44"/>
                    </a:lnTo>
                    <a:lnTo>
                      <a:pt x="146" y="44"/>
                    </a:lnTo>
                    <a:lnTo>
                      <a:pt x="146" y="48"/>
                    </a:lnTo>
                    <a:lnTo>
                      <a:pt x="150" y="50"/>
                    </a:lnTo>
                    <a:lnTo>
                      <a:pt x="150" y="48"/>
                    </a:lnTo>
                    <a:lnTo>
                      <a:pt x="154" y="50"/>
                    </a:lnTo>
                    <a:lnTo>
                      <a:pt x="150" y="54"/>
                    </a:lnTo>
                    <a:lnTo>
                      <a:pt x="146" y="54"/>
                    </a:lnTo>
                    <a:lnTo>
                      <a:pt x="142" y="54"/>
                    </a:lnTo>
                    <a:lnTo>
                      <a:pt x="138" y="54"/>
                    </a:lnTo>
                    <a:lnTo>
                      <a:pt x="134" y="58"/>
                    </a:lnTo>
                    <a:lnTo>
                      <a:pt x="130" y="58"/>
                    </a:lnTo>
                    <a:lnTo>
                      <a:pt x="130" y="54"/>
                    </a:lnTo>
                    <a:lnTo>
                      <a:pt x="128" y="54"/>
                    </a:lnTo>
                    <a:lnTo>
                      <a:pt x="124" y="54"/>
                    </a:lnTo>
                    <a:lnTo>
                      <a:pt x="120" y="54"/>
                    </a:lnTo>
                    <a:lnTo>
                      <a:pt x="116" y="54"/>
                    </a:lnTo>
                    <a:lnTo>
                      <a:pt x="112" y="54"/>
                    </a:lnTo>
                    <a:lnTo>
                      <a:pt x="112" y="58"/>
                    </a:lnTo>
                    <a:lnTo>
                      <a:pt x="112" y="54"/>
                    </a:lnTo>
                    <a:lnTo>
                      <a:pt x="112" y="58"/>
                    </a:lnTo>
                    <a:lnTo>
                      <a:pt x="108" y="54"/>
                    </a:lnTo>
                    <a:lnTo>
                      <a:pt x="108" y="58"/>
                    </a:lnTo>
                    <a:lnTo>
                      <a:pt x="104" y="58"/>
                    </a:lnTo>
                    <a:lnTo>
                      <a:pt x="100" y="58"/>
                    </a:lnTo>
                    <a:lnTo>
                      <a:pt x="100" y="54"/>
                    </a:lnTo>
                    <a:lnTo>
                      <a:pt x="104" y="54"/>
                    </a:lnTo>
                    <a:lnTo>
                      <a:pt x="104" y="50"/>
                    </a:lnTo>
                    <a:lnTo>
                      <a:pt x="108" y="50"/>
                    </a:lnTo>
                    <a:lnTo>
                      <a:pt x="108" y="48"/>
                    </a:lnTo>
                    <a:lnTo>
                      <a:pt x="112" y="48"/>
                    </a:lnTo>
                    <a:lnTo>
                      <a:pt x="108" y="44"/>
                    </a:lnTo>
                    <a:lnTo>
                      <a:pt x="104" y="44"/>
                    </a:lnTo>
                    <a:lnTo>
                      <a:pt x="100" y="44"/>
                    </a:lnTo>
                    <a:lnTo>
                      <a:pt x="100" y="40"/>
                    </a:lnTo>
                    <a:lnTo>
                      <a:pt x="98" y="40"/>
                    </a:lnTo>
                    <a:lnTo>
                      <a:pt x="98" y="44"/>
                    </a:lnTo>
                    <a:lnTo>
                      <a:pt x="94" y="40"/>
                    </a:lnTo>
                    <a:lnTo>
                      <a:pt x="94" y="38"/>
                    </a:lnTo>
                    <a:lnTo>
                      <a:pt x="90" y="38"/>
                    </a:lnTo>
                    <a:lnTo>
                      <a:pt x="90" y="34"/>
                    </a:lnTo>
                    <a:lnTo>
                      <a:pt x="90" y="30"/>
                    </a:lnTo>
                    <a:lnTo>
                      <a:pt x="90" y="30"/>
                    </a:lnTo>
                    <a:lnTo>
                      <a:pt x="90" y="30"/>
                    </a:lnTo>
                    <a:close/>
                    <a:moveTo>
                      <a:pt x="78" y="10"/>
                    </a:moveTo>
                    <a:lnTo>
                      <a:pt x="78" y="8"/>
                    </a:lnTo>
                    <a:lnTo>
                      <a:pt x="74" y="8"/>
                    </a:lnTo>
                    <a:lnTo>
                      <a:pt x="78" y="8"/>
                    </a:lnTo>
                    <a:lnTo>
                      <a:pt x="78" y="10"/>
                    </a:lnTo>
                    <a:lnTo>
                      <a:pt x="78" y="10"/>
                    </a:lnTo>
                    <a:lnTo>
                      <a:pt x="78" y="10"/>
                    </a:lnTo>
                    <a:close/>
                    <a:moveTo>
                      <a:pt x="90" y="14"/>
                    </a:moveTo>
                    <a:lnTo>
                      <a:pt x="94" y="10"/>
                    </a:lnTo>
                    <a:lnTo>
                      <a:pt x="90" y="10"/>
                    </a:lnTo>
                    <a:lnTo>
                      <a:pt x="86" y="10"/>
                    </a:lnTo>
                    <a:lnTo>
                      <a:pt x="90" y="10"/>
                    </a:lnTo>
                    <a:lnTo>
                      <a:pt x="94" y="10"/>
                    </a:lnTo>
                    <a:lnTo>
                      <a:pt x="90" y="10"/>
                    </a:lnTo>
                    <a:lnTo>
                      <a:pt x="90" y="14"/>
                    </a:lnTo>
                    <a:lnTo>
                      <a:pt x="90" y="14"/>
                    </a:lnTo>
                    <a:lnTo>
                      <a:pt x="90" y="14"/>
                    </a:lnTo>
                    <a:close/>
                    <a:moveTo>
                      <a:pt x="98" y="14"/>
                    </a:moveTo>
                    <a:lnTo>
                      <a:pt x="94" y="14"/>
                    </a:lnTo>
                    <a:lnTo>
                      <a:pt x="94" y="10"/>
                    </a:lnTo>
                    <a:lnTo>
                      <a:pt x="98" y="10"/>
                    </a:lnTo>
                    <a:lnTo>
                      <a:pt x="98" y="14"/>
                    </a:lnTo>
                    <a:lnTo>
                      <a:pt x="98" y="14"/>
                    </a:lnTo>
                    <a:lnTo>
                      <a:pt x="98" y="14"/>
                    </a:lnTo>
                    <a:close/>
                    <a:moveTo>
                      <a:pt x="100" y="18"/>
                    </a:moveTo>
                    <a:lnTo>
                      <a:pt x="98" y="18"/>
                    </a:lnTo>
                    <a:lnTo>
                      <a:pt x="98" y="14"/>
                    </a:lnTo>
                    <a:lnTo>
                      <a:pt x="100" y="14"/>
                    </a:lnTo>
                    <a:lnTo>
                      <a:pt x="100" y="18"/>
                    </a:lnTo>
                    <a:lnTo>
                      <a:pt x="100" y="18"/>
                    </a:lnTo>
                    <a:lnTo>
                      <a:pt x="100" y="18"/>
                    </a:lnTo>
                    <a:close/>
                    <a:moveTo>
                      <a:pt x="100" y="22"/>
                    </a:moveTo>
                    <a:lnTo>
                      <a:pt x="98" y="18"/>
                    </a:lnTo>
                    <a:lnTo>
                      <a:pt x="100" y="18"/>
                    </a:lnTo>
                    <a:lnTo>
                      <a:pt x="100" y="22"/>
                    </a:lnTo>
                    <a:lnTo>
                      <a:pt x="100" y="22"/>
                    </a:lnTo>
                    <a:lnTo>
                      <a:pt x="100" y="22"/>
                    </a:lnTo>
                    <a:close/>
                    <a:moveTo>
                      <a:pt x="26" y="30"/>
                    </a:moveTo>
                    <a:lnTo>
                      <a:pt x="22" y="30"/>
                    </a:lnTo>
                    <a:lnTo>
                      <a:pt x="22" y="26"/>
                    </a:lnTo>
                    <a:lnTo>
                      <a:pt x="26" y="26"/>
                    </a:lnTo>
                    <a:lnTo>
                      <a:pt x="26" y="30"/>
                    </a:lnTo>
                    <a:lnTo>
                      <a:pt x="26" y="26"/>
                    </a:lnTo>
                    <a:lnTo>
                      <a:pt x="26" y="22"/>
                    </a:lnTo>
                    <a:lnTo>
                      <a:pt x="30" y="22"/>
                    </a:lnTo>
                    <a:lnTo>
                      <a:pt x="30" y="26"/>
                    </a:lnTo>
                    <a:lnTo>
                      <a:pt x="34" y="26"/>
                    </a:lnTo>
                    <a:lnTo>
                      <a:pt x="34" y="30"/>
                    </a:lnTo>
                    <a:lnTo>
                      <a:pt x="30" y="30"/>
                    </a:lnTo>
                    <a:lnTo>
                      <a:pt x="26" y="30"/>
                    </a:lnTo>
                    <a:lnTo>
                      <a:pt x="26" y="30"/>
                    </a:lnTo>
                    <a:lnTo>
                      <a:pt x="26"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4" name="Freeform 71">
                <a:extLst>
                  <a:ext uri="{FF2B5EF4-FFF2-40B4-BE49-F238E27FC236}">
                    <a16:creationId xmlns:a16="http://schemas.microsoft.com/office/drawing/2014/main" id="{7C6B6668-4C65-4186-8960-F0913CEDE16C}"/>
                  </a:ext>
                </a:extLst>
              </p:cNvPr>
              <p:cNvSpPr>
                <a:spLocks noEditPoints="1"/>
              </p:cNvSpPr>
              <p:nvPr/>
            </p:nvSpPr>
            <p:spPr bwMode="auto">
              <a:xfrm>
                <a:off x="2584364" y="9422942"/>
                <a:ext cx="87129" cy="73189"/>
              </a:xfrm>
              <a:custGeom>
                <a:avLst/>
                <a:gdLst>
                  <a:gd name="T0" fmla="*/ 24 w 50"/>
                  <a:gd name="T1" fmla="*/ 30 h 42"/>
                  <a:gd name="T2" fmla="*/ 22 w 50"/>
                  <a:gd name="T3" fmla="*/ 30 h 42"/>
                  <a:gd name="T4" fmla="*/ 18 w 50"/>
                  <a:gd name="T5" fmla="*/ 30 h 42"/>
                  <a:gd name="T6" fmla="*/ 18 w 50"/>
                  <a:gd name="T7" fmla="*/ 30 h 42"/>
                  <a:gd name="T8" fmla="*/ 18 w 50"/>
                  <a:gd name="T9" fmla="*/ 26 h 42"/>
                  <a:gd name="T10" fmla="*/ 18 w 50"/>
                  <a:gd name="T11" fmla="*/ 30 h 42"/>
                  <a:gd name="T12" fmla="*/ 14 w 50"/>
                  <a:gd name="T13" fmla="*/ 30 h 42"/>
                  <a:gd name="T14" fmla="*/ 10 w 50"/>
                  <a:gd name="T15" fmla="*/ 30 h 42"/>
                  <a:gd name="T16" fmla="*/ 10 w 50"/>
                  <a:gd name="T17" fmla="*/ 34 h 42"/>
                  <a:gd name="T18" fmla="*/ 10 w 50"/>
                  <a:gd name="T19" fmla="*/ 38 h 42"/>
                  <a:gd name="T20" fmla="*/ 2 w 50"/>
                  <a:gd name="T21" fmla="*/ 38 h 42"/>
                  <a:gd name="T22" fmla="*/ 2 w 50"/>
                  <a:gd name="T23" fmla="*/ 34 h 42"/>
                  <a:gd name="T24" fmla="*/ 2 w 50"/>
                  <a:gd name="T25" fmla="*/ 30 h 42"/>
                  <a:gd name="T26" fmla="*/ 0 w 50"/>
                  <a:gd name="T27" fmla="*/ 26 h 42"/>
                  <a:gd name="T28" fmla="*/ 0 w 50"/>
                  <a:gd name="T29" fmla="*/ 26 h 42"/>
                  <a:gd name="T30" fmla="*/ 0 w 50"/>
                  <a:gd name="T31" fmla="*/ 26 h 42"/>
                  <a:gd name="T32" fmla="*/ 2 w 50"/>
                  <a:gd name="T33" fmla="*/ 24 h 42"/>
                  <a:gd name="T34" fmla="*/ 2 w 50"/>
                  <a:gd name="T35" fmla="*/ 24 h 42"/>
                  <a:gd name="T36" fmla="*/ 2 w 50"/>
                  <a:gd name="T37" fmla="*/ 16 h 42"/>
                  <a:gd name="T38" fmla="*/ 2 w 50"/>
                  <a:gd name="T39" fmla="*/ 16 h 42"/>
                  <a:gd name="T40" fmla="*/ 2 w 50"/>
                  <a:gd name="T41" fmla="*/ 8 h 42"/>
                  <a:gd name="T42" fmla="*/ 2 w 50"/>
                  <a:gd name="T43" fmla="*/ 8 h 42"/>
                  <a:gd name="T44" fmla="*/ 2 w 50"/>
                  <a:gd name="T45" fmla="*/ 4 h 42"/>
                  <a:gd name="T46" fmla="*/ 2 w 50"/>
                  <a:gd name="T47" fmla="*/ 4 h 42"/>
                  <a:gd name="T48" fmla="*/ 6 w 50"/>
                  <a:gd name="T49" fmla="*/ 0 h 42"/>
                  <a:gd name="T50" fmla="*/ 10 w 50"/>
                  <a:gd name="T51" fmla="*/ 4 h 42"/>
                  <a:gd name="T52" fmla="*/ 10 w 50"/>
                  <a:gd name="T53" fmla="*/ 0 h 42"/>
                  <a:gd name="T54" fmla="*/ 14 w 50"/>
                  <a:gd name="T55" fmla="*/ 0 h 42"/>
                  <a:gd name="T56" fmla="*/ 18 w 50"/>
                  <a:gd name="T57" fmla="*/ 4 h 42"/>
                  <a:gd name="T58" fmla="*/ 22 w 50"/>
                  <a:gd name="T59" fmla="*/ 4 h 42"/>
                  <a:gd name="T60" fmla="*/ 24 w 50"/>
                  <a:gd name="T61" fmla="*/ 8 h 42"/>
                  <a:gd name="T62" fmla="*/ 24 w 50"/>
                  <a:gd name="T63" fmla="*/ 4 h 42"/>
                  <a:gd name="T64" fmla="*/ 28 w 50"/>
                  <a:gd name="T65" fmla="*/ 8 h 42"/>
                  <a:gd name="T66" fmla="*/ 28 w 50"/>
                  <a:gd name="T67" fmla="*/ 12 h 42"/>
                  <a:gd name="T68" fmla="*/ 28 w 50"/>
                  <a:gd name="T69" fmla="*/ 12 h 42"/>
                  <a:gd name="T70" fmla="*/ 36 w 50"/>
                  <a:gd name="T71" fmla="*/ 12 h 42"/>
                  <a:gd name="T72" fmla="*/ 40 w 50"/>
                  <a:gd name="T73" fmla="*/ 12 h 42"/>
                  <a:gd name="T74" fmla="*/ 32 w 50"/>
                  <a:gd name="T75" fmla="*/ 16 h 42"/>
                  <a:gd name="T76" fmla="*/ 32 w 50"/>
                  <a:gd name="T77" fmla="*/ 16 h 42"/>
                  <a:gd name="T78" fmla="*/ 36 w 50"/>
                  <a:gd name="T79" fmla="*/ 16 h 42"/>
                  <a:gd name="T80" fmla="*/ 36 w 50"/>
                  <a:gd name="T81" fmla="*/ 16 h 42"/>
                  <a:gd name="T82" fmla="*/ 40 w 50"/>
                  <a:gd name="T83" fmla="*/ 20 h 42"/>
                  <a:gd name="T84" fmla="*/ 44 w 50"/>
                  <a:gd name="T85" fmla="*/ 20 h 42"/>
                  <a:gd name="T86" fmla="*/ 48 w 50"/>
                  <a:gd name="T87" fmla="*/ 24 h 42"/>
                  <a:gd name="T88" fmla="*/ 50 w 50"/>
                  <a:gd name="T89" fmla="*/ 26 h 42"/>
                  <a:gd name="T90" fmla="*/ 48 w 50"/>
                  <a:gd name="T91" fmla="*/ 30 h 42"/>
                  <a:gd name="T92" fmla="*/ 48 w 50"/>
                  <a:gd name="T93" fmla="*/ 30 h 42"/>
                  <a:gd name="T94" fmla="*/ 44 w 50"/>
                  <a:gd name="T95" fmla="*/ 30 h 42"/>
                  <a:gd name="T96" fmla="*/ 44 w 50"/>
                  <a:gd name="T97" fmla="*/ 30 h 42"/>
                  <a:gd name="T98" fmla="*/ 40 w 50"/>
                  <a:gd name="T99" fmla="*/ 30 h 42"/>
                  <a:gd name="T100" fmla="*/ 32 w 50"/>
                  <a:gd name="T101" fmla="*/ 26 h 42"/>
                  <a:gd name="T102" fmla="*/ 28 w 50"/>
                  <a:gd name="T103" fmla="*/ 26 h 42"/>
                  <a:gd name="T104" fmla="*/ 24 w 50"/>
                  <a:gd name="T105" fmla="*/ 26 h 42"/>
                  <a:gd name="T106" fmla="*/ 44 w 50"/>
                  <a:gd name="T107" fmla="*/ 34 h 42"/>
                  <a:gd name="T108" fmla="*/ 44 w 50"/>
                  <a:gd name="T109" fmla="*/ 34 h 42"/>
                  <a:gd name="T110" fmla="*/ 48 w 50"/>
                  <a:gd name="T11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2">
                    <a:moveTo>
                      <a:pt x="24" y="26"/>
                    </a:moveTo>
                    <a:lnTo>
                      <a:pt x="24" y="26"/>
                    </a:lnTo>
                    <a:lnTo>
                      <a:pt x="24" y="26"/>
                    </a:lnTo>
                    <a:lnTo>
                      <a:pt x="24" y="30"/>
                    </a:lnTo>
                    <a:lnTo>
                      <a:pt x="24" y="30"/>
                    </a:lnTo>
                    <a:lnTo>
                      <a:pt x="24" y="30"/>
                    </a:lnTo>
                    <a:lnTo>
                      <a:pt x="24" y="30"/>
                    </a:lnTo>
                    <a:lnTo>
                      <a:pt x="24" y="30"/>
                    </a:lnTo>
                    <a:lnTo>
                      <a:pt x="24"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8" y="26"/>
                    </a:lnTo>
                    <a:lnTo>
                      <a:pt x="18" y="26"/>
                    </a:lnTo>
                    <a:lnTo>
                      <a:pt x="18" y="26"/>
                    </a:lnTo>
                    <a:lnTo>
                      <a:pt x="18" y="26"/>
                    </a:lnTo>
                    <a:lnTo>
                      <a:pt x="18" y="30"/>
                    </a:lnTo>
                    <a:lnTo>
                      <a:pt x="18" y="30"/>
                    </a:lnTo>
                    <a:lnTo>
                      <a:pt x="18" y="30"/>
                    </a:lnTo>
                    <a:lnTo>
                      <a:pt x="18" y="30"/>
                    </a:lnTo>
                    <a:lnTo>
                      <a:pt x="18" y="30"/>
                    </a:lnTo>
                    <a:lnTo>
                      <a:pt x="18" y="30"/>
                    </a:lnTo>
                    <a:lnTo>
                      <a:pt x="14" y="30"/>
                    </a:lnTo>
                    <a:lnTo>
                      <a:pt x="14" y="30"/>
                    </a:lnTo>
                    <a:lnTo>
                      <a:pt x="14" y="30"/>
                    </a:lnTo>
                    <a:lnTo>
                      <a:pt x="10" y="30"/>
                    </a:lnTo>
                    <a:lnTo>
                      <a:pt x="10" y="30"/>
                    </a:lnTo>
                    <a:lnTo>
                      <a:pt x="10" y="30"/>
                    </a:lnTo>
                    <a:lnTo>
                      <a:pt x="10" y="30"/>
                    </a:lnTo>
                    <a:lnTo>
                      <a:pt x="10" y="30"/>
                    </a:lnTo>
                    <a:lnTo>
                      <a:pt x="10" y="30"/>
                    </a:lnTo>
                    <a:lnTo>
                      <a:pt x="10" y="30"/>
                    </a:lnTo>
                    <a:lnTo>
                      <a:pt x="10" y="30"/>
                    </a:lnTo>
                    <a:lnTo>
                      <a:pt x="10" y="30"/>
                    </a:lnTo>
                    <a:lnTo>
                      <a:pt x="10" y="34"/>
                    </a:lnTo>
                    <a:lnTo>
                      <a:pt x="10" y="34"/>
                    </a:lnTo>
                    <a:lnTo>
                      <a:pt x="10" y="34"/>
                    </a:lnTo>
                    <a:lnTo>
                      <a:pt x="10" y="34"/>
                    </a:lnTo>
                    <a:lnTo>
                      <a:pt x="10" y="38"/>
                    </a:lnTo>
                    <a:lnTo>
                      <a:pt x="10" y="38"/>
                    </a:lnTo>
                    <a:lnTo>
                      <a:pt x="10" y="38"/>
                    </a:lnTo>
                    <a:lnTo>
                      <a:pt x="10" y="38"/>
                    </a:lnTo>
                    <a:lnTo>
                      <a:pt x="10" y="38"/>
                    </a:lnTo>
                    <a:lnTo>
                      <a:pt x="10" y="38"/>
                    </a:lnTo>
                    <a:lnTo>
                      <a:pt x="6" y="42"/>
                    </a:lnTo>
                    <a:lnTo>
                      <a:pt x="6" y="42"/>
                    </a:lnTo>
                    <a:lnTo>
                      <a:pt x="6" y="42"/>
                    </a:lnTo>
                    <a:lnTo>
                      <a:pt x="2" y="38"/>
                    </a:lnTo>
                    <a:lnTo>
                      <a:pt x="2" y="38"/>
                    </a:lnTo>
                    <a:lnTo>
                      <a:pt x="2" y="38"/>
                    </a:lnTo>
                    <a:lnTo>
                      <a:pt x="2" y="34"/>
                    </a:lnTo>
                    <a:lnTo>
                      <a:pt x="2" y="34"/>
                    </a:lnTo>
                    <a:lnTo>
                      <a:pt x="2" y="34"/>
                    </a:lnTo>
                    <a:lnTo>
                      <a:pt x="2" y="34"/>
                    </a:lnTo>
                    <a:lnTo>
                      <a:pt x="2" y="34"/>
                    </a:lnTo>
                    <a:lnTo>
                      <a:pt x="2" y="34"/>
                    </a:lnTo>
                    <a:lnTo>
                      <a:pt x="2" y="34"/>
                    </a:lnTo>
                    <a:lnTo>
                      <a:pt x="2" y="34"/>
                    </a:lnTo>
                    <a:lnTo>
                      <a:pt x="2" y="30"/>
                    </a:lnTo>
                    <a:lnTo>
                      <a:pt x="2" y="30"/>
                    </a:lnTo>
                    <a:lnTo>
                      <a:pt x="2" y="30"/>
                    </a:lnTo>
                    <a:lnTo>
                      <a:pt x="2" y="30"/>
                    </a:lnTo>
                    <a:lnTo>
                      <a:pt x="2" y="30"/>
                    </a:lnTo>
                    <a:lnTo>
                      <a:pt x="2" y="30"/>
                    </a:lnTo>
                    <a:lnTo>
                      <a:pt x="2" y="30"/>
                    </a:lnTo>
                    <a:lnTo>
                      <a:pt x="0" y="30"/>
                    </a:lnTo>
                    <a:lnTo>
                      <a:pt x="0" y="26"/>
                    </a:lnTo>
                    <a:lnTo>
                      <a:pt x="0" y="26"/>
                    </a:lnTo>
                    <a:lnTo>
                      <a:pt x="0" y="26"/>
                    </a:lnTo>
                    <a:lnTo>
                      <a:pt x="0" y="26"/>
                    </a:lnTo>
                    <a:lnTo>
                      <a:pt x="0" y="26"/>
                    </a:lnTo>
                    <a:lnTo>
                      <a:pt x="0" y="26"/>
                    </a:lnTo>
                    <a:lnTo>
                      <a:pt x="0" y="26"/>
                    </a:lnTo>
                    <a:lnTo>
                      <a:pt x="0" y="26"/>
                    </a:lnTo>
                    <a:lnTo>
                      <a:pt x="0" y="24"/>
                    </a:lnTo>
                    <a:lnTo>
                      <a:pt x="0" y="24"/>
                    </a:lnTo>
                    <a:lnTo>
                      <a:pt x="0" y="24"/>
                    </a:lnTo>
                    <a:lnTo>
                      <a:pt x="0" y="24"/>
                    </a:lnTo>
                    <a:lnTo>
                      <a:pt x="0" y="26"/>
                    </a:lnTo>
                    <a:lnTo>
                      <a:pt x="0" y="24"/>
                    </a:lnTo>
                    <a:lnTo>
                      <a:pt x="0" y="24"/>
                    </a:lnTo>
                    <a:lnTo>
                      <a:pt x="0" y="24"/>
                    </a:lnTo>
                    <a:lnTo>
                      <a:pt x="2" y="24"/>
                    </a:lnTo>
                    <a:lnTo>
                      <a:pt x="2" y="24"/>
                    </a:lnTo>
                    <a:lnTo>
                      <a:pt x="2" y="24"/>
                    </a:lnTo>
                    <a:lnTo>
                      <a:pt x="2" y="24"/>
                    </a:lnTo>
                    <a:lnTo>
                      <a:pt x="2" y="24"/>
                    </a:lnTo>
                    <a:lnTo>
                      <a:pt x="2" y="24"/>
                    </a:lnTo>
                    <a:lnTo>
                      <a:pt x="2" y="24"/>
                    </a:lnTo>
                    <a:lnTo>
                      <a:pt x="2" y="24"/>
                    </a:lnTo>
                    <a:lnTo>
                      <a:pt x="2" y="24"/>
                    </a:lnTo>
                    <a:lnTo>
                      <a:pt x="2" y="24"/>
                    </a:lnTo>
                    <a:lnTo>
                      <a:pt x="2" y="20"/>
                    </a:lnTo>
                    <a:lnTo>
                      <a:pt x="2" y="20"/>
                    </a:lnTo>
                    <a:lnTo>
                      <a:pt x="2" y="20"/>
                    </a:lnTo>
                    <a:lnTo>
                      <a:pt x="2" y="16"/>
                    </a:lnTo>
                    <a:lnTo>
                      <a:pt x="2" y="16"/>
                    </a:lnTo>
                    <a:lnTo>
                      <a:pt x="2" y="16"/>
                    </a:lnTo>
                    <a:lnTo>
                      <a:pt x="2" y="16"/>
                    </a:lnTo>
                    <a:lnTo>
                      <a:pt x="2" y="16"/>
                    </a:lnTo>
                    <a:lnTo>
                      <a:pt x="2" y="16"/>
                    </a:lnTo>
                    <a:lnTo>
                      <a:pt x="2" y="16"/>
                    </a:lnTo>
                    <a:lnTo>
                      <a:pt x="2" y="16"/>
                    </a:lnTo>
                    <a:lnTo>
                      <a:pt x="2" y="16"/>
                    </a:lnTo>
                    <a:lnTo>
                      <a:pt x="2" y="12"/>
                    </a:lnTo>
                    <a:lnTo>
                      <a:pt x="2" y="12"/>
                    </a:lnTo>
                    <a:lnTo>
                      <a:pt x="2" y="12"/>
                    </a:lnTo>
                    <a:lnTo>
                      <a:pt x="2" y="12"/>
                    </a:lnTo>
                    <a:lnTo>
                      <a:pt x="2" y="8"/>
                    </a:lnTo>
                    <a:lnTo>
                      <a:pt x="2" y="8"/>
                    </a:lnTo>
                    <a:lnTo>
                      <a:pt x="2" y="8"/>
                    </a:lnTo>
                    <a:lnTo>
                      <a:pt x="2" y="8"/>
                    </a:lnTo>
                    <a:lnTo>
                      <a:pt x="2" y="8"/>
                    </a:lnTo>
                    <a:lnTo>
                      <a:pt x="2" y="8"/>
                    </a:lnTo>
                    <a:lnTo>
                      <a:pt x="2" y="8"/>
                    </a:lnTo>
                    <a:lnTo>
                      <a:pt x="2" y="8"/>
                    </a:lnTo>
                    <a:lnTo>
                      <a:pt x="2" y="8"/>
                    </a:lnTo>
                    <a:lnTo>
                      <a:pt x="2" y="8"/>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6" y="0"/>
                    </a:lnTo>
                    <a:lnTo>
                      <a:pt x="6" y="0"/>
                    </a:lnTo>
                    <a:lnTo>
                      <a:pt x="6" y="0"/>
                    </a:lnTo>
                    <a:lnTo>
                      <a:pt x="6" y="0"/>
                    </a:lnTo>
                    <a:lnTo>
                      <a:pt x="6" y="4"/>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4" y="0"/>
                    </a:lnTo>
                    <a:lnTo>
                      <a:pt x="14" y="0"/>
                    </a:lnTo>
                    <a:lnTo>
                      <a:pt x="14" y="4"/>
                    </a:lnTo>
                    <a:lnTo>
                      <a:pt x="14" y="4"/>
                    </a:lnTo>
                    <a:lnTo>
                      <a:pt x="18" y="4"/>
                    </a:lnTo>
                    <a:lnTo>
                      <a:pt x="18" y="4"/>
                    </a:lnTo>
                    <a:lnTo>
                      <a:pt x="18" y="4"/>
                    </a:lnTo>
                    <a:lnTo>
                      <a:pt x="18" y="4"/>
                    </a:lnTo>
                    <a:lnTo>
                      <a:pt x="22" y="4"/>
                    </a:lnTo>
                    <a:lnTo>
                      <a:pt x="22" y="4"/>
                    </a:lnTo>
                    <a:lnTo>
                      <a:pt x="22" y="4"/>
                    </a:lnTo>
                    <a:lnTo>
                      <a:pt x="22" y="4"/>
                    </a:lnTo>
                    <a:lnTo>
                      <a:pt x="22" y="4"/>
                    </a:lnTo>
                    <a:lnTo>
                      <a:pt x="22" y="4"/>
                    </a:lnTo>
                    <a:lnTo>
                      <a:pt x="22" y="8"/>
                    </a:lnTo>
                    <a:lnTo>
                      <a:pt x="22" y="8"/>
                    </a:lnTo>
                    <a:lnTo>
                      <a:pt x="22" y="8"/>
                    </a:lnTo>
                    <a:lnTo>
                      <a:pt x="22" y="8"/>
                    </a:lnTo>
                    <a:lnTo>
                      <a:pt x="24" y="8"/>
                    </a:lnTo>
                    <a:lnTo>
                      <a:pt x="24" y="8"/>
                    </a:lnTo>
                    <a:lnTo>
                      <a:pt x="24" y="8"/>
                    </a:lnTo>
                    <a:lnTo>
                      <a:pt x="24" y="8"/>
                    </a:lnTo>
                    <a:lnTo>
                      <a:pt x="24" y="8"/>
                    </a:lnTo>
                    <a:lnTo>
                      <a:pt x="24" y="8"/>
                    </a:lnTo>
                    <a:lnTo>
                      <a:pt x="24" y="8"/>
                    </a:lnTo>
                    <a:lnTo>
                      <a:pt x="24" y="4"/>
                    </a:lnTo>
                    <a:lnTo>
                      <a:pt x="24" y="4"/>
                    </a:lnTo>
                    <a:lnTo>
                      <a:pt x="24" y="4"/>
                    </a:lnTo>
                    <a:lnTo>
                      <a:pt x="28" y="4"/>
                    </a:lnTo>
                    <a:lnTo>
                      <a:pt x="28" y="4"/>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6" y="12"/>
                    </a:lnTo>
                    <a:lnTo>
                      <a:pt x="36" y="12"/>
                    </a:lnTo>
                    <a:lnTo>
                      <a:pt x="36" y="12"/>
                    </a:lnTo>
                    <a:lnTo>
                      <a:pt x="36" y="12"/>
                    </a:lnTo>
                    <a:lnTo>
                      <a:pt x="36" y="12"/>
                    </a:lnTo>
                    <a:lnTo>
                      <a:pt x="40" y="12"/>
                    </a:lnTo>
                    <a:lnTo>
                      <a:pt x="40" y="12"/>
                    </a:lnTo>
                    <a:lnTo>
                      <a:pt x="40" y="12"/>
                    </a:lnTo>
                    <a:lnTo>
                      <a:pt x="36" y="16"/>
                    </a:lnTo>
                    <a:lnTo>
                      <a:pt x="36" y="16"/>
                    </a:lnTo>
                    <a:lnTo>
                      <a:pt x="36" y="16"/>
                    </a:lnTo>
                    <a:lnTo>
                      <a:pt x="36"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36" y="16"/>
                    </a:lnTo>
                    <a:lnTo>
                      <a:pt x="36" y="16"/>
                    </a:lnTo>
                    <a:lnTo>
                      <a:pt x="36" y="20"/>
                    </a:lnTo>
                    <a:lnTo>
                      <a:pt x="36" y="20"/>
                    </a:lnTo>
                    <a:lnTo>
                      <a:pt x="36" y="20"/>
                    </a:lnTo>
                    <a:lnTo>
                      <a:pt x="40" y="20"/>
                    </a:lnTo>
                    <a:lnTo>
                      <a:pt x="40" y="20"/>
                    </a:lnTo>
                    <a:lnTo>
                      <a:pt x="40" y="20"/>
                    </a:lnTo>
                    <a:lnTo>
                      <a:pt x="44" y="20"/>
                    </a:lnTo>
                    <a:lnTo>
                      <a:pt x="44" y="20"/>
                    </a:lnTo>
                    <a:lnTo>
                      <a:pt x="44" y="20"/>
                    </a:lnTo>
                    <a:lnTo>
                      <a:pt x="44" y="20"/>
                    </a:lnTo>
                    <a:lnTo>
                      <a:pt x="44" y="20"/>
                    </a:lnTo>
                    <a:lnTo>
                      <a:pt x="44" y="20"/>
                    </a:lnTo>
                    <a:lnTo>
                      <a:pt x="44" y="20"/>
                    </a:lnTo>
                    <a:lnTo>
                      <a:pt x="48" y="24"/>
                    </a:lnTo>
                    <a:lnTo>
                      <a:pt x="48" y="24"/>
                    </a:lnTo>
                    <a:lnTo>
                      <a:pt x="48" y="24"/>
                    </a:lnTo>
                    <a:lnTo>
                      <a:pt x="48" y="24"/>
                    </a:lnTo>
                    <a:lnTo>
                      <a:pt x="50" y="24"/>
                    </a:lnTo>
                    <a:lnTo>
                      <a:pt x="50" y="24"/>
                    </a:lnTo>
                    <a:lnTo>
                      <a:pt x="50" y="24"/>
                    </a:lnTo>
                    <a:lnTo>
                      <a:pt x="50" y="26"/>
                    </a:lnTo>
                    <a:lnTo>
                      <a:pt x="50" y="26"/>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26"/>
                    </a:lnTo>
                    <a:lnTo>
                      <a:pt x="44" y="26"/>
                    </a:lnTo>
                    <a:lnTo>
                      <a:pt x="40" y="26"/>
                    </a:lnTo>
                    <a:lnTo>
                      <a:pt x="40" y="26"/>
                    </a:lnTo>
                    <a:lnTo>
                      <a:pt x="40" y="30"/>
                    </a:lnTo>
                    <a:lnTo>
                      <a:pt x="40" y="30"/>
                    </a:lnTo>
                    <a:lnTo>
                      <a:pt x="40" y="30"/>
                    </a:lnTo>
                    <a:lnTo>
                      <a:pt x="40" y="26"/>
                    </a:lnTo>
                    <a:lnTo>
                      <a:pt x="36" y="26"/>
                    </a:lnTo>
                    <a:lnTo>
                      <a:pt x="36" y="26"/>
                    </a:lnTo>
                    <a:lnTo>
                      <a:pt x="32" y="26"/>
                    </a:lnTo>
                    <a:lnTo>
                      <a:pt x="32" y="26"/>
                    </a:lnTo>
                    <a:lnTo>
                      <a:pt x="32" y="26"/>
                    </a:lnTo>
                    <a:lnTo>
                      <a:pt x="32" y="26"/>
                    </a:lnTo>
                    <a:lnTo>
                      <a:pt x="28" y="26"/>
                    </a:lnTo>
                    <a:lnTo>
                      <a:pt x="28" y="26"/>
                    </a:lnTo>
                    <a:lnTo>
                      <a:pt x="28" y="26"/>
                    </a:lnTo>
                    <a:lnTo>
                      <a:pt x="28" y="26"/>
                    </a:lnTo>
                    <a:lnTo>
                      <a:pt x="28" y="26"/>
                    </a:lnTo>
                    <a:lnTo>
                      <a:pt x="28" y="26"/>
                    </a:lnTo>
                    <a:lnTo>
                      <a:pt x="28" y="26"/>
                    </a:lnTo>
                    <a:lnTo>
                      <a:pt x="24" y="26"/>
                    </a:lnTo>
                    <a:lnTo>
                      <a:pt x="24" y="26"/>
                    </a:lnTo>
                    <a:lnTo>
                      <a:pt x="24" y="26"/>
                    </a:lnTo>
                    <a:close/>
                    <a:moveTo>
                      <a:pt x="48" y="34"/>
                    </a:moveTo>
                    <a:lnTo>
                      <a:pt x="48" y="34"/>
                    </a:lnTo>
                    <a:lnTo>
                      <a:pt x="48" y="34"/>
                    </a:lnTo>
                    <a:lnTo>
                      <a:pt x="48" y="34"/>
                    </a:lnTo>
                    <a:lnTo>
                      <a:pt x="44" y="34"/>
                    </a:lnTo>
                    <a:lnTo>
                      <a:pt x="44" y="34"/>
                    </a:lnTo>
                    <a:lnTo>
                      <a:pt x="44" y="34"/>
                    </a:lnTo>
                    <a:lnTo>
                      <a:pt x="44" y="34"/>
                    </a:lnTo>
                    <a:lnTo>
                      <a:pt x="44" y="34"/>
                    </a:lnTo>
                    <a:lnTo>
                      <a:pt x="44" y="34"/>
                    </a:lnTo>
                    <a:lnTo>
                      <a:pt x="44" y="34"/>
                    </a:lnTo>
                    <a:lnTo>
                      <a:pt x="44" y="34"/>
                    </a:lnTo>
                    <a:lnTo>
                      <a:pt x="44" y="30"/>
                    </a:lnTo>
                    <a:lnTo>
                      <a:pt x="48" y="34"/>
                    </a:lnTo>
                    <a:lnTo>
                      <a:pt x="48" y="34"/>
                    </a:lnTo>
                    <a:lnTo>
                      <a:pt x="48" y="34"/>
                    </a:lnTo>
                    <a:lnTo>
                      <a:pt x="48" y="34"/>
                    </a:lnTo>
                    <a:lnTo>
                      <a:pt x="48" y="34"/>
                    </a:lnTo>
                    <a:lnTo>
                      <a:pt x="48" y="34"/>
                    </a:lnTo>
                    <a:lnTo>
                      <a:pt x="48" y="34"/>
                    </a:lnTo>
                    <a:lnTo>
                      <a:pt x="48"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5" name="Freeform 72">
                <a:extLst>
                  <a:ext uri="{FF2B5EF4-FFF2-40B4-BE49-F238E27FC236}">
                    <a16:creationId xmlns:a16="http://schemas.microsoft.com/office/drawing/2014/main" id="{BF342AB0-688D-4B54-A7DB-C4938726D925}"/>
                  </a:ext>
                </a:extLst>
              </p:cNvPr>
              <p:cNvSpPr>
                <a:spLocks/>
              </p:cNvSpPr>
              <p:nvPr/>
            </p:nvSpPr>
            <p:spPr bwMode="auto">
              <a:xfrm>
                <a:off x="2134778" y="9593716"/>
                <a:ext cx="55763" cy="38337"/>
              </a:xfrm>
              <a:custGeom>
                <a:avLst/>
                <a:gdLst>
                  <a:gd name="T0" fmla="*/ 32 w 32"/>
                  <a:gd name="T1" fmla="*/ 16 h 22"/>
                  <a:gd name="T2" fmla="*/ 32 w 32"/>
                  <a:gd name="T3" fmla="*/ 16 h 22"/>
                  <a:gd name="T4" fmla="*/ 32 w 32"/>
                  <a:gd name="T5" fmla="*/ 18 h 22"/>
                  <a:gd name="T6" fmla="*/ 32 w 32"/>
                  <a:gd name="T7" fmla="*/ 18 h 22"/>
                  <a:gd name="T8" fmla="*/ 32 w 32"/>
                  <a:gd name="T9" fmla="*/ 18 h 22"/>
                  <a:gd name="T10" fmla="*/ 32 w 32"/>
                  <a:gd name="T11" fmla="*/ 22 h 22"/>
                  <a:gd name="T12" fmla="*/ 28 w 32"/>
                  <a:gd name="T13" fmla="*/ 22 h 22"/>
                  <a:gd name="T14" fmla="*/ 28 w 32"/>
                  <a:gd name="T15" fmla="*/ 22 h 22"/>
                  <a:gd name="T16" fmla="*/ 22 w 32"/>
                  <a:gd name="T17" fmla="*/ 22 h 22"/>
                  <a:gd name="T18" fmla="*/ 22 w 32"/>
                  <a:gd name="T19" fmla="*/ 18 h 22"/>
                  <a:gd name="T20" fmla="*/ 22 w 32"/>
                  <a:gd name="T21" fmla="*/ 18 h 22"/>
                  <a:gd name="T22" fmla="*/ 22 w 32"/>
                  <a:gd name="T23" fmla="*/ 22 h 22"/>
                  <a:gd name="T24" fmla="*/ 18 w 32"/>
                  <a:gd name="T25" fmla="*/ 22 h 22"/>
                  <a:gd name="T26" fmla="*/ 18 w 32"/>
                  <a:gd name="T27" fmla="*/ 18 h 22"/>
                  <a:gd name="T28" fmla="*/ 14 w 32"/>
                  <a:gd name="T29" fmla="*/ 18 h 22"/>
                  <a:gd name="T30" fmla="*/ 14 w 32"/>
                  <a:gd name="T31" fmla="*/ 18 h 22"/>
                  <a:gd name="T32" fmla="*/ 10 w 32"/>
                  <a:gd name="T33" fmla="*/ 16 h 22"/>
                  <a:gd name="T34" fmla="*/ 8 w 32"/>
                  <a:gd name="T35" fmla="*/ 16 h 22"/>
                  <a:gd name="T36" fmla="*/ 4 w 32"/>
                  <a:gd name="T37" fmla="*/ 16 h 22"/>
                  <a:gd name="T38" fmla="*/ 4 w 32"/>
                  <a:gd name="T39" fmla="*/ 16 h 22"/>
                  <a:gd name="T40" fmla="*/ 4 w 32"/>
                  <a:gd name="T41" fmla="*/ 16 h 22"/>
                  <a:gd name="T42" fmla="*/ 0 w 32"/>
                  <a:gd name="T43" fmla="*/ 12 h 22"/>
                  <a:gd name="T44" fmla="*/ 0 w 32"/>
                  <a:gd name="T45" fmla="*/ 8 h 22"/>
                  <a:gd name="T46" fmla="*/ 4 w 32"/>
                  <a:gd name="T47" fmla="*/ 8 h 22"/>
                  <a:gd name="T48" fmla="*/ 8 w 32"/>
                  <a:gd name="T49" fmla="*/ 4 h 22"/>
                  <a:gd name="T50" fmla="*/ 8 w 32"/>
                  <a:gd name="T51" fmla="*/ 4 h 22"/>
                  <a:gd name="T52" fmla="*/ 8 w 32"/>
                  <a:gd name="T53" fmla="*/ 4 h 22"/>
                  <a:gd name="T54" fmla="*/ 8 w 32"/>
                  <a:gd name="T55" fmla="*/ 4 h 22"/>
                  <a:gd name="T56" fmla="*/ 8 w 32"/>
                  <a:gd name="T57" fmla="*/ 0 h 22"/>
                  <a:gd name="T58" fmla="*/ 10 w 32"/>
                  <a:gd name="T59" fmla="*/ 0 h 22"/>
                  <a:gd name="T60" fmla="*/ 10 w 32"/>
                  <a:gd name="T61" fmla="*/ 0 h 22"/>
                  <a:gd name="T62" fmla="*/ 14 w 32"/>
                  <a:gd name="T63" fmla="*/ 0 h 22"/>
                  <a:gd name="T64" fmla="*/ 14 w 32"/>
                  <a:gd name="T65" fmla="*/ 4 h 22"/>
                  <a:gd name="T66" fmla="*/ 14 w 32"/>
                  <a:gd name="T67" fmla="*/ 4 h 22"/>
                  <a:gd name="T68" fmla="*/ 18 w 32"/>
                  <a:gd name="T69" fmla="*/ 4 h 22"/>
                  <a:gd name="T70" fmla="*/ 18 w 32"/>
                  <a:gd name="T71" fmla="*/ 4 h 22"/>
                  <a:gd name="T72" fmla="*/ 18 w 32"/>
                  <a:gd name="T73" fmla="*/ 8 h 22"/>
                  <a:gd name="T74" fmla="*/ 18 w 32"/>
                  <a:gd name="T75" fmla="*/ 8 h 22"/>
                  <a:gd name="T76" fmla="*/ 22 w 32"/>
                  <a:gd name="T77" fmla="*/ 8 h 22"/>
                  <a:gd name="T78" fmla="*/ 22 w 32"/>
                  <a:gd name="T79" fmla="*/ 8 h 22"/>
                  <a:gd name="T80" fmla="*/ 22 w 32"/>
                  <a:gd name="T81" fmla="*/ 12 h 22"/>
                  <a:gd name="T82" fmla="*/ 24 w 32"/>
                  <a:gd name="T83" fmla="*/ 12 h 22"/>
                  <a:gd name="T84" fmla="*/ 24 w 32"/>
                  <a:gd name="T85" fmla="*/ 12 h 22"/>
                  <a:gd name="T86" fmla="*/ 24 w 32"/>
                  <a:gd name="T87" fmla="*/ 8 h 22"/>
                  <a:gd name="T88" fmla="*/ 28 w 32"/>
                  <a:gd name="T89" fmla="*/ 8 h 22"/>
                  <a:gd name="T90" fmla="*/ 28 w 32"/>
                  <a:gd name="T91" fmla="*/ 12 h 22"/>
                  <a:gd name="T92" fmla="*/ 28 w 32"/>
                  <a:gd name="T93" fmla="*/ 12 h 22"/>
                  <a:gd name="T94" fmla="*/ 32 w 32"/>
                  <a:gd name="T95" fmla="*/ 12 h 22"/>
                  <a:gd name="T96" fmla="*/ 32 w 32"/>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22">
                    <a:moveTo>
                      <a:pt x="32" y="12"/>
                    </a:moveTo>
                    <a:lnTo>
                      <a:pt x="32" y="12"/>
                    </a:lnTo>
                    <a:lnTo>
                      <a:pt x="32" y="16"/>
                    </a:lnTo>
                    <a:lnTo>
                      <a:pt x="32" y="16"/>
                    </a:lnTo>
                    <a:lnTo>
                      <a:pt x="32" y="16"/>
                    </a:lnTo>
                    <a:lnTo>
                      <a:pt x="32" y="16"/>
                    </a:lnTo>
                    <a:lnTo>
                      <a:pt x="32" y="16"/>
                    </a:lnTo>
                    <a:lnTo>
                      <a:pt x="32" y="18"/>
                    </a:lnTo>
                    <a:lnTo>
                      <a:pt x="32" y="18"/>
                    </a:lnTo>
                    <a:lnTo>
                      <a:pt x="32" y="18"/>
                    </a:lnTo>
                    <a:lnTo>
                      <a:pt x="32" y="18"/>
                    </a:lnTo>
                    <a:lnTo>
                      <a:pt x="32" y="18"/>
                    </a:lnTo>
                    <a:lnTo>
                      <a:pt x="32" y="18"/>
                    </a:lnTo>
                    <a:lnTo>
                      <a:pt x="32" y="18"/>
                    </a:lnTo>
                    <a:lnTo>
                      <a:pt x="32" y="18"/>
                    </a:lnTo>
                    <a:lnTo>
                      <a:pt x="32" y="18"/>
                    </a:lnTo>
                    <a:lnTo>
                      <a:pt x="32" y="18"/>
                    </a:lnTo>
                    <a:lnTo>
                      <a:pt x="32" y="22"/>
                    </a:lnTo>
                    <a:lnTo>
                      <a:pt x="28" y="22"/>
                    </a:lnTo>
                    <a:lnTo>
                      <a:pt x="28" y="22"/>
                    </a:lnTo>
                    <a:lnTo>
                      <a:pt x="28" y="22"/>
                    </a:lnTo>
                    <a:lnTo>
                      <a:pt x="28" y="22"/>
                    </a:lnTo>
                    <a:lnTo>
                      <a:pt x="28" y="22"/>
                    </a:lnTo>
                    <a:lnTo>
                      <a:pt x="28" y="22"/>
                    </a:lnTo>
                    <a:lnTo>
                      <a:pt x="24" y="22"/>
                    </a:lnTo>
                    <a:lnTo>
                      <a:pt x="24" y="22"/>
                    </a:lnTo>
                    <a:lnTo>
                      <a:pt x="22" y="22"/>
                    </a:lnTo>
                    <a:lnTo>
                      <a:pt x="22" y="22"/>
                    </a:lnTo>
                    <a:lnTo>
                      <a:pt x="22" y="18"/>
                    </a:lnTo>
                    <a:lnTo>
                      <a:pt x="22" y="18"/>
                    </a:lnTo>
                    <a:lnTo>
                      <a:pt x="18" y="18"/>
                    </a:lnTo>
                    <a:lnTo>
                      <a:pt x="22" y="22"/>
                    </a:lnTo>
                    <a:lnTo>
                      <a:pt x="22" y="18"/>
                    </a:lnTo>
                    <a:lnTo>
                      <a:pt x="22" y="18"/>
                    </a:lnTo>
                    <a:lnTo>
                      <a:pt x="22" y="22"/>
                    </a:lnTo>
                    <a:lnTo>
                      <a:pt x="22" y="22"/>
                    </a:lnTo>
                    <a:lnTo>
                      <a:pt x="22" y="22"/>
                    </a:lnTo>
                    <a:lnTo>
                      <a:pt x="22" y="22"/>
                    </a:lnTo>
                    <a:lnTo>
                      <a:pt x="18" y="22"/>
                    </a:lnTo>
                    <a:lnTo>
                      <a:pt x="18" y="22"/>
                    </a:lnTo>
                    <a:lnTo>
                      <a:pt x="18" y="22"/>
                    </a:lnTo>
                    <a:lnTo>
                      <a:pt x="18" y="18"/>
                    </a:lnTo>
                    <a:lnTo>
                      <a:pt x="18" y="18"/>
                    </a:lnTo>
                    <a:lnTo>
                      <a:pt x="18" y="18"/>
                    </a:lnTo>
                    <a:lnTo>
                      <a:pt x="14" y="18"/>
                    </a:lnTo>
                    <a:lnTo>
                      <a:pt x="14" y="18"/>
                    </a:lnTo>
                    <a:lnTo>
                      <a:pt x="14" y="18"/>
                    </a:lnTo>
                    <a:lnTo>
                      <a:pt x="14" y="18"/>
                    </a:lnTo>
                    <a:lnTo>
                      <a:pt x="14" y="18"/>
                    </a:lnTo>
                    <a:lnTo>
                      <a:pt x="10" y="18"/>
                    </a:lnTo>
                    <a:lnTo>
                      <a:pt x="10" y="16"/>
                    </a:lnTo>
                    <a:lnTo>
                      <a:pt x="10" y="16"/>
                    </a:lnTo>
                    <a:lnTo>
                      <a:pt x="8" y="16"/>
                    </a:lnTo>
                    <a:lnTo>
                      <a:pt x="8" y="16"/>
                    </a:lnTo>
                    <a:lnTo>
                      <a:pt x="8" y="16"/>
                    </a:lnTo>
                    <a:lnTo>
                      <a:pt x="8" y="16"/>
                    </a:lnTo>
                    <a:lnTo>
                      <a:pt x="4" y="16"/>
                    </a:lnTo>
                    <a:lnTo>
                      <a:pt x="4" y="16"/>
                    </a:lnTo>
                    <a:lnTo>
                      <a:pt x="4" y="16"/>
                    </a:lnTo>
                    <a:lnTo>
                      <a:pt x="4" y="16"/>
                    </a:lnTo>
                    <a:lnTo>
                      <a:pt x="4" y="16"/>
                    </a:lnTo>
                    <a:lnTo>
                      <a:pt x="4" y="16"/>
                    </a:lnTo>
                    <a:lnTo>
                      <a:pt x="4" y="16"/>
                    </a:lnTo>
                    <a:lnTo>
                      <a:pt x="0" y="12"/>
                    </a:lnTo>
                    <a:lnTo>
                      <a:pt x="0" y="12"/>
                    </a:lnTo>
                    <a:lnTo>
                      <a:pt x="0" y="12"/>
                    </a:lnTo>
                    <a:lnTo>
                      <a:pt x="0" y="12"/>
                    </a:lnTo>
                    <a:lnTo>
                      <a:pt x="0" y="12"/>
                    </a:lnTo>
                    <a:lnTo>
                      <a:pt x="0" y="8"/>
                    </a:lnTo>
                    <a:lnTo>
                      <a:pt x="4" y="8"/>
                    </a:lnTo>
                    <a:lnTo>
                      <a:pt x="4" y="8"/>
                    </a:lnTo>
                    <a:lnTo>
                      <a:pt x="4" y="8"/>
                    </a:lnTo>
                    <a:lnTo>
                      <a:pt x="4" y="8"/>
                    </a:lnTo>
                    <a:lnTo>
                      <a:pt x="4" y="8"/>
                    </a:lnTo>
                    <a:lnTo>
                      <a:pt x="8" y="4"/>
                    </a:lnTo>
                    <a:lnTo>
                      <a:pt x="8" y="4"/>
                    </a:lnTo>
                    <a:lnTo>
                      <a:pt x="8" y="4"/>
                    </a:lnTo>
                    <a:lnTo>
                      <a:pt x="8" y="4"/>
                    </a:lnTo>
                    <a:lnTo>
                      <a:pt x="8" y="4"/>
                    </a:lnTo>
                    <a:lnTo>
                      <a:pt x="8" y="4"/>
                    </a:lnTo>
                    <a:lnTo>
                      <a:pt x="8" y="4"/>
                    </a:lnTo>
                    <a:lnTo>
                      <a:pt x="8" y="4"/>
                    </a:lnTo>
                    <a:lnTo>
                      <a:pt x="8" y="4"/>
                    </a:lnTo>
                    <a:lnTo>
                      <a:pt x="8" y="4"/>
                    </a:lnTo>
                    <a:lnTo>
                      <a:pt x="8" y="4"/>
                    </a:lnTo>
                    <a:lnTo>
                      <a:pt x="8" y="0"/>
                    </a:lnTo>
                    <a:lnTo>
                      <a:pt x="8" y="0"/>
                    </a:lnTo>
                    <a:lnTo>
                      <a:pt x="8" y="0"/>
                    </a:lnTo>
                    <a:lnTo>
                      <a:pt x="8" y="0"/>
                    </a:lnTo>
                    <a:lnTo>
                      <a:pt x="10" y="0"/>
                    </a:lnTo>
                    <a:lnTo>
                      <a:pt x="10" y="0"/>
                    </a:lnTo>
                    <a:lnTo>
                      <a:pt x="10" y="0"/>
                    </a:lnTo>
                    <a:lnTo>
                      <a:pt x="10" y="0"/>
                    </a:lnTo>
                    <a:lnTo>
                      <a:pt x="10" y="0"/>
                    </a:lnTo>
                    <a:lnTo>
                      <a:pt x="10" y="0"/>
                    </a:lnTo>
                    <a:lnTo>
                      <a:pt x="14" y="0"/>
                    </a:lnTo>
                    <a:lnTo>
                      <a:pt x="14" y="4"/>
                    </a:lnTo>
                    <a:lnTo>
                      <a:pt x="14" y="0"/>
                    </a:lnTo>
                    <a:lnTo>
                      <a:pt x="14" y="4"/>
                    </a:lnTo>
                    <a:lnTo>
                      <a:pt x="14" y="4"/>
                    </a:lnTo>
                    <a:lnTo>
                      <a:pt x="14" y="4"/>
                    </a:lnTo>
                    <a:lnTo>
                      <a:pt x="14" y="4"/>
                    </a:lnTo>
                    <a:lnTo>
                      <a:pt x="14" y="4"/>
                    </a:lnTo>
                    <a:lnTo>
                      <a:pt x="18" y="4"/>
                    </a:lnTo>
                    <a:lnTo>
                      <a:pt x="18" y="4"/>
                    </a:lnTo>
                    <a:lnTo>
                      <a:pt x="18" y="4"/>
                    </a:lnTo>
                    <a:lnTo>
                      <a:pt x="18" y="4"/>
                    </a:lnTo>
                    <a:lnTo>
                      <a:pt x="18" y="4"/>
                    </a:lnTo>
                    <a:lnTo>
                      <a:pt x="18" y="8"/>
                    </a:lnTo>
                    <a:lnTo>
                      <a:pt x="18" y="8"/>
                    </a:lnTo>
                    <a:lnTo>
                      <a:pt x="18" y="8"/>
                    </a:lnTo>
                    <a:lnTo>
                      <a:pt x="18" y="4"/>
                    </a:lnTo>
                    <a:lnTo>
                      <a:pt x="18" y="4"/>
                    </a:lnTo>
                    <a:lnTo>
                      <a:pt x="18" y="8"/>
                    </a:lnTo>
                    <a:lnTo>
                      <a:pt x="18" y="8"/>
                    </a:lnTo>
                    <a:lnTo>
                      <a:pt x="18" y="8"/>
                    </a:lnTo>
                    <a:lnTo>
                      <a:pt x="22" y="8"/>
                    </a:lnTo>
                    <a:lnTo>
                      <a:pt x="22" y="8"/>
                    </a:lnTo>
                    <a:lnTo>
                      <a:pt x="22" y="8"/>
                    </a:lnTo>
                    <a:lnTo>
                      <a:pt x="22" y="8"/>
                    </a:lnTo>
                    <a:lnTo>
                      <a:pt x="22" y="8"/>
                    </a:lnTo>
                    <a:lnTo>
                      <a:pt x="22" y="12"/>
                    </a:lnTo>
                    <a:lnTo>
                      <a:pt x="22" y="12"/>
                    </a:lnTo>
                    <a:lnTo>
                      <a:pt x="22" y="12"/>
                    </a:lnTo>
                    <a:lnTo>
                      <a:pt x="24" y="12"/>
                    </a:lnTo>
                    <a:lnTo>
                      <a:pt x="24" y="12"/>
                    </a:lnTo>
                    <a:lnTo>
                      <a:pt x="24" y="12"/>
                    </a:lnTo>
                    <a:lnTo>
                      <a:pt x="24" y="12"/>
                    </a:lnTo>
                    <a:lnTo>
                      <a:pt x="24" y="12"/>
                    </a:lnTo>
                    <a:lnTo>
                      <a:pt x="24" y="8"/>
                    </a:lnTo>
                    <a:lnTo>
                      <a:pt x="24" y="8"/>
                    </a:lnTo>
                    <a:lnTo>
                      <a:pt x="24" y="8"/>
                    </a:lnTo>
                    <a:lnTo>
                      <a:pt x="24" y="8"/>
                    </a:lnTo>
                    <a:lnTo>
                      <a:pt x="28" y="8"/>
                    </a:lnTo>
                    <a:lnTo>
                      <a:pt x="28" y="8"/>
                    </a:lnTo>
                    <a:lnTo>
                      <a:pt x="28" y="8"/>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6" name="Freeform 73">
                <a:extLst>
                  <a:ext uri="{FF2B5EF4-FFF2-40B4-BE49-F238E27FC236}">
                    <a16:creationId xmlns:a16="http://schemas.microsoft.com/office/drawing/2014/main" id="{C1085790-2FA1-40E5-809D-AD574383C368}"/>
                  </a:ext>
                </a:extLst>
              </p:cNvPr>
              <p:cNvSpPr>
                <a:spLocks noEditPoints="1"/>
              </p:cNvSpPr>
              <p:nvPr/>
            </p:nvSpPr>
            <p:spPr bwMode="auto">
              <a:xfrm>
                <a:off x="2556483" y="6976355"/>
                <a:ext cx="1498622" cy="1090857"/>
              </a:xfrm>
              <a:custGeom>
                <a:avLst/>
                <a:gdLst>
                  <a:gd name="T0" fmla="*/ 472 w 860"/>
                  <a:gd name="T1" fmla="*/ 18 h 626"/>
                  <a:gd name="T2" fmla="*/ 342 w 860"/>
                  <a:gd name="T3" fmla="*/ 34 h 626"/>
                  <a:gd name="T4" fmla="*/ 738 w 860"/>
                  <a:gd name="T5" fmla="*/ 60 h 626"/>
                  <a:gd name="T6" fmla="*/ 764 w 860"/>
                  <a:gd name="T7" fmla="*/ 160 h 626"/>
                  <a:gd name="T8" fmla="*/ 734 w 860"/>
                  <a:gd name="T9" fmla="*/ 204 h 626"/>
                  <a:gd name="T10" fmla="*/ 742 w 860"/>
                  <a:gd name="T11" fmla="*/ 256 h 626"/>
                  <a:gd name="T12" fmla="*/ 234 w 860"/>
                  <a:gd name="T13" fmla="*/ 284 h 626"/>
                  <a:gd name="T14" fmla="*/ 246 w 860"/>
                  <a:gd name="T15" fmla="*/ 294 h 626"/>
                  <a:gd name="T16" fmla="*/ 252 w 860"/>
                  <a:gd name="T17" fmla="*/ 314 h 626"/>
                  <a:gd name="T18" fmla="*/ 506 w 860"/>
                  <a:gd name="T19" fmla="*/ 484 h 626"/>
                  <a:gd name="T20" fmla="*/ 332 w 860"/>
                  <a:gd name="T21" fmla="*/ 578 h 626"/>
                  <a:gd name="T22" fmla="*/ 418 w 860"/>
                  <a:gd name="T23" fmla="*/ 622 h 626"/>
                  <a:gd name="T24" fmla="*/ 308 w 860"/>
                  <a:gd name="T25" fmla="*/ 398 h 626"/>
                  <a:gd name="T26" fmla="*/ 312 w 860"/>
                  <a:gd name="T27" fmla="*/ 366 h 626"/>
                  <a:gd name="T28" fmla="*/ 268 w 860"/>
                  <a:gd name="T29" fmla="*/ 320 h 626"/>
                  <a:gd name="T30" fmla="*/ 256 w 860"/>
                  <a:gd name="T31" fmla="*/ 306 h 626"/>
                  <a:gd name="T32" fmla="*/ 200 w 860"/>
                  <a:gd name="T33" fmla="*/ 238 h 626"/>
                  <a:gd name="T34" fmla="*/ 86 w 860"/>
                  <a:gd name="T35" fmla="*/ 216 h 626"/>
                  <a:gd name="T36" fmla="*/ 86 w 860"/>
                  <a:gd name="T37" fmla="*/ 190 h 626"/>
                  <a:gd name="T38" fmla="*/ 30 w 860"/>
                  <a:gd name="T39" fmla="*/ 172 h 626"/>
                  <a:gd name="T40" fmla="*/ 122 w 860"/>
                  <a:gd name="T41" fmla="*/ 104 h 626"/>
                  <a:gd name="T42" fmla="*/ 178 w 860"/>
                  <a:gd name="T43" fmla="*/ 52 h 626"/>
                  <a:gd name="T44" fmla="*/ 276 w 860"/>
                  <a:gd name="T45" fmla="*/ 60 h 626"/>
                  <a:gd name="T46" fmla="*/ 406 w 860"/>
                  <a:gd name="T47" fmla="*/ 56 h 626"/>
                  <a:gd name="T48" fmla="*/ 464 w 860"/>
                  <a:gd name="T49" fmla="*/ 26 h 626"/>
                  <a:gd name="T50" fmla="*/ 418 w 860"/>
                  <a:gd name="T51" fmla="*/ 12 h 626"/>
                  <a:gd name="T52" fmla="*/ 524 w 860"/>
                  <a:gd name="T53" fmla="*/ 4 h 626"/>
                  <a:gd name="T54" fmla="*/ 584 w 860"/>
                  <a:gd name="T55" fmla="*/ 18 h 626"/>
                  <a:gd name="T56" fmla="*/ 678 w 860"/>
                  <a:gd name="T57" fmla="*/ 16 h 626"/>
                  <a:gd name="T58" fmla="*/ 606 w 860"/>
                  <a:gd name="T59" fmla="*/ 44 h 626"/>
                  <a:gd name="T60" fmla="*/ 692 w 860"/>
                  <a:gd name="T61" fmla="*/ 48 h 626"/>
                  <a:gd name="T62" fmla="*/ 786 w 860"/>
                  <a:gd name="T63" fmla="*/ 52 h 626"/>
                  <a:gd name="T64" fmla="*/ 748 w 860"/>
                  <a:gd name="T65" fmla="*/ 90 h 626"/>
                  <a:gd name="T66" fmla="*/ 756 w 860"/>
                  <a:gd name="T67" fmla="*/ 124 h 626"/>
                  <a:gd name="T68" fmla="*/ 744 w 860"/>
                  <a:gd name="T69" fmla="*/ 178 h 626"/>
                  <a:gd name="T70" fmla="*/ 726 w 860"/>
                  <a:gd name="T71" fmla="*/ 208 h 626"/>
                  <a:gd name="T72" fmla="*/ 734 w 860"/>
                  <a:gd name="T73" fmla="*/ 238 h 626"/>
                  <a:gd name="T74" fmla="*/ 738 w 860"/>
                  <a:gd name="T75" fmla="*/ 280 h 626"/>
                  <a:gd name="T76" fmla="*/ 660 w 860"/>
                  <a:gd name="T77" fmla="*/ 294 h 626"/>
                  <a:gd name="T78" fmla="*/ 704 w 860"/>
                  <a:gd name="T79" fmla="*/ 328 h 626"/>
                  <a:gd name="T80" fmla="*/ 688 w 860"/>
                  <a:gd name="T81" fmla="*/ 358 h 626"/>
                  <a:gd name="T82" fmla="*/ 632 w 860"/>
                  <a:gd name="T83" fmla="*/ 358 h 626"/>
                  <a:gd name="T84" fmla="*/ 704 w 860"/>
                  <a:gd name="T85" fmla="*/ 388 h 626"/>
                  <a:gd name="T86" fmla="*/ 580 w 860"/>
                  <a:gd name="T87" fmla="*/ 426 h 626"/>
                  <a:gd name="T88" fmla="*/ 502 w 860"/>
                  <a:gd name="T89" fmla="*/ 484 h 626"/>
                  <a:gd name="T90" fmla="*/ 458 w 860"/>
                  <a:gd name="T91" fmla="*/ 530 h 626"/>
                  <a:gd name="T92" fmla="*/ 436 w 860"/>
                  <a:gd name="T93" fmla="*/ 578 h 626"/>
                  <a:gd name="T94" fmla="*/ 420 w 860"/>
                  <a:gd name="T95" fmla="*/ 618 h 626"/>
                  <a:gd name="T96" fmla="*/ 388 w 860"/>
                  <a:gd name="T97" fmla="*/ 596 h 626"/>
                  <a:gd name="T98" fmla="*/ 332 w 860"/>
                  <a:gd name="T99" fmla="*/ 578 h 626"/>
                  <a:gd name="T100" fmla="*/ 306 w 860"/>
                  <a:gd name="T101" fmla="*/ 534 h 626"/>
                  <a:gd name="T102" fmla="*/ 302 w 860"/>
                  <a:gd name="T103" fmla="*/ 518 h 626"/>
                  <a:gd name="T104" fmla="*/ 286 w 860"/>
                  <a:gd name="T105" fmla="*/ 482 h 626"/>
                  <a:gd name="T106" fmla="*/ 278 w 860"/>
                  <a:gd name="T107" fmla="*/ 462 h 626"/>
                  <a:gd name="T108" fmla="*/ 290 w 860"/>
                  <a:gd name="T109" fmla="*/ 436 h 626"/>
                  <a:gd name="T110" fmla="*/ 278 w 860"/>
                  <a:gd name="T111" fmla="*/ 432 h 626"/>
                  <a:gd name="T112" fmla="*/ 306 w 860"/>
                  <a:gd name="T113" fmla="*/ 418 h 626"/>
                  <a:gd name="T114" fmla="*/ 768 w 860"/>
                  <a:gd name="T115" fmla="*/ 216 h 626"/>
                  <a:gd name="T116" fmla="*/ 712 w 860"/>
                  <a:gd name="T117" fmla="*/ 310 h 626"/>
                  <a:gd name="T118" fmla="*/ 648 w 860"/>
                  <a:gd name="T119" fmla="*/ 358 h 626"/>
                  <a:gd name="T120" fmla="*/ 264 w 860"/>
                  <a:gd name="T121" fmla="*/ 380 h 626"/>
                  <a:gd name="T122" fmla="*/ 610 w 860"/>
                  <a:gd name="T123" fmla="*/ 426 h 626"/>
                  <a:gd name="T124" fmla="*/ 462 w 860"/>
                  <a:gd name="T125" fmla="*/ 5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626">
                    <a:moveTo>
                      <a:pt x="472" y="8"/>
                    </a:moveTo>
                    <a:lnTo>
                      <a:pt x="476" y="8"/>
                    </a:lnTo>
                    <a:lnTo>
                      <a:pt x="480" y="8"/>
                    </a:lnTo>
                    <a:lnTo>
                      <a:pt x="480" y="12"/>
                    </a:lnTo>
                    <a:lnTo>
                      <a:pt x="476" y="12"/>
                    </a:lnTo>
                    <a:lnTo>
                      <a:pt x="472" y="8"/>
                    </a:lnTo>
                    <a:lnTo>
                      <a:pt x="472" y="8"/>
                    </a:lnTo>
                    <a:lnTo>
                      <a:pt x="472" y="8"/>
                    </a:lnTo>
                    <a:close/>
                    <a:moveTo>
                      <a:pt x="480" y="16"/>
                    </a:moveTo>
                    <a:lnTo>
                      <a:pt x="476" y="16"/>
                    </a:lnTo>
                    <a:lnTo>
                      <a:pt x="472" y="16"/>
                    </a:lnTo>
                    <a:lnTo>
                      <a:pt x="468" y="16"/>
                    </a:lnTo>
                    <a:lnTo>
                      <a:pt x="468" y="12"/>
                    </a:lnTo>
                    <a:lnTo>
                      <a:pt x="464" y="12"/>
                    </a:lnTo>
                    <a:lnTo>
                      <a:pt x="462" y="12"/>
                    </a:lnTo>
                    <a:lnTo>
                      <a:pt x="458" y="12"/>
                    </a:lnTo>
                    <a:lnTo>
                      <a:pt x="458" y="8"/>
                    </a:lnTo>
                    <a:lnTo>
                      <a:pt x="462" y="8"/>
                    </a:lnTo>
                    <a:lnTo>
                      <a:pt x="464" y="12"/>
                    </a:lnTo>
                    <a:lnTo>
                      <a:pt x="468" y="12"/>
                    </a:lnTo>
                    <a:lnTo>
                      <a:pt x="472" y="12"/>
                    </a:lnTo>
                    <a:lnTo>
                      <a:pt x="476" y="12"/>
                    </a:lnTo>
                    <a:lnTo>
                      <a:pt x="476" y="16"/>
                    </a:lnTo>
                    <a:lnTo>
                      <a:pt x="480" y="16"/>
                    </a:lnTo>
                    <a:lnTo>
                      <a:pt x="484" y="16"/>
                    </a:lnTo>
                    <a:lnTo>
                      <a:pt x="480" y="16"/>
                    </a:lnTo>
                    <a:lnTo>
                      <a:pt x="480" y="16"/>
                    </a:lnTo>
                    <a:lnTo>
                      <a:pt x="480" y="16"/>
                    </a:lnTo>
                    <a:close/>
                    <a:moveTo>
                      <a:pt x="446" y="12"/>
                    </a:moveTo>
                    <a:lnTo>
                      <a:pt x="442" y="12"/>
                    </a:lnTo>
                    <a:lnTo>
                      <a:pt x="446" y="8"/>
                    </a:lnTo>
                    <a:lnTo>
                      <a:pt x="450" y="12"/>
                    </a:lnTo>
                    <a:lnTo>
                      <a:pt x="446" y="12"/>
                    </a:lnTo>
                    <a:lnTo>
                      <a:pt x="446" y="12"/>
                    </a:lnTo>
                    <a:lnTo>
                      <a:pt x="446" y="12"/>
                    </a:lnTo>
                    <a:close/>
                    <a:moveTo>
                      <a:pt x="432" y="12"/>
                    </a:moveTo>
                    <a:lnTo>
                      <a:pt x="436" y="12"/>
                    </a:lnTo>
                    <a:lnTo>
                      <a:pt x="440" y="12"/>
                    </a:lnTo>
                    <a:lnTo>
                      <a:pt x="436" y="12"/>
                    </a:lnTo>
                    <a:lnTo>
                      <a:pt x="432" y="12"/>
                    </a:lnTo>
                    <a:lnTo>
                      <a:pt x="432" y="12"/>
                    </a:lnTo>
                    <a:lnTo>
                      <a:pt x="432" y="12"/>
                    </a:lnTo>
                    <a:close/>
                    <a:moveTo>
                      <a:pt x="442" y="12"/>
                    </a:moveTo>
                    <a:lnTo>
                      <a:pt x="446" y="12"/>
                    </a:lnTo>
                    <a:lnTo>
                      <a:pt x="450" y="12"/>
                    </a:lnTo>
                    <a:lnTo>
                      <a:pt x="446" y="12"/>
                    </a:lnTo>
                    <a:lnTo>
                      <a:pt x="442" y="12"/>
                    </a:lnTo>
                    <a:lnTo>
                      <a:pt x="442" y="12"/>
                    </a:lnTo>
                    <a:lnTo>
                      <a:pt x="442" y="12"/>
                    </a:lnTo>
                    <a:close/>
                    <a:moveTo>
                      <a:pt x="488" y="16"/>
                    </a:moveTo>
                    <a:lnTo>
                      <a:pt x="484" y="16"/>
                    </a:lnTo>
                    <a:lnTo>
                      <a:pt x="488" y="16"/>
                    </a:lnTo>
                    <a:lnTo>
                      <a:pt x="490" y="16"/>
                    </a:lnTo>
                    <a:lnTo>
                      <a:pt x="494" y="16"/>
                    </a:lnTo>
                    <a:lnTo>
                      <a:pt x="490" y="16"/>
                    </a:lnTo>
                    <a:lnTo>
                      <a:pt x="488" y="16"/>
                    </a:lnTo>
                    <a:lnTo>
                      <a:pt x="488" y="16"/>
                    </a:lnTo>
                    <a:lnTo>
                      <a:pt x="488" y="16"/>
                    </a:lnTo>
                    <a:close/>
                    <a:moveTo>
                      <a:pt x="468" y="18"/>
                    </a:moveTo>
                    <a:lnTo>
                      <a:pt x="464" y="18"/>
                    </a:lnTo>
                    <a:lnTo>
                      <a:pt x="462" y="18"/>
                    </a:lnTo>
                    <a:lnTo>
                      <a:pt x="458" y="18"/>
                    </a:lnTo>
                    <a:lnTo>
                      <a:pt x="454" y="18"/>
                    </a:lnTo>
                    <a:lnTo>
                      <a:pt x="450" y="16"/>
                    </a:lnTo>
                    <a:lnTo>
                      <a:pt x="446" y="16"/>
                    </a:lnTo>
                    <a:lnTo>
                      <a:pt x="450" y="16"/>
                    </a:lnTo>
                    <a:lnTo>
                      <a:pt x="454" y="16"/>
                    </a:lnTo>
                    <a:lnTo>
                      <a:pt x="458" y="16"/>
                    </a:lnTo>
                    <a:lnTo>
                      <a:pt x="462" y="18"/>
                    </a:lnTo>
                    <a:lnTo>
                      <a:pt x="464" y="18"/>
                    </a:lnTo>
                    <a:lnTo>
                      <a:pt x="468" y="18"/>
                    </a:lnTo>
                    <a:lnTo>
                      <a:pt x="468" y="18"/>
                    </a:lnTo>
                    <a:lnTo>
                      <a:pt x="468" y="18"/>
                    </a:lnTo>
                    <a:close/>
                    <a:moveTo>
                      <a:pt x="472" y="18"/>
                    </a:moveTo>
                    <a:lnTo>
                      <a:pt x="468" y="18"/>
                    </a:lnTo>
                    <a:lnTo>
                      <a:pt x="464" y="18"/>
                    </a:lnTo>
                    <a:lnTo>
                      <a:pt x="464" y="16"/>
                    </a:lnTo>
                    <a:lnTo>
                      <a:pt x="462" y="16"/>
                    </a:lnTo>
                    <a:lnTo>
                      <a:pt x="458" y="16"/>
                    </a:lnTo>
                    <a:lnTo>
                      <a:pt x="462" y="16"/>
                    </a:lnTo>
                    <a:lnTo>
                      <a:pt x="464" y="16"/>
                    </a:lnTo>
                    <a:lnTo>
                      <a:pt x="468" y="16"/>
                    </a:lnTo>
                    <a:lnTo>
                      <a:pt x="472" y="16"/>
                    </a:lnTo>
                    <a:lnTo>
                      <a:pt x="476" y="16"/>
                    </a:lnTo>
                    <a:lnTo>
                      <a:pt x="476" y="18"/>
                    </a:lnTo>
                    <a:lnTo>
                      <a:pt x="472" y="18"/>
                    </a:lnTo>
                    <a:lnTo>
                      <a:pt x="472" y="18"/>
                    </a:lnTo>
                    <a:lnTo>
                      <a:pt x="472" y="18"/>
                    </a:lnTo>
                    <a:close/>
                    <a:moveTo>
                      <a:pt x="368" y="22"/>
                    </a:moveTo>
                    <a:lnTo>
                      <a:pt x="364" y="22"/>
                    </a:lnTo>
                    <a:lnTo>
                      <a:pt x="368" y="22"/>
                    </a:lnTo>
                    <a:lnTo>
                      <a:pt x="372" y="22"/>
                    </a:lnTo>
                    <a:lnTo>
                      <a:pt x="376" y="22"/>
                    </a:lnTo>
                    <a:lnTo>
                      <a:pt x="372" y="22"/>
                    </a:lnTo>
                    <a:lnTo>
                      <a:pt x="368" y="22"/>
                    </a:lnTo>
                    <a:lnTo>
                      <a:pt x="368" y="22"/>
                    </a:lnTo>
                    <a:lnTo>
                      <a:pt x="368" y="22"/>
                    </a:lnTo>
                    <a:close/>
                    <a:moveTo>
                      <a:pt x="350" y="26"/>
                    </a:moveTo>
                    <a:lnTo>
                      <a:pt x="346" y="26"/>
                    </a:lnTo>
                    <a:lnTo>
                      <a:pt x="346" y="22"/>
                    </a:lnTo>
                    <a:lnTo>
                      <a:pt x="350" y="22"/>
                    </a:lnTo>
                    <a:lnTo>
                      <a:pt x="354" y="22"/>
                    </a:lnTo>
                    <a:lnTo>
                      <a:pt x="358" y="22"/>
                    </a:lnTo>
                    <a:lnTo>
                      <a:pt x="362" y="22"/>
                    </a:lnTo>
                    <a:lnTo>
                      <a:pt x="362" y="26"/>
                    </a:lnTo>
                    <a:lnTo>
                      <a:pt x="358" y="26"/>
                    </a:lnTo>
                    <a:lnTo>
                      <a:pt x="354" y="26"/>
                    </a:lnTo>
                    <a:lnTo>
                      <a:pt x="350" y="26"/>
                    </a:lnTo>
                    <a:lnTo>
                      <a:pt x="350" y="26"/>
                    </a:lnTo>
                    <a:lnTo>
                      <a:pt x="350" y="26"/>
                    </a:lnTo>
                    <a:close/>
                    <a:moveTo>
                      <a:pt x="394" y="48"/>
                    </a:moveTo>
                    <a:lnTo>
                      <a:pt x="392" y="44"/>
                    </a:lnTo>
                    <a:lnTo>
                      <a:pt x="388" y="44"/>
                    </a:lnTo>
                    <a:lnTo>
                      <a:pt x="388" y="42"/>
                    </a:lnTo>
                    <a:lnTo>
                      <a:pt x="384" y="42"/>
                    </a:lnTo>
                    <a:lnTo>
                      <a:pt x="380" y="42"/>
                    </a:lnTo>
                    <a:lnTo>
                      <a:pt x="376" y="42"/>
                    </a:lnTo>
                    <a:lnTo>
                      <a:pt x="372" y="42"/>
                    </a:lnTo>
                    <a:lnTo>
                      <a:pt x="368" y="38"/>
                    </a:lnTo>
                    <a:lnTo>
                      <a:pt x="364" y="38"/>
                    </a:lnTo>
                    <a:lnTo>
                      <a:pt x="364" y="34"/>
                    </a:lnTo>
                    <a:lnTo>
                      <a:pt x="362" y="34"/>
                    </a:lnTo>
                    <a:lnTo>
                      <a:pt x="362" y="30"/>
                    </a:lnTo>
                    <a:lnTo>
                      <a:pt x="358" y="30"/>
                    </a:lnTo>
                    <a:lnTo>
                      <a:pt x="362" y="30"/>
                    </a:lnTo>
                    <a:lnTo>
                      <a:pt x="364" y="30"/>
                    </a:lnTo>
                    <a:lnTo>
                      <a:pt x="368" y="30"/>
                    </a:lnTo>
                    <a:lnTo>
                      <a:pt x="372" y="30"/>
                    </a:lnTo>
                    <a:lnTo>
                      <a:pt x="376" y="30"/>
                    </a:lnTo>
                    <a:lnTo>
                      <a:pt x="380" y="30"/>
                    </a:lnTo>
                    <a:lnTo>
                      <a:pt x="384" y="30"/>
                    </a:lnTo>
                    <a:lnTo>
                      <a:pt x="392" y="34"/>
                    </a:lnTo>
                    <a:lnTo>
                      <a:pt x="394" y="34"/>
                    </a:lnTo>
                    <a:lnTo>
                      <a:pt x="398" y="34"/>
                    </a:lnTo>
                    <a:lnTo>
                      <a:pt x="398" y="38"/>
                    </a:lnTo>
                    <a:lnTo>
                      <a:pt x="402" y="38"/>
                    </a:lnTo>
                    <a:lnTo>
                      <a:pt x="402" y="42"/>
                    </a:lnTo>
                    <a:lnTo>
                      <a:pt x="398" y="42"/>
                    </a:lnTo>
                    <a:lnTo>
                      <a:pt x="394" y="42"/>
                    </a:lnTo>
                    <a:lnTo>
                      <a:pt x="394" y="44"/>
                    </a:lnTo>
                    <a:lnTo>
                      <a:pt x="398" y="44"/>
                    </a:lnTo>
                    <a:lnTo>
                      <a:pt x="398" y="48"/>
                    </a:lnTo>
                    <a:lnTo>
                      <a:pt x="394" y="48"/>
                    </a:lnTo>
                    <a:lnTo>
                      <a:pt x="394" y="48"/>
                    </a:lnTo>
                    <a:lnTo>
                      <a:pt x="394" y="48"/>
                    </a:lnTo>
                    <a:close/>
                    <a:moveTo>
                      <a:pt x="350" y="38"/>
                    </a:moveTo>
                    <a:lnTo>
                      <a:pt x="346" y="34"/>
                    </a:lnTo>
                    <a:lnTo>
                      <a:pt x="342" y="34"/>
                    </a:lnTo>
                    <a:lnTo>
                      <a:pt x="346" y="34"/>
                    </a:lnTo>
                    <a:lnTo>
                      <a:pt x="350" y="34"/>
                    </a:lnTo>
                    <a:lnTo>
                      <a:pt x="354" y="34"/>
                    </a:lnTo>
                    <a:lnTo>
                      <a:pt x="350" y="38"/>
                    </a:lnTo>
                    <a:lnTo>
                      <a:pt x="350" y="38"/>
                    </a:lnTo>
                    <a:lnTo>
                      <a:pt x="350" y="38"/>
                    </a:lnTo>
                    <a:close/>
                    <a:moveTo>
                      <a:pt x="308" y="48"/>
                    </a:moveTo>
                    <a:lnTo>
                      <a:pt x="306" y="48"/>
                    </a:lnTo>
                    <a:lnTo>
                      <a:pt x="302" y="48"/>
                    </a:lnTo>
                    <a:lnTo>
                      <a:pt x="298" y="48"/>
                    </a:lnTo>
                    <a:lnTo>
                      <a:pt x="294" y="48"/>
                    </a:lnTo>
                    <a:lnTo>
                      <a:pt x="290" y="48"/>
                    </a:lnTo>
                    <a:lnTo>
                      <a:pt x="286" y="48"/>
                    </a:lnTo>
                    <a:lnTo>
                      <a:pt x="282" y="48"/>
                    </a:lnTo>
                    <a:lnTo>
                      <a:pt x="282" y="44"/>
                    </a:lnTo>
                    <a:lnTo>
                      <a:pt x="278" y="44"/>
                    </a:lnTo>
                    <a:lnTo>
                      <a:pt x="278" y="42"/>
                    </a:lnTo>
                    <a:lnTo>
                      <a:pt x="282" y="42"/>
                    </a:lnTo>
                    <a:lnTo>
                      <a:pt x="286" y="42"/>
                    </a:lnTo>
                    <a:lnTo>
                      <a:pt x="290" y="42"/>
                    </a:lnTo>
                    <a:lnTo>
                      <a:pt x="286" y="42"/>
                    </a:lnTo>
                    <a:lnTo>
                      <a:pt x="290" y="42"/>
                    </a:lnTo>
                    <a:lnTo>
                      <a:pt x="290" y="44"/>
                    </a:lnTo>
                    <a:lnTo>
                      <a:pt x="294" y="44"/>
                    </a:lnTo>
                    <a:lnTo>
                      <a:pt x="298" y="44"/>
                    </a:lnTo>
                    <a:lnTo>
                      <a:pt x="306" y="48"/>
                    </a:lnTo>
                    <a:lnTo>
                      <a:pt x="308" y="48"/>
                    </a:lnTo>
                    <a:lnTo>
                      <a:pt x="308" y="48"/>
                    </a:lnTo>
                    <a:lnTo>
                      <a:pt x="308" y="48"/>
                    </a:lnTo>
                    <a:close/>
                    <a:moveTo>
                      <a:pt x="294" y="42"/>
                    </a:moveTo>
                    <a:lnTo>
                      <a:pt x="298" y="42"/>
                    </a:lnTo>
                    <a:lnTo>
                      <a:pt x="298" y="44"/>
                    </a:lnTo>
                    <a:lnTo>
                      <a:pt x="294" y="44"/>
                    </a:lnTo>
                    <a:lnTo>
                      <a:pt x="294" y="42"/>
                    </a:lnTo>
                    <a:lnTo>
                      <a:pt x="294" y="42"/>
                    </a:lnTo>
                    <a:lnTo>
                      <a:pt x="294" y="42"/>
                    </a:lnTo>
                    <a:close/>
                    <a:moveTo>
                      <a:pt x="764" y="48"/>
                    </a:moveTo>
                    <a:lnTo>
                      <a:pt x="760" y="44"/>
                    </a:lnTo>
                    <a:lnTo>
                      <a:pt x="756" y="44"/>
                    </a:lnTo>
                    <a:lnTo>
                      <a:pt x="756" y="42"/>
                    </a:lnTo>
                    <a:lnTo>
                      <a:pt x="760" y="42"/>
                    </a:lnTo>
                    <a:lnTo>
                      <a:pt x="760" y="44"/>
                    </a:lnTo>
                    <a:lnTo>
                      <a:pt x="764" y="48"/>
                    </a:lnTo>
                    <a:lnTo>
                      <a:pt x="768" y="48"/>
                    </a:lnTo>
                    <a:lnTo>
                      <a:pt x="764" y="48"/>
                    </a:lnTo>
                    <a:lnTo>
                      <a:pt x="764" y="48"/>
                    </a:lnTo>
                    <a:lnTo>
                      <a:pt x="764" y="48"/>
                    </a:lnTo>
                    <a:close/>
                    <a:moveTo>
                      <a:pt x="744" y="52"/>
                    </a:moveTo>
                    <a:lnTo>
                      <a:pt x="742" y="48"/>
                    </a:lnTo>
                    <a:lnTo>
                      <a:pt x="738" y="48"/>
                    </a:lnTo>
                    <a:lnTo>
                      <a:pt x="738" y="44"/>
                    </a:lnTo>
                    <a:lnTo>
                      <a:pt x="742" y="44"/>
                    </a:lnTo>
                    <a:lnTo>
                      <a:pt x="744" y="44"/>
                    </a:lnTo>
                    <a:lnTo>
                      <a:pt x="744" y="48"/>
                    </a:lnTo>
                    <a:lnTo>
                      <a:pt x="748" y="48"/>
                    </a:lnTo>
                    <a:lnTo>
                      <a:pt x="752" y="48"/>
                    </a:lnTo>
                    <a:lnTo>
                      <a:pt x="752" y="52"/>
                    </a:lnTo>
                    <a:lnTo>
                      <a:pt x="748" y="52"/>
                    </a:lnTo>
                    <a:lnTo>
                      <a:pt x="744" y="52"/>
                    </a:lnTo>
                    <a:lnTo>
                      <a:pt x="744" y="52"/>
                    </a:lnTo>
                    <a:lnTo>
                      <a:pt x="744" y="52"/>
                    </a:lnTo>
                    <a:close/>
                    <a:moveTo>
                      <a:pt x="768" y="60"/>
                    </a:moveTo>
                    <a:lnTo>
                      <a:pt x="764" y="60"/>
                    </a:lnTo>
                    <a:lnTo>
                      <a:pt x="760" y="56"/>
                    </a:lnTo>
                    <a:lnTo>
                      <a:pt x="764" y="56"/>
                    </a:lnTo>
                    <a:lnTo>
                      <a:pt x="768" y="56"/>
                    </a:lnTo>
                    <a:lnTo>
                      <a:pt x="770" y="56"/>
                    </a:lnTo>
                    <a:lnTo>
                      <a:pt x="770" y="60"/>
                    </a:lnTo>
                    <a:lnTo>
                      <a:pt x="774" y="60"/>
                    </a:lnTo>
                    <a:lnTo>
                      <a:pt x="770" y="60"/>
                    </a:lnTo>
                    <a:lnTo>
                      <a:pt x="768" y="60"/>
                    </a:lnTo>
                    <a:lnTo>
                      <a:pt x="768" y="60"/>
                    </a:lnTo>
                    <a:lnTo>
                      <a:pt x="768" y="60"/>
                    </a:lnTo>
                    <a:close/>
                    <a:moveTo>
                      <a:pt x="738" y="60"/>
                    </a:moveTo>
                    <a:lnTo>
                      <a:pt x="734" y="56"/>
                    </a:lnTo>
                    <a:lnTo>
                      <a:pt x="738" y="56"/>
                    </a:lnTo>
                    <a:lnTo>
                      <a:pt x="742" y="60"/>
                    </a:lnTo>
                    <a:lnTo>
                      <a:pt x="744" y="60"/>
                    </a:lnTo>
                    <a:lnTo>
                      <a:pt x="742" y="60"/>
                    </a:lnTo>
                    <a:lnTo>
                      <a:pt x="738" y="60"/>
                    </a:lnTo>
                    <a:lnTo>
                      <a:pt x="738" y="60"/>
                    </a:lnTo>
                    <a:lnTo>
                      <a:pt x="738" y="60"/>
                    </a:lnTo>
                    <a:close/>
                    <a:moveTo>
                      <a:pt x="86" y="90"/>
                    </a:moveTo>
                    <a:lnTo>
                      <a:pt x="90" y="90"/>
                    </a:lnTo>
                    <a:lnTo>
                      <a:pt x="94" y="90"/>
                    </a:lnTo>
                    <a:lnTo>
                      <a:pt x="90" y="90"/>
                    </a:lnTo>
                    <a:lnTo>
                      <a:pt x="86" y="90"/>
                    </a:lnTo>
                    <a:lnTo>
                      <a:pt x="86" y="90"/>
                    </a:lnTo>
                    <a:lnTo>
                      <a:pt x="86" y="90"/>
                    </a:lnTo>
                    <a:close/>
                    <a:moveTo>
                      <a:pt x="760" y="130"/>
                    </a:moveTo>
                    <a:lnTo>
                      <a:pt x="760" y="134"/>
                    </a:lnTo>
                    <a:lnTo>
                      <a:pt x="756" y="134"/>
                    </a:lnTo>
                    <a:lnTo>
                      <a:pt x="756" y="130"/>
                    </a:lnTo>
                    <a:lnTo>
                      <a:pt x="760" y="130"/>
                    </a:lnTo>
                    <a:lnTo>
                      <a:pt x="760" y="130"/>
                    </a:lnTo>
                    <a:lnTo>
                      <a:pt x="760" y="130"/>
                    </a:lnTo>
                    <a:close/>
                    <a:moveTo>
                      <a:pt x="782" y="130"/>
                    </a:moveTo>
                    <a:lnTo>
                      <a:pt x="782" y="134"/>
                    </a:lnTo>
                    <a:lnTo>
                      <a:pt x="778" y="134"/>
                    </a:lnTo>
                    <a:lnTo>
                      <a:pt x="778" y="138"/>
                    </a:lnTo>
                    <a:lnTo>
                      <a:pt x="774" y="138"/>
                    </a:lnTo>
                    <a:lnTo>
                      <a:pt x="774" y="134"/>
                    </a:lnTo>
                    <a:lnTo>
                      <a:pt x="778" y="130"/>
                    </a:lnTo>
                    <a:lnTo>
                      <a:pt x="782" y="130"/>
                    </a:lnTo>
                    <a:lnTo>
                      <a:pt x="782" y="130"/>
                    </a:lnTo>
                    <a:lnTo>
                      <a:pt x="782" y="130"/>
                    </a:lnTo>
                    <a:close/>
                    <a:moveTo>
                      <a:pt x="774" y="146"/>
                    </a:moveTo>
                    <a:lnTo>
                      <a:pt x="770" y="142"/>
                    </a:lnTo>
                    <a:lnTo>
                      <a:pt x="774" y="142"/>
                    </a:lnTo>
                    <a:lnTo>
                      <a:pt x="774" y="146"/>
                    </a:lnTo>
                    <a:lnTo>
                      <a:pt x="774" y="146"/>
                    </a:lnTo>
                    <a:lnTo>
                      <a:pt x="774" y="146"/>
                    </a:lnTo>
                    <a:close/>
                    <a:moveTo>
                      <a:pt x="770" y="146"/>
                    </a:moveTo>
                    <a:lnTo>
                      <a:pt x="770" y="150"/>
                    </a:lnTo>
                    <a:lnTo>
                      <a:pt x="768" y="150"/>
                    </a:lnTo>
                    <a:lnTo>
                      <a:pt x="768" y="146"/>
                    </a:lnTo>
                    <a:lnTo>
                      <a:pt x="770" y="146"/>
                    </a:lnTo>
                    <a:lnTo>
                      <a:pt x="770" y="146"/>
                    </a:lnTo>
                    <a:lnTo>
                      <a:pt x="770" y="146"/>
                    </a:lnTo>
                    <a:close/>
                    <a:moveTo>
                      <a:pt x="760" y="154"/>
                    </a:moveTo>
                    <a:lnTo>
                      <a:pt x="764" y="158"/>
                    </a:lnTo>
                    <a:lnTo>
                      <a:pt x="760" y="158"/>
                    </a:lnTo>
                    <a:lnTo>
                      <a:pt x="756" y="158"/>
                    </a:lnTo>
                    <a:lnTo>
                      <a:pt x="756" y="154"/>
                    </a:lnTo>
                    <a:lnTo>
                      <a:pt x="760" y="154"/>
                    </a:lnTo>
                    <a:lnTo>
                      <a:pt x="760" y="154"/>
                    </a:lnTo>
                    <a:lnTo>
                      <a:pt x="760" y="154"/>
                    </a:lnTo>
                    <a:close/>
                    <a:moveTo>
                      <a:pt x="756" y="158"/>
                    </a:moveTo>
                    <a:lnTo>
                      <a:pt x="752" y="158"/>
                    </a:lnTo>
                    <a:lnTo>
                      <a:pt x="752" y="154"/>
                    </a:lnTo>
                    <a:lnTo>
                      <a:pt x="756" y="154"/>
                    </a:lnTo>
                    <a:lnTo>
                      <a:pt x="756" y="158"/>
                    </a:lnTo>
                    <a:lnTo>
                      <a:pt x="756" y="158"/>
                    </a:lnTo>
                    <a:lnTo>
                      <a:pt x="756" y="158"/>
                    </a:lnTo>
                    <a:close/>
                    <a:moveTo>
                      <a:pt x="760" y="160"/>
                    </a:moveTo>
                    <a:lnTo>
                      <a:pt x="760" y="158"/>
                    </a:lnTo>
                    <a:lnTo>
                      <a:pt x="764" y="158"/>
                    </a:lnTo>
                    <a:lnTo>
                      <a:pt x="760" y="160"/>
                    </a:lnTo>
                    <a:lnTo>
                      <a:pt x="760" y="160"/>
                    </a:lnTo>
                    <a:lnTo>
                      <a:pt x="760" y="160"/>
                    </a:lnTo>
                    <a:close/>
                    <a:moveTo>
                      <a:pt x="744" y="160"/>
                    </a:moveTo>
                    <a:lnTo>
                      <a:pt x="742" y="160"/>
                    </a:lnTo>
                    <a:lnTo>
                      <a:pt x="738" y="160"/>
                    </a:lnTo>
                    <a:lnTo>
                      <a:pt x="742" y="160"/>
                    </a:lnTo>
                    <a:lnTo>
                      <a:pt x="744" y="160"/>
                    </a:lnTo>
                    <a:lnTo>
                      <a:pt x="744" y="160"/>
                    </a:lnTo>
                    <a:lnTo>
                      <a:pt x="744" y="160"/>
                    </a:lnTo>
                    <a:close/>
                    <a:moveTo>
                      <a:pt x="764" y="160"/>
                    </a:moveTo>
                    <a:lnTo>
                      <a:pt x="764" y="164"/>
                    </a:lnTo>
                    <a:lnTo>
                      <a:pt x="760" y="164"/>
                    </a:lnTo>
                    <a:lnTo>
                      <a:pt x="760" y="160"/>
                    </a:lnTo>
                    <a:lnTo>
                      <a:pt x="764" y="160"/>
                    </a:lnTo>
                    <a:lnTo>
                      <a:pt x="768" y="160"/>
                    </a:lnTo>
                    <a:lnTo>
                      <a:pt x="764" y="160"/>
                    </a:lnTo>
                    <a:lnTo>
                      <a:pt x="764" y="160"/>
                    </a:lnTo>
                    <a:lnTo>
                      <a:pt x="764" y="160"/>
                    </a:lnTo>
                    <a:close/>
                    <a:moveTo>
                      <a:pt x="734" y="164"/>
                    </a:moveTo>
                    <a:lnTo>
                      <a:pt x="734" y="168"/>
                    </a:lnTo>
                    <a:lnTo>
                      <a:pt x="730" y="168"/>
                    </a:lnTo>
                    <a:lnTo>
                      <a:pt x="730" y="164"/>
                    </a:lnTo>
                    <a:lnTo>
                      <a:pt x="734" y="164"/>
                    </a:lnTo>
                    <a:lnTo>
                      <a:pt x="734" y="164"/>
                    </a:lnTo>
                    <a:lnTo>
                      <a:pt x="734" y="164"/>
                    </a:lnTo>
                    <a:close/>
                    <a:moveTo>
                      <a:pt x="748" y="174"/>
                    </a:moveTo>
                    <a:lnTo>
                      <a:pt x="748" y="178"/>
                    </a:lnTo>
                    <a:lnTo>
                      <a:pt x="744" y="174"/>
                    </a:lnTo>
                    <a:lnTo>
                      <a:pt x="742" y="174"/>
                    </a:lnTo>
                    <a:lnTo>
                      <a:pt x="744" y="174"/>
                    </a:lnTo>
                    <a:lnTo>
                      <a:pt x="748" y="174"/>
                    </a:lnTo>
                    <a:lnTo>
                      <a:pt x="748" y="174"/>
                    </a:lnTo>
                    <a:lnTo>
                      <a:pt x="748" y="174"/>
                    </a:lnTo>
                    <a:close/>
                    <a:moveTo>
                      <a:pt x="752" y="178"/>
                    </a:moveTo>
                    <a:lnTo>
                      <a:pt x="748" y="178"/>
                    </a:lnTo>
                    <a:lnTo>
                      <a:pt x="752" y="178"/>
                    </a:lnTo>
                    <a:lnTo>
                      <a:pt x="752" y="178"/>
                    </a:lnTo>
                    <a:lnTo>
                      <a:pt x="752" y="178"/>
                    </a:lnTo>
                    <a:close/>
                    <a:moveTo>
                      <a:pt x="96" y="178"/>
                    </a:moveTo>
                    <a:lnTo>
                      <a:pt x="94" y="178"/>
                    </a:lnTo>
                    <a:lnTo>
                      <a:pt x="90" y="178"/>
                    </a:lnTo>
                    <a:lnTo>
                      <a:pt x="94" y="178"/>
                    </a:lnTo>
                    <a:lnTo>
                      <a:pt x="96" y="178"/>
                    </a:lnTo>
                    <a:lnTo>
                      <a:pt x="96" y="178"/>
                    </a:lnTo>
                    <a:lnTo>
                      <a:pt x="96" y="178"/>
                    </a:lnTo>
                    <a:close/>
                    <a:moveTo>
                      <a:pt x="26" y="182"/>
                    </a:moveTo>
                    <a:lnTo>
                      <a:pt x="26" y="178"/>
                    </a:lnTo>
                    <a:lnTo>
                      <a:pt x="30" y="178"/>
                    </a:lnTo>
                    <a:lnTo>
                      <a:pt x="34" y="178"/>
                    </a:lnTo>
                    <a:lnTo>
                      <a:pt x="34" y="182"/>
                    </a:lnTo>
                    <a:lnTo>
                      <a:pt x="38" y="182"/>
                    </a:lnTo>
                    <a:lnTo>
                      <a:pt x="40" y="182"/>
                    </a:lnTo>
                    <a:lnTo>
                      <a:pt x="38" y="182"/>
                    </a:lnTo>
                    <a:lnTo>
                      <a:pt x="34" y="182"/>
                    </a:lnTo>
                    <a:lnTo>
                      <a:pt x="30" y="182"/>
                    </a:lnTo>
                    <a:lnTo>
                      <a:pt x="26" y="182"/>
                    </a:lnTo>
                    <a:lnTo>
                      <a:pt x="22" y="182"/>
                    </a:lnTo>
                    <a:lnTo>
                      <a:pt x="26" y="182"/>
                    </a:lnTo>
                    <a:lnTo>
                      <a:pt x="26" y="182"/>
                    </a:lnTo>
                    <a:lnTo>
                      <a:pt x="26" y="182"/>
                    </a:lnTo>
                    <a:close/>
                    <a:moveTo>
                      <a:pt x="10" y="182"/>
                    </a:moveTo>
                    <a:lnTo>
                      <a:pt x="14" y="182"/>
                    </a:lnTo>
                    <a:lnTo>
                      <a:pt x="18" y="182"/>
                    </a:lnTo>
                    <a:lnTo>
                      <a:pt x="22" y="182"/>
                    </a:lnTo>
                    <a:lnTo>
                      <a:pt x="18" y="186"/>
                    </a:lnTo>
                    <a:lnTo>
                      <a:pt x="14" y="186"/>
                    </a:lnTo>
                    <a:lnTo>
                      <a:pt x="10" y="186"/>
                    </a:lnTo>
                    <a:lnTo>
                      <a:pt x="10" y="182"/>
                    </a:lnTo>
                    <a:lnTo>
                      <a:pt x="8" y="182"/>
                    </a:lnTo>
                    <a:lnTo>
                      <a:pt x="10" y="182"/>
                    </a:lnTo>
                    <a:lnTo>
                      <a:pt x="10" y="182"/>
                    </a:lnTo>
                    <a:lnTo>
                      <a:pt x="10" y="182"/>
                    </a:lnTo>
                    <a:close/>
                    <a:moveTo>
                      <a:pt x="752" y="198"/>
                    </a:moveTo>
                    <a:lnTo>
                      <a:pt x="756" y="198"/>
                    </a:lnTo>
                    <a:lnTo>
                      <a:pt x="752" y="200"/>
                    </a:lnTo>
                    <a:lnTo>
                      <a:pt x="752" y="198"/>
                    </a:lnTo>
                    <a:lnTo>
                      <a:pt x="752" y="198"/>
                    </a:lnTo>
                    <a:lnTo>
                      <a:pt x="752" y="198"/>
                    </a:lnTo>
                    <a:close/>
                    <a:moveTo>
                      <a:pt x="752" y="200"/>
                    </a:moveTo>
                    <a:lnTo>
                      <a:pt x="756" y="200"/>
                    </a:lnTo>
                    <a:lnTo>
                      <a:pt x="752" y="200"/>
                    </a:lnTo>
                    <a:lnTo>
                      <a:pt x="752" y="200"/>
                    </a:lnTo>
                    <a:lnTo>
                      <a:pt x="752" y="200"/>
                    </a:lnTo>
                    <a:close/>
                    <a:moveTo>
                      <a:pt x="734" y="204"/>
                    </a:moveTo>
                    <a:lnTo>
                      <a:pt x="730" y="204"/>
                    </a:lnTo>
                    <a:lnTo>
                      <a:pt x="726" y="204"/>
                    </a:lnTo>
                    <a:lnTo>
                      <a:pt x="730" y="204"/>
                    </a:lnTo>
                    <a:lnTo>
                      <a:pt x="734" y="204"/>
                    </a:lnTo>
                    <a:lnTo>
                      <a:pt x="734" y="204"/>
                    </a:lnTo>
                    <a:lnTo>
                      <a:pt x="734" y="204"/>
                    </a:lnTo>
                    <a:close/>
                    <a:moveTo>
                      <a:pt x="48" y="204"/>
                    </a:moveTo>
                    <a:lnTo>
                      <a:pt x="44" y="204"/>
                    </a:lnTo>
                    <a:lnTo>
                      <a:pt x="40" y="204"/>
                    </a:lnTo>
                    <a:lnTo>
                      <a:pt x="44" y="204"/>
                    </a:lnTo>
                    <a:lnTo>
                      <a:pt x="48" y="204"/>
                    </a:lnTo>
                    <a:lnTo>
                      <a:pt x="48" y="204"/>
                    </a:lnTo>
                    <a:lnTo>
                      <a:pt x="48" y="204"/>
                    </a:lnTo>
                    <a:close/>
                    <a:moveTo>
                      <a:pt x="738" y="208"/>
                    </a:moveTo>
                    <a:lnTo>
                      <a:pt x="738" y="212"/>
                    </a:lnTo>
                    <a:lnTo>
                      <a:pt x="738" y="208"/>
                    </a:lnTo>
                    <a:lnTo>
                      <a:pt x="734" y="208"/>
                    </a:lnTo>
                    <a:lnTo>
                      <a:pt x="738" y="208"/>
                    </a:lnTo>
                    <a:lnTo>
                      <a:pt x="738" y="204"/>
                    </a:lnTo>
                    <a:lnTo>
                      <a:pt x="738" y="208"/>
                    </a:lnTo>
                    <a:lnTo>
                      <a:pt x="738" y="208"/>
                    </a:lnTo>
                    <a:lnTo>
                      <a:pt x="738" y="208"/>
                    </a:lnTo>
                    <a:close/>
                    <a:moveTo>
                      <a:pt x="40" y="208"/>
                    </a:moveTo>
                    <a:lnTo>
                      <a:pt x="44" y="208"/>
                    </a:lnTo>
                    <a:lnTo>
                      <a:pt x="40" y="208"/>
                    </a:lnTo>
                    <a:lnTo>
                      <a:pt x="40" y="208"/>
                    </a:lnTo>
                    <a:lnTo>
                      <a:pt x="40" y="208"/>
                    </a:lnTo>
                    <a:close/>
                    <a:moveTo>
                      <a:pt x="744" y="208"/>
                    </a:moveTo>
                    <a:lnTo>
                      <a:pt x="748" y="208"/>
                    </a:lnTo>
                    <a:lnTo>
                      <a:pt x="748" y="212"/>
                    </a:lnTo>
                    <a:lnTo>
                      <a:pt x="744" y="212"/>
                    </a:lnTo>
                    <a:lnTo>
                      <a:pt x="744" y="208"/>
                    </a:lnTo>
                    <a:lnTo>
                      <a:pt x="742" y="212"/>
                    </a:lnTo>
                    <a:lnTo>
                      <a:pt x="742" y="208"/>
                    </a:lnTo>
                    <a:lnTo>
                      <a:pt x="744" y="208"/>
                    </a:lnTo>
                    <a:lnTo>
                      <a:pt x="744" y="208"/>
                    </a:lnTo>
                    <a:lnTo>
                      <a:pt x="744" y="208"/>
                    </a:lnTo>
                    <a:close/>
                    <a:moveTo>
                      <a:pt x="734" y="212"/>
                    </a:moveTo>
                    <a:lnTo>
                      <a:pt x="738" y="212"/>
                    </a:lnTo>
                    <a:lnTo>
                      <a:pt x="742" y="212"/>
                    </a:lnTo>
                    <a:lnTo>
                      <a:pt x="742" y="216"/>
                    </a:lnTo>
                    <a:lnTo>
                      <a:pt x="742" y="212"/>
                    </a:lnTo>
                    <a:lnTo>
                      <a:pt x="738" y="212"/>
                    </a:lnTo>
                    <a:lnTo>
                      <a:pt x="734" y="212"/>
                    </a:lnTo>
                    <a:lnTo>
                      <a:pt x="734" y="212"/>
                    </a:lnTo>
                    <a:lnTo>
                      <a:pt x="734" y="212"/>
                    </a:lnTo>
                    <a:close/>
                    <a:moveTo>
                      <a:pt x="744" y="212"/>
                    </a:moveTo>
                    <a:lnTo>
                      <a:pt x="742" y="212"/>
                    </a:lnTo>
                    <a:lnTo>
                      <a:pt x="744" y="212"/>
                    </a:lnTo>
                    <a:lnTo>
                      <a:pt x="748" y="212"/>
                    </a:lnTo>
                    <a:lnTo>
                      <a:pt x="744" y="212"/>
                    </a:lnTo>
                    <a:lnTo>
                      <a:pt x="744" y="212"/>
                    </a:lnTo>
                    <a:lnTo>
                      <a:pt x="744" y="212"/>
                    </a:lnTo>
                    <a:close/>
                    <a:moveTo>
                      <a:pt x="110" y="220"/>
                    </a:moveTo>
                    <a:lnTo>
                      <a:pt x="114" y="220"/>
                    </a:lnTo>
                    <a:lnTo>
                      <a:pt x="110" y="220"/>
                    </a:lnTo>
                    <a:lnTo>
                      <a:pt x="108" y="220"/>
                    </a:lnTo>
                    <a:lnTo>
                      <a:pt x="110" y="220"/>
                    </a:lnTo>
                    <a:lnTo>
                      <a:pt x="110" y="220"/>
                    </a:lnTo>
                    <a:lnTo>
                      <a:pt x="110" y="220"/>
                    </a:lnTo>
                    <a:close/>
                    <a:moveTo>
                      <a:pt x="748" y="224"/>
                    </a:moveTo>
                    <a:lnTo>
                      <a:pt x="744" y="224"/>
                    </a:lnTo>
                    <a:lnTo>
                      <a:pt x="748" y="220"/>
                    </a:lnTo>
                    <a:lnTo>
                      <a:pt x="748" y="224"/>
                    </a:lnTo>
                    <a:lnTo>
                      <a:pt x="748" y="224"/>
                    </a:lnTo>
                    <a:lnTo>
                      <a:pt x="748" y="224"/>
                    </a:lnTo>
                    <a:close/>
                    <a:moveTo>
                      <a:pt x="744" y="246"/>
                    </a:moveTo>
                    <a:lnTo>
                      <a:pt x="748" y="250"/>
                    </a:lnTo>
                    <a:lnTo>
                      <a:pt x="744" y="250"/>
                    </a:lnTo>
                    <a:lnTo>
                      <a:pt x="748" y="250"/>
                    </a:lnTo>
                    <a:lnTo>
                      <a:pt x="752" y="254"/>
                    </a:lnTo>
                    <a:lnTo>
                      <a:pt x="748" y="256"/>
                    </a:lnTo>
                    <a:lnTo>
                      <a:pt x="744" y="256"/>
                    </a:lnTo>
                    <a:lnTo>
                      <a:pt x="742" y="256"/>
                    </a:lnTo>
                    <a:lnTo>
                      <a:pt x="742" y="254"/>
                    </a:lnTo>
                    <a:lnTo>
                      <a:pt x="742" y="250"/>
                    </a:lnTo>
                    <a:lnTo>
                      <a:pt x="742" y="246"/>
                    </a:lnTo>
                    <a:lnTo>
                      <a:pt x="744" y="246"/>
                    </a:lnTo>
                    <a:lnTo>
                      <a:pt x="744" y="246"/>
                    </a:lnTo>
                    <a:lnTo>
                      <a:pt x="744" y="246"/>
                    </a:lnTo>
                    <a:close/>
                    <a:moveTo>
                      <a:pt x="770" y="256"/>
                    </a:moveTo>
                    <a:lnTo>
                      <a:pt x="768" y="256"/>
                    </a:lnTo>
                    <a:lnTo>
                      <a:pt x="770" y="256"/>
                    </a:lnTo>
                    <a:lnTo>
                      <a:pt x="774" y="256"/>
                    </a:lnTo>
                    <a:lnTo>
                      <a:pt x="770" y="256"/>
                    </a:lnTo>
                    <a:lnTo>
                      <a:pt x="770" y="256"/>
                    </a:lnTo>
                    <a:lnTo>
                      <a:pt x="770" y="256"/>
                    </a:lnTo>
                    <a:close/>
                    <a:moveTo>
                      <a:pt x="768" y="260"/>
                    </a:moveTo>
                    <a:lnTo>
                      <a:pt x="764" y="260"/>
                    </a:lnTo>
                    <a:lnTo>
                      <a:pt x="760" y="260"/>
                    </a:lnTo>
                    <a:lnTo>
                      <a:pt x="764" y="256"/>
                    </a:lnTo>
                    <a:lnTo>
                      <a:pt x="768" y="256"/>
                    </a:lnTo>
                    <a:lnTo>
                      <a:pt x="768" y="260"/>
                    </a:lnTo>
                    <a:lnTo>
                      <a:pt x="768" y="260"/>
                    </a:lnTo>
                    <a:lnTo>
                      <a:pt x="768" y="260"/>
                    </a:lnTo>
                    <a:close/>
                    <a:moveTo>
                      <a:pt x="226" y="260"/>
                    </a:moveTo>
                    <a:lnTo>
                      <a:pt x="222" y="260"/>
                    </a:lnTo>
                    <a:lnTo>
                      <a:pt x="226" y="260"/>
                    </a:lnTo>
                    <a:lnTo>
                      <a:pt x="226" y="260"/>
                    </a:lnTo>
                    <a:lnTo>
                      <a:pt x="226" y="260"/>
                    </a:lnTo>
                    <a:close/>
                    <a:moveTo>
                      <a:pt x="220" y="260"/>
                    </a:moveTo>
                    <a:lnTo>
                      <a:pt x="222" y="260"/>
                    </a:lnTo>
                    <a:lnTo>
                      <a:pt x="226" y="260"/>
                    </a:lnTo>
                    <a:lnTo>
                      <a:pt x="230" y="260"/>
                    </a:lnTo>
                    <a:lnTo>
                      <a:pt x="234" y="260"/>
                    </a:lnTo>
                    <a:lnTo>
                      <a:pt x="230" y="260"/>
                    </a:lnTo>
                    <a:lnTo>
                      <a:pt x="226" y="260"/>
                    </a:lnTo>
                    <a:lnTo>
                      <a:pt x="222" y="264"/>
                    </a:lnTo>
                    <a:lnTo>
                      <a:pt x="220" y="260"/>
                    </a:lnTo>
                    <a:lnTo>
                      <a:pt x="220" y="260"/>
                    </a:lnTo>
                    <a:lnTo>
                      <a:pt x="220" y="260"/>
                    </a:lnTo>
                    <a:close/>
                    <a:moveTo>
                      <a:pt x="734" y="264"/>
                    </a:moveTo>
                    <a:lnTo>
                      <a:pt x="738" y="264"/>
                    </a:lnTo>
                    <a:lnTo>
                      <a:pt x="742" y="264"/>
                    </a:lnTo>
                    <a:lnTo>
                      <a:pt x="742" y="268"/>
                    </a:lnTo>
                    <a:lnTo>
                      <a:pt x="744" y="268"/>
                    </a:lnTo>
                    <a:lnTo>
                      <a:pt x="748" y="268"/>
                    </a:lnTo>
                    <a:lnTo>
                      <a:pt x="748" y="272"/>
                    </a:lnTo>
                    <a:lnTo>
                      <a:pt x="744" y="272"/>
                    </a:lnTo>
                    <a:lnTo>
                      <a:pt x="742" y="272"/>
                    </a:lnTo>
                    <a:lnTo>
                      <a:pt x="738" y="272"/>
                    </a:lnTo>
                    <a:lnTo>
                      <a:pt x="734" y="272"/>
                    </a:lnTo>
                    <a:lnTo>
                      <a:pt x="730" y="272"/>
                    </a:lnTo>
                    <a:lnTo>
                      <a:pt x="726" y="272"/>
                    </a:lnTo>
                    <a:lnTo>
                      <a:pt x="722" y="272"/>
                    </a:lnTo>
                    <a:lnTo>
                      <a:pt x="722" y="268"/>
                    </a:lnTo>
                    <a:lnTo>
                      <a:pt x="722" y="264"/>
                    </a:lnTo>
                    <a:lnTo>
                      <a:pt x="726" y="264"/>
                    </a:lnTo>
                    <a:lnTo>
                      <a:pt x="730" y="264"/>
                    </a:lnTo>
                    <a:lnTo>
                      <a:pt x="734" y="264"/>
                    </a:lnTo>
                    <a:lnTo>
                      <a:pt x="734" y="264"/>
                    </a:lnTo>
                    <a:lnTo>
                      <a:pt x="734" y="264"/>
                    </a:lnTo>
                    <a:close/>
                    <a:moveTo>
                      <a:pt x="234" y="280"/>
                    </a:moveTo>
                    <a:lnTo>
                      <a:pt x="230" y="280"/>
                    </a:lnTo>
                    <a:lnTo>
                      <a:pt x="234" y="280"/>
                    </a:lnTo>
                    <a:lnTo>
                      <a:pt x="238" y="280"/>
                    </a:lnTo>
                    <a:lnTo>
                      <a:pt x="242" y="280"/>
                    </a:lnTo>
                    <a:lnTo>
                      <a:pt x="238" y="280"/>
                    </a:lnTo>
                    <a:lnTo>
                      <a:pt x="234" y="280"/>
                    </a:lnTo>
                    <a:lnTo>
                      <a:pt x="234" y="280"/>
                    </a:lnTo>
                    <a:lnTo>
                      <a:pt x="234" y="280"/>
                    </a:lnTo>
                    <a:close/>
                    <a:moveTo>
                      <a:pt x="234" y="284"/>
                    </a:moveTo>
                    <a:lnTo>
                      <a:pt x="230" y="286"/>
                    </a:lnTo>
                    <a:lnTo>
                      <a:pt x="226" y="286"/>
                    </a:lnTo>
                    <a:lnTo>
                      <a:pt x="226" y="284"/>
                    </a:lnTo>
                    <a:lnTo>
                      <a:pt x="230" y="284"/>
                    </a:lnTo>
                    <a:lnTo>
                      <a:pt x="234" y="284"/>
                    </a:lnTo>
                    <a:lnTo>
                      <a:pt x="234" y="284"/>
                    </a:lnTo>
                    <a:lnTo>
                      <a:pt x="234" y="284"/>
                    </a:lnTo>
                    <a:close/>
                    <a:moveTo>
                      <a:pt x="234" y="286"/>
                    </a:moveTo>
                    <a:lnTo>
                      <a:pt x="230" y="286"/>
                    </a:lnTo>
                    <a:lnTo>
                      <a:pt x="234" y="286"/>
                    </a:lnTo>
                    <a:lnTo>
                      <a:pt x="234" y="284"/>
                    </a:lnTo>
                    <a:lnTo>
                      <a:pt x="238" y="284"/>
                    </a:lnTo>
                    <a:lnTo>
                      <a:pt x="238" y="286"/>
                    </a:lnTo>
                    <a:lnTo>
                      <a:pt x="234" y="286"/>
                    </a:lnTo>
                    <a:lnTo>
                      <a:pt x="234" y="286"/>
                    </a:lnTo>
                    <a:lnTo>
                      <a:pt x="234" y="286"/>
                    </a:lnTo>
                    <a:close/>
                    <a:moveTo>
                      <a:pt x="242" y="286"/>
                    </a:moveTo>
                    <a:lnTo>
                      <a:pt x="246" y="286"/>
                    </a:lnTo>
                    <a:lnTo>
                      <a:pt x="246" y="290"/>
                    </a:lnTo>
                    <a:lnTo>
                      <a:pt x="242" y="290"/>
                    </a:lnTo>
                    <a:lnTo>
                      <a:pt x="246" y="290"/>
                    </a:lnTo>
                    <a:lnTo>
                      <a:pt x="242" y="290"/>
                    </a:lnTo>
                    <a:lnTo>
                      <a:pt x="238" y="286"/>
                    </a:lnTo>
                    <a:lnTo>
                      <a:pt x="242" y="286"/>
                    </a:lnTo>
                    <a:lnTo>
                      <a:pt x="242" y="286"/>
                    </a:lnTo>
                    <a:lnTo>
                      <a:pt x="242" y="286"/>
                    </a:lnTo>
                    <a:close/>
                    <a:moveTo>
                      <a:pt x="242" y="290"/>
                    </a:moveTo>
                    <a:lnTo>
                      <a:pt x="238" y="290"/>
                    </a:lnTo>
                    <a:lnTo>
                      <a:pt x="242" y="290"/>
                    </a:lnTo>
                    <a:lnTo>
                      <a:pt x="242" y="290"/>
                    </a:lnTo>
                    <a:lnTo>
                      <a:pt x="242" y="290"/>
                    </a:lnTo>
                    <a:close/>
                    <a:moveTo>
                      <a:pt x="686" y="290"/>
                    </a:moveTo>
                    <a:lnTo>
                      <a:pt x="688" y="290"/>
                    </a:lnTo>
                    <a:lnTo>
                      <a:pt x="692" y="294"/>
                    </a:lnTo>
                    <a:lnTo>
                      <a:pt x="696" y="294"/>
                    </a:lnTo>
                    <a:lnTo>
                      <a:pt x="700" y="294"/>
                    </a:lnTo>
                    <a:lnTo>
                      <a:pt x="704" y="294"/>
                    </a:lnTo>
                    <a:lnTo>
                      <a:pt x="704" y="298"/>
                    </a:lnTo>
                    <a:lnTo>
                      <a:pt x="696" y="298"/>
                    </a:lnTo>
                    <a:lnTo>
                      <a:pt x="696" y="294"/>
                    </a:lnTo>
                    <a:lnTo>
                      <a:pt x="692" y="294"/>
                    </a:lnTo>
                    <a:lnTo>
                      <a:pt x="688" y="294"/>
                    </a:lnTo>
                    <a:lnTo>
                      <a:pt x="686" y="294"/>
                    </a:lnTo>
                    <a:lnTo>
                      <a:pt x="682" y="294"/>
                    </a:lnTo>
                    <a:lnTo>
                      <a:pt x="678" y="294"/>
                    </a:lnTo>
                    <a:lnTo>
                      <a:pt x="682" y="294"/>
                    </a:lnTo>
                    <a:lnTo>
                      <a:pt x="686" y="294"/>
                    </a:lnTo>
                    <a:lnTo>
                      <a:pt x="688" y="294"/>
                    </a:lnTo>
                    <a:lnTo>
                      <a:pt x="692" y="294"/>
                    </a:lnTo>
                    <a:lnTo>
                      <a:pt x="692" y="298"/>
                    </a:lnTo>
                    <a:lnTo>
                      <a:pt x="696" y="298"/>
                    </a:lnTo>
                    <a:lnTo>
                      <a:pt x="700" y="298"/>
                    </a:lnTo>
                    <a:lnTo>
                      <a:pt x="704" y="298"/>
                    </a:lnTo>
                    <a:lnTo>
                      <a:pt x="708" y="298"/>
                    </a:lnTo>
                    <a:lnTo>
                      <a:pt x="704" y="298"/>
                    </a:lnTo>
                    <a:lnTo>
                      <a:pt x="700" y="298"/>
                    </a:lnTo>
                    <a:lnTo>
                      <a:pt x="700" y="302"/>
                    </a:lnTo>
                    <a:lnTo>
                      <a:pt x="696" y="302"/>
                    </a:lnTo>
                    <a:lnTo>
                      <a:pt x="692" y="302"/>
                    </a:lnTo>
                    <a:lnTo>
                      <a:pt x="688" y="302"/>
                    </a:lnTo>
                    <a:lnTo>
                      <a:pt x="686" y="302"/>
                    </a:lnTo>
                    <a:lnTo>
                      <a:pt x="682" y="302"/>
                    </a:lnTo>
                    <a:lnTo>
                      <a:pt x="678" y="298"/>
                    </a:lnTo>
                    <a:lnTo>
                      <a:pt x="674" y="298"/>
                    </a:lnTo>
                    <a:lnTo>
                      <a:pt x="670" y="298"/>
                    </a:lnTo>
                    <a:lnTo>
                      <a:pt x="666" y="298"/>
                    </a:lnTo>
                    <a:lnTo>
                      <a:pt x="670" y="294"/>
                    </a:lnTo>
                    <a:lnTo>
                      <a:pt x="674" y="294"/>
                    </a:lnTo>
                    <a:lnTo>
                      <a:pt x="674" y="290"/>
                    </a:lnTo>
                    <a:lnTo>
                      <a:pt x="678" y="290"/>
                    </a:lnTo>
                    <a:lnTo>
                      <a:pt x="682" y="290"/>
                    </a:lnTo>
                    <a:lnTo>
                      <a:pt x="686" y="290"/>
                    </a:lnTo>
                    <a:lnTo>
                      <a:pt x="686" y="290"/>
                    </a:lnTo>
                    <a:lnTo>
                      <a:pt x="686" y="290"/>
                    </a:lnTo>
                    <a:close/>
                    <a:moveTo>
                      <a:pt x="246" y="294"/>
                    </a:moveTo>
                    <a:lnTo>
                      <a:pt x="250" y="290"/>
                    </a:lnTo>
                    <a:lnTo>
                      <a:pt x="250" y="294"/>
                    </a:lnTo>
                    <a:lnTo>
                      <a:pt x="246" y="294"/>
                    </a:lnTo>
                    <a:lnTo>
                      <a:pt x="246" y="294"/>
                    </a:lnTo>
                    <a:lnTo>
                      <a:pt x="246" y="294"/>
                    </a:lnTo>
                    <a:close/>
                    <a:moveTo>
                      <a:pt x="242" y="290"/>
                    </a:moveTo>
                    <a:lnTo>
                      <a:pt x="242" y="294"/>
                    </a:lnTo>
                    <a:lnTo>
                      <a:pt x="238" y="294"/>
                    </a:lnTo>
                    <a:lnTo>
                      <a:pt x="238" y="290"/>
                    </a:lnTo>
                    <a:lnTo>
                      <a:pt x="242" y="290"/>
                    </a:lnTo>
                    <a:lnTo>
                      <a:pt x="242" y="290"/>
                    </a:lnTo>
                    <a:lnTo>
                      <a:pt x="242" y="290"/>
                    </a:lnTo>
                    <a:close/>
                    <a:moveTo>
                      <a:pt x="246" y="294"/>
                    </a:moveTo>
                    <a:lnTo>
                      <a:pt x="242" y="294"/>
                    </a:lnTo>
                    <a:lnTo>
                      <a:pt x="246" y="294"/>
                    </a:lnTo>
                    <a:lnTo>
                      <a:pt x="246" y="294"/>
                    </a:lnTo>
                    <a:lnTo>
                      <a:pt x="246" y="294"/>
                    </a:lnTo>
                    <a:close/>
                    <a:moveTo>
                      <a:pt x="242" y="294"/>
                    </a:moveTo>
                    <a:lnTo>
                      <a:pt x="242" y="298"/>
                    </a:lnTo>
                    <a:lnTo>
                      <a:pt x="238" y="298"/>
                    </a:lnTo>
                    <a:lnTo>
                      <a:pt x="238" y="294"/>
                    </a:lnTo>
                    <a:lnTo>
                      <a:pt x="242" y="294"/>
                    </a:lnTo>
                    <a:lnTo>
                      <a:pt x="242" y="294"/>
                    </a:lnTo>
                    <a:lnTo>
                      <a:pt x="242" y="294"/>
                    </a:lnTo>
                    <a:close/>
                    <a:moveTo>
                      <a:pt x="250" y="306"/>
                    </a:moveTo>
                    <a:lnTo>
                      <a:pt x="250" y="302"/>
                    </a:lnTo>
                    <a:lnTo>
                      <a:pt x="246" y="302"/>
                    </a:lnTo>
                    <a:lnTo>
                      <a:pt x="250" y="302"/>
                    </a:lnTo>
                    <a:lnTo>
                      <a:pt x="252" y="302"/>
                    </a:lnTo>
                    <a:lnTo>
                      <a:pt x="252" y="306"/>
                    </a:lnTo>
                    <a:lnTo>
                      <a:pt x="250" y="306"/>
                    </a:lnTo>
                    <a:lnTo>
                      <a:pt x="250" y="306"/>
                    </a:lnTo>
                    <a:lnTo>
                      <a:pt x="250" y="306"/>
                    </a:lnTo>
                    <a:close/>
                    <a:moveTo>
                      <a:pt x="682" y="306"/>
                    </a:moveTo>
                    <a:lnTo>
                      <a:pt x="682" y="310"/>
                    </a:lnTo>
                    <a:lnTo>
                      <a:pt x="678" y="310"/>
                    </a:lnTo>
                    <a:lnTo>
                      <a:pt x="674" y="306"/>
                    </a:lnTo>
                    <a:lnTo>
                      <a:pt x="678" y="306"/>
                    </a:lnTo>
                    <a:lnTo>
                      <a:pt x="682" y="306"/>
                    </a:lnTo>
                    <a:lnTo>
                      <a:pt x="682" y="306"/>
                    </a:lnTo>
                    <a:lnTo>
                      <a:pt x="682" y="306"/>
                    </a:lnTo>
                    <a:close/>
                    <a:moveTo>
                      <a:pt x="246" y="306"/>
                    </a:moveTo>
                    <a:lnTo>
                      <a:pt x="250" y="306"/>
                    </a:lnTo>
                    <a:lnTo>
                      <a:pt x="246" y="306"/>
                    </a:lnTo>
                    <a:lnTo>
                      <a:pt x="246" y="306"/>
                    </a:lnTo>
                    <a:lnTo>
                      <a:pt x="246" y="306"/>
                    </a:lnTo>
                    <a:close/>
                    <a:moveTo>
                      <a:pt x="252" y="306"/>
                    </a:moveTo>
                    <a:lnTo>
                      <a:pt x="252" y="310"/>
                    </a:lnTo>
                    <a:lnTo>
                      <a:pt x="250" y="310"/>
                    </a:lnTo>
                    <a:lnTo>
                      <a:pt x="250" y="314"/>
                    </a:lnTo>
                    <a:lnTo>
                      <a:pt x="246" y="314"/>
                    </a:lnTo>
                    <a:lnTo>
                      <a:pt x="242" y="314"/>
                    </a:lnTo>
                    <a:lnTo>
                      <a:pt x="246" y="310"/>
                    </a:lnTo>
                    <a:lnTo>
                      <a:pt x="250" y="310"/>
                    </a:lnTo>
                    <a:lnTo>
                      <a:pt x="250" y="306"/>
                    </a:lnTo>
                    <a:lnTo>
                      <a:pt x="252" y="306"/>
                    </a:lnTo>
                    <a:lnTo>
                      <a:pt x="252" y="306"/>
                    </a:lnTo>
                    <a:lnTo>
                      <a:pt x="252" y="306"/>
                    </a:lnTo>
                    <a:close/>
                    <a:moveTo>
                      <a:pt x="246" y="310"/>
                    </a:moveTo>
                    <a:lnTo>
                      <a:pt x="242" y="310"/>
                    </a:lnTo>
                    <a:lnTo>
                      <a:pt x="238" y="314"/>
                    </a:lnTo>
                    <a:lnTo>
                      <a:pt x="238" y="310"/>
                    </a:lnTo>
                    <a:lnTo>
                      <a:pt x="242" y="310"/>
                    </a:lnTo>
                    <a:lnTo>
                      <a:pt x="246" y="310"/>
                    </a:lnTo>
                    <a:lnTo>
                      <a:pt x="246" y="310"/>
                    </a:lnTo>
                    <a:lnTo>
                      <a:pt x="246" y="310"/>
                    </a:lnTo>
                    <a:close/>
                    <a:moveTo>
                      <a:pt x="252" y="310"/>
                    </a:moveTo>
                    <a:lnTo>
                      <a:pt x="256" y="310"/>
                    </a:lnTo>
                    <a:lnTo>
                      <a:pt x="252" y="310"/>
                    </a:lnTo>
                    <a:lnTo>
                      <a:pt x="252" y="310"/>
                    </a:lnTo>
                    <a:lnTo>
                      <a:pt x="252" y="310"/>
                    </a:lnTo>
                    <a:close/>
                    <a:moveTo>
                      <a:pt x="252" y="310"/>
                    </a:moveTo>
                    <a:lnTo>
                      <a:pt x="252" y="314"/>
                    </a:lnTo>
                    <a:lnTo>
                      <a:pt x="250" y="314"/>
                    </a:lnTo>
                    <a:lnTo>
                      <a:pt x="250" y="310"/>
                    </a:lnTo>
                    <a:lnTo>
                      <a:pt x="252" y="310"/>
                    </a:lnTo>
                    <a:lnTo>
                      <a:pt x="252" y="310"/>
                    </a:lnTo>
                    <a:lnTo>
                      <a:pt x="252" y="310"/>
                    </a:lnTo>
                    <a:close/>
                    <a:moveTo>
                      <a:pt x="252" y="314"/>
                    </a:moveTo>
                    <a:lnTo>
                      <a:pt x="250" y="314"/>
                    </a:lnTo>
                    <a:lnTo>
                      <a:pt x="252" y="314"/>
                    </a:lnTo>
                    <a:lnTo>
                      <a:pt x="252" y="314"/>
                    </a:lnTo>
                    <a:lnTo>
                      <a:pt x="252" y="314"/>
                    </a:lnTo>
                    <a:close/>
                    <a:moveTo>
                      <a:pt x="252" y="316"/>
                    </a:moveTo>
                    <a:lnTo>
                      <a:pt x="252" y="320"/>
                    </a:lnTo>
                    <a:lnTo>
                      <a:pt x="250" y="320"/>
                    </a:lnTo>
                    <a:lnTo>
                      <a:pt x="250" y="324"/>
                    </a:lnTo>
                    <a:lnTo>
                      <a:pt x="246" y="324"/>
                    </a:lnTo>
                    <a:lnTo>
                      <a:pt x="246" y="320"/>
                    </a:lnTo>
                    <a:lnTo>
                      <a:pt x="250" y="320"/>
                    </a:lnTo>
                    <a:lnTo>
                      <a:pt x="252" y="320"/>
                    </a:lnTo>
                    <a:lnTo>
                      <a:pt x="252" y="316"/>
                    </a:lnTo>
                    <a:lnTo>
                      <a:pt x="252" y="316"/>
                    </a:lnTo>
                    <a:lnTo>
                      <a:pt x="252" y="316"/>
                    </a:lnTo>
                    <a:close/>
                    <a:moveTo>
                      <a:pt x="670" y="350"/>
                    </a:moveTo>
                    <a:lnTo>
                      <a:pt x="674" y="354"/>
                    </a:lnTo>
                    <a:lnTo>
                      <a:pt x="670" y="350"/>
                    </a:lnTo>
                    <a:lnTo>
                      <a:pt x="670" y="350"/>
                    </a:lnTo>
                    <a:lnTo>
                      <a:pt x="670" y="350"/>
                    </a:lnTo>
                    <a:close/>
                    <a:moveTo>
                      <a:pt x="308" y="370"/>
                    </a:moveTo>
                    <a:lnTo>
                      <a:pt x="306" y="370"/>
                    </a:lnTo>
                    <a:lnTo>
                      <a:pt x="306" y="366"/>
                    </a:lnTo>
                    <a:lnTo>
                      <a:pt x="302" y="366"/>
                    </a:lnTo>
                    <a:lnTo>
                      <a:pt x="306" y="366"/>
                    </a:lnTo>
                    <a:lnTo>
                      <a:pt x="308" y="370"/>
                    </a:lnTo>
                    <a:lnTo>
                      <a:pt x="308" y="370"/>
                    </a:lnTo>
                    <a:lnTo>
                      <a:pt x="308" y="370"/>
                    </a:lnTo>
                    <a:close/>
                    <a:moveTo>
                      <a:pt x="704" y="388"/>
                    </a:moveTo>
                    <a:lnTo>
                      <a:pt x="700" y="388"/>
                    </a:lnTo>
                    <a:lnTo>
                      <a:pt x="696" y="388"/>
                    </a:lnTo>
                    <a:lnTo>
                      <a:pt x="700" y="388"/>
                    </a:lnTo>
                    <a:lnTo>
                      <a:pt x="704" y="388"/>
                    </a:lnTo>
                    <a:lnTo>
                      <a:pt x="704" y="388"/>
                    </a:lnTo>
                    <a:lnTo>
                      <a:pt x="704" y="388"/>
                    </a:lnTo>
                    <a:close/>
                    <a:moveTo>
                      <a:pt x="298" y="414"/>
                    </a:moveTo>
                    <a:lnTo>
                      <a:pt x="294" y="418"/>
                    </a:lnTo>
                    <a:lnTo>
                      <a:pt x="290" y="418"/>
                    </a:lnTo>
                    <a:lnTo>
                      <a:pt x="290" y="414"/>
                    </a:lnTo>
                    <a:lnTo>
                      <a:pt x="294" y="414"/>
                    </a:lnTo>
                    <a:lnTo>
                      <a:pt x="298" y="414"/>
                    </a:lnTo>
                    <a:lnTo>
                      <a:pt x="294" y="414"/>
                    </a:lnTo>
                    <a:lnTo>
                      <a:pt x="294" y="418"/>
                    </a:lnTo>
                    <a:lnTo>
                      <a:pt x="298" y="414"/>
                    </a:lnTo>
                    <a:lnTo>
                      <a:pt x="298" y="414"/>
                    </a:lnTo>
                    <a:lnTo>
                      <a:pt x="298" y="414"/>
                    </a:lnTo>
                    <a:close/>
                    <a:moveTo>
                      <a:pt x="282" y="418"/>
                    </a:moveTo>
                    <a:lnTo>
                      <a:pt x="282" y="422"/>
                    </a:lnTo>
                    <a:lnTo>
                      <a:pt x="278" y="422"/>
                    </a:lnTo>
                    <a:lnTo>
                      <a:pt x="282" y="418"/>
                    </a:lnTo>
                    <a:lnTo>
                      <a:pt x="282" y="418"/>
                    </a:lnTo>
                    <a:lnTo>
                      <a:pt x="282" y="418"/>
                    </a:lnTo>
                    <a:close/>
                    <a:moveTo>
                      <a:pt x="584" y="426"/>
                    </a:moveTo>
                    <a:lnTo>
                      <a:pt x="580" y="426"/>
                    </a:lnTo>
                    <a:lnTo>
                      <a:pt x="584" y="426"/>
                    </a:lnTo>
                    <a:lnTo>
                      <a:pt x="580" y="426"/>
                    </a:lnTo>
                    <a:lnTo>
                      <a:pt x="584" y="426"/>
                    </a:lnTo>
                    <a:lnTo>
                      <a:pt x="584" y="426"/>
                    </a:lnTo>
                    <a:lnTo>
                      <a:pt x="584" y="426"/>
                    </a:lnTo>
                    <a:close/>
                    <a:moveTo>
                      <a:pt x="282" y="458"/>
                    </a:moveTo>
                    <a:lnTo>
                      <a:pt x="278" y="458"/>
                    </a:lnTo>
                    <a:lnTo>
                      <a:pt x="276" y="458"/>
                    </a:lnTo>
                    <a:lnTo>
                      <a:pt x="278" y="458"/>
                    </a:lnTo>
                    <a:lnTo>
                      <a:pt x="282" y="458"/>
                    </a:lnTo>
                    <a:lnTo>
                      <a:pt x="282" y="458"/>
                    </a:lnTo>
                    <a:lnTo>
                      <a:pt x="282" y="458"/>
                    </a:lnTo>
                    <a:close/>
                    <a:moveTo>
                      <a:pt x="510" y="484"/>
                    </a:moveTo>
                    <a:lnTo>
                      <a:pt x="510" y="482"/>
                    </a:lnTo>
                    <a:lnTo>
                      <a:pt x="510" y="484"/>
                    </a:lnTo>
                    <a:lnTo>
                      <a:pt x="510" y="484"/>
                    </a:lnTo>
                    <a:lnTo>
                      <a:pt x="510" y="484"/>
                    </a:lnTo>
                    <a:close/>
                    <a:moveTo>
                      <a:pt x="510" y="488"/>
                    </a:moveTo>
                    <a:lnTo>
                      <a:pt x="506" y="488"/>
                    </a:lnTo>
                    <a:lnTo>
                      <a:pt x="506" y="484"/>
                    </a:lnTo>
                    <a:lnTo>
                      <a:pt x="510" y="488"/>
                    </a:lnTo>
                    <a:lnTo>
                      <a:pt x="510" y="488"/>
                    </a:lnTo>
                    <a:lnTo>
                      <a:pt x="510" y="488"/>
                    </a:lnTo>
                    <a:close/>
                    <a:moveTo>
                      <a:pt x="278" y="488"/>
                    </a:moveTo>
                    <a:lnTo>
                      <a:pt x="282" y="488"/>
                    </a:lnTo>
                    <a:lnTo>
                      <a:pt x="282" y="492"/>
                    </a:lnTo>
                    <a:lnTo>
                      <a:pt x="278" y="488"/>
                    </a:lnTo>
                    <a:lnTo>
                      <a:pt x="278" y="488"/>
                    </a:lnTo>
                    <a:lnTo>
                      <a:pt x="278" y="488"/>
                    </a:lnTo>
                    <a:close/>
                    <a:moveTo>
                      <a:pt x="450" y="522"/>
                    </a:moveTo>
                    <a:lnTo>
                      <a:pt x="454" y="522"/>
                    </a:lnTo>
                    <a:lnTo>
                      <a:pt x="458" y="522"/>
                    </a:lnTo>
                    <a:lnTo>
                      <a:pt x="454" y="522"/>
                    </a:lnTo>
                    <a:lnTo>
                      <a:pt x="450" y="522"/>
                    </a:lnTo>
                    <a:lnTo>
                      <a:pt x="450" y="522"/>
                    </a:lnTo>
                    <a:lnTo>
                      <a:pt x="450" y="522"/>
                    </a:lnTo>
                    <a:close/>
                    <a:moveTo>
                      <a:pt x="450" y="548"/>
                    </a:moveTo>
                    <a:lnTo>
                      <a:pt x="450" y="544"/>
                    </a:lnTo>
                    <a:lnTo>
                      <a:pt x="446" y="544"/>
                    </a:lnTo>
                    <a:lnTo>
                      <a:pt x="442" y="544"/>
                    </a:lnTo>
                    <a:lnTo>
                      <a:pt x="442" y="540"/>
                    </a:lnTo>
                    <a:lnTo>
                      <a:pt x="440" y="540"/>
                    </a:lnTo>
                    <a:lnTo>
                      <a:pt x="442" y="540"/>
                    </a:lnTo>
                    <a:lnTo>
                      <a:pt x="446" y="540"/>
                    </a:lnTo>
                    <a:lnTo>
                      <a:pt x="446" y="544"/>
                    </a:lnTo>
                    <a:lnTo>
                      <a:pt x="450" y="544"/>
                    </a:lnTo>
                    <a:lnTo>
                      <a:pt x="450" y="548"/>
                    </a:lnTo>
                    <a:lnTo>
                      <a:pt x="450" y="548"/>
                    </a:lnTo>
                    <a:lnTo>
                      <a:pt x="450" y="548"/>
                    </a:lnTo>
                    <a:close/>
                    <a:moveTo>
                      <a:pt x="450" y="548"/>
                    </a:moveTo>
                    <a:lnTo>
                      <a:pt x="446" y="548"/>
                    </a:lnTo>
                    <a:lnTo>
                      <a:pt x="450" y="548"/>
                    </a:lnTo>
                    <a:lnTo>
                      <a:pt x="450" y="548"/>
                    </a:lnTo>
                    <a:lnTo>
                      <a:pt x="450" y="548"/>
                    </a:lnTo>
                    <a:close/>
                    <a:moveTo>
                      <a:pt x="312" y="548"/>
                    </a:moveTo>
                    <a:lnTo>
                      <a:pt x="316" y="548"/>
                    </a:lnTo>
                    <a:lnTo>
                      <a:pt x="312" y="548"/>
                    </a:lnTo>
                    <a:lnTo>
                      <a:pt x="312" y="548"/>
                    </a:lnTo>
                    <a:lnTo>
                      <a:pt x="312" y="548"/>
                    </a:lnTo>
                    <a:close/>
                    <a:moveTo>
                      <a:pt x="446" y="548"/>
                    </a:moveTo>
                    <a:lnTo>
                      <a:pt x="442" y="548"/>
                    </a:lnTo>
                    <a:lnTo>
                      <a:pt x="446" y="548"/>
                    </a:lnTo>
                    <a:lnTo>
                      <a:pt x="446" y="552"/>
                    </a:lnTo>
                    <a:lnTo>
                      <a:pt x="446" y="548"/>
                    </a:lnTo>
                    <a:lnTo>
                      <a:pt x="446" y="548"/>
                    </a:lnTo>
                    <a:lnTo>
                      <a:pt x="446" y="548"/>
                    </a:lnTo>
                    <a:close/>
                    <a:moveTo>
                      <a:pt x="442" y="556"/>
                    </a:moveTo>
                    <a:lnTo>
                      <a:pt x="442" y="552"/>
                    </a:lnTo>
                    <a:lnTo>
                      <a:pt x="446" y="552"/>
                    </a:lnTo>
                    <a:lnTo>
                      <a:pt x="442" y="556"/>
                    </a:lnTo>
                    <a:lnTo>
                      <a:pt x="442" y="556"/>
                    </a:lnTo>
                    <a:lnTo>
                      <a:pt x="442" y="556"/>
                    </a:lnTo>
                    <a:close/>
                    <a:moveTo>
                      <a:pt x="432" y="560"/>
                    </a:moveTo>
                    <a:lnTo>
                      <a:pt x="432" y="556"/>
                    </a:lnTo>
                    <a:lnTo>
                      <a:pt x="436" y="556"/>
                    </a:lnTo>
                    <a:lnTo>
                      <a:pt x="440" y="556"/>
                    </a:lnTo>
                    <a:lnTo>
                      <a:pt x="440" y="560"/>
                    </a:lnTo>
                    <a:lnTo>
                      <a:pt x="440" y="556"/>
                    </a:lnTo>
                    <a:lnTo>
                      <a:pt x="436" y="556"/>
                    </a:lnTo>
                    <a:lnTo>
                      <a:pt x="436" y="560"/>
                    </a:lnTo>
                    <a:lnTo>
                      <a:pt x="440" y="560"/>
                    </a:lnTo>
                    <a:lnTo>
                      <a:pt x="436" y="560"/>
                    </a:lnTo>
                    <a:lnTo>
                      <a:pt x="432" y="560"/>
                    </a:lnTo>
                    <a:lnTo>
                      <a:pt x="432" y="560"/>
                    </a:lnTo>
                    <a:lnTo>
                      <a:pt x="432" y="560"/>
                    </a:lnTo>
                    <a:close/>
                    <a:moveTo>
                      <a:pt x="436" y="564"/>
                    </a:moveTo>
                    <a:lnTo>
                      <a:pt x="432" y="564"/>
                    </a:lnTo>
                    <a:lnTo>
                      <a:pt x="436" y="560"/>
                    </a:lnTo>
                    <a:lnTo>
                      <a:pt x="436" y="564"/>
                    </a:lnTo>
                    <a:lnTo>
                      <a:pt x="436" y="564"/>
                    </a:lnTo>
                    <a:lnTo>
                      <a:pt x="436" y="564"/>
                    </a:lnTo>
                    <a:close/>
                    <a:moveTo>
                      <a:pt x="332" y="578"/>
                    </a:moveTo>
                    <a:lnTo>
                      <a:pt x="332" y="574"/>
                    </a:lnTo>
                    <a:lnTo>
                      <a:pt x="332" y="578"/>
                    </a:lnTo>
                    <a:lnTo>
                      <a:pt x="332" y="578"/>
                    </a:lnTo>
                    <a:lnTo>
                      <a:pt x="332" y="578"/>
                    </a:lnTo>
                    <a:close/>
                    <a:moveTo>
                      <a:pt x="436" y="582"/>
                    </a:moveTo>
                    <a:lnTo>
                      <a:pt x="436" y="578"/>
                    </a:lnTo>
                    <a:lnTo>
                      <a:pt x="436" y="582"/>
                    </a:lnTo>
                    <a:lnTo>
                      <a:pt x="436" y="582"/>
                    </a:lnTo>
                    <a:lnTo>
                      <a:pt x="436" y="582"/>
                    </a:lnTo>
                    <a:close/>
                    <a:moveTo>
                      <a:pt x="346" y="588"/>
                    </a:moveTo>
                    <a:lnTo>
                      <a:pt x="342" y="588"/>
                    </a:lnTo>
                    <a:lnTo>
                      <a:pt x="346" y="588"/>
                    </a:lnTo>
                    <a:lnTo>
                      <a:pt x="346" y="588"/>
                    </a:lnTo>
                    <a:lnTo>
                      <a:pt x="346" y="588"/>
                    </a:lnTo>
                    <a:close/>
                    <a:moveTo>
                      <a:pt x="350" y="596"/>
                    </a:moveTo>
                    <a:lnTo>
                      <a:pt x="354" y="596"/>
                    </a:lnTo>
                    <a:lnTo>
                      <a:pt x="350" y="596"/>
                    </a:lnTo>
                    <a:lnTo>
                      <a:pt x="346" y="596"/>
                    </a:lnTo>
                    <a:lnTo>
                      <a:pt x="350" y="596"/>
                    </a:lnTo>
                    <a:lnTo>
                      <a:pt x="350" y="596"/>
                    </a:lnTo>
                    <a:lnTo>
                      <a:pt x="350" y="596"/>
                    </a:lnTo>
                    <a:close/>
                    <a:moveTo>
                      <a:pt x="380" y="600"/>
                    </a:moveTo>
                    <a:lnTo>
                      <a:pt x="376" y="600"/>
                    </a:lnTo>
                    <a:lnTo>
                      <a:pt x="376" y="604"/>
                    </a:lnTo>
                    <a:lnTo>
                      <a:pt x="372" y="604"/>
                    </a:lnTo>
                    <a:lnTo>
                      <a:pt x="368" y="604"/>
                    </a:lnTo>
                    <a:lnTo>
                      <a:pt x="372" y="604"/>
                    </a:lnTo>
                    <a:lnTo>
                      <a:pt x="372" y="600"/>
                    </a:lnTo>
                    <a:lnTo>
                      <a:pt x="376" y="600"/>
                    </a:lnTo>
                    <a:lnTo>
                      <a:pt x="380" y="600"/>
                    </a:lnTo>
                    <a:lnTo>
                      <a:pt x="380" y="600"/>
                    </a:lnTo>
                    <a:lnTo>
                      <a:pt x="380" y="600"/>
                    </a:lnTo>
                    <a:close/>
                    <a:moveTo>
                      <a:pt x="424" y="600"/>
                    </a:moveTo>
                    <a:lnTo>
                      <a:pt x="428" y="600"/>
                    </a:lnTo>
                    <a:lnTo>
                      <a:pt x="424" y="600"/>
                    </a:lnTo>
                    <a:lnTo>
                      <a:pt x="424" y="600"/>
                    </a:lnTo>
                    <a:lnTo>
                      <a:pt x="424" y="600"/>
                    </a:lnTo>
                    <a:close/>
                    <a:moveTo>
                      <a:pt x="358" y="604"/>
                    </a:moveTo>
                    <a:lnTo>
                      <a:pt x="354" y="604"/>
                    </a:lnTo>
                    <a:lnTo>
                      <a:pt x="350" y="604"/>
                    </a:lnTo>
                    <a:lnTo>
                      <a:pt x="354" y="600"/>
                    </a:lnTo>
                    <a:lnTo>
                      <a:pt x="358" y="600"/>
                    </a:lnTo>
                    <a:lnTo>
                      <a:pt x="358" y="604"/>
                    </a:lnTo>
                    <a:lnTo>
                      <a:pt x="358" y="604"/>
                    </a:lnTo>
                    <a:lnTo>
                      <a:pt x="358" y="604"/>
                    </a:lnTo>
                    <a:close/>
                    <a:moveTo>
                      <a:pt x="384" y="604"/>
                    </a:moveTo>
                    <a:lnTo>
                      <a:pt x="380" y="604"/>
                    </a:lnTo>
                    <a:lnTo>
                      <a:pt x="380" y="608"/>
                    </a:lnTo>
                    <a:lnTo>
                      <a:pt x="380" y="604"/>
                    </a:lnTo>
                    <a:lnTo>
                      <a:pt x="384" y="604"/>
                    </a:lnTo>
                    <a:lnTo>
                      <a:pt x="384" y="604"/>
                    </a:lnTo>
                    <a:lnTo>
                      <a:pt x="384" y="604"/>
                    </a:lnTo>
                    <a:close/>
                    <a:moveTo>
                      <a:pt x="384" y="604"/>
                    </a:moveTo>
                    <a:lnTo>
                      <a:pt x="384" y="608"/>
                    </a:lnTo>
                    <a:lnTo>
                      <a:pt x="380" y="608"/>
                    </a:lnTo>
                    <a:lnTo>
                      <a:pt x="384" y="604"/>
                    </a:lnTo>
                    <a:lnTo>
                      <a:pt x="384" y="604"/>
                    </a:lnTo>
                    <a:lnTo>
                      <a:pt x="384" y="604"/>
                    </a:lnTo>
                    <a:close/>
                    <a:moveTo>
                      <a:pt x="394" y="612"/>
                    </a:moveTo>
                    <a:lnTo>
                      <a:pt x="394" y="614"/>
                    </a:lnTo>
                    <a:lnTo>
                      <a:pt x="392" y="614"/>
                    </a:lnTo>
                    <a:lnTo>
                      <a:pt x="392" y="612"/>
                    </a:lnTo>
                    <a:lnTo>
                      <a:pt x="394" y="612"/>
                    </a:lnTo>
                    <a:lnTo>
                      <a:pt x="394" y="612"/>
                    </a:lnTo>
                    <a:lnTo>
                      <a:pt x="394" y="612"/>
                    </a:lnTo>
                    <a:close/>
                    <a:moveTo>
                      <a:pt x="418" y="622"/>
                    </a:moveTo>
                    <a:lnTo>
                      <a:pt x="414" y="622"/>
                    </a:lnTo>
                    <a:lnTo>
                      <a:pt x="410" y="618"/>
                    </a:lnTo>
                    <a:lnTo>
                      <a:pt x="410" y="614"/>
                    </a:lnTo>
                    <a:lnTo>
                      <a:pt x="414" y="618"/>
                    </a:lnTo>
                    <a:lnTo>
                      <a:pt x="418" y="618"/>
                    </a:lnTo>
                    <a:lnTo>
                      <a:pt x="420" y="618"/>
                    </a:lnTo>
                    <a:lnTo>
                      <a:pt x="420" y="622"/>
                    </a:lnTo>
                    <a:lnTo>
                      <a:pt x="420" y="618"/>
                    </a:lnTo>
                    <a:lnTo>
                      <a:pt x="418" y="618"/>
                    </a:lnTo>
                    <a:lnTo>
                      <a:pt x="418" y="622"/>
                    </a:lnTo>
                    <a:lnTo>
                      <a:pt x="418" y="622"/>
                    </a:lnTo>
                    <a:lnTo>
                      <a:pt x="418" y="622"/>
                    </a:lnTo>
                    <a:close/>
                    <a:moveTo>
                      <a:pt x="406" y="614"/>
                    </a:moveTo>
                    <a:lnTo>
                      <a:pt x="406" y="618"/>
                    </a:lnTo>
                    <a:lnTo>
                      <a:pt x="410" y="618"/>
                    </a:lnTo>
                    <a:lnTo>
                      <a:pt x="406" y="618"/>
                    </a:lnTo>
                    <a:lnTo>
                      <a:pt x="406" y="614"/>
                    </a:lnTo>
                    <a:lnTo>
                      <a:pt x="406" y="614"/>
                    </a:lnTo>
                    <a:lnTo>
                      <a:pt x="406" y="614"/>
                    </a:lnTo>
                    <a:close/>
                    <a:moveTo>
                      <a:pt x="406" y="618"/>
                    </a:moveTo>
                    <a:lnTo>
                      <a:pt x="406" y="622"/>
                    </a:lnTo>
                    <a:lnTo>
                      <a:pt x="402" y="622"/>
                    </a:lnTo>
                    <a:lnTo>
                      <a:pt x="402" y="618"/>
                    </a:lnTo>
                    <a:lnTo>
                      <a:pt x="406" y="618"/>
                    </a:lnTo>
                    <a:lnTo>
                      <a:pt x="406" y="618"/>
                    </a:lnTo>
                    <a:lnTo>
                      <a:pt x="406" y="618"/>
                    </a:lnTo>
                    <a:close/>
                    <a:moveTo>
                      <a:pt x="418" y="622"/>
                    </a:moveTo>
                    <a:lnTo>
                      <a:pt x="418" y="618"/>
                    </a:lnTo>
                    <a:lnTo>
                      <a:pt x="420" y="618"/>
                    </a:lnTo>
                    <a:lnTo>
                      <a:pt x="418" y="622"/>
                    </a:lnTo>
                    <a:lnTo>
                      <a:pt x="418" y="622"/>
                    </a:lnTo>
                    <a:lnTo>
                      <a:pt x="418" y="622"/>
                    </a:lnTo>
                    <a:close/>
                    <a:moveTo>
                      <a:pt x="406" y="622"/>
                    </a:moveTo>
                    <a:lnTo>
                      <a:pt x="406" y="618"/>
                    </a:lnTo>
                    <a:lnTo>
                      <a:pt x="410" y="618"/>
                    </a:lnTo>
                    <a:lnTo>
                      <a:pt x="410" y="622"/>
                    </a:lnTo>
                    <a:lnTo>
                      <a:pt x="406" y="622"/>
                    </a:lnTo>
                    <a:lnTo>
                      <a:pt x="406" y="622"/>
                    </a:lnTo>
                    <a:lnTo>
                      <a:pt x="406" y="622"/>
                    </a:lnTo>
                    <a:close/>
                    <a:moveTo>
                      <a:pt x="410" y="626"/>
                    </a:moveTo>
                    <a:lnTo>
                      <a:pt x="410" y="622"/>
                    </a:lnTo>
                    <a:lnTo>
                      <a:pt x="414" y="622"/>
                    </a:lnTo>
                    <a:lnTo>
                      <a:pt x="414" y="626"/>
                    </a:lnTo>
                    <a:lnTo>
                      <a:pt x="410" y="626"/>
                    </a:lnTo>
                    <a:lnTo>
                      <a:pt x="410" y="626"/>
                    </a:lnTo>
                    <a:lnTo>
                      <a:pt x="410" y="626"/>
                    </a:lnTo>
                    <a:close/>
                    <a:moveTo>
                      <a:pt x="312" y="414"/>
                    </a:moveTo>
                    <a:lnTo>
                      <a:pt x="312" y="410"/>
                    </a:lnTo>
                    <a:lnTo>
                      <a:pt x="316" y="410"/>
                    </a:lnTo>
                    <a:lnTo>
                      <a:pt x="312" y="410"/>
                    </a:lnTo>
                    <a:lnTo>
                      <a:pt x="308" y="410"/>
                    </a:lnTo>
                    <a:lnTo>
                      <a:pt x="308" y="414"/>
                    </a:lnTo>
                    <a:lnTo>
                      <a:pt x="308" y="410"/>
                    </a:lnTo>
                    <a:lnTo>
                      <a:pt x="306" y="410"/>
                    </a:lnTo>
                    <a:lnTo>
                      <a:pt x="308" y="410"/>
                    </a:lnTo>
                    <a:lnTo>
                      <a:pt x="312" y="406"/>
                    </a:lnTo>
                    <a:lnTo>
                      <a:pt x="308" y="406"/>
                    </a:lnTo>
                    <a:lnTo>
                      <a:pt x="308" y="402"/>
                    </a:lnTo>
                    <a:lnTo>
                      <a:pt x="312" y="402"/>
                    </a:lnTo>
                    <a:lnTo>
                      <a:pt x="312" y="406"/>
                    </a:lnTo>
                    <a:lnTo>
                      <a:pt x="312" y="402"/>
                    </a:lnTo>
                    <a:lnTo>
                      <a:pt x="316" y="402"/>
                    </a:lnTo>
                    <a:lnTo>
                      <a:pt x="316" y="406"/>
                    </a:lnTo>
                    <a:lnTo>
                      <a:pt x="320" y="406"/>
                    </a:lnTo>
                    <a:lnTo>
                      <a:pt x="316" y="406"/>
                    </a:lnTo>
                    <a:lnTo>
                      <a:pt x="320" y="406"/>
                    </a:lnTo>
                    <a:lnTo>
                      <a:pt x="320" y="402"/>
                    </a:lnTo>
                    <a:lnTo>
                      <a:pt x="320" y="406"/>
                    </a:lnTo>
                    <a:lnTo>
                      <a:pt x="324" y="406"/>
                    </a:lnTo>
                    <a:lnTo>
                      <a:pt x="324" y="402"/>
                    </a:lnTo>
                    <a:lnTo>
                      <a:pt x="320" y="402"/>
                    </a:lnTo>
                    <a:lnTo>
                      <a:pt x="316" y="402"/>
                    </a:lnTo>
                    <a:lnTo>
                      <a:pt x="320" y="402"/>
                    </a:lnTo>
                    <a:lnTo>
                      <a:pt x="324" y="402"/>
                    </a:lnTo>
                    <a:lnTo>
                      <a:pt x="324" y="398"/>
                    </a:lnTo>
                    <a:lnTo>
                      <a:pt x="320" y="398"/>
                    </a:lnTo>
                    <a:lnTo>
                      <a:pt x="316" y="398"/>
                    </a:lnTo>
                    <a:lnTo>
                      <a:pt x="320" y="398"/>
                    </a:lnTo>
                    <a:lnTo>
                      <a:pt x="320" y="396"/>
                    </a:lnTo>
                    <a:lnTo>
                      <a:pt x="316" y="396"/>
                    </a:lnTo>
                    <a:lnTo>
                      <a:pt x="316" y="398"/>
                    </a:lnTo>
                    <a:lnTo>
                      <a:pt x="312" y="402"/>
                    </a:lnTo>
                    <a:lnTo>
                      <a:pt x="308" y="402"/>
                    </a:lnTo>
                    <a:lnTo>
                      <a:pt x="308" y="398"/>
                    </a:lnTo>
                    <a:lnTo>
                      <a:pt x="312" y="398"/>
                    </a:lnTo>
                    <a:lnTo>
                      <a:pt x="312" y="396"/>
                    </a:lnTo>
                    <a:lnTo>
                      <a:pt x="316" y="392"/>
                    </a:lnTo>
                    <a:lnTo>
                      <a:pt x="320" y="392"/>
                    </a:lnTo>
                    <a:lnTo>
                      <a:pt x="316" y="392"/>
                    </a:lnTo>
                    <a:lnTo>
                      <a:pt x="312" y="392"/>
                    </a:lnTo>
                    <a:lnTo>
                      <a:pt x="312" y="388"/>
                    </a:lnTo>
                    <a:lnTo>
                      <a:pt x="316" y="388"/>
                    </a:lnTo>
                    <a:lnTo>
                      <a:pt x="316" y="392"/>
                    </a:lnTo>
                    <a:lnTo>
                      <a:pt x="320" y="392"/>
                    </a:lnTo>
                    <a:lnTo>
                      <a:pt x="320" y="388"/>
                    </a:lnTo>
                    <a:lnTo>
                      <a:pt x="316" y="388"/>
                    </a:lnTo>
                    <a:lnTo>
                      <a:pt x="312" y="388"/>
                    </a:lnTo>
                    <a:lnTo>
                      <a:pt x="316" y="388"/>
                    </a:lnTo>
                    <a:lnTo>
                      <a:pt x="316" y="384"/>
                    </a:lnTo>
                    <a:lnTo>
                      <a:pt x="320" y="388"/>
                    </a:lnTo>
                    <a:lnTo>
                      <a:pt x="324" y="388"/>
                    </a:lnTo>
                    <a:lnTo>
                      <a:pt x="320" y="384"/>
                    </a:lnTo>
                    <a:lnTo>
                      <a:pt x="316" y="384"/>
                    </a:lnTo>
                    <a:lnTo>
                      <a:pt x="316" y="380"/>
                    </a:lnTo>
                    <a:lnTo>
                      <a:pt x="320" y="380"/>
                    </a:lnTo>
                    <a:lnTo>
                      <a:pt x="316" y="380"/>
                    </a:lnTo>
                    <a:lnTo>
                      <a:pt x="312" y="380"/>
                    </a:lnTo>
                    <a:lnTo>
                      <a:pt x="308" y="380"/>
                    </a:lnTo>
                    <a:lnTo>
                      <a:pt x="306" y="380"/>
                    </a:lnTo>
                    <a:lnTo>
                      <a:pt x="308" y="380"/>
                    </a:lnTo>
                    <a:lnTo>
                      <a:pt x="312" y="380"/>
                    </a:lnTo>
                    <a:lnTo>
                      <a:pt x="308" y="376"/>
                    </a:lnTo>
                    <a:lnTo>
                      <a:pt x="306" y="376"/>
                    </a:lnTo>
                    <a:lnTo>
                      <a:pt x="306" y="380"/>
                    </a:lnTo>
                    <a:lnTo>
                      <a:pt x="302" y="380"/>
                    </a:lnTo>
                    <a:lnTo>
                      <a:pt x="298" y="380"/>
                    </a:lnTo>
                    <a:lnTo>
                      <a:pt x="294" y="380"/>
                    </a:lnTo>
                    <a:lnTo>
                      <a:pt x="290" y="380"/>
                    </a:lnTo>
                    <a:lnTo>
                      <a:pt x="290" y="376"/>
                    </a:lnTo>
                    <a:lnTo>
                      <a:pt x="286" y="376"/>
                    </a:lnTo>
                    <a:lnTo>
                      <a:pt x="286" y="372"/>
                    </a:lnTo>
                    <a:lnTo>
                      <a:pt x="282" y="372"/>
                    </a:lnTo>
                    <a:lnTo>
                      <a:pt x="278" y="372"/>
                    </a:lnTo>
                    <a:lnTo>
                      <a:pt x="276" y="370"/>
                    </a:lnTo>
                    <a:lnTo>
                      <a:pt x="272" y="370"/>
                    </a:lnTo>
                    <a:lnTo>
                      <a:pt x="268" y="370"/>
                    </a:lnTo>
                    <a:lnTo>
                      <a:pt x="264" y="370"/>
                    </a:lnTo>
                    <a:lnTo>
                      <a:pt x="264" y="366"/>
                    </a:lnTo>
                    <a:lnTo>
                      <a:pt x="260" y="362"/>
                    </a:lnTo>
                    <a:lnTo>
                      <a:pt x="264" y="362"/>
                    </a:lnTo>
                    <a:lnTo>
                      <a:pt x="264" y="358"/>
                    </a:lnTo>
                    <a:lnTo>
                      <a:pt x="268" y="358"/>
                    </a:lnTo>
                    <a:lnTo>
                      <a:pt x="272" y="358"/>
                    </a:lnTo>
                    <a:lnTo>
                      <a:pt x="276" y="362"/>
                    </a:lnTo>
                    <a:lnTo>
                      <a:pt x="278" y="362"/>
                    </a:lnTo>
                    <a:lnTo>
                      <a:pt x="282" y="362"/>
                    </a:lnTo>
                    <a:lnTo>
                      <a:pt x="286" y="362"/>
                    </a:lnTo>
                    <a:lnTo>
                      <a:pt x="290" y="362"/>
                    </a:lnTo>
                    <a:lnTo>
                      <a:pt x="294" y="366"/>
                    </a:lnTo>
                    <a:lnTo>
                      <a:pt x="298" y="366"/>
                    </a:lnTo>
                    <a:lnTo>
                      <a:pt x="302" y="370"/>
                    </a:lnTo>
                    <a:lnTo>
                      <a:pt x="306" y="370"/>
                    </a:lnTo>
                    <a:lnTo>
                      <a:pt x="308" y="370"/>
                    </a:lnTo>
                    <a:lnTo>
                      <a:pt x="312" y="370"/>
                    </a:lnTo>
                    <a:lnTo>
                      <a:pt x="312" y="372"/>
                    </a:lnTo>
                    <a:lnTo>
                      <a:pt x="316" y="372"/>
                    </a:lnTo>
                    <a:lnTo>
                      <a:pt x="316" y="370"/>
                    </a:lnTo>
                    <a:lnTo>
                      <a:pt x="316" y="366"/>
                    </a:lnTo>
                    <a:lnTo>
                      <a:pt x="316" y="370"/>
                    </a:lnTo>
                    <a:lnTo>
                      <a:pt x="312" y="370"/>
                    </a:lnTo>
                    <a:lnTo>
                      <a:pt x="308" y="370"/>
                    </a:lnTo>
                    <a:lnTo>
                      <a:pt x="312" y="370"/>
                    </a:lnTo>
                    <a:lnTo>
                      <a:pt x="308" y="366"/>
                    </a:lnTo>
                    <a:lnTo>
                      <a:pt x="306" y="366"/>
                    </a:lnTo>
                    <a:lnTo>
                      <a:pt x="308" y="366"/>
                    </a:lnTo>
                    <a:lnTo>
                      <a:pt x="312" y="366"/>
                    </a:lnTo>
                    <a:lnTo>
                      <a:pt x="312" y="362"/>
                    </a:lnTo>
                    <a:lnTo>
                      <a:pt x="312" y="366"/>
                    </a:lnTo>
                    <a:lnTo>
                      <a:pt x="316" y="366"/>
                    </a:lnTo>
                    <a:lnTo>
                      <a:pt x="312" y="362"/>
                    </a:lnTo>
                    <a:lnTo>
                      <a:pt x="308" y="362"/>
                    </a:lnTo>
                    <a:lnTo>
                      <a:pt x="306" y="362"/>
                    </a:lnTo>
                    <a:lnTo>
                      <a:pt x="306" y="358"/>
                    </a:lnTo>
                    <a:lnTo>
                      <a:pt x="308" y="358"/>
                    </a:lnTo>
                    <a:lnTo>
                      <a:pt x="312" y="362"/>
                    </a:lnTo>
                    <a:lnTo>
                      <a:pt x="316" y="362"/>
                    </a:lnTo>
                    <a:lnTo>
                      <a:pt x="312" y="362"/>
                    </a:lnTo>
                    <a:lnTo>
                      <a:pt x="312" y="358"/>
                    </a:lnTo>
                    <a:lnTo>
                      <a:pt x="308" y="358"/>
                    </a:lnTo>
                    <a:lnTo>
                      <a:pt x="306" y="358"/>
                    </a:lnTo>
                    <a:lnTo>
                      <a:pt x="302" y="358"/>
                    </a:lnTo>
                    <a:lnTo>
                      <a:pt x="302" y="354"/>
                    </a:lnTo>
                    <a:lnTo>
                      <a:pt x="298" y="354"/>
                    </a:lnTo>
                    <a:lnTo>
                      <a:pt x="302" y="354"/>
                    </a:lnTo>
                    <a:lnTo>
                      <a:pt x="306" y="354"/>
                    </a:lnTo>
                    <a:lnTo>
                      <a:pt x="308" y="354"/>
                    </a:lnTo>
                    <a:lnTo>
                      <a:pt x="312" y="354"/>
                    </a:lnTo>
                    <a:lnTo>
                      <a:pt x="308" y="354"/>
                    </a:lnTo>
                    <a:lnTo>
                      <a:pt x="306" y="354"/>
                    </a:lnTo>
                    <a:lnTo>
                      <a:pt x="306" y="350"/>
                    </a:lnTo>
                    <a:lnTo>
                      <a:pt x="308" y="350"/>
                    </a:lnTo>
                    <a:lnTo>
                      <a:pt x="306" y="350"/>
                    </a:lnTo>
                    <a:lnTo>
                      <a:pt x="302" y="350"/>
                    </a:lnTo>
                    <a:lnTo>
                      <a:pt x="298" y="350"/>
                    </a:lnTo>
                    <a:lnTo>
                      <a:pt x="294" y="350"/>
                    </a:lnTo>
                    <a:lnTo>
                      <a:pt x="298" y="350"/>
                    </a:lnTo>
                    <a:lnTo>
                      <a:pt x="298" y="346"/>
                    </a:lnTo>
                    <a:lnTo>
                      <a:pt x="302" y="346"/>
                    </a:lnTo>
                    <a:lnTo>
                      <a:pt x="298" y="346"/>
                    </a:lnTo>
                    <a:lnTo>
                      <a:pt x="294" y="346"/>
                    </a:lnTo>
                    <a:lnTo>
                      <a:pt x="294" y="350"/>
                    </a:lnTo>
                    <a:lnTo>
                      <a:pt x="290" y="350"/>
                    </a:lnTo>
                    <a:lnTo>
                      <a:pt x="290" y="346"/>
                    </a:lnTo>
                    <a:lnTo>
                      <a:pt x="294" y="346"/>
                    </a:lnTo>
                    <a:lnTo>
                      <a:pt x="294" y="342"/>
                    </a:lnTo>
                    <a:lnTo>
                      <a:pt x="298" y="342"/>
                    </a:lnTo>
                    <a:lnTo>
                      <a:pt x="302" y="342"/>
                    </a:lnTo>
                    <a:lnTo>
                      <a:pt x="306" y="342"/>
                    </a:lnTo>
                    <a:lnTo>
                      <a:pt x="302" y="342"/>
                    </a:lnTo>
                    <a:lnTo>
                      <a:pt x="298" y="342"/>
                    </a:lnTo>
                    <a:lnTo>
                      <a:pt x="294" y="342"/>
                    </a:lnTo>
                    <a:lnTo>
                      <a:pt x="290" y="342"/>
                    </a:lnTo>
                    <a:lnTo>
                      <a:pt x="286" y="342"/>
                    </a:lnTo>
                    <a:lnTo>
                      <a:pt x="282" y="342"/>
                    </a:lnTo>
                    <a:lnTo>
                      <a:pt x="286" y="342"/>
                    </a:lnTo>
                    <a:lnTo>
                      <a:pt x="286" y="340"/>
                    </a:lnTo>
                    <a:lnTo>
                      <a:pt x="290" y="340"/>
                    </a:lnTo>
                    <a:lnTo>
                      <a:pt x="294" y="340"/>
                    </a:lnTo>
                    <a:lnTo>
                      <a:pt x="298" y="340"/>
                    </a:lnTo>
                    <a:lnTo>
                      <a:pt x="302" y="340"/>
                    </a:lnTo>
                    <a:lnTo>
                      <a:pt x="302" y="336"/>
                    </a:lnTo>
                    <a:lnTo>
                      <a:pt x="298" y="336"/>
                    </a:lnTo>
                    <a:lnTo>
                      <a:pt x="298" y="340"/>
                    </a:lnTo>
                    <a:lnTo>
                      <a:pt x="294" y="340"/>
                    </a:lnTo>
                    <a:lnTo>
                      <a:pt x="290" y="340"/>
                    </a:lnTo>
                    <a:lnTo>
                      <a:pt x="286" y="340"/>
                    </a:lnTo>
                    <a:lnTo>
                      <a:pt x="286" y="336"/>
                    </a:lnTo>
                    <a:lnTo>
                      <a:pt x="282" y="336"/>
                    </a:lnTo>
                    <a:lnTo>
                      <a:pt x="278" y="336"/>
                    </a:lnTo>
                    <a:lnTo>
                      <a:pt x="282" y="336"/>
                    </a:lnTo>
                    <a:lnTo>
                      <a:pt x="282" y="332"/>
                    </a:lnTo>
                    <a:lnTo>
                      <a:pt x="286" y="328"/>
                    </a:lnTo>
                    <a:lnTo>
                      <a:pt x="282" y="332"/>
                    </a:lnTo>
                    <a:lnTo>
                      <a:pt x="278" y="332"/>
                    </a:lnTo>
                    <a:lnTo>
                      <a:pt x="276" y="332"/>
                    </a:lnTo>
                    <a:lnTo>
                      <a:pt x="276" y="328"/>
                    </a:lnTo>
                    <a:lnTo>
                      <a:pt x="276" y="324"/>
                    </a:lnTo>
                    <a:lnTo>
                      <a:pt x="272" y="324"/>
                    </a:lnTo>
                    <a:lnTo>
                      <a:pt x="272" y="320"/>
                    </a:lnTo>
                    <a:lnTo>
                      <a:pt x="276" y="320"/>
                    </a:lnTo>
                    <a:lnTo>
                      <a:pt x="272" y="320"/>
                    </a:lnTo>
                    <a:lnTo>
                      <a:pt x="268" y="320"/>
                    </a:lnTo>
                    <a:lnTo>
                      <a:pt x="272" y="324"/>
                    </a:lnTo>
                    <a:lnTo>
                      <a:pt x="272" y="328"/>
                    </a:lnTo>
                    <a:lnTo>
                      <a:pt x="276" y="328"/>
                    </a:lnTo>
                    <a:lnTo>
                      <a:pt x="276" y="332"/>
                    </a:lnTo>
                    <a:lnTo>
                      <a:pt x="276" y="336"/>
                    </a:lnTo>
                    <a:lnTo>
                      <a:pt x="272" y="336"/>
                    </a:lnTo>
                    <a:lnTo>
                      <a:pt x="268" y="336"/>
                    </a:lnTo>
                    <a:lnTo>
                      <a:pt x="272" y="336"/>
                    </a:lnTo>
                    <a:lnTo>
                      <a:pt x="272" y="340"/>
                    </a:lnTo>
                    <a:lnTo>
                      <a:pt x="268" y="340"/>
                    </a:lnTo>
                    <a:lnTo>
                      <a:pt x="268" y="336"/>
                    </a:lnTo>
                    <a:lnTo>
                      <a:pt x="268" y="340"/>
                    </a:lnTo>
                    <a:lnTo>
                      <a:pt x="272" y="340"/>
                    </a:lnTo>
                    <a:lnTo>
                      <a:pt x="272" y="342"/>
                    </a:lnTo>
                    <a:lnTo>
                      <a:pt x="268" y="342"/>
                    </a:lnTo>
                    <a:lnTo>
                      <a:pt x="264" y="342"/>
                    </a:lnTo>
                    <a:lnTo>
                      <a:pt x="264" y="346"/>
                    </a:lnTo>
                    <a:lnTo>
                      <a:pt x="260" y="346"/>
                    </a:lnTo>
                    <a:lnTo>
                      <a:pt x="256" y="346"/>
                    </a:lnTo>
                    <a:lnTo>
                      <a:pt x="252" y="342"/>
                    </a:lnTo>
                    <a:lnTo>
                      <a:pt x="250" y="342"/>
                    </a:lnTo>
                    <a:lnTo>
                      <a:pt x="252" y="342"/>
                    </a:lnTo>
                    <a:lnTo>
                      <a:pt x="250" y="342"/>
                    </a:lnTo>
                    <a:lnTo>
                      <a:pt x="246" y="342"/>
                    </a:lnTo>
                    <a:lnTo>
                      <a:pt x="246" y="340"/>
                    </a:lnTo>
                    <a:lnTo>
                      <a:pt x="242" y="336"/>
                    </a:lnTo>
                    <a:lnTo>
                      <a:pt x="246" y="336"/>
                    </a:lnTo>
                    <a:lnTo>
                      <a:pt x="250" y="336"/>
                    </a:lnTo>
                    <a:lnTo>
                      <a:pt x="250" y="332"/>
                    </a:lnTo>
                    <a:lnTo>
                      <a:pt x="252" y="332"/>
                    </a:lnTo>
                    <a:lnTo>
                      <a:pt x="256" y="332"/>
                    </a:lnTo>
                    <a:lnTo>
                      <a:pt x="260" y="328"/>
                    </a:lnTo>
                    <a:lnTo>
                      <a:pt x="260" y="324"/>
                    </a:lnTo>
                    <a:lnTo>
                      <a:pt x="264" y="324"/>
                    </a:lnTo>
                    <a:lnTo>
                      <a:pt x="260" y="324"/>
                    </a:lnTo>
                    <a:lnTo>
                      <a:pt x="260" y="328"/>
                    </a:lnTo>
                    <a:lnTo>
                      <a:pt x="256" y="328"/>
                    </a:lnTo>
                    <a:lnTo>
                      <a:pt x="256" y="332"/>
                    </a:lnTo>
                    <a:lnTo>
                      <a:pt x="252" y="332"/>
                    </a:lnTo>
                    <a:lnTo>
                      <a:pt x="250" y="332"/>
                    </a:lnTo>
                    <a:lnTo>
                      <a:pt x="250" y="328"/>
                    </a:lnTo>
                    <a:lnTo>
                      <a:pt x="246" y="328"/>
                    </a:lnTo>
                    <a:lnTo>
                      <a:pt x="250" y="328"/>
                    </a:lnTo>
                    <a:lnTo>
                      <a:pt x="250" y="324"/>
                    </a:lnTo>
                    <a:lnTo>
                      <a:pt x="256" y="320"/>
                    </a:lnTo>
                    <a:lnTo>
                      <a:pt x="252" y="320"/>
                    </a:lnTo>
                    <a:lnTo>
                      <a:pt x="256" y="320"/>
                    </a:lnTo>
                    <a:lnTo>
                      <a:pt x="256" y="316"/>
                    </a:lnTo>
                    <a:lnTo>
                      <a:pt x="252" y="316"/>
                    </a:lnTo>
                    <a:lnTo>
                      <a:pt x="256" y="316"/>
                    </a:lnTo>
                    <a:lnTo>
                      <a:pt x="252" y="316"/>
                    </a:lnTo>
                    <a:lnTo>
                      <a:pt x="250" y="320"/>
                    </a:lnTo>
                    <a:lnTo>
                      <a:pt x="250" y="316"/>
                    </a:lnTo>
                    <a:lnTo>
                      <a:pt x="246" y="316"/>
                    </a:lnTo>
                    <a:lnTo>
                      <a:pt x="246" y="314"/>
                    </a:lnTo>
                    <a:lnTo>
                      <a:pt x="250" y="314"/>
                    </a:lnTo>
                    <a:lnTo>
                      <a:pt x="250" y="316"/>
                    </a:lnTo>
                    <a:lnTo>
                      <a:pt x="252" y="316"/>
                    </a:lnTo>
                    <a:lnTo>
                      <a:pt x="260" y="316"/>
                    </a:lnTo>
                    <a:lnTo>
                      <a:pt x="264" y="316"/>
                    </a:lnTo>
                    <a:lnTo>
                      <a:pt x="260" y="316"/>
                    </a:lnTo>
                    <a:lnTo>
                      <a:pt x="256" y="316"/>
                    </a:lnTo>
                    <a:lnTo>
                      <a:pt x="256" y="314"/>
                    </a:lnTo>
                    <a:lnTo>
                      <a:pt x="252" y="316"/>
                    </a:lnTo>
                    <a:lnTo>
                      <a:pt x="252" y="314"/>
                    </a:lnTo>
                    <a:lnTo>
                      <a:pt x="256" y="314"/>
                    </a:lnTo>
                    <a:lnTo>
                      <a:pt x="260" y="314"/>
                    </a:lnTo>
                    <a:lnTo>
                      <a:pt x="256" y="314"/>
                    </a:lnTo>
                    <a:lnTo>
                      <a:pt x="256" y="310"/>
                    </a:lnTo>
                    <a:lnTo>
                      <a:pt x="260" y="310"/>
                    </a:lnTo>
                    <a:lnTo>
                      <a:pt x="256" y="310"/>
                    </a:lnTo>
                    <a:lnTo>
                      <a:pt x="256" y="306"/>
                    </a:lnTo>
                    <a:lnTo>
                      <a:pt x="260" y="306"/>
                    </a:lnTo>
                    <a:lnTo>
                      <a:pt x="256" y="306"/>
                    </a:lnTo>
                    <a:lnTo>
                      <a:pt x="256" y="302"/>
                    </a:lnTo>
                    <a:lnTo>
                      <a:pt x="252" y="302"/>
                    </a:lnTo>
                    <a:lnTo>
                      <a:pt x="250" y="302"/>
                    </a:lnTo>
                    <a:lnTo>
                      <a:pt x="246" y="302"/>
                    </a:lnTo>
                    <a:lnTo>
                      <a:pt x="246" y="298"/>
                    </a:lnTo>
                    <a:lnTo>
                      <a:pt x="250" y="298"/>
                    </a:lnTo>
                    <a:lnTo>
                      <a:pt x="252" y="298"/>
                    </a:lnTo>
                    <a:lnTo>
                      <a:pt x="250" y="294"/>
                    </a:lnTo>
                    <a:lnTo>
                      <a:pt x="250" y="290"/>
                    </a:lnTo>
                    <a:lnTo>
                      <a:pt x="252" y="290"/>
                    </a:lnTo>
                    <a:lnTo>
                      <a:pt x="252" y="294"/>
                    </a:lnTo>
                    <a:lnTo>
                      <a:pt x="252" y="290"/>
                    </a:lnTo>
                    <a:lnTo>
                      <a:pt x="250" y="290"/>
                    </a:lnTo>
                    <a:lnTo>
                      <a:pt x="246" y="290"/>
                    </a:lnTo>
                    <a:lnTo>
                      <a:pt x="246" y="286"/>
                    </a:lnTo>
                    <a:lnTo>
                      <a:pt x="242" y="286"/>
                    </a:lnTo>
                    <a:lnTo>
                      <a:pt x="238" y="286"/>
                    </a:lnTo>
                    <a:lnTo>
                      <a:pt x="238" y="284"/>
                    </a:lnTo>
                    <a:lnTo>
                      <a:pt x="242" y="284"/>
                    </a:lnTo>
                    <a:lnTo>
                      <a:pt x="238" y="284"/>
                    </a:lnTo>
                    <a:lnTo>
                      <a:pt x="242" y="284"/>
                    </a:lnTo>
                    <a:lnTo>
                      <a:pt x="246" y="284"/>
                    </a:lnTo>
                    <a:lnTo>
                      <a:pt x="242" y="284"/>
                    </a:lnTo>
                    <a:lnTo>
                      <a:pt x="242" y="280"/>
                    </a:lnTo>
                    <a:lnTo>
                      <a:pt x="246" y="280"/>
                    </a:lnTo>
                    <a:lnTo>
                      <a:pt x="242" y="280"/>
                    </a:lnTo>
                    <a:lnTo>
                      <a:pt x="242" y="276"/>
                    </a:lnTo>
                    <a:lnTo>
                      <a:pt x="238" y="276"/>
                    </a:lnTo>
                    <a:lnTo>
                      <a:pt x="242" y="276"/>
                    </a:lnTo>
                    <a:lnTo>
                      <a:pt x="238" y="276"/>
                    </a:lnTo>
                    <a:lnTo>
                      <a:pt x="234" y="276"/>
                    </a:lnTo>
                    <a:lnTo>
                      <a:pt x="234" y="272"/>
                    </a:lnTo>
                    <a:lnTo>
                      <a:pt x="238" y="272"/>
                    </a:lnTo>
                    <a:lnTo>
                      <a:pt x="238" y="268"/>
                    </a:lnTo>
                    <a:lnTo>
                      <a:pt x="234" y="268"/>
                    </a:lnTo>
                    <a:lnTo>
                      <a:pt x="230" y="272"/>
                    </a:lnTo>
                    <a:lnTo>
                      <a:pt x="226" y="272"/>
                    </a:lnTo>
                    <a:lnTo>
                      <a:pt x="222" y="272"/>
                    </a:lnTo>
                    <a:lnTo>
                      <a:pt x="220" y="272"/>
                    </a:lnTo>
                    <a:lnTo>
                      <a:pt x="222" y="272"/>
                    </a:lnTo>
                    <a:lnTo>
                      <a:pt x="226" y="272"/>
                    </a:lnTo>
                    <a:lnTo>
                      <a:pt x="230" y="272"/>
                    </a:lnTo>
                    <a:lnTo>
                      <a:pt x="230" y="268"/>
                    </a:lnTo>
                    <a:lnTo>
                      <a:pt x="234" y="268"/>
                    </a:lnTo>
                    <a:lnTo>
                      <a:pt x="230" y="268"/>
                    </a:lnTo>
                    <a:lnTo>
                      <a:pt x="230" y="264"/>
                    </a:lnTo>
                    <a:lnTo>
                      <a:pt x="234" y="264"/>
                    </a:lnTo>
                    <a:lnTo>
                      <a:pt x="238" y="264"/>
                    </a:lnTo>
                    <a:lnTo>
                      <a:pt x="234" y="264"/>
                    </a:lnTo>
                    <a:lnTo>
                      <a:pt x="230" y="264"/>
                    </a:lnTo>
                    <a:lnTo>
                      <a:pt x="226" y="264"/>
                    </a:lnTo>
                    <a:lnTo>
                      <a:pt x="230" y="264"/>
                    </a:lnTo>
                    <a:lnTo>
                      <a:pt x="234" y="264"/>
                    </a:lnTo>
                    <a:lnTo>
                      <a:pt x="238" y="260"/>
                    </a:lnTo>
                    <a:lnTo>
                      <a:pt x="234" y="260"/>
                    </a:lnTo>
                    <a:lnTo>
                      <a:pt x="230" y="260"/>
                    </a:lnTo>
                    <a:lnTo>
                      <a:pt x="230" y="256"/>
                    </a:lnTo>
                    <a:lnTo>
                      <a:pt x="226" y="256"/>
                    </a:lnTo>
                    <a:lnTo>
                      <a:pt x="222" y="256"/>
                    </a:lnTo>
                    <a:lnTo>
                      <a:pt x="222" y="254"/>
                    </a:lnTo>
                    <a:lnTo>
                      <a:pt x="226" y="254"/>
                    </a:lnTo>
                    <a:lnTo>
                      <a:pt x="226" y="250"/>
                    </a:lnTo>
                    <a:lnTo>
                      <a:pt x="222" y="250"/>
                    </a:lnTo>
                    <a:lnTo>
                      <a:pt x="220" y="250"/>
                    </a:lnTo>
                    <a:lnTo>
                      <a:pt x="216" y="250"/>
                    </a:lnTo>
                    <a:lnTo>
                      <a:pt x="212" y="250"/>
                    </a:lnTo>
                    <a:lnTo>
                      <a:pt x="212" y="246"/>
                    </a:lnTo>
                    <a:lnTo>
                      <a:pt x="208" y="246"/>
                    </a:lnTo>
                    <a:lnTo>
                      <a:pt x="212" y="246"/>
                    </a:lnTo>
                    <a:lnTo>
                      <a:pt x="212" y="242"/>
                    </a:lnTo>
                    <a:lnTo>
                      <a:pt x="208" y="242"/>
                    </a:lnTo>
                    <a:lnTo>
                      <a:pt x="208" y="238"/>
                    </a:lnTo>
                    <a:lnTo>
                      <a:pt x="204" y="238"/>
                    </a:lnTo>
                    <a:lnTo>
                      <a:pt x="200" y="238"/>
                    </a:lnTo>
                    <a:lnTo>
                      <a:pt x="204" y="238"/>
                    </a:lnTo>
                    <a:lnTo>
                      <a:pt x="208" y="238"/>
                    </a:lnTo>
                    <a:lnTo>
                      <a:pt x="208" y="234"/>
                    </a:lnTo>
                    <a:lnTo>
                      <a:pt x="204" y="234"/>
                    </a:lnTo>
                    <a:lnTo>
                      <a:pt x="204" y="230"/>
                    </a:lnTo>
                    <a:lnTo>
                      <a:pt x="208" y="230"/>
                    </a:lnTo>
                    <a:lnTo>
                      <a:pt x="204" y="230"/>
                    </a:lnTo>
                    <a:lnTo>
                      <a:pt x="204" y="228"/>
                    </a:lnTo>
                    <a:lnTo>
                      <a:pt x="200" y="228"/>
                    </a:lnTo>
                    <a:lnTo>
                      <a:pt x="200" y="230"/>
                    </a:lnTo>
                    <a:lnTo>
                      <a:pt x="196" y="230"/>
                    </a:lnTo>
                    <a:lnTo>
                      <a:pt x="194" y="228"/>
                    </a:lnTo>
                    <a:lnTo>
                      <a:pt x="196" y="228"/>
                    </a:lnTo>
                    <a:lnTo>
                      <a:pt x="196" y="224"/>
                    </a:lnTo>
                    <a:lnTo>
                      <a:pt x="194" y="224"/>
                    </a:lnTo>
                    <a:lnTo>
                      <a:pt x="190" y="224"/>
                    </a:lnTo>
                    <a:lnTo>
                      <a:pt x="190" y="228"/>
                    </a:lnTo>
                    <a:lnTo>
                      <a:pt x="186" y="228"/>
                    </a:lnTo>
                    <a:lnTo>
                      <a:pt x="186" y="224"/>
                    </a:lnTo>
                    <a:lnTo>
                      <a:pt x="190" y="224"/>
                    </a:lnTo>
                    <a:lnTo>
                      <a:pt x="186" y="224"/>
                    </a:lnTo>
                    <a:lnTo>
                      <a:pt x="182" y="224"/>
                    </a:lnTo>
                    <a:lnTo>
                      <a:pt x="182" y="220"/>
                    </a:lnTo>
                    <a:lnTo>
                      <a:pt x="178" y="220"/>
                    </a:lnTo>
                    <a:lnTo>
                      <a:pt x="174" y="220"/>
                    </a:lnTo>
                    <a:lnTo>
                      <a:pt x="170" y="220"/>
                    </a:lnTo>
                    <a:lnTo>
                      <a:pt x="170" y="216"/>
                    </a:lnTo>
                    <a:lnTo>
                      <a:pt x="164" y="216"/>
                    </a:lnTo>
                    <a:lnTo>
                      <a:pt x="160" y="216"/>
                    </a:lnTo>
                    <a:lnTo>
                      <a:pt x="156" y="216"/>
                    </a:lnTo>
                    <a:lnTo>
                      <a:pt x="152" y="216"/>
                    </a:lnTo>
                    <a:lnTo>
                      <a:pt x="152" y="212"/>
                    </a:lnTo>
                    <a:lnTo>
                      <a:pt x="148" y="212"/>
                    </a:lnTo>
                    <a:lnTo>
                      <a:pt x="148" y="216"/>
                    </a:lnTo>
                    <a:lnTo>
                      <a:pt x="148" y="212"/>
                    </a:lnTo>
                    <a:lnTo>
                      <a:pt x="144" y="212"/>
                    </a:lnTo>
                    <a:lnTo>
                      <a:pt x="144" y="216"/>
                    </a:lnTo>
                    <a:lnTo>
                      <a:pt x="140" y="216"/>
                    </a:lnTo>
                    <a:lnTo>
                      <a:pt x="144" y="212"/>
                    </a:lnTo>
                    <a:lnTo>
                      <a:pt x="140" y="212"/>
                    </a:lnTo>
                    <a:lnTo>
                      <a:pt x="136" y="212"/>
                    </a:lnTo>
                    <a:lnTo>
                      <a:pt x="134" y="212"/>
                    </a:lnTo>
                    <a:lnTo>
                      <a:pt x="130" y="216"/>
                    </a:lnTo>
                    <a:lnTo>
                      <a:pt x="126" y="216"/>
                    </a:lnTo>
                    <a:lnTo>
                      <a:pt x="122" y="216"/>
                    </a:lnTo>
                    <a:lnTo>
                      <a:pt x="122" y="212"/>
                    </a:lnTo>
                    <a:lnTo>
                      <a:pt x="118" y="216"/>
                    </a:lnTo>
                    <a:lnTo>
                      <a:pt x="118" y="212"/>
                    </a:lnTo>
                    <a:lnTo>
                      <a:pt x="118" y="216"/>
                    </a:lnTo>
                    <a:lnTo>
                      <a:pt x="114" y="216"/>
                    </a:lnTo>
                    <a:lnTo>
                      <a:pt x="118" y="216"/>
                    </a:lnTo>
                    <a:lnTo>
                      <a:pt x="118" y="220"/>
                    </a:lnTo>
                    <a:lnTo>
                      <a:pt x="114" y="220"/>
                    </a:lnTo>
                    <a:lnTo>
                      <a:pt x="114" y="216"/>
                    </a:lnTo>
                    <a:lnTo>
                      <a:pt x="110" y="216"/>
                    </a:lnTo>
                    <a:lnTo>
                      <a:pt x="110" y="220"/>
                    </a:lnTo>
                    <a:lnTo>
                      <a:pt x="110" y="216"/>
                    </a:lnTo>
                    <a:lnTo>
                      <a:pt x="108" y="216"/>
                    </a:lnTo>
                    <a:lnTo>
                      <a:pt x="110" y="216"/>
                    </a:lnTo>
                    <a:lnTo>
                      <a:pt x="108" y="216"/>
                    </a:lnTo>
                    <a:lnTo>
                      <a:pt x="108" y="220"/>
                    </a:lnTo>
                    <a:lnTo>
                      <a:pt x="104" y="220"/>
                    </a:lnTo>
                    <a:lnTo>
                      <a:pt x="100" y="220"/>
                    </a:lnTo>
                    <a:lnTo>
                      <a:pt x="100" y="216"/>
                    </a:lnTo>
                    <a:lnTo>
                      <a:pt x="104" y="216"/>
                    </a:lnTo>
                    <a:lnTo>
                      <a:pt x="100" y="216"/>
                    </a:lnTo>
                    <a:lnTo>
                      <a:pt x="104" y="216"/>
                    </a:lnTo>
                    <a:lnTo>
                      <a:pt x="104" y="212"/>
                    </a:lnTo>
                    <a:lnTo>
                      <a:pt x="100" y="212"/>
                    </a:lnTo>
                    <a:lnTo>
                      <a:pt x="96" y="212"/>
                    </a:lnTo>
                    <a:lnTo>
                      <a:pt x="94" y="216"/>
                    </a:lnTo>
                    <a:lnTo>
                      <a:pt x="94" y="220"/>
                    </a:lnTo>
                    <a:lnTo>
                      <a:pt x="90" y="216"/>
                    </a:lnTo>
                    <a:lnTo>
                      <a:pt x="86" y="216"/>
                    </a:lnTo>
                    <a:lnTo>
                      <a:pt x="86" y="212"/>
                    </a:lnTo>
                    <a:lnTo>
                      <a:pt x="82" y="216"/>
                    </a:lnTo>
                    <a:lnTo>
                      <a:pt x="86" y="216"/>
                    </a:lnTo>
                    <a:lnTo>
                      <a:pt x="86" y="220"/>
                    </a:lnTo>
                    <a:lnTo>
                      <a:pt x="90" y="220"/>
                    </a:lnTo>
                    <a:lnTo>
                      <a:pt x="94" y="224"/>
                    </a:lnTo>
                    <a:lnTo>
                      <a:pt x="90" y="224"/>
                    </a:lnTo>
                    <a:lnTo>
                      <a:pt x="86" y="224"/>
                    </a:lnTo>
                    <a:lnTo>
                      <a:pt x="82" y="220"/>
                    </a:lnTo>
                    <a:lnTo>
                      <a:pt x="78" y="220"/>
                    </a:lnTo>
                    <a:lnTo>
                      <a:pt x="74" y="220"/>
                    </a:lnTo>
                    <a:lnTo>
                      <a:pt x="70" y="220"/>
                    </a:lnTo>
                    <a:lnTo>
                      <a:pt x="66" y="220"/>
                    </a:lnTo>
                    <a:lnTo>
                      <a:pt x="64" y="220"/>
                    </a:lnTo>
                    <a:lnTo>
                      <a:pt x="64" y="216"/>
                    </a:lnTo>
                    <a:lnTo>
                      <a:pt x="60" y="216"/>
                    </a:lnTo>
                    <a:lnTo>
                      <a:pt x="56" y="216"/>
                    </a:lnTo>
                    <a:lnTo>
                      <a:pt x="56" y="212"/>
                    </a:lnTo>
                    <a:lnTo>
                      <a:pt x="52" y="212"/>
                    </a:lnTo>
                    <a:lnTo>
                      <a:pt x="48" y="212"/>
                    </a:lnTo>
                    <a:lnTo>
                      <a:pt x="48" y="208"/>
                    </a:lnTo>
                    <a:lnTo>
                      <a:pt x="52" y="208"/>
                    </a:lnTo>
                    <a:lnTo>
                      <a:pt x="56" y="208"/>
                    </a:lnTo>
                    <a:lnTo>
                      <a:pt x="60" y="204"/>
                    </a:lnTo>
                    <a:lnTo>
                      <a:pt x="64" y="204"/>
                    </a:lnTo>
                    <a:lnTo>
                      <a:pt x="70" y="204"/>
                    </a:lnTo>
                    <a:lnTo>
                      <a:pt x="70" y="200"/>
                    </a:lnTo>
                    <a:lnTo>
                      <a:pt x="66" y="200"/>
                    </a:lnTo>
                    <a:lnTo>
                      <a:pt x="64" y="200"/>
                    </a:lnTo>
                    <a:lnTo>
                      <a:pt x="64" y="204"/>
                    </a:lnTo>
                    <a:lnTo>
                      <a:pt x="60" y="204"/>
                    </a:lnTo>
                    <a:lnTo>
                      <a:pt x="60" y="200"/>
                    </a:lnTo>
                    <a:lnTo>
                      <a:pt x="56" y="200"/>
                    </a:lnTo>
                    <a:lnTo>
                      <a:pt x="52" y="200"/>
                    </a:lnTo>
                    <a:lnTo>
                      <a:pt x="48" y="200"/>
                    </a:lnTo>
                    <a:lnTo>
                      <a:pt x="44" y="200"/>
                    </a:lnTo>
                    <a:lnTo>
                      <a:pt x="40" y="200"/>
                    </a:lnTo>
                    <a:lnTo>
                      <a:pt x="40" y="198"/>
                    </a:lnTo>
                    <a:lnTo>
                      <a:pt x="44" y="198"/>
                    </a:lnTo>
                    <a:lnTo>
                      <a:pt x="44" y="194"/>
                    </a:lnTo>
                    <a:lnTo>
                      <a:pt x="48" y="194"/>
                    </a:lnTo>
                    <a:lnTo>
                      <a:pt x="44" y="194"/>
                    </a:lnTo>
                    <a:lnTo>
                      <a:pt x="40" y="198"/>
                    </a:lnTo>
                    <a:lnTo>
                      <a:pt x="38" y="198"/>
                    </a:lnTo>
                    <a:lnTo>
                      <a:pt x="38" y="200"/>
                    </a:lnTo>
                    <a:lnTo>
                      <a:pt x="34" y="200"/>
                    </a:lnTo>
                    <a:lnTo>
                      <a:pt x="34" y="198"/>
                    </a:lnTo>
                    <a:lnTo>
                      <a:pt x="30" y="198"/>
                    </a:lnTo>
                    <a:lnTo>
                      <a:pt x="34" y="194"/>
                    </a:lnTo>
                    <a:lnTo>
                      <a:pt x="30" y="198"/>
                    </a:lnTo>
                    <a:lnTo>
                      <a:pt x="30" y="194"/>
                    </a:lnTo>
                    <a:lnTo>
                      <a:pt x="26" y="194"/>
                    </a:lnTo>
                    <a:lnTo>
                      <a:pt x="22" y="194"/>
                    </a:lnTo>
                    <a:lnTo>
                      <a:pt x="22" y="190"/>
                    </a:lnTo>
                    <a:lnTo>
                      <a:pt x="26" y="190"/>
                    </a:lnTo>
                    <a:lnTo>
                      <a:pt x="30" y="190"/>
                    </a:lnTo>
                    <a:lnTo>
                      <a:pt x="34" y="186"/>
                    </a:lnTo>
                    <a:lnTo>
                      <a:pt x="38" y="186"/>
                    </a:lnTo>
                    <a:lnTo>
                      <a:pt x="40" y="186"/>
                    </a:lnTo>
                    <a:lnTo>
                      <a:pt x="44" y="186"/>
                    </a:lnTo>
                    <a:lnTo>
                      <a:pt x="48" y="186"/>
                    </a:lnTo>
                    <a:lnTo>
                      <a:pt x="52" y="186"/>
                    </a:lnTo>
                    <a:lnTo>
                      <a:pt x="56" y="186"/>
                    </a:lnTo>
                    <a:lnTo>
                      <a:pt x="56" y="190"/>
                    </a:lnTo>
                    <a:lnTo>
                      <a:pt x="60" y="190"/>
                    </a:lnTo>
                    <a:lnTo>
                      <a:pt x="64" y="190"/>
                    </a:lnTo>
                    <a:lnTo>
                      <a:pt x="66" y="190"/>
                    </a:lnTo>
                    <a:lnTo>
                      <a:pt x="70" y="190"/>
                    </a:lnTo>
                    <a:lnTo>
                      <a:pt x="70" y="186"/>
                    </a:lnTo>
                    <a:lnTo>
                      <a:pt x="74" y="186"/>
                    </a:lnTo>
                    <a:lnTo>
                      <a:pt x="74" y="190"/>
                    </a:lnTo>
                    <a:lnTo>
                      <a:pt x="78" y="190"/>
                    </a:lnTo>
                    <a:lnTo>
                      <a:pt x="82" y="190"/>
                    </a:lnTo>
                    <a:lnTo>
                      <a:pt x="86" y="190"/>
                    </a:lnTo>
                    <a:lnTo>
                      <a:pt x="90" y="190"/>
                    </a:lnTo>
                    <a:lnTo>
                      <a:pt x="94" y="190"/>
                    </a:lnTo>
                    <a:lnTo>
                      <a:pt x="96" y="190"/>
                    </a:lnTo>
                    <a:lnTo>
                      <a:pt x="96" y="186"/>
                    </a:lnTo>
                    <a:lnTo>
                      <a:pt x="94" y="190"/>
                    </a:lnTo>
                    <a:lnTo>
                      <a:pt x="90" y="190"/>
                    </a:lnTo>
                    <a:lnTo>
                      <a:pt x="86" y="190"/>
                    </a:lnTo>
                    <a:lnTo>
                      <a:pt x="82" y="190"/>
                    </a:lnTo>
                    <a:lnTo>
                      <a:pt x="78" y="190"/>
                    </a:lnTo>
                    <a:lnTo>
                      <a:pt x="78" y="186"/>
                    </a:lnTo>
                    <a:lnTo>
                      <a:pt x="74" y="186"/>
                    </a:lnTo>
                    <a:lnTo>
                      <a:pt x="70" y="186"/>
                    </a:lnTo>
                    <a:lnTo>
                      <a:pt x="66" y="186"/>
                    </a:lnTo>
                    <a:lnTo>
                      <a:pt x="64" y="186"/>
                    </a:lnTo>
                    <a:lnTo>
                      <a:pt x="60" y="186"/>
                    </a:lnTo>
                    <a:lnTo>
                      <a:pt x="56" y="186"/>
                    </a:lnTo>
                    <a:lnTo>
                      <a:pt x="60" y="186"/>
                    </a:lnTo>
                    <a:lnTo>
                      <a:pt x="64" y="182"/>
                    </a:lnTo>
                    <a:lnTo>
                      <a:pt x="66" y="182"/>
                    </a:lnTo>
                    <a:lnTo>
                      <a:pt x="70" y="182"/>
                    </a:lnTo>
                    <a:lnTo>
                      <a:pt x="74" y="182"/>
                    </a:lnTo>
                    <a:lnTo>
                      <a:pt x="78" y="182"/>
                    </a:lnTo>
                    <a:lnTo>
                      <a:pt x="82" y="182"/>
                    </a:lnTo>
                    <a:lnTo>
                      <a:pt x="86" y="182"/>
                    </a:lnTo>
                    <a:lnTo>
                      <a:pt x="90" y="182"/>
                    </a:lnTo>
                    <a:lnTo>
                      <a:pt x="90" y="186"/>
                    </a:lnTo>
                    <a:lnTo>
                      <a:pt x="94" y="186"/>
                    </a:lnTo>
                    <a:lnTo>
                      <a:pt x="96" y="186"/>
                    </a:lnTo>
                    <a:lnTo>
                      <a:pt x="94" y="186"/>
                    </a:lnTo>
                    <a:lnTo>
                      <a:pt x="90" y="182"/>
                    </a:lnTo>
                    <a:lnTo>
                      <a:pt x="94" y="182"/>
                    </a:lnTo>
                    <a:lnTo>
                      <a:pt x="96" y="182"/>
                    </a:lnTo>
                    <a:lnTo>
                      <a:pt x="96" y="178"/>
                    </a:lnTo>
                    <a:lnTo>
                      <a:pt x="96" y="174"/>
                    </a:lnTo>
                    <a:lnTo>
                      <a:pt x="94" y="174"/>
                    </a:lnTo>
                    <a:lnTo>
                      <a:pt x="90" y="174"/>
                    </a:lnTo>
                    <a:lnTo>
                      <a:pt x="86" y="174"/>
                    </a:lnTo>
                    <a:lnTo>
                      <a:pt x="82" y="174"/>
                    </a:lnTo>
                    <a:lnTo>
                      <a:pt x="82" y="178"/>
                    </a:lnTo>
                    <a:lnTo>
                      <a:pt x="78" y="178"/>
                    </a:lnTo>
                    <a:lnTo>
                      <a:pt x="74" y="178"/>
                    </a:lnTo>
                    <a:lnTo>
                      <a:pt x="70" y="178"/>
                    </a:lnTo>
                    <a:lnTo>
                      <a:pt x="66" y="178"/>
                    </a:lnTo>
                    <a:lnTo>
                      <a:pt x="64" y="178"/>
                    </a:lnTo>
                    <a:lnTo>
                      <a:pt x="66" y="178"/>
                    </a:lnTo>
                    <a:lnTo>
                      <a:pt x="64" y="178"/>
                    </a:lnTo>
                    <a:lnTo>
                      <a:pt x="64" y="174"/>
                    </a:lnTo>
                    <a:lnTo>
                      <a:pt x="60" y="174"/>
                    </a:lnTo>
                    <a:lnTo>
                      <a:pt x="60" y="178"/>
                    </a:lnTo>
                    <a:lnTo>
                      <a:pt x="64" y="178"/>
                    </a:lnTo>
                    <a:lnTo>
                      <a:pt x="60" y="178"/>
                    </a:lnTo>
                    <a:lnTo>
                      <a:pt x="56" y="178"/>
                    </a:lnTo>
                    <a:lnTo>
                      <a:pt x="56" y="182"/>
                    </a:lnTo>
                    <a:lnTo>
                      <a:pt x="52" y="182"/>
                    </a:lnTo>
                    <a:lnTo>
                      <a:pt x="52" y="178"/>
                    </a:lnTo>
                    <a:lnTo>
                      <a:pt x="48" y="178"/>
                    </a:lnTo>
                    <a:lnTo>
                      <a:pt x="44" y="178"/>
                    </a:lnTo>
                    <a:lnTo>
                      <a:pt x="40" y="178"/>
                    </a:lnTo>
                    <a:lnTo>
                      <a:pt x="38" y="178"/>
                    </a:lnTo>
                    <a:lnTo>
                      <a:pt x="40" y="174"/>
                    </a:lnTo>
                    <a:lnTo>
                      <a:pt x="44" y="174"/>
                    </a:lnTo>
                    <a:lnTo>
                      <a:pt x="48" y="174"/>
                    </a:lnTo>
                    <a:lnTo>
                      <a:pt x="48" y="172"/>
                    </a:lnTo>
                    <a:lnTo>
                      <a:pt x="48" y="174"/>
                    </a:lnTo>
                    <a:lnTo>
                      <a:pt x="44" y="174"/>
                    </a:lnTo>
                    <a:lnTo>
                      <a:pt x="40" y="174"/>
                    </a:lnTo>
                    <a:lnTo>
                      <a:pt x="38" y="174"/>
                    </a:lnTo>
                    <a:lnTo>
                      <a:pt x="34" y="174"/>
                    </a:lnTo>
                    <a:lnTo>
                      <a:pt x="34" y="172"/>
                    </a:lnTo>
                    <a:lnTo>
                      <a:pt x="38" y="172"/>
                    </a:lnTo>
                    <a:lnTo>
                      <a:pt x="40" y="172"/>
                    </a:lnTo>
                    <a:lnTo>
                      <a:pt x="38" y="172"/>
                    </a:lnTo>
                    <a:lnTo>
                      <a:pt x="34" y="172"/>
                    </a:lnTo>
                    <a:lnTo>
                      <a:pt x="30" y="172"/>
                    </a:lnTo>
                    <a:lnTo>
                      <a:pt x="26" y="172"/>
                    </a:lnTo>
                    <a:lnTo>
                      <a:pt x="22" y="172"/>
                    </a:lnTo>
                    <a:lnTo>
                      <a:pt x="26" y="172"/>
                    </a:lnTo>
                    <a:lnTo>
                      <a:pt x="26" y="168"/>
                    </a:lnTo>
                    <a:lnTo>
                      <a:pt x="22" y="168"/>
                    </a:lnTo>
                    <a:lnTo>
                      <a:pt x="22" y="172"/>
                    </a:lnTo>
                    <a:lnTo>
                      <a:pt x="18" y="172"/>
                    </a:lnTo>
                    <a:lnTo>
                      <a:pt x="18" y="168"/>
                    </a:lnTo>
                    <a:lnTo>
                      <a:pt x="14" y="168"/>
                    </a:lnTo>
                    <a:lnTo>
                      <a:pt x="10" y="168"/>
                    </a:lnTo>
                    <a:lnTo>
                      <a:pt x="8" y="164"/>
                    </a:lnTo>
                    <a:lnTo>
                      <a:pt x="10" y="164"/>
                    </a:lnTo>
                    <a:lnTo>
                      <a:pt x="8" y="164"/>
                    </a:lnTo>
                    <a:lnTo>
                      <a:pt x="4" y="164"/>
                    </a:lnTo>
                    <a:lnTo>
                      <a:pt x="0" y="160"/>
                    </a:lnTo>
                    <a:lnTo>
                      <a:pt x="4" y="160"/>
                    </a:lnTo>
                    <a:lnTo>
                      <a:pt x="4" y="158"/>
                    </a:lnTo>
                    <a:lnTo>
                      <a:pt x="8" y="158"/>
                    </a:lnTo>
                    <a:lnTo>
                      <a:pt x="4" y="158"/>
                    </a:lnTo>
                    <a:lnTo>
                      <a:pt x="4" y="154"/>
                    </a:lnTo>
                    <a:lnTo>
                      <a:pt x="8" y="154"/>
                    </a:lnTo>
                    <a:lnTo>
                      <a:pt x="4" y="154"/>
                    </a:lnTo>
                    <a:lnTo>
                      <a:pt x="8" y="150"/>
                    </a:lnTo>
                    <a:lnTo>
                      <a:pt x="10" y="150"/>
                    </a:lnTo>
                    <a:lnTo>
                      <a:pt x="14" y="150"/>
                    </a:lnTo>
                    <a:lnTo>
                      <a:pt x="18" y="150"/>
                    </a:lnTo>
                    <a:lnTo>
                      <a:pt x="22" y="150"/>
                    </a:lnTo>
                    <a:lnTo>
                      <a:pt x="26" y="150"/>
                    </a:lnTo>
                    <a:lnTo>
                      <a:pt x="30" y="150"/>
                    </a:lnTo>
                    <a:lnTo>
                      <a:pt x="30" y="146"/>
                    </a:lnTo>
                    <a:lnTo>
                      <a:pt x="34" y="146"/>
                    </a:lnTo>
                    <a:lnTo>
                      <a:pt x="38" y="146"/>
                    </a:lnTo>
                    <a:lnTo>
                      <a:pt x="40" y="146"/>
                    </a:lnTo>
                    <a:lnTo>
                      <a:pt x="44" y="146"/>
                    </a:lnTo>
                    <a:lnTo>
                      <a:pt x="40" y="146"/>
                    </a:lnTo>
                    <a:lnTo>
                      <a:pt x="40" y="142"/>
                    </a:lnTo>
                    <a:lnTo>
                      <a:pt x="44" y="142"/>
                    </a:lnTo>
                    <a:lnTo>
                      <a:pt x="48" y="142"/>
                    </a:lnTo>
                    <a:lnTo>
                      <a:pt x="52" y="142"/>
                    </a:lnTo>
                    <a:lnTo>
                      <a:pt x="56" y="142"/>
                    </a:lnTo>
                    <a:lnTo>
                      <a:pt x="60" y="142"/>
                    </a:lnTo>
                    <a:lnTo>
                      <a:pt x="56" y="142"/>
                    </a:lnTo>
                    <a:lnTo>
                      <a:pt x="56" y="138"/>
                    </a:lnTo>
                    <a:lnTo>
                      <a:pt x="60" y="138"/>
                    </a:lnTo>
                    <a:lnTo>
                      <a:pt x="66" y="134"/>
                    </a:lnTo>
                    <a:lnTo>
                      <a:pt x="70" y="134"/>
                    </a:lnTo>
                    <a:lnTo>
                      <a:pt x="74" y="138"/>
                    </a:lnTo>
                    <a:lnTo>
                      <a:pt x="74" y="134"/>
                    </a:lnTo>
                    <a:lnTo>
                      <a:pt x="78" y="134"/>
                    </a:lnTo>
                    <a:lnTo>
                      <a:pt x="82" y="134"/>
                    </a:lnTo>
                    <a:lnTo>
                      <a:pt x="86" y="134"/>
                    </a:lnTo>
                    <a:lnTo>
                      <a:pt x="90" y="134"/>
                    </a:lnTo>
                    <a:lnTo>
                      <a:pt x="94" y="134"/>
                    </a:lnTo>
                    <a:lnTo>
                      <a:pt x="96" y="134"/>
                    </a:lnTo>
                    <a:lnTo>
                      <a:pt x="100" y="134"/>
                    </a:lnTo>
                    <a:lnTo>
                      <a:pt x="104" y="130"/>
                    </a:lnTo>
                    <a:lnTo>
                      <a:pt x="108" y="128"/>
                    </a:lnTo>
                    <a:lnTo>
                      <a:pt x="110" y="128"/>
                    </a:lnTo>
                    <a:lnTo>
                      <a:pt x="110" y="124"/>
                    </a:lnTo>
                    <a:lnTo>
                      <a:pt x="114" y="124"/>
                    </a:lnTo>
                    <a:lnTo>
                      <a:pt x="114" y="120"/>
                    </a:lnTo>
                    <a:lnTo>
                      <a:pt x="110" y="120"/>
                    </a:lnTo>
                    <a:lnTo>
                      <a:pt x="110" y="116"/>
                    </a:lnTo>
                    <a:lnTo>
                      <a:pt x="110" y="112"/>
                    </a:lnTo>
                    <a:lnTo>
                      <a:pt x="110" y="108"/>
                    </a:lnTo>
                    <a:lnTo>
                      <a:pt x="114" y="108"/>
                    </a:lnTo>
                    <a:lnTo>
                      <a:pt x="122" y="108"/>
                    </a:lnTo>
                    <a:lnTo>
                      <a:pt x="122" y="104"/>
                    </a:lnTo>
                    <a:lnTo>
                      <a:pt x="126" y="104"/>
                    </a:lnTo>
                    <a:lnTo>
                      <a:pt x="130" y="104"/>
                    </a:lnTo>
                    <a:lnTo>
                      <a:pt x="126" y="104"/>
                    </a:lnTo>
                    <a:lnTo>
                      <a:pt x="122" y="104"/>
                    </a:lnTo>
                    <a:lnTo>
                      <a:pt x="122" y="100"/>
                    </a:lnTo>
                    <a:lnTo>
                      <a:pt x="122" y="104"/>
                    </a:lnTo>
                    <a:lnTo>
                      <a:pt x="118" y="104"/>
                    </a:lnTo>
                    <a:lnTo>
                      <a:pt x="114" y="104"/>
                    </a:lnTo>
                    <a:lnTo>
                      <a:pt x="114" y="108"/>
                    </a:lnTo>
                    <a:lnTo>
                      <a:pt x="110" y="108"/>
                    </a:lnTo>
                    <a:lnTo>
                      <a:pt x="110" y="104"/>
                    </a:lnTo>
                    <a:lnTo>
                      <a:pt x="108" y="104"/>
                    </a:lnTo>
                    <a:lnTo>
                      <a:pt x="108" y="108"/>
                    </a:lnTo>
                    <a:lnTo>
                      <a:pt x="104" y="108"/>
                    </a:lnTo>
                    <a:lnTo>
                      <a:pt x="100" y="108"/>
                    </a:lnTo>
                    <a:lnTo>
                      <a:pt x="96" y="108"/>
                    </a:lnTo>
                    <a:lnTo>
                      <a:pt x="96" y="104"/>
                    </a:lnTo>
                    <a:lnTo>
                      <a:pt x="94" y="104"/>
                    </a:lnTo>
                    <a:lnTo>
                      <a:pt x="90" y="104"/>
                    </a:lnTo>
                    <a:lnTo>
                      <a:pt x="90" y="108"/>
                    </a:lnTo>
                    <a:lnTo>
                      <a:pt x="86" y="108"/>
                    </a:lnTo>
                    <a:lnTo>
                      <a:pt x="82" y="108"/>
                    </a:lnTo>
                    <a:lnTo>
                      <a:pt x="82" y="104"/>
                    </a:lnTo>
                    <a:lnTo>
                      <a:pt x="78" y="104"/>
                    </a:lnTo>
                    <a:lnTo>
                      <a:pt x="78" y="100"/>
                    </a:lnTo>
                    <a:lnTo>
                      <a:pt x="78" y="98"/>
                    </a:lnTo>
                    <a:lnTo>
                      <a:pt x="82" y="98"/>
                    </a:lnTo>
                    <a:lnTo>
                      <a:pt x="86" y="98"/>
                    </a:lnTo>
                    <a:lnTo>
                      <a:pt x="90" y="94"/>
                    </a:lnTo>
                    <a:lnTo>
                      <a:pt x="94" y="94"/>
                    </a:lnTo>
                    <a:lnTo>
                      <a:pt x="94" y="90"/>
                    </a:lnTo>
                    <a:lnTo>
                      <a:pt x="96" y="90"/>
                    </a:lnTo>
                    <a:lnTo>
                      <a:pt x="100" y="90"/>
                    </a:lnTo>
                    <a:lnTo>
                      <a:pt x="104" y="90"/>
                    </a:lnTo>
                    <a:lnTo>
                      <a:pt x="104" y="86"/>
                    </a:lnTo>
                    <a:lnTo>
                      <a:pt x="108" y="86"/>
                    </a:lnTo>
                    <a:lnTo>
                      <a:pt x="110" y="86"/>
                    </a:lnTo>
                    <a:lnTo>
                      <a:pt x="110" y="82"/>
                    </a:lnTo>
                    <a:lnTo>
                      <a:pt x="114" y="82"/>
                    </a:lnTo>
                    <a:lnTo>
                      <a:pt x="114" y="78"/>
                    </a:lnTo>
                    <a:lnTo>
                      <a:pt x="118" y="78"/>
                    </a:lnTo>
                    <a:lnTo>
                      <a:pt x="122" y="78"/>
                    </a:lnTo>
                    <a:lnTo>
                      <a:pt x="126" y="78"/>
                    </a:lnTo>
                    <a:lnTo>
                      <a:pt x="130" y="78"/>
                    </a:lnTo>
                    <a:lnTo>
                      <a:pt x="130" y="74"/>
                    </a:lnTo>
                    <a:lnTo>
                      <a:pt x="134" y="74"/>
                    </a:lnTo>
                    <a:lnTo>
                      <a:pt x="134" y="78"/>
                    </a:lnTo>
                    <a:lnTo>
                      <a:pt x="136" y="82"/>
                    </a:lnTo>
                    <a:lnTo>
                      <a:pt x="140" y="86"/>
                    </a:lnTo>
                    <a:lnTo>
                      <a:pt x="144" y="86"/>
                    </a:lnTo>
                    <a:lnTo>
                      <a:pt x="140" y="86"/>
                    </a:lnTo>
                    <a:lnTo>
                      <a:pt x="140" y="82"/>
                    </a:lnTo>
                    <a:lnTo>
                      <a:pt x="136" y="82"/>
                    </a:lnTo>
                    <a:lnTo>
                      <a:pt x="136" y="78"/>
                    </a:lnTo>
                    <a:lnTo>
                      <a:pt x="136" y="74"/>
                    </a:lnTo>
                    <a:lnTo>
                      <a:pt x="140" y="72"/>
                    </a:lnTo>
                    <a:lnTo>
                      <a:pt x="144" y="72"/>
                    </a:lnTo>
                    <a:lnTo>
                      <a:pt x="144" y="74"/>
                    </a:lnTo>
                    <a:lnTo>
                      <a:pt x="148" y="74"/>
                    </a:lnTo>
                    <a:lnTo>
                      <a:pt x="152" y="74"/>
                    </a:lnTo>
                    <a:lnTo>
                      <a:pt x="156" y="74"/>
                    </a:lnTo>
                    <a:lnTo>
                      <a:pt x="160" y="78"/>
                    </a:lnTo>
                    <a:lnTo>
                      <a:pt x="164" y="78"/>
                    </a:lnTo>
                    <a:lnTo>
                      <a:pt x="164" y="74"/>
                    </a:lnTo>
                    <a:lnTo>
                      <a:pt x="166" y="74"/>
                    </a:lnTo>
                    <a:lnTo>
                      <a:pt x="170" y="74"/>
                    </a:lnTo>
                    <a:lnTo>
                      <a:pt x="166" y="74"/>
                    </a:lnTo>
                    <a:lnTo>
                      <a:pt x="166" y="72"/>
                    </a:lnTo>
                    <a:lnTo>
                      <a:pt x="164" y="68"/>
                    </a:lnTo>
                    <a:lnTo>
                      <a:pt x="166" y="68"/>
                    </a:lnTo>
                    <a:lnTo>
                      <a:pt x="170" y="68"/>
                    </a:lnTo>
                    <a:lnTo>
                      <a:pt x="170" y="64"/>
                    </a:lnTo>
                    <a:lnTo>
                      <a:pt x="166" y="64"/>
                    </a:lnTo>
                    <a:lnTo>
                      <a:pt x="166" y="60"/>
                    </a:lnTo>
                    <a:lnTo>
                      <a:pt x="164" y="60"/>
                    </a:lnTo>
                    <a:lnTo>
                      <a:pt x="164" y="56"/>
                    </a:lnTo>
                    <a:lnTo>
                      <a:pt x="166" y="56"/>
                    </a:lnTo>
                    <a:lnTo>
                      <a:pt x="170" y="52"/>
                    </a:lnTo>
                    <a:lnTo>
                      <a:pt x="174" y="52"/>
                    </a:lnTo>
                    <a:lnTo>
                      <a:pt x="178" y="52"/>
                    </a:lnTo>
                    <a:lnTo>
                      <a:pt x="182" y="52"/>
                    </a:lnTo>
                    <a:lnTo>
                      <a:pt x="186" y="52"/>
                    </a:lnTo>
                    <a:lnTo>
                      <a:pt x="190" y="52"/>
                    </a:lnTo>
                    <a:lnTo>
                      <a:pt x="194" y="52"/>
                    </a:lnTo>
                    <a:lnTo>
                      <a:pt x="196" y="52"/>
                    </a:lnTo>
                    <a:lnTo>
                      <a:pt x="200" y="52"/>
                    </a:lnTo>
                    <a:lnTo>
                      <a:pt x="200" y="56"/>
                    </a:lnTo>
                    <a:lnTo>
                      <a:pt x="200" y="60"/>
                    </a:lnTo>
                    <a:lnTo>
                      <a:pt x="204" y="60"/>
                    </a:lnTo>
                    <a:lnTo>
                      <a:pt x="212" y="60"/>
                    </a:lnTo>
                    <a:lnTo>
                      <a:pt x="212" y="64"/>
                    </a:lnTo>
                    <a:lnTo>
                      <a:pt x="216" y="64"/>
                    </a:lnTo>
                    <a:lnTo>
                      <a:pt x="216" y="60"/>
                    </a:lnTo>
                    <a:lnTo>
                      <a:pt x="216" y="64"/>
                    </a:lnTo>
                    <a:lnTo>
                      <a:pt x="220" y="64"/>
                    </a:lnTo>
                    <a:lnTo>
                      <a:pt x="222" y="64"/>
                    </a:lnTo>
                    <a:lnTo>
                      <a:pt x="222" y="68"/>
                    </a:lnTo>
                    <a:lnTo>
                      <a:pt x="226" y="68"/>
                    </a:lnTo>
                    <a:lnTo>
                      <a:pt x="230" y="68"/>
                    </a:lnTo>
                    <a:lnTo>
                      <a:pt x="230" y="72"/>
                    </a:lnTo>
                    <a:lnTo>
                      <a:pt x="234" y="72"/>
                    </a:lnTo>
                    <a:lnTo>
                      <a:pt x="234" y="68"/>
                    </a:lnTo>
                    <a:lnTo>
                      <a:pt x="230" y="68"/>
                    </a:lnTo>
                    <a:lnTo>
                      <a:pt x="226" y="68"/>
                    </a:lnTo>
                    <a:lnTo>
                      <a:pt x="222" y="68"/>
                    </a:lnTo>
                    <a:lnTo>
                      <a:pt x="222" y="64"/>
                    </a:lnTo>
                    <a:lnTo>
                      <a:pt x="220" y="64"/>
                    </a:lnTo>
                    <a:lnTo>
                      <a:pt x="216" y="60"/>
                    </a:lnTo>
                    <a:lnTo>
                      <a:pt x="212" y="60"/>
                    </a:lnTo>
                    <a:lnTo>
                      <a:pt x="208" y="60"/>
                    </a:lnTo>
                    <a:lnTo>
                      <a:pt x="208" y="56"/>
                    </a:lnTo>
                    <a:lnTo>
                      <a:pt x="204" y="52"/>
                    </a:lnTo>
                    <a:lnTo>
                      <a:pt x="200" y="52"/>
                    </a:lnTo>
                    <a:lnTo>
                      <a:pt x="196" y="52"/>
                    </a:lnTo>
                    <a:lnTo>
                      <a:pt x="194" y="52"/>
                    </a:lnTo>
                    <a:lnTo>
                      <a:pt x="194" y="48"/>
                    </a:lnTo>
                    <a:lnTo>
                      <a:pt x="190" y="48"/>
                    </a:lnTo>
                    <a:lnTo>
                      <a:pt x="194" y="48"/>
                    </a:lnTo>
                    <a:lnTo>
                      <a:pt x="196" y="48"/>
                    </a:lnTo>
                    <a:lnTo>
                      <a:pt x="200" y="44"/>
                    </a:lnTo>
                    <a:lnTo>
                      <a:pt x="204" y="44"/>
                    </a:lnTo>
                    <a:lnTo>
                      <a:pt x="208" y="44"/>
                    </a:lnTo>
                    <a:lnTo>
                      <a:pt x="212" y="44"/>
                    </a:lnTo>
                    <a:lnTo>
                      <a:pt x="216" y="44"/>
                    </a:lnTo>
                    <a:lnTo>
                      <a:pt x="220" y="44"/>
                    </a:lnTo>
                    <a:lnTo>
                      <a:pt x="222" y="44"/>
                    </a:lnTo>
                    <a:lnTo>
                      <a:pt x="226" y="44"/>
                    </a:lnTo>
                    <a:lnTo>
                      <a:pt x="230" y="42"/>
                    </a:lnTo>
                    <a:lnTo>
                      <a:pt x="234" y="42"/>
                    </a:lnTo>
                    <a:lnTo>
                      <a:pt x="234" y="44"/>
                    </a:lnTo>
                    <a:lnTo>
                      <a:pt x="238" y="44"/>
                    </a:lnTo>
                    <a:lnTo>
                      <a:pt x="238" y="42"/>
                    </a:lnTo>
                    <a:lnTo>
                      <a:pt x="242" y="42"/>
                    </a:lnTo>
                    <a:lnTo>
                      <a:pt x="246" y="42"/>
                    </a:lnTo>
                    <a:lnTo>
                      <a:pt x="250" y="42"/>
                    </a:lnTo>
                    <a:lnTo>
                      <a:pt x="250" y="44"/>
                    </a:lnTo>
                    <a:lnTo>
                      <a:pt x="252" y="44"/>
                    </a:lnTo>
                    <a:lnTo>
                      <a:pt x="252" y="42"/>
                    </a:lnTo>
                    <a:lnTo>
                      <a:pt x="250" y="42"/>
                    </a:lnTo>
                    <a:lnTo>
                      <a:pt x="246" y="42"/>
                    </a:lnTo>
                    <a:lnTo>
                      <a:pt x="252" y="42"/>
                    </a:lnTo>
                    <a:lnTo>
                      <a:pt x="256" y="38"/>
                    </a:lnTo>
                    <a:lnTo>
                      <a:pt x="260" y="38"/>
                    </a:lnTo>
                    <a:lnTo>
                      <a:pt x="264" y="38"/>
                    </a:lnTo>
                    <a:lnTo>
                      <a:pt x="268" y="42"/>
                    </a:lnTo>
                    <a:lnTo>
                      <a:pt x="272" y="42"/>
                    </a:lnTo>
                    <a:lnTo>
                      <a:pt x="276" y="44"/>
                    </a:lnTo>
                    <a:lnTo>
                      <a:pt x="276" y="52"/>
                    </a:lnTo>
                    <a:lnTo>
                      <a:pt x="276" y="56"/>
                    </a:lnTo>
                    <a:lnTo>
                      <a:pt x="272" y="56"/>
                    </a:lnTo>
                    <a:lnTo>
                      <a:pt x="272" y="60"/>
                    </a:lnTo>
                    <a:lnTo>
                      <a:pt x="272" y="64"/>
                    </a:lnTo>
                    <a:lnTo>
                      <a:pt x="276" y="64"/>
                    </a:lnTo>
                    <a:lnTo>
                      <a:pt x="276" y="60"/>
                    </a:lnTo>
                    <a:lnTo>
                      <a:pt x="278" y="56"/>
                    </a:lnTo>
                    <a:lnTo>
                      <a:pt x="282" y="56"/>
                    </a:lnTo>
                    <a:lnTo>
                      <a:pt x="282" y="52"/>
                    </a:lnTo>
                    <a:lnTo>
                      <a:pt x="282" y="48"/>
                    </a:lnTo>
                    <a:lnTo>
                      <a:pt x="286" y="48"/>
                    </a:lnTo>
                    <a:lnTo>
                      <a:pt x="290" y="48"/>
                    </a:lnTo>
                    <a:lnTo>
                      <a:pt x="298" y="52"/>
                    </a:lnTo>
                    <a:lnTo>
                      <a:pt x="302" y="52"/>
                    </a:lnTo>
                    <a:lnTo>
                      <a:pt x="306" y="52"/>
                    </a:lnTo>
                    <a:lnTo>
                      <a:pt x="308" y="52"/>
                    </a:lnTo>
                    <a:lnTo>
                      <a:pt x="312" y="56"/>
                    </a:lnTo>
                    <a:lnTo>
                      <a:pt x="316" y="56"/>
                    </a:lnTo>
                    <a:lnTo>
                      <a:pt x="320" y="56"/>
                    </a:lnTo>
                    <a:lnTo>
                      <a:pt x="320" y="60"/>
                    </a:lnTo>
                    <a:lnTo>
                      <a:pt x="324" y="60"/>
                    </a:lnTo>
                    <a:lnTo>
                      <a:pt x="328" y="60"/>
                    </a:lnTo>
                    <a:lnTo>
                      <a:pt x="332" y="60"/>
                    </a:lnTo>
                    <a:lnTo>
                      <a:pt x="328" y="60"/>
                    </a:lnTo>
                    <a:lnTo>
                      <a:pt x="324" y="56"/>
                    </a:lnTo>
                    <a:lnTo>
                      <a:pt x="320" y="56"/>
                    </a:lnTo>
                    <a:lnTo>
                      <a:pt x="316" y="56"/>
                    </a:lnTo>
                    <a:lnTo>
                      <a:pt x="316" y="52"/>
                    </a:lnTo>
                    <a:lnTo>
                      <a:pt x="312" y="52"/>
                    </a:lnTo>
                    <a:lnTo>
                      <a:pt x="308" y="52"/>
                    </a:lnTo>
                    <a:lnTo>
                      <a:pt x="312" y="52"/>
                    </a:lnTo>
                    <a:lnTo>
                      <a:pt x="316" y="52"/>
                    </a:lnTo>
                    <a:lnTo>
                      <a:pt x="320" y="52"/>
                    </a:lnTo>
                    <a:lnTo>
                      <a:pt x="324" y="52"/>
                    </a:lnTo>
                    <a:lnTo>
                      <a:pt x="328" y="52"/>
                    </a:lnTo>
                    <a:lnTo>
                      <a:pt x="332" y="52"/>
                    </a:lnTo>
                    <a:lnTo>
                      <a:pt x="328" y="48"/>
                    </a:lnTo>
                    <a:lnTo>
                      <a:pt x="324" y="48"/>
                    </a:lnTo>
                    <a:lnTo>
                      <a:pt x="320" y="48"/>
                    </a:lnTo>
                    <a:lnTo>
                      <a:pt x="320" y="44"/>
                    </a:lnTo>
                    <a:lnTo>
                      <a:pt x="316" y="44"/>
                    </a:lnTo>
                    <a:lnTo>
                      <a:pt x="312" y="44"/>
                    </a:lnTo>
                    <a:lnTo>
                      <a:pt x="312" y="42"/>
                    </a:lnTo>
                    <a:lnTo>
                      <a:pt x="312" y="38"/>
                    </a:lnTo>
                    <a:lnTo>
                      <a:pt x="308" y="38"/>
                    </a:lnTo>
                    <a:lnTo>
                      <a:pt x="308" y="34"/>
                    </a:lnTo>
                    <a:lnTo>
                      <a:pt x="312" y="34"/>
                    </a:lnTo>
                    <a:lnTo>
                      <a:pt x="316" y="34"/>
                    </a:lnTo>
                    <a:lnTo>
                      <a:pt x="320" y="34"/>
                    </a:lnTo>
                    <a:lnTo>
                      <a:pt x="324" y="34"/>
                    </a:lnTo>
                    <a:lnTo>
                      <a:pt x="328" y="34"/>
                    </a:lnTo>
                    <a:lnTo>
                      <a:pt x="332" y="34"/>
                    </a:lnTo>
                    <a:lnTo>
                      <a:pt x="334" y="34"/>
                    </a:lnTo>
                    <a:lnTo>
                      <a:pt x="338" y="34"/>
                    </a:lnTo>
                    <a:lnTo>
                      <a:pt x="338" y="38"/>
                    </a:lnTo>
                    <a:lnTo>
                      <a:pt x="342" y="38"/>
                    </a:lnTo>
                    <a:lnTo>
                      <a:pt x="346" y="38"/>
                    </a:lnTo>
                    <a:lnTo>
                      <a:pt x="346" y="42"/>
                    </a:lnTo>
                    <a:lnTo>
                      <a:pt x="350" y="42"/>
                    </a:lnTo>
                    <a:lnTo>
                      <a:pt x="354" y="42"/>
                    </a:lnTo>
                    <a:lnTo>
                      <a:pt x="358" y="42"/>
                    </a:lnTo>
                    <a:lnTo>
                      <a:pt x="362" y="42"/>
                    </a:lnTo>
                    <a:lnTo>
                      <a:pt x="362" y="44"/>
                    </a:lnTo>
                    <a:lnTo>
                      <a:pt x="364" y="44"/>
                    </a:lnTo>
                    <a:lnTo>
                      <a:pt x="368" y="44"/>
                    </a:lnTo>
                    <a:lnTo>
                      <a:pt x="372" y="44"/>
                    </a:lnTo>
                    <a:lnTo>
                      <a:pt x="376" y="44"/>
                    </a:lnTo>
                    <a:lnTo>
                      <a:pt x="376" y="48"/>
                    </a:lnTo>
                    <a:lnTo>
                      <a:pt x="380" y="48"/>
                    </a:lnTo>
                    <a:lnTo>
                      <a:pt x="384" y="48"/>
                    </a:lnTo>
                    <a:lnTo>
                      <a:pt x="384" y="52"/>
                    </a:lnTo>
                    <a:lnTo>
                      <a:pt x="380" y="52"/>
                    </a:lnTo>
                    <a:lnTo>
                      <a:pt x="384" y="52"/>
                    </a:lnTo>
                    <a:lnTo>
                      <a:pt x="388" y="52"/>
                    </a:lnTo>
                    <a:lnTo>
                      <a:pt x="392" y="52"/>
                    </a:lnTo>
                    <a:lnTo>
                      <a:pt x="392" y="56"/>
                    </a:lnTo>
                    <a:lnTo>
                      <a:pt x="394" y="56"/>
                    </a:lnTo>
                    <a:lnTo>
                      <a:pt x="398" y="56"/>
                    </a:lnTo>
                    <a:lnTo>
                      <a:pt x="402" y="56"/>
                    </a:lnTo>
                    <a:lnTo>
                      <a:pt x="406" y="56"/>
                    </a:lnTo>
                    <a:lnTo>
                      <a:pt x="406" y="52"/>
                    </a:lnTo>
                    <a:lnTo>
                      <a:pt x="402" y="52"/>
                    </a:lnTo>
                    <a:lnTo>
                      <a:pt x="398" y="52"/>
                    </a:lnTo>
                    <a:lnTo>
                      <a:pt x="402" y="52"/>
                    </a:lnTo>
                    <a:lnTo>
                      <a:pt x="402" y="48"/>
                    </a:lnTo>
                    <a:lnTo>
                      <a:pt x="398" y="48"/>
                    </a:lnTo>
                    <a:lnTo>
                      <a:pt x="394" y="48"/>
                    </a:lnTo>
                    <a:lnTo>
                      <a:pt x="398" y="48"/>
                    </a:lnTo>
                    <a:lnTo>
                      <a:pt x="402" y="48"/>
                    </a:lnTo>
                    <a:lnTo>
                      <a:pt x="402" y="44"/>
                    </a:lnTo>
                    <a:lnTo>
                      <a:pt x="398" y="44"/>
                    </a:lnTo>
                    <a:lnTo>
                      <a:pt x="398" y="42"/>
                    </a:lnTo>
                    <a:lnTo>
                      <a:pt x="402" y="42"/>
                    </a:lnTo>
                    <a:lnTo>
                      <a:pt x="406" y="42"/>
                    </a:lnTo>
                    <a:lnTo>
                      <a:pt x="410" y="42"/>
                    </a:lnTo>
                    <a:lnTo>
                      <a:pt x="414" y="42"/>
                    </a:lnTo>
                    <a:lnTo>
                      <a:pt x="418" y="42"/>
                    </a:lnTo>
                    <a:lnTo>
                      <a:pt x="420" y="42"/>
                    </a:lnTo>
                    <a:lnTo>
                      <a:pt x="424" y="42"/>
                    </a:lnTo>
                    <a:lnTo>
                      <a:pt x="428" y="42"/>
                    </a:lnTo>
                    <a:lnTo>
                      <a:pt x="432" y="42"/>
                    </a:lnTo>
                    <a:lnTo>
                      <a:pt x="428" y="42"/>
                    </a:lnTo>
                    <a:lnTo>
                      <a:pt x="424" y="42"/>
                    </a:lnTo>
                    <a:lnTo>
                      <a:pt x="420" y="42"/>
                    </a:lnTo>
                    <a:lnTo>
                      <a:pt x="418" y="42"/>
                    </a:lnTo>
                    <a:lnTo>
                      <a:pt x="414" y="42"/>
                    </a:lnTo>
                    <a:lnTo>
                      <a:pt x="414" y="38"/>
                    </a:lnTo>
                    <a:lnTo>
                      <a:pt x="410" y="38"/>
                    </a:lnTo>
                    <a:lnTo>
                      <a:pt x="414" y="38"/>
                    </a:lnTo>
                    <a:lnTo>
                      <a:pt x="410" y="38"/>
                    </a:lnTo>
                    <a:lnTo>
                      <a:pt x="406" y="34"/>
                    </a:lnTo>
                    <a:lnTo>
                      <a:pt x="402" y="34"/>
                    </a:lnTo>
                    <a:lnTo>
                      <a:pt x="398" y="34"/>
                    </a:lnTo>
                    <a:lnTo>
                      <a:pt x="398" y="30"/>
                    </a:lnTo>
                    <a:lnTo>
                      <a:pt x="394" y="30"/>
                    </a:lnTo>
                    <a:lnTo>
                      <a:pt x="392" y="30"/>
                    </a:lnTo>
                    <a:lnTo>
                      <a:pt x="388" y="26"/>
                    </a:lnTo>
                    <a:lnTo>
                      <a:pt x="384" y="26"/>
                    </a:lnTo>
                    <a:lnTo>
                      <a:pt x="388" y="26"/>
                    </a:lnTo>
                    <a:lnTo>
                      <a:pt x="392" y="26"/>
                    </a:lnTo>
                    <a:lnTo>
                      <a:pt x="394" y="26"/>
                    </a:lnTo>
                    <a:lnTo>
                      <a:pt x="398" y="26"/>
                    </a:lnTo>
                    <a:lnTo>
                      <a:pt x="402" y="26"/>
                    </a:lnTo>
                    <a:lnTo>
                      <a:pt x="406" y="26"/>
                    </a:lnTo>
                    <a:lnTo>
                      <a:pt x="410" y="26"/>
                    </a:lnTo>
                    <a:lnTo>
                      <a:pt x="414" y="26"/>
                    </a:lnTo>
                    <a:lnTo>
                      <a:pt x="418" y="26"/>
                    </a:lnTo>
                    <a:lnTo>
                      <a:pt x="420" y="26"/>
                    </a:lnTo>
                    <a:lnTo>
                      <a:pt x="424" y="26"/>
                    </a:lnTo>
                    <a:lnTo>
                      <a:pt x="428" y="26"/>
                    </a:lnTo>
                    <a:lnTo>
                      <a:pt x="432" y="26"/>
                    </a:lnTo>
                    <a:lnTo>
                      <a:pt x="436" y="26"/>
                    </a:lnTo>
                    <a:lnTo>
                      <a:pt x="436" y="30"/>
                    </a:lnTo>
                    <a:lnTo>
                      <a:pt x="440" y="30"/>
                    </a:lnTo>
                    <a:lnTo>
                      <a:pt x="440" y="34"/>
                    </a:lnTo>
                    <a:lnTo>
                      <a:pt x="442" y="34"/>
                    </a:lnTo>
                    <a:lnTo>
                      <a:pt x="442" y="30"/>
                    </a:lnTo>
                    <a:lnTo>
                      <a:pt x="440" y="26"/>
                    </a:lnTo>
                    <a:lnTo>
                      <a:pt x="442" y="26"/>
                    </a:lnTo>
                    <a:lnTo>
                      <a:pt x="446" y="26"/>
                    </a:lnTo>
                    <a:lnTo>
                      <a:pt x="446" y="30"/>
                    </a:lnTo>
                    <a:lnTo>
                      <a:pt x="454" y="30"/>
                    </a:lnTo>
                    <a:lnTo>
                      <a:pt x="458" y="30"/>
                    </a:lnTo>
                    <a:lnTo>
                      <a:pt x="458" y="34"/>
                    </a:lnTo>
                    <a:lnTo>
                      <a:pt x="462" y="34"/>
                    </a:lnTo>
                    <a:lnTo>
                      <a:pt x="464" y="34"/>
                    </a:lnTo>
                    <a:lnTo>
                      <a:pt x="464" y="38"/>
                    </a:lnTo>
                    <a:lnTo>
                      <a:pt x="468" y="38"/>
                    </a:lnTo>
                    <a:lnTo>
                      <a:pt x="468" y="34"/>
                    </a:lnTo>
                    <a:lnTo>
                      <a:pt x="464" y="34"/>
                    </a:lnTo>
                    <a:lnTo>
                      <a:pt x="464" y="30"/>
                    </a:lnTo>
                    <a:lnTo>
                      <a:pt x="468" y="30"/>
                    </a:lnTo>
                    <a:lnTo>
                      <a:pt x="464" y="30"/>
                    </a:lnTo>
                    <a:lnTo>
                      <a:pt x="464" y="26"/>
                    </a:lnTo>
                    <a:lnTo>
                      <a:pt x="462" y="26"/>
                    </a:lnTo>
                    <a:lnTo>
                      <a:pt x="458" y="26"/>
                    </a:lnTo>
                    <a:lnTo>
                      <a:pt x="454" y="26"/>
                    </a:lnTo>
                    <a:lnTo>
                      <a:pt x="450" y="26"/>
                    </a:lnTo>
                    <a:lnTo>
                      <a:pt x="446" y="26"/>
                    </a:lnTo>
                    <a:lnTo>
                      <a:pt x="442" y="26"/>
                    </a:lnTo>
                    <a:lnTo>
                      <a:pt x="442" y="22"/>
                    </a:lnTo>
                    <a:lnTo>
                      <a:pt x="436" y="22"/>
                    </a:lnTo>
                    <a:lnTo>
                      <a:pt x="432" y="22"/>
                    </a:lnTo>
                    <a:lnTo>
                      <a:pt x="428" y="22"/>
                    </a:lnTo>
                    <a:lnTo>
                      <a:pt x="424" y="22"/>
                    </a:lnTo>
                    <a:lnTo>
                      <a:pt x="418" y="22"/>
                    </a:lnTo>
                    <a:lnTo>
                      <a:pt x="414" y="22"/>
                    </a:lnTo>
                    <a:lnTo>
                      <a:pt x="410" y="22"/>
                    </a:lnTo>
                    <a:lnTo>
                      <a:pt x="406" y="22"/>
                    </a:lnTo>
                    <a:lnTo>
                      <a:pt x="402" y="22"/>
                    </a:lnTo>
                    <a:lnTo>
                      <a:pt x="398" y="22"/>
                    </a:lnTo>
                    <a:lnTo>
                      <a:pt x="394" y="22"/>
                    </a:lnTo>
                    <a:lnTo>
                      <a:pt x="398" y="22"/>
                    </a:lnTo>
                    <a:lnTo>
                      <a:pt x="394" y="22"/>
                    </a:lnTo>
                    <a:lnTo>
                      <a:pt x="392" y="22"/>
                    </a:lnTo>
                    <a:lnTo>
                      <a:pt x="388" y="22"/>
                    </a:lnTo>
                    <a:lnTo>
                      <a:pt x="384" y="22"/>
                    </a:lnTo>
                    <a:lnTo>
                      <a:pt x="380" y="22"/>
                    </a:lnTo>
                    <a:lnTo>
                      <a:pt x="376" y="22"/>
                    </a:lnTo>
                    <a:lnTo>
                      <a:pt x="372" y="22"/>
                    </a:lnTo>
                    <a:lnTo>
                      <a:pt x="368" y="18"/>
                    </a:lnTo>
                    <a:lnTo>
                      <a:pt x="376" y="18"/>
                    </a:lnTo>
                    <a:lnTo>
                      <a:pt x="380" y="22"/>
                    </a:lnTo>
                    <a:lnTo>
                      <a:pt x="380" y="18"/>
                    </a:lnTo>
                    <a:lnTo>
                      <a:pt x="376" y="18"/>
                    </a:lnTo>
                    <a:lnTo>
                      <a:pt x="372" y="18"/>
                    </a:lnTo>
                    <a:lnTo>
                      <a:pt x="376" y="18"/>
                    </a:lnTo>
                    <a:lnTo>
                      <a:pt x="380" y="18"/>
                    </a:lnTo>
                    <a:lnTo>
                      <a:pt x="380" y="16"/>
                    </a:lnTo>
                    <a:lnTo>
                      <a:pt x="384" y="16"/>
                    </a:lnTo>
                    <a:lnTo>
                      <a:pt x="384" y="18"/>
                    </a:lnTo>
                    <a:lnTo>
                      <a:pt x="388" y="18"/>
                    </a:lnTo>
                    <a:lnTo>
                      <a:pt x="392" y="18"/>
                    </a:lnTo>
                    <a:lnTo>
                      <a:pt x="394" y="18"/>
                    </a:lnTo>
                    <a:lnTo>
                      <a:pt x="394" y="22"/>
                    </a:lnTo>
                    <a:lnTo>
                      <a:pt x="398" y="22"/>
                    </a:lnTo>
                    <a:lnTo>
                      <a:pt x="398" y="18"/>
                    </a:lnTo>
                    <a:lnTo>
                      <a:pt x="402" y="18"/>
                    </a:lnTo>
                    <a:lnTo>
                      <a:pt x="402" y="22"/>
                    </a:lnTo>
                    <a:lnTo>
                      <a:pt x="410" y="22"/>
                    </a:lnTo>
                    <a:lnTo>
                      <a:pt x="414" y="22"/>
                    </a:lnTo>
                    <a:lnTo>
                      <a:pt x="418" y="22"/>
                    </a:lnTo>
                    <a:lnTo>
                      <a:pt x="414" y="22"/>
                    </a:lnTo>
                    <a:lnTo>
                      <a:pt x="410" y="22"/>
                    </a:lnTo>
                    <a:lnTo>
                      <a:pt x="406" y="22"/>
                    </a:lnTo>
                    <a:lnTo>
                      <a:pt x="406" y="18"/>
                    </a:lnTo>
                    <a:lnTo>
                      <a:pt x="402" y="18"/>
                    </a:lnTo>
                    <a:lnTo>
                      <a:pt x="398" y="18"/>
                    </a:lnTo>
                    <a:lnTo>
                      <a:pt x="394" y="18"/>
                    </a:lnTo>
                    <a:lnTo>
                      <a:pt x="392" y="18"/>
                    </a:lnTo>
                    <a:lnTo>
                      <a:pt x="388" y="16"/>
                    </a:lnTo>
                    <a:lnTo>
                      <a:pt x="392" y="16"/>
                    </a:lnTo>
                    <a:lnTo>
                      <a:pt x="394" y="16"/>
                    </a:lnTo>
                    <a:lnTo>
                      <a:pt x="398" y="16"/>
                    </a:lnTo>
                    <a:lnTo>
                      <a:pt x="402" y="16"/>
                    </a:lnTo>
                    <a:lnTo>
                      <a:pt x="406" y="16"/>
                    </a:lnTo>
                    <a:lnTo>
                      <a:pt x="410" y="16"/>
                    </a:lnTo>
                    <a:lnTo>
                      <a:pt x="414" y="16"/>
                    </a:lnTo>
                    <a:lnTo>
                      <a:pt x="418" y="16"/>
                    </a:lnTo>
                    <a:lnTo>
                      <a:pt x="420" y="16"/>
                    </a:lnTo>
                    <a:lnTo>
                      <a:pt x="424" y="16"/>
                    </a:lnTo>
                    <a:lnTo>
                      <a:pt x="420" y="16"/>
                    </a:lnTo>
                    <a:lnTo>
                      <a:pt x="418" y="16"/>
                    </a:lnTo>
                    <a:lnTo>
                      <a:pt x="414" y="16"/>
                    </a:lnTo>
                    <a:lnTo>
                      <a:pt x="410" y="16"/>
                    </a:lnTo>
                    <a:lnTo>
                      <a:pt x="410" y="12"/>
                    </a:lnTo>
                    <a:lnTo>
                      <a:pt x="414" y="12"/>
                    </a:lnTo>
                    <a:lnTo>
                      <a:pt x="418" y="12"/>
                    </a:lnTo>
                    <a:lnTo>
                      <a:pt x="420" y="12"/>
                    </a:lnTo>
                    <a:lnTo>
                      <a:pt x="424" y="12"/>
                    </a:lnTo>
                    <a:lnTo>
                      <a:pt x="420" y="12"/>
                    </a:lnTo>
                    <a:lnTo>
                      <a:pt x="424" y="12"/>
                    </a:lnTo>
                    <a:lnTo>
                      <a:pt x="428" y="12"/>
                    </a:lnTo>
                    <a:lnTo>
                      <a:pt x="432" y="12"/>
                    </a:lnTo>
                    <a:lnTo>
                      <a:pt x="436" y="12"/>
                    </a:lnTo>
                    <a:lnTo>
                      <a:pt x="440" y="12"/>
                    </a:lnTo>
                    <a:lnTo>
                      <a:pt x="442" y="16"/>
                    </a:lnTo>
                    <a:lnTo>
                      <a:pt x="440" y="16"/>
                    </a:lnTo>
                    <a:lnTo>
                      <a:pt x="442" y="16"/>
                    </a:lnTo>
                    <a:lnTo>
                      <a:pt x="446" y="16"/>
                    </a:lnTo>
                    <a:lnTo>
                      <a:pt x="450" y="16"/>
                    </a:lnTo>
                    <a:lnTo>
                      <a:pt x="450" y="18"/>
                    </a:lnTo>
                    <a:lnTo>
                      <a:pt x="454" y="18"/>
                    </a:lnTo>
                    <a:lnTo>
                      <a:pt x="458" y="18"/>
                    </a:lnTo>
                    <a:lnTo>
                      <a:pt x="464" y="18"/>
                    </a:lnTo>
                    <a:lnTo>
                      <a:pt x="468" y="18"/>
                    </a:lnTo>
                    <a:lnTo>
                      <a:pt x="472" y="18"/>
                    </a:lnTo>
                    <a:lnTo>
                      <a:pt x="480" y="22"/>
                    </a:lnTo>
                    <a:lnTo>
                      <a:pt x="480" y="26"/>
                    </a:lnTo>
                    <a:lnTo>
                      <a:pt x="484" y="26"/>
                    </a:lnTo>
                    <a:lnTo>
                      <a:pt x="488" y="26"/>
                    </a:lnTo>
                    <a:lnTo>
                      <a:pt x="484" y="26"/>
                    </a:lnTo>
                    <a:lnTo>
                      <a:pt x="484" y="22"/>
                    </a:lnTo>
                    <a:lnTo>
                      <a:pt x="480" y="22"/>
                    </a:lnTo>
                    <a:lnTo>
                      <a:pt x="476" y="18"/>
                    </a:lnTo>
                    <a:lnTo>
                      <a:pt x="480" y="18"/>
                    </a:lnTo>
                    <a:lnTo>
                      <a:pt x="484" y="18"/>
                    </a:lnTo>
                    <a:lnTo>
                      <a:pt x="488" y="18"/>
                    </a:lnTo>
                    <a:lnTo>
                      <a:pt x="490" y="18"/>
                    </a:lnTo>
                    <a:lnTo>
                      <a:pt x="498" y="18"/>
                    </a:lnTo>
                    <a:lnTo>
                      <a:pt x="502" y="18"/>
                    </a:lnTo>
                    <a:lnTo>
                      <a:pt x="506" y="18"/>
                    </a:lnTo>
                    <a:lnTo>
                      <a:pt x="502" y="18"/>
                    </a:lnTo>
                    <a:lnTo>
                      <a:pt x="498" y="18"/>
                    </a:lnTo>
                    <a:lnTo>
                      <a:pt x="490" y="18"/>
                    </a:lnTo>
                    <a:lnTo>
                      <a:pt x="488" y="18"/>
                    </a:lnTo>
                    <a:lnTo>
                      <a:pt x="484" y="18"/>
                    </a:lnTo>
                    <a:lnTo>
                      <a:pt x="484" y="16"/>
                    </a:lnTo>
                    <a:lnTo>
                      <a:pt x="488" y="16"/>
                    </a:lnTo>
                    <a:lnTo>
                      <a:pt x="490" y="16"/>
                    </a:lnTo>
                    <a:lnTo>
                      <a:pt x="494" y="16"/>
                    </a:lnTo>
                    <a:lnTo>
                      <a:pt x="498" y="16"/>
                    </a:lnTo>
                    <a:lnTo>
                      <a:pt x="502" y="16"/>
                    </a:lnTo>
                    <a:lnTo>
                      <a:pt x="506" y="16"/>
                    </a:lnTo>
                    <a:lnTo>
                      <a:pt x="510" y="16"/>
                    </a:lnTo>
                    <a:lnTo>
                      <a:pt x="506" y="16"/>
                    </a:lnTo>
                    <a:lnTo>
                      <a:pt x="502" y="16"/>
                    </a:lnTo>
                    <a:lnTo>
                      <a:pt x="498" y="16"/>
                    </a:lnTo>
                    <a:lnTo>
                      <a:pt x="494" y="12"/>
                    </a:lnTo>
                    <a:lnTo>
                      <a:pt x="490" y="12"/>
                    </a:lnTo>
                    <a:lnTo>
                      <a:pt x="488" y="12"/>
                    </a:lnTo>
                    <a:lnTo>
                      <a:pt x="484" y="12"/>
                    </a:lnTo>
                    <a:lnTo>
                      <a:pt x="484" y="8"/>
                    </a:lnTo>
                    <a:lnTo>
                      <a:pt x="488" y="8"/>
                    </a:lnTo>
                    <a:lnTo>
                      <a:pt x="490" y="8"/>
                    </a:lnTo>
                    <a:lnTo>
                      <a:pt x="494" y="8"/>
                    </a:lnTo>
                    <a:lnTo>
                      <a:pt x="498" y="8"/>
                    </a:lnTo>
                    <a:lnTo>
                      <a:pt x="494" y="8"/>
                    </a:lnTo>
                    <a:lnTo>
                      <a:pt x="494" y="4"/>
                    </a:lnTo>
                    <a:lnTo>
                      <a:pt x="498" y="4"/>
                    </a:lnTo>
                    <a:lnTo>
                      <a:pt x="502" y="4"/>
                    </a:lnTo>
                    <a:lnTo>
                      <a:pt x="506" y="4"/>
                    </a:lnTo>
                    <a:lnTo>
                      <a:pt x="510" y="8"/>
                    </a:lnTo>
                    <a:lnTo>
                      <a:pt x="514" y="8"/>
                    </a:lnTo>
                    <a:lnTo>
                      <a:pt x="518" y="8"/>
                    </a:lnTo>
                    <a:lnTo>
                      <a:pt x="514" y="8"/>
                    </a:lnTo>
                    <a:lnTo>
                      <a:pt x="514" y="4"/>
                    </a:lnTo>
                    <a:lnTo>
                      <a:pt x="510" y="4"/>
                    </a:lnTo>
                    <a:lnTo>
                      <a:pt x="514" y="4"/>
                    </a:lnTo>
                    <a:lnTo>
                      <a:pt x="518" y="4"/>
                    </a:lnTo>
                    <a:lnTo>
                      <a:pt x="520" y="4"/>
                    </a:lnTo>
                    <a:lnTo>
                      <a:pt x="524" y="4"/>
                    </a:lnTo>
                    <a:lnTo>
                      <a:pt x="528" y="4"/>
                    </a:lnTo>
                    <a:lnTo>
                      <a:pt x="532" y="4"/>
                    </a:lnTo>
                    <a:lnTo>
                      <a:pt x="536" y="0"/>
                    </a:lnTo>
                    <a:lnTo>
                      <a:pt x="540" y="0"/>
                    </a:lnTo>
                    <a:lnTo>
                      <a:pt x="544" y="0"/>
                    </a:lnTo>
                    <a:lnTo>
                      <a:pt x="544" y="4"/>
                    </a:lnTo>
                    <a:lnTo>
                      <a:pt x="544" y="0"/>
                    </a:lnTo>
                    <a:lnTo>
                      <a:pt x="546" y="0"/>
                    </a:lnTo>
                    <a:lnTo>
                      <a:pt x="546" y="4"/>
                    </a:lnTo>
                    <a:lnTo>
                      <a:pt x="550" y="4"/>
                    </a:lnTo>
                    <a:lnTo>
                      <a:pt x="554" y="4"/>
                    </a:lnTo>
                    <a:lnTo>
                      <a:pt x="550" y="4"/>
                    </a:lnTo>
                    <a:lnTo>
                      <a:pt x="550" y="0"/>
                    </a:lnTo>
                    <a:lnTo>
                      <a:pt x="554" y="0"/>
                    </a:lnTo>
                    <a:lnTo>
                      <a:pt x="558" y="0"/>
                    </a:lnTo>
                    <a:lnTo>
                      <a:pt x="562" y="0"/>
                    </a:lnTo>
                    <a:lnTo>
                      <a:pt x="566" y="0"/>
                    </a:lnTo>
                    <a:lnTo>
                      <a:pt x="570" y="0"/>
                    </a:lnTo>
                    <a:lnTo>
                      <a:pt x="574" y="0"/>
                    </a:lnTo>
                    <a:lnTo>
                      <a:pt x="576" y="0"/>
                    </a:lnTo>
                    <a:lnTo>
                      <a:pt x="574" y="0"/>
                    </a:lnTo>
                    <a:lnTo>
                      <a:pt x="576" y="0"/>
                    </a:lnTo>
                    <a:lnTo>
                      <a:pt x="580" y="0"/>
                    </a:lnTo>
                    <a:lnTo>
                      <a:pt x="584" y="0"/>
                    </a:lnTo>
                    <a:lnTo>
                      <a:pt x="588" y="0"/>
                    </a:lnTo>
                    <a:lnTo>
                      <a:pt x="592" y="0"/>
                    </a:lnTo>
                    <a:lnTo>
                      <a:pt x="596" y="0"/>
                    </a:lnTo>
                    <a:lnTo>
                      <a:pt x="600" y="0"/>
                    </a:lnTo>
                    <a:lnTo>
                      <a:pt x="604" y="0"/>
                    </a:lnTo>
                    <a:lnTo>
                      <a:pt x="610" y="0"/>
                    </a:lnTo>
                    <a:lnTo>
                      <a:pt x="614" y="4"/>
                    </a:lnTo>
                    <a:lnTo>
                      <a:pt x="618" y="4"/>
                    </a:lnTo>
                    <a:lnTo>
                      <a:pt x="622" y="4"/>
                    </a:lnTo>
                    <a:lnTo>
                      <a:pt x="626" y="4"/>
                    </a:lnTo>
                    <a:lnTo>
                      <a:pt x="630" y="4"/>
                    </a:lnTo>
                    <a:lnTo>
                      <a:pt x="626" y="4"/>
                    </a:lnTo>
                    <a:lnTo>
                      <a:pt x="622" y="4"/>
                    </a:lnTo>
                    <a:lnTo>
                      <a:pt x="626" y="8"/>
                    </a:lnTo>
                    <a:lnTo>
                      <a:pt x="630" y="8"/>
                    </a:lnTo>
                    <a:lnTo>
                      <a:pt x="632" y="8"/>
                    </a:lnTo>
                    <a:lnTo>
                      <a:pt x="630" y="4"/>
                    </a:lnTo>
                    <a:lnTo>
                      <a:pt x="632" y="4"/>
                    </a:lnTo>
                    <a:lnTo>
                      <a:pt x="636" y="4"/>
                    </a:lnTo>
                    <a:lnTo>
                      <a:pt x="640" y="4"/>
                    </a:lnTo>
                    <a:lnTo>
                      <a:pt x="644" y="4"/>
                    </a:lnTo>
                    <a:lnTo>
                      <a:pt x="648" y="4"/>
                    </a:lnTo>
                    <a:lnTo>
                      <a:pt x="652" y="8"/>
                    </a:lnTo>
                    <a:lnTo>
                      <a:pt x="660" y="8"/>
                    </a:lnTo>
                    <a:lnTo>
                      <a:pt x="662" y="8"/>
                    </a:lnTo>
                    <a:lnTo>
                      <a:pt x="666" y="8"/>
                    </a:lnTo>
                    <a:lnTo>
                      <a:pt x="670" y="12"/>
                    </a:lnTo>
                    <a:lnTo>
                      <a:pt x="666" y="12"/>
                    </a:lnTo>
                    <a:lnTo>
                      <a:pt x="662" y="12"/>
                    </a:lnTo>
                    <a:lnTo>
                      <a:pt x="660" y="12"/>
                    </a:lnTo>
                    <a:lnTo>
                      <a:pt x="656" y="16"/>
                    </a:lnTo>
                    <a:lnTo>
                      <a:pt x="652" y="16"/>
                    </a:lnTo>
                    <a:lnTo>
                      <a:pt x="648" y="16"/>
                    </a:lnTo>
                    <a:lnTo>
                      <a:pt x="644" y="16"/>
                    </a:lnTo>
                    <a:lnTo>
                      <a:pt x="640" y="16"/>
                    </a:lnTo>
                    <a:lnTo>
                      <a:pt x="636" y="16"/>
                    </a:lnTo>
                    <a:lnTo>
                      <a:pt x="632" y="16"/>
                    </a:lnTo>
                    <a:lnTo>
                      <a:pt x="630" y="16"/>
                    </a:lnTo>
                    <a:lnTo>
                      <a:pt x="626" y="16"/>
                    </a:lnTo>
                    <a:lnTo>
                      <a:pt x="618" y="16"/>
                    </a:lnTo>
                    <a:lnTo>
                      <a:pt x="614" y="16"/>
                    </a:lnTo>
                    <a:lnTo>
                      <a:pt x="610" y="16"/>
                    </a:lnTo>
                    <a:lnTo>
                      <a:pt x="606" y="16"/>
                    </a:lnTo>
                    <a:lnTo>
                      <a:pt x="604" y="16"/>
                    </a:lnTo>
                    <a:lnTo>
                      <a:pt x="600" y="16"/>
                    </a:lnTo>
                    <a:lnTo>
                      <a:pt x="596" y="16"/>
                    </a:lnTo>
                    <a:lnTo>
                      <a:pt x="592" y="16"/>
                    </a:lnTo>
                    <a:lnTo>
                      <a:pt x="588" y="16"/>
                    </a:lnTo>
                    <a:lnTo>
                      <a:pt x="584" y="16"/>
                    </a:lnTo>
                    <a:lnTo>
                      <a:pt x="584" y="18"/>
                    </a:lnTo>
                    <a:lnTo>
                      <a:pt x="580" y="18"/>
                    </a:lnTo>
                    <a:lnTo>
                      <a:pt x="576" y="18"/>
                    </a:lnTo>
                    <a:lnTo>
                      <a:pt x="574" y="16"/>
                    </a:lnTo>
                    <a:lnTo>
                      <a:pt x="570" y="16"/>
                    </a:lnTo>
                    <a:lnTo>
                      <a:pt x="562" y="16"/>
                    </a:lnTo>
                    <a:lnTo>
                      <a:pt x="558" y="16"/>
                    </a:lnTo>
                    <a:lnTo>
                      <a:pt x="562" y="16"/>
                    </a:lnTo>
                    <a:lnTo>
                      <a:pt x="566" y="16"/>
                    </a:lnTo>
                    <a:lnTo>
                      <a:pt x="570" y="16"/>
                    </a:lnTo>
                    <a:lnTo>
                      <a:pt x="574" y="18"/>
                    </a:lnTo>
                    <a:lnTo>
                      <a:pt x="570" y="18"/>
                    </a:lnTo>
                    <a:lnTo>
                      <a:pt x="566" y="18"/>
                    </a:lnTo>
                    <a:lnTo>
                      <a:pt x="562" y="18"/>
                    </a:lnTo>
                    <a:lnTo>
                      <a:pt x="558" y="18"/>
                    </a:lnTo>
                    <a:lnTo>
                      <a:pt x="554" y="18"/>
                    </a:lnTo>
                    <a:lnTo>
                      <a:pt x="550" y="22"/>
                    </a:lnTo>
                    <a:lnTo>
                      <a:pt x="546" y="22"/>
                    </a:lnTo>
                    <a:lnTo>
                      <a:pt x="544" y="22"/>
                    </a:lnTo>
                    <a:lnTo>
                      <a:pt x="540" y="22"/>
                    </a:lnTo>
                    <a:lnTo>
                      <a:pt x="536" y="22"/>
                    </a:lnTo>
                    <a:lnTo>
                      <a:pt x="532" y="22"/>
                    </a:lnTo>
                    <a:lnTo>
                      <a:pt x="528" y="22"/>
                    </a:lnTo>
                    <a:lnTo>
                      <a:pt x="532" y="22"/>
                    </a:lnTo>
                    <a:lnTo>
                      <a:pt x="528" y="26"/>
                    </a:lnTo>
                    <a:lnTo>
                      <a:pt x="532" y="26"/>
                    </a:lnTo>
                    <a:lnTo>
                      <a:pt x="532" y="22"/>
                    </a:lnTo>
                    <a:lnTo>
                      <a:pt x="536" y="22"/>
                    </a:lnTo>
                    <a:lnTo>
                      <a:pt x="540" y="22"/>
                    </a:lnTo>
                    <a:lnTo>
                      <a:pt x="544" y="22"/>
                    </a:lnTo>
                    <a:lnTo>
                      <a:pt x="546" y="22"/>
                    </a:lnTo>
                    <a:lnTo>
                      <a:pt x="550" y="22"/>
                    </a:lnTo>
                    <a:lnTo>
                      <a:pt x="554" y="22"/>
                    </a:lnTo>
                    <a:lnTo>
                      <a:pt x="554" y="26"/>
                    </a:lnTo>
                    <a:lnTo>
                      <a:pt x="550" y="26"/>
                    </a:lnTo>
                    <a:lnTo>
                      <a:pt x="554" y="26"/>
                    </a:lnTo>
                    <a:lnTo>
                      <a:pt x="554" y="22"/>
                    </a:lnTo>
                    <a:lnTo>
                      <a:pt x="558" y="22"/>
                    </a:lnTo>
                    <a:lnTo>
                      <a:pt x="558" y="18"/>
                    </a:lnTo>
                    <a:lnTo>
                      <a:pt x="562" y="18"/>
                    </a:lnTo>
                    <a:lnTo>
                      <a:pt x="566" y="18"/>
                    </a:lnTo>
                    <a:lnTo>
                      <a:pt x="574" y="18"/>
                    </a:lnTo>
                    <a:lnTo>
                      <a:pt x="576" y="18"/>
                    </a:lnTo>
                    <a:lnTo>
                      <a:pt x="580" y="18"/>
                    </a:lnTo>
                    <a:lnTo>
                      <a:pt x="584" y="18"/>
                    </a:lnTo>
                    <a:lnTo>
                      <a:pt x="584" y="22"/>
                    </a:lnTo>
                    <a:lnTo>
                      <a:pt x="584" y="18"/>
                    </a:lnTo>
                    <a:lnTo>
                      <a:pt x="588" y="18"/>
                    </a:lnTo>
                    <a:lnTo>
                      <a:pt x="592" y="18"/>
                    </a:lnTo>
                    <a:lnTo>
                      <a:pt x="596" y="18"/>
                    </a:lnTo>
                    <a:lnTo>
                      <a:pt x="596" y="16"/>
                    </a:lnTo>
                    <a:lnTo>
                      <a:pt x="600" y="16"/>
                    </a:lnTo>
                    <a:lnTo>
                      <a:pt x="604" y="16"/>
                    </a:lnTo>
                    <a:lnTo>
                      <a:pt x="606" y="16"/>
                    </a:lnTo>
                    <a:lnTo>
                      <a:pt x="610" y="16"/>
                    </a:lnTo>
                    <a:lnTo>
                      <a:pt x="614" y="16"/>
                    </a:lnTo>
                    <a:lnTo>
                      <a:pt x="618" y="16"/>
                    </a:lnTo>
                    <a:lnTo>
                      <a:pt x="622" y="16"/>
                    </a:lnTo>
                    <a:lnTo>
                      <a:pt x="626" y="16"/>
                    </a:lnTo>
                    <a:lnTo>
                      <a:pt x="630" y="16"/>
                    </a:lnTo>
                    <a:lnTo>
                      <a:pt x="632" y="18"/>
                    </a:lnTo>
                    <a:lnTo>
                      <a:pt x="636" y="18"/>
                    </a:lnTo>
                    <a:lnTo>
                      <a:pt x="636" y="16"/>
                    </a:lnTo>
                    <a:lnTo>
                      <a:pt x="640" y="18"/>
                    </a:lnTo>
                    <a:lnTo>
                      <a:pt x="648" y="18"/>
                    </a:lnTo>
                    <a:lnTo>
                      <a:pt x="656" y="18"/>
                    </a:lnTo>
                    <a:lnTo>
                      <a:pt x="656" y="16"/>
                    </a:lnTo>
                    <a:lnTo>
                      <a:pt x="660" y="16"/>
                    </a:lnTo>
                    <a:lnTo>
                      <a:pt x="662" y="16"/>
                    </a:lnTo>
                    <a:lnTo>
                      <a:pt x="666" y="16"/>
                    </a:lnTo>
                    <a:lnTo>
                      <a:pt x="670" y="16"/>
                    </a:lnTo>
                    <a:lnTo>
                      <a:pt x="674" y="16"/>
                    </a:lnTo>
                    <a:lnTo>
                      <a:pt x="678" y="16"/>
                    </a:lnTo>
                    <a:lnTo>
                      <a:pt x="682" y="16"/>
                    </a:lnTo>
                    <a:lnTo>
                      <a:pt x="678" y="16"/>
                    </a:lnTo>
                    <a:lnTo>
                      <a:pt x="678" y="18"/>
                    </a:lnTo>
                    <a:lnTo>
                      <a:pt x="682" y="18"/>
                    </a:lnTo>
                    <a:lnTo>
                      <a:pt x="678" y="22"/>
                    </a:lnTo>
                    <a:lnTo>
                      <a:pt x="674" y="22"/>
                    </a:lnTo>
                    <a:lnTo>
                      <a:pt x="670" y="26"/>
                    </a:lnTo>
                    <a:lnTo>
                      <a:pt x="666" y="26"/>
                    </a:lnTo>
                    <a:lnTo>
                      <a:pt x="670" y="26"/>
                    </a:lnTo>
                    <a:lnTo>
                      <a:pt x="674" y="26"/>
                    </a:lnTo>
                    <a:lnTo>
                      <a:pt x="678" y="26"/>
                    </a:lnTo>
                    <a:lnTo>
                      <a:pt x="678" y="22"/>
                    </a:lnTo>
                    <a:lnTo>
                      <a:pt x="682" y="22"/>
                    </a:lnTo>
                    <a:lnTo>
                      <a:pt x="686" y="22"/>
                    </a:lnTo>
                    <a:lnTo>
                      <a:pt x="688" y="22"/>
                    </a:lnTo>
                    <a:lnTo>
                      <a:pt x="692" y="22"/>
                    </a:lnTo>
                    <a:lnTo>
                      <a:pt x="696" y="22"/>
                    </a:lnTo>
                    <a:lnTo>
                      <a:pt x="692" y="22"/>
                    </a:lnTo>
                    <a:lnTo>
                      <a:pt x="692" y="26"/>
                    </a:lnTo>
                    <a:lnTo>
                      <a:pt x="696" y="26"/>
                    </a:lnTo>
                    <a:lnTo>
                      <a:pt x="696" y="22"/>
                    </a:lnTo>
                    <a:lnTo>
                      <a:pt x="700" y="22"/>
                    </a:lnTo>
                    <a:lnTo>
                      <a:pt x="704" y="22"/>
                    </a:lnTo>
                    <a:lnTo>
                      <a:pt x="704" y="26"/>
                    </a:lnTo>
                    <a:lnTo>
                      <a:pt x="708" y="26"/>
                    </a:lnTo>
                    <a:lnTo>
                      <a:pt x="712" y="26"/>
                    </a:lnTo>
                    <a:lnTo>
                      <a:pt x="716" y="26"/>
                    </a:lnTo>
                    <a:lnTo>
                      <a:pt x="718" y="26"/>
                    </a:lnTo>
                    <a:lnTo>
                      <a:pt x="722" y="30"/>
                    </a:lnTo>
                    <a:lnTo>
                      <a:pt x="726" y="30"/>
                    </a:lnTo>
                    <a:lnTo>
                      <a:pt x="730" y="30"/>
                    </a:lnTo>
                    <a:lnTo>
                      <a:pt x="730" y="34"/>
                    </a:lnTo>
                    <a:lnTo>
                      <a:pt x="722" y="34"/>
                    </a:lnTo>
                    <a:lnTo>
                      <a:pt x="718" y="34"/>
                    </a:lnTo>
                    <a:lnTo>
                      <a:pt x="718" y="38"/>
                    </a:lnTo>
                    <a:lnTo>
                      <a:pt x="716" y="38"/>
                    </a:lnTo>
                    <a:lnTo>
                      <a:pt x="718" y="38"/>
                    </a:lnTo>
                    <a:lnTo>
                      <a:pt x="716" y="38"/>
                    </a:lnTo>
                    <a:lnTo>
                      <a:pt x="716" y="42"/>
                    </a:lnTo>
                    <a:lnTo>
                      <a:pt x="712" y="42"/>
                    </a:lnTo>
                    <a:lnTo>
                      <a:pt x="708" y="42"/>
                    </a:lnTo>
                    <a:lnTo>
                      <a:pt x="704" y="42"/>
                    </a:lnTo>
                    <a:lnTo>
                      <a:pt x="700" y="42"/>
                    </a:lnTo>
                    <a:lnTo>
                      <a:pt x="696" y="42"/>
                    </a:lnTo>
                    <a:lnTo>
                      <a:pt x="688" y="42"/>
                    </a:lnTo>
                    <a:lnTo>
                      <a:pt x="686" y="42"/>
                    </a:lnTo>
                    <a:lnTo>
                      <a:pt x="686" y="44"/>
                    </a:lnTo>
                    <a:lnTo>
                      <a:pt x="682" y="44"/>
                    </a:lnTo>
                    <a:lnTo>
                      <a:pt x="678" y="44"/>
                    </a:lnTo>
                    <a:lnTo>
                      <a:pt x="674" y="44"/>
                    </a:lnTo>
                    <a:lnTo>
                      <a:pt x="666" y="44"/>
                    </a:lnTo>
                    <a:lnTo>
                      <a:pt x="662" y="44"/>
                    </a:lnTo>
                    <a:lnTo>
                      <a:pt x="656" y="44"/>
                    </a:lnTo>
                    <a:lnTo>
                      <a:pt x="652" y="44"/>
                    </a:lnTo>
                    <a:lnTo>
                      <a:pt x="648" y="44"/>
                    </a:lnTo>
                    <a:lnTo>
                      <a:pt x="644" y="44"/>
                    </a:lnTo>
                    <a:lnTo>
                      <a:pt x="640" y="44"/>
                    </a:lnTo>
                    <a:lnTo>
                      <a:pt x="636" y="44"/>
                    </a:lnTo>
                    <a:lnTo>
                      <a:pt x="632" y="44"/>
                    </a:lnTo>
                    <a:lnTo>
                      <a:pt x="630" y="44"/>
                    </a:lnTo>
                    <a:lnTo>
                      <a:pt x="626" y="44"/>
                    </a:lnTo>
                    <a:lnTo>
                      <a:pt x="622" y="44"/>
                    </a:lnTo>
                    <a:lnTo>
                      <a:pt x="618" y="44"/>
                    </a:lnTo>
                    <a:lnTo>
                      <a:pt x="614" y="44"/>
                    </a:lnTo>
                    <a:lnTo>
                      <a:pt x="610" y="44"/>
                    </a:lnTo>
                    <a:lnTo>
                      <a:pt x="606" y="44"/>
                    </a:lnTo>
                    <a:lnTo>
                      <a:pt x="604" y="44"/>
                    </a:lnTo>
                    <a:lnTo>
                      <a:pt x="600" y="44"/>
                    </a:lnTo>
                    <a:lnTo>
                      <a:pt x="596" y="44"/>
                    </a:lnTo>
                    <a:lnTo>
                      <a:pt x="592" y="44"/>
                    </a:lnTo>
                    <a:lnTo>
                      <a:pt x="588" y="44"/>
                    </a:lnTo>
                    <a:lnTo>
                      <a:pt x="584" y="44"/>
                    </a:lnTo>
                    <a:lnTo>
                      <a:pt x="588" y="44"/>
                    </a:lnTo>
                    <a:lnTo>
                      <a:pt x="592" y="44"/>
                    </a:lnTo>
                    <a:lnTo>
                      <a:pt x="600" y="44"/>
                    </a:lnTo>
                    <a:lnTo>
                      <a:pt x="606" y="44"/>
                    </a:lnTo>
                    <a:lnTo>
                      <a:pt x="610" y="44"/>
                    </a:lnTo>
                    <a:lnTo>
                      <a:pt x="606" y="44"/>
                    </a:lnTo>
                    <a:lnTo>
                      <a:pt x="604" y="48"/>
                    </a:lnTo>
                    <a:lnTo>
                      <a:pt x="600" y="48"/>
                    </a:lnTo>
                    <a:lnTo>
                      <a:pt x="596" y="48"/>
                    </a:lnTo>
                    <a:lnTo>
                      <a:pt x="592" y="48"/>
                    </a:lnTo>
                    <a:lnTo>
                      <a:pt x="588" y="48"/>
                    </a:lnTo>
                    <a:lnTo>
                      <a:pt x="584" y="52"/>
                    </a:lnTo>
                    <a:lnTo>
                      <a:pt x="580" y="52"/>
                    </a:lnTo>
                    <a:lnTo>
                      <a:pt x="576" y="52"/>
                    </a:lnTo>
                    <a:lnTo>
                      <a:pt x="574" y="52"/>
                    </a:lnTo>
                    <a:lnTo>
                      <a:pt x="570" y="52"/>
                    </a:lnTo>
                    <a:lnTo>
                      <a:pt x="566" y="52"/>
                    </a:lnTo>
                    <a:lnTo>
                      <a:pt x="566" y="56"/>
                    </a:lnTo>
                    <a:lnTo>
                      <a:pt x="562" y="56"/>
                    </a:lnTo>
                    <a:lnTo>
                      <a:pt x="566" y="60"/>
                    </a:lnTo>
                    <a:lnTo>
                      <a:pt x="570" y="60"/>
                    </a:lnTo>
                    <a:lnTo>
                      <a:pt x="574" y="60"/>
                    </a:lnTo>
                    <a:lnTo>
                      <a:pt x="574" y="56"/>
                    </a:lnTo>
                    <a:lnTo>
                      <a:pt x="580" y="56"/>
                    </a:lnTo>
                    <a:lnTo>
                      <a:pt x="584" y="56"/>
                    </a:lnTo>
                    <a:lnTo>
                      <a:pt x="588" y="52"/>
                    </a:lnTo>
                    <a:lnTo>
                      <a:pt x="592" y="52"/>
                    </a:lnTo>
                    <a:lnTo>
                      <a:pt x="596" y="52"/>
                    </a:lnTo>
                    <a:lnTo>
                      <a:pt x="600" y="52"/>
                    </a:lnTo>
                    <a:lnTo>
                      <a:pt x="604" y="52"/>
                    </a:lnTo>
                    <a:lnTo>
                      <a:pt x="610" y="52"/>
                    </a:lnTo>
                    <a:lnTo>
                      <a:pt x="614" y="52"/>
                    </a:lnTo>
                    <a:lnTo>
                      <a:pt x="622" y="48"/>
                    </a:lnTo>
                    <a:lnTo>
                      <a:pt x="626" y="48"/>
                    </a:lnTo>
                    <a:lnTo>
                      <a:pt x="630" y="48"/>
                    </a:lnTo>
                    <a:lnTo>
                      <a:pt x="636" y="48"/>
                    </a:lnTo>
                    <a:lnTo>
                      <a:pt x="640" y="48"/>
                    </a:lnTo>
                    <a:lnTo>
                      <a:pt x="644" y="48"/>
                    </a:lnTo>
                    <a:lnTo>
                      <a:pt x="648" y="48"/>
                    </a:lnTo>
                    <a:lnTo>
                      <a:pt x="652" y="48"/>
                    </a:lnTo>
                    <a:lnTo>
                      <a:pt x="656" y="48"/>
                    </a:lnTo>
                    <a:lnTo>
                      <a:pt x="660" y="48"/>
                    </a:lnTo>
                    <a:lnTo>
                      <a:pt x="662" y="48"/>
                    </a:lnTo>
                    <a:lnTo>
                      <a:pt x="670" y="48"/>
                    </a:lnTo>
                    <a:lnTo>
                      <a:pt x="674" y="48"/>
                    </a:lnTo>
                    <a:lnTo>
                      <a:pt x="674" y="56"/>
                    </a:lnTo>
                    <a:lnTo>
                      <a:pt x="670" y="56"/>
                    </a:lnTo>
                    <a:lnTo>
                      <a:pt x="666" y="60"/>
                    </a:lnTo>
                    <a:lnTo>
                      <a:pt x="662" y="60"/>
                    </a:lnTo>
                    <a:lnTo>
                      <a:pt x="660" y="60"/>
                    </a:lnTo>
                    <a:lnTo>
                      <a:pt x="656" y="60"/>
                    </a:lnTo>
                    <a:lnTo>
                      <a:pt x="656" y="64"/>
                    </a:lnTo>
                    <a:lnTo>
                      <a:pt x="652" y="64"/>
                    </a:lnTo>
                    <a:lnTo>
                      <a:pt x="648" y="64"/>
                    </a:lnTo>
                    <a:lnTo>
                      <a:pt x="644" y="64"/>
                    </a:lnTo>
                    <a:lnTo>
                      <a:pt x="640" y="64"/>
                    </a:lnTo>
                    <a:lnTo>
                      <a:pt x="644" y="68"/>
                    </a:lnTo>
                    <a:lnTo>
                      <a:pt x="648" y="68"/>
                    </a:lnTo>
                    <a:lnTo>
                      <a:pt x="644" y="68"/>
                    </a:lnTo>
                    <a:lnTo>
                      <a:pt x="640" y="68"/>
                    </a:lnTo>
                    <a:lnTo>
                      <a:pt x="644" y="68"/>
                    </a:lnTo>
                    <a:lnTo>
                      <a:pt x="648" y="68"/>
                    </a:lnTo>
                    <a:lnTo>
                      <a:pt x="652" y="68"/>
                    </a:lnTo>
                    <a:lnTo>
                      <a:pt x="656" y="68"/>
                    </a:lnTo>
                    <a:lnTo>
                      <a:pt x="656" y="64"/>
                    </a:lnTo>
                    <a:lnTo>
                      <a:pt x="660" y="64"/>
                    </a:lnTo>
                    <a:lnTo>
                      <a:pt x="662" y="64"/>
                    </a:lnTo>
                    <a:lnTo>
                      <a:pt x="670" y="60"/>
                    </a:lnTo>
                    <a:lnTo>
                      <a:pt x="674" y="60"/>
                    </a:lnTo>
                    <a:lnTo>
                      <a:pt x="678" y="60"/>
                    </a:lnTo>
                    <a:lnTo>
                      <a:pt x="682" y="60"/>
                    </a:lnTo>
                    <a:lnTo>
                      <a:pt x="686" y="56"/>
                    </a:lnTo>
                    <a:lnTo>
                      <a:pt x="688" y="60"/>
                    </a:lnTo>
                    <a:lnTo>
                      <a:pt x="688" y="56"/>
                    </a:lnTo>
                    <a:lnTo>
                      <a:pt x="692" y="56"/>
                    </a:lnTo>
                    <a:lnTo>
                      <a:pt x="688" y="56"/>
                    </a:lnTo>
                    <a:lnTo>
                      <a:pt x="688" y="52"/>
                    </a:lnTo>
                    <a:lnTo>
                      <a:pt x="692" y="48"/>
                    </a:lnTo>
                    <a:lnTo>
                      <a:pt x="696" y="48"/>
                    </a:lnTo>
                    <a:lnTo>
                      <a:pt x="700" y="48"/>
                    </a:lnTo>
                    <a:lnTo>
                      <a:pt x="704" y="48"/>
                    </a:lnTo>
                    <a:lnTo>
                      <a:pt x="708" y="48"/>
                    </a:lnTo>
                    <a:lnTo>
                      <a:pt x="712" y="48"/>
                    </a:lnTo>
                    <a:lnTo>
                      <a:pt x="716" y="48"/>
                    </a:lnTo>
                    <a:lnTo>
                      <a:pt x="718" y="48"/>
                    </a:lnTo>
                    <a:lnTo>
                      <a:pt x="718" y="52"/>
                    </a:lnTo>
                    <a:lnTo>
                      <a:pt x="722" y="56"/>
                    </a:lnTo>
                    <a:lnTo>
                      <a:pt x="718" y="64"/>
                    </a:lnTo>
                    <a:lnTo>
                      <a:pt x="716" y="68"/>
                    </a:lnTo>
                    <a:lnTo>
                      <a:pt x="716" y="72"/>
                    </a:lnTo>
                    <a:lnTo>
                      <a:pt x="712" y="72"/>
                    </a:lnTo>
                    <a:lnTo>
                      <a:pt x="708" y="72"/>
                    </a:lnTo>
                    <a:lnTo>
                      <a:pt x="712" y="72"/>
                    </a:lnTo>
                    <a:lnTo>
                      <a:pt x="708" y="74"/>
                    </a:lnTo>
                    <a:lnTo>
                      <a:pt x="704" y="74"/>
                    </a:lnTo>
                    <a:lnTo>
                      <a:pt x="700" y="78"/>
                    </a:lnTo>
                    <a:lnTo>
                      <a:pt x="696" y="78"/>
                    </a:lnTo>
                    <a:lnTo>
                      <a:pt x="692" y="82"/>
                    </a:lnTo>
                    <a:lnTo>
                      <a:pt x="696" y="82"/>
                    </a:lnTo>
                    <a:lnTo>
                      <a:pt x="696" y="86"/>
                    </a:lnTo>
                    <a:lnTo>
                      <a:pt x="692" y="86"/>
                    </a:lnTo>
                    <a:lnTo>
                      <a:pt x="688" y="86"/>
                    </a:lnTo>
                    <a:lnTo>
                      <a:pt x="686" y="90"/>
                    </a:lnTo>
                    <a:lnTo>
                      <a:pt x="688" y="90"/>
                    </a:lnTo>
                    <a:lnTo>
                      <a:pt x="692" y="90"/>
                    </a:lnTo>
                    <a:lnTo>
                      <a:pt x="688" y="90"/>
                    </a:lnTo>
                    <a:lnTo>
                      <a:pt x="686" y="94"/>
                    </a:lnTo>
                    <a:lnTo>
                      <a:pt x="688" y="94"/>
                    </a:lnTo>
                    <a:lnTo>
                      <a:pt x="688" y="90"/>
                    </a:lnTo>
                    <a:lnTo>
                      <a:pt x="692" y="90"/>
                    </a:lnTo>
                    <a:lnTo>
                      <a:pt x="696" y="90"/>
                    </a:lnTo>
                    <a:lnTo>
                      <a:pt x="696" y="86"/>
                    </a:lnTo>
                    <a:lnTo>
                      <a:pt x="700" y="86"/>
                    </a:lnTo>
                    <a:lnTo>
                      <a:pt x="700" y="82"/>
                    </a:lnTo>
                    <a:lnTo>
                      <a:pt x="704" y="82"/>
                    </a:lnTo>
                    <a:lnTo>
                      <a:pt x="708" y="82"/>
                    </a:lnTo>
                    <a:lnTo>
                      <a:pt x="712" y="78"/>
                    </a:lnTo>
                    <a:lnTo>
                      <a:pt x="716" y="74"/>
                    </a:lnTo>
                    <a:lnTo>
                      <a:pt x="718" y="74"/>
                    </a:lnTo>
                    <a:lnTo>
                      <a:pt x="718" y="72"/>
                    </a:lnTo>
                    <a:lnTo>
                      <a:pt x="722" y="72"/>
                    </a:lnTo>
                    <a:lnTo>
                      <a:pt x="726" y="72"/>
                    </a:lnTo>
                    <a:lnTo>
                      <a:pt x="730" y="68"/>
                    </a:lnTo>
                    <a:lnTo>
                      <a:pt x="734" y="64"/>
                    </a:lnTo>
                    <a:lnTo>
                      <a:pt x="738" y="64"/>
                    </a:lnTo>
                    <a:lnTo>
                      <a:pt x="742" y="60"/>
                    </a:lnTo>
                    <a:lnTo>
                      <a:pt x="744" y="60"/>
                    </a:lnTo>
                    <a:lnTo>
                      <a:pt x="748" y="60"/>
                    </a:lnTo>
                    <a:lnTo>
                      <a:pt x="744" y="60"/>
                    </a:lnTo>
                    <a:lnTo>
                      <a:pt x="744" y="64"/>
                    </a:lnTo>
                    <a:lnTo>
                      <a:pt x="744" y="68"/>
                    </a:lnTo>
                    <a:lnTo>
                      <a:pt x="748" y="68"/>
                    </a:lnTo>
                    <a:lnTo>
                      <a:pt x="748" y="64"/>
                    </a:lnTo>
                    <a:lnTo>
                      <a:pt x="756" y="64"/>
                    </a:lnTo>
                    <a:lnTo>
                      <a:pt x="760" y="64"/>
                    </a:lnTo>
                    <a:lnTo>
                      <a:pt x="764" y="64"/>
                    </a:lnTo>
                    <a:lnTo>
                      <a:pt x="768" y="64"/>
                    </a:lnTo>
                    <a:lnTo>
                      <a:pt x="770" y="64"/>
                    </a:lnTo>
                    <a:lnTo>
                      <a:pt x="770" y="68"/>
                    </a:lnTo>
                    <a:lnTo>
                      <a:pt x="774" y="68"/>
                    </a:lnTo>
                    <a:lnTo>
                      <a:pt x="778" y="64"/>
                    </a:lnTo>
                    <a:lnTo>
                      <a:pt x="782" y="64"/>
                    </a:lnTo>
                    <a:lnTo>
                      <a:pt x="782" y="60"/>
                    </a:lnTo>
                    <a:lnTo>
                      <a:pt x="778" y="60"/>
                    </a:lnTo>
                    <a:lnTo>
                      <a:pt x="778" y="56"/>
                    </a:lnTo>
                    <a:lnTo>
                      <a:pt x="782" y="56"/>
                    </a:lnTo>
                    <a:lnTo>
                      <a:pt x="782" y="60"/>
                    </a:lnTo>
                    <a:lnTo>
                      <a:pt x="786" y="60"/>
                    </a:lnTo>
                    <a:lnTo>
                      <a:pt x="786" y="56"/>
                    </a:lnTo>
                    <a:lnTo>
                      <a:pt x="782" y="56"/>
                    </a:lnTo>
                    <a:lnTo>
                      <a:pt x="782" y="52"/>
                    </a:lnTo>
                    <a:lnTo>
                      <a:pt x="786" y="52"/>
                    </a:lnTo>
                    <a:lnTo>
                      <a:pt x="786" y="56"/>
                    </a:lnTo>
                    <a:lnTo>
                      <a:pt x="786" y="52"/>
                    </a:lnTo>
                    <a:lnTo>
                      <a:pt x="788" y="52"/>
                    </a:lnTo>
                    <a:lnTo>
                      <a:pt x="792" y="52"/>
                    </a:lnTo>
                    <a:lnTo>
                      <a:pt x="796" y="52"/>
                    </a:lnTo>
                    <a:lnTo>
                      <a:pt x="800" y="52"/>
                    </a:lnTo>
                    <a:lnTo>
                      <a:pt x="804" y="52"/>
                    </a:lnTo>
                    <a:lnTo>
                      <a:pt x="808" y="52"/>
                    </a:lnTo>
                    <a:lnTo>
                      <a:pt x="812" y="52"/>
                    </a:lnTo>
                    <a:lnTo>
                      <a:pt x="816" y="52"/>
                    </a:lnTo>
                    <a:lnTo>
                      <a:pt x="818" y="52"/>
                    </a:lnTo>
                    <a:lnTo>
                      <a:pt x="822" y="52"/>
                    </a:lnTo>
                    <a:lnTo>
                      <a:pt x="826" y="52"/>
                    </a:lnTo>
                    <a:lnTo>
                      <a:pt x="830" y="52"/>
                    </a:lnTo>
                    <a:lnTo>
                      <a:pt x="834" y="52"/>
                    </a:lnTo>
                    <a:lnTo>
                      <a:pt x="834" y="56"/>
                    </a:lnTo>
                    <a:lnTo>
                      <a:pt x="838" y="56"/>
                    </a:lnTo>
                    <a:lnTo>
                      <a:pt x="842" y="56"/>
                    </a:lnTo>
                    <a:lnTo>
                      <a:pt x="844" y="56"/>
                    </a:lnTo>
                    <a:lnTo>
                      <a:pt x="848" y="56"/>
                    </a:lnTo>
                    <a:lnTo>
                      <a:pt x="852" y="56"/>
                    </a:lnTo>
                    <a:lnTo>
                      <a:pt x="852" y="60"/>
                    </a:lnTo>
                    <a:lnTo>
                      <a:pt x="856" y="60"/>
                    </a:lnTo>
                    <a:lnTo>
                      <a:pt x="860" y="60"/>
                    </a:lnTo>
                    <a:lnTo>
                      <a:pt x="856" y="64"/>
                    </a:lnTo>
                    <a:lnTo>
                      <a:pt x="852" y="64"/>
                    </a:lnTo>
                    <a:lnTo>
                      <a:pt x="852" y="68"/>
                    </a:lnTo>
                    <a:lnTo>
                      <a:pt x="848" y="68"/>
                    </a:lnTo>
                    <a:lnTo>
                      <a:pt x="844" y="68"/>
                    </a:lnTo>
                    <a:lnTo>
                      <a:pt x="844" y="72"/>
                    </a:lnTo>
                    <a:lnTo>
                      <a:pt x="842" y="72"/>
                    </a:lnTo>
                    <a:lnTo>
                      <a:pt x="838" y="72"/>
                    </a:lnTo>
                    <a:lnTo>
                      <a:pt x="834" y="74"/>
                    </a:lnTo>
                    <a:lnTo>
                      <a:pt x="830" y="74"/>
                    </a:lnTo>
                    <a:lnTo>
                      <a:pt x="826" y="74"/>
                    </a:lnTo>
                    <a:lnTo>
                      <a:pt x="822" y="74"/>
                    </a:lnTo>
                    <a:lnTo>
                      <a:pt x="818" y="74"/>
                    </a:lnTo>
                    <a:lnTo>
                      <a:pt x="818" y="78"/>
                    </a:lnTo>
                    <a:lnTo>
                      <a:pt x="822" y="78"/>
                    </a:lnTo>
                    <a:lnTo>
                      <a:pt x="822" y="82"/>
                    </a:lnTo>
                    <a:lnTo>
                      <a:pt x="818" y="82"/>
                    </a:lnTo>
                    <a:lnTo>
                      <a:pt x="816" y="82"/>
                    </a:lnTo>
                    <a:lnTo>
                      <a:pt x="812" y="82"/>
                    </a:lnTo>
                    <a:lnTo>
                      <a:pt x="808" y="86"/>
                    </a:lnTo>
                    <a:lnTo>
                      <a:pt x="804" y="86"/>
                    </a:lnTo>
                    <a:lnTo>
                      <a:pt x="800" y="86"/>
                    </a:lnTo>
                    <a:lnTo>
                      <a:pt x="796" y="86"/>
                    </a:lnTo>
                    <a:lnTo>
                      <a:pt x="792" y="86"/>
                    </a:lnTo>
                    <a:lnTo>
                      <a:pt x="788" y="86"/>
                    </a:lnTo>
                    <a:lnTo>
                      <a:pt x="786" y="86"/>
                    </a:lnTo>
                    <a:lnTo>
                      <a:pt x="782" y="86"/>
                    </a:lnTo>
                    <a:lnTo>
                      <a:pt x="778" y="86"/>
                    </a:lnTo>
                    <a:lnTo>
                      <a:pt x="774" y="86"/>
                    </a:lnTo>
                    <a:lnTo>
                      <a:pt x="774" y="90"/>
                    </a:lnTo>
                    <a:lnTo>
                      <a:pt x="770" y="90"/>
                    </a:lnTo>
                    <a:lnTo>
                      <a:pt x="768" y="90"/>
                    </a:lnTo>
                    <a:lnTo>
                      <a:pt x="764" y="90"/>
                    </a:lnTo>
                    <a:lnTo>
                      <a:pt x="760" y="90"/>
                    </a:lnTo>
                    <a:lnTo>
                      <a:pt x="756" y="90"/>
                    </a:lnTo>
                    <a:lnTo>
                      <a:pt x="752" y="90"/>
                    </a:lnTo>
                    <a:lnTo>
                      <a:pt x="748" y="90"/>
                    </a:lnTo>
                    <a:lnTo>
                      <a:pt x="744" y="90"/>
                    </a:lnTo>
                    <a:lnTo>
                      <a:pt x="742" y="90"/>
                    </a:lnTo>
                    <a:lnTo>
                      <a:pt x="738" y="94"/>
                    </a:lnTo>
                    <a:lnTo>
                      <a:pt x="734" y="94"/>
                    </a:lnTo>
                    <a:lnTo>
                      <a:pt x="734" y="90"/>
                    </a:lnTo>
                    <a:lnTo>
                      <a:pt x="730" y="90"/>
                    </a:lnTo>
                    <a:lnTo>
                      <a:pt x="730" y="94"/>
                    </a:lnTo>
                    <a:lnTo>
                      <a:pt x="734" y="94"/>
                    </a:lnTo>
                    <a:lnTo>
                      <a:pt x="738" y="94"/>
                    </a:lnTo>
                    <a:lnTo>
                      <a:pt x="742" y="94"/>
                    </a:lnTo>
                    <a:lnTo>
                      <a:pt x="744" y="94"/>
                    </a:lnTo>
                    <a:lnTo>
                      <a:pt x="744" y="90"/>
                    </a:lnTo>
                    <a:lnTo>
                      <a:pt x="748" y="90"/>
                    </a:lnTo>
                    <a:lnTo>
                      <a:pt x="752" y="90"/>
                    </a:lnTo>
                    <a:lnTo>
                      <a:pt x="756" y="90"/>
                    </a:lnTo>
                    <a:lnTo>
                      <a:pt x="760" y="90"/>
                    </a:lnTo>
                    <a:lnTo>
                      <a:pt x="764" y="90"/>
                    </a:lnTo>
                    <a:lnTo>
                      <a:pt x="768" y="94"/>
                    </a:lnTo>
                    <a:lnTo>
                      <a:pt x="770" y="94"/>
                    </a:lnTo>
                    <a:lnTo>
                      <a:pt x="774" y="94"/>
                    </a:lnTo>
                    <a:lnTo>
                      <a:pt x="778" y="94"/>
                    </a:lnTo>
                    <a:lnTo>
                      <a:pt x="782" y="90"/>
                    </a:lnTo>
                    <a:lnTo>
                      <a:pt x="786" y="90"/>
                    </a:lnTo>
                    <a:lnTo>
                      <a:pt x="788" y="90"/>
                    </a:lnTo>
                    <a:lnTo>
                      <a:pt x="788" y="94"/>
                    </a:lnTo>
                    <a:lnTo>
                      <a:pt x="792" y="94"/>
                    </a:lnTo>
                    <a:lnTo>
                      <a:pt x="796" y="94"/>
                    </a:lnTo>
                    <a:lnTo>
                      <a:pt x="800" y="94"/>
                    </a:lnTo>
                    <a:lnTo>
                      <a:pt x="804" y="94"/>
                    </a:lnTo>
                    <a:lnTo>
                      <a:pt x="800" y="94"/>
                    </a:lnTo>
                    <a:lnTo>
                      <a:pt x="800" y="98"/>
                    </a:lnTo>
                    <a:lnTo>
                      <a:pt x="796" y="98"/>
                    </a:lnTo>
                    <a:lnTo>
                      <a:pt x="792" y="98"/>
                    </a:lnTo>
                    <a:lnTo>
                      <a:pt x="796" y="98"/>
                    </a:lnTo>
                    <a:lnTo>
                      <a:pt x="792" y="100"/>
                    </a:lnTo>
                    <a:lnTo>
                      <a:pt x="788" y="100"/>
                    </a:lnTo>
                    <a:lnTo>
                      <a:pt x="786" y="100"/>
                    </a:lnTo>
                    <a:lnTo>
                      <a:pt x="782" y="100"/>
                    </a:lnTo>
                    <a:lnTo>
                      <a:pt x="778" y="100"/>
                    </a:lnTo>
                    <a:lnTo>
                      <a:pt x="774" y="100"/>
                    </a:lnTo>
                    <a:lnTo>
                      <a:pt x="770" y="100"/>
                    </a:lnTo>
                    <a:lnTo>
                      <a:pt x="768" y="100"/>
                    </a:lnTo>
                    <a:lnTo>
                      <a:pt x="764" y="100"/>
                    </a:lnTo>
                    <a:lnTo>
                      <a:pt x="760" y="100"/>
                    </a:lnTo>
                    <a:lnTo>
                      <a:pt x="756" y="100"/>
                    </a:lnTo>
                    <a:lnTo>
                      <a:pt x="752" y="100"/>
                    </a:lnTo>
                    <a:lnTo>
                      <a:pt x="748" y="100"/>
                    </a:lnTo>
                    <a:lnTo>
                      <a:pt x="748" y="104"/>
                    </a:lnTo>
                    <a:lnTo>
                      <a:pt x="744" y="104"/>
                    </a:lnTo>
                    <a:lnTo>
                      <a:pt x="742" y="104"/>
                    </a:lnTo>
                    <a:lnTo>
                      <a:pt x="744" y="104"/>
                    </a:lnTo>
                    <a:lnTo>
                      <a:pt x="742" y="108"/>
                    </a:lnTo>
                    <a:lnTo>
                      <a:pt x="738" y="112"/>
                    </a:lnTo>
                    <a:lnTo>
                      <a:pt x="742" y="112"/>
                    </a:lnTo>
                    <a:lnTo>
                      <a:pt x="744" y="112"/>
                    </a:lnTo>
                    <a:lnTo>
                      <a:pt x="744" y="116"/>
                    </a:lnTo>
                    <a:lnTo>
                      <a:pt x="748" y="116"/>
                    </a:lnTo>
                    <a:lnTo>
                      <a:pt x="748" y="112"/>
                    </a:lnTo>
                    <a:lnTo>
                      <a:pt x="752" y="112"/>
                    </a:lnTo>
                    <a:lnTo>
                      <a:pt x="748" y="112"/>
                    </a:lnTo>
                    <a:lnTo>
                      <a:pt x="744" y="112"/>
                    </a:lnTo>
                    <a:lnTo>
                      <a:pt x="748" y="108"/>
                    </a:lnTo>
                    <a:lnTo>
                      <a:pt x="752" y="108"/>
                    </a:lnTo>
                    <a:lnTo>
                      <a:pt x="756" y="108"/>
                    </a:lnTo>
                    <a:lnTo>
                      <a:pt x="756" y="104"/>
                    </a:lnTo>
                    <a:lnTo>
                      <a:pt x="760" y="104"/>
                    </a:lnTo>
                    <a:lnTo>
                      <a:pt x="764" y="104"/>
                    </a:lnTo>
                    <a:lnTo>
                      <a:pt x="768" y="104"/>
                    </a:lnTo>
                    <a:lnTo>
                      <a:pt x="770" y="104"/>
                    </a:lnTo>
                    <a:lnTo>
                      <a:pt x="774" y="104"/>
                    </a:lnTo>
                    <a:lnTo>
                      <a:pt x="778" y="104"/>
                    </a:lnTo>
                    <a:lnTo>
                      <a:pt x="782" y="104"/>
                    </a:lnTo>
                    <a:lnTo>
                      <a:pt x="786" y="104"/>
                    </a:lnTo>
                    <a:lnTo>
                      <a:pt x="786" y="108"/>
                    </a:lnTo>
                    <a:lnTo>
                      <a:pt x="782" y="108"/>
                    </a:lnTo>
                    <a:lnTo>
                      <a:pt x="778" y="112"/>
                    </a:lnTo>
                    <a:lnTo>
                      <a:pt x="778" y="116"/>
                    </a:lnTo>
                    <a:lnTo>
                      <a:pt x="774" y="116"/>
                    </a:lnTo>
                    <a:lnTo>
                      <a:pt x="770" y="116"/>
                    </a:lnTo>
                    <a:lnTo>
                      <a:pt x="768" y="116"/>
                    </a:lnTo>
                    <a:lnTo>
                      <a:pt x="764" y="116"/>
                    </a:lnTo>
                    <a:lnTo>
                      <a:pt x="760" y="116"/>
                    </a:lnTo>
                    <a:lnTo>
                      <a:pt x="756" y="116"/>
                    </a:lnTo>
                    <a:lnTo>
                      <a:pt x="756" y="120"/>
                    </a:lnTo>
                    <a:lnTo>
                      <a:pt x="752" y="120"/>
                    </a:lnTo>
                    <a:lnTo>
                      <a:pt x="756" y="120"/>
                    </a:lnTo>
                    <a:lnTo>
                      <a:pt x="756" y="124"/>
                    </a:lnTo>
                    <a:lnTo>
                      <a:pt x="752" y="124"/>
                    </a:lnTo>
                    <a:lnTo>
                      <a:pt x="752" y="128"/>
                    </a:lnTo>
                    <a:lnTo>
                      <a:pt x="752" y="130"/>
                    </a:lnTo>
                    <a:lnTo>
                      <a:pt x="752" y="134"/>
                    </a:lnTo>
                    <a:lnTo>
                      <a:pt x="752" y="130"/>
                    </a:lnTo>
                    <a:lnTo>
                      <a:pt x="756" y="128"/>
                    </a:lnTo>
                    <a:lnTo>
                      <a:pt x="760" y="128"/>
                    </a:lnTo>
                    <a:lnTo>
                      <a:pt x="764" y="128"/>
                    </a:lnTo>
                    <a:lnTo>
                      <a:pt x="764" y="130"/>
                    </a:lnTo>
                    <a:lnTo>
                      <a:pt x="760" y="130"/>
                    </a:lnTo>
                    <a:lnTo>
                      <a:pt x="764" y="130"/>
                    </a:lnTo>
                    <a:lnTo>
                      <a:pt x="760" y="130"/>
                    </a:lnTo>
                    <a:lnTo>
                      <a:pt x="756" y="130"/>
                    </a:lnTo>
                    <a:lnTo>
                      <a:pt x="756" y="134"/>
                    </a:lnTo>
                    <a:lnTo>
                      <a:pt x="752" y="134"/>
                    </a:lnTo>
                    <a:lnTo>
                      <a:pt x="748" y="134"/>
                    </a:lnTo>
                    <a:lnTo>
                      <a:pt x="748" y="138"/>
                    </a:lnTo>
                    <a:lnTo>
                      <a:pt x="748" y="142"/>
                    </a:lnTo>
                    <a:lnTo>
                      <a:pt x="744" y="142"/>
                    </a:lnTo>
                    <a:lnTo>
                      <a:pt x="742" y="142"/>
                    </a:lnTo>
                    <a:lnTo>
                      <a:pt x="738" y="142"/>
                    </a:lnTo>
                    <a:lnTo>
                      <a:pt x="734" y="142"/>
                    </a:lnTo>
                    <a:lnTo>
                      <a:pt x="734" y="146"/>
                    </a:lnTo>
                    <a:lnTo>
                      <a:pt x="738" y="146"/>
                    </a:lnTo>
                    <a:lnTo>
                      <a:pt x="734" y="146"/>
                    </a:lnTo>
                    <a:lnTo>
                      <a:pt x="730" y="146"/>
                    </a:lnTo>
                    <a:lnTo>
                      <a:pt x="730" y="150"/>
                    </a:lnTo>
                    <a:lnTo>
                      <a:pt x="734" y="150"/>
                    </a:lnTo>
                    <a:lnTo>
                      <a:pt x="734" y="146"/>
                    </a:lnTo>
                    <a:lnTo>
                      <a:pt x="738" y="146"/>
                    </a:lnTo>
                    <a:lnTo>
                      <a:pt x="738" y="150"/>
                    </a:lnTo>
                    <a:lnTo>
                      <a:pt x="734" y="150"/>
                    </a:lnTo>
                    <a:lnTo>
                      <a:pt x="734" y="154"/>
                    </a:lnTo>
                    <a:lnTo>
                      <a:pt x="730" y="158"/>
                    </a:lnTo>
                    <a:lnTo>
                      <a:pt x="730" y="160"/>
                    </a:lnTo>
                    <a:lnTo>
                      <a:pt x="726" y="160"/>
                    </a:lnTo>
                    <a:lnTo>
                      <a:pt x="722" y="160"/>
                    </a:lnTo>
                    <a:lnTo>
                      <a:pt x="726" y="164"/>
                    </a:lnTo>
                    <a:lnTo>
                      <a:pt x="730" y="164"/>
                    </a:lnTo>
                    <a:lnTo>
                      <a:pt x="726" y="164"/>
                    </a:lnTo>
                    <a:lnTo>
                      <a:pt x="722" y="168"/>
                    </a:lnTo>
                    <a:lnTo>
                      <a:pt x="726" y="168"/>
                    </a:lnTo>
                    <a:lnTo>
                      <a:pt x="722" y="172"/>
                    </a:lnTo>
                    <a:lnTo>
                      <a:pt x="718" y="174"/>
                    </a:lnTo>
                    <a:lnTo>
                      <a:pt x="722" y="174"/>
                    </a:lnTo>
                    <a:lnTo>
                      <a:pt x="726" y="174"/>
                    </a:lnTo>
                    <a:lnTo>
                      <a:pt x="730" y="174"/>
                    </a:lnTo>
                    <a:lnTo>
                      <a:pt x="726" y="174"/>
                    </a:lnTo>
                    <a:lnTo>
                      <a:pt x="726" y="178"/>
                    </a:lnTo>
                    <a:lnTo>
                      <a:pt x="730" y="174"/>
                    </a:lnTo>
                    <a:lnTo>
                      <a:pt x="730" y="172"/>
                    </a:lnTo>
                    <a:lnTo>
                      <a:pt x="734" y="168"/>
                    </a:lnTo>
                    <a:lnTo>
                      <a:pt x="738" y="164"/>
                    </a:lnTo>
                    <a:lnTo>
                      <a:pt x="742" y="168"/>
                    </a:lnTo>
                    <a:lnTo>
                      <a:pt x="744" y="168"/>
                    </a:lnTo>
                    <a:lnTo>
                      <a:pt x="748" y="172"/>
                    </a:lnTo>
                    <a:lnTo>
                      <a:pt x="752" y="172"/>
                    </a:lnTo>
                    <a:lnTo>
                      <a:pt x="756" y="172"/>
                    </a:lnTo>
                    <a:lnTo>
                      <a:pt x="760" y="172"/>
                    </a:lnTo>
                    <a:lnTo>
                      <a:pt x="764" y="174"/>
                    </a:lnTo>
                    <a:lnTo>
                      <a:pt x="760" y="174"/>
                    </a:lnTo>
                    <a:lnTo>
                      <a:pt x="760" y="178"/>
                    </a:lnTo>
                    <a:lnTo>
                      <a:pt x="756" y="174"/>
                    </a:lnTo>
                    <a:lnTo>
                      <a:pt x="748" y="174"/>
                    </a:lnTo>
                    <a:lnTo>
                      <a:pt x="748" y="172"/>
                    </a:lnTo>
                    <a:lnTo>
                      <a:pt x="744" y="172"/>
                    </a:lnTo>
                    <a:lnTo>
                      <a:pt x="744" y="174"/>
                    </a:lnTo>
                    <a:lnTo>
                      <a:pt x="742" y="174"/>
                    </a:lnTo>
                    <a:lnTo>
                      <a:pt x="738" y="174"/>
                    </a:lnTo>
                    <a:lnTo>
                      <a:pt x="742" y="174"/>
                    </a:lnTo>
                    <a:lnTo>
                      <a:pt x="744" y="174"/>
                    </a:lnTo>
                    <a:lnTo>
                      <a:pt x="744" y="178"/>
                    </a:lnTo>
                    <a:lnTo>
                      <a:pt x="742" y="178"/>
                    </a:lnTo>
                    <a:lnTo>
                      <a:pt x="744" y="178"/>
                    </a:lnTo>
                    <a:lnTo>
                      <a:pt x="742" y="178"/>
                    </a:lnTo>
                    <a:lnTo>
                      <a:pt x="738" y="178"/>
                    </a:lnTo>
                    <a:lnTo>
                      <a:pt x="734" y="178"/>
                    </a:lnTo>
                    <a:lnTo>
                      <a:pt x="738" y="178"/>
                    </a:lnTo>
                    <a:lnTo>
                      <a:pt x="742" y="178"/>
                    </a:lnTo>
                    <a:lnTo>
                      <a:pt x="744" y="178"/>
                    </a:lnTo>
                    <a:lnTo>
                      <a:pt x="748" y="182"/>
                    </a:lnTo>
                    <a:lnTo>
                      <a:pt x="744" y="182"/>
                    </a:lnTo>
                    <a:lnTo>
                      <a:pt x="742" y="182"/>
                    </a:lnTo>
                    <a:lnTo>
                      <a:pt x="738" y="182"/>
                    </a:lnTo>
                    <a:lnTo>
                      <a:pt x="742" y="182"/>
                    </a:lnTo>
                    <a:lnTo>
                      <a:pt x="744" y="182"/>
                    </a:lnTo>
                    <a:lnTo>
                      <a:pt x="748" y="182"/>
                    </a:lnTo>
                    <a:lnTo>
                      <a:pt x="752" y="182"/>
                    </a:lnTo>
                    <a:lnTo>
                      <a:pt x="756" y="182"/>
                    </a:lnTo>
                    <a:lnTo>
                      <a:pt x="756" y="186"/>
                    </a:lnTo>
                    <a:lnTo>
                      <a:pt x="760" y="186"/>
                    </a:lnTo>
                    <a:lnTo>
                      <a:pt x="764" y="186"/>
                    </a:lnTo>
                    <a:lnTo>
                      <a:pt x="764" y="182"/>
                    </a:lnTo>
                    <a:lnTo>
                      <a:pt x="768" y="182"/>
                    </a:lnTo>
                    <a:lnTo>
                      <a:pt x="770" y="182"/>
                    </a:lnTo>
                    <a:lnTo>
                      <a:pt x="774" y="186"/>
                    </a:lnTo>
                    <a:lnTo>
                      <a:pt x="774" y="190"/>
                    </a:lnTo>
                    <a:lnTo>
                      <a:pt x="774" y="194"/>
                    </a:lnTo>
                    <a:lnTo>
                      <a:pt x="774" y="198"/>
                    </a:lnTo>
                    <a:lnTo>
                      <a:pt x="770" y="198"/>
                    </a:lnTo>
                    <a:lnTo>
                      <a:pt x="770" y="200"/>
                    </a:lnTo>
                    <a:lnTo>
                      <a:pt x="768" y="198"/>
                    </a:lnTo>
                    <a:lnTo>
                      <a:pt x="764" y="198"/>
                    </a:lnTo>
                    <a:lnTo>
                      <a:pt x="760" y="198"/>
                    </a:lnTo>
                    <a:lnTo>
                      <a:pt x="756" y="198"/>
                    </a:lnTo>
                    <a:lnTo>
                      <a:pt x="752" y="194"/>
                    </a:lnTo>
                    <a:lnTo>
                      <a:pt x="748" y="194"/>
                    </a:lnTo>
                    <a:lnTo>
                      <a:pt x="744" y="194"/>
                    </a:lnTo>
                    <a:lnTo>
                      <a:pt x="738" y="194"/>
                    </a:lnTo>
                    <a:lnTo>
                      <a:pt x="734" y="194"/>
                    </a:lnTo>
                    <a:lnTo>
                      <a:pt x="738" y="194"/>
                    </a:lnTo>
                    <a:lnTo>
                      <a:pt x="742" y="194"/>
                    </a:lnTo>
                    <a:lnTo>
                      <a:pt x="742" y="198"/>
                    </a:lnTo>
                    <a:lnTo>
                      <a:pt x="738" y="198"/>
                    </a:lnTo>
                    <a:lnTo>
                      <a:pt x="734" y="198"/>
                    </a:lnTo>
                    <a:lnTo>
                      <a:pt x="730" y="198"/>
                    </a:lnTo>
                    <a:lnTo>
                      <a:pt x="726" y="198"/>
                    </a:lnTo>
                    <a:lnTo>
                      <a:pt x="730" y="198"/>
                    </a:lnTo>
                    <a:lnTo>
                      <a:pt x="734" y="198"/>
                    </a:lnTo>
                    <a:lnTo>
                      <a:pt x="738" y="198"/>
                    </a:lnTo>
                    <a:lnTo>
                      <a:pt x="734" y="198"/>
                    </a:lnTo>
                    <a:lnTo>
                      <a:pt x="734" y="200"/>
                    </a:lnTo>
                    <a:lnTo>
                      <a:pt x="734" y="198"/>
                    </a:lnTo>
                    <a:lnTo>
                      <a:pt x="730" y="198"/>
                    </a:lnTo>
                    <a:lnTo>
                      <a:pt x="730" y="200"/>
                    </a:lnTo>
                    <a:lnTo>
                      <a:pt x="726" y="204"/>
                    </a:lnTo>
                    <a:lnTo>
                      <a:pt x="722" y="204"/>
                    </a:lnTo>
                    <a:lnTo>
                      <a:pt x="722" y="200"/>
                    </a:lnTo>
                    <a:lnTo>
                      <a:pt x="718" y="198"/>
                    </a:lnTo>
                    <a:lnTo>
                      <a:pt x="716" y="198"/>
                    </a:lnTo>
                    <a:lnTo>
                      <a:pt x="716" y="200"/>
                    </a:lnTo>
                    <a:lnTo>
                      <a:pt x="712" y="200"/>
                    </a:lnTo>
                    <a:lnTo>
                      <a:pt x="716" y="204"/>
                    </a:lnTo>
                    <a:lnTo>
                      <a:pt x="716" y="208"/>
                    </a:lnTo>
                    <a:lnTo>
                      <a:pt x="716" y="204"/>
                    </a:lnTo>
                    <a:lnTo>
                      <a:pt x="718" y="204"/>
                    </a:lnTo>
                    <a:lnTo>
                      <a:pt x="722" y="204"/>
                    </a:lnTo>
                    <a:lnTo>
                      <a:pt x="726" y="208"/>
                    </a:lnTo>
                    <a:lnTo>
                      <a:pt x="722" y="208"/>
                    </a:lnTo>
                    <a:lnTo>
                      <a:pt x="718" y="208"/>
                    </a:lnTo>
                    <a:lnTo>
                      <a:pt x="722" y="208"/>
                    </a:lnTo>
                    <a:lnTo>
                      <a:pt x="726" y="208"/>
                    </a:lnTo>
                    <a:lnTo>
                      <a:pt x="722" y="208"/>
                    </a:lnTo>
                    <a:lnTo>
                      <a:pt x="718" y="208"/>
                    </a:lnTo>
                    <a:lnTo>
                      <a:pt x="716" y="208"/>
                    </a:lnTo>
                    <a:lnTo>
                      <a:pt x="718" y="208"/>
                    </a:lnTo>
                    <a:lnTo>
                      <a:pt x="722" y="208"/>
                    </a:lnTo>
                    <a:lnTo>
                      <a:pt x="726" y="208"/>
                    </a:lnTo>
                    <a:lnTo>
                      <a:pt x="726" y="212"/>
                    </a:lnTo>
                    <a:lnTo>
                      <a:pt x="726" y="216"/>
                    </a:lnTo>
                    <a:lnTo>
                      <a:pt x="730" y="212"/>
                    </a:lnTo>
                    <a:lnTo>
                      <a:pt x="734" y="212"/>
                    </a:lnTo>
                    <a:lnTo>
                      <a:pt x="734" y="216"/>
                    </a:lnTo>
                    <a:lnTo>
                      <a:pt x="738" y="216"/>
                    </a:lnTo>
                    <a:lnTo>
                      <a:pt x="742" y="216"/>
                    </a:lnTo>
                    <a:lnTo>
                      <a:pt x="744" y="216"/>
                    </a:lnTo>
                    <a:lnTo>
                      <a:pt x="742" y="216"/>
                    </a:lnTo>
                    <a:lnTo>
                      <a:pt x="738" y="216"/>
                    </a:lnTo>
                    <a:lnTo>
                      <a:pt x="734" y="212"/>
                    </a:lnTo>
                    <a:lnTo>
                      <a:pt x="738" y="212"/>
                    </a:lnTo>
                    <a:lnTo>
                      <a:pt x="742" y="212"/>
                    </a:lnTo>
                    <a:lnTo>
                      <a:pt x="742" y="216"/>
                    </a:lnTo>
                    <a:lnTo>
                      <a:pt x="744" y="216"/>
                    </a:lnTo>
                    <a:lnTo>
                      <a:pt x="748" y="216"/>
                    </a:lnTo>
                    <a:lnTo>
                      <a:pt x="748" y="212"/>
                    </a:lnTo>
                    <a:lnTo>
                      <a:pt x="752" y="216"/>
                    </a:lnTo>
                    <a:lnTo>
                      <a:pt x="752" y="220"/>
                    </a:lnTo>
                    <a:lnTo>
                      <a:pt x="748" y="220"/>
                    </a:lnTo>
                    <a:lnTo>
                      <a:pt x="744" y="220"/>
                    </a:lnTo>
                    <a:lnTo>
                      <a:pt x="744" y="224"/>
                    </a:lnTo>
                    <a:lnTo>
                      <a:pt x="742" y="224"/>
                    </a:lnTo>
                    <a:lnTo>
                      <a:pt x="738" y="220"/>
                    </a:lnTo>
                    <a:lnTo>
                      <a:pt x="730" y="220"/>
                    </a:lnTo>
                    <a:lnTo>
                      <a:pt x="730" y="224"/>
                    </a:lnTo>
                    <a:lnTo>
                      <a:pt x="726" y="224"/>
                    </a:lnTo>
                    <a:lnTo>
                      <a:pt x="722" y="224"/>
                    </a:lnTo>
                    <a:lnTo>
                      <a:pt x="722" y="220"/>
                    </a:lnTo>
                    <a:lnTo>
                      <a:pt x="722" y="224"/>
                    </a:lnTo>
                    <a:lnTo>
                      <a:pt x="726" y="224"/>
                    </a:lnTo>
                    <a:lnTo>
                      <a:pt x="730" y="224"/>
                    </a:lnTo>
                    <a:lnTo>
                      <a:pt x="734" y="224"/>
                    </a:lnTo>
                    <a:lnTo>
                      <a:pt x="738" y="224"/>
                    </a:lnTo>
                    <a:lnTo>
                      <a:pt x="742" y="224"/>
                    </a:lnTo>
                    <a:lnTo>
                      <a:pt x="744" y="224"/>
                    </a:lnTo>
                    <a:lnTo>
                      <a:pt x="748" y="224"/>
                    </a:lnTo>
                    <a:lnTo>
                      <a:pt x="752" y="224"/>
                    </a:lnTo>
                    <a:lnTo>
                      <a:pt x="756" y="228"/>
                    </a:lnTo>
                    <a:lnTo>
                      <a:pt x="756" y="230"/>
                    </a:lnTo>
                    <a:lnTo>
                      <a:pt x="756" y="234"/>
                    </a:lnTo>
                    <a:lnTo>
                      <a:pt x="760" y="238"/>
                    </a:lnTo>
                    <a:lnTo>
                      <a:pt x="756" y="238"/>
                    </a:lnTo>
                    <a:lnTo>
                      <a:pt x="756" y="242"/>
                    </a:lnTo>
                    <a:lnTo>
                      <a:pt x="756" y="246"/>
                    </a:lnTo>
                    <a:lnTo>
                      <a:pt x="752" y="246"/>
                    </a:lnTo>
                    <a:lnTo>
                      <a:pt x="748" y="246"/>
                    </a:lnTo>
                    <a:lnTo>
                      <a:pt x="748" y="242"/>
                    </a:lnTo>
                    <a:lnTo>
                      <a:pt x="748" y="238"/>
                    </a:lnTo>
                    <a:lnTo>
                      <a:pt x="744" y="238"/>
                    </a:lnTo>
                    <a:lnTo>
                      <a:pt x="742" y="238"/>
                    </a:lnTo>
                    <a:lnTo>
                      <a:pt x="742" y="242"/>
                    </a:lnTo>
                    <a:lnTo>
                      <a:pt x="738" y="242"/>
                    </a:lnTo>
                    <a:lnTo>
                      <a:pt x="734" y="238"/>
                    </a:lnTo>
                    <a:lnTo>
                      <a:pt x="730" y="234"/>
                    </a:lnTo>
                    <a:lnTo>
                      <a:pt x="726" y="234"/>
                    </a:lnTo>
                    <a:lnTo>
                      <a:pt x="726" y="230"/>
                    </a:lnTo>
                    <a:lnTo>
                      <a:pt x="722" y="230"/>
                    </a:lnTo>
                    <a:lnTo>
                      <a:pt x="718" y="230"/>
                    </a:lnTo>
                    <a:lnTo>
                      <a:pt x="716" y="230"/>
                    </a:lnTo>
                    <a:lnTo>
                      <a:pt x="718" y="230"/>
                    </a:lnTo>
                    <a:lnTo>
                      <a:pt x="722" y="230"/>
                    </a:lnTo>
                    <a:lnTo>
                      <a:pt x="722" y="234"/>
                    </a:lnTo>
                    <a:lnTo>
                      <a:pt x="726" y="234"/>
                    </a:lnTo>
                    <a:lnTo>
                      <a:pt x="730" y="234"/>
                    </a:lnTo>
                    <a:lnTo>
                      <a:pt x="726" y="234"/>
                    </a:lnTo>
                    <a:lnTo>
                      <a:pt x="722" y="234"/>
                    </a:lnTo>
                    <a:lnTo>
                      <a:pt x="718" y="234"/>
                    </a:lnTo>
                    <a:lnTo>
                      <a:pt x="716" y="234"/>
                    </a:lnTo>
                    <a:lnTo>
                      <a:pt x="718" y="234"/>
                    </a:lnTo>
                    <a:lnTo>
                      <a:pt x="722" y="234"/>
                    </a:lnTo>
                    <a:lnTo>
                      <a:pt x="726" y="234"/>
                    </a:lnTo>
                    <a:lnTo>
                      <a:pt x="730" y="238"/>
                    </a:lnTo>
                    <a:lnTo>
                      <a:pt x="734" y="238"/>
                    </a:lnTo>
                    <a:lnTo>
                      <a:pt x="738" y="242"/>
                    </a:lnTo>
                    <a:lnTo>
                      <a:pt x="742" y="242"/>
                    </a:lnTo>
                    <a:lnTo>
                      <a:pt x="742" y="246"/>
                    </a:lnTo>
                    <a:lnTo>
                      <a:pt x="738" y="246"/>
                    </a:lnTo>
                    <a:lnTo>
                      <a:pt x="734" y="246"/>
                    </a:lnTo>
                    <a:lnTo>
                      <a:pt x="730" y="246"/>
                    </a:lnTo>
                    <a:lnTo>
                      <a:pt x="730" y="250"/>
                    </a:lnTo>
                    <a:lnTo>
                      <a:pt x="726" y="250"/>
                    </a:lnTo>
                    <a:lnTo>
                      <a:pt x="722" y="250"/>
                    </a:lnTo>
                    <a:lnTo>
                      <a:pt x="722" y="246"/>
                    </a:lnTo>
                    <a:lnTo>
                      <a:pt x="718" y="246"/>
                    </a:lnTo>
                    <a:lnTo>
                      <a:pt x="716" y="246"/>
                    </a:lnTo>
                    <a:lnTo>
                      <a:pt x="716" y="242"/>
                    </a:lnTo>
                    <a:lnTo>
                      <a:pt x="716" y="246"/>
                    </a:lnTo>
                    <a:lnTo>
                      <a:pt x="718" y="246"/>
                    </a:lnTo>
                    <a:lnTo>
                      <a:pt x="722" y="246"/>
                    </a:lnTo>
                    <a:lnTo>
                      <a:pt x="722" y="250"/>
                    </a:lnTo>
                    <a:lnTo>
                      <a:pt x="726" y="250"/>
                    </a:lnTo>
                    <a:lnTo>
                      <a:pt x="730" y="250"/>
                    </a:lnTo>
                    <a:lnTo>
                      <a:pt x="730" y="246"/>
                    </a:lnTo>
                    <a:lnTo>
                      <a:pt x="734" y="246"/>
                    </a:lnTo>
                    <a:lnTo>
                      <a:pt x="738" y="246"/>
                    </a:lnTo>
                    <a:lnTo>
                      <a:pt x="742" y="246"/>
                    </a:lnTo>
                    <a:lnTo>
                      <a:pt x="742" y="250"/>
                    </a:lnTo>
                    <a:lnTo>
                      <a:pt x="738" y="254"/>
                    </a:lnTo>
                    <a:lnTo>
                      <a:pt x="742" y="254"/>
                    </a:lnTo>
                    <a:lnTo>
                      <a:pt x="742" y="256"/>
                    </a:lnTo>
                    <a:lnTo>
                      <a:pt x="738" y="256"/>
                    </a:lnTo>
                    <a:lnTo>
                      <a:pt x="734" y="256"/>
                    </a:lnTo>
                    <a:lnTo>
                      <a:pt x="738" y="256"/>
                    </a:lnTo>
                    <a:lnTo>
                      <a:pt x="742" y="256"/>
                    </a:lnTo>
                    <a:lnTo>
                      <a:pt x="744" y="256"/>
                    </a:lnTo>
                    <a:lnTo>
                      <a:pt x="748" y="256"/>
                    </a:lnTo>
                    <a:lnTo>
                      <a:pt x="752" y="260"/>
                    </a:lnTo>
                    <a:lnTo>
                      <a:pt x="756" y="256"/>
                    </a:lnTo>
                    <a:lnTo>
                      <a:pt x="760" y="256"/>
                    </a:lnTo>
                    <a:lnTo>
                      <a:pt x="760" y="260"/>
                    </a:lnTo>
                    <a:lnTo>
                      <a:pt x="764" y="260"/>
                    </a:lnTo>
                    <a:lnTo>
                      <a:pt x="764" y="264"/>
                    </a:lnTo>
                    <a:lnTo>
                      <a:pt x="760" y="264"/>
                    </a:lnTo>
                    <a:lnTo>
                      <a:pt x="760" y="268"/>
                    </a:lnTo>
                    <a:lnTo>
                      <a:pt x="756" y="268"/>
                    </a:lnTo>
                    <a:lnTo>
                      <a:pt x="752" y="268"/>
                    </a:lnTo>
                    <a:lnTo>
                      <a:pt x="748" y="268"/>
                    </a:lnTo>
                    <a:lnTo>
                      <a:pt x="744" y="268"/>
                    </a:lnTo>
                    <a:lnTo>
                      <a:pt x="744" y="264"/>
                    </a:lnTo>
                    <a:lnTo>
                      <a:pt x="742" y="264"/>
                    </a:lnTo>
                    <a:lnTo>
                      <a:pt x="738" y="264"/>
                    </a:lnTo>
                    <a:lnTo>
                      <a:pt x="734" y="264"/>
                    </a:lnTo>
                    <a:lnTo>
                      <a:pt x="730" y="264"/>
                    </a:lnTo>
                    <a:lnTo>
                      <a:pt x="726" y="264"/>
                    </a:lnTo>
                    <a:lnTo>
                      <a:pt x="722" y="264"/>
                    </a:lnTo>
                    <a:lnTo>
                      <a:pt x="722" y="260"/>
                    </a:lnTo>
                    <a:lnTo>
                      <a:pt x="718" y="260"/>
                    </a:lnTo>
                    <a:lnTo>
                      <a:pt x="722" y="260"/>
                    </a:lnTo>
                    <a:lnTo>
                      <a:pt x="722" y="264"/>
                    </a:lnTo>
                    <a:lnTo>
                      <a:pt x="722" y="268"/>
                    </a:lnTo>
                    <a:lnTo>
                      <a:pt x="718" y="268"/>
                    </a:lnTo>
                    <a:lnTo>
                      <a:pt x="716" y="268"/>
                    </a:lnTo>
                    <a:lnTo>
                      <a:pt x="718" y="268"/>
                    </a:lnTo>
                    <a:lnTo>
                      <a:pt x="718" y="272"/>
                    </a:lnTo>
                    <a:lnTo>
                      <a:pt x="716" y="272"/>
                    </a:lnTo>
                    <a:lnTo>
                      <a:pt x="718" y="276"/>
                    </a:lnTo>
                    <a:lnTo>
                      <a:pt x="722" y="276"/>
                    </a:lnTo>
                    <a:lnTo>
                      <a:pt x="722" y="280"/>
                    </a:lnTo>
                    <a:lnTo>
                      <a:pt x="722" y="284"/>
                    </a:lnTo>
                    <a:lnTo>
                      <a:pt x="726" y="284"/>
                    </a:lnTo>
                    <a:lnTo>
                      <a:pt x="722" y="280"/>
                    </a:lnTo>
                    <a:lnTo>
                      <a:pt x="722" y="276"/>
                    </a:lnTo>
                    <a:lnTo>
                      <a:pt x="726" y="272"/>
                    </a:lnTo>
                    <a:lnTo>
                      <a:pt x="726" y="276"/>
                    </a:lnTo>
                    <a:lnTo>
                      <a:pt x="730" y="276"/>
                    </a:lnTo>
                    <a:lnTo>
                      <a:pt x="734" y="276"/>
                    </a:lnTo>
                    <a:lnTo>
                      <a:pt x="738" y="280"/>
                    </a:lnTo>
                    <a:lnTo>
                      <a:pt x="742" y="280"/>
                    </a:lnTo>
                    <a:lnTo>
                      <a:pt x="744" y="280"/>
                    </a:lnTo>
                    <a:lnTo>
                      <a:pt x="744" y="284"/>
                    </a:lnTo>
                    <a:lnTo>
                      <a:pt x="742" y="284"/>
                    </a:lnTo>
                    <a:lnTo>
                      <a:pt x="742" y="286"/>
                    </a:lnTo>
                    <a:lnTo>
                      <a:pt x="744" y="286"/>
                    </a:lnTo>
                    <a:lnTo>
                      <a:pt x="742" y="290"/>
                    </a:lnTo>
                    <a:lnTo>
                      <a:pt x="738" y="290"/>
                    </a:lnTo>
                    <a:lnTo>
                      <a:pt x="734" y="290"/>
                    </a:lnTo>
                    <a:lnTo>
                      <a:pt x="730" y="290"/>
                    </a:lnTo>
                    <a:lnTo>
                      <a:pt x="726" y="290"/>
                    </a:lnTo>
                    <a:lnTo>
                      <a:pt x="722" y="290"/>
                    </a:lnTo>
                    <a:lnTo>
                      <a:pt x="722" y="294"/>
                    </a:lnTo>
                    <a:lnTo>
                      <a:pt x="718" y="294"/>
                    </a:lnTo>
                    <a:lnTo>
                      <a:pt x="716" y="294"/>
                    </a:lnTo>
                    <a:lnTo>
                      <a:pt x="712" y="294"/>
                    </a:lnTo>
                    <a:lnTo>
                      <a:pt x="708" y="294"/>
                    </a:lnTo>
                    <a:lnTo>
                      <a:pt x="704" y="294"/>
                    </a:lnTo>
                    <a:lnTo>
                      <a:pt x="704" y="290"/>
                    </a:lnTo>
                    <a:lnTo>
                      <a:pt x="700" y="290"/>
                    </a:lnTo>
                    <a:lnTo>
                      <a:pt x="696" y="290"/>
                    </a:lnTo>
                    <a:lnTo>
                      <a:pt x="696" y="286"/>
                    </a:lnTo>
                    <a:lnTo>
                      <a:pt x="692" y="286"/>
                    </a:lnTo>
                    <a:lnTo>
                      <a:pt x="692" y="284"/>
                    </a:lnTo>
                    <a:lnTo>
                      <a:pt x="696" y="284"/>
                    </a:lnTo>
                    <a:lnTo>
                      <a:pt x="700" y="284"/>
                    </a:lnTo>
                    <a:lnTo>
                      <a:pt x="704" y="286"/>
                    </a:lnTo>
                    <a:lnTo>
                      <a:pt x="708" y="286"/>
                    </a:lnTo>
                    <a:lnTo>
                      <a:pt x="712" y="286"/>
                    </a:lnTo>
                    <a:lnTo>
                      <a:pt x="716" y="286"/>
                    </a:lnTo>
                    <a:lnTo>
                      <a:pt x="718" y="286"/>
                    </a:lnTo>
                    <a:lnTo>
                      <a:pt x="716" y="286"/>
                    </a:lnTo>
                    <a:lnTo>
                      <a:pt x="712" y="286"/>
                    </a:lnTo>
                    <a:lnTo>
                      <a:pt x="708" y="286"/>
                    </a:lnTo>
                    <a:lnTo>
                      <a:pt x="704" y="284"/>
                    </a:lnTo>
                    <a:lnTo>
                      <a:pt x="700" y="284"/>
                    </a:lnTo>
                    <a:lnTo>
                      <a:pt x="696" y="284"/>
                    </a:lnTo>
                    <a:lnTo>
                      <a:pt x="692" y="284"/>
                    </a:lnTo>
                    <a:lnTo>
                      <a:pt x="692" y="280"/>
                    </a:lnTo>
                    <a:lnTo>
                      <a:pt x="688" y="280"/>
                    </a:lnTo>
                    <a:lnTo>
                      <a:pt x="688" y="284"/>
                    </a:lnTo>
                    <a:lnTo>
                      <a:pt x="686" y="284"/>
                    </a:lnTo>
                    <a:lnTo>
                      <a:pt x="686" y="286"/>
                    </a:lnTo>
                    <a:lnTo>
                      <a:pt x="682" y="286"/>
                    </a:lnTo>
                    <a:lnTo>
                      <a:pt x="678" y="286"/>
                    </a:lnTo>
                    <a:lnTo>
                      <a:pt x="678" y="284"/>
                    </a:lnTo>
                    <a:lnTo>
                      <a:pt x="674" y="284"/>
                    </a:lnTo>
                    <a:lnTo>
                      <a:pt x="674" y="280"/>
                    </a:lnTo>
                    <a:lnTo>
                      <a:pt x="670" y="280"/>
                    </a:lnTo>
                    <a:lnTo>
                      <a:pt x="670" y="276"/>
                    </a:lnTo>
                    <a:lnTo>
                      <a:pt x="666" y="276"/>
                    </a:lnTo>
                    <a:lnTo>
                      <a:pt x="666" y="280"/>
                    </a:lnTo>
                    <a:lnTo>
                      <a:pt x="670" y="280"/>
                    </a:lnTo>
                    <a:lnTo>
                      <a:pt x="674" y="284"/>
                    </a:lnTo>
                    <a:lnTo>
                      <a:pt x="678" y="284"/>
                    </a:lnTo>
                    <a:lnTo>
                      <a:pt x="678" y="286"/>
                    </a:lnTo>
                    <a:lnTo>
                      <a:pt x="682" y="286"/>
                    </a:lnTo>
                    <a:lnTo>
                      <a:pt x="682" y="290"/>
                    </a:lnTo>
                    <a:lnTo>
                      <a:pt x="678" y="290"/>
                    </a:lnTo>
                    <a:lnTo>
                      <a:pt x="674" y="290"/>
                    </a:lnTo>
                    <a:lnTo>
                      <a:pt x="670" y="290"/>
                    </a:lnTo>
                    <a:lnTo>
                      <a:pt x="670" y="294"/>
                    </a:lnTo>
                    <a:lnTo>
                      <a:pt x="666" y="294"/>
                    </a:lnTo>
                    <a:lnTo>
                      <a:pt x="662" y="294"/>
                    </a:lnTo>
                    <a:lnTo>
                      <a:pt x="660" y="294"/>
                    </a:lnTo>
                    <a:lnTo>
                      <a:pt x="656" y="294"/>
                    </a:lnTo>
                    <a:lnTo>
                      <a:pt x="652" y="294"/>
                    </a:lnTo>
                    <a:lnTo>
                      <a:pt x="652" y="290"/>
                    </a:lnTo>
                    <a:lnTo>
                      <a:pt x="648" y="290"/>
                    </a:lnTo>
                    <a:lnTo>
                      <a:pt x="644" y="290"/>
                    </a:lnTo>
                    <a:lnTo>
                      <a:pt x="648" y="294"/>
                    </a:lnTo>
                    <a:lnTo>
                      <a:pt x="652" y="294"/>
                    </a:lnTo>
                    <a:lnTo>
                      <a:pt x="656" y="294"/>
                    </a:lnTo>
                    <a:lnTo>
                      <a:pt x="660" y="294"/>
                    </a:lnTo>
                    <a:lnTo>
                      <a:pt x="656" y="294"/>
                    </a:lnTo>
                    <a:lnTo>
                      <a:pt x="656" y="298"/>
                    </a:lnTo>
                    <a:lnTo>
                      <a:pt x="652" y="298"/>
                    </a:lnTo>
                    <a:lnTo>
                      <a:pt x="648" y="298"/>
                    </a:lnTo>
                    <a:lnTo>
                      <a:pt x="644" y="298"/>
                    </a:lnTo>
                    <a:lnTo>
                      <a:pt x="640" y="298"/>
                    </a:lnTo>
                    <a:lnTo>
                      <a:pt x="644" y="298"/>
                    </a:lnTo>
                    <a:lnTo>
                      <a:pt x="644" y="302"/>
                    </a:lnTo>
                    <a:lnTo>
                      <a:pt x="644" y="306"/>
                    </a:lnTo>
                    <a:lnTo>
                      <a:pt x="644" y="302"/>
                    </a:lnTo>
                    <a:lnTo>
                      <a:pt x="644" y="298"/>
                    </a:lnTo>
                    <a:lnTo>
                      <a:pt x="648" y="298"/>
                    </a:lnTo>
                    <a:lnTo>
                      <a:pt x="652" y="298"/>
                    </a:lnTo>
                    <a:lnTo>
                      <a:pt x="656" y="298"/>
                    </a:lnTo>
                    <a:lnTo>
                      <a:pt x="660" y="298"/>
                    </a:lnTo>
                    <a:lnTo>
                      <a:pt x="662" y="298"/>
                    </a:lnTo>
                    <a:lnTo>
                      <a:pt x="666" y="298"/>
                    </a:lnTo>
                    <a:lnTo>
                      <a:pt x="670" y="298"/>
                    </a:lnTo>
                    <a:lnTo>
                      <a:pt x="674" y="298"/>
                    </a:lnTo>
                    <a:lnTo>
                      <a:pt x="674" y="302"/>
                    </a:lnTo>
                    <a:lnTo>
                      <a:pt x="678" y="298"/>
                    </a:lnTo>
                    <a:lnTo>
                      <a:pt x="678" y="302"/>
                    </a:lnTo>
                    <a:lnTo>
                      <a:pt x="678" y="306"/>
                    </a:lnTo>
                    <a:lnTo>
                      <a:pt x="674" y="306"/>
                    </a:lnTo>
                    <a:lnTo>
                      <a:pt x="670" y="306"/>
                    </a:lnTo>
                    <a:lnTo>
                      <a:pt x="666" y="306"/>
                    </a:lnTo>
                    <a:lnTo>
                      <a:pt x="662" y="310"/>
                    </a:lnTo>
                    <a:lnTo>
                      <a:pt x="660" y="310"/>
                    </a:lnTo>
                    <a:lnTo>
                      <a:pt x="656" y="306"/>
                    </a:lnTo>
                    <a:lnTo>
                      <a:pt x="652" y="306"/>
                    </a:lnTo>
                    <a:lnTo>
                      <a:pt x="648" y="306"/>
                    </a:lnTo>
                    <a:lnTo>
                      <a:pt x="644" y="306"/>
                    </a:lnTo>
                    <a:lnTo>
                      <a:pt x="648" y="306"/>
                    </a:lnTo>
                    <a:lnTo>
                      <a:pt x="652" y="306"/>
                    </a:lnTo>
                    <a:lnTo>
                      <a:pt x="656" y="306"/>
                    </a:lnTo>
                    <a:lnTo>
                      <a:pt x="660" y="310"/>
                    </a:lnTo>
                    <a:lnTo>
                      <a:pt x="656" y="310"/>
                    </a:lnTo>
                    <a:lnTo>
                      <a:pt x="652" y="310"/>
                    </a:lnTo>
                    <a:lnTo>
                      <a:pt x="656" y="310"/>
                    </a:lnTo>
                    <a:lnTo>
                      <a:pt x="660" y="310"/>
                    </a:lnTo>
                    <a:lnTo>
                      <a:pt x="660" y="314"/>
                    </a:lnTo>
                    <a:lnTo>
                      <a:pt x="660" y="310"/>
                    </a:lnTo>
                    <a:lnTo>
                      <a:pt x="662" y="310"/>
                    </a:lnTo>
                    <a:lnTo>
                      <a:pt x="666" y="310"/>
                    </a:lnTo>
                    <a:lnTo>
                      <a:pt x="670" y="306"/>
                    </a:lnTo>
                    <a:lnTo>
                      <a:pt x="674" y="310"/>
                    </a:lnTo>
                    <a:lnTo>
                      <a:pt x="678" y="310"/>
                    </a:lnTo>
                    <a:lnTo>
                      <a:pt x="682" y="310"/>
                    </a:lnTo>
                    <a:lnTo>
                      <a:pt x="682" y="314"/>
                    </a:lnTo>
                    <a:lnTo>
                      <a:pt x="686" y="314"/>
                    </a:lnTo>
                    <a:lnTo>
                      <a:pt x="682" y="316"/>
                    </a:lnTo>
                    <a:lnTo>
                      <a:pt x="678" y="316"/>
                    </a:lnTo>
                    <a:lnTo>
                      <a:pt x="674" y="316"/>
                    </a:lnTo>
                    <a:lnTo>
                      <a:pt x="670" y="316"/>
                    </a:lnTo>
                    <a:lnTo>
                      <a:pt x="666" y="316"/>
                    </a:lnTo>
                    <a:lnTo>
                      <a:pt x="670" y="316"/>
                    </a:lnTo>
                    <a:lnTo>
                      <a:pt x="674" y="316"/>
                    </a:lnTo>
                    <a:lnTo>
                      <a:pt x="674" y="320"/>
                    </a:lnTo>
                    <a:lnTo>
                      <a:pt x="670" y="320"/>
                    </a:lnTo>
                    <a:lnTo>
                      <a:pt x="670" y="324"/>
                    </a:lnTo>
                    <a:lnTo>
                      <a:pt x="674" y="324"/>
                    </a:lnTo>
                    <a:lnTo>
                      <a:pt x="674" y="320"/>
                    </a:lnTo>
                    <a:lnTo>
                      <a:pt x="678" y="320"/>
                    </a:lnTo>
                    <a:lnTo>
                      <a:pt x="678" y="316"/>
                    </a:lnTo>
                    <a:lnTo>
                      <a:pt x="682" y="316"/>
                    </a:lnTo>
                    <a:lnTo>
                      <a:pt x="686" y="316"/>
                    </a:lnTo>
                    <a:lnTo>
                      <a:pt x="686" y="320"/>
                    </a:lnTo>
                    <a:lnTo>
                      <a:pt x="688" y="320"/>
                    </a:lnTo>
                    <a:lnTo>
                      <a:pt x="692" y="320"/>
                    </a:lnTo>
                    <a:lnTo>
                      <a:pt x="696" y="320"/>
                    </a:lnTo>
                    <a:lnTo>
                      <a:pt x="696" y="324"/>
                    </a:lnTo>
                    <a:lnTo>
                      <a:pt x="700" y="324"/>
                    </a:lnTo>
                    <a:lnTo>
                      <a:pt x="704" y="324"/>
                    </a:lnTo>
                    <a:lnTo>
                      <a:pt x="704" y="328"/>
                    </a:lnTo>
                    <a:lnTo>
                      <a:pt x="708" y="328"/>
                    </a:lnTo>
                    <a:lnTo>
                      <a:pt x="712" y="328"/>
                    </a:lnTo>
                    <a:lnTo>
                      <a:pt x="712" y="332"/>
                    </a:lnTo>
                    <a:lnTo>
                      <a:pt x="716" y="332"/>
                    </a:lnTo>
                    <a:lnTo>
                      <a:pt x="712" y="332"/>
                    </a:lnTo>
                    <a:lnTo>
                      <a:pt x="712" y="336"/>
                    </a:lnTo>
                    <a:lnTo>
                      <a:pt x="708" y="336"/>
                    </a:lnTo>
                    <a:lnTo>
                      <a:pt x="704" y="336"/>
                    </a:lnTo>
                    <a:lnTo>
                      <a:pt x="704" y="340"/>
                    </a:lnTo>
                    <a:lnTo>
                      <a:pt x="708" y="340"/>
                    </a:lnTo>
                    <a:lnTo>
                      <a:pt x="708" y="336"/>
                    </a:lnTo>
                    <a:lnTo>
                      <a:pt x="712" y="336"/>
                    </a:lnTo>
                    <a:lnTo>
                      <a:pt x="716" y="336"/>
                    </a:lnTo>
                    <a:lnTo>
                      <a:pt x="712" y="336"/>
                    </a:lnTo>
                    <a:lnTo>
                      <a:pt x="712" y="340"/>
                    </a:lnTo>
                    <a:lnTo>
                      <a:pt x="716" y="340"/>
                    </a:lnTo>
                    <a:lnTo>
                      <a:pt x="716" y="336"/>
                    </a:lnTo>
                    <a:lnTo>
                      <a:pt x="718" y="336"/>
                    </a:lnTo>
                    <a:lnTo>
                      <a:pt x="722" y="336"/>
                    </a:lnTo>
                    <a:lnTo>
                      <a:pt x="718" y="336"/>
                    </a:lnTo>
                    <a:lnTo>
                      <a:pt x="718" y="340"/>
                    </a:lnTo>
                    <a:lnTo>
                      <a:pt x="716" y="340"/>
                    </a:lnTo>
                    <a:lnTo>
                      <a:pt x="712" y="342"/>
                    </a:lnTo>
                    <a:lnTo>
                      <a:pt x="716" y="342"/>
                    </a:lnTo>
                    <a:lnTo>
                      <a:pt x="716" y="346"/>
                    </a:lnTo>
                    <a:lnTo>
                      <a:pt x="716" y="342"/>
                    </a:lnTo>
                    <a:lnTo>
                      <a:pt x="718" y="342"/>
                    </a:lnTo>
                    <a:lnTo>
                      <a:pt x="722" y="342"/>
                    </a:lnTo>
                    <a:lnTo>
                      <a:pt x="726" y="342"/>
                    </a:lnTo>
                    <a:lnTo>
                      <a:pt x="722" y="342"/>
                    </a:lnTo>
                    <a:lnTo>
                      <a:pt x="722" y="346"/>
                    </a:lnTo>
                    <a:lnTo>
                      <a:pt x="726" y="346"/>
                    </a:lnTo>
                    <a:lnTo>
                      <a:pt x="722" y="346"/>
                    </a:lnTo>
                    <a:lnTo>
                      <a:pt x="726" y="346"/>
                    </a:lnTo>
                    <a:lnTo>
                      <a:pt x="726" y="350"/>
                    </a:lnTo>
                    <a:lnTo>
                      <a:pt x="722" y="350"/>
                    </a:lnTo>
                    <a:lnTo>
                      <a:pt x="722" y="354"/>
                    </a:lnTo>
                    <a:lnTo>
                      <a:pt x="718" y="354"/>
                    </a:lnTo>
                    <a:lnTo>
                      <a:pt x="716" y="354"/>
                    </a:lnTo>
                    <a:lnTo>
                      <a:pt x="718" y="354"/>
                    </a:lnTo>
                    <a:lnTo>
                      <a:pt x="722" y="354"/>
                    </a:lnTo>
                    <a:lnTo>
                      <a:pt x="726" y="354"/>
                    </a:lnTo>
                    <a:lnTo>
                      <a:pt x="726" y="358"/>
                    </a:lnTo>
                    <a:lnTo>
                      <a:pt x="722" y="358"/>
                    </a:lnTo>
                    <a:lnTo>
                      <a:pt x="722" y="362"/>
                    </a:lnTo>
                    <a:lnTo>
                      <a:pt x="722" y="358"/>
                    </a:lnTo>
                    <a:lnTo>
                      <a:pt x="722" y="362"/>
                    </a:lnTo>
                    <a:lnTo>
                      <a:pt x="726" y="362"/>
                    </a:lnTo>
                    <a:lnTo>
                      <a:pt x="726" y="358"/>
                    </a:lnTo>
                    <a:lnTo>
                      <a:pt x="726" y="362"/>
                    </a:lnTo>
                    <a:lnTo>
                      <a:pt x="722" y="362"/>
                    </a:lnTo>
                    <a:lnTo>
                      <a:pt x="726" y="362"/>
                    </a:lnTo>
                    <a:lnTo>
                      <a:pt x="722" y="366"/>
                    </a:lnTo>
                    <a:lnTo>
                      <a:pt x="726" y="366"/>
                    </a:lnTo>
                    <a:lnTo>
                      <a:pt x="730" y="366"/>
                    </a:lnTo>
                    <a:lnTo>
                      <a:pt x="726" y="370"/>
                    </a:lnTo>
                    <a:lnTo>
                      <a:pt x="722" y="370"/>
                    </a:lnTo>
                    <a:lnTo>
                      <a:pt x="718" y="370"/>
                    </a:lnTo>
                    <a:lnTo>
                      <a:pt x="716" y="370"/>
                    </a:lnTo>
                    <a:lnTo>
                      <a:pt x="716" y="366"/>
                    </a:lnTo>
                    <a:lnTo>
                      <a:pt x="716" y="362"/>
                    </a:lnTo>
                    <a:lnTo>
                      <a:pt x="716" y="358"/>
                    </a:lnTo>
                    <a:lnTo>
                      <a:pt x="712" y="358"/>
                    </a:lnTo>
                    <a:lnTo>
                      <a:pt x="712" y="362"/>
                    </a:lnTo>
                    <a:lnTo>
                      <a:pt x="712" y="366"/>
                    </a:lnTo>
                    <a:lnTo>
                      <a:pt x="712" y="370"/>
                    </a:lnTo>
                    <a:lnTo>
                      <a:pt x="708" y="370"/>
                    </a:lnTo>
                    <a:lnTo>
                      <a:pt x="704" y="370"/>
                    </a:lnTo>
                    <a:lnTo>
                      <a:pt x="700" y="370"/>
                    </a:lnTo>
                    <a:lnTo>
                      <a:pt x="696" y="366"/>
                    </a:lnTo>
                    <a:lnTo>
                      <a:pt x="692" y="366"/>
                    </a:lnTo>
                    <a:lnTo>
                      <a:pt x="692" y="362"/>
                    </a:lnTo>
                    <a:lnTo>
                      <a:pt x="688" y="362"/>
                    </a:lnTo>
                    <a:lnTo>
                      <a:pt x="688" y="358"/>
                    </a:lnTo>
                    <a:lnTo>
                      <a:pt x="688" y="354"/>
                    </a:lnTo>
                    <a:lnTo>
                      <a:pt x="688" y="350"/>
                    </a:lnTo>
                    <a:lnTo>
                      <a:pt x="686" y="350"/>
                    </a:lnTo>
                    <a:lnTo>
                      <a:pt x="682" y="346"/>
                    </a:lnTo>
                    <a:lnTo>
                      <a:pt x="678" y="346"/>
                    </a:lnTo>
                    <a:lnTo>
                      <a:pt x="674" y="346"/>
                    </a:lnTo>
                    <a:lnTo>
                      <a:pt x="674" y="342"/>
                    </a:lnTo>
                    <a:lnTo>
                      <a:pt x="670" y="342"/>
                    </a:lnTo>
                    <a:lnTo>
                      <a:pt x="670" y="340"/>
                    </a:lnTo>
                    <a:lnTo>
                      <a:pt x="666" y="340"/>
                    </a:lnTo>
                    <a:lnTo>
                      <a:pt x="660" y="340"/>
                    </a:lnTo>
                    <a:lnTo>
                      <a:pt x="656" y="340"/>
                    </a:lnTo>
                    <a:lnTo>
                      <a:pt x="652" y="340"/>
                    </a:lnTo>
                    <a:lnTo>
                      <a:pt x="648" y="336"/>
                    </a:lnTo>
                    <a:lnTo>
                      <a:pt x="644" y="336"/>
                    </a:lnTo>
                    <a:lnTo>
                      <a:pt x="644" y="332"/>
                    </a:lnTo>
                    <a:lnTo>
                      <a:pt x="640" y="332"/>
                    </a:lnTo>
                    <a:lnTo>
                      <a:pt x="640" y="328"/>
                    </a:lnTo>
                    <a:lnTo>
                      <a:pt x="636" y="328"/>
                    </a:lnTo>
                    <a:lnTo>
                      <a:pt x="632" y="328"/>
                    </a:lnTo>
                    <a:lnTo>
                      <a:pt x="630" y="324"/>
                    </a:lnTo>
                    <a:lnTo>
                      <a:pt x="626" y="324"/>
                    </a:lnTo>
                    <a:lnTo>
                      <a:pt x="626" y="328"/>
                    </a:lnTo>
                    <a:lnTo>
                      <a:pt x="630" y="328"/>
                    </a:lnTo>
                    <a:lnTo>
                      <a:pt x="630" y="332"/>
                    </a:lnTo>
                    <a:lnTo>
                      <a:pt x="632" y="332"/>
                    </a:lnTo>
                    <a:lnTo>
                      <a:pt x="636" y="332"/>
                    </a:lnTo>
                    <a:lnTo>
                      <a:pt x="640" y="336"/>
                    </a:lnTo>
                    <a:lnTo>
                      <a:pt x="644" y="336"/>
                    </a:lnTo>
                    <a:lnTo>
                      <a:pt x="644" y="340"/>
                    </a:lnTo>
                    <a:lnTo>
                      <a:pt x="640" y="340"/>
                    </a:lnTo>
                    <a:lnTo>
                      <a:pt x="636" y="340"/>
                    </a:lnTo>
                    <a:lnTo>
                      <a:pt x="632" y="340"/>
                    </a:lnTo>
                    <a:lnTo>
                      <a:pt x="630" y="340"/>
                    </a:lnTo>
                    <a:lnTo>
                      <a:pt x="632" y="340"/>
                    </a:lnTo>
                    <a:lnTo>
                      <a:pt x="636" y="340"/>
                    </a:lnTo>
                    <a:lnTo>
                      <a:pt x="640" y="340"/>
                    </a:lnTo>
                    <a:lnTo>
                      <a:pt x="644" y="340"/>
                    </a:lnTo>
                    <a:lnTo>
                      <a:pt x="648" y="340"/>
                    </a:lnTo>
                    <a:lnTo>
                      <a:pt x="644" y="340"/>
                    </a:lnTo>
                    <a:lnTo>
                      <a:pt x="644" y="342"/>
                    </a:lnTo>
                    <a:lnTo>
                      <a:pt x="648" y="342"/>
                    </a:lnTo>
                    <a:lnTo>
                      <a:pt x="648" y="340"/>
                    </a:lnTo>
                    <a:lnTo>
                      <a:pt x="652" y="340"/>
                    </a:lnTo>
                    <a:lnTo>
                      <a:pt x="652" y="342"/>
                    </a:lnTo>
                    <a:lnTo>
                      <a:pt x="656" y="342"/>
                    </a:lnTo>
                    <a:lnTo>
                      <a:pt x="660" y="342"/>
                    </a:lnTo>
                    <a:lnTo>
                      <a:pt x="662" y="342"/>
                    </a:lnTo>
                    <a:lnTo>
                      <a:pt x="666" y="342"/>
                    </a:lnTo>
                    <a:lnTo>
                      <a:pt x="670" y="342"/>
                    </a:lnTo>
                    <a:lnTo>
                      <a:pt x="674" y="346"/>
                    </a:lnTo>
                    <a:lnTo>
                      <a:pt x="670" y="350"/>
                    </a:lnTo>
                    <a:lnTo>
                      <a:pt x="670" y="346"/>
                    </a:lnTo>
                    <a:lnTo>
                      <a:pt x="666" y="346"/>
                    </a:lnTo>
                    <a:lnTo>
                      <a:pt x="670" y="350"/>
                    </a:lnTo>
                    <a:lnTo>
                      <a:pt x="662" y="354"/>
                    </a:lnTo>
                    <a:lnTo>
                      <a:pt x="660" y="354"/>
                    </a:lnTo>
                    <a:lnTo>
                      <a:pt x="652" y="358"/>
                    </a:lnTo>
                    <a:lnTo>
                      <a:pt x="652" y="354"/>
                    </a:lnTo>
                    <a:lnTo>
                      <a:pt x="648" y="358"/>
                    </a:lnTo>
                    <a:lnTo>
                      <a:pt x="644" y="358"/>
                    </a:lnTo>
                    <a:lnTo>
                      <a:pt x="644" y="354"/>
                    </a:lnTo>
                    <a:lnTo>
                      <a:pt x="640" y="354"/>
                    </a:lnTo>
                    <a:lnTo>
                      <a:pt x="640" y="350"/>
                    </a:lnTo>
                    <a:lnTo>
                      <a:pt x="636" y="350"/>
                    </a:lnTo>
                    <a:lnTo>
                      <a:pt x="636" y="354"/>
                    </a:lnTo>
                    <a:lnTo>
                      <a:pt x="640" y="354"/>
                    </a:lnTo>
                    <a:lnTo>
                      <a:pt x="640" y="358"/>
                    </a:lnTo>
                    <a:lnTo>
                      <a:pt x="640" y="354"/>
                    </a:lnTo>
                    <a:lnTo>
                      <a:pt x="636" y="354"/>
                    </a:lnTo>
                    <a:lnTo>
                      <a:pt x="632" y="354"/>
                    </a:lnTo>
                    <a:lnTo>
                      <a:pt x="630" y="354"/>
                    </a:lnTo>
                    <a:lnTo>
                      <a:pt x="632" y="354"/>
                    </a:lnTo>
                    <a:lnTo>
                      <a:pt x="632" y="358"/>
                    </a:lnTo>
                    <a:lnTo>
                      <a:pt x="636" y="358"/>
                    </a:lnTo>
                    <a:lnTo>
                      <a:pt x="636" y="362"/>
                    </a:lnTo>
                    <a:lnTo>
                      <a:pt x="632" y="366"/>
                    </a:lnTo>
                    <a:lnTo>
                      <a:pt x="630" y="366"/>
                    </a:lnTo>
                    <a:lnTo>
                      <a:pt x="626" y="366"/>
                    </a:lnTo>
                    <a:lnTo>
                      <a:pt x="622" y="370"/>
                    </a:lnTo>
                    <a:lnTo>
                      <a:pt x="618" y="370"/>
                    </a:lnTo>
                    <a:lnTo>
                      <a:pt x="622" y="370"/>
                    </a:lnTo>
                    <a:lnTo>
                      <a:pt x="626" y="370"/>
                    </a:lnTo>
                    <a:lnTo>
                      <a:pt x="630" y="370"/>
                    </a:lnTo>
                    <a:lnTo>
                      <a:pt x="632" y="366"/>
                    </a:lnTo>
                    <a:lnTo>
                      <a:pt x="632" y="370"/>
                    </a:lnTo>
                    <a:lnTo>
                      <a:pt x="630" y="370"/>
                    </a:lnTo>
                    <a:lnTo>
                      <a:pt x="632" y="370"/>
                    </a:lnTo>
                    <a:lnTo>
                      <a:pt x="636" y="370"/>
                    </a:lnTo>
                    <a:lnTo>
                      <a:pt x="640" y="370"/>
                    </a:lnTo>
                    <a:lnTo>
                      <a:pt x="648" y="370"/>
                    </a:lnTo>
                    <a:lnTo>
                      <a:pt x="652" y="370"/>
                    </a:lnTo>
                    <a:lnTo>
                      <a:pt x="656" y="370"/>
                    </a:lnTo>
                    <a:lnTo>
                      <a:pt x="660" y="370"/>
                    </a:lnTo>
                    <a:lnTo>
                      <a:pt x="660" y="372"/>
                    </a:lnTo>
                    <a:lnTo>
                      <a:pt x="656" y="372"/>
                    </a:lnTo>
                    <a:lnTo>
                      <a:pt x="652" y="372"/>
                    </a:lnTo>
                    <a:lnTo>
                      <a:pt x="648" y="372"/>
                    </a:lnTo>
                    <a:lnTo>
                      <a:pt x="644" y="372"/>
                    </a:lnTo>
                    <a:lnTo>
                      <a:pt x="644" y="376"/>
                    </a:lnTo>
                    <a:lnTo>
                      <a:pt x="640" y="376"/>
                    </a:lnTo>
                    <a:lnTo>
                      <a:pt x="636" y="376"/>
                    </a:lnTo>
                    <a:lnTo>
                      <a:pt x="632" y="376"/>
                    </a:lnTo>
                    <a:lnTo>
                      <a:pt x="630" y="376"/>
                    </a:lnTo>
                    <a:lnTo>
                      <a:pt x="630" y="380"/>
                    </a:lnTo>
                    <a:lnTo>
                      <a:pt x="632" y="376"/>
                    </a:lnTo>
                    <a:lnTo>
                      <a:pt x="632" y="380"/>
                    </a:lnTo>
                    <a:lnTo>
                      <a:pt x="636" y="380"/>
                    </a:lnTo>
                    <a:lnTo>
                      <a:pt x="640" y="380"/>
                    </a:lnTo>
                    <a:lnTo>
                      <a:pt x="644" y="380"/>
                    </a:lnTo>
                    <a:lnTo>
                      <a:pt x="648" y="376"/>
                    </a:lnTo>
                    <a:lnTo>
                      <a:pt x="652" y="372"/>
                    </a:lnTo>
                    <a:lnTo>
                      <a:pt x="656" y="372"/>
                    </a:lnTo>
                    <a:lnTo>
                      <a:pt x="656" y="376"/>
                    </a:lnTo>
                    <a:lnTo>
                      <a:pt x="660" y="376"/>
                    </a:lnTo>
                    <a:lnTo>
                      <a:pt x="662" y="372"/>
                    </a:lnTo>
                    <a:lnTo>
                      <a:pt x="666" y="372"/>
                    </a:lnTo>
                    <a:lnTo>
                      <a:pt x="670" y="372"/>
                    </a:lnTo>
                    <a:lnTo>
                      <a:pt x="674" y="370"/>
                    </a:lnTo>
                    <a:lnTo>
                      <a:pt x="674" y="372"/>
                    </a:lnTo>
                    <a:lnTo>
                      <a:pt x="678" y="372"/>
                    </a:lnTo>
                    <a:lnTo>
                      <a:pt x="678" y="370"/>
                    </a:lnTo>
                    <a:lnTo>
                      <a:pt x="678" y="372"/>
                    </a:lnTo>
                    <a:lnTo>
                      <a:pt x="682" y="372"/>
                    </a:lnTo>
                    <a:lnTo>
                      <a:pt x="686" y="372"/>
                    </a:lnTo>
                    <a:lnTo>
                      <a:pt x="692" y="376"/>
                    </a:lnTo>
                    <a:lnTo>
                      <a:pt x="696" y="376"/>
                    </a:lnTo>
                    <a:lnTo>
                      <a:pt x="700" y="376"/>
                    </a:lnTo>
                    <a:lnTo>
                      <a:pt x="704" y="376"/>
                    </a:lnTo>
                    <a:lnTo>
                      <a:pt x="708" y="376"/>
                    </a:lnTo>
                    <a:lnTo>
                      <a:pt x="712" y="376"/>
                    </a:lnTo>
                    <a:lnTo>
                      <a:pt x="716" y="376"/>
                    </a:lnTo>
                    <a:lnTo>
                      <a:pt x="718" y="376"/>
                    </a:lnTo>
                    <a:lnTo>
                      <a:pt x="718" y="380"/>
                    </a:lnTo>
                    <a:lnTo>
                      <a:pt x="716" y="380"/>
                    </a:lnTo>
                    <a:lnTo>
                      <a:pt x="712" y="380"/>
                    </a:lnTo>
                    <a:lnTo>
                      <a:pt x="708" y="380"/>
                    </a:lnTo>
                    <a:lnTo>
                      <a:pt x="708" y="384"/>
                    </a:lnTo>
                    <a:lnTo>
                      <a:pt x="712" y="384"/>
                    </a:lnTo>
                    <a:lnTo>
                      <a:pt x="708" y="384"/>
                    </a:lnTo>
                    <a:lnTo>
                      <a:pt x="708" y="380"/>
                    </a:lnTo>
                    <a:lnTo>
                      <a:pt x="704" y="380"/>
                    </a:lnTo>
                    <a:lnTo>
                      <a:pt x="704" y="384"/>
                    </a:lnTo>
                    <a:lnTo>
                      <a:pt x="708" y="384"/>
                    </a:lnTo>
                    <a:lnTo>
                      <a:pt x="704" y="384"/>
                    </a:lnTo>
                    <a:lnTo>
                      <a:pt x="708" y="384"/>
                    </a:lnTo>
                    <a:lnTo>
                      <a:pt x="708" y="388"/>
                    </a:lnTo>
                    <a:lnTo>
                      <a:pt x="704" y="388"/>
                    </a:lnTo>
                    <a:lnTo>
                      <a:pt x="704" y="384"/>
                    </a:lnTo>
                    <a:lnTo>
                      <a:pt x="700" y="384"/>
                    </a:lnTo>
                    <a:lnTo>
                      <a:pt x="704" y="384"/>
                    </a:lnTo>
                    <a:lnTo>
                      <a:pt x="704" y="388"/>
                    </a:lnTo>
                    <a:lnTo>
                      <a:pt x="700" y="388"/>
                    </a:lnTo>
                    <a:lnTo>
                      <a:pt x="696" y="388"/>
                    </a:lnTo>
                    <a:lnTo>
                      <a:pt x="692" y="388"/>
                    </a:lnTo>
                    <a:lnTo>
                      <a:pt x="696" y="388"/>
                    </a:lnTo>
                    <a:lnTo>
                      <a:pt x="700" y="388"/>
                    </a:lnTo>
                    <a:lnTo>
                      <a:pt x="696" y="392"/>
                    </a:lnTo>
                    <a:lnTo>
                      <a:pt x="692" y="392"/>
                    </a:lnTo>
                    <a:lnTo>
                      <a:pt x="688" y="392"/>
                    </a:lnTo>
                    <a:lnTo>
                      <a:pt x="692" y="392"/>
                    </a:lnTo>
                    <a:lnTo>
                      <a:pt x="688" y="396"/>
                    </a:lnTo>
                    <a:lnTo>
                      <a:pt x="686" y="396"/>
                    </a:lnTo>
                    <a:lnTo>
                      <a:pt x="682" y="396"/>
                    </a:lnTo>
                    <a:lnTo>
                      <a:pt x="686" y="398"/>
                    </a:lnTo>
                    <a:lnTo>
                      <a:pt x="682" y="398"/>
                    </a:lnTo>
                    <a:lnTo>
                      <a:pt x="678" y="398"/>
                    </a:lnTo>
                    <a:lnTo>
                      <a:pt x="674" y="398"/>
                    </a:lnTo>
                    <a:lnTo>
                      <a:pt x="678" y="398"/>
                    </a:lnTo>
                    <a:lnTo>
                      <a:pt x="678" y="402"/>
                    </a:lnTo>
                    <a:lnTo>
                      <a:pt x="674" y="402"/>
                    </a:lnTo>
                    <a:lnTo>
                      <a:pt x="674" y="406"/>
                    </a:lnTo>
                    <a:lnTo>
                      <a:pt x="670" y="402"/>
                    </a:lnTo>
                    <a:lnTo>
                      <a:pt x="670" y="406"/>
                    </a:lnTo>
                    <a:lnTo>
                      <a:pt x="666" y="406"/>
                    </a:lnTo>
                    <a:lnTo>
                      <a:pt x="670" y="406"/>
                    </a:lnTo>
                    <a:lnTo>
                      <a:pt x="670" y="410"/>
                    </a:lnTo>
                    <a:lnTo>
                      <a:pt x="666" y="410"/>
                    </a:lnTo>
                    <a:lnTo>
                      <a:pt x="662" y="410"/>
                    </a:lnTo>
                    <a:lnTo>
                      <a:pt x="660" y="414"/>
                    </a:lnTo>
                    <a:lnTo>
                      <a:pt x="656" y="414"/>
                    </a:lnTo>
                    <a:lnTo>
                      <a:pt x="652" y="414"/>
                    </a:lnTo>
                    <a:lnTo>
                      <a:pt x="648" y="418"/>
                    </a:lnTo>
                    <a:lnTo>
                      <a:pt x="648" y="414"/>
                    </a:lnTo>
                    <a:lnTo>
                      <a:pt x="644" y="414"/>
                    </a:lnTo>
                    <a:lnTo>
                      <a:pt x="644" y="418"/>
                    </a:lnTo>
                    <a:lnTo>
                      <a:pt x="648" y="418"/>
                    </a:lnTo>
                    <a:lnTo>
                      <a:pt x="644" y="418"/>
                    </a:lnTo>
                    <a:lnTo>
                      <a:pt x="640" y="418"/>
                    </a:lnTo>
                    <a:lnTo>
                      <a:pt x="636" y="418"/>
                    </a:lnTo>
                    <a:lnTo>
                      <a:pt x="632" y="422"/>
                    </a:lnTo>
                    <a:lnTo>
                      <a:pt x="630" y="418"/>
                    </a:lnTo>
                    <a:lnTo>
                      <a:pt x="626" y="422"/>
                    </a:lnTo>
                    <a:lnTo>
                      <a:pt x="622" y="422"/>
                    </a:lnTo>
                    <a:lnTo>
                      <a:pt x="618" y="422"/>
                    </a:lnTo>
                    <a:lnTo>
                      <a:pt x="622" y="422"/>
                    </a:lnTo>
                    <a:lnTo>
                      <a:pt x="622" y="426"/>
                    </a:lnTo>
                    <a:lnTo>
                      <a:pt x="618" y="426"/>
                    </a:lnTo>
                    <a:lnTo>
                      <a:pt x="618" y="422"/>
                    </a:lnTo>
                    <a:lnTo>
                      <a:pt x="618" y="426"/>
                    </a:lnTo>
                    <a:lnTo>
                      <a:pt x="614" y="426"/>
                    </a:lnTo>
                    <a:lnTo>
                      <a:pt x="610" y="422"/>
                    </a:lnTo>
                    <a:lnTo>
                      <a:pt x="606" y="422"/>
                    </a:lnTo>
                    <a:lnTo>
                      <a:pt x="604" y="426"/>
                    </a:lnTo>
                    <a:lnTo>
                      <a:pt x="606" y="426"/>
                    </a:lnTo>
                    <a:lnTo>
                      <a:pt x="606" y="428"/>
                    </a:lnTo>
                    <a:lnTo>
                      <a:pt x="604" y="428"/>
                    </a:lnTo>
                    <a:lnTo>
                      <a:pt x="604" y="426"/>
                    </a:lnTo>
                    <a:lnTo>
                      <a:pt x="600" y="426"/>
                    </a:lnTo>
                    <a:lnTo>
                      <a:pt x="596" y="426"/>
                    </a:lnTo>
                    <a:lnTo>
                      <a:pt x="600" y="426"/>
                    </a:lnTo>
                    <a:lnTo>
                      <a:pt x="604" y="428"/>
                    </a:lnTo>
                    <a:lnTo>
                      <a:pt x="600" y="428"/>
                    </a:lnTo>
                    <a:lnTo>
                      <a:pt x="596" y="428"/>
                    </a:lnTo>
                    <a:lnTo>
                      <a:pt x="592" y="428"/>
                    </a:lnTo>
                    <a:lnTo>
                      <a:pt x="588" y="428"/>
                    </a:lnTo>
                    <a:lnTo>
                      <a:pt x="588" y="426"/>
                    </a:lnTo>
                    <a:lnTo>
                      <a:pt x="584" y="428"/>
                    </a:lnTo>
                    <a:lnTo>
                      <a:pt x="588" y="428"/>
                    </a:lnTo>
                    <a:lnTo>
                      <a:pt x="584" y="428"/>
                    </a:lnTo>
                    <a:lnTo>
                      <a:pt x="584" y="426"/>
                    </a:lnTo>
                    <a:lnTo>
                      <a:pt x="580" y="426"/>
                    </a:lnTo>
                    <a:lnTo>
                      <a:pt x="576" y="426"/>
                    </a:lnTo>
                    <a:lnTo>
                      <a:pt x="576" y="422"/>
                    </a:lnTo>
                    <a:lnTo>
                      <a:pt x="574" y="422"/>
                    </a:lnTo>
                    <a:lnTo>
                      <a:pt x="574" y="418"/>
                    </a:lnTo>
                    <a:lnTo>
                      <a:pt x="574" y="414"/>
                    </a:lnTo>
                    <a:lnTo>
                      <a:pt x="574" y="418"/>
                    </a:lnTo>
                    <a:lnTo>
                      <a:pt x="570" y="418"/>
                    </a:lnTo>
                    <a:lnTo>
                      <a:pt x="574" y="418"/>
                    </a:lnTo>
                    <a:lnTo>
                      <a:pt x="574" y="422"/>
                    </a:lnTo>
                    <a:lnTo>
                      <a:pt x="576" y="422"/>
                    </a:lnTo>
                    <a:lnTo>
                      <a:pt x="576" y="426"/>
                    </a:lnTo>
                    <a:lnTo>
                      <a:pt x="574" y="426"/>
                    </a:lnTo>
                    <a:lnTo>
                      <a:pt x="576" y="426"/>
                    </a:lnTo>
                    <a:lnTo>
                      <a:pt x="580" y="428"/>
                    </a:lnTo>
                    <a:lnTo>
                      <a:pt x="576" y="428"/>
                    </a:lnTo>
                    <a:lnTo>
                      <a:pt x="576" y="432"/>
                    </a:lnTo>
                    <a:lnTo>
                      <a:pt x="574" y="432"/>
                    </a:lnTo>
                    <a:lnTo>
                      <a:pt x="570" y="432"/>
                    </a:lnTo>
                    <a:lnTo>
                      <a:pt x="574" y="432"/>
                    </a:lnTo>
                    <a:lnTo>
                      <a:pt x="574" y="436"/>
                    </a:lnTo>
                    <a:lnTo>
                      <a:pt x="570" y="436"/>
                    </a:lnTo>
                    <a:lnTo>
                      <a:pt x="566" y="436"/>
                    </a:lnTo>
                    <a:lnTo>
                      <a:pt x="566" y="440"/>
                    </a:lnTo>
                    <a:lnTo>
                      <a:pt x="562" y="440"/>
                    </a:lnTo>
                    <a:lnTo>
                      <a:pt x="562" y="436"/>
                    </a:lnTo>
                    <a:lnTo>
                      <a:pt x="562" y="440"/>
                    </a:lnTo>
                    <a:lnTo>
                      <a:pt x="566" y="440"/>
                    </a:lnTo>
                    <a:lnTo>
                      <a:pt x="562" y="440"/>
                    </a:lnTo>
                    <a:lnTo>
                      <a:pt x="562" y="444"/>
                    </a:lnTo>
                    <a:lnTo>
                      <a:pt x="562" y="448"/>
                    </a:lnTo>
                    <a:lnTo>
                      <a:pt x="558" y="448"/>
                    </a:lnTo>
                    <a:lnTo>
                      <a:pt x="558" y="452"/>
                    </a:lnTo>
                    <a:lnTo>
                      <a:pt x="554" y="452"/>
                    </a:lnTo>
                    <a:lnTo>
                      <a:pt x="554" y="456"/>
                    </a:lnTo>
                    <a:lnTo>
                      <a:pt x="550" y="456"/>
                    </a:lnTo>
                    <a:lnTo>
                      <a:pt x="550" y="458"/>
                    </a:lnTo>
                    <a:lnTo>
                      <a:pt x="550" y="462"/>
                    </a:lnTo>
                    <a:lnTo>
                      <a:pt x="546" y="466"/>
                    </a:lnTo>
                    <a:lnTo>
                      <a:pt x="546" y="462"/>
                    </a:lnTo>
                    <a:lnTo>
                      <a:pt x="546" y="466"/>
                    </a:lnTo>
                    <a:lnTo>
                      <a:pt x="544" y="466"/>
                    </a:lnTo>
                    <a:lnTo>
                      <a:pt x="544" y="462"/>
                    </a:lnTo>
                    <a:lnTo>
                      <a:pt x="546" y="462"/>
                    </a:lnTo>
                    <a:lnTo>
                      <a:pt x="544" y="462"/>
                    </a:lnTo>
                    <a:lnTo>
                      <a:pt x="544" y="466"/>
                    </a:lnTo>
                    <a:lnTo>
                      <a:pt x="544" y="470"/>
                    </a:lnTo>
                    <a:lnTo>
                      <a:pt x="540" y="470"/>
                    </a:lnTo>
                    <a:lnTo>
                      <a:pt x="540" y="474"/>
                    </a:lnTo>
                    <a:lnTo>
                      <a:pt x="536" y="474"/>
                    </a:lnTo>
                    <a:lnTo>
                      <a:pt x="536" y="470"/>
                    </a:lnTo>
                    <a:lnTo>
                      <a:pt x="532" y="470"/>
                    </a:lnTo>
                    <a:lnTo>
                      <a:pt x="532" y="474"/>
                    </a:lnTo>
                    <a:lnTo>
                      <a:pt x="536" y="474"/>
                    </a:lnTo>
                    <a:lnTo>
                      <a:pt x="532" y="474"/>
                    </a:lnTo>
                    <a:lnTo>
                      <a:pt x="528" y="474"/>
                    </a:lnTo>
                    <a:lnTo>
                      <a:pt x="524" y="470"/>
                    </a:lnTo>
                    <a:lnTo>
                      <a:pt x="528" y="474"/>
                    </a:lnTo>
                    <a:lnTo>
                      <a:pt x="528" y="478"/>
                    </a:lnTo>
                    <a:lnTo>
                      <a:pt x="524" y="478"/>
                    </a:lnTo>
                    <a:lnTo>
                      <a:pt x="524" y="482"/>
                    </a:lnTo>
                    <a:lnTo>
                      <a:pt x="520" y="482"/>
                    </a:lnTo>
                    <a:lnTo>
                      <a:pt x="518" y="482"/>
                    </a:lnTo>
                    <a:lnTo>
                      <a:pt x="518" y="478"/>
                    </a:lnTo>
                    <a:lnTo>
                      <a:pt x="514" y="478"/>
                    </a:lnTo>
                    <a:lnTo>
                      <a:pt x="518" y="478"/>
                    </a:lnTo>
                    <a:lnTo>
                      <a:pt x="514" y="482"/>
                    </a:lnTo>
                    <a:lnTo>
                      <a:pt x="510" y="482"/>
                    </a:lnTo>
                    <a:lnTo>
                      <a:pt x="510" y="484"/>
                    </a:lnTo>
                    <a:lnTo>
                      <a:pt x="506" y="484"/>
                    </a:lnTo>
                    <a:lnTo>
                      <a:pt x="506" y="482"/>
                    </a:lnTo>
                    <a:lnTo>
                      <a:pt x="506" y="478"/>
                    </a:lnTo>
                    <a:lnTo>
                      <a:pt x="506" y="482"/>
                    </a:lnTo>
                    <a:lnTo>
                      <a:pt x="506" y="484"/>
                    </a:lnTo>
                    <a:lnTo>
                      <a:pt x="502" y="484"/>
                    </a:lnTo>
                    <a:lnTo>
                      <a:pt x="502" y="482"/>
                    </a:lnTo>
                    <a:lnTo>
                      <a:pt x="498" y="482"/>
                    </a:lnTo>
                    <a:lnTo>
                      <a:pt x="498" y="478"/>
                    </a:lnTo>
                    <a:lnTo>
                      <a:pt x="502" y="474"/>
                    </a:lnTo>
                    <a:lnTo>
                      <a:pt x="506" y="474"/>
                    </a:lnTo>
                    <a:lnTo>
                      <a:pt x="506" y="470"/>
                    </a:lnTo>
                    <a:lnTo>
                      <a:pt x="502" y="470"/>
                    </a:lnTo>
                    <a:lnTo>
                      <a:pt x="502" y="474"/>
                    </a:lnTo>
                    <a:lnTo>
                      <a:pt x="498" y="474"/>
                    </a:lnTo>
                    <a:lnTo>
                      <a:pt x="498" y="470"/>
                    </a:lnTo>
                    <a:lnTo>
                      <a:pt x="494" y="470"/>
                    </a:lnTo>
                    <a:lnTo>
                      <a:pt x="490" y="470"/>
                    </a:lnTo>
                    <a:lnTo>
                      <a:pt x="494" y="470"/>
                    </a:lnTo>
                    <a:lnTo>
                      <a:pt x="494" y="474"/>
                    </a:lnTo>
                    <a:lnTo>
                      <a:pt x="498" y="474"/>
                    </a:lnTo>
                    <a:lnTo>
                      <a:pt x="494" y="474"/>
                    </a:lnTo>
                    <a:lnTo>
                      <a:pt x="494" y="478"/>
                    </a:lnTo>
                    <a:lnTo>
                      <a:pt x="494" y="482"/>
                    </a:lnTo>
                    <a:lnTo>
                      <a:pt x="490" y="482"/>
                    </a:lnTo>
                    <a:lnTo>
                      <a:pt x="488" y="482"/>
                    </a:lnTo>
                    <a:lnTo>
                      <a:pt x="488" y="478"/>
                    </a:lnTo>
                    <a:lnTo>
                      <a:pt x="488" y="482"/>
                    </a:lnTo>
                    <a:lnTo>
                      <a:pt x="490" y="484"/>
                    </a:lnTo>
                    <a:lnTo>
                      <a:pt x="490" y="488"/>
                    </a:lnTo>
                    <a:lnTo>
                      <a:pt x="488" y="488"/>
                    </a:lnTo>
                    <a:lnTo>
                      <a:pt x="484" y="488"/>
                    </a:lnTo>
                    <a:lnTo>
                      <a:pt x="488" y="488"/>
                    </a:lnTo>
                    <a:lnTo>
                      <a:pt x="484" y="488"/>
                    </a:lnTo>
                    <a:lnTo>
                      <a:pt x="480" y="488"/>
                    </a:lnTo>
                    <a:lnTo>
                      <a:pt x="476" y="488"/>
                    </a:lnTo>
                    <a:lnTo>
                      <a:pt x="476" y="484"/>
                    </a:lnTo>
                    <a:lnTo>
                      <a:pt x="476" y="488"/>
                    </a:lnTo>
                    <a:lnTo>
                      <a:pt x="476" y="492"/>
                    </a:lnTo>
                    <a:lnTo>
                      <a:pt x="472" y="492"/>
                    </a:lnTo>
                    <a:lnTo>
                      <a:pt x="472" y="488"/>
                    </a:lnTo>
                    <a:lnTo>
                      <a:pt x="468" y="488"/>
                    </a:lnTo>
                    <a:lnTo>
                      <a:pt x="468" y="492"/>
                    </a:lnTo>
                    <a:lnTo>
                      <a:pt x="464" y="492"/>
                    </a:lnTo>
                    <a:lnTo>
                      <a:pt x="464" y="488"/>
                    </a:lnTo>
                    <a:lnTo>
                      <a:pt x="462" y="492"/>
                    </a:lnTo>
                    <a:lnTo>
                      <a:pt x="464" y="492"/>
                    </a:lnTo>
                    <a:lnTo>
                      <a:pt x="468" y="492"/>
                    </a:lnTo>
                    <a:lnTo>
                      <a:pt x="468" y="496"/>
                    </a:lnTo>
                    <a:lnTo>
                      <a:pt x="468" y="492"/>
                    </a:lnTo>
                    <a:lnTo>
                      <a:pt x="464" y="496"/>
                    </a:lnTo>
                    <a:lnTo>
                      <a:pt x="468" y="496"/>
                    </a:lnTo>
                    <a:lnTo>
                      <a:pt x="468" y="500"/>
                    </a:lnTo>
                    <a:lnTo>
                      <a:pt x="464" y="500"/>
                    </a:lnTo>
                    <a:lnTo>
                      <a:pt x="464" y="504"/>
                    </a:lnTo>
                    <a:lnTo>
                      <a:pt x="462" y="504"/>
                    </a:lnTo>
                    <a:lnTo>
                      <a:pt x="458" y="504"/>
                    </a:lnTo>
                    <a:lnTo>
                      <a:pt x="458" y="500"/>
                    </a:lnTo>
                    <a:lnTo>
                      <a:pt x="458" y="504"/>
                    </a:lnTo>
                    <a:lnTo>
                      <a:pt x="450" y="504"/>
                    </a:lnTo>
                    <a:lnTo>
                      <a:pt x="450" y="508"/>
                    </a:lnTo>
                    <a:lnTo>
                      <a:pt x="454" y="508"/>
                    </a:lnTo>
                    <a:lnTo>
                      <a:pt x="454" y="512"/>
                    </a:lnTo>
                    <a:lnTo>
                      <a:pt x="458" y="512"/>
                    </a:lnTo>
                    <a:lnTo>
                      <a:pt x="458" y="514"/>
                    </a:lnTo>
                    <a:lnTo>
                      <a:pt x="458" y="518"/>
                    </a:lnTo>
                    <a:lnTo>
                      <a:pt x="462" y="518"/>
                    </a:lnTo>
                    <a:lnTo>
                      <a:pt x="458" y="518"/>
                    </a:lnTo>
                    <a:lnTo>
                      <a:pt x="454" y="518"/>
                    </a:lnTo>
                    <a:lnTo>
                      <a:pt x="450" y="522"/>
                    </a:lnTo>
                    <a:lnTo>
                      <a:pt x="446" y="518"/>
                    </a:lnTo>
                    <a:lnTo>
                      <a:pt x="442" y="518"/>
                    </a:lnTo>
                    <a:lnTo>
                      <a:pt x="442" y="522"/>
                    </a:lnTo>
                    <a:lnTo>
                      <a:pt x="446" y="522"/>
                    </a:lnTo>
                    <a:lnTo>
                      <a:pt x="450" y="526"/>
                    </a:lnTo>
                    <a:lnTo>
                      <a:pt x="454" y="526"/>
                    </a:lnTo>
                    <a:lnTo>
                      <a:pt x="454" y="522"/>
                    </a:lnTo>
                    <a:lnTo>
                      <a:pt x="458" y="526"/>
                    </a:lnTo>
                    <a:lnTo>
                      <a:pt x="454" y="530"/>
                    </a:lnTo>
                    <a:lnTo>
                      <a:pt x="458" y="530"/>
                    </a:lnTo>
                    <a:lnTo>
                      <a:pt x="458" y="534"/>
                    </a:lnTo>
                    <a:lnTo>
                      <a:pt x="458" y="538"/>
                    </a:lnTo>
                    <a:lnTo>
                      <a:pt x="454" y="538"/>
                    </a:lnTo>
                    <a:lnTo>
                      <a:pt x="454" y="534"/>
                    </a:lnTo>
                    <a:lnTo>
                      <a:pt x="450" y="534"/>
                    </a:lnTo>
                    <a:lnTo>
                      <a:pt x="446" y="534"/>
                    </a:lnTo>
                    <a:lnTo>
                      <a:pt x="442" y="534"/>
                    </a:lnTo>
                    <a:lnTo>
                      <a:pt x="446" y="534"/>
                    </a:lnTo>
                    <a:lnTo>
                      <a:pt x="450" y="534"/>
                    </a:lnTo>
                    <a:lnTo>
                      <a:pt x="450" y="538"/>
                    </a:lnTo>
                    <a:lnTo>
                      <a:pt x="454" y="538"/>
                    </a:lnTo>
                    <a:lnTo>
                      <a:pt x="454" y="540"/>
                    </a:lnTo>
                    <a:lnTo>
                      <a:pt x="454" y="538"/>
                    </a:lnTo>
                    <a:lnTo>
                      <a:pt x="450" y="538"/>
                    </a:lnTo>
                    <a:lnTo>
                      <a:pt x="450" y="540"/>
                    </a:lnTo>
                    <a:lnTo>
                      <a:pt x="446" y="540"/>
                    </a:lnTo>
                    <a:lnTo>
                      <a:pt x="446" y="538"/>
                    </a:lnTo>
                    <a:lnTo>
                      <a:pt x="446" y="540"/>
                    </a:lnTo>
                    <a:lnTo>
                      <a:pt x="450" y="540"/>
                    </a:lnTo>
                    <a:lnTo>
                      <a:pt x="446" y="540"/>
                    </a:lnTo>
                    <a:lnTo>
                      <a:pt x="442" y="540"/>
                    </a:lnTo>
                    <a:lnTo>
                      <a:pt x="446" y="540"/>
                    </a:lnTo>
                    <a:lnTo>
                      <a:pt x="450" y="544"/>
                    </a:lnTo>
                    <a:lnTo>
                      <a:pt x="446" y="544"/>
                    </a:lnTo>
                    <a:lnTo>
                      <a:pt x="446" y="540"/>
                    </a:lnTo>
                    <a:lnTo>
                      <a:pt x="442" y="540"/>
                    </a:lnTo>
                    <a:lnTo>
                      <a:pt x="440" y="540"/>
                    </a:lnTo>
                    <a:lnTo>
                      <a:pt x="442" y="544"/>
                    </a:lnTo>
                    <a:lnTo>
                      <a:pt x="446" y="544"/>
                    </a:lnTo>
                    <a:lnTo>
                      <a:pt x="446" y="548"/>
                    </a:lnTo>
                    <a:lnTo>
                      <a:pt x="442" y="548"/>
                    </a:lnTo>
                    <a:lnTo>
                      <a:pt x="440" y="548"/>
                    </a:lnTo>
                    <a:lnTo>
                      <a:pt x="440" y="544"/>
                    </a:lnTo>
                    <a:lnTo>
                      <a:pt x="440" y="548"/>
                    </a:lnTo>
                    <a:lnTo>
                      <a:pt x="442" y="548"/>
                    </a:lnTo>
                    <a:lnTo>
                      <a:pt x="442" y="552"/>
                    </a:lnTo>
                    <a:lnTo>
                      <a:pt x="440" y="552"/>
                    </a:lnTo>
                    <a:lnTo>
                      <a:pt x="440" y="548"/>
                    </a:lnTo>
                    <a:lnTo>
                      <a:pt x="436" y="548"/>
                    </a:lnTo>
                    <a:lnTo>
                      <a:pt x="440" y="552"/>
                    </a:lnTo>
                    <a:lnTo>
                      <a:pt x="442" y="552"/>
                    </a:lnTo>
                    <a:lnTo>
                      <a:pt x="442" y="556"/>
                    </a:lnTo>
                    <a:lnTo>
                      <a:pt x="440" y="556"/>
                    </a:lnTo>
                    <a:lnTo>
                      <a:pt x="436" y="556"/>
                    </a:lnTo>
                    <a:lnTo>
                      <a:pt x="432" y="556"/>
                    </a:lnTo>
                    <a:lnTo>
                      <a:pt x="432" y="552"/>
                    </a:lnTo>
                    <a:lnTo>
                      <a:pt x="436" y="552"/>
                    </a:lnTo>
                    <a:lnTo>
                      <a:pt x="432" y="552"/>
                    </a:lnTo>
                    <a:lnTo>
                      <a:pt x="432" y="556"/>
                    </a:lnTo>
                    <a:lnTo>
                      <a:pt x="432" y="560"/>
                    </a:lnTo>
                    <a:lnTo>
                      <a:pt x="428" y="556"/>
                    </a:lnTo>
                    <a:lnTo>
                      <a:pt x="428" y="560"/>
                    </a:lnTo>
                    <a:lnTo>
                      <a:pt x="424" y="560"/>
                    </a:lnTo>
                    <a:lnTo>
                      <a:pt x="420" y="556"/>
                    </a:lnTo>
                    <a:lnTo>
                      <a:pt x="420" y="560"/>
                    </a:lnTo>
                    <a:lnTo>
                      <a:pt x="424" y="560"/>
                    </a:lnTo>
                    <a:lnTo>
                      <a:pt x="428" y="560"/>
                    </a:lnTo>
                    <a:lnTo>
                      <a:pt x="432" y="564"/>
                    </a:lnTo>
                    <a:lnTo>
                      <a:pt x="436" y="564"/>
                    </a:lnTo>
                    <a:lnTo>
                      <a:pt x="436" y="568"/>
                    </a:lnTo>
                    <a:lnTo>
                      <a:pt x="432" y="568"/>
                    </a:lnTo>
                    <a:lnTo>
                      <a:pt x="432" y="564"/>
                    </a:lnTo>
                    <a:lnTo>
                      <a:pt x="428" y="564"/>
                    </a:lnTo>
                    <a:lnTo>
                      <a:pt x="424" y="564"/>
                    </a:lnTo>
                    <a:lnTo>
                      <a:pt x="428" y="564"/>
                    </a:lnTo>
                    <a:lnTo>
                      <a:pt x="428" y="568"/>
                    </a:lnTo>
                    <a:lnTo>
                      <a:pt x="432" y="568"/>
                    </a:lnTo>
                    <a:lnTo>
                      <a:pt x="436" y="570"/>
                    </a:lnTo>
                    <a:lnTo>
                      <a:pt x="432" y="570"/>
                    </a:lnTo>
                    <a:lnTo>
                      <a:pt x="432" y="574"/>
                    </a:lnTo>
                    <a:lnTo>
                      <a:pt x="436" y="574"/>
                    </a:lnTo>
                    <a:lnTo>
                      <a:pt x="436" y="578"/>
                    </a:lnTo>
                    <a:lnTo>
                      <a:pt x="432" y="578"/>
                    </a:lnTo>
                    <a:lnTo>
                      <a:pt x="436" y="578"/>
                    </a:lnTo>
                    <a:lnTo>
                      <a:pt x="432" y="582"/>
                    </a:lnTo>
                    <a:lnTo>
                      <a:pt x="428" y="582"/>
                    </a:lnTo>
                    <a:lnTo>
                      <a:pt x="428" y="578"/>
                    </a:lnTo>
                    <a:lnTo>
                      <a:pt x="424" y="578"/>
                    </a:lnTo>
                    <a:lnTo>
                      <a:pt x="424" y="582"/>
                    </a:lnTo>
                    <a:lnTo>
                      <a:pt x="428" y="578"/>
                    </a:lnTo>
                    <a:lnTo>
                      <a:pt x="428" y="582"/>
                    </a:lnTo>
                    <a:lnTo>
                      <a:pt x="432" y="582"/>
                    </a:lnTo>
                    <a:lnTo>
                      <a:pt x="432" y="584"/>
                    </a:lnTo>
                    <a:lnTo>
                      <a:pt x="428" y="584"/>
                    </a:lnTo>
                    <a:lnTo>
                      <a:pt x="424" y="584"/>
                    </a:lnTo>
                    <a:lnTo>
                      <a:pt x="428" y="584"/>
                    </a:lnTo>
                    <a:lnTo>
                      <a:pt x="432" y="584"/>
                    </a:lnTo>
                    <a:lnTo>
                      <a:pt x="432" y="588"/>
                    </a:lnTo>
                    <a:lnTo>
                      <a:pt x="428" y="588"/>
                    </a:lnTo>
                    <a:lnTo>
                      <a:pt x="428" y="592"/>
                    </a:lnTo>
                    <a:lnTo>
                      <a:pt x="428" y="588"/>
                    </a:lnTo>
                    <a:lnTo>
                      <a:pt x="424" y="588"/>
                    </a:lnTo>
                    <a:lnTo>
                      <a:pt x="420" y="588"/>
                    </a:lnTo>
                    <a:lnTo>
                      <a:pt x="424" y="588"/>
                    </a:lnTo>
                    <a:lnTo>
                      <a:pt x="428" y="592"/>
                    </a:lnTo>
                    <a:lnTo>
                      <a:pt x="424" y="592"/>
                    </a:lnTo>
                    <a:lnTo>
                      <a:pt x="428" y="592"/>
                    </a:lnTo>
                    <a:lnTo>
                      <a:pt x="424" y="592"/>
                    </a:lnTo>
                    <a:lnTo>
                      <a:pt x="420" y="592"/>
                    </a:lnTo>
                    <a:lnTo>
                      <a:pt x="424" y="592"/>
                    </a:lnTo>
                    <a:lnTo>
                      <a:pt x="428" y="592"/>
                    </a:lnTo>
                    <a:lnTo>
                      <a:pt x="428" y="596"/>
                    </a:lnTo>
                    <a:lnTo>
                      <a:pt x="424" y="596"/>
                    </a:lnTo>
                    <a:lnTo>
                      <a:pt x="420" y="596"/>
                    </a:lnTo>
                    <a:lnTo>
                      <a:pt x="418" y="592"/>
                    </a:lnTo>
                    <a:lnTo>
                      <a:pt x="418" y="596"/>
                    </a:lnTo>
                    <a:lnTo>
                      <a:pt x="420" y="596"/>
                    </a:lnTo>
                    <a:lnTo>
                      <a:pt x="424" y="596"/>
                    </a:lnTo>
                    <a:lnTo>
                      <a:pt x="428" y="596"/>
                    </a:lnTo>
                    <a:lnTo>
                      <a:pt x="428" y="600"/>
                    </a:lnTo>
                    <a:lnTo>
                      <a:pt x="424" y="600"/>
                    </a:lnTo>
                    <a:lnTo>
                      <a:pt x="420" y="600"/>
                    </a:lnTo>
                    <a:lnTo>
                      <a:pt x="418" y="600"/>
                    </a:lnTo>
                    <a:lnTo>
                      <a:pt x="420" y="600"/>
                    </a:lnTo>
                    <a:lnTo>
                      <a:pt x="424" y="600"/>
                    </a:lnTo>
                    <a:lnTo>
                      <a:pt x="428" y="600"/>
                    </a:lnTo>
                    <a:lnTo>
                      <a:pt x="428" y="604"/>
                    </a:lnTo>
                    <a:lnTo>
                      <a:pt x="424" y="604"/>
                    </a:lnTo>
                    <a:lnTo>
                      <a:pt x="424" y="600"/>
                    </a:lnTo>
                    <a:lnTo>
                      <a:pt x="420" y="600"/>
                    </a:lnTo>
                    <a:lnTo>
                      <a:pt x="418" y="600"/>
                    </a:lnTo>
                    <a:lnTo>
                      <a:pt x="420" y="604"/>
                    </a:lnTo>
                    <a:lnTo>
                      <a:pt x="424" y="604"/>
                    </a:lnTo>
                    <a:lnTo>
                      <a:pt x="428" y="604"/>
                    </a:lnTo>
                    <a:lnTo>
                      <a:pt x="424" y="604"/>
                    </a:lnTo>
                    <a:lnTo>
                      <a:pt x="420" y="604"/>
                    </a:lnTo>
                    <a:lnTo>
                      <a:pt x="424" y="604"/>
                    </a:lnTo>
                    <a:lnTo>
                      <a:pt x="424" y="608"/>
                    </a:lnTo>
                    <a:lnTo>
                      <a:pt x="424" y="604"/>
                    </a:lnTo>
                    <a:lnTo>
                      <a:pt x="428" y="604"/>
                    </a:lnTo>
                    <a:lnTo>
                      <a:pt x="424" y="608"/>
                    </a:lnTo>
                    <a:lnTo>
                      <a:pt x="420" y="608"/>
                    </a:lnTo>
                    <a:lnTo>
                      <a:pt x="420" y="612"/>
                    </a:lnTo>
                    <a:lnTo>
                      <a:pt x="418" y="608"/>
                    </a:lnTo>
                    <a:lnTo>
                      <a:pt x="414" y="608"/>
                    </a:lnTo>
                    <a:lnTo>
                      <a:pt x="414" y="604"/>
                    </a:lnTo>
                    <a:lnTo>
                      <a:pt x="414" y="608"/>
                    </a:lnTo>
                    <a:lnTo>
                      <a:pt x="410" y="608"/>
                    </a:lnTo>
                    <a:lnTo>
                      <a:pt x="406" y="608"/>
                    </a:lnTo>
                    <a:lnTo>
                      <a:pt x="410" y="608"/>
                    </a:lnTo>
                    <a:lnTo>
                      <a:pt x="418" y="608"/>
                    </a:lnTo>
                    <a:lnTo>
                      <a:pt x="420" y="612"/>
                    </a:lnTo>
                    <a:lnTo>
                      <a:pt x="418" y="612"/>
                    </a:lnTo>
                    <a:lnTo>
                      <a:pt x="418" y="614"/>
                    </a:lnTo>
                    <a:lnTo>
                      <a:pt x="418" y="612"/>
                    </a:lnTo>
                    <a:lnTo>
                      <a:pt x="420" y="612"/>
                    </a:lnTo>
                    <a:lnTo>
                      <a:pt x="420" y="614"/>
                    </a:lnTo>
                    <a:lnTo>
                      <a:pt x="420" y="618"/>
                    </a:lnTo>
                    <a:lnTo>
                      <a:pt x="418" y="618"/>
                    </a:lnTo>
                    <a:lnTo>
                      <a:pt x="414" y="618"/>
                    </a:lnTo>
                    <a:lnTo>
                      <a:pt x="414" y="614"/>
                    </a:lnTo>
                    <a:lnTo>
                      <a:pt x="410" y="614"/>
                    </a:lnTo>
                    <a:lnTo>
                      <a:pt x="410" y="612"/>
                    </a:lnTo>
                    <a:lnTo>
                      <a:pt x="410" y="614"/>
                    </a:lnTo>
                    <a:lnTo>
                      <a:pt x="406" y="614"/>
                    </a:lnTo>
                    <a:lnTo>
                      <a:pt x="406" y="618"/>
                    </a:lnTo>
                    <a:lnTo>
                      <a:pt x="402" y="614"/>
                    </a:lnTo>
                    <a:lnTo>
                      <a:pt x="402" y="618"/>
                    </a:lnTo>
                    <a:lnTo>
                      <a:pt x="402" y="622"/>
                    </a:lnTo>
                    <a:lnTo>
                      <a:pt x="398" y="618"/>
                    </a:lnTo>
                    <a:lnTo>
                      <a:pt x="394" y="618"/>
                    </a:lnTo>
                    <a:lnTo>
                      <a:pt x="394" y="614"/>
                    </a:lnTo>
                    <a:lnTo>
                      <a:pt x="398" y="614"/>
                    </a:lnTo>
                    <a:lnTo>
                      <a:pt x="398" y="612"/>
                    </a:lnTo>
                    <a:lnTo>
                      <a:pt x="402" y="612"/>
                    </a:lnTo>
                    <a:lnTo>
                      <a:pt x="402" y="608"/>
                    </a:lnTo>
                    <a:lnTo>
                      <a:pt x="398" y="614"/>
                    </a:lnTo>
                    <a:lnTo>
                      <a:pt x="394" y="614"/>
                    </a:lnTo>
                    <a:lnTo>
                      <a:pt x="394" y="618"/>
                    </a:lnTo>
                    <a:lnTo>
                      <a:pt x="392" y="618"/>
                    </a:lnTo>
                    <a:lnTo>
                      <a:pt x="394" y="614"/>
                    </a:lnTo>
                    <a:lnTo>
                      <a:pt x="392" y="614"/>
                    </a:lnTo>
                    <a:lnTo>
                      <a:pt x="394" y="614"/>
                    </a:lnTo>
                    <a:lnTo>
                      <a:pt x="394" y="612"/>
                    </a:lnTo>
                    <a:lnTo>
                      <a:pt x="398" y="612"/>
                    </a:lnTo>
                    <a:lnTo>
                      <a:pt x="398" y="604"/>
                    </a:lnTo>
                    <a:lnTo>
                      <a:pt x="402" y="604"/>
                    </a:lnTo>
                    <a:lnTo>
                      <a:pt x="398" y="604"/>
                    </a:lnTo>
                    <a:lnTo>
                      <a:pt x="398" y="608"/>
                    </a:lnTo>
                    <a:lnTo>
                      <a:pt x="394" y="608"/>
                    </a:lnTo>
                    <a:lnTo>
                      <a:pt x="394" y="612"/>
                    </a:lnTo>
                    <a:lnTo>
                      <a:pt x="392" y="612"/>
                    </a:lnTo>
                    <a:lnTo>
                      <a:pt x="392" y="608"/>
                    </a:lnTo>
                    <a:lnTo>
                      <a:pt x="394" y="608"/>
                    </a:lnTo>
                    <a:lnTo>
                      <a:pt x="394" y="604"/>
                    </a:lnTo>
                    <a:lnTo>
                      <a:pt x="394" y="608"/>
                    </a:lnTo>
                    <a:lnTo>
                      <a:pt x="392" y="608"/>
                    </a:lnTo>
                    <a:lnTo>
                      <a:pt x="388" y="608"/>
                    </a:lnTo>
                    <a:lnTo>
                      <a:pt x="392" y="608"/>
                    </a:lnTo>
                    <a:lnTo>
                      <a:pt x="392" y="604"/>
                    </a:lnTo>
                    <a:lnTo>
                      <a:pt x="392" y="608"/>
                    </a:lnTo>
                    <a:lnTo>
                      <a:pt x="388" y="608"/>
                    </a:lnTo>
                    <a:lnTo>
                      <a:pt x="388" y="612"/>
                    </a:lnTo>
                    <a:lnTo>
                      <a:pt x="384" y="608"/>
                    </a:lnTo>
                    <a:lnTo>
                      <a:pt x="388" y="608"/>
                    </a:lnTo>
                    <a:lnTo>
                      <a:pt x="384" y="608"/>
                    </a:lnTo>
                    <a:lnTo>
                      <a:pt x="388" y="604"/>
                    </a:lnTo>
                    <a:lnTo>
                      <a:pt x="384" y="604"/>
                    </a:lnTo>
                    <a:lnTo>
                      <a:pt x="388" y="604"/>
                    </a:lnTo>
                    <a:lnTo>
                      <a:pt x="392" y="600"/>
                    </a:lnTo>
                    <a:lnTo>
                      <a:pt x="392" y="596"/>
                    </a:lnTo>
                    <a:lnTo>
                      <a:pt x="392" y="600"/>
                    </a:lnTo>
                    <a:lnTo>
                      <a:pt x="388" y="600"/>
                    </a:lnTo>
                    <a:lnTo>
                      <a:pt x="388" y="604"/>
                    </a:lnTo>
                    <a:lnTo>
                      <a:pt x="384" y="604"/>
                    </a:lnTo>
                    <a:lnTo>
                      <a:pt x="384" y="600"/>
                    </a:lnTo>
                    <a:lnTo>
                      <a:pt x="384" y="604"/>
                    </a:lnTo>
                    <a:lnTo>
                      <a:pt x="380" y="604"/>
                    </a:lnTo>
                    <a:lnTo>
                      <a:pt x="380" y="600"/>
                    </a:lnTo>
                    <a:lnTo>
                      <a:pt x="384" y="600"/>
                    </a:lnTo>
                    <a:lnTo>
                      <a:pt x="380" y="600"/>
                    </a:lnTo>
                    <a:lnTo>
                      <a:pt x="380" y="604"/>
                    </a:lnTo>
                    <a:lnTo>
                      <a:pt x="380" y="600"/>
                    </a:lnTo>
                    <a:lnTo>
                      <a:pt x="384" y="600"/>
                    </a:lnTo>
                    <a:lnTo>
                      <a:pt x="388" y="600"/>
                    </a:lnTo>
                    <a:lnTo>
                      <a:pt x="388" y="596"/>
                    </a:lnTo>
                    <a:lnTo>
                      <a:pt x="392" y="596"/>
                    </a:lnTo>
                    <a:lnTo>
                      <a:pt x="392" y="592"/>
                    </a:lnTo>
                    <a:lnTo>
                      <a:pt x="392" y="596"/>
                    </a:lnTo>
                    <a:lnTo>
                      <a:pt x="392" y="592"/>
                    </a:lnTo>
                    <a:lnTo>
                      <a:pt x="388" y="592"/>
                    </a:lnTo>
                    <a:lnTo>
                      <a:pt x="388" y="596"/>
                    </a:lnTo>
                    <a:lnTo>
                      <a:pt x="384" y="600"/>
                    </a:lnTo>
                    <a:lnTo>
                      <a:pt x="384" y="596"/>
                    </a:lnTo>
                    <a:lnTo>
                      <a:pt x="384" y="600"/>
                    </a:lnTo>
                    <a:lnTo>
                      <a:pt x="380" y="600"/>
                    </a:lnTo>
                    <a:lnTo>
                      <a:pt x="380" y="596"/>
                    </a:lnTo>
                    <a:lnTo>
                      <a:pt x="384" y="596"/>
                    </a:lnTo>
                    <a:lnTo>
                      <a:pt x="388" y="592"/>
                    </a:lnTo>
                    <a:lnTo>
                      <a:pt x="384" y="592"/>
                    </a:lnTo>
                    <a:lnTo>
                      <a:pt x="384" y="588"/>
                    </a:lnTo>
                    <a:lnTo>
                      <a:pt x="388" y="588"/>
                    </a:lnTo>
                    <a:lnTo>
                      <a:pt x="384" y="588"/>
                    </a:lnTo>
                    <a:lnTo>
                      <a:pt x="380" y="592"/>
                    </a:lnTo>
                    <a:lnTo>
                      <a:pt x="384" y="592"/>
                    </a:lnTo>
                    <a:lnTo>
                      <a:pt x="384" y="596"/>
                    </a:lnTo>
                    <a:lnTo>
                      <a:pt x="380" y="596"/>
                    </a:lnTo>
                    <a:lnTo>
                      <a:pt x="376" y="596"/>
                    </a:lnTo>
                    <a:lnTo>
                      <a:pt x="372" y="596"/>
                    </a:lnTo>
                    <a:lnTo>
                      <a:pt x="372" y="600"/>
                    </a:lnTo>
                    <a:lnTo>
                      <a:pt x="368" y="600"/>
                    </a:lnTo>
                    <a:lnTo>
                      <a:pt x="372" y="600"/>
                    </a:lnTo>
                    <a:lnTo>
                      <a:pt x="368" y="604"/>
                    </a:lnTo>
                    <a:lnTo>
                      <a:pt x="368" y="600"/>
                    </a:lnTo>
                    <a:lnTo>
                      <a:pt x="368" y="596"/>
                    </a:lnTo>
                    <a:lnTo>
                      <a:pt x="364" y="600"/>
                    </a:lnTo>
                    <a:lnTo>
                      <a:pt x="362" y="600"/>
                    </a:lnTo>
                    <a:lnTo>
                      <a:pt x="358" y="600"/>
                    </a:lnTo>
                    <a:lnTo>
                      <a:pt x="362" y="600"/>
                    </a:lnTo>
                    <a:lnTo>
                      <a:pt x="358" y="600"/>
                    </a:lnTo>
                    <a:lnTo>
                      <a:pt x="354" y="600"/>
                    </a:lnTo>
                    <a:lnTo>
                      <a:pt x="350" y="600"/>
                    </a:lnTo>
                    <a:lnTo>
                      <a:pt x="354" y="600"/>
                    </a:lnTo>
                    <a:lnTo>
                      <a:pt x="358" y="596"/>
                    </a:lnTo>
                    <a:lnTo>
                      <a:pt x="354" y="596"/>
                    </a:lnTo>
                    <a:lnTo>
                      <a:pt x="350" y="600"/>
                    </a:lnTo>
                    <a:lnTo>
                      <a:pt x="350" y="596"/>
                    </a:lnTo>
                    <a:lnTo>
                      <a:pt x="346" y="596"/>
                    </a:lnTo>
                    <a:lnTo>
                      <a:pt x="350" y="596"/>
                    </a:lnTo>
                    <a:lnTo>
                      <a:pt x="354" y="596"/>
                    </a:lnTo>
                    <a:lnTo>
                      <a:pt x="350" y="596"/>
                    </a:lnTo>
                    <a:lnTo>
                      <a:pt x="350" y="592"/>
                    </a:lnTo>
                    <a:lnTo>
                      <a:pt x="354" y="588"/>
                    </a:lnTo>
                    <a:lnTo>
                      <a:pt x="350" y="588"/>
                    </a:lnTo>
                    <a:lnTo>
                      <a:pt x="350" y="592"/>
                    </a:lnTo>
                    <a:lnTo>
                      <a:pt x="350" y="596"/>
                    </a:lnTo>
                    <a:lnTo>
                      <a:pt x="346" y="592"/>
                    </a:lnTo>
                    <a:lnTo>
                      <a:pt x="350" y="592"/>
                    </a:lnTo>
                    <a:lnTo>
                      <a:pt x="346" y="592"/>
                    </a:lnTo>
                    <a:lnTo>
                      <a:pt x="342" y="592"/>
                    </a:lnTo>
                    <a:lnTo>
                      <a:pt x="346" y="592"/>
                    </a:lnTo>
                    <a:lnTo>
                      <a:pt x="346" y="588"/>
                    </a:lnTo>
                    <a:lnTo>
                      <a:pt x="342" y="588"/>
                    </a:lnTo>
                    <a:lnTo>
                      <a:pt x="338" y="588"/>
                    </a:lnTo>
                    <a:lnTo>
                      <a:pt x="342" y="584"/>
                    </a:lnTo>
                    <a:lnTo>
                      <a:pt x="346" y="584"/>
                    </a:lnTo>
                    <a:lnTo>
                      <a:pt x="350" y="584"/>
                    </a:lnTo>
                    <a:lnTo>
                      <a:pt x="346" y="584"/>
                    </a:lnTo>
                    <a:lnTo>
                      <a:pt x="342" y="584"/>
                    </a:lnTo>
                    <a:lnTo>
                      <a:pt x="338" y="584"/>
                    </a:lnTo>
                    <a:lnTo>
                      <a:pt x="334" y="584"/>
                    </a:lnTo>
                    <a:lnTo>
                      <a:pt x="338" y="584"/>
                    </a:lnTo>
                    <a:lnTo>
                      <a:pt x="342" y="584"/>
                    </a:lnTo>
                    <a:lnTo>
                      <a:pt x="346" y="582"/>
                    </a:lnTo>
                    <a:lnTo>
                      <a:pt x="342" y="582"/>
                    </a:lnTo>
                    <a:lnTo>
                      <a:pt x="338" y="584"/>
                    </a:lnTo>
                    <a:lnTo>
                      <a:pt x="338" y="582"/>
                    </a:lnTo>
                    <a:lnTo>
                      <a:pt x="334" y="582"/>
                    </a:lnTo>
                    <a:lnTo>
                      <a:pt x="338" y="578"/>
                    </a:lnTo>
                    <a:lnTo>
                      <a:pt x="338" y="574"/>
                    </a:lnTo>
                    <a:lnTo>
                      <a:pt x="342" y="574"/>
                    </a:lnTo>
                    <a:lnTo>
                      <a:pt x="338" y="574"/>
                    </a:lnTo>
                    <a:lnTo>
                      <a:pt x="334" y="578"/>
                    </a:lnTo>
                    <a:lnTo>
                      <a:pt x="334" y="582"/>
                    </a:lnTo>
                    <a:lnTo>
                      <a:pt x="334" y="578"/>
                    </a:lnTo>
                    <a:lnTo>
                      <a:pt x="332" y="578"/>
                    </a:lnTo>
                    <a:lnTo>
                      <a:pt x="334" y="574"/>
                    </a:lnTo>
                    <a:lnTo>
                      <a:pt x="338" y="574"/>
                    </a:lnTo>
                    <a:lnTo>
                      <a:pt x="342" y="574"/>
                    </a:lnTo>
                    <a:lnTo>
                      <a:pt x="338" y="574"/>
                    </a:lnTo>
                    <a:lnTo>
                      <a:pt x="338" y="570"/>
                    </a:lnTo>
                    <a:lnTo>
                      <a:pt x="334" y="570"/>
                    </a:lnTo>
                    <a:lnTo>
                      <a:pt x="334" y="574"/>
                    </a:lnTo>
                    <a:lnTo>
                      <a:pt x="332" y="574"/>
                    </a:lnTo>
                    <a:lnTo>
                      <a:pt x="328" y="574"/>
                    </a:lnTo>
                    <a:lnTo>
                      <a:pt x="328" y="570"/>
                    </a:lnTo>
                    <a:lnTo>
                      <a:pt x="332" y="570"/>
                    </a:lnTo>
                    <a:lnTo>
                      <a:pt x="332" y="574"/>
                    </a:lnTo>
                    <a:lnTo>
                      <a:pt x="334" y="570"/>
                    </a:lnTo>
                    <a:lnTo>
                      <a:pt x="332" y="570"/>
                    </a:lnTo>
                    <a:lnTo>
                      <a:pt x="334" y="570"/>
                    </a:lnTo>
                    <a:lnTo>
                      <a:pt x="334" y="568"/>
                    </a:lnTo>
                    <a:lnTo>
                      <a:pt x="332" y="570"/>
                    </a:lnTo>
                    <a:lnTo>
                      <a:pt x="328" y="568"/>
                    </a:lnTo>
                    <a:lnTo>
                      <a:pt x="328" y="570"/>
                    </a:lnTo>
                    <a:lnTo>
                      <a:pt x="328" y="568"/>
                    </a:lnTo>
                    <a:lnTo>
                      <a:pt x="324" y="568"/>
                    </a:lnTo>
                    <a:lnTo>
                      <a:pt x="320" y="564"/>
                    </a:lnTo>
                    <a:lnTo>
                      <a:pt x="320" y="560"/>
                    </a:lnTo>
                    <a:lnTo>
                      <a:pt x="324" y="556"/>
                    </a:lnTo>
                    <a:lnTo>
                      <a:pt x="320" y="560"/>
                    </a:lnTo>
                    <a:lnTo>
                      <a:pt x="320" y="556"/>
                    </a:lnTo>
                    <a:lnTo>
                      <a:pt x="324" y="552"/>
                    </a:lnTo>
                    <a:lnTo>
                      <a:pt x="328" y="552"/>
                    </a:lnTo>
                    <a:lnTo>
                      <a:pt x="328" y="548"/>
                    </a:lnTo>
                    <a:lnTo>
                      <a:pt x="328" y="552"/>
                    </a:lnTo>
                    <a:lnTo>
                      <a:pt x="324" y="552"/>
                    </a:lnTo>
                    <a:lnTo>
                      <a:pt x="320" y="556"/>
                    </a:lnTo>
                    <a:lnTo>
                      <a:pt x="320" y="552"/>
                    </a:lnTo>
                    <a:lnTo>
                      <a:pt x="324" y="552"/>
                    </a:lnTo>
                    <a:lnTo>
                      <a:pt x="320" y="552"/>
                    </a:lnTo>
                    <a:lnTo>
                      <a:pt x="316" y="552"/>
                    </a:lnTo>
                    <a:lnTo>
                      <a:pt x="316" y="548"/>
                    </a:lnTo>
                    <a:lnTo>
                      <a:pt x="320" y="548"/>
                    </a:lnTo>
                    <a:lnTo>
                      <a:pt x="324" y="544"/>
                    </a:lnTo>
                    <a:lnTo>
                      <a:pt x="320" y="544"/>
                    </a:lnTo>
                    <a:lnTo>
                      <a:pt x="320" y="548"/>
                    </a:lnTo>
                    <a:lnTo>
                      <a:pt x="316" y="548"/>
                    </a:lnTo>
                    <a:lnTo>
                      <a:pt x="316" y="544"/>
                    </a:lnTo>
                    <a:lnTo>
                      <a:pt x="312" y="548"/>
                    </a:lnTo>
                    <a:lnTo>
                      <a:pt x="312" y="544"/>
                    </a:lnTo>
                    <a:lnTo>
                      <a:pt x="312" y="548"/>
                    </a:lnTo>
                    <a:lnTo>
                      <a:pt x="308" y="548"/>
                    </a:lnTo>
                    <a:lnTo>
                      <a:pt x="308" y="544"/>
                    </a:lnTo>
                    <a:lnTo>
                      <a:pt x="312" y="544"/>
                    </a:lnTo>
                    <a:lnTo>
                      <a:pt x="316" y="544"/>
                    </a:lnTo>
                    <a:lnTo>
                      <a:pt x="320" y="540"/>
                    </a:lnTo>
                    <a:lnTo>
                      <a:pt x="316" y="540"/>
                    </a:lnTo>
                    <a:lnTo>
                      <a:pt x="312" y="540"/>
                    </a:lnTo>
                    <a:lnTo>
                      <a:pt x="308" y="540"/>
                    </a:lnTo>
                    <a:lnTo>
                      <a:pt x="312" y="540"/>
                    </a:lnTo>
                    <a:lnTo>
                      <a:pt x="312" y="538"/>
                    </a:lnTo>
                    <a:lnTo>
                      <a:pt x="308" y="538"/>
                    </a:lnTo>
                    <a:lnTo>
                      <a:pt x="308" y="540"/>
                    </a:lnTo>
                    <a:lnTo>
                      <a:pt x="308" y="538"/>
                    </a:lnTo>
                    <a:lnTo>
                      <a:pt x="312" y="538"/>
                    </a:lnTo>
                    <a:lnTo>
                      <a:pt x="316" y="538"/>
                    </a:lnTo>
                    <a:lnTo>
                      <a:pt x="312" y="538"/>
                    </a:lnTo>
                    <a:lnTo>
                      <a:pt x="308" y="538"/>
                    </a:lnTo>
                    <a:lnTo>
                      <a:pt x="308" y="540"/>
                    </a:lnTo>
                    <a:lnTo>
                      <a:pt x="306" y="538"/>
                    </a:lnTo>
                    <a:lnTo>
                      <a:pt x="302" y="538"/>
                    </a:lnTo>
                    <a:lnTo>
                      <a:pt x="302" y="534"/>
                    </a:lnTo>
                    <a:lnTo>
                      <a:pt x="306" y="534"/>
                    </a:lnTo>
                    <a:lnTo>
                      <a:pt x="308" y="534"/>
                    </a:lnTo>
                    <a:lnTo>
                      <a:pt x="308" y="530"/>
                    </a:lnTo>
                    <a:lnTo>
                      <a:pt x="312" y="530"/>
                    </a:lnTo>
                    <a:lnTo>
                      <a:pt x="308" y="530"/>
                    </a:lnTo>
                    <a:lnTo>
                      <a:pt x="306" y="530"/>
                    </a:lnTo>
                    <a:lnTo>
                      <a:pt x="306" y="534"/>
                    </a:lnTo>
                    <a:lnTo>
                      <a:pt x="306" y="530"/>
                    </a:lnTo>
                    <a:lnTo>
                      <a:pt x="302" y="530"/>
                    </a:lnTo>
                    <a:lnTo>
                      <a:pt x="302" y="526"/>
                    </a:lnTo>
                    <a:lnTo>
                      <a:pt x="306" y="526"/>
                    </a:lnTo>
                    <a:lnTo>
                      <a:pt x="312" y="526"/>
                    </a:lnTo>
                    <a:lnTo>
                      <a:pt x="316" y="526"/>
                    </a:lnTo>
                    <a:lnTo>
                      <a:pt x="316" y="522"/>
                    </a:lnTo>
                    <a:lnTo>
                      <a:pt x="316" y="526"/>
                    </a:lnTo>
                    <a:lnTo>
                      <a:pt x="320" y="522"/>
                    </a:lnTo>
                    <a:lnTo>
                      <a:pt x="324" y="522"/>
                    </a:lnTo>
                    <a:lnTo>
                      <a:pt x="320" y="522"/>
                    </a:lnTo>
                    <a:lnTo>
                      <a:pt x="316" y="522"/>
                    </a:lnTo>
                    <a:lnTo>
                      <a:pt x="312" y="522"/>
                    </a:lnTo>
                    <a:lnTo>
                      <a:pt x="312" y="526"/>
                    </a:lnTo>
                    <a:lnTo>
                      <a:pt x="308" y="526"/>
                    </a:lnTo>
                    <a:lnTo>
                      <a:pt x="306" y="526"/>
                    </a:lnTo>
                    <a:lnTo>
                      <a:pt x="302" y="526"/>
                    </a:lnTo>
                    <a:lnTo>
                      <a:pt x="302" y="522"/>
                    </a:lnTo>
                    <a:lnTo>
                      <a:pt x="306" y="522"/>
                    </a:lnTo>
                    <a:lnTo>
                      <a:pt x="306" y="526"/>
                    </a:lnTo>
                    <a:lnTo>
                      <a:pt x="306" y="522"/>
                    </a:lnTo>
                    <a:lnTo>
                      <a:pt x="302" y="522"/>
                    </a:lnTo>
                    <a:lnTo>
                      <a:pt x="302" y="526"/>
                    </a:lnTo>
                    <a:lnTo>
                      <a:pt x="302" y="522"/>
                    </a:lnTo>
                    <a:lnTo>
                      <a:pt x="306" y="522"/>
                    </a:lnTo>
                    <a:lnTo>
                      <a:pt x="308" y="522"/>
                    </a:lnTo>
                    <a:lnTo>
                      <a:pt x="312" y="522"/>
                    </a:lnTo>
                    <a:lnTo>
                      <a:pt x="308" y="522"/>
                    </a:lnTo>
                    <a:lnTo>
                      <a:pt x="312" y="518"/>
                    </a:lnTo>
                    <a:lnTo>
                      <a:pt x="316" y="518"/>
                    </a:lnTo>
                    <a:lnTo>
                      <a:pt x="320" y="518"/>
                    </a:lnTo>
                    <a:lnTo>
                      <a:pt x="324" y="518"/>
                    </a:lnTo>
                    <a:lnTo>
                      <a:pt x="324" y="514"/>
                    </a:lnTo>
                    <a:lnTo>
                      <a:pt x="320" y="514"/>
                    </a:lnTo>
                    <a:lnTo>
                      <a:pt x="320" y="518"/>
                    </a:lnTo>
                    <a:lnTo>
                      <a:pt x="316" y="518"/>
                    </a:lnTo>
                    <a:lnTo>
                      <a:pt x="316" y="514"/>
                    </a:lnTo>
                    <a:lnTo>
                      <a:pt x="320" y="514"/>
                    </a:lnTo>
                    <a:lnTo>
                      <a:pt x="316" y="514"/>
                    </a:lnTo>
                    <a:lnTo>
                      <a:pt x="312" y="514"/>
                    </a:lnTo>
                    <a:lnTo>
                      <a:pt x="312" y="512"/>
                    </a:lnTo>
                    <a:lnTo>
                      <a:pt x="316" y="512"/>
                    </a:lnTo>
                    <a:lnTo>
                      <a:pt x="320" y="512"/>
                    </a:lnTo>
                    <a:lnTo>
                      <a:pt x="316" y="512"/>
                    </a:lnTo>
                    <a:lnTo>
                      <a:pt x="320" y="512"/>
                    </a:lnTo>
                    <a:lnTo>
                      <a:pt x="320" y="514"/>
                    </a:lnTo>
                    <a:lnTo>
                      <a:pt x="324" y="514"/>
                    </a:lnTo>
                    <a:lnTo>
                      <a:pt x="324" y="518"/>
                    </a:lnTo>
                    <a:lnTo>
                      <a:pt x="328" y="518"/>
                    </a:lnTo>
                    <a:lnTo>
                      <a:pt x="332" y="518"/>
                    </a:lnTo>
                    <a:lnTo>
                      <a:pt x="328" y="518"/>
                    </a:lnTo>
                    <a:lnTo>
                      <a:pt x="324" y="514"/>
                    </a:lnTo>
                    <a:lnTo>
                      <a:pt x="324" y="512"/>
                    </a:lnTo>
                    <a:lnTo>
                      <a:pt x="320" y="512"/>
                    </a:lnTo>
                    <a:lnTo>
                      <a:pt x="324" y="508"/>
                    </a:lnTo>
                    <a:lnTo>
                      <a:pt x="320" y="508"/>
                    </a:lnTo>
                    <a:lnTo>
                      <a:pt x="320" y="512"/>
                    </a:lnTo>
                    <a:lnTo>
                      <a:pt x="316" y="512"/>
                    </a:lnTo>
                    <a:lnTo>
                      <a:pt x="316" y="508"/>
                    </a:lnTo>
                    <a:lnTo>
                      <a:pt x="316" y="504"/>
                    </a:lnTo>
                    <a:lnTo>
                      <a:pt x="312" y="504"/>
                    </a:lnTo>
                    <a:lnTo>
                      <a:pt x="312" y="500"/>
                    </a:lnTo>
                    <a:lnTo>
                      <a:pt x="312" y="504"/>
                    </a:lnTo>
                    <a:lnTo>
                      <a:pt x="316" y="508"/>
                    </a:lnTo>
                    <a:lnTo>
                      <a:pt x="316" y="512"/>
                    </a:lnTo>
                    <a:lnTo>
                      <a:pt x="312" y="512"/>
                    </a:lnTo>
                    <a:lnTo>
                      <a:pt x="308" y="512"/>
                    </a:lnTo>
                    <a:lnTo>
                      <a:pt x="308" y="514"/>
                    </a:lnTo>
                    <a:lnTo>
                      <a:pt x="308" y="512"/>
                    </a:lnTo>
                    <a:lnTo>
                      <a:pt x="308" y="508"/>
                    </a:lnTo>
                    <a:lnTo>
                      <a:pt x="308" y="512"/>
                    </a:lnTo>
                    <a:lnTo>
                      <a:pt x="306" y="512"/>
                    </a:lnTo>
                    <a:lnTo>
                      <a:pt x="306" y="514"/>
                    </a:lnTo>
                    <a:lnTo>
                      <a:pt x="302" y="518"/>
                    </a:lnTo>
                    <a:lnTo>
                      <a:pt x="302" y="522"/>
                    </a:lnTo>
                    <a:lnTo>
                      <a:pt x="298" y="522"/>
                    </a:lnTo>
                    <a:lnTo>
                      <a:pt x="298" y="518"/>
                    </a:lnTo>
                    <a:lnTo>
                      <a:pt x="294" y="518"/>
                    </a:lnTo>
                    <a:lnTo>
                      <a:pt x="294" y="514"/>
                    </a:lnTo>
                    <a:lnTo>
                      <a:pt x="294" y="512"/>
                    </a:lnTo>
                    <a:lnTo>
                      <a:pt x="298" y="508"/>
                    </a:lnTo>
                    <a:lnTo>
                      <a:pt x="302" y="508"/>
                    </a:lnTo>
                    <a:lnTo>
                      <a:pt x="306" y="508"/>
                    </a:lnTo>
                    <a:lnTo>
                      <a:pt x="306" y="504"/>
                    </a:lnTo>
                    <a:lnTo>
                      <a:pt x="308" y="504"/>
                    </a:lnTo>
                    <a:lnTo>
                      <a:pt x="306" y="504"/>
                    </a:lnTo>
                    <a:lnTo>
                      <a:pt x="302" y="508"/>
                    </a:lnTo>
                    <a:lnTo>
                      <a:pt x="302" y="504"/>
                    </a:lnTo>
                    <a:lnTo>
                      <a:pt x="298" y="508"/>
                    </a:lnTo>
                    <a:lnTo>
                      <a:pt x="294" y="508"/>
                    </a:lnTo>
                    <a:lnTo>
                      <a:pt x="298" y="508"/>
                    </a:lnTo>
                    <a:lnTo>
                      <a:pt x="294" y="508"/>
                    </a:lnTo>
                    <a:lnTo>
                      <a:pt x="294" y="504"/>
                    </a:lnTo>
                    <a:lnTo>
                      <a:pt x="298" y="504"/>
                    </a:lnTo>
                    <a:lnTo>
                      <a:pt x="294" y="504"/>
                    </a:lnTo>
                    <a:lnTo>
                      <a:pt x="294" y="500"/>
                    </a:lnTo>
                    <a:lnTo>
                      <a:pt x="294" y="496"/>
                    </a:lnTo>
                    <a:lnTo>
                      <a:pt x="294" y="500"/>
                    </a:lnTo>
                    <a:lnTo>
                      <a:pt x="290" y="500"/>
                    </a:lnTo>
                    <a:lnTo>
                      <a:pt x="294" y="500"/>
                    </a:lnTo>
                    <a:lnTo>
                      <a:pt x="294" y="496"/>
                    </a:lnTo>
                    <a:lnTo>
                      <a:pt x="290" y="496"/>
                    </a:lnTo>
                    <a:lnTo>
                      <a:pt x="290" y="500"/>
                    </a:lnTo>
                    <a:lnTo>
                      <a:pt x="290" y="496"/>
                    </a:lnTo>
                    <a:lnTo>
                      <a:pt x="294" y="492"/>
                    </a:lnTo>
                    <a:lnTo>
                      <a:pt x="298" y="492"/>
                    </a:lnTo>
                    <a:lnTo>
                      <a:pt x="298" y="488"/>
                    </a:lnTo>
                    <a:lnTo>
                      <a:pt x="302" y="488"/>
                    </a:lnTo>
                    <a:lnTo>
                      <a:pt x="298" y="488"/>
                    </a:lnTo>
                    <a:lnTo>
                      <a:pt x="302" y="488"/>
                    </a:lnTo>
                    <a:lnTo>
                      <a:pt x="302" y="484"/>
                    </a:lnTo>
                    <a:lnTo>
                      <a:pt x="306" y="484"/>
                    </a:lnTo>
                    <a:lnTo>
                      <a:pt x="308" y="484"/>
                    </a:lnTo>
                    <a:lnTo>
                      <a:pt x="312" y="484"/>
                    </a:lnTo>
                    <a:lnTo>
                      <a:pt x="312" y="488"/>
                    </a:lnTo>
                    <a:lnTo>
                      <a:pt x="316" y="488"/>
                    </a:lnTo>
                    <a:lnTo>
                      <a:pt x="316" y="484"/>
                    </a:lnTo>
                    <a:lnTo>
                      <a:pt x="312" y="484"/>
                    </a:lnTo>
                    <a:lnTo>
                      <a:pt x="308" y="484"/>
                    </a:lnTo>
                    <a:lnTo>
                      <a:pt x="306" y="484"/>
                    </a:lnTo>
                    <a:lnTo>
                      <a:pt x="302" y="484"/>
                    </a:lnTo>
                    <a:lnTo>
                      <a:pt x="298" y="488"/>
                    </a:lnTo>
                    <a:lnTo>
                      <a:pt x="298" y="492"/>
                    </a:lnTo>
                    <a:lnTo>
                      <a:pt x="294" y="492"/>
                    </a:lnTo>
                    <a:lnTo>
                      <a:pt x="290" y="492"/>
                    </a:lnTo>
                    <a:lnTo>
                      <a:pt x="290" y="496"/>
                    </a:lnTo>
                    <a:lnTo>
                      <a:pt x="286" y="492"/>
                    </a:lnTo>
                    <a:lnTo>
                      <a:pt x="290" y="488"/>
                    </a:lnTo>
                    <a:lnTo>
                      <a:pt x="286" y="488"/>
                    </a:lnTo>
                    <a:lnTo>
                      <a:pt x="286" y="492"/>
                    </a:lnTo>
                    <a:lnTo>
                      <a:pt x="286" y="488"/>
                    </a:lnTo>
                    <a:lnTo>
                      <a:pt x="286" y="484"/>
                    </a:lnTo>
                    <a:lnTo>
                      <a:pt x="286" y="488"/>
                    </a:lnTo>
                    <a:lnTo>
                      <a:pt x="282" y="488"/>
                    </a:lnTo>
                    <a:lnTo>
                      <a:pt x="278" y="488"/>
                    </a:lnTo>
                    <a:lnTo>
                      <a:pt x="278" y="484"/>
                    </a:lnTo>
                    <a:lnTo>
                      <a:pt x="282" y="484"/>
                    </a:lnTo>
                    <a:lnTo>
                      <a:pt x="278" y="484"/>
                    </a:lnTo>
                    <a:lnTo>
                      <a:pt x="282" y="484"/>
                    </a:lnTo>
                    <a:lnTo>
                      <a:pt x="282" y="482"/>
                    </a:lnTo>
                    <a:lnTo>
                      <a:pt x="286" y="482"/>
                    </a:lnTo>
                    <a:lnTo>
                      <a:pt x="290" y="482"/>
                    </a:lnTo>
                    <a:lnTo>
                      <a:pt x="294" y="482"/>
                    </a:lnTo>
                    <a:lnTo>
                      <a:pt x="298" y="482"/>
                    </a:lnTo>
                    <a:lnTo>
                      <a:pt x="298" y="478"/>
                    </a:lnTo>
                    <a:lnTo>
                      <a:pt x="294" y="482"/>
                    </a:lnTo>
                    <a:lnTo>
                      <a:pt x="290" y="482"/>
                    </a:lnTo>
                    <a:lnTo>
                      <a:pt x="286" y="482"/>
                    </a:lnTo>
                    <a:lnTo>
                      <a:pt x="282" y="482"/>
                    </a:lnTo>
                    <a:lnTo>
                      <a:pt x="278" y="484"/>
                    </a:lnTo>
                    <a:lnTo>
                      <a:pt x="278" y="482"/>
                    </a:lnTo>
                    <a:lnTo>
                      <a:pt x="282" y="482"/>
                    </a:lnTo>
                    <a:lnTo>
                      <a:pt x="282" y="478"/>
                    </a:lnTo>
                    <a:lnTo>
                      <a:pt x="282" y="482"/>
                    </a:lnTo>
                    <a:lnTo>
                      <a:pt x="278" y="482"/>
                    </a:lnTo>
                    <a:lnTo>
                      <a:pt x="276" y="482"/>
                    </a:lnTo>
                    <a:lnTo>
                      <a:pt x="278" y="482"/>
                    </a:lnTo>
                    <a:lnTo>
                      <a:pt x="278" y="478"/>
                    </a:lnTo>
                    <a:lnTo>
                      <a:pt x="278" y="482"/>
                    </a:lnTo>
                    <a:lnTo>
                      <a:pt x="278" y="478"/>
                    </a:lnTo>
                    <a:lnTo>
                      <a:pt x="276" y="478"/>
                    </a:lnTo>
                    <a:lnTo>
                      <a:pt x="278" y="478"/>
                    </a:lnTo>
                    <a:lnTo>
                      <a:pt x="282" y="478"/>
                    </a:lnTo>
                    <a:lnTo>
                      <a:pt x="282" y="474"/>
                    </a:lnTo>
                    <a:lnTo>
                      <a:pt x="286" y="474"/>
                    </a:lnTo>
                    <a:lnTo>
                      <a:pt x="286" y="470"/>
                    </a:lnTo>
                    <a:lnTo>
                      <a:pt x="290" y="470"/>
                    </a:lnTo>
                    <a:lnTo>
                      <a:pt x="294" y="470"/>
                    </a:lnTo>
                    <a:lnTo>
                      <a:pt x="294" y="466"/>
                    </a:lnTo>
                    <a:lnTo>
                      <a:pt x="298" y="466"/>
                    </a:lnTo>
                    <a:lnTo>
                      <a:pt x="298" y="462"/>
                    </a:lnTo>
                    <a:lnTo>
                      <a:pt x="302" y="462"/>
                    </a:lnTo>
                    <a:lnTo>
                      <a:pt x="306" y="462"/>
                    </a:lnTo>
                    <a:lnTo>
                      <a:pt x="306" y="458"/>
                    </a:lnTo>
                    <a:lnTo>
                      <a:pt x="308" y="458"/>
                    </a:lnTo>
                    <a:lnTo>
                      <a:pt x="312" y="458"/>
                    </a:lnTo>
                    <a:lnTo>
                      <a:pt x="316" y="458"/>
                    </a:lnTo>
                    <a:lnTo>
                      <a:pt x="320" y="458"/>
                    </a:lnTo>
                    <a:lnTo>
                      <a:pt x="316" y="458"/>
                    </a:lnTo>
                    <a:lnTo>
                      <a:pt x="312" y="458"/>
                    </a:lnTo>
                    <a:lnTo>
                      <a:pt x="308" y="458"/>
                    </a:lnTo>
                    <a:lnTo>
                      <a:pt x="312" y="458"/>
                    </a:lnTo>
                    <a:lnTo>
                      <a:pt x="312" y="456"/>
                    </a:lnTo>
                    <a:lnTo>
                      <a:pt x="316" y="456"/>
                    </a:lnTo>
                    <a:lnTo>
                      <a:pt x="320" y="456"/>
                    </a:lnTo>
                    <a:lnTo>
                      <a:pt x="324" y="456"/>
                    </a:lnTo>
                    <a:lnTo>
                      <a:pt x="320" y="456"/>
                    </a:lnTo>
                    <a:lnTo>
                      <a:pt x="316" y="456"/>
                    </a:lnTo>
                    <a:lnTo>
                      <a:pt x="320" y="456"/>
                    </a:lnTo>
                    <a:lnTo>
                      <a:pt x="316" y="456"/>
                    </a:lnTo>
                    <a:lnTo>
                      <a:pt x="312" y="456"/>
                    </a:lnTo>
                    <a:lnTo>
                      <a:pt x="308" y="456"/>
                    </a:lnTo>
                    <a:lnTo>
                      <a:pt x="308" y="458"/>
                    </a:lnTo>
                    <a:lnTo>
                      <a:pt x="306" y="458"/>
                    </a:lnTo>
                    <a:lnTo>
                      <a:pt x="302" y="458"/>
                    </a:lnTo>
                    <a:lnTo>
                      <a:pt x="302" y="462"/>
                    </a:lnTo>
                    <a:lnTo>
                      <a:pt x="298" y="462"/>
                    </a:lnTo>
                    <a:lnTo>
                      <a:pt x="298" y="466"/>
                    </a:lnTo>
                    <a:lnTo>
                      <a:pt x="294" y="466"/>
                    </a:lnTo>
                    <a:lnTo>
                      <a:pt x="290" y="470"/>
                    </a:lnTo>
                    <a:lnTo>
                      <a:pt x="286" y="470"/>
                    </a:lnTo>
                    <a:lnTo>
                      <a:pt x="286" y="474"/>
                    </a:lnTo>
                    <a:lnTo>
                      <a:pt x="282" y="474"/>
                    </a:lnTo>
                    <a:lnTo>
                      <a:pt x="278" y="478"/>
                    </a:lnTo>
                    <a:lnTo>
                      <a:pt x="276" y="478"/>
                    </a:lnTo>
                    <a:lnTo>
                      <a:pt x="276" y="474"/>
                    </a:lnTo>
                    <a:lnTo>
                      <a:pt x="278" y="474"/>
                    </a:lnTo>
                    <a:lnTo>
                      <a:pt x="276" y="474"/>
                    </a:lnTo>
                    <a:lnTo>
                      <a:pt x="272" y="474"/>
                    </a:lnTo>
                    <a:lnTo>
                      <a:pt x="272" y="470"/>
                    </a:lnTo>
                    <a:lnTo>
                      <a:pt x="272" y="466"/>
                    </a:lnTo>
                    <a:lnTo>
                      <a:pt x="276" y="466"/>
                    </a:lnTo>
                    <a:lnTo>
                      <a:pt x="278" y="466"/>
                    </a:lnTo>
                    <a:lnTo>
                      <a:pt x="282" y="466"/>
                    </a:lnTo>
                    <a:lnTo>
                      <a:pt x="286" y="466"/>
                    </a:lnTo>
                    <a:lnTo>
                      <a:pt x="290" y="466"/>
                    </a:lnTo>
                    <a:lnTo>
                      <a:pt x="286" y="466"/>
                    </a:lnTo>
                    <a:lnTo>
                      <a:pt x="282" y="466"/>
                    </a:lnTo>
                    <a:lnTo>
                      <a:pt x="278" y="466"/>
                    </a:lnTo>
                    <a:lnTo>
                      <a:pt x="276" y="466"/>
                    </a:lnTo>
                    <a:lnTo>
                      <a:pt x="276" y="462"/>
                    </a:lnTo>
                    <a:lnTo>
                      <a:pt x="278" y="462"/>
                    </a:lnTo>
                    <a:lnTo>
                      <a:pt x="282" y="462"/>
                    </a:lnTo>
                    <a:lnTo>
                      <a:pt x="286" y="462"/>
                    </a:lnTo>
                    <a:lnTo>
                      <a:pt x="282" y="462"/>
                    </a:lnTo>
                    <a:lnTo>
                      <a:pt x="278" y="462"/>
                    </a:lnTo>
                    <a:lnTo>
                      <a:pt x="282" y="462"/>
                    </a:lnTo>
                    <a:lnTo>
                      <a:pt x="282" y="458"/>
                    </a:lnTo>
                    <a:lnTo>
                      <a:pt x="282" y="462"/>
                    </a:lnTo>
                    <a:lnTo>
                      <a:pt x="278" y="462"/>
                    </a:lnTo>
                    <a:lnTo>
                      <a:pt x="282" y="462"/>
                    </a:lnTo>
                    <a:lnTo>
                      <a:pt x="282" y="458"/>
                    </a:lnTo>
                    <a:lnTo>
                      <a:pt x="286" y="458"/>
                    </a:lnTo>
                    <a:lnTo>
                      <a:pt x="290" y="458"/>
                    </a:lnTo>
                    <a:lnTo>
                      <a:pt x="294" y="458"/>
                    </a:lnTo>
                    <a:lnTo>
                      <a:pt x="290" y="458"/>
                    </a:lnTo>
                    <a:lnTo>
                      <a:pt x="286" y="458"/>
                    </a:lnTo>
                    <a:lnTo>
                      <a:pt x="282" y="458"/>
                    </a:lnTo>
                    <a:lnTo>
                      <a:pt x="278" y="458"/>
                    </a:lnTo>
                    <a:lnTo>
                      <a:pt x="276" y="458"/>
                    </a:lnTo>
                    <a:lnTo>
                      <a:pt x="272" y="458"/>
                    </a:lnTo>
                    <a:lnTo>
                      <a:pt x="272" y="456"/>
                    </a:lnTo>
                    <a:lnTo>
                      <a:pt x="276" y="456"/>
                    </a:lnTo>
                    <a:lnTo>
                      <a:pt x="278" y="456"/>
                    </a:lnTo>
                    <a:lnTo>
                      <a:pt x="276" y="456"/>
                    </a:lnTo>
                    <a:lnTo>
                      <a:pt x="272" y="456"/>
                    </a:lnTo>
                    <a:lnTo>
                      <a:pt x="276" y="456"/>
                    </a:lnTo>
                    <a:lnTo>
                      <a:pt x="276" y="452"/>
                    </a:lnTo>
                    <a:lnTo>
                      <a:pt x="272" y="456"/>
                    </a:lnTo>
                    <a:lnTo>
                      <a:pt x="268" y="456"/>
                    </a:lnTo>
                    <a:lnTo>
                      <a:pt x="268" y="452"/>
                    </a:lnTo>
                    <a:lnTo>
                      <a:pt x="272" y="452"/>
                    </a:lnTo>
                    <a:lnTo>
                      <a:pt x="276" y="452"/>
                    </a:lnTo>
                    <a:lnTo>
                      <a:pt x="276" y="448"/>
                    </a:lnTo>
                    <a:lnTo>
                      <a:pt x="278" y="448"/>
                    </a:lnTo>
                    <a:lnTo>
                      <a:pt x="282" y="448"/>
                    </a:lnTo>
                    <a:lnTo>
                      <a:pt x="286" y="448"/>
                    </a:lnTo>
                    <a:lnTo>
                      <a:pt x="290" y="448"/>
                    </a:lnTo>
                    <a:lnTo>
                      <a:pt x="294" y="448"/>
                    </a:lnTo>
                    <a:lnTo>
                      <a:pt x="298" y="448"/>
                    </a:lnTo>
                    <a:lnTo>
                      <a:pt x="302" y="448"/>
                    </a:lnTo>
                    <a:lnTo>
                      <a:pt x="306" y="448"/>
                    </a:lnTo>
                    <a:lnTo>
                      <a:pt x="306" y="452"/>
                    </a:lnTo>
                    <a:lnTo>
                      <a:pt x="308" y="452"/>
                    </a:lnTo>
                    <a:lnTo>
                      <a:pt x="312" y="452"/>
                    </a:lnTo>
                    <a:lnTo>
                      <a:pt x="316" y="452"/>
                    </a:lnTo>
                    <a:lnTo>
                      <a:pt x="320" y="452"/>
                    </a:lnTo>
                    <a:lnTo>
                      <a:pt x="316" y="452"/>
                    </a:lnTo>
                    <a:lnTo>
                      <a:pt x="312" y="452"/>
                    </a:lnTo>
                    <a:lnTo>
                      <a:pt x="308" y="452"/>
                    </a:lnTo>
                    <a:lnTo>
                      <a:pt x="306" y="448"/>
                    </a:lnTo>
                    <a:lnTo>
                      <a:pt x="302" y="448"/>
                    </a:lnTo>
                    <a:lnTo>
                      <a:pt x="306" y="448"/>
                    </a:lnTo>
                    <a:lnTo>
                      <a:pt x="308" y="444"/>
                    </a:lnTo>
                    <a:lnTo>
                      <a:pt x="306" y="444"/>
                    </a:lnTo>
                    <a:lnTo>
                      <a:pt x="302" y="448"/>
                    </a:lnTo>
                    <a:lnTo>
                      <a:pt x="298" y="448"/>
                    </a:lnTo>
                    <a:lnTo>
                      <a:pt x="294" y="448"/>
                    </a:lnTo>
                    <a:lnTo>
                      <a:pt x="294" y="444"/>
                    </a:lnTo>
                    <a:lnTo>
                      <a:pt x="286" y="448"/>
                    </a:lnTo>
                    <a:lnTo>
                      <a:pt x="282" y="448"/>
                    </a:lnTo>
                    <a:lnTo>
                      <a:pt x="278" y="448"/>
                    </a:lnTo>
                    <a:lnTo>
                      <a:pt x="276" y="448"/>
                    </a:lnTo>
                    <a:lnTo>
                      <a:pt x="272" y="452"/>
                    </a:lnTo>
                    <a:lnTo>
                      <a:pt x="272" y="448"/>
                    </a:lnTo>
                    <a:lnTo>
                      <a:pt x="272" y="444"/>
                    </a:lnTo>
                    <a:lnTo>
                      <a:pt x="276" y="444"/>
                    </a:lnTo>
                    <a:lnTo>
                      <a:pt x="278" y="440"/>
                    </a:lnTo>
                    <a:lnTo>
                      <a:pt x="282" y="440"/>
                    </a:lnTo>
                    <a:lnTo>
                      <a:pt x="278" y="440"/>
                    </a:lnTo>
                    <a:lnTo>
                      <a:pt x="282" y="440"/>
                    </a:lnTo>
                    <a:lnTo>
                      <a:pt x="282" y="436"/>
                    </a:lnTo>
                    <a:lnTo>
                      <a:pt x="286" y="436"/>
                    </a:lnTo>
                    <a:lnTo>
                      <a:pt x="290" y="436"/>
                    </a:lnTo>
                    <a:lnTo>
                      <a:pt x="286" y="436"/>
                    </a:lnTo>
                    <a:lnTo>
                      <a:pt x="290" y="436"/>
                    </a:lnTo>
                    <a:lnTo>
                      <a:pt x="294" y="436"/>
                    </a:lnTo>
                    <a:lnTo>
                      <a:pt x="298" y="436"/>
                    </a:lnTo>
                    <a:lnTo>
                      <a:pt x="298" y="440"/>
                    </a:lnTo>
                    <a:lnTo>
                      <a:pt x="302" y="440"/>
                    </a:lnTo>
                    <a:lnTo>
                      <a:pt x="306" y="440"/>
                    </a:lnTo>
                    <a:lnTo>
                      <a:pt x="308" y="440"/>
                    </a:lnTo>
                    <a:lnTo>
                      <a:pt x="312" y="440"/>
                    </a:lnTo>
                    <a:lnTo>
                      <a:pt x="312" y="444"/>
                    </a:lnTo>
                    <a:lnTo>
                      <a:pt x="316" y="444"/>
                    </a:lnTo>
                    <a:lnTo>
                      <a:pt x="320" y="444"/>
                    </a:lnTo>
                    <a:lnTo>
                      <a:pt x="324" y="444"/>
                    </a:lnTo>
                    <a:lnTo>
                      <a:pt x="320" y="444"/>
                    </a:lnTo>
                    <a:lnTo>
                      <a:pt x="316" y="444"/>
                    </a:lnTo>
                    <a:lnTo>
                      <a:pt x="316" y="440"/>
                    </a:lnTo>
                    <a:lnTo>
                      <a:pt x="312" y="440"/>
                    </a:lnTo>
                    <a:lnTo>
                      <a:pt x="316" y="440"/>
                    </a:lnTo>
                    <a:lnTo>
                      <a:pt x="320" y="440"/>
                    </a:lnTo>
                    <a:lnTo>
                      <a:pt x="320" y="436"/>
                    </a:lnTo>
                    <a:lnTo>
                      <a:pt x="324" y="436"/>
                    </a:lnTo>
                    <a:lnTo>
                      <a:pt x="324" y="440"/>
                    </a:lnTo>
                    <a:lnTo>
                      <a:pt x="324" y="436"/>
                    </a:lnTo>
                    <a:lnTo>
                      <a:pt x="320" y="436"/>
                    </a:lnTo>
                    <a:lnTo>
                      <a:pt x="316" y="436"/>
                    </a:lnTo>
                    <a:lnTo>
                      <a:pt x="316" y="440"/>
                    </a:lnTo>
                    <a:lnTo>
                      <a:pt x="312" y="440"/>
                    </a:lnTo>
                    <a:lnTo>
                      <a:pt x="308" y="440"/>
                    </a:lnTo>
                    <a:lnTo>
                      <a:pt x="308" y="436"/>
                    </a:lnTo>
                    <a:lnTo>
                      <a:pt x="312" y="436"/>
                    </a:lnTo>
                    <a:lnTo>
                      <a:pt x="316" y="436"/>
                    </a:lnTo>
                    <a:lnTo>
                      <a:pt x="320" y="436"/>
                    </a:lnTo>
                    <a:lnTo>
                      <a:pt x="320" y="432"/>
                    </a:lnTo>
                    <a:lnTo>
                      <a:pt x="312" y="432"/>
                    </a:lnTo>
                    <a:lnTo>
                      <a:pt x="316" y="432"/>
                    </a:lnTo>
                    <a:lnTo>
                      <a:pt x="316" y="436"/>
                    </a:lnTo>
                    <a:lnTo>
                      <a:pt x="312" y="436"/>
                    </a:lnTo>
                    <a:lnTo>
                      <a:pt x="308" y="436"/>
                    </a:lnTo>
                    <a:lnTo>
                      <a:pt x="306" y="432"/>
                    </a:lnTo>
                    <a:lnTo>
                      <a:pt x="308" y="432"/>
                    </a:lnTo>
                    <a:lnTo>
                      <a:pt x="312" y="432"/>
                    </a:lnTo>
                    <a:lnTo>
                      <a:pt x="308" y="432"/>
                    </a:lnTo>
                    <a:lnTo>
                      <a:pt x="306" y="432"/>
                    </a:lnTo>
                    <a:lnTo>
                      <a:pt x="302" y="432"/>
                    </a:lnTo>
                    <a:lnTo>
                      <a:pt x="306" y="432"/>
                    </a:lnTo>
                    <a:lnTo>
                      <a:pt x="306" y="436"/>
                    </a:lnTo>
                    <a:lnTo>
                      <a:pt x="302" y="436"/>
                    </a:lnTo>
                    <a:lnTo>
                      <a:pt x="306" y="436"/>
                    </a:lnTo>
                    <a:lnTo>
                      <a:pt x="302" y="436"/>
                    </a:lnTo>
                    <a:lnTo>
                      <a:pt x="298" y="436"/>
                    </a:lnTo>
                    <a:lnTo>
                      <a:pt x="302" y="436"/>
                    </a:lnTo>
                    <a:lnTo>
                      <a:pt x="298" y="436"/>
                    </a:lnTo>
                    <a:lnTo>
                      <a:pt x="294" y="436"/>
                    </a:lnTo>
                    <a:lnTo>
                      <a:pt x="290" y="436"/>
                    </a:lnTo>
                    <a:lnTo>
                      <a:pt x="294" y="432"/>
                    </a:lnTo>
                    <a:lnTo>
                      <a:pt x="298" y="432"/>
                    </a:lnTo>
                    <a:lnTo>
                      <a:pt x="302" y="432"/>
                    </a:lnTo>
                    <a:lnTo>
                      <a:pt x="298" y="432"/>
                    </a:lnTo>
                    <a:lnTo>
                      <a:pt x="294" y="432"/>
                    </a:lnTo>
                    <a:lnTo>
                      <a:pt x="290" y="432"/>
                    </a:lnTo>
                    <a:lnTo>
                      <a:pt x="290" y="436"/>
                    </a:lnTo>
                    <a:lnTo>
                      <a:pt x="286" y="436"/>
                    </a:lnTo>
                    <a:lnTo>
                      <a:pt x="282" y="436"/>
                    </a:lnTo>
                    <a:lnTo>
                      <a:pt x="278" y="440"/>
                    </a:lnTo>
                    <a:lnTo>
                      <a:pt x="276" y="444"/>
                    </a:lnTo>
                    <a:lnTo>
                      <a:pt x="272" y="444"/>
                    </a:lnTo>
                    <a:lnTo>
                      <a:pt x="272" y="440"/>
                    </a:lnTo>
                    <a:lnTo>
                      <a:pt x="276" y="440"/>
                    </a:lnTo>
                    <a:lnTo>
                      <a:pt x="276" y="436"/>
                    </a:lnTo>
                    <a:lnTo>
                      <a:pt x="272" y="436"/>
                    </a:lnTo>
                    <a:lnTo>
                      <a:pt x="276" y="432"/>
                    </a:lnTo>
                    <a:lnTo>
                      <a:pt x="276" y="436"/>
                    </a:lnTo>
                    <a:lnTo>
                      <a:pt x="278" y="436"/>
                    </a:lnTo>
                    <a:lnTo>
                      <a:pt x="276" y="436"/>
                    </a:lnTo>
                    <a:lnTo>
                      <a:pt x="276" y="432"/>
                    </a:lnTo>
                    <a:lnTo>
                      <a:pt x="278" y="432"/>
                    </a:lnTo>
                    <a:lnTo>
                      <a:pt x="278" y="436"/>
                    </a:lnTo>
                    <a:lnTo>
                      <a:pt x="278" y="432"/>
                    </a:lnTo>
                    <a:lnTo>
                      <a:pt x="282" y="432"/>
                    </a:lnTo>
                    <a:lnTo>
                      <a:pt x="278" y="432"/>
                    </a:lnTo>
                    <a:lnTo>
                      <a:pt x="282" y="432"/>
                    </a:lnTo>
                    <a:lnTo>
                      <a:pt x="282" y="428"/>
                    </a:lnTo>
                    <a:lnTo>
                      <a:pt x="278" y="432"/>
                    </a:lnTo>
                    <a:lnTo>
                      <a:pt x="278" y="428"/>
                    </a:lnTo>
                    <a:lnTo>
                      <a:pt x="282" y="428"/>
                    </a:lnTo>
                    <a:lnTo>
                      <a:pt x="286" y="432"/>
                    </a:lnTo>
                    <a:lnTo>
                      <a:pt x="290" y="432"/>
                    </a:lnTo>
                    <a:lnTo>
                      <a:pt x="294" y="432"/>
                    </a:lnTo>
                    <a:lnTo>
                      <a:pt x="290" y="432"/>
                    </a:lnTo>
                    <a:lnTo>
                      <a:pt x="286" y="432"/>
                    </a:lnTo>
                    <a:lnTo>
                      <a:pt x="286" y="428"/>
                    </a:lnTo>
                    <a:lnTo>
                      <a:pt x="282" y="428"/>
                    </a:lnTo>
                    <a:lnTo>
                      <a:pt x="278" y="428"/>
                    </a:lnTo>
                    <a:lnTo>
                      <a:pt x="276" y="426"/>
                    </a:lnTo>
                    <a:lnTo>
                      <a:pt x="278" y="426"/>
                    </a:lnTo>
                    <a:lnTo>
                      <a:pt x="282" y="426"/>
                    </a:lnTo>
                    <a:lnTo>
                      <a:pt x="286" y="428"/>
                    </a:lnTo>
                    <a:lnTo>
                      <a:pt x="290" y="428"/>
                    </a:lnTo>
                    <a:lnTo>
                      <a:pt x="286" y="428"/>
                    </a:lnTo>
                    <a:lnTo>
                      <a:pt x="286" y="426"/>
                    </a:lnTo>
                    <a:lnTo>
                      <a:pt x="290" y="426"/>
                    </a:lnTo>
                    <a:lnTo>
                      <a:pt x="290" y="428"/>
                    </a:lnTo>
                    <a:lnTo>
                      <a:pt x="294" y="428"/>
                    </a:lnTo>
                    <a:lnTo>
                      <a:pt x="298" y="428"/>
                    </a:lnTo>
                    <a:lnTo>
                      <a:pt x="302" y="428"/>
                    </a:lnTo>
                    <a:lnTo>
                      <a:pt x="306" y="428"/>
                    </a:lnTo>
                    <a:lnTo>
                      <a:pt x="308" y="428"/>
                    </a:lnTo>
                    <a:lnTo>
                      <a:pt x="316" y="432"/>
                    </a:lnTo>
                    <a:lnTo>
                      <a:pt x="320" y="432"/>
                    </a:lnTo>
                    <a:lnTo>
                      <a:pt x="324" y="432"/>
                    </a:lnTo>
                    <a:lnTo>
                      <a:pt x="320" y="432"/>
                    </a:lnTo>
                    <a:lnTo>
                      <a:pt x="316" y="432"/>
                    </a:lnTo>
                    <a:lnTo>
                      <a:pt x="316" y="428"/>
                    </a:lnTo>
                    <a:lnTo>
                      <a:pt x="312" y="428"/>
                    </a:lnTo>
                    <a:lnTo>
                      <a:pt x="308" y="428"/>
                    </a:lnTo>
                    <a:lnTo>
                      <a:pt x="306" y="426"/>
                    </a:lnTo>
                    <a:lnTo>
                      <a:pt x="308" y="426"/>
                    </a:lnTo>
                    <a:lnTo>
                      <a:pt x="312" y="426"/>
                    </a:lnTo>
                    <a:lnTo>
                      <a:pt x="308" y="426"/>
                    </a:lnTo>
                    <a:lnTo>
                      <a:pt x="308" y="422"/>
                    </a:lnTo>
                    <a:lnTo>
                      <a:pt x="312" y="418"/>
                    </a:lnTo>
                    <a:lnTo>
                      <a:pt x="308" y="422"/>
                    </a:lnTo>
                    <a:lnTo>
                      <a:pt x="306" y="422"/>
                    </a:lnTo>
                    <a:lnTo>
                      <a:pt x="302" y="422"/>
                    </a:lnTo>
                    <a:lnTo>
                      <a:pt x="306" y="422"/>
                    </a:lnTo>
                    <a:lnTo>
                      <a:pt x="308" y="422"/>
                    </a:lnTo>
                    <a:lnTo>
                      <a:pt x="306" y="426"/>
                    </a:lnTo>
                    <a:lnTo>
                      <a:pt x="302" y="426"/>
                    </a:lnTo>
                    <a:lnTo>
                      <a:pt x="298" y="426"/>
                    </a:lnTo>
                    <a:lnTo>
                      <a:pt x="294" y="426"/>
                    </a:lnTo>
                    <a:lnTo>
                      <a:pt x="290" y="426"/>
                    </a:lnTo>
                    <a:lnTo>
                      <a:pt x="286" y="426"/>
                    </a:lnTo>
                    <a:lnTo>
                      <a:pt x="282" y="426"/>
                    </a:lnTo>
                    <a:lnTo>
                      <a:pt x="282" y="422"/>
                    </a:lnTo>
                    <a:lnTo>
                      <a:pt x="286" y="422"/>
                    </a:lnTo>
                    <a:lnTo>
                      <a:pt x="282" y="422"/>
                    </a:lnTo>
                    <a:lnTo>
                      <a:pt x="282" y="426"/>
                    </a:lnTo>
                    <a:lnTo>
                      <a:pt x="278" y="426"/>
                    </a:lnTo>
                    <a:lnTo>
                      <a:pt x="278" y="422"/>
                    </a:lnTo>
                    <a:lnTo>
                      <a:pt x="278" y="426"/>
                    </a:lnTo>
                    <a:lnTo>
                      <a:pt x="276" y="426"/>
                    </a:lnTo>
                    <a:lnTo>
                      <a:pt x="276" y="422"/>
                    </a:lnTo>
                    <a:lnTo>
                      <a:pt x="278" y="422"/>
                    </a:lnTo>
                    <a:lnTo>
                      <a:pt x="282" y="422"/>
                    </a:lnTo>
                    <a:lnTo>
                      <a:pt x="286" y="418"/>
                    </a:lnTo>
                    <a:lnTo>
                      <a:pt x="290" y="418"/>
                    </a:lnTo>
                    <a:lnTo>
                      <a:pt x="294" y="418"/>
                    </a:lnTo>
                    <a:lnTo>
                      <a:pt x="298" y="418"/>
                    </a:lnTo>
                    <a:lnTo>
                      <a:pt x="302" y="418"/>
                    </a:lnTo>
                    <a:lnTo>
                      <a:pt x="306" y="418"/>
                    </a:lnTo>
                    <a:lnTo>
                      <a:pt x="308" y="418"/>
                    </a:lnTo>
                    <a:lnTo>
                      <a:pt x="308" y="414"/>
                    </a:lnTo>
                    <a:lnTo>
                      <a:pt x="312" y="414"/>
                    </a:lnTo>
                    <a:lnTo>
                      <a:pt x="312" y="414"/>
                    </a:lnTo>
                    <a:lnTo>
                      <a:pt x="312" y="414"/>
                    </a:lnTo>
                    <a:close/>
                    <a:moveTo>
                      <a:pt x="764" y="104"/>
                    </a:moveTo>
                    <a:lnTo>
                      <a:pt x="760" y="104"/>
                    </a:lnTo>
                    <a:lnTo>
                      <a:pt x="756" y="104"/>
                    </a:lnTo>
                    <a:lnTo>
                      <a:pt x="752" y="104"/>
                    </a:lnTo>
                    <a:lnTo>
                      <a:pt x="748" y="108"/>
                    </a:lnTo>
                    <a:lnTo>
                      <a:pt x="748" y="104"/>
                    </a:lnTo>
                    <a:lnTo>
                      <a:pt x="752" y="100"/>
                    </a:lnTo>
                    <a:lnTo>
                      <a:pt x="756" y="100"/>
                    </a:lnTo>
                    <a:lnTo>
                      <a:pt x="764" y="104"/>
                    </a:lnTo>
                    <a:lnTo>
                      <a:pt x="764" y="104"/>
                    </a:lnTo>
                    <a:lnTo>
                      <a:pt x="764" y="104"/>
                    </a:lnTo>
                    <a:close/>
                    <a:moveTo>
                      <a:pt x="756" y="146"/>
                    </a:moveTo>
                    <a:lnTo>
                      <a:pt x="752" y="146"/>
                    </a:lnTo>
                    <a:lnTo>
                      <a:pt x="752" y="142"/>
                    </a:lnTo>
                    <a:lnTo>
                      <a:pt x="756" y="138"/>
                    </a:lnTo>
                    <a:lnTo>
                      <a:pt x="760" y="138"/>
                    </a:lnTo>
                    <a:lnTo>
                      <a:pt x="760" y="142"/>
                    </a:lnTo>
                    <a:lnTo>
                      <a:pt x="756" y="142"/>
                    </a:lnTo>
                    <a:lnTo>
                      <a:pt x="760" y="142"/>
                    </a:lnTo>
                    <a:lnTo>
                      <a:pt x="760" y="146"/>
                    </a:lnTo>
                    <a:lnTo>
                      <a:pt x="756" y="146"/>
                    </a:lnTo>
                    <a:lnTo>
                      <a:pt x="756" y="146"/>
                    </a:lnTo>
                    <a:lnTo>
                      <a:pt x="756" y="146"/>
                    </a:lnTo>
                    <a:close/>
                    <a:moveTo>
                      <a:pt x="752" y="168"/>
                    </a:moveTo>
                    <a:lnTo>
                      <a:pt x="756" y="168"/>
                    </a:lnTo>
                    <a:lnTo>
                      <a:pt x="760" y="168"/>
                    </a:lnTo>
                    <a:lnTo>
                      <a:pt x="760" y="172"/>
                    </a:lnTo>
                    <a:lnTo>
                      <a:pt x="756" y="172"/>
                    </a:lnTo>
                    <a:lnTo>
                      <a:pt x="752" y="172"/>
                    </a:lnTo>
                    <a:lnTo>
                      <a:pt x="748" y="168"/>
                    </a:lnTo>
                    <a:lnTo>
                      <a:pt x="744" y="168"/>
                    </a:lnTo>
                    <a:lnTo>
                      <a:pt x="742" y="168"/>
                    </a:lnTo>
                    <a:lnTo>
                      <a:pt x="744" y="168"/>
                    </a:lnTo>
                    <a:lnTo>
                      <a:pt x="748" y="168"/>
                    </a:lnTo>
                    <a:lnTo>
                      <a:pt x="752" y="168"/>
                    </a:lnTo>
                    <a:lnTo>
                      <a:pt x="752" y="168"/>
                    </a:lnTo>
                    <a:lnTo>
                      <a:pt x="752" y="168"/>
                    </a:lnTo>
                    <a:close/>
                    <a:moveTo>
                      <a:pt x="782" y="168"/>
                    </a:moveTo>
                    <a:lnTo>
                      <a:pt x="782" y="172"/>
                    </a:lnTo>
                    <a:lnTo>
                      <a:pt x="782" y="174"/>
                    </a:lnTo>
                    <a:lnTo>
                      <a:pt x="778" y="174"/>
                    </a:lnTo>
                    <a:lnTo>
                      <a:pt x="774" y="174"/>
                    </a:lnTo>
                    <a:lnTo>
                      <a:pt x="774" y="172"/>
                    </a:lnTo>
                    <a:lnTo>
                      <a:pt x="778" y="172"/>
                    </a:lnTo>
                    <a:lnTo>
                      <a:pt x="778" y="168"/>
                    </a:lnTo>
                    <a:lnTo>
                      <a:pt x="782" y="168"/>
                    </a:lnTo>
                    <a:lnTo>
                      <a:pt x="782" y="168"/>
                    </a:lnTo>
                    <a:lnTo>
                      <a:pt x="782" y="168"/>
                    </a:lnTo>
                    <a:close/>
                    <a:moveTo>
                      <a:pt x="768" y="216"/>
                    </a:moveTo>
                    <a:lnTo>
                      <a:pt x="770" y="220"/>
                    </a:lnTo>
                    <a:lnTo>
                      <a:pt x="770" y="224"/>
                    </a:lnTo>
                    <a:lnTo>
                      <a:pt x="768" y="224"/>
                    </a:lnTo>
                    <a:lnTo>
                      <a:pt x="768" y="220"/>
                    </a:lnTo>
                    <a:lnTo>
                      <a:pt x="768" y="216"/>
                    </a:lnTo>
                    <a:lnTo>
                      <a:pt x="764" y="216"/>
                    </a:lnTo>
                    <a:lnTo>
                      <a:pt x="764" y="212"/>
                    </a:lnTo>
                    <a:lnTo>
                      <a:pt x="764" y="208"/>
                    </a:lnTo>
                    <a:lnTo>
                      <a:pt x="760" y="208"/>
                    </a:lnTo>
                    <a:lnTo>
                      <a:pt x="760" y="204"/>
                    </a:lnTo>
                    <a:lnTo>
                      <a:pt x="764" y="204"/>
                    </a:lnTo>
                    <a:lnTo>
                      <a:pt x="768" y="204"/>
                    </a:lnTo>
                    <a:lnTo>
                      <a:pt x="764" y="204"/>
                    </a:lnTo>
                    <a:lnTo>
                      <a:pt x="764" y="200"/>
                    </a:lnTo>
                    <a:lnTo>
                      <a:pt x="768" y="200"/>
                    </a:lnTo>
                    <a:lnTo>
                      <a:pt x="768" y="204"/>
                    </a:lnTo>
                    <a:lnTo>
                      <a:pt x="768" y="208"/>
                    </a:lnTo>
                    <a:lnTo>
                      <a:pt x="768" y="212"/>
                    </a:lnTo>
                    <a:lnTo>
                      <a:pt x="768" y="216"/>
                    </a:lnTo>
                    <a:lnTo>
                      <a:pt x="768" y="216"/>
                    </a:lnTo>
                    <a:lnTo>
                      <a:pt x="768" y="216"/>
                    </a:lnTo>
                    <a:close/>
                    <a:moveTo>
                      <a:pt x="778" y="238"/>
                    </a:moveTo>
                    <a:lnTo>
                      <a:pt x="778" y="242"/>
                    </a:lnTo>
                    <a:lnTo>
                      <a:pt x="774" y="242"/>
                    </a:lnTo>
                    <a:lnTo>
                      <a:pt x="778" y="246"/>
                    </a:lnTo>
                    <a:lnTo>
                      <a:pt x="782" y="246"/>
                    </a:lnTo>
                    <a:lnTo>
                      <a:pt x="786" y="246"/>
                    </a:lnTo>
                    <a:lnTo>
                      <a:pt x="786" y="250"/>
                    </a:lnTo>
                    <a:lnTo>
                      <a:pt x="782" y="250"/>
                    </a:lnTo>
                    <a:lnTo>
                      <a:pt x="778" y="250"/>
                    </a:lnTo>
                    <a:lnTo>
                      <a:pt x="778" y="246"/>
                    </a:lnTo>
                    <a:lnTo>
                      <a:pt x="774" y="246"/>
                    </a:lnTo>
                    <a:lnTo>
                      <a:pt x="774" y="250"/>
                    </a:lnTo>
                    <a:lnTo>
                      <a:pt x="770" y="250"/>
                    </a:lnTo>
                    <a:lnTo>
                      <a:pt x="768" y="250"/>
                    </a:lnTo>
                    <a:lnTo>
                      <a:pt x="764" y="250"/>
                    </a:lnTo>
                    <a:lnTo>
                      <a:pt x="764" y="246"/>
                    </a:lnTo>
                    <a:lnTo>
                      <a:pt x="768" y="246"/>
                    </a:lnTo>
                    <a:lnTo>
                      <a:pt x="768" y="242"/>
                    </a:lnTo>
                    <a:lnTo>
                      <a:pt x="764" y="242"/>
                    </a:lnTo>
                    <a:lnTo>
                      <a:pt x="768" y="238"/>
                    </a:lnTo>
                    <a:lnTo>
                      <a:pt x="770" y="238"/>
                    </a:lnTo>
                    <a:lnTo>
                      <a:pt x="770" y="242"/>
                    </a:lnTo>
                    <a:lnTo>
                      <a:pt x="774" y="242"/>
                    </a:lnTo>
                    <a:lnTo>
                      <a:pt x="774" y="238"/>
                    </a:lnTo>
                    <a:lnTo>
                      <a:pt x="778" y="238"/>
                    </a:lnTo>
                    <a:lnTo>
                      <a:pt x="778" y="238"/>
                    </a:lnTo>
                    <a:lnTo>
                      <a:pt x="778" y="238"/>
                    </a:lnTo>
                    <a:close/>
                    <a:moveTo>
                      <a:pt x="722" y="310"/>
                    </a:moveTo>
                    <a:lnTo>
                      <a:pt x="718" y="310"/>
                    </a:lnTo>
                    <a:lnTo>
                      <a:pt x="716" y="310"/>
                    </a:lnTo>
                    <a:lnTo>
                      <a:pt x="712" y="310"/>
                    </a:lnTo>
                    <a:lnTo>
                      <a:pt x="712" y="306"/>
                    </a:lnTo>
                    <a:lnTo>
                      <a:pt x="708" y="306"/>
                    </a:lnTo>
                    <a:lnTo>
                      <a:pt x="704" y="306"/>
                    </a:lnTo>
                    <a:lnTo>
                      <a:pt x="700" y="306"/>
                    </a:lnTo>
                    <a:lnTo>
                      <a:pt x="696" y="306"/>
                    </a:lnTo>
                    <a:lnTo>
                      <a:pt x="692" y="306"/>
                    </a:lnTo>
                    <a:lnTo>
                      <a:pt x="688" y="306"/>
                    </a:lnTo>
                    <a:lnTo>
                      <a:pt x="686" y="306"/>
                    </a:lnTo>
                    <a:lnTo>
                      <a:pt x="686" y="302"/>
                    </a:lnTo>
                    <a:lnTo>
                      <a:pt x="688" y="302"/>
                    </a:lnTo>
                    <a:lnTo>
                      <a:pt x="692" y="302"/>
                    </a:lnTo>
                    <a:lnTo>
                      <a:pt x="696" y="302"/>
                    </a:lnTo>
                    <a:lnTo>
                      <a:pt x="700" y="302"/>
                    </a:lnTo>
                    <a:lnTo>
                      <a:pt x="704" y="302"/>
                    </a:lnTo>
                    <a:lnTo>
                      <a:pt x="708" y="302"/>
                    </a:lnTo>
                    <a:lnTo>
                      <a:pt x="712" y="302"/>
                    </a:lnTo>
                    <a:lnTo>
                      <a:pt x="716" y="302"/>
                    </a:lnTo>
                    <a:lnTo>
                      <a:pt x="718" y="302"/>
                    </a:lnTo>
                    <a:lnTo>
                      <a:pt x="718" y="306"/>
                    </a:lnTo>
                    <a:lnTo>
                      <a:pt x="722" y="306"/>
                    </a:lnTo>
                    <a:lnTo>
                      <a:pt x="718" y="306"/>
                    </a:lnTo>
                    <a:lnTo>
                      <a:pt x="718" y="310"/>
                    </a:lnTo>
                    <a:lnTo>
                      <a:pt x="722" y="310"/>
                    </a:lnTo>
                    <a:lnTo>
                      <a:pt x="722" y="310"/>
                    </a:lnTo>
                    <a:lnTo>
                      <a:pt x="722" y="310"/>
                    </a:lnTo>
                    <a:close/>
                    <a:moveTo>
                      <a:pt x="716" y="324"/>
                    </a:moveTo>
                    <a:lnTo>
                      <a:pt x="712" y="324"/>
                    </a:lnTo>
                    <a:lnTo>
                      <a:pt x="708" y="320"/>
                    </a:lnTo>
                    <a:lnTo>
                      <a:pt x="704" y="320"/>
                    </a:lnTo>
                    <a:lnTo>
                      <a:pt x="700" y="316"/>
                    </a:lnTo>
                    <a:lnTo>
                      <a:pt x="692" y="316"/>
                    </a:lnTo>
                    <a:lnTo>
                      <a:pt x="692" y="314"/>
                    </a:lnTo>
                    <a:lnTo>
                      <a:pt x="688" y="314"/>
                    </a:lnTo>
                    <a:lnTo>
                      <a:pt x="686" y="306"/>
                    </a:lnTo>
                    <a:lnTo>
                      <a:pt x="688" y="306"/>
                    </a:lnTo>
                    <a:lnTo>
                      <a:pt x="692" y="306"/>
                    </a:lnTo>
                    <a:lnTo>
                      <a:pt x="696" y="306"/>
                    </a:lnTo>
                    <a:lnTo>
                      <a:pt x="700" y="306"/>
                    </a:lnTo>
                    <a:lnTo>
                      <a:pt x="704" y="306"/>
                    </a:lnTo>
                    <a:lnTo>
                      <a:pt x="704" y="310"/>
                    </a:lnTo>
                    <a:lnTo>
                      <a:pt x="708" y="310"/>
                    </a:lnTo>
                    <a:lnTo>
                      <a:pt x="712" y="310"/>
                    </a:lnTo>
                    <a:lnTo>
                      <a:pt x="712" y="314"/>
                    </a:lnTo>
                    <a:lnTo>
                      <a:pt x="716" y="314"/>
                    </a:lnTo>
                    <a:lnTo>
                      <a:pt x="718" y="314"/>
                    </a:lnTo>
                    <a:lnTo>
                      <a:pt x="722" y="316"/>
                    </a:lnTo>
                    <a:lnTo>
                      <a:pt x="718" y="316"/>
                    </a:lnTo>
                    <a:lnTo>
                      <a:pt x="716" y="316"/>
                    </a:lnTo>
                    <a:lnTo>
                      <a:pt x="712" y="316"/>
                    </a:lnTo>
                    <a:lnTo>
                      <a:pt x="712" y="320"/>
                    </a:lnTo>
                    <a:lnTo>
                      <a:pt x="716" y="320"/>
                    </a:lnTo>
                    <a:lnTo>
                      <a:pt x="718" y="320"/>
                    </a:lnTo>
                    <a:lnTo>
                      <a:pt x="718" y="324"/>
                    </a:lnTo>
                    <a:lnTo>
                      <a:pt x="716" y="324"/>
                    </a:lnTo>
                    <a:lnTo>
                      <a:pt x="716" y="324"/>
                    </a:lnTo>
                    <a:lnTo>
                      <a:pt x="716" y="324"/>
                    </a:lnTo>
                    <a:close/>
                    <a:moveTo>
                      <a:pt x="246" y="332"/>
                    </a:moveTo>
                    <a:lnTo>
                      <a:pt x="250" y="332"/>
                    </a:lnTo>
                    <a:lnTo>
                      <a:pt x="246" y="332"/>
                    </a:lnTo>
                    <a:lnTo>
                      <a:pt x="242" y="332"/>
                    </a:lnTo>
                    <a:lnTo>
                      <a:pt x="246" y="332"/>
                    </a:lnTo>
                    <a:lnTo>
                      <a:pt x="246" y="332"/>
                    </a:lnTo>
                    <a:lnTo>
                      <a:pt x="246" y="332"/>
                    </a:lnTo>
                    <a:close/>
                    <a:moveTo>
                      <a:pt x="278" y="340"/>
                    </a:moveTo>
                    <a:lnTo>
                      <a:pt x="276" y="340"/>
                    </a:lnTo>
                    <a:lnTo>
                      <a:pt x="276" y="336"/>
                    </a:lnTo>
                    <a:lnTo>
                      <a:pt x="278" y="336"/>
                    </a:lnTo>
                    <a:lnTo>
                      <a:pt x="282" y="340"/>
                    </a:lnTo>
                    <a:lnTo>
                      <a:pt x="286" y="340"/>
                    </a:lnTo>
                    <a:lnTo>
                      <a:pt x="286" y="336"/>
                    </a:lnTo>
                    <a:lnTo>
                      <a:pt x="286" y="340"/>
                    </a:lnTo>
                    <a:lnTo>
                      <a:pt x="282" y="340"/>
                    </a:lnTo>
                    <a:lnTo>
                      <a:pt x="278" y="340"/>
                    </a:lnTo>
                    <a:lnTo>
                      <a:pt x="278" y="340"/>
                    </a:lnTo>
                    <a:lnTo>
                      <a:pt x="278" y="340"/>
                    </a:lnTo>
                    <a:close/>
                    <a:moveTo>
                      <a:pt x="278" y="346"/>
                    </a:moveTo>
                    <a:lnTo>
                      <a:pt x="282" y="346"/>
                    </a:lnTo>
                    <a:lnTo>
                      <a:pt x="282" y="342"/>
                    </a:lnTo>
                    <a:lnTo>
                      <a:pt x="286" y="346"/>
                    </a:lnTo>
                    <a:lnTo>
                      <a:pt x="290" y="346"/>
                    </a:lnTo>
                    <a:lnTo>
                      <a:pt x="286" y="346"/>
                    </a:lnTo>
                    <a:lnTo>
                      <a:pt x="286" y="350"/>
                    </a:lnTo>
                    <a:lnTo>
                      <a:pt x="282" y="350"/>
                    </a:lnTo>
                    <a:lnTo>
                      <a:pt x="278" y="350"/>
                    </a:lnTo>
                    <a:lnTo>
                      <a:pt x="278" y="346"/>
                    </a:lnTo>
                    <a:lnTo>
                      <a:pt x="278" y="346"/>
                    </a:lnTo>
                    <a:lnTo>
                      <a:pt x="278" y="346"/>
                    </a:lnTo>
                    <a:close/>
                    <a:moveTo>
                      <a:pt x="276" y="346"/>
                    </a:moveTo>
                    <a:lnTo>
                      <a:pt x="276" y="350"/>
                    </a:lnTo>
                    <a:lnTo>
                      <a:pt x="276" y="354"/>
                    </a:lnTo>
                    <a:lnTo>
                      <a:pt x="272" y="354"/>
                    </a:lnTo>
                    <a:lnTo>
                      <a:pt x="268" y="350"/>
                    </a:lnTo>
                    <a:lnTo>
                      <a:pt x="272" y="350"/>
                    </a:lnTo>
                    <a:lnTo>
                      <a:pt x="272" y="346"/>
                    </a:lnTo>
                    <a:lnTo>
                      <a:pt x="276" y="346"/>
                    </a:lnTo>
                    <a:lnTo>
                      <a:pt x="276" y="346"/>
                    </a:lnTo>
                    <a:lnTo>
                      <a:pt x="276" y="346"/>
                    </a:lnTo>
                    <a:close/>
                    <a:moveTo>
                      <a:pt x="670" y="354"/>
                    </a:moveTo>
                    <a:lnTo>
                      <a:pt x="674" y="358"/>
                    </a:lnTo>
                    <a:lnTo>
                      <a:pt x="674" y="362"/>
                    </a:lnTo>
                    <a:lnTo>
                      <a:pt x="670" y="366"/>
                    </a:lnTo>
                    <a:lnTo>
                      <a:pt x="666" y="366"/>
                    </a:lnTo>
                    <a:lnTo>
                      <a:pt x="662" y="366"/>
                    </a:lnTo>
                    <a:lnTo>
                      <a:pt x="660" y="366"/>
                    </a:lnTo>
                    <a:lnTo>
                      <a:pt x="656" y="366"/>
                    </a:lnTo>
                    <a:lnTo>
                      <a:pt x="652" y="366"/>
                    </a:lnTo>
                    <a:lnTo>
                      <a:pt x="648" y="370"/>
                    </a:lnTo>
                    <a:lnTo>
                      <a:pt x="640" y="370"/>
                    </a:lnTo>
                    <a:lnTo>
                      <a:pt x="636" y="370"/>
                    </a:lnTo>
                    <a:lnTo>
                      <a:pt x="632" y="370"/>
                    </a:lnTo>
                    <a:lnTo>
                      <a:pt x="632" y="366"/>
                    </a:lnTo>
                    <a:lnTo>
                      <a:pt x="636" y="366"/>
                    </a:lnTo>
                    <a:lnTo>
                      <a:pt x="640" y="366"/>
                    </a:lnTo>
                    <a:lnTo>
                      <a:pt x="640" y="362"/>
                    </a:lnTo>
                    <a:lnTo>
                      <a:pt x="644" y="362"/>
                    </a:lnTo>
                    <a:lnTo>
                      <a:pt x="648" y="358"/>
                    </a:lnTo>
                    <a:lnTo>
                      <a:pt x="652" y="358"/>
                    </a:lnTo>
                    <a:lnTo>
                      <a:pt x="656" y="358"/>
                    </a:lnTo>
                    <a:lnTo>
                      <a:pt x="660" y="358"/>
                    </a:lnTo>
                    <a:lnTo>
                      <a:pt x="660" y="354"/>
                    </a:lnTo>
                    <a:lnTo>
                      <a:pt x="662" y="354"/>
                    </a:lnTo>
                    <a:lnTo>
                      <a:pt x="666" y="354"/>
                    </a:lnTo>
                    <a:lnTo>
                      <a:pt x="670" y="354"/>
                    </a:lnTo>
                    <a:lnTo>
                      <a:pt x="670" y="354"/>
                    </a:lnTo>
                    <a:lnTo>
                      <a:pt x="670" y="354"/>
                    </a:lnTo>
                    <a:close/>
                    <a:moveTo>
                      <a:pt x="298" y="354"/>
                    </a:moveTo>
                    <a:lnTo>
                      <a:pt x="302" y="358"/>
                    </a:lnTo>
                    <a:lnTo>
                      <a:pt x="298" y="358"/>
                    </a:lnTo>
                    <a:lnTo>
                      <a:pt x="294" y="358"/>
                    </a:lnTo>
                    <a:lnTo>
                      <a:pt x="294" y="354"/>
                    </a:lnTo>
                    <a:lnTo>
                      <a:pt x="298" y="354"/>
                    </a:lnTo>
                    <a:lnTo>
                      <a:pt x="298" y="354"/>
                    </a:lnTo>
                    <a:lnTo>
                      <a:pt x="298" y="354"/>
                    </a:lnTo>
                    <a:close/>
                    <a:moveTo>
                      <a:pt x="648" y="358"/>
                    </a:moveTo>
                    <a:lnTo>
                      <a:pt x="644" y="358"/>
                    </a:lnTo>
                    <a:lnTo>
                      <a:pt x="640" y="362"/>
                    </a:lnTo>
                    <a:lnTo>
                      <a:pt x="640" y="358"/>
                    </a:lnTo>
                    <a:lnTo>
                      <a:pt x="644" y="358"/>
                    </a:lnTo>
                    <a:lnTo>
                      <a:pt x="648" y="358"/>
                    </a:lnTo>
                    <a:lnTo>
                      <a:pt x="648" y="358"/>
                    </a:lnTo>
                    <a:lnTo>
                      <a:pt x="648" y="358"/>
                    </a:lnTo>
                    <a:close/>
                    <a:moveTo>
                      <a:pt x="302" y="366"/>
                    </a:moveTo>
                    <a:lnTo>
                      <a:pt x="302" y="362"/>
                    </a:lnTo>
                    <a:lnTo>
                      <a:pt x="298" y="362"/>
                    </a:lnTo>
                    <a:lnTo>
                      <a:pt x="302" y="362"/>
                    </a:lnTo>
                    <a:lnTo>
                      <a:pt x="306" y="362"/>
                    </a:lnTo>
                    <a:lnTo>
                      <a:pt x="302" y="366"/>
                    </a:lnTo>
                    <a:lnTo>
                      <a:pt x="302" y="366"/>
                    </a:lnTo>
                    <a:lnTo>
                      <a:pt x="302" y="366"/>
                    </a:lnTo>
                    <a:close/>
                    <a:moveTo>
                      <a:pt x="662" y="366"/>
                    </a:moveTo>
                    <a:lnTo>
                      <a:pt x="662" y="370"/>
                    </a:lnTo>
                    <a:lnTo>
                      <a:pt x="660" y="370"/>
                    </a:lnTo>
                    <a:lnTo>
                      <a:pt x="660" y="366"/>
                    </a:lnTo>
                    <a:lnTo>
                      <a:pt x="662" y="366"/>
                    </a:lnTo>
                    <a:lnTo>
                      <a:pt x="662" y="366"/>
                    </a:lnTo>
                    <a:lnTo>
                      <a:pt x="662" y="366"/>
                    </a:lnTo>
                    <a:close/>
                    <a:moveTo>
                      <a:pt x="252" y="370"/>
                    </a:moveTo>
                    <a:lnTo>
                      <a:pt x="256" y="370"/>
                    </a:lnTo>
                    <a:lnTo>
                      <a:pt x="260" y="370"/>
                    </a:lnTo>
                    <a:lnTo>
                      <a:pt x="256" y="370"/>
                    </a:lnTo>
                    <a:lnTo>
                      <a:pt x="252" y="370"/>
                    </a:lnTo>
                    <a:lnTo>
                      <a:pt x="252" y="370"/>
                    </a:lnTo>
                    <a:lnTo>
                      <a:pt x="252" y="370"/>
                    </a:lnTo>
                    <a:close/>
                    <a:moveTo>
                      <a:pt x="264" y="396"/>
                    </a:moveTo>
                    <a:lnTo>
                      <a:pt x="268" y="396"/>
                    </a:lnTo>
                    <a:lnTo>
                      <a:pt x="272" y="396"/>
                    </a:lnTo>
                    <a:lnTo>
                      <a:pt x="276" y="396"/>
                    </a:lnTo>
                    <a:lnTo>
                      <a:pt x="276" y="392"/>
                    </a:lnTo>
                    <a:lnTo>
                      <a:pt x="278" y="392"/>
                    </a:lnTo>
                    <a:lnTo>
                      <a:pt x="276" y="392"/>
                    </a:lnTo>
                    <a:lnTo>
                      <a:pt x="272" y="392"/>
                    </a:lnTo>
                    <a:lnTo>
                      <a:pt x="272" y="396"/>
                    </a:lnTo>
                    <a:lnTo>
                      <a:pt x="272" y="392"/>
                    </a:lnTo>
                    <a:lnTo>
                      <a:pt x="268" y="392"/>
                    </a:lnTo>
                    <a:lnTo>
                      <a:pt x="272" y="392"/>
                    </a:lnTo>
                    <a:lnTo>
                      <a:pt x="268" y="392"/>
                    </a:lnTo>
                    <a:lnTo>
                      <a:pt x="260" y="392"/>
                    </a:lnTo>
                    <a:lnTo>
                      <a:pt x="256" y="392"/>
                    </a:lnTo>
                    <a:lnTo>
                      <a:pt x="252" y="388"/>
                    </a:lnTo>
                    <a:lnTo>
                      <a:pt x="256" y="388"/>
                    </a:lnTo>
                    <a:lnTo>
                      <a:pt x="260" y="388"/>
                    </a:lnTo>
                    <a:lnTo>
                      <a:pt x="264" y="388"/>
                    </a:lnTo>
                    <a:lnTo>
                      <a:pt x="260" y="388"/>
                    </a:lnTo>
                    <a:lnTo>
                      <a:pt x="260" y="384"/>
                    </a:lnTo>
                    <a:lnTo>
                      <a:pt x="256" y="384"/>
                    </a:lnTo>
                    <a:lnTo>
                      <a:pt x="256" y="380"/>
                    </a:lnTo>
                    <a:lnTo>
                      <a:pt x="260" y="380"/>
                    </a:lnTo>
                    <a:lnTo>
                      <a:pt x="264" y="380"/>
                    </a:lnTo>
                    <a:lnTo>
                      <a:pt x="264" y="384"/>
                    </a:lnTo>
                    <a:lnTo>
                      <a:pt x="264" y="380"/>
                    </a:lnTo>
                    <a:lnTo>
                      <a:pt x="260" y="380"/>
                    </a:lnTo>
                    <a:lnTo>
                      <a:pt x="256" y="380"/>
                    </a:lnTo>
                    <a:lnTo>
                      <a:pt x="256" y="376"/>
                    </a:lnTo>
                    <a:lnTo>
                      <a:pt x="256" y="372"/>
                    </a:lnTo>
                    <a:lnTo>
                      <a:pt x="260" y="372"/>
                    </a:lnTo>
                    <a:lnTo>
                      <a:pt x="264" y="372"/>
                    </a:lnTo>
                    <a:lnTo>
                      <a:pt x="268" y="372"/>
                    </a:lnTo>
                    <a:lnTo>
                      <a:pt x="272" y="372"/>
                    </a:lnTo>
                    <a:lnTo>
                      <a:pt x="276" y="372"/>
                    </a:lnTo>
                    <a:lnTo>
                      <a:pt x="278" y="376"/>
                    </a:lnTo>
                    <a:lnTo>
                      <a:pt x="282" y="376"/>
                    </a:lnTo>
                    <a:lnTo>
                      <a:pt x="282" y="380"/>
                    </a:lnTo>
                    <a:lnTo>
                      <a:pt x="286" y="380"/>
                    </a:lnTo>
                    <a:lnTo>
                      <a:pt x="286" y="384"/>
                    </a:lnTo>
                    <a:lnTo>
                      <a:pt x="290" y="384"/>
                    </a:lnTo>
                    <a:lnTo>
                      <a:pt x="294" y="384"/>
                    </a:lnTo>
                    <a:lnTo>
                      <a:pt x="298" y="384"/>
                    </a:lnTo>
                    <a:lnTo>
                      <a:pt x="298" y="388"/>
                    </a:lnTo>
                    <a:lnTo>
                      <a:pt x="298" y="392"/>
                    </a:lnTo>
                    <a:lnTo>
                      <a:pt x="294" y="392"/>
                    </a:lnTo>
                    <a:lnTo>
                      <a:pt x="294" y="396"/>
                    </a:lnTo>
                    <a:lnTo>
                      <a:pt x="290" y="396"/>
                    </a:lnTo>
                    <a:lnTo>
                      <a:pt x="286" y="396"/>
                    </a:lnTo>
                    <a:lnTo>
                      <a:pt x="282" y="396"/>
                    </a:lnTo>
                    <a:lnTo>
                      <a:pt x="278" y="398"/>
                    </a:lnTo>
                    <a:lnTo>
                      <a:pt x="276" y="398"/>
                    </a:lnTo>
                    <a:lnTo>
                      <a:pt x="272" y="398"/>
                    </a:lnTo>
                    <a:lnTo>
                      <a:pt x="268" y="398"/>
                    </a:lnTo>
                    <a:lnTo>
                      <a:pt x="268" y="396"/>
                    </a:lnTo>
                    <a:lnTo>
                      <a:pt x="264" y="396"/>
                    </a:lnTo>
                    <a:lnTo>
                      <a:pt x="264" y="396"/>
                    </a:lnTo>
                    <a:lnTo>
                      <a:pt x="264" y="396"/>
                    </a:lnTo>
                    <a:close/>
                    <a:moveTo>
                      <a:pt x="308" y="384"/>
                    </a:moveTo>
                    <a:lnTo>
                      <a:pt x="312" y="384"/>
                    </a:lnTo>
                    <a:lnTo>
                      <a:pt x="316" y="384"/>
                    </a:lnTo>
                    <a:lnTo>
                      <a:pt x="312" y="388"/>
                    </a:lnTo>
                    <a:lnTo>
                      <a:pt x="312" y="392"/>
                    </a:lnTo>
                    <a:lnTo>
                      <a:pt x="308" y="392"/>
                    </a:lnTo>
                    <a:lnTo>
                      <a:pt x="306" y="388"/>
                    </a:lnTo>
                    <a:lnTo>
                      <a:pt x="306" y="384"/>
                    </a:lnTo>
                    <a:lnTo>
                      <a:pt x="308" y="384"/>
                    </a:lnTo>
                    <a:lnTo>
                      <a:pt x="306" y="384"/>
                    </a:lnTo>
                    <a:lnTo>
                      <a:pt x="308" y="384"/>
                    </a:lnTo>
                    <a:lnTo>
                      <a:pt x="308" y="380"/>
                    </a:lnTo>
                    <a:lnTo>
                      <a:pt x="308" y="384"/>
                    </a:lnTo>
                    <a:lnTo>
                      <a:pt x="308" y="384"/>
                    </a:lnTo>
                    <a:lnTo>
                      <a:pt x="308" y="384"/>
                    </a:lnTo>
                    <a:close/>
                    <a:moveTo>
                      <a:pt x="294" y="414"/>
                    </a:moveTo>
                    <a:lnTo>
                      <a:pt x="290" y="414"/>
                    </a:lnTo>
                    <a:lnTo>
                      <a:pt x="286" y="414"/>
                    </a:lnTo>
                    <a:lnTo>
                      <a:pt x="282" y="414"/>
                    </a:lnTo>
                    <a:lnTo>
                      <a:pt x="282" y="418"/>
                    </a:lnTo>
                    <a:lnTo>
                      <a:pt x="278" y="418"/>
                    </a:lnTo>
                    <a:lnTo>
                      <a:pt x="282" y="414"/>
                    </a:lnTo>
                    <a:lnTo>
                      <a:pt x="286" y="414"/>
                    </a:lnTo>
                    <a:lnTo>
                      <a:pt x="282" y="414"/>
                    </a:lnTo>
                    <a:lnTo>
                      <a:pt x="286" y="414"/>
                    </a:lnTo>
                    <a:lnTo>
                      <a:pt x="290" y="414"/>
                    </a:lnTo>
                    <a:lnTo>
                      <a:pt x="294" y="414"/>
                    </a:lnTo>
                    <a:lnTo>
                      <a:pt x="294" y="414"/>
                    </a:lnTo>
                    <a:lnTo>
                      <a:pt x="294" y="414"/>
                    </a:lnTo>
                    <a:close/>
                    <a:moveTo>
                      <a:pt x="294" y="426"/>
                    </a:moveTo>
                    <a:lnTo>
                      <a:pt x="298" y="426"/>
                    </a:lnTo>
                    <a:lnTo>
                      <a:pt x="302" y="426"/>
                    </a:lnTo>
                    <a:lnTo>
                      <a:pt x="306" y="426"/>
                    </a:lnTo>
                    <a:lnTo>
                      <a:pt x="302" y="426"/>
                    </a:lnTo>
                    <a:lnTo>
                      <a:pt x="298" y="426"/>
                    </a:lnTo>
                    <a:lnTo>
                      <a:pt x="298" y="428"/>
                    </a:lnTo>
                    <a:lnTo>
                      <a:pt x="294" y="428"/>
                    </a:lnTo>
                    <a:lnTo>
                      <a:pt x="290" y="426"/>
                    </a:lnTo>
                    <a:lnTo>
                      <a:pt x="294" y="426"/>
                    </a:lnTo>
                    <a:lnTo>
                      <a:pt x="294" y="426"/>
                    </a:lnTo>
                    <a:lnTo>
                      <a:pt x="294" y="426"/>
                    </a:lnTo>
                    <a:close/>
                    <a:moveTo>
                      <a:pt x="610" y="426"/>
                    </a:moveTo>
                    <a:lnTo>
                      <a:pt x="610" y="428"/>
                    </a:lnTo>
                    <a:lnTo>
                      <a:pt x="610" y="426"/>
                    </a:lnTo>
                    <a:lnTo>
                      <a:pt x="606" y="426"/>
                    </a:lnTo>
                    <a:lnTo>
                      <a:pt x="610" y="426"/>
                    </a:lnTo>
                    <a:lnTo>
                      <a:pt x="610" y="426"/>
                    </a:lnTo>
                    <a:lnTo>
                      <a:pt x="610" y="426"/>
                    </a:lnTo>
                    <a:close/>
                    <a:moveTo>
                      <a:pt x="298" y="428"/>
                    </a:moveTo>
                    <a:lnTo>
                      <a:pt x="306" y="426"/>
                    </a:lnTo>
                    <a:lnTo>
                      <a:pt x="308" y="428"/>
                    </a:lnTo>
                    <a:lnTo>
                      <a:pt x="306" y="428"/>
                    </a:lnTo>
                    <a:lnTo>
                      <a:pt x="302" y="428"/>
                    </a:lnTo>
                    <a:lnTo>
                      <a:pt x="298" y="428"/>
                    </a:lnTo>
                    <a:lnTo>
                      <a:pt x="298" y="428"/>
                    </a:lnTo>
                    <a:lnTo>
                      <a:pt x="298" y="428"/>
                    </a:lnTo>
                    <a:close/>
                    <a:moveTo>
                      <a:pt x="276" y="428"/>
                    </a:moveTo>
                    <a:lnTo>
                      <a:pt x="278" y="428"/>
                    </a:lnTo>
                    <a:lnTo>
                      <a:pt x="276" y="428"/>
                    </a:lnTo>
                    <a:lnTo>
                      <a:pt x="276" y="428"/>
                    </a:lnTo>
                    <a:lnTo>
                      <a:pt x="276" y="428"/>
                    </a:lnTo>
                    <a:close/>
                    <a:moveTo>
                      <a:pt x="272" y="440"/>
                    </a:moveTo>
                    <a:lnTo>
                      <a:pt x="272" y="436"/>
                    </a:lnTo>
                    <a:lnTo>
                      <a:pt x="276" y="436"/>
                    </a:lnTo>
                    <a:lnTo>
                      <a:pt x="272" y="440"/>
                    </a:lnTo>
                    <a:lnTo>
                      <a:pt x="272" y="440"/>
                    </a:lnTo>
                    <a:lnTo>
                      <a:pt x="272" y="440"/>
                    </a:lnTo>
                    <a:close/>
                    <a:moveTo>
                      <a:pt x="272" y="478"/>
                    </a:moveTo>
                    <a:lnTo>
                      <a:pt x="276" y="478"/>
                    </a:lnTo>
                    <a:lnTo>
                      <a:pt x="272" y="478"/>
                    </a:lnTo>
                    <a:lnTo>
                      <a:pt x="272" y="478"/>
                    </a:lnTo>
                    <a:lnTo>
                      <a:pt x="272" y="478"/>
                    </a:lnTo>
                    <a:close/>
                    <a:moveTo>
                      <a:pt x="514" y="484"/>
                    </a:moveTo>
                    <a:lnTo>
                      <a:pt x="514" y="482"/>
                    </a:lnTo>
                    <a:lnTo>
                      <a:pt x="514" y="484"/>
                    </a:lnTo>
                    <a:lnTo>
                      <a:pt x="514" y="484"/>
                    </a:lnTo>
                    <a:lnTo>
                      <a:pt x="514" y="484"/>
                    </a:lnTo>
                    <a:close/>
                    <a:moveTo>
                      <a:pt x="518" y="484"/>
                    </a:moveTo>
                    <a:lnTo>
                      <a:pt x="518" y="482"/>
                    </a:lnTo>
                    <a:lnTo>
                      <a:pt x="520" y="482"/>
                    </a:lnTo>
                    <a:lnTo>
                      <a:pt x="520" y="484"/>
                    </a:lnTo>
                    <a:lnTo>
                      <a:pt x="518" y="484"/>
                    </a:lnTo>
                    <a:lnTo>
                      <a:pt x="518" y="484"/>
                    </a:lnTo>
                    <a:lnTo>
                      <a:pt x="518" y="484"/>
                    </a:lnTo>
                    <a:close/>
                    <a:moveTo>
                      <a:pt x="498" y="488"/>
                    </a:moveTo>
                    <a:lnTo>
                      <a:pt x="494" y="488"/>
                    </a:lnTo>
                    <a:lnTo>
                      <a:pt x="494" y="484"/>
                    </a:lnTo>
                    <a:lnTo>
                      <a:pt x="494" y="482"/>
                    </a:lnTo>
                    <a:lnTo>
                      <a:pt x="498" y="482"/>
                    </a:lnTo>
                    <a:lnTo>
                      <a:pt x="502" y="482"/>
                    </a:lnTo>
                    <a:lnTo>
                      <a:pt x="502" y="484"/>
                    </a:lnTo>
                    <a:lnTo>
                      <a:pt x="506" y="484"/>
                    </a:lnTo>
                    <a:lnTo>
                      <a:pt x="502" y="484"/>
                    </a:lnTo>
                    <a:lnTo>
                      <a:pt x="502" y="488"/>
                    </a:lnTo>
                    <a:lnTo>
                      <a:pt x="498" y="488"/>
                    </a:lnTo>
                    <a:lnTo>
                      <a:pt x="498" y="488"/>
                    </a:lnTo>
                    <a:lnTo>
                      <a:pt x="498" y="488"/>
                    </a:lnTo>
                    <a:close/>
                    <a:moveTo>
                      <a:pt x="472" y="496"/>
                    </a:moveTo>
                    <a:lnTo>
                      <a:pt x="468" y="496"/>
                    </a:lnTo>
                    <a:lnTo>
                      <a:pt x="472" y="496"/>
                    </a:lnTo>
                    <a:lnTo>
                      <a:pt x="472" y="496"/>
                    </a:lnTo>
                    <a:lnTo>
                      <a:pt x="472" y="496"/>
                    </a:lnTo>
                    <a:close/>
                    <a:moveTo>
                      <a:pt x="462" y="518"/>
                    </a:moveTo>
                    <a:lnTo>
                      <a:pt x="462" y="514"/>
                    </a:lnTo>
                    <a:lnTo>
                      <a:pt x="458" y="514"/>
                    </a:lnTo>
                    <a:lnTo>
                      <a:pt x="458" y="512"/>
                    </a:lnTo>
                    <a:lnTo>
                      <a:pt x="454" y="508"/>
                    </a:lnTo>
                    <a:lnTo>
                      <a:pt x="458" y="508"/>
                    </a:lnTo>
                    <a:lnTo>
                      <a:pt x="462" y="512"/>
                    </a:lnTo>
                    <a:lnTo>
                      <a:pt x="458" y="512"/>
                    </a:lnTo>
                    <a:lnTo>
                      <a:pt x="462" y="514"/>
                    </a:lnTo>
                    <a:lnTo>
                      <a:pt x="464" y="514"/>
                    </a:lnTo>
                    <a:lnTo>
                      <a:pt x="464" y="518"/>
                    </a:lnTo>
                    <a:lnTo>
                      <a:pt x="462" y="518"/>
                    </a:lnTo>
                    <a:lnTo>
                      <a:pt x="462" y="518"/>
                    </a:lnTo>
                    <a:lnTo>
                      <a:pt x="462" y="518"/>
                    </a:lnTo>
                    <a:close/>
                    <a:moveTo>
                      <a:pt x="308" y="514"/>
                    </a:moveTo>
                    <a:lnTo>
                      <a:pt x="308" y="518"/>
                    </a:lnTo>
                    <a:lnTo>
                      <a:pt x="306" y="518"/>
                    </a:lnTo>
                    <a:lnTo>
                      <a:pt x="306" y="514"/>
                    </a:lnTo>
                    <a:lnTo>
                      <a:pt x="308" y="514"/>
                    </a:lnTo>
                    <a:lnTo>
                      <a:pt x="308" y="514"/>
                    </a:lnTo>
                    <a:lnTo>
                      <a:pt x="308" y="514"/>
                    </a:lnTo>
                    <a:close/>
                    <a:moveTo>
                      <a:pt x="312" y="514"/>
                    </a:moveTo>
                    <a:lnTo>
                      <a:pt x="312" y="518"/>
                    </a:lnTo>
                    <a:lnTo>
                      <a:pt x="308" y="518"/>
                    </a:lnTo>
                    <a:lnTo>
                      <a:pt x="308" y="522"/>
                    </a:lnTo>
                    <a:lnTo>
                      <a:pt x="306" y="522"/>
                    </a:lnTo>
                    <a:lnTo>
                      <a:pt x="308" y="518"/>
                    </a:lnTo>
                    <a:lnTo>
                      <a:pt x="308" y="514"/>
                    </a:lnTo>
                    <a:lnTo>
                      <a:pt x="312" y="514"/>
                    </a:lnTo>
                    <a:lnTo>
                      <a:pt x="312" y="514"/>
                    </a:lnTo>
                    <a:lnTo>
                      <a:pt x="312" y="514"/>
                    </a:lnTo>
                    <a:close/>
                    <a:moveTo>
                      <a:pt x="306" y="518"/>
                    </a:moveTo>
                    <a:lnTo>
                      <a:pt x="306" y="522"/>
                    </a:lnTo>
                    <a:lnTo>
                      <a:pt x="302" y="522"/>
                    </a:lnTo>
                    <a:lnTo>
                      <a:pt x="306" y="518"/>
                    </a:lnTo>
                    <a:lnTo>
                      <a:pt x="306" y="518"/>
                    </a:lnTo>
                    <a:lnTo>
                      <a:pt x="306" y="518"/>
                    </a:lnTo>
                    <a:close/>
                    <a:moveTo>
                      <a:pt x="450" y="522"/>
                    </a:moveTo>
                    <a:lnTo>
                      <a:pt x="446" y="522"/>
                    </a:lnTo>
                    <a:lnTo>
                      <a:pt x="446" y="518"/>
                    </a:lnTo>
                    <a:lnTo>
                      <a:pt x="450" y="522"/>
                    </a:lnTo>
                    <a:lnTo>
                      <a:pt x="450" y="522"/>
                    </a:lnTo>
                    <a:lnTo>
                      <a:pt x="450" y="5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7" name="Freeform 74">
                <a:extLst>
                  <a:ext uri="{FF2B5EF4-FFF2-40B4-BE49-F238E27FC236}">
                    <a16:creationId xmlns:a16="http://schemas.microsoft.com/office/drawing/2014/main" id="{F88A69CF-54D6-4FD2-8A97-6F5794751AF2}"/>
                  </a:ext>
                </a:extLst>
              </p:cNvPr>
              <p:cNvSpPr>
                <a:spLocks/>
              </p:cNvSpPr>
              <p:nvPr/>
            </p:nvSpPr>
            <p:spPr bwMode="auto">
              <a:xfrm>
                <a:off x="2082500" y="9489161"/>
                <a:ext cx="97585" cy="125466"/>
              </a:xfrm>
              <a:custGeom>
                <a:avLst/>
                <a:gdLst>
                  <a:gd name="T0" fmla="*/ 38 w 56"/>
                  <a:gd name="T1" fmla="*/ 60 h 72"/>
                  <a:gd name="T2" fmla="*/ 38 w 56"/>
                  <a:gd name="T3" fmla="*/ 64 h 72"/>
                  <a:gd name="T4" fmla="*/ 38 w 56"/>
                  <a:gd name="T5" fmla="*/ 64 h 72"/>
                  <a:gd name="T6" fmla="*/ 38 w 56"/>
                  <a:gd name="T7" fmla="*/ 64 h 72"/>
                  <a:gd name="T8" fmla="*/ 34 w 56"/>
                  <a:gd name="T9" fmla="*/ 68 h 72"/>
                  <a:gd name="T10" fmla="*/ 30 w 56"/>
                  <a:gd name="T11" fmla="*/ 72 h 72"/>
                  <a:gd name="T12" fmla="*/ 30 w 56"/>
                  <a:gd name="T13" fmla="*/ 72 h 72"/>
                  <a:gd name="T14" fmla="*/ 26 w 56"/>
                  <a:gd name="T15" fmla="*/ 72 h 72"/>
                  <a:gd name="T16" fmla="*/ 22 w 56"/>
                  <a:gd name="T17" fmla="*/ 68 h 72"/>
                  <a:gd name="T18" fmla="*/ 22 w 56"/>
                  <a:gd name="T19" fmla="*/ 68 h 72"/>
                  <a:gd name="T20" fmla="*/ 16 w 56"/>
                  <a:gd name="T21" fmla="*/ 68 h 72"/>
                  <a:gd name="T22" fmla="*/ 12 w 56"/>
                  <a:gd name="T23" fmla="*/ 68 h 72"/>
                  <a:gd name="T24" fmla="*/ 8 w 56"/>
                  <a:gd name="T25" fmla="*/ 68 h 72"/>
                  <a:gd name="T26" fmla="*/ 8 w 56"/>
                  <a:gd name="T27" fmla="*/ 64 h 72"/>
                  <a:gd name="T28" fmla="*/ 4 w 56"/>
                  <a:gd name="T29" fmla="*/ 64 h 72"/>
                  <a:gd name="T30" fmla="*/ 0 w 56"/>
                  <a:gd name="T31" fmla="*/ 60 h 72"/>
                  <a:gd name="T32" fmla="*/ 0 w 56"/>
                  <a:gd name="T33" fmla="*/ 56 h 72"/>
                  <a:gd name="T34" fmla="*/ 0 w 56"/>
                  <a:gd name="T35" fmla="*/ 56 h 72"/>
                  <a:gd name="T36" fmla="*/ 0 w 56"/>
                  <a:gd name="T37" fmla="*/ 52 h 72"/>
                  <a:gd name="T38" fmla="*/ 0 w 56"/>
                  <a:gd name="T39" fmla="*/ 44 h 72"/>
                  <a:gd name="T40" fmla="*/ 8 w 56"/>
                  <a:gd name="T41" fmla="*/ 30 h 72"/>
                  <a:gd name="T42" fmla="*/ 18 w 56"/>
                  <a:gd name="T43" fmla="*/ 30 h 72"/>
                  <a:gd name="T44" fmla="*/ 26 w 56"/>
                  <a:gd name="T45" fmla="*/ 30 h 72"/>
                  <a:gd name="T46" fmla="*/ 26 w 56"/>
                  <a:gd name="T47" fmla="*/ 30 h 72"/>
                  <a:gd name="T48" fmla="*/ 26 w 56"/>
                  <a:gd name="T49" fmla="*/ 26 h 72"/>
                  <a:gd name="T50" fmla="*/ 22 w 56"/>
                  <a:gd name="T51" fmla="*/ 26 h 72"/>
                  <a:gd name="T52" fmla="*/ 22 w 56"/>
                  <a:gd name="T53" fmla="*/ 22 h 72"/>
                  <a:gd name="T54" fmla="*/ 22 w 56"/>
                  <a:gd name="T55" fmla="*/ 18 h 72"/>
                  <a:gd name="T56" fmla="*/ 18 w 56"/>
                  <a:gd name="T57" fmla="*/ 18 h 72"/>
                  <a:gd name="T58" fmla="*/ 16 w 56"/>
                  <a:gd name="T59" fmla="*/ 14 h 72"/>
                  <a:gd name="T60" fmla="*/ 12 w 56"/>
                  <a:gd name="T61" fmla="*/ 12 h 72"/>
                  <a:gd name="T62" fmla="*/ 18 w 56"/>
                  <a:gd name="T63" fmla="*/ 0 h 72"/>
                  <a:gd name="T64" fmla="*/ 22 w 56"/>
                  <a:gd name="T65" fmla="*/ 0 h 72"/>
                  <a:gd name="T66" fmla="*/ 42 w 56"/>
                  <a:gd name="T67" fmla="*/ 0 h 72"/>
                  <a:gd name="T68" fmla="*/ 46 w 56"/>
                  <a:gd name="T69" fmla="*/ 14 h 72"/>
                  <a:gd name="T70" fmla="*/ 42 w 56"/>
                  <a:gd name="T71" fmla="*/ 34 h 72"/>
                  <a:gd name="T72" fmla="*/ 50 w 56"/>
                  <a:gd name="T73" fmla="*/ 34 h 72"/>
                  <a:gd name="T74" fmla="*/ 50 w 56"/>
                  <a:gd name="T75" fmla="*/ 34 h 72"/>
                  <a:gd name="T76" fmla="*/ 52 w 56"/>
                  <a:gd name="T77" fmla="*/ 38 h 72"/>
                  <a:gd name="T78" fmla="*/ 52 w 56"/>
                  <a:gd name="T79" fmla="*/ 34 h 72"/>
                  <a:gd name="T80" fmla="*/ 56 w 56"/>
                  <a:gd name="T81" fmla="*/ 38 h 72"/>
                  <a:gd name="T82" fmla="*/ 56 w 56"/>
                  <a:gd name="T83" fmla="*/ 38 h 72"/>
                  <a:gd name="T84" fmla="*/ 52 w 56"/>
                  <a:gd name="T85" fmla="*/ 44 h 72"/>
                  <a:gd name="T86" fmla="*/ 46 w 56"/>
                  <a:gd name="T87" fmla="*/ 48 h 72"/>
                  <a:gd name="T88" fmla="*/ 46 w 56"/>
                  <a:gd name="T89" fmla="*/ 48 h 72"/>
                  <a:gd name="T90" fmla="*/ 42 w 56"/>
                  <a:gd name="T91" fmla="*/ 52 h 72"/>
                  <a:gd name="T92" fmla="*/ 46 w 56"/>
                  <a:gd name="T93" fmla="*/ 56 h 72"/>
                  <a:gd name="T94" fmla="*/ 42 w 56"/>
                  <a:gd name="T9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2">
                    <a:moveTo>
                      <a:pt x="42" y="60"/>
                    </a:moveTo>
                    <a:lnTo>
                      <a:pt x="42" y="60"/>
                    </a:lnTo>
                    <a:lnTo>
                      <a:pt x="38" y="60"/>
                    </a:lnTo>
                    <a:lnTo>
                      <a:pt x="38" y="60"/>
                    </a:lnTo>
                    <a:lnTo>
                      <a:pt x="38" y="60"/>
                    </a:lnTo>
                    <a:lnTo>
                      <a:pt x="38" y="60"/>
                    </a:lnTo>
                    <a:lnTo>
                      <a:pt x="38" y="64"/>
                    </a:lnTo>
                    <a:lnTo>
                      <a:pt x="38" y="64"/>
                    </a:lnTo>
                    <a:lnTo>
                      <a:pt x="38" y="64"/>
                    </a:lnTo>
                    <a:lnTo>
                      <a:pt x="38" y="64"/>
                    </a:lnTo>
                    <a:lnTo>
                      <a:pt x="38" y="64"/>
                    </a:lnTo>
                    <a:lnTo>
                      <a:pt x="38" y="64"/>
                    </a:lnTo>
                    <a:lnTo>
                      <a:pt x="38" y="64"/>
                    </a:lnTo>
                    <a:lnTo>
                      <a:pt x="38" y="64"/>
                    </a:lnTo>
                    <a:lnTo>
                      <a:pt x="38" y="64"/>
                    </a:lnTo>
                    <a:lnTo>
                      <a:pt x="38" y="64"/>
                    </a:lnTo>
                    <a:lnTo>
                      <a:pt x="38" y="64"/>
                    </a:lnTo>
                    <a:lnTo>
                      <a:pt x="34" y="68"/>
                    </a:lnTo>
                    <a:lnTo>
                      <a:pt x="34" y="68"/>
                    </a:lnTo>
                    <a:lnTo>
                      <a:pt x="34" y="68"/>
                    </a:lnTo>
                    <a:lnTo>
                      <a:pt x="34" y="68"/>
                    </a:lnTo>
                    <a:lnTo>
                      <a:pt x="34" y="68"/>
                    </a:lnTo>
                    <a:lnTo>
                      <a:pt x="30" y="68"/>
                    </a:lnTo>
                    <a:lnTo>
                      <a:pt x="30" y="72"/>
                    </a:lnTo>
                    <a:lnTo>
                      <a:pt x="30" y="72"/>
                    </a:lnTo>
                    <a:lnTo>
                      <a:pt x="30" y="72"/>
                    </a:lnTo>
                    <a:lnTo>
                      <a:pt x="30" y="72"/>
                    </a:lnTo>
                    <a:lnTo>
                      <a:pt x="30" y="72"/>
                    </a:lnTo>
                    <a:lnTo>
                      <a:pt x="30" y="72"/>
                    </a:lnTo>
                    <a:lnTo>
                      <a:pt x="30" y="72"/>
                    </a:lnTo>
                    <a:lnTo>
                      <a:pt x="30" y="72"/>
                    </a:lnTo>
                    <a:lnTo>
                      <a:pt x="26" y="72"/>
                    </a:lnTo>
                    <a:lnTo>
                      <a:pt x="26" y="72"/>
                    </a:lnTo>
                    <a:lnTo>
                      <a:pt x="26" y="72"/>
                    </a:lnTo>
                    <a:lnTo>
                      <a:pt x="26" y="72"/>
                    </a:lnTo>
                    <a:lnTo>
                      <a:pt x="22" y="68"/>
                    </a:lnTo>
                    <a:lnTo>
                      <a:pt x="22" y="68"/>
                    </a:lnTo>
                    <a:lnTo>
                      <a:pt x="22" y="68"/>
                    </a:lnTo>
                    <a:lnTo>
                      <a:pt x="22" y="68"/>
                    </a:lnTo>
                    <a:lnTo>
                      <a:pt x="22" y="68"/>
                    </a:lnTo>
                    <a:lnTo>
                      <a:pt x="18" y="68"/>
                    </a:lnTo>
                    <a:lnTo>
                      <a:pt x="18" y="68"/>
                    </a:lnTo>
                    <a:lnTo>
                      <a:pt x="18" y="68"/>
                    </a:lnTo>
                    <a:lnTo>
                      <a:pt x="16" y="68"/>
                    </a:lnTo>
                    <a:lnTo>
                      <a:pt x="16" y="68"/>
                    </a:lnTo>
                    <a:lnTo>
                      <a:pt x="16" y="68"/>
                    </a:lnTo>
                    <a:lnTo>
                      <a:pt x="16" y="68"/>
                    </a:lnTo>
                    <a:lnTo>
                      <a:pt x="12" y="68"/>
                    </a:lnTo>
                    <a:lnTo>
                      <a:pt x="12" y="68"/>
                    </a:lnTo>
                    <a:lnTo>
                      <a:pt x="12" y="68"/>
                    </a:lnTo>
                    <a:lnTo>
                      <a:pt x="12" y="68"/>
                    </a:lnTo>
                    <a:lnTo>
                      <a:pt x="8" y="68"/>
                    </a:lnTo>
                    <a:lnTo>
                      <a:pt x="8" y="68"/>
                    </a:lnTo>
                    <a:lnTo>
                      <a:pt x="8" y="68"/>
                    </a:lnTo>
                    <a:lnTo>
                      <a:pt x="8" y="64"/>
                    </a:lnTo>
                    <a:lnTo>
                      <a:pt x="8" y="64"/>
                    </a:lnTo>
                    <a:lnTo>
                      <a:pt x="8" y="64"/>
                    </a:lnTo>
                    <a:lnTo>
                      <a:pt x="8" y="64"/>
                    </a:lnTo>
                    <a:lnTo>
                      <a:pt x="8" y="64"/>
                    </a:lnTo>
                    <a:lnTo>
                      <a:pt x="4" y="64"/>
                    </a:lnTo>
                    <a:lnTo>
                      <a:pt x="4" y="64"/>
                    </a:lnTo>
                    <a:lnTo>
                      <a:pt x="4" y="60"/>
                    </a:lnTo>
                    <a:lnTo>
                      <a:pt x="4" y="60"/>
                    </a:lnTo>
                    <a:lnTo>
                      <a:pt x="0" y="60"/>
                    </a:lnTo>
                    <a:lnTo>
                      <a:pt x="0" y="60"/>
                    </a:lnTo>
                    <a:lnTo>
                      <a:pt x="0" y="60"/>
                    </a:lnTo>
                    <a:lnTo>
                      <a:pt x="0" y="56"/>
                    </a:lnTo>
                    <a:lnTo>
                      <a:pt x="0" y="56"/>
                    </a:lnTo>
                    <a:lnTo>
                      <a:pt x="0" y="56"/>
                    </a:lnTo>
                    <a:lnTo>
                      <a:pt x="0" y="56"/>
                    </a:lnTo>
                    <a:lnTo>
                      <a:pt x="0" y="56"/>
                    </a:lnTo>
                    <a:lnTo>
                      <a:pt x="0" y="56"/>
                    </a:lnTo>
                    <a:lnTo>
                      <a:pt x="0" y="56"/>
                    </a:lnTo>
                    <a:lnTo>
                      <a:pt x="0" y="52"/>
                    </a:lnTo>
                    <a:lnTo>
                      <a:pt x="0" y="52"/>
                    </a:lnTo>
                    <a:lnTo>
                      <a:pt x="0" y="52"/>
                    </a:lnTo>
                    <a:lnTo>
                      <a:pt x="0" y="52"/>
                    </a:lnTo>
                    <a:lnTo>
                      <a:pt x="4" y="48"/>
                    </a:lnTo>
                    <a:lnTo>
                      <a:pt x="4" y="48"/>
                    </a:lnTo>
                    <a:lnTo>
                      <a:pt x="0" y="44"/>
                    </a:lnTo>
                    <a:lnTo>
                      <a:pt x="0" y="42"/>
                    </a:lnTo>
                    <a:lnTo>
                      <a:pt x="8" y="34"/>
                    </a:lnTo>
                    <a:lnTo>
                      <a:pt x="8" y="34"/>
                    </a:lnTo>
                    <a:lnTo>
                      <a:pt x="8" y="30"/>
                    </a:lnTo>
                    <a:lnTo>
                      <a:pt x="8" y="30"/>
                    </a:lnTo>
                    <a:lnTo>
                      <a:pt x="12" y="30"/>
                    </a:lnTo>
                    <a:lnTo>
                      <a:pt x="18" y="30"/>
                    </a:lnTo>
                    <a:lnTo>
                      <a:pt x="18" y="30"/>
                    </a:lnTo>
                    <a:lnTo>
                      <a:pt x="22" y="30"/>
                    </a:lnTo>
                    <a:lnTo>
                      <a:pt x="26" y="30"/>
                    </a:lnTo>
                    <a:lnTo>
                      <a:pt x="26" y="30"/>
                    </a:lnTo>
                    <a:lnTo>
                      <a:pt x="26" y="30"/>
                    </a:lnTo>
                    <a:lnTo>
                      <a:pt x="26" y="30"/>
                    </a:lnTo>
                    <a:lnTo>
                      <a:pt x="26" y="30"/>
                    </a:lnTo>
                    <a:lnTo>
                      <a:pt x="26" y="30"/>
                    </a:lnTo>
                    <a:lnTo>
                      <a:pt x="26" y="30"/>
                    </a:lnTo>
                    <a:lnTo>
                      <a:pt x="26" y="26"/>
                    </a:lnTo>
                    <a:lnTo>
                      <a:pt x="26" y="26"/>
                    </a:lnTo>
                    <a:lnTo>
                      <a:pt x="26" y="26"/>
                    </a:lnTo>
                    <a:lnTo>
                      <a:pt x="26" y="26"/>
                    </a:lnTo>
                    <a:lnTo>
                      <a:pt x="26" y="26"/>
                    </a:lnTo>
                    <a:lnTo>
                      <a:pt x="26" y="26"/>
                    </a:lnTo>
                    <a:lnTo>
                      <a:pt x="26" y="26"/>
                    </a:lnTo>
                    <a:lnTo>
                      <a:pt x="22" y="26"/>
                    </a:lnTo>
                    <a:lnTo>
                      <a:pt x="22" y="26"/>
                    </a:lnTo>
                    <a:lnTo>
                      <a:pt x="22" y="22"/>
                    </a:lnTo>
                    <a:lnTo>
                      <a:pt x="22" y="22"/>
                    </a:lnTo>
                    <a:lnTo>
                      <a:pt x="22" y="22"/>
                    </a:lnTo>
                    <a:lnTo>
                      <a:pt x="22" y="22"/>
                    </a:lnTo>
                    <a:lnTo>
                      <a:pt x="22" y="22"/>
                    </a:lnTo>
                    <a:lnTo>
                      <a:pt x="22" y="22"/>
                    </a:lnTo>
                    <a:lnTo>
                      <a:pt x="22" y="18"/>
                    </a:lnTo>
                    <a:lnTo>
                      <a:pt x="22" y="18"/>
                    </a:lnTo>
                    <a:lnTo>
                      <a:pt x="18" y="18"/>
                    </a:lnTo>
                    <a:lnTo>
                      <a:pt x="18" y="18"/>
                    </a:lnTo>
                    <a:lnTo>
                      <a:pt x="18" y="18"/>
                    </a:lnTo>
                    <a:lnTo>
                      <a:pt x="18" y="18"/>
                    </a:lnTo>
                    <a:lnTo>
                      <a:pt x="18" y="18"/>
                    </a:lnTo>
                    <a:lnTo>
                      <a:pt x="16" y="14"/>
                    </a:lnTo>
                    <a:lnTo>
                      <a:pt x="16" y="14"/>
                    </a:lnTo>
                    <a:lnTo>
                      <a:pt x="16" y="12"/>
                    </a:lnTo>
                    <a:lnTo>
                      <a:pt x="12" y="12"/>
                    </a:lnTo>
                    <a:lnTo>
                      <a:pt x="12" y="12"/>
                    </a:lnTo>
                    <a:lnTo>
                      <a:pt x="12" y="12"/>
                    </a:lnTo>
                    <a:lnTo>
                      <a:pt x="18" y="12"/>
                    </a:lnTo>
                    <a:lnTo>
                      <a:pt x="18" y="4"/>
                    </a:lnTo>
                    <a:lnTo>
                      <a:pt x="18" y="0"/>
                    </a:lnTo>
                    <a:lnTo>
                      <a:pt x="18" y="0"/>
                    </a:lnTo>
                    <a:lnTo>
                      <a:pt x="18" y="0"/>
                    </a:lnTo>
                    <a:lnTo>
                      <a:pt x="18" y="0"/>
                    </a:lnTo>
                    <a:lnTo>
                      <a:pt x="22" y="0"/>
                    </a:lnTo>
                    <a:lnTo>
                      <a:pt x="22" y="0"/>
                    </a:lnTo>
                    <a:lnTo>
                      <a:pt x="30" y="0"/>
                    </a:lnTo>
                    <a:lnTo>
                      <a:pt x="30" y="0"/>
                    </a:lnTo>
                    <a:lnTo>
                      <a:pt x="34" y="0"/>
                    </a:lnTo>
                    <a:lnTo>
                      <a:pt x="42" y="0"/>
                    </a:lnTo>
                    <a:lnTo>
                      <a:pt x="46" y="0"/>
                    </a:lnTo>
                    <a:lnTo>
                      <a:pt x="46" y="4"/>
                    </a:lnTo>
                    <a:lnTo>
                      <a:pt x="46" y="8"/>
                    </a:lnTo>
                    <a:lnTo>
                      <a:pt x="46" y="14"/>
                    </a:lnTo>
                    <a:lnTo>
                      <a:pt x="46" y="26"/>
                    </a:lnTo>
                    <a:lnTo>
                      <a:pt x="42" y="30"/>
                    </a:lnTo>
                    <a:lnTo>
                      <a:pt x="42" y="34"/>
                    </a:lnTo>
                    <a:lnTo>
                      <a:pt x="42" y="34"/>
                    </a:lnTo>
                    <a:lnTo>
                      <a:pt x="46" y="34"/>
                    </a:lnTo>
                    <a:lnTo>
                      <a:pt x="46" y="34"/>
                    </a:lnTo>
                    <a:lnTo>
                      <a:pt x="46" y="34"/>
                    </a:lnTo>
                    <a:lnTo>
                      <a:pt x="50" y="34"/>
                    </a:lnTo>
                    <a:lnTo>
                      <a:pt x="50" y="34"/>
                    </a:lnTo>
                    <a:lnTo>
                      <a:pt x="50" y="34"/>
                    </a:lnTo>
                    <a:lnTo>
                      <a:pt x="50" y="34"/>
                    </a:lnTo>
                    <a:lnTo>
                      <a:pt x="50" y="34"/>
                    </a:lnTo>
                    <a:lnTo>
                      <a:pt x="50" y="34"/>
                    </a:lnTo>
                    <a:lnTo>
                      <a:pt x="50" y="38"/>
                    </a:lnTo>
                    <a:lnTo>
                      <a:pt x="52" y="38"/>
                    </a:lnTo>
                    <a:lnTo>
                      <a:pt x="52" y="38"/>
                    </a:lnTo>
                    <a:lnTo>
                      <a:pt x="52" y="38"/>
                    </a:lnTo>
                    <a:lnTo>
                      <a:pt x="52" y="38"/>
                    </a:lnTo>
                    <a:lnTo>
                      <a:pt x="52" y="34"/>
                    </a:lnTo>
                    <a:lnTo>
                      <a:pt x="52" y="34"/>
                    </a:lnTo>
                    <a:lnTo>
                      <a:pt x="52" y="34"/>
                    </a:lnTo>
                    <a:lnTo>
                      <a:pt x="52" y="34"/>
                    </a:lnTo>
                    <a:lnTo>
                      <a:pt x="56" y="34"/>
                    </a:lnTo>
                    <a:lnTo>
                      <a:pt x="56" y="38"/>
                    </a:lnTo>
                    <a:lnTo>
                      <a:pt x="56" y="38"/>
                    </a:lnTo>
                    <a:lnTo>
                      <a:pt x="56" y="38"/>
                    </a:lnTo>
                    <a:lnTo>
                      <a:pt x="56" y="38"/>
                    </a:lnTo>
                    <a:lnTo>
                      <a:pt x="56" y="38"/>
                    </a:lnTo>
                    <a:lnTo>
                      <a:pt x="56" y="38"/>
                    </a:lnTo>
                    <a:lnTo>
                      <a:pt x="52" y="42"/>
                    </a:lnTo>
                    <a:lnTo>
                      <a:pt x="52" y="42"/>
                    </a:lnTo>
                    <a:lnTo>
                      <a:pt x="52" y="44"/>
                    </a:lnTo>
                    <a:lnTo>
                      <a:pt x="50" y="44"/>
                    </a:lnTo>
                    <a:lnTo>
                      <a:pt x="50" y="44"/>
                    </a:lnTo>
                    <a:lnTo>
                      <a:pt x="46" y="48"/>
                    </a:lnTo>
                    <a:lnTo>
                      <a:pt x="46" y="48"/>
                    </a:lnTo>
                    <a:lnTo>
                      <a:pt x="46" y="48"/>
                    </a:lnTo>
                    <a:lnTo>
                      <a:pt x="46" y="48"/>
                    </a:lnTo>
                    <a:lnTo>
                      <a:pt x="46" y="48"/>
                    </a:lnTo>
                    <a:lnTo>
                      <a:pt x="46" y="48"/>
                    </a:lnTo>
                    <a:lnTo>
                      <a:pt x="46" y="48"/>
                    </a:lnTo>
                    <a:lnTo>
                      <a:pt x="46" y="52"/>
                    </a:lnTo>
                    <a:lnTo>
                      <a:pt x="46" y="52"/>
                    </a:lnTo>
                    <a:lnTo>
                      <a:pt x="42" y="52"/>
                    </a:lnTo>
                    <a:lnTo>
                      <a:pt x="42" y="52"/>
                    </a:lnTo>
                    <a:lnTo>
                      <a:pt x="42" y="52"/>
                    </a:lnTo>
                    <a:lnTo>
                      <a:pt x="46" y="56"/>
                    </a:lnTo>
                    <a:lnTo>
                      <a:pt x="46" y="56"/>
                    </a:lnTo>
                    <a:lnTo>
                      <a:pt x="46" y="56"/>
                    </a:lnTo>
                    <a:lnTo>
                      <a:pt x="46" y="56"/>
                    </a:lnTo>
                    <a:lnTo>
                      <a:pt x="42" y="56"/>
                    </a:lnTo>
                    <a:lnTo>
                      <a:pt x="42" y="60"/>
                    </a:lnTo>
                    <a:lnTo>
                      <a:pt x="42" y="60"/>
                    </a:lnTo>
                    <a:lnTo>
                      <a:pt x="42" y="60"/>
                    </a:lnTo>
                    <a:lnTo>
                      <a:pt x="42"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8" name="Freeform 75">
                <a:extLst>
                  <a:ext uri="{FF2B5EF4-FFF2-40B4-BE49-F238E27FC236}">
                    <a16:creationId xmlns:a16="http://schemas.microsoft.com/office/drawing/2014/main" id="{B1E85204-0405-4E4D-ADDD-266F45486ADC}"/>
                  </a:ext>
                </a:extLst>
              </p:cNvPr>
              <p:cNvSpPr>
                <a:spLocks noEditPoints="1"/>
              </p:cNvSpPr>
              <p:nvPr/>
            </p:nvSpPr>
            <p:spPr bwMode="auto">
              <a:xfrm>
                <a:off x="2518146" y="9422942"/>
                <a:ext cx="69703" cy="59248"/>
              </a:xfrm>
              <a:custGeom>
                <a:avLst/>
                <a:gdLst>
                  <a:gd name="T0" fmla="*/ 22 w 40"/>
                  <a:gd name="T1" fmla="*/ 0 h 34"/>
                  <a:gd name="T2" fmla="*/ 26 w 40"/>
                  <a:gd name="T3" fmla="*/ 0 h 34"/>
                  <a:gd name="T4" fmla="*/ 26 w 40"/>
                  <a:gd name="T5" fmla="*/ 0 h 34"/>
                  <a:gd name="T6" fmla="*/ 18 w 40"/>
                  <a:gd name="T7" fmla="*/ 8 h 34"/>
                  <a:gd name="T8" fmla="*/ 14 w 40"/>
                  <a:gd name="T9" fmla="*/ 8 h 34"/>
                  <a:gd name="T10" fmla="*/ 14 w 40"/>
                  <a:gd name="T11" fmla="*/ 4 h 34"/>
                  <a:gd name="T12" fmla="*/ 18 w 40"/>
                  <a:gd name="T13" fmla="*/ 4 h 34"/>
                  <a:gd name="T14" fmla="*/ 22 w 40"/>
                  <a:gd name="T15" fmla="*/ 0 h 34"/>
                  <a:gd name="T16" fmla="*/ 26 w 40"/>
                  <a:gd name="T17" fmla="*/ 0 h 34"/>
                  <a:gd name="T18" fmla="*/ 30 w 40"/>
                  <a:gd name="T19" fmla="*/ 4 h 34"/>
                  <a:gd name="T20" fmla="*/ 34 w 40"/>
                  <a:gd name="T21" fmla="*/ 4 h 34"/>
                  <a:gd name="T22" fmla="*/ 40 w 40"/>
                  <a:gd name="T23" fmla="*/ 4 h 34"/>
                  <a:gd name="T24" fmla="*/ 40 w 40"/>
                  <a:gd name="T25" fmla="*/ 8 h 34"/>
                  <a:gd name="T26" fmla="*/ 40 w 40"/>
                  <a:gd name="T27" fmla="*/ 8 h 34"/>
                  <a:gd name="T28" fmla="*/ 40 w 40"/>
                  <a:gd name="T29" fmla="*/ 12 h 34"/>
                  <a:gd name="T30" fmla="*/ 40 w 40"/>
                  <a:gd name="T31" fmla="*/ 16 h 34"/>
                  <a:gd name="T32" fmla="*/ 40 w 40"/>
                  <a:gd name="T33" fmla="*/ 16 h 34"/>
                  <a:gd name="T34" fmla="*/ 40 w 40"/>
                  <a:gd name="T35" fmla="*/ 22 h 34"/>
                  <a:gd name="T36" fmla="*/ 40 w 40"/>
                  <a:gd name="T37" fmla="*/ 22 h 34"/>
                  <a:gd name="T38" fmla="*/ 38 w 40"/>
                  <a:gd name="T39" fmla="*/ 22 h 34"/>
                  <a:gd name="T40" fmla="*/ 38 w 40"/>
                  <a:gd name="T41" fmla="*/ 22 h 34"/>
                  <a:gd name="T42" fmla="*/ 38 w 40"/>
                  <a:gd name="T43" fmla="*/ 26 h 34"/>
                  <a:gd name="T44" fmla="*/ 38 w 40"/>
                  <a:gd name="T45" fmla="*/ 26 h 34"/>
                  <a:gd name="T46" fmla="*/ 40 w 40"/>
                  <a:gd name="T47" fmla="*/ 30 h 34"/>
                  <a:gd name="T48" fmla="*/ 40 w 40"/>
                  <a:gd name="T49" fmla="*/ 34 h 34"/>
                  <a:gd name="T50" fmla="*/ 38 w 40"/>
                  <a:gd name="T51" fmla="*/ 34 h 34"/>
                  <a:gd name="T52" fmla="*/ 34 w 40"/>
                  <a:gd name="T53" fmla="*/ 30 h 34"/>
                  <a:gd name="T54" fmla="*/ 34 w 40"/>
                  <a:gd name="T55" fmla="*/ 30 h 34"/>
                  <a:gd name="T56" fmla="*/ 30 w 40"/>
                  <a:gd name="T57" fmla="*/ 34 h 34"/>
                  <a:gd name="T58" fmla="*/ 26 w 40"/>
                  <a:gd name="T59" fmla="*/ 34 h 34"/>
                  <a:gd name="T60" fmla="*/ 22 w 40"/>
                  <a:gd name="T61" fmla="*/ 34 h 34"/>
                  <a:gd name="T62" fmla="*/ 18 w 40"/>
                  <a:gd name="T63" fmla="*/ 30 h 34"/>
                  <a:gd name="T64" fmla="*/ 10 w 40"/>
                  <a:gd name="T65" fmla="*/ 34 h 34"/>
                  <a:gd name="T66" fmla="*/ 10 w 40"/>
                  <a:gd name="T67" fmla="*/ 34 h 34"/>
                  <a:gd name="T68" fmla="*/ 10 w 40"/>
                  <a:gd name="T69" fmla="*/ 34 h 34"/>
                  <a:gd name="T70" fmla="*/ 10 w 40"/>
                  <a:gd name="T71" fmla="*/ 34 h 34"/>
                  <a:gd name="T72" fmla="*/ 8 w 40"/>
                  <a:gd name="T73" fmla="*/ 34 h 34"/>
                  <a:gd name="T74" fmla="*/ 4 w 40"/>
                  <a:gd name="T75" fmla="*/ 30 h 34"/>
                  <a:gd name="T76" fmla="*/ 4 w 40"/>
                  <a:gd name="T77" fmla="*/ 30 h 34"/>
                  <a:gd name="T78" fmla="*/ 4 w 40"/>
                  <a:gd name="T79" fmla="*/ 22 h 34"/>
                  <a:gd name="T80" fmla="*/ 8 w 40"/>
                  <a:gd name="T81" fmla="*/ 22 h 34"/>
                  <a:gd name="T82" fmla="*/ 10 w 40"/>
                  <a:gd name="T83" fmla="*/ 26 h 34"/>
                  <a:gd name="T84" fmla="*/ 10 w 40"/>
                  <a:gd name="T85" fmla="*/ 26 h 34"/>
                  <a:gd name="T86" fmla="*/ 14 w 40"/>
                  <a:gd name="T87" fmla="*/ 26 h 34"/>
                  <a:gd name="T88" fmla="*/ 10 w 40"/>
                  <a:gd name="T89" fmla="*/ 26 h 34"/>
                  <a:gd name="T90" fmla="*/ 14 w 40"/>
                  <a:gd name="T91" fmla="*/ 26 h 34"/>
                  <a:gd name="T92" fmla="*/ 22 w 40"/>
                  <a:gd name="T93" fmla="*/ 26 h 34"/>
                  <a:gd name="T94" fmla="*/ 22 w 40"/>
                  <a:gd name="T95" fmla="*/ 26 h 34"/>
                  <a:gd name="T96" fmla="*/ 26 w 40"/>
                  <a:gd name="T97" fmla="*/ 26 h 34"/>
                  <a:gd name="T98" fmla="*/ 26 w 40"/>
                  <a:gd name="T99" fmla="*/ 26 h 34"/>
                  <a:gd name="T100" fmla="*/ 30 w 40"/>
                  <a:gd name="T101" fmla="*/ 26 h 34"/>
                  <a:gd name="T102" fmla="*/ 30 w 40"/>
                  <a:gd name="T103" fmla="*/ 22 h 34"/>
                  <a:gd name="T104" fmla="*/ 30 w 40"/>
                  <a:gd name="T105" fmla="*/ 22 h 34"/>
                  <a:gd name="T106" fmla="*/ 26 w 40"/>
                  <a:gd name="T107" fmla="*/ 20 h 34"/>
                  <a:gd name="T108" fmla="*/ 26 w 40"/>
                  <a:gd name="T109" fmla="*/ 16 h 34"/>
                  <a:gd name="T110" fmla="*/ 22 w 40"/>
                  <a:gd name="T111" fmla="*/ 8 h 34"/>
                  <a:gd name="T112" fmla="*/ 22 w 40"/>
                  <a:gd name="T113" fmla="*/ 8 h 34"/>
                  <a:gd name="T114" fmla="*/ 18 w 40"/>
                  <a:gd name="T115" fmla="*/ 20 h 34"/>
                  <a:gd name="T116" fmla="*/ 18 w 40"/>
                  <a:gd name="T117" fmla="*/ 20 h 34"/>
                  <a:gd name="T118" fmla="*/ 22 w 40"/>
                  <a:gd name="T119" fmla="*/ 20 h 34"/>
                  <a:gd name="T120" fmla="*/ 26 w 40"/>
                  <a:gd name="T121" fmla="*/ 22 h 34"/>
                  <a:gd name="T122" fmla="*/ 26 w 40"/>
                  <a:gd name="T1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34">
                    <a:moveTo>
                      <a:pt x="26" y="0"/>
                    </a:moveTo>
                    <a:lnTo>
                      <a:pt x="26" y="0"/>
                    </a:lnTo>
                    <a:lnTo>
                      <a:pt x="22" y="0"/>
                    </a:lnTo>
                    <a:lnTo>
                      <a:pt x="22" y="0"/>
                    </a:lnTo>
                    <a:lnTo>
                      <a:pt x="22"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close/>
                    <a:moveTo>
                      <a:pt x="22" y="8"/>
                    </a:moveTo>
                    <a:lnTo>
                      <a:pt x="18" y="8"/>
                    </a:lnTo>
                    <a:lnTo>
                      <a:pt x="18" y="8"/>
                    </a:lnTo>
                    <a:lnTo>
                      <a:pt x="18" y="8"/>
                    </a:lnTo>
                    <a:lnTo>
                      <a:pt x="14" y="8"/>
                    </a:lnTo>
                    <a:lnTo>
                      <a:pt x="14" y="8"/>
                    </a:lnTo>
                    <a:lnTo>
                      <a:pt x="14" y="8"/>
                    </a:lnTo>
                    <a:lnTo>
                      <a:pt x="14" y="4"/>
                    </a:lnTo>
                    <a:lnTo>
                      <a:pt x="14" y="4"/>
                    </a:lnTo>
                    <a:lnTo>
                      <a:pt x="14" y="4"/>
                    </a:lnTo>
                    <a:lnTo>
                      <a:pt x="14" y="4"/>
                    </a:lnTo>
                    <a:lnTo>
                      <a:pt x="14" y="4"/>
                    </a:lnTo>
                    <a:lnTo>
                      <a:pt x="14" y="4"/>
                    </a:lnTo>
                    <a:lnTo>
                      <a:pt x="14" y="4"/>
                    </a:lnTo>
                    <a:lnTo>
                      <a:pt x="18" y="4"/>
                    </a:lnTo>
                    <a:lnTo>
                      <a:pt x="18" y="4"/>
                    </a:lnTo>
                    <a:lnTo>
                      <a:pt x="18" y="4"/>
                    </a:lnTo>
                    <a:lnTo>
                      <a:pt x="18" y="4"/>
                    </a:lnTo>
                    <a:lnTo>
                      <a:pt x="18" y="4"/>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4"/>
                    </a:lnTo>
                    <a:lnTo>
                      <a:pt x="30" y="4"/>
                    </a:lnTo>
                    <a:lnTo>
                      <a:pt x="34" y="4"/>
                    </a:lnTo>
                    <a:lnTo>
                      <a:pt x="34" y="4"/>
                    </a:lnTo>
                    <a:lnTo>
                      <a:pt x="34" y="4"/>
                    </a:lnTo>
                    <a:lnTo>
                      <a:pt x="34" y="4"/>
                    </a:lnTo>
                    <a:lnTo>
                      <a:pt x="34" y="4"/>
                    </a:lnTo>
                    <a:lnTo>
                      <a:pt x="38" y="4"/>
                    </a:lnTo>
                    <a:lnTo>
                      <a:pt x="38" y="4"/>
                    </a:lnTo>
                    <a:lnTo>
                      <a:pt x="38" y="4"/>
                    </a:lnTo>
                    <a:lnTo>
                      <a:pt x="40" y="4"/>
                    </a:lnTo>
                    <a:lnTo>
                      <a:pt x="40" y="4"/>
                    </a:lnTo>
                    <a:lnTo>
                      <a:pt x="40" y="4"/>
                    </a:lnTo>
                    <a:lnTo>
                      <a:pt x="40" y="4"/>
                    </a:lnTo>
                    <a:lnTo>
                      <a:pt x="40" y="8"/>
                    </a:lnTo>
                    <a:lnTo>
                      <a:pt x="40" y="8"/>
                    </a:lnTo>
                    <a:lnTo>
                      <a:pt x="40"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6"/>
                    </a:lnTo>
                    <a:lnTo>
                      <a:pt x="40" y="16"/>
                    </a:lnTo>
                    <a:lnTo>
                      <a:pt x="40" y="16"/>
                    </a:lnTo>
                    <a:lnTo>
                      <a:pt x="40" y="16"/>
                    </a:lnTo>
                    <a:lnTo>
                      <a:pt x="40" y="16"/>
                    </a:lnTo>
                    <a:lnTo>
                      <a:pt x="40" y="16"/>
                    </a:lnTo>
                    <a:lnTo>
                      <a:pt x="40" y="16"/>
                    </a:lnTo>
                    <a:lnTo>
                      <a:pt x="40" y="16"/>
                    </a:lnTo>
                    <a:lnTo>
                      <a:pt x="40" y="16"/>
                    </a:lnTo>
                    <a:lnTo>
                      <a:pt x="40" y="20"/>
                    </a:lnTo>
                    <a:lnTo>
                      <a:pt x="40" y="20"/>
                    </a:lnTo>
                    <a:lnTo>
                      <a:pt x="40" y="20"/>
                    </a:lnTo>
                    <a:lnTo>
                      <a:pt x="40" y="22"/>
                    </a:lnTo>
                    <a:lnTo>
                      <a:pt x="40" y="22"/>
                    </a:lnTo>
                    <a:lnTo>
                      <a:pt x="40" y="22"/>
                    </a:lnTo>
                    <a:lnTo>
                      <a:pt x="40" y="22"/>
                    </a:lnTo>
                    <a:lnTo>
                      <a:pt x="40" y="22"/>
                    </a:lnTo>
                    <a:lnTo>
                      <a:pt x="40" y="22"/>
                    </a:lnTo>
                    <a:lnTo>
                      <a:pt x="40" y="22"/>
                    </a:lnTo>
                    <a:lnTo>
                      <a:pt x="40" y="22"/>
                    </a:lnTo>
                    <a:lnTo>
                      <a:pt x="40" y="22"/>
                    </a:lnTo>
                    <a:lnTo>
                      <a:pt x="40" y="22"/>
                    </a:lnTo>
                    <a:lnTo>
                      <a:pt x="38" y="22"/>
                    </a:lnTo>
                    <a:lnTo>
                      <a:pt x="38" y="22"/>
                    </a:lnTo>
                    <a:lnTo>
                      <a:pt x="38" y="22"/>
                    </a:lnTo>
                    <a:lnTo>
                      <a:pt x="38" y="26"/>
                    </a:lnTo>
                    <a:lnTo>
                      <a:pt x="38" y="22"/>
                    </a:lnTo>
                    <a:lnTo>
                      <a:pt x="38" y="22"/>
                    </a:lnTo>
                    <a:lnTo>
                      <a:pt x="38" y="22"/>
                    </a:lnTo>
                    <a:lnTo>
                      <a:pt x="38" y="22"/>
                    </a:lnTo>
                    <a:lnTo>
                      <a:pt x="38" y="26"/>
                    </a:lnTo>
                    <a:lnTo>
                      <a:pt x="38" y="26"/>
                    </a:lnTo>
                    <a:lnTo>
                      <a:pt x="38" y="26"/>
                    </a:lnTo>
                    <a:lnTo>
                      <a:pt x="38" y="26"/>
                    </a:lnTo>
                    <a:lnTo>
                      <a:pt x="38" y="26"/>
                    </a:lnTo>
                    <a:lnTo>
                      <a:pt x="38" y="26"/>
                    </a:lnTo>
                    <a:lnTo>
                      <a:pt x="38" y="26"/>
                    </a:lnTo>
                    <a:lnTo>
                      <a:pt x="38" y="26"/>
                    </a:lnTo>
                    <a:lnTo>
                      <a:pt x="38" y="30"/>
                    </a:lnTo>
                    <a:lnTo>
                      <a:pt x="40" y="30"/>
                    </a:lnTo>
                    <a:lnTo>
                      <a:pt x="40" y="30"/>
                    </a:lnTo>
                    <a:lnTo>
                      <a:pt x="40" y="30"/>
                    </a:lnTo>
                    <a:lnTo>
                      <a:pt x="40" y="30"/>
                    </a:lnTo>
                    <a:lnTo>
                      <a:pt x="40" y="30"/>
                    </a:lnTo>
                    <a:lnTo>
                      <a:pt x="40" y="30"/>
                    </a:lnTo>
                    <a:lnTo>
                      <a:pt x="40" y="30"/>
                    </a:lnTo>
                    <a:lnTo>
                      <a:pt x="40" y="34"/>
                    </a:lnTo>
                    <a:lnTo>
                      <a:pt x="40" y="34"/>
                    </a:lnTo>
                    <a:lnTo>
                      <a:pt x="40" y="34"/>
                    </a:lnTo>
                    <a:lnTo>
                      <a:pt x="40" y="34"/>
                    </a:lnTo>
                    <a:lnTo>
                      <a:pt x="40" y="34"/>
                    </a:lnTo>
                    <a:lnTo>
                      <a:pt x="40" y="34"/>
                    </a:lnTo>
                    <a:lnTo>
                      <a:pt x="38" y="34"/>
                    </a:lnTo>
                    <a:lnTo>
                      <a:pt x="38" y="34"/>
                    </a:lnTo>
                    <a:lnTo>
                      <a:pt x="38" y="34"/>
                    </a:lnTo>
                    <a:lnTo>
                      <a:pt x="38" y="34"/>
                    </a:lnTo>
                    <a:lnTo>
                      <a:pt x="38" y="30"/>
                    </a:lnTo>
                    <a:lnTo>
                      <a:pt x="34" y="30"/>
                    </a:lnTo>
                    <a:lnTo>
                      <a:pt x="34" y="30"/>
                    </a:lnTo>
                    <a:lnTo>
                      <a:pt x="34" y="30"/>
                    </a:lnTo>
                    <a:lnTo>
                      <a:pt x="34" y="30"/>
                    </a:lnTo>
                    <a:lnTo>
                      <a:pt x="34" y="30"/>
                    </a:lnTo>
                    <a:lnTo>
                      <a:pt x="34" y="30"/>
                    </a:lnTo>
                    <a:lnTo>
                      <a:pt x="34" y="30"/>
                    </a:lnTo>
                    <a:lnTo>
                      <a:pt x="30" y="30"/>
                    </a:lnTo>
                    <a:lnTo>
                      <a:pt x="30" y="30"/>
                    </a:lnTo>
                    <a:lnTo>
                      <a:pt x="30" y="30"/>
                    </a:lnTo>
                    <a:lnTo>
                      <a:pt x="30" y="34"/>
                    </a:lnTo>
                    <a:lnTo>
                      <a:pt x="26" y="34"/>
                    </a:lnTo>
                    <a:lnTo>
                      <a:pt x="26" y="34"/>
                    </a:lnTo>
                    <a:lnTo>
                      <a:pt x="26" y="34"/>
                    </a:lnTo>
                    <a:lnTo>
                      <a:pt x="26" y="34"/>
                    </a:lnTo>
                    <a:lnTo>
                      <a:pt x="26" y="34"/>
                    </a:lnTo>
                    <a:lnTo>
                      <a:pt x="26" y="34"/>
                    </a:lnTo>
                    <a:lnTo>
                      <a:pt x="26" y="34"/>
                    </a:lnTo>
                    <a:lnTo>
                      <a:pt x="26" y="34"/>
                    </a:lnTo>
                    <a:lnTo>
                      <a:pt x="26" y="34"/>
                    </a:lnTo>
                    <a:lnTo>
                      <a:pt x="22" y="34"/>
                    </a:lnTo>
                    <a:lnTo>
                      <a:pt x="22" y="34"/>
                    </a:lnTo>
                    <a:lnTo>
                      <a:pt x="22" y="34"/>
                    </a:lnTo>
                    <a:lnTo>
                      <a:pt x="22" y="34"/>
                    </a:lnTo>
                    <a:lnTo>
                      <a:pt x="18" y="30"/>
                    </a:lnTo>
                    <a:lnTo>
                      <a:pt x="18" y="30"/>
                    </a:lnTo>
                    <a:lnTo>
                      <a:pt x="18" y="30"/>
                    </a:lnTo>
                    <a:lnTo>
                      <a:pt x="18" y="30"/>
                    </a:lnTo>
                    <a:lnTo>
                      <a:pt x="14" y="30"/>
                    </a:lnTo>
                    <a:lnTo>
                      <a:pt x="14" y="30"/>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8" y="34"/>
                    </a:lnTo>
                    <a:lnTo>
                      <a:pt x="8" y="34"/>
                    </a:lnTo>
                    <a:lnTo>
                      <a:pt x="8" y="34"/>
                    </a:lnTo>
                    <a:lnTo>
                      <a:pt x="8" y="30"/>
                    </a:lnTo>
                    <a:lnTo>
                      <a:pt x="8" y="30"/>
                    </a:lnTo>
                    <a:lnTo>
                      <a:pt x="4" y="30"/>
                    </a:lnTo>
                    <a:lnTo>
                      <a:pt x="4" y="30"/>
                    </a:lnTo>
                    <a:lnTo>
                      <a:pt x="4" y="30"/>
                    </a:lnTo>
                    <a:lnTo>
                      <a:pt x="4" y="30"/>
                    </a:lnTo>
                    <a:lnTo>
                      <a:pt x="4" y="30"/>
                    </a:lnTo>
                    <a:lnTo>
                      <a:pt x="4" y="30"/>
                    </a:lnTo>
                    <a:lnTo>
                      <a:pt x="4" y="30"/>
                    </a:lnTo>
                    <a:lnTo>
                      <a:pt x="4" y="30"/>
                    </a:lnTo>
                    <a:lnTo>
                      <a:pt x="0" y="30"/>
                    </a:lnTo>
                    <a:lnTo>
                      <a:pt x="0" y="30"/>
                    </a:lnTo>
                    <a:lnTo>
                      <a:pt x="0" y="26"/>
                    </a:lnTo>
                    <a:lnTo>
                      <a:pt x="4" y="22"/>
                    </a:lnTo>
                    <a:lnTo>
                      <a:pt x="4" y="22"/>
                    </a:lnTo>
                    <a:lnTo>
                      <a:pt x="4" y="22"/>
                    </a:lnTo>
                    <a:lnTo>
                      <a:pt x="4" y="22"/>
                    </a:lnTo>
                    <a:lnTo>
                      <a:pt x="8" y="22"/>
                    </a:lnTo>
                    <a:lnTo>
                      <a:pt x="8" y="22"/>
                    </a:lnTo>
                    <a:lnTo>
                      <a:pt x="8" y="22"/>
                    </a:lnTo>
                    <a:lnTo>
                      <a:pt x="8" y="22"/>
                    </a:lnTo>
                    <a:lnTo>
                      <a:pt x="8" y="26"/>
                    </a:lnTo>
                    <a:lnTo>
                      <a:pt x="8" y="26"/>
                    </a:lnTo>
                    <a:lnTo>
                      <a:pt x="8" y="26"/>
                    </a:lnTo>
                    <a:lnTo>
                      <a:pt x="10" y="26"/>
                    </a:lnTo>
                    <a:lnTo>
                      <a:pt x="10" y="26"/>
                    </a:lnTo>
                    <a:lnTo>
                      <a:pt x="10" y="26"/>
                    </a:lnTo>
                    <a:lnTo>
                      <a:pt x="10" y="26"/>
                    </a:lnTo>
                    <a:lnTo>
                      <a:pt x="10" y="26"/>
                    </a:lnTo>
                    <a:lnTo>
                      <a:pt x="10" y="26"/>
                    </a:lnTo>
                    <a:lnTo>
                      <a:pt x="14" y="26"/>
                    </a:lnTo>
                    <a:lnTo>
                      <a:pt x="14" y="26"/>
                    </a:lnTo>
                    <a:lnTo>
                      <a:pt x="14" y="26"/>
                    </a:lnTo>
                    <a:lnTo>
                      <a:pt x="14" y="26"/>
                    </a:lnTo>
                    <a:lnTo>
                      <a:pt x="14" y="26"/>
                    </a:lnTo>
                    <a:lnTo>
                      <a:pt x="10" y="26"/>
                    </a:lnTo>
                    <a:lnTo>
                      <a:pt x="10" y="26"/>
                    </a:lnTo>
                    <a:lnTo>
                      <a:pt x="10" y="26"/>
                    </a:lnTo>
                    <a:lnTo>
                      <a:pt x="10" y="26"/>
                    </a:lnTo>
                    <a:lnTo>
                      <a:pt x="10" y="26"/>
                    </a:lnTo>
                    <a:lnTo>
                      <a:pt x="14" y="26"/>
                    </a:lnTo>
                    <a:lnTo>
                      <a:pt x="14" y="26"/>
                    </a:lnTo>
                    <a:lnTo>
                      <a:pt x="14" y="26"/>
                    </a:lnTo>
                    <a:lnTo>
                      <a:pt x="14" y="26"/>
                    </a:lnTo>
                    <a:lnTo>
                      <a:pt x="14" y="26"/>
                    </a:lnTo>
                    <a:lnTo>
                      <a:pt x="14" y="26"/>
                    </a:lnTo>
                    <a:lnTo>
                      <a:pt x="18" y="26"/>
                    </a:lnTo>
                    <a:lnTo>
                      <a:pt x="18" y="26"/>
                    </a:lnTo>
                    <a:lnTo>
                      <a:pt x="18" y="26"/>
                    </a:lnTo>
                    <a:lnTo>
                      <a:pt x="22" y="26"/>
                    </a:lnTo>
                    <a:lnTo>
                      <a:pt x="22" y="26"/>
                    </a:lnTo>
                    <a:lnTo>
                      <a:pt x="22" y="26"/>
                    </a:lnTo>
                    <a:lnTo>
                      <a:pt x="22" y="26"/>
                    </a:lnTo>
                    <a:lnTo>
                      <a:pt x="22" y="26"/>
                    </a:lnTo>
                    <a:lnTo>
                      <a:pt x="22" y="26"/>
                    </a:lnTo>
                    <a:lnTo>
                      <a:pt x="22" y="26"/>
                    </a:lnTo>
                    <a:lnTo>
                      <a:pt x="26" y="26"/>
                    </a:lnTo>
                    <a:lnTo>
                      <a:pt x="26" y="26"/>
                    </a:lnTo>
                    <a:lnTo>
                      <a:pt x="26" y="26"/>
                    </a:lnTo>
                    <a:lnTo>
                      <a:pt x="26" y="26"/>
                    </a:lnTo>
                    <a:lnTo>
                      <a:pt x="26" y="26"/>
                    </a:lnTo>
                    <a:lnTo>
                      <a:pt x="26" y="26"/>
                    </a:lnTo>
                    <a:lnTo>
                      <a:pt x="26" y="26"/>
                    </a:lnTo>
                    <a:lnTo>
                      <a:pt x="26" y="26"/>
                    </a:lnTo>
                    <a:lnTo>
                      <a:pt x="26" y="26"/>
                    </a:lnTo>
                    <a:lnTo>
                      <a:pt x="30" y="26"/>
                    </a:lnTo>
                    <a:lnTo>
                      <a:pt x="30" y="26"/>
                    </a:lnTo>
                    <a:lnTo>
                      <a:pt x="30" y="26"/>
                    </a:lnTo>
                    <a:lnTo>
                      <a:pt x="30" y="26"/>
                    </a:lnTo>
                    <a:lnTo>
                      <a:pt x="30" y="26"/>
                    </a:lnTo>
                    <a:lnTo>
                      <a:pt x="30" y="26"/>
                    </a:lnTo>
                    <a:lnTo>
                      <a:pt x="30" y="26"/>
                    </a:lnTo>
                    <a:lnTo>
                      <a:pt x="34" y="22"/>
                    </a:lnTo>
                    <a:lnTo>
                      <a:pt x="34" y="22"/>
                    </a:lnTo>
                    <a:lnTo>
                      <a:pt x="30" y="22"/>
                    </a:lnTo>
                    <a:lnTo>
                      <a:pt x="30" y="22"/>
                    </a:lnTo>
                    <a:lnTo>
                      <a:pt x="30" y="22"/>
                    </a:lnTo>
                    <a:lnTo>
                      <a:pt x="30" y="22"/>
                    </a:lnTo>
                    <a:lnTo>
                      <a:pt x="30" y="22"/>
                    </a:lnTo>
                    <a:lnTo>
                      <a:pt x="30" y="22"/>
                    </a:lnTo>
                    <a:lnTo>
                      <a:pt x="30" y="22"/>
                    </a:lnTo>
                    <a:lnTo>
                      <a:pt x="30" y="22"/>
                    </a:lnTo>
                    <a:lnTo>
                      <a:pt x="30" y="20"/>
                    </a:lnTo>
                    <a:lnTo>
                      <a:pt x="26" y="20"/>
                    </a:lnTo>
                    <a:lnTo>
                      <a:pt x="26" y="20"/>
                    </a:lnTo>
                    <a:lnTo>
                      <a:pt x="26" y="20"/>
                    </a:lnTo>
                    <a:lnTo>
                      <a:pt x="26" y="20"/>
                    </a:lnTo>
                    <a:lnTo>
                      <a:pt x="26" y="20"/>
                    </a:lnTo>
                    <a:lnTo>
                      <a:pt x="26" y="20"/>
                    </a:lnTo>
                    <a:lnTo>
                      <a:pt x="26" y="16"/>
                    </a:lnTo>
                    <a:lnTo>
                      <a:pt x="26" y="16"/>
                    </a:lnTo>
                    <a:lnTo>
                      <a:pt x="26" y="12"/>
                    </a:lnTo>
                    <a:lnTo>
                      <a:pt x="26" y="12"/>
                    </a:lnTo>
                    <a:lnTo>
                      <a:pt x="26" y="12"/>
                    </a:lnTo>
                    <a:lnTo>
                      <a:pt x="22" y="8"/>
                    </a:lnTo>
                    <a:lnTo>
                      <a:pt x="22" y="8"/>
                    </a:lnTo>
                    <a:lnTo>
                      <a:pt x="22" y="8"/>
                    </a:lnTo>
                    <a:lnTo>
                      <a:pt x="22" y="8"/>
                    </a:lnTo>
                    <a:lnTo>
                      <a:pt x="22" y="8"/>
                    </a:lnTo>
                    <a:lnTo>
                      <a:pt x="22" y="8"/>
                    </a:lnTo>
                    <a:close/>
                    <a:moveTo>
                      <a:pt x="26" y="22"/>
                    </a:moveTo>
                    <a:lnTo>
                      <a:pt x="26" y="22"/>
                    </a:lnTo>
                    <a:lnTo>
                      <a:pt x="22" y="22"/>
                    </a:lnTo>
                    <a:lnTo>
                      <a:pt x="22" y="22"/>
                    </a:lnTo>
                    <a:lnTo>
                      <a:pt x="18" y="20"/>
                    </a:lnTo>
                    <a:lnTo>
                      <a:pt x="18" y="20"/>
                    </a:lnTo>
                    <a:lnTo>
                      <a:pt x="18" y="20"/>
                    </a:lnTo>
                    <a:lnTo>
                      <a:pt x="18" y="20"/>
                    </a:lnTo>
                    <a:lnTo>
                      <a:pt x="18" y="20"/>
                    </a:lnTo>
                    <a:lnTo>
                      <a:pt x="18" y="20"/>
                    </a:lnTo>
                    <a:lnTo>
                      <a:pt x="18" y="20"/>
                    </a:lnTo>
                    <a:lnTo>
                      <a:pt x="18" y="20"/>
                    </a:lnTo>
                    <a:lnTo>
                      <a:pt x="18" y="20"/>
                    </a:lnTo>
                    <a:lnTo>
                      <a:pt x="18" y="20"/>
                    </a:lnTo>
                    <a:lnTo>
                      <a:pt x="22" y="20"/>
                    </a:lnTo>
                    <a:lnTo>
                      <a:pt x="22" y="20"/>
                    </a:lnTo>
                    <a:lnTo>
                      <a:pt x="26" y="20"/>
                    </a:lnTo>
                    <a:lnTo>
                      <a:pt x="26" y="20"/>
                    </a:lnTo>
                    <a:lnTo>
                      <a:pt x="26" y="22"/>
                    </a:lnTo>
                    <a:lnTo>
                      <a:pt x="26" y="22"/>
                    </a:lnTo>
                    <a:lnTo>
                      <a:pt x="26" y="22"/>
                    </a:lnTo>
                    <a:lnTo>
                      <a:pt x="26" y="22"/>
                    </a:lnTo>
                    <a:lnTo>
                      <a:pt x="26" y="22"/>
                    </a:lnTo>
                    <a:lnTo>
                      <a:pt x="26" y="22"/>
                    </a:lnTo>
                    <a:lnTo>
                      <a:pt x="26" y="22"/>
                    </a:lnTo>
                    <a:lnTo>
                      <a:pt x="2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9" name="Freeform 76">
                <a:extLst>
                  <a:ext uri="{FF2B5EF4-FFF2-40B4-BE49-F238E27FC236}">
                    <a16:creationId xmlns:a16="http://schemas.microsoft.com/office/drawing/2014/main" id="{FC0F4A38-759D-4378-ACDB-67A1B36C9707}"/>
                  </a:ext>
                </a:extLst>
              </p:cNvPr>
              <p:cNvSpPr>
                <a:spLocks noEditPoints="1"/>
              </p:cNvSpPr>
              <p:nvPr/>
            </p:nvSpPr>
            <p:spPr bwMode="auto">
              <a:xfrm>
                <a:off x="2155689" y="9534468"/>
                <a:ext cx="153347" cy="104555"/>
              </a:xfrm>
              <a:custGeom>
                <a:avLst/>
                <a:gdLst>
                  <a:gd name="T0" fmla="*/ 36 w 88"/>
                  <a:gd name="T1" fmla="*/ 52 h 60"/>
                  <a:gd name="T2" fmla="*/ 32 w 88"/>
                  <a:gd name="T3" fmla="*/ 56 h 60"/>
                  <a:gd name="T4" fmla="*/ 32 w 88"/>
                  <a:gd name="T5" fmla="*/ 60 h 60"/>
                  <a:gd name="T6" fmla="*/ 24 w 88"/>
                  <a:gd name="T7" fmla="*/ 56 h 60"/>
                  <a:gd name="T8" fmla="*/ 24 w 88"/>
                  <a:gd name="T9" fmla="*/ 52 h 60"/>
                  <a:gd name="T10" fmla="*/ 24 w 88"/>
                  <a:gd name="T11" fmla="*/ 52 h 60"/>
                  <a:gd name="T12" fmla="*/ 20 w 88"/>
                  <a:gd name="T13" fmla="*/ 52 h 60"/>
                  <a:gd name="T14" fmla="*/ 20 w 88"/>
                  <a:gd name="T15" fmla="*/ 52 h 60"/>
                  <a:gd name="T16" fmla="*/ 20 w 88"/>
                  <a:gd name="T17" fmla="*/ 46 h 60"/>
                  <a:gd name="T18" fmla="*/ 16 w 88"/>
                  <a:gd name="T19" fmla="*/ 46 h 60"/>
                  <a:gd name="T20" fmla="*/ 16 w 88"/>
                  <a:gd name="T21" fmla="*/ 42 h 60"/>
                  <a:gd name="T22" fmla="*/ 14 w 88"/>
                  <a:gd name="T23" fmla="*/ 46 h 60"/>
                  <a:gd name="T24" fmla="*/ 10 w 88"/>
                  <a:gd name="T25" fmla="*/ 46 h 60"/>
                  <a:gd name="T26" fmla="*/ 10 w 88"/>
                  <a:gd name="T27" fmla="*/ 42 h 60"/>
                  <a:gd name="T28" fmla="*/ 6 w 88"/>
                  <a:gd name="T29" fmla="*/ 42 h 60"/>
                  <a:gd name="T30" fmla="*/ 6 w 88"/>
                  <a:gd name="T31" fmla="*/ 38 h 60"/>
                  <a:gd name="T32" fmla="*/ 4 w 88"/>
                  <a:gd name="T33" fmla="*/ 38 h 60"/>
                  <a:gd name="T34" fmla="*/ 0 w 88"/>
                  <a:gd name="T35" fmla="*/ 34 h 60"/>
                  <a:gd name="T36" fmla="*/ 4 w 88"/>
                  <a:gd name="T37" fmla="*/ 30 h 60"/>
                  <a:gd name="T38" fmla="*/ 4 w 88"/>
                  <a:gd name="T39" fmla="*/ 26 h 60"/>
                  <a:gd name="T40" fmla="*/ 4 w 88"/>
                  <a:gd name="T41" fmla="*/ 22 h 60"/>
                  <a:gd name="T42" fmla="*/ 10 w 88"/>
                  <a:gd name="T43" fmla="*/ 16 h 60"/>
                  <a:gd name="T44" fmla="*/ 14 w 88"/>
                  <a:gd name="T45" fmla="*/ 12 h 60"/>
                  <a:gd name="T46" fmla="*/ 16 w 88"/>
                  <a:gd name="T47" fmla="*/ 8 h 60"/>
                  <a:gd name="T48" fmla="*/ 20 w 88"/>
                  <a:gd name="T49" fmla="*/ 8 h 60"/>
                  <a:gd name="T50" fmla="*/ 28 w 88"/>
                  <a:gd name="T51" fmla="*/ 8 h 60"/>
                  <a:gd name="T52" fmla="*/ 36 w 88"/>
                  <a:gd name="T53" fmla="*/ 12 h 60"/>
                  <a:gd name="T54" fmla="*/ 40 w 88"/>
                  <a:gd name="T55" fmla="*/ 12 h 60"/>
                  <a:gd name="T56" fmla="*/ 42 w 88"/>
                  <a:gd name="T57" fmla="*/ 8 h 60"/>
                  <a:gd name="T58" fmla="*/ 46 w 88"/>
                  <a:gd name="T59" fmla="*/ 8 h 60"/>
                  <a:gd name="T60" fmla="*/ 46 w 88"/>
                  <a:gd name="T61" fmla="*/ 8 h 60"/>
                  <a:gd name="T62" fmla="*/ 50 w 88"/>
                  <a:gd name="T63" fmla="*/ 8 h 60"/>
                  <a:gd name="T64" fmla="*/ 58 w 88"/>
                  <a:gd name="T65" fmla="*/ 8 h 60"/>
                  <a:gd name="T66" fmla="*/ 66 w 88"/>
                  <a:gd name="T67" fmla="*/ 8 h 60"/>
                  <a:gd name="T68" fmla="*/ 66 w 88"/>
                  <a:gd name="T69" fmla="*/ 8 h 60"/>
                  <a:gd name="T70" fmla="*/ 76 w 88"/>
                  <a:gd name="T71" fmla="*/ 16 h 60"/>
                  <a:gd name="T72" fmla="*/ 72 w 88"/>
                  <a:gd name="T73" fmla="*/ 18 h 60"/>
                  <a:gd name="T74" fmla="*/ 72 w 88"/>
                  <a:gd name="T75" fmla="*/ 18 h 60"/>
                  <a:gd name="T76" fmla="*/ 76 w 88"/>
                  <a:gd name="T77" fmla="*/ 18 h 60"/>
                  <a:gd name="T78" fmla="*/ 80 w 88"/>
                  <a:gd name="T79" fmla="*/ 18 h 60"/>
                  <a:gd name="T80" fmla="*/ 80 w 88"/>
                  <a:gd name="T81" fmla="*/ 22 h 60"/>
                  <a:gd name="T82" fmla="*/ 80 w 88"/>
                  <a:gd name="T83" fmla="*/ 18 h 60"/>
                  <a:gd name="T84" fmla="*/ 84 w 88"/>
                  <a:gd name="T85" fmla="*/ 18 h 60"/>
                  <a:gd name="T86" fmla="*/ 84 w 88"/>
                  <a:gd name="T87" fmla="*/ 22 h 60"/>
                  <a:gd name="T88" fmla="*/ 84 w 88"/>
                  <a:gd name="T89" fmla="*/ 22 h 60"/>
                  <a:gd name="T90" fmla="*/ 76 w 88"/>
                  <a:gd name="T91" fmla="*/ 26 h 60"/>
                  <a:gd name="T92" fmla="*/ 66 w 88"/>
                  <a:gd name="T93" fmla="*/ 30 h 60"/>
                  <a:gd name="T94" fmla="*/ 58 w 88"/>
                  <a:gd name="T95" fmla="*/ 30 h 60"/>
                  <a:gd name="T96" fmla="*/ 58 w 88"/>
                  <a:gd name="T97" fmla="*/ 34 h 60"/>
                  <a:gd name="T98" fmla="*/ 58 w 88"/>
                  <a:gd name="T99" fmla="*/ 38 h 60"/>
                  <a:gd name="T100" fmla="*/ 54 w 88"/>
                  <a:gd name="T101" fmla="*/ 38 h 60"/>
                  <a:gd name="T102" fmla="*/ 50 w 88"/>
                  <a:gd name="T103" fmla="*/ 46 h 60"/>
                  <a:gd name="T104" fmla="*/ 46 w 88"/>
                  <a:gd name="T105" fmla="*/ 42 h 60"/>
                  <a:gd name="T106" fmla="*/ 42 w 88"/>
                  <a:gd name="T107" fmla="*/ 42 h 60"/>
                  <a:gd name="T108" fmla="*/ 36 w 88"/>
                  <a:gd name="T109" fmla="*/ 46 h 60"/>
                  <a:gd name="T110" fmla="*/ 36 w 88"/>
                  <a:gd name="T111" fmla="*/ 0 h 60"/>
                  <a:gd name="T112" fmla="*/ 40 w 88"/>
                  <a:gd name="T113" fmla="*/ 0 h 60"/>
                  <a:gd name="T114" fmla="*/ 40 w 88"/>
                  <a:gd name="T115" fmla="*/ 0 h 60"/>
                  <a:gd name="T116" fmla="*/ 36 w 88"/>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60">
                    <a:moveTo>
                      <a:pt x="36" y="46"/>
                    </a:moveTo>
                    <a:lnTo>
                      <a:pt x="36" y="50"/>
                    </a:lnTo>
                    <a:lnTo>
                      <a:pt x="36" y="52"/>
                    </a:lnTo>
                    <a:lnTo>
                      <a:pt x="36" y="52"/>
                    </a:lnTo>
                    <a:lnTo>
                      <a:pt x="36" y="52"/>
                    </a:lnTo>
                    <a:lnTo>
                      <a:pt x="36" y="52"/>
                    </a:lnTo>
                    <a:lnTo>
                      <a:pt x="36" y="52"/>
                    </a:lnTo>
                    <a:lnTo>
                      <a:pt x="36" y="52"/>
                    </a:lnTo>
                    <a:lnTo>
                      <a:pt x="36" y="52"/>
                    </a:lnTo>
                    <a:lnTo>
                      <a:pt x="36" y="52"/>
                    </a:lnTo>
                    <a:lnTo>
                      <a:pt x="32" y="52"/>
                    </a:lnTo>
                    <a:lnTo>
                      <a:pt x="32" y="56"/>
                    </a:lnTo>
                    <a:lnTo>
                      <a:pt x="32" y="56"/>
                    </a:lnTo>
                    <a:lnTo>
                      <a:pt x="32" y="56"/>
                    </a:lnTo>
                    <a:lnTo>
                      <a:pt x="32" y="56"/>
                    </a:lnTo>
                    <a:lnTo>
                      <a:pt x="32" y="60"/>
                    </a:lnTo>
                    <a:lnTo>
                      <a:pt x="32" y="60"/>
                    </a:lnTo>
                    <a:lnTo>
                      <a:pt x="32" y="60"/>
                    </a:lnTo>
                    <a:lnTo>
                      <a:pt x="28" y="60"/>
                    </a:lnTo>
                    <a:lnTo>
                      <a:pt x="28" y="60"/>
                    </a:lnTo>
                    <a:lnTo>
                      <a:pt x="28" y="60"/>
                    </a:lnTo>
                    <a:lnTo>
                      <a:pt x="28" y="56"/>
                    </a:lnTo>
                    <a:lnTo>
                      <a:pt x="24" y="56"/>
                    </a:lnTo>
                    <a:lnTo>
                      <a:pt x="24" y="56"/>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52"/>
                    </a:lnTo>
                    <a:lnTo>
                      <a:pt x="20" y="52"/>
                    </a:lnTo>
                    <a:lnTo>
                      <a:pt x="20" y="52"/>
                    </a:lnTo>
                    <a:lnTo>
                      <a:pt x="20" y="52"/>
                    </a:lnTo>
                    <a:lnTo>
                      <a:pt x="20" y="52"/>
                    </a:lnTo>
                    <a:lnTo>
                      <a:pt x="20" y="50"/>
                    </a:lnTo>
                    <a:lnTo>
                      <a:pt x="20" y="50"/>
                    </a:lnTo>
                    <a:lnTo>
                      <a:pt x="20" y="50"/>
                    </a:lnTo>
                    <a:lnTo>
                      <a:pt x="20" y="50"/>
                    </a:lnTo>
                    <a:lnTo>
                      <a:pt x="20" y="50"/>
                    </a:lnTo>
                    <a:lnTo>
                      <a:pt x="20" y="46"/>
                    </a:lnTo>
                    <a:lnTo>
                      <a:pt x="20" y="46"/>
                    </a:lnTo>
                    <a:lnTo>
                      <a:pt x="20" y="46"/>
                    </a:lnTo>
                    <a:lnTo>
                      <a:pt x="20" y="46"/>
                    </a:lnTo>
                    <a:lnTo>
                      <a:pt x="20" y="46"/>
                    </a:lnTo>
                    <a:lnTo>
                      <a:pt x="20" y="46"/>
                    </a:lnTo>
                    <a:lnTo>
                      <a:pt x="16" y="46"/>
                    </a:lnTo>
                    <a:lnTo>
                      <a:pt x="16" y="46"/>
                    </a:lnTo>
                    <a:lnTo>
                      <a:pt x="16" y="46"/>
                    </a:lnTo>
                    <a:lnTo>
                      <a:pt x="16" y="46"/>
                    </a:lnTo>
                    <a:lnTo>
                      <a:pt x="16" y="46"/>
                    </a:lnTo>
                    <a:lnTo>
                      <a:pt x="16" y="42"/>
                    </a:lnTo>
                    <a:lnTo>
                      <a:pt x="16" y="42"/>
                    </a:lnTo>
                    <a:lnTo>
                      <a:pt x="16" y="42"/>
                    </a:lnTo>
                    <a:lnTo>
                      <a:pt x="14" y="42"/>
                    </a:lnTo>
                    <a:lnTo>
                      <a:pt x="14" y="42"/>
                    </a:lnTo>
                    <a:lnTo>
                      <a:pt x="14" y="42"/>
                    </a:lnTo>
                    <a:lnTo>
                      <a:pt x="14" y="42"/>
                    </a:lnTo>
                    <a:lnTo>
                      <a:pt x="14" y="46"/>
                    </a:lnTo>
                    <a:lnTo>
                      <a:pt x="14" y="46"/>
                    </a:lnTo>
                    <a:lnTo>
                      <a:pt x="14" y="46"/>
                    </a:lnTo>
                    <a:lnTo>
                      <a:pt x="14" y="46"/>
                    </a:lnTo>
                    <a:lnTo>
                      <a:pt x="14" y="46"/>
                    </a:lnTo>
                    <a:lnTo>
                      <a:pt x="10" y="46"/>
                    </a:lnTo>
                    <a:lnTo>
                      <a:pt x="10" y="46"/>
                    </a:lnTo>
                    <a:lnTo>
                      <a:pt x="10" y="46"/>
                    </a:lnTo>
                    <a:lnTo>
                      <a:pt x="10" y="42"/>
                    </a:lnTo>
                    <a:lnTo>
                      <a:pt x="10" y="42"/>
                    </a:lnTo>
                    <a:lnTo>
                      <a:pt x="10" y="42"/>
                    </a:lnTo>
                    <a:lnTo>
                      <a:pt x="10" y="42"/>
                    </a:lnTo>
                    <a:lnTo>
                      <a:pt x="10" y="42"/>
                    </a:lnTo>
                    <a:lnTo>
                      <a:pt x="6" y="42"/>
                    </a:lnTo>
                    <a:lnTo>
                      <a:pt x="6" y="42"/>
                    </a:lnTo>
                    <a:lnTo>
                      <a:pt x="6" y="42"/>
                    </a:lnTo>
                    <a:lnTo>
                      <a:pt x="6" y="38"/>
                    </a:lnTo>
                    <a:lnTo>
                      <a:pt x="6" y="38"/>
                    </a:lnTo>
                    <a:lnTo>
                      <a:pt x="6" y="42"/>
                    </a:lnTo>
                    <a:lnTo>
                      <a:pt x="6" y="42"/>
                    </a:lnTo>
                    <a:lnTo>
                      <a:pt x="6" y="42"/>
                    </a:lnTo>
                    <a:lnTo>
                      <a:pt x="6" y="38"/>
                    </a:lnTo>
                    <a:lnTo>
                      <a:pt x="6" y="38"/>
                    </a:lnTo>
                    <a:lnTo>
                      <a:pt x="6" y="38"/>
                    </a:lnTo>
                    <a:lnTo>
                      <a:pt x="6" y="38"/>
                    </a:lnTo>
                    <a:lnTo>
                      <a:pt x="6" y="38"/>
                    </a:lnTo>
                    <a:lnTo>
                      <a:pt x="4" y="38"/>
                    </a:lnTo>
                    <a:lnTo>
                      <a:pt x="4" y="38"/>
                    </a:lnTo>
                    <a:lnTo>
                      <a:pt x="4" y="38"/>
                    </a:lnTo>
                    <a:lnTo>
                      <a:pt x="4" y="38"/>
                    </a:lnTo>
                    <a:lnTo>
                      <a:pt x="4" y="38"/>
                    </a:lnTo>
                    <a:lnTo>
                      <a:pt x="4" y="34"/>
                    </a:lnTo>
                    <a:lnTo>
                      <a:pt x="4" y="38"/>
                    </a:lnTo>
                    <a:lnTo>
                      <a:pt x="4" y="34"/>
                    </a:lnTo>
                    <a:lnTo>
                      <a:pt x="0" y="34"/>
                    </a:lnTo>
                    <a:lnTo>
                      <a:pt x="0" y="34"/>
                    </a:lnTo>
                    <a:lnTo>
                      <a:pt x="0" y="34"/>
                    </a:lnTo>
                    <a:lnTo>
                      <a:pt x="0" y="34"/>
                    </a:lnTo>
                    <a:lnTo>
                      <a:pt x="0" y="34"/>
                    </a:lnTo>
                    <a:lnTo>
                      <a:pt x="0" y="34"/>
                    </a:lnTo>
                    <a:lnTo>
                      <a:pt x="0" y="30"/>
                    </a:lnTo>
                    <a:lnTo>
                      <a:pt x="4" y="30"/>
                    </a:lnTo>
                    <a:lnTo>
                      <a:pt x="4" y="30"/>
                    </a:lnTo>
                    <a:lnTo>
                      <a:pt x="4" y="30"/>
                    </a:lnTo>
                    <a:lnTo>
                      <a:pt x="4" y="30"/>
                    </a:lnTo>
                    <a:lnTo>
                      <a:pt x="0" y="26"/>
                    </a:lnTo>
                    <a:lnTo>
                      <a:pt x="0" y="26"/>
                    </a:lnTo>
                    <a:lnTo>
                      <a:pt x="0" y="26"/>
                    </a:lnTo>
                    <a:lnTo>
                      <a:pt x="4" y="26"/>
                    </a:lnTo>
                    <a:lnTo>
                      <a:pt x="4" y="26"/>
                    </a:lnTo>
                    <a:lnTo>
                      <a:pt x="4" y="22"/>
                    </a:lnTo>
                    <a:lnTo>
                      <a:pt x="4" y="22"/>
                    </a:lnTo>
                    <a:lnTo>
                      <a:pt x="4" y="22"/>
                    </a:lnTo>
                    <a:lnTo>
                      <a:pt x="4" y="22"/>
                    </a:lnTo>
                    <a:lnTo>
                      <a:pt x="4" y="22"/>
                    </a:lnTo>
                    <a:lnTo>
                      <a:pt x="4" y="22"/>
                    </a:lnTo>
                    <a:lnTo>
                      <a:pt x="4" y="22"/>
                    </a:lnTo>
                    <a:lnTo>
                      <a:pt x="6" y="18"/>
                    </a:lnTo>
                    <a:lnTo>
                      <a:pt x="6" y="18"/>
                    </a:lnTo>
                    <a:lnTo>
                      <a:pt x="10" y="18"/>
                    </a:lnTo>
                    <a:lnTo>
                      <a:pt x="10" y="16"/>
                    </a:lnTo>
                    <a:lnTo>
                      <a:pt x="10" y="16"/>
                    </a:lnTo>
                    <a:lnTo>
                      <a:pt x="14" y="12"/>
                    </a:lnTo>
                    <a:lnTo>
                      <a:pt x="14" y="12"/>
                    </a:lnTo>
                    <a:lnTo>
                      <a:pt x="14" y="12"/>
                    </a:lnTo>
                    <a:lnTo>
                      <a:pt x="14" y="12"/>
                    </a:lnTo>
                    <a:lnTo>
                      <a:pt x="14" y="12"/>
                    </a:lnTo>
                    <a:lnTo>
                      <a:pt x="14" y="12"/>
                    </a:lnTo>
                    <a:lnTo>
                      <a:pt x="14" y="12"/>
                    </a:lnTo>
                    <a:lnTo>
                      <a:pt x="16" y="12"/>
                    </a:lnTo>
                    <a:lnTo>
                      <a:pt x="16" y="12"/>
                    </a:lnTo>
                    <a:lnTo>
                      <a:pt x="16" y="12"/>
                    </a:lnTo>
                    <a:lnTo>
                      <a:pt x="16" y="8"/>
                    </a:lnTo>
                    <a:lnTo>
                      <a:pt x="20" y="8"/>
                    </a:lnTo>
                    <a:lnTo>
                      <a:pt x="20" y="8"/>
                    </a:lnTo>
                    <a:lnTo>
                      <a:pt x="20" y="8"/>
                    </a:lnTo>
                    <a:lnTo>
                      <a:pt x="20" y="8"/>
                    </a:lnTo>
                    <a:lnTo>
                      <a:pt x="20" y="8"/>
                    </a:lnTo>
                    <a:lnTo>
                      <a:pt x="20" y="8"/>
                    </a:lnTo>
                    <a:lnTo>
                      <a:pt x="24" y="8"/>
                    </a:lnTo>
                    <a:lnTo>
                      <a:pt x="24" y="12"/>
                    </a:lnTo>
                    <a:lnTo>
                      <a:pt x="24" y="12"/>
                    </a:lnTo>
                    <a:lnTo>
                      <a:pt x="24" y="12"/>
                    </a:lnTo>
                    <a:lnTo>
                      <a:pt x="24" y="12"/>
                    </a:lnTo>
                    <a:lnTo>
                      <a:pt x="28" y="8"/>
                    </a:lnTo>
                    <a:lnTo>
                      <a:pt x="28" y="12"/>
                    </a:lnTo>
                    <a:lnTo>
                      <a:pt x="28" y="12"/>
                    </a:lnTo>
                    <a:lnTo>
                      <a:pt x="32" y="12"/>
                    </a:lnTo>
                    <a:lnTo>
                      <a:pt x="32" y="12"/>
                    </a:lnTo>
                    <a:lnTo>
                      <a:pt x="32" y="12"/>
                    </a:lnTo>
                    <a:lnTo>
                      <a:pt x="36" y="12"/>
                    </a:lnTo>
                    <a:lnTo>
                      <a:pt x="36" y="12"/>
                    </a:lnTo>
                    <a:lnTo>
                      <a:pt x="36" y="12"/>
                    </a:lnTo>
                    <a:lnTo>
                      <a:pt x="40" y="12"/>
                    </a:lnTo>
                    <a:lnTo>
                      <a:pt x="40" y="12"/>
                    </a:lnTo>
                    <a:lnTo>
                      <a:pt x="40" y="12"/>
                    </a:lnTo>
                    <a:lnTo>
                      <a:pt x="40" y="12"/>
                    </a:lnTo>
                    <a:lnTo>
                      <a:pt x="40" y="12"/>
                    </a:lnTo>
                    <a:lnTo>
                      <a:pt x="42" y="12"/>
                    </a:lnTo>
                    <a:lnTo>
                      <a:pt x="42" y="12"/>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6" y="8"/>
                    </a:lnTo>
                    <a:lnTo>
                      <a:pt x="50" y="8"/>
                    </a:lnTo>
                    <a:lnTo>
                      <a:pt x="50" y="8"/>
                    </a:lnTo>
                    <a:lnTo>
                      <a:pt x="50" y="8"/>
                    </a:lnTo>
                    <a:lnTo>
                      <a:pt x="50" y="8"/>
                    </a:lnTo>
                    <a:lnTo>
                      <a:pt x="50" y="8"/>
                    </a:lnTo>
                    <a:lnTo>
                      <a:pt x="54" y="8"/>
                    </a:lnTo>
                    <a:lnTo>
                      <a:pt x="54" y="8"/>
                    </a:lnTo>
                    <a:lnTo>
                      <a:pt x="58" y="8"/>
                    </a:lnTo>
                    <a:lnTo>
                      <a:pt x="58" y="8"/>
                    </a:lnTo>
                    <a:lnTo>
                      <a:pt x="58" y="8"/>
                    </a:lnTo>
                    <a:lnTo>
                      <a:pt x="58" y="8"/>
                    </a:lnTo>
                    <a:lnTo>
                      <a:pt x="58" y="8"/>
                    </a:lnTo>
                    <a:lnTo>
                      <a:pt x="58" y="8"/>
                    </a:lnTo>
                    <a:lnTo>
                      <a:pt x="58" y="8"/>
                    </a:lnTo>
                    <a:lnTo>
                      <a:pt x="58" y="8"/>
                    </a:lnTo>
                    <a:lnTo>
                      <a:pt x="62" y="8"/>
                    </a:lnTo>
                    <a:lnTo>
                      <a:pt x="66" y="8"/>
                    </a:lnTo>
                    <a:lnTo>
                      <a:pt x="66" y="12"/>
                    </a:lnTo>
                    <a:lnTo>
                      <a:pt x="66" y="12"/>
                    </a:lnTo>
                    <a:lnTo>
                      <a:pt x="66" y="12"/>
                    </a:lnTo>
                    <a:lnTo>
                      <a:pt x="66" y="12"/>
                    </a:lnTo>
                    <a:lnTo>
                      <a:pt x="70" y="12"/>
                    </a:lnTo>
                    <a:lnTo>
                      <a:pt x="66" y="8"/>
                    </a:lnTo>
                    <a:lnTo>
                      <a:pt x="66" y="8"/>
                    </a:lnTo>
                    <a:lnTo>
                      <a:pt x="70" y="12"/>
                    </a:lnTo>
                    <a:lnTo>
                      <a:pt x="72" y="12"/>
                    </a:lnTo>
                    <a:lnTo>
                      <a:pt x="72" y="12"/>
                    </a:lnTo>
                    <a:lnTo>
                      <a:pt x="76" y="16"/>
                    </a:lnTo>
                    <a:lnTo>
                      <a:pt x="76" y="16"/>
                    </a:lnTo>
                    <a:lnTo>
                      <a:pt x="72" y="16"/>
                    </a:lnTo>
                    <a:lnTo>
                      <a:pt x="72" y="16"/>
                    </a:lnTo>
                    <a:lnTo>
                      <a:pt x="72" y="16"/>
                    </a:lnTo>
                    <a:lnTo>
                      <a:pt x="70" y="16"/>
                    </a:lnTo>
                    <a:lnTo>
                      <a:pt x="70" y="16"/>
                    </a:lnTo>
                    <a:lnTo>
                      <a:pt x="72" y="18"/>
                    </a:lnTo>
                    <a:lnTo>
                      <a:pt x="72" y="18"/>
                    </a:lnTo>
                    <a:lnTo>
                      <a:pt x="76" y="18"/>
                    </a:lnTo>
                    <a:lnTo>
                      <a:pt x="76" y="18"/>
                    </a:lnTo>
                    <a:lnTo>
                      <a:pt x="76" y="18"/>
                    </a:lnTo>
                    <a:lnTo>
                      <a:pt x="72" y="18"/>
                    </a:lnTo>
                    <a:lnTo>
                      <a:pt x="72" y="18"/>
                    </a:lnTo>
                    <a:lnTo>
                      <a:pt x="72" y="18"/>
                    </a:lnTo>
                    <a:lnTo>
                      <a:pt x="72" y="18"/>
                    </a:lnTo>
                    <a:lnTo>
                      <a:pt x="72" y="16"/>
                    </a:lnTo>
                    <a:lnTo>
                      <a:pt x="72" y="16"/>
                    </a:lnTo>
                    <a:lnTo>
                      <a:pt x="76" y="18"/>
                    </a:lnTo>
                    <a:lnTo>
                      <a:pt x="76" y="18"/>
                    </a:lnTo>
                    <a:lnTo>
                      <a:pt x="76" y="18"/>
                    </a:lnTo>
                    <a:lnTo>
                      <a:pt x="76" y="18"/>
                    </a:lnTo>
                    <a:lnTo>
                      <a:pt x="76" y="18"/>
                    </a:lnTo>
                    <a:lnTo>
                      <a:pt x="80" y="18"/>
                    </a:lnTo>
                    <a:lnTo>
                      <a:pt x="80" y="18"/>
                    </a:lnTo>
                    <a:lnTo>
                      <a:pt x="80" y="18"/>
                    </a:lnTo>
                    <a:lnTo>
                      <a:pt x="80" y="18"/>
                    </a:lnTo>
                    <a:lnTo>
                      <a:pt x="80" y="18"/>
                    </a:lnTo>
                    <a:lnTo>
                      <a:pt x="80" y="18"/>
                    </a:lnTo>
                    <a:lnTo>
                      <a:pt x="80" y="18"/>
                    </a:lnTo>
                    <a:lnTo>
                      <a:pt x="80" y="18"/>
                    </a:lnTo>
                    <a:lnTo>
                      <a:pt x="80" y="22"/>
                    </a:lnTo>
                    <a:lnTo>
                      <a:pt x="80" y="22"/>
                    </a:lnTo>
                    <a:lnTo>
                      <a:pt x="80" y="22"/>
                    </a:lnTo>
                    <a:lnTo>
                      <a:pt x="80" y="18"/>
                    </a:lnTo>
                    <a:lnTo>
                      <a:pt x="80" y="18"/>
                    </a:lnTo>
                    <a:lnTo>
                      <a:pt x="80" y="18"/>
                    </a:lnTo>
                    <a:lnTo>
                      <a:pt x="80" y="18"/>
                    </a:lnTo>
                    <a:lnTo>
                      <a:pt x="80" y="18"/>
                    </a:lnTo>
                    <a:lnTo>
                      <a:pt x="80" y="18"/>
                    </a:lnTo>
                    <a:lnTo>
                      <a:pt x="80" y="18"/>
                    </a:lnTo>
                    <a:lnTo>
                      <a:pt x="80" y="18"/>
                    </a:lnTo>
                    <a:lnTo>
                      <a:pt x="84" y="18"/>
                    </a:lnTo>
                    <a:lnTo>
                      <a:pt x="84" y="18"/>
                    </a:lnTo>
                    <a:lnTo>
                      <a:pt x="84" y="22"/>
                    </a:lnTo>
                    <a:lnTo>
                      <a:pt x="84" y="22"/>
                    </a:lnTo>
                    <a:lnTo>
                      <a:pt x="84" y="22"/>
                    </a:lnTo>
                    <a:lnTo>
                      <a:pt x="84" y="22"/>
                    </a:lnTo>
                    <a:lnTo>
                      <a:pt x="84" y="22"/>
                    </a:lnTo>
                    <a:lnTo>
                      <a:pt x="84" y="22"/>
                    </a:lnTo>
                    <a:lnTo>
                      <a:pt x="84" y="22"/>
                    </a:lnTo>
                    <a:lnTo>
                      <a:pt x="88" y="22"/>
                    </a:lnTo>
                    <a:lnTo>
                      <a:pt x="84" y="22"/>
                    </a:lnTo>
                    <a:lnTo>
                      <a:pt x="84" y="22"/>
                    </a:lnTo>
                    <a:lnTo>
                      <a:pt x="84" y="22"/>
                    </a:lnTo>
                    <a:lnTo>
                      <a:pt x="84" y="22"/>
                    </a:lnTo>
                    <a:lnTo>
                      <a:pt x="84" y="22"/>
                    </a:lnTo>
                    <a:lnTo>
                      <a:pt x="80" y="22"/>
                    </a:lnTo>
                    <a:lnTo>
                      <a:pt x="80" y="26"/>
                    </a:lnTo>
                    <a:lnTo>
                      <a:pt x="80" y="26"/>
                    </a:lnTo>
                    <a:lnTo>
                      <a:pt x="76" y="26"/>
                    </a:lnTo>
                    <a:lnTo>
                      <a:pt x="76" y="26"/>
                    </a:lnTo>
                    <a:lnTo>
                      <a:pt x="72" y="30"/>
                    </a:lnTo>
                    <a:lnTo>
                      <a:pt x="72" y="30"/>
                    </a:lnTo>
                    <a:lnTo>
                      <a:pt x="72" y="30"/>
                    </a:lnTo>
                    <a:lnTo>
                      <a:pt x="70" y="30"/>
                    </a:lnTo>
                    <a:lnTo>
                      <a:pt x="70" y="30"/>
                    </a:lnTo>
                    <a:lnTo>
                      <a:pt x="66" y="30"/>
                    </a:lnTo>
                    <a:lnTo>
                      <a:pt x="66" y="30"/>
                    </a:lnTo>
                    <a:lnTo>
                      <a:pt x="62" y="26"/>
                    </a:lnTo>
                    <a:lnTo>
                      <a:pt x="62" y="26"/>
                    </a:lnTo>
                    <a:lnTo>
                      <a:pt x="62" y="26"/>
                    </a:lnTo>
                    <a:lnTo>
                      <a:pt x="58" y="30"/>
                    </a:lnTo>
                    <a:lnTo>
                      <a:pt x="58" y="30"/>
                    </a:lnTo>
                    <a:lnTo>
                      <a:pt x="58" y="30"/>
                    </a:lnTo>
                    <a:lnTo>
                      <a:pt x="58" y="30"/>
                    </a:lnTo>
                    <a:lnTo>
                      <a:pt x="58" y="30"/>
                    </a:lnTo>
                    <a:lnTo>
                      <a:pt x="58" y="30"/>
                    </a:lnTo>
                    <a:lnTo>
                      <a:pt x="58" y="34"/>
                    </a:lnTo>
                    <a:lnTo>
                      <a:pt x="58" y="34"/>
                    </a:lnTo>
                    <a:lnTo>
                      <a:pt x="58" y="34"/>
                    </a:lnTo>
                    <a:lnTo>
                      <a:pt x="58" y="34"/>
                    </a:lnTo>
                    <a:lnTo>
                      <a:pt x="58" y="34"/>
                    </a:lnTo>
                    <a:lnTo>
                      <a:pt x="58" y="34"/>
                    </a:lnTo>
                    <a:lnTo>
                      <a:pt x="58" y="38"/>
                    </a:lnTo>
                    <a:lnTo>
                      <a:pt x="58" y="38"/>
                    </a:lnTo>
                    <a:lnTo>
                      <a:pt x="54" y="38"/>
                    </a:lnTo>
                    <a:lnTo>
                      <a:pt x="54" y="38"/>
                    </a:lnTo>
                    <a:lnTo>
                      <a:pt x="54" y="38"/>
                    </a:lnTo>
                    <a:lnTo>
                      <a:pt x="54" y="38"/>
                    </a:lnTo>
                    <a:lnTo>
                      <a:pt x="54" y="38"/>
                    </a:lnTo>
                    <a:lnTo>
                      <a:pt x="54" y="38"/>
                    </a:lnTo>
                    <a:lnTo>
                      <a:pt x="54" y="38"/>
                    </a:lnTo>
                    <a:lnTo>
                      <a:pt x="54" y="38"/>
                    </a:lnTo>
                    <a:lnTo>
                      <a:pt x="50" y="42"/>
                    </a:lnTo>
                    <a:lnTo>
                      <a:pt x="50" y="42"/>
                    </a:lnTo>
                    <a:lnTo>
                      <a:pt x="50" y="42"/>
                    </a:lnTo>
                    <a:lnTo>
                      <a:pt x="50" y="46"/>
                    </a:lnTo>
                    <a:lnTo>
                      <a:pt x="50" y="46"/>
                    </a:lnTo>
                    <a:lnTo>
                      <a:pt x="50" y="46"/>
                    </a:lnTo>
                    <a:lnTo>
                      <a:pt x="50" y="46"/>
                    </a:lnTo>
                    <a:lnTo>
                      <a:pt x="46" y="46"/>
                    </a:lnTo>
                    <a:lnTo>
                      <a:pt x="46" y="46"/>
                    </a:lnTo>
                    <a:lnTo>
                      <a:pt x="46" y="42"/>
                    </a:lnTo>
                    <a:lnTo>
                      <a:pt x="46" y="42"/>
                    </a:lnTo>
                    <a:lnTo>
                      <a:pt x="46" y="42"/>
                    </a:lnTo>
                    <a:lnTo>
                      <a:pt x="46" y="42"/>
                    </a:lnTo>
                    <a:lnTo>
                      <a:pt x="42" y="42"/>
                    </a:lnTo>
                    <a:lnTo>
                      <a:pt x="42" y="42"/>
                    </a:lnTo>
                    <a:lnTo>
                      <a:pt x="42" y="42"/>
                    </a:lnTo>
                    <a:lnTo>
                      <a:pt x="40" y="46"/>
                    </a:lnTo>
                    <a:lnTo>
                      <a:pt x="40" y="46"/>
                    </a:lnTo>
                    <a:lnTo>
                      <a:pt x="40" y="46"/>
                    </a:lnTo>
                    <a:lnTo>
                      <a:pt x="36" y="46"/>
                    </a:lnTo>
                    <a:lnTo>
                      <a:pt x="36" y="46"/>
                    </a:lnTo>
                    <a:lnTo>
                      <a:pt x="36" y="46"/>
                    </a:lnTo>
                    <a:lnTo>
                      <a:pt x="36" y="46"/>
                    </a:lnTo>
                    <a:lnTo>
                      <a:pt x="36" y="46"/>
                    </a:lnTo>
                    <a:lnTo>
                      <a:pt x="36" y="46"/>
                    </a:lnTo>
                    <a:close/>
                    <a:moveTo>
                      <a:pt x="36" y="0"/>
                    </a:moveTo>
                    <a:lnTo>
                      <a:pt x="36" y="0"/>
                    </a:lnTo>
                    <a:lnTo>
                      <a:pt x="36" y="0"/>
                    </a:lnTo>
                    <a:lnTo>
                      <a:pt x="36" y="0"/>
                    </a:lnTo>
                    <a:lnTo>
                      <a:pt x="36" y="0"/>
                    </a:lnTo>
                    <a:lnTo>
                      <a:pt x="36" y="0"/>
                    </a:lnTo>
                    <a:lnTo>
                      <a:pt x="36" y="0"/>
                    </a:lnTo>
                    <a:lnTo>
                      <a:pt x="40" y="0"/>
                    </a:lnTo>
                    <a:lnTo>
                      <a:pt x="40" y="0"/>
                    </a:lnTo>
                    <a:lnTo>
                      <a:pt x="40" y="0"/>
                    </a:lnTo>
                    <a:lnTo>
                      <a:pt x="40" y="0"/>
                    </a:lnTo>
                    <a:lnTo>
                      <a:pt x="42" y="0"/>
                    </a:lnTo>
                    <a:lnTo>
                      <a:pt x="42" y="0"/>
                    </a:lnTo>
                    <a:lnTo>
                      <a:pt x="40" y="0"/>
                    </a:lnTo>
                    <a:lnTo>
                      <a:pt x="40" y="0"/>
                    </a:lnTo>
                    <a:lnTo>
                      <a:pt x="40" y="0"/>
                    </a:lnTo>
                    <a:lnTo>
                      <a:pt x="36" y="0"/>
                    </a:lnTo>
                    <a:lnTo>
                      <a:pt x="36" y="0"/>
                    </a:lnTo>
                    <a:lnTo>
                      <a:pt x="36" y="0"/>
                    </a:lnTo>
                    <a:lnTo>
                      <a:pt x="36" y="0"/>
                    </a:lnTo>
                    <a:lnTo>
                      <a:pt x="36"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0" name="Freeform 77">
                <a:extLst>
                  <a:ext uri="{FF2B5EF4-FFF2-40B4-BE49-F238E27FC236}">
                    <a16:creationId xmlns:a16="http://schemas.microsoft.com/office/drawing/2014/main" id="{394B8BB2-876F-441C-BC14-E397B14A2200}"/>
                  </a:ext>
                </a:extLst>
              </p:cNvPr>
              <p:cNvSpPr>
                <a:spLocks/>
              </p:cNvSpPr>
              <p:nvPr/>
            </p:nvSpPr>
            <p:spPr bwMode="auto">
              <a:xfrm>
                <a:off x="2424046" y="9471735"/>
                <a:ext cx="55763" cy="24396"/>
              </a:xfrm>
              <a:custGeom>
                <a:avLst/>
                <a:gdLst>
                  <a:gd name="T0" fmla="*/ 24 w 32"/>
                  <a:gd name="T1" fmla="*/ 10 h 14"/>
                  <a:gd name="T2" fmla="*/ 24 w 32"/>
                  <a:gd name="T3" fmla="*/ 10 h 14"/>
                  <a:gd name="T4" fmla="*/ 20 w 32"/>
                  <a:gd name="T5" fmla="*/ 6 h 14"/>
                  <a:gd name="T6" fmla="*/ 20 w 32"/>
                  <a:gd name="T7" fmla="*/ 10 h 14"/>
                  <a:gd name="T8" fmla="*/ 20 w 32"/>
                  <a:gd name="T9" fmla="*/ 10 h 14"/>
                  <a:gd name="T10" fmla="*/ 20 w 32"/>
                  <a:gd name="T11" fmla="*/ 10 h 14"/>
                  <a:gd name="T12" fmla="*/ 16 w 32"/>
                  <a:gd name="T13" fmla="*/ 10 h 14"/>
                  <a:gd name="T14" fmla="*/ 16 w 32"/>
                  <a:gd name="T15" fmla="*/ 10 h 14"/>
                  <a:gd name="T16" fmla="*/ 16 w 32"/>
                  <a:gd name="T17" fmla="*/ 14 h 14"/>
                  <a:gd name="T18" fmla="*/ 16 w 32"/>
                  <a:gd name="T19" fmla="*/ 14 h 14"/>
                  <a:gd name="T20" fmla="*/ 16 w 32"/>
                  <a:gd name="T21" fmla="*/ 14 h 14"/>
                  <a:gd name="T22" fmla="*/ 12 w 32"/>
                  <a:gd name="T23" fmla="*/ 10 h 14"/>
                  <a:gd name="T24" fmla="*/ 12 w 32"/>
                  <a:gd name="T25" fmla="*/ 10 h 14"/>
                  <a:gd name="T26" fmla="*/ 12 w 32"/>
                  <a:gd name="T27" fmla="*/ 10 h 14"/>
                  <a:gd name="T28" fmla="*/ 8 w 32"/>
                  <a:gd name="T29" fmla="*/ 10 h 14"/>
                  <a:gd name="T30" fmla="*/ 8 w 32"/>
                  <a:gd name="T31" fmla="*/ 6 h 14"/>
                  <a:gd name="T32" fmla="*/ 4 w 32"/>
                  <a:gd name="T33" fmla="*/ 6 h 14"/>
                  <a:gd name="T34" fmla="*/ 4 w 32"/>
                  <a:gd name="T35" fmla="*/ 6 h 14"/>
                  <a:gd name="T36" fmla="*/ 4 w 32"/>
                  <a:gd name="T37" fmla="*/ 6 h 14"/>
                  <a:gd name="T38" fmla="*/ 4 w 32"/>
                  <a:gd name="T39" fmla="*/ 4 h 14"/>
                  <a:gd name="T40" fmla="*/ 0 w 32"/>
                  <a:gd name="T41" fmla="*/ 4 h 14"/>
                  <a:gd name="T42" fmla="*/ 0 w 32"/>
                  <a:gd name="T43" fmla="*/ 4 h 14"/>
                  <a:gd name="T44" fmla="*/ 0 w 32"/>
                  <a:gd name="T45" fmla="*/ 4 h 14"/>
                  <a:gd name="T46" fmla="*/ 0 w 32"/>
                  <a:gd name="T47" fmla="*/ 4 h 14"/>
                  <a:gd name="T48" fmla="*/ 0 w 32"/>
                  <a:gd name="T49" fmla="*/ 4 h 14"/>
                  <a:gd name="T50" fmla="*/ 4 w 32"/>
                  <a:gd name="T51" fmla="*/ 0 h 14"/>
                  <a:gd name="T52" fmla="*/ 4 w 32"/>
                  <a:gd name="T53" fmla="*/ 0 h 14"/>
                  <a:gd name="T54" fmla="*/ 8 w 32"/>
                  <a:gd name="T55" fmla="*/ 0 h 14"/>
                  <a:gd name="T56" fmla="*/ 8 w 32"/>
                  <a:gd name="T57" fmla="*/ 0 h 14"/>
                  <a:gd name="T58" fmla="*/ 12 w 32"/>
                  <a:gd name="T59" fmla="*/ 0 h 14"/>
                  <a:gd name="T60" fmla="*/ 12 w 32"/>
                  <a:gd name="T61" fmla="*/ 0 h 14"/>
                  <a:gd name="T62" fmla="*/ 16 w 32"/>
                  <a:gd name="T63" fmla="*/ 0 h 14"/>
                  <a:gd name="T64" fmla="*/ 16 w 32"/>
                  <a:gd name="T65" fmla="*/ 0 h 14"/>
                  <a:gd name="T66" fmla="*/ 20 w 32"/>
                  <a:gd name="T67" fmla="*/ 0 h 14"/>
                  <a:gd name="T68" fmla="*/ 20 w 32"/>
                  <a:gd name="T69" fmla="*/ 4 h 14"/>
                  <a:gd name="T70" fmla="*/ 20 w 32"/>
                  <a:gd name="T71" fmla="*/ 4 h 14"/>
                  <a:gd name="T72" fmla="*/ 24 w 32"/>
                  <a:gd name="T73" fmla="*/ 4 h 14"/>
                  <a:gd name="T74" fmla="*/ 24 w 32"/>
                  <a:gd name="T75" fmla="*/ 4 h 14"/>
                  <a:gd name="T76" fmla="*/ 28 w 32"/>
                  <a:gd name="T77" fmla="*/ 6 h 14"/>
                  <a:gd name="T78" fmla="*/ 28 w 32"/>
                  <a:gd name="T79" fmla="*/ 6 h 14"/>
                  <a:gd name="T80" fmla="*/ 32 w 32"/>
                  <a:gd name="T81" fmla="*/ 6 h 14"/>
                  <a:gd name="T82" fmla="*/ 32 w 32"/>
                  <a:gd name="T83" fmla="*/ 10 h 14"/>
                  <a:gd name="T84" fmla="*/ 28 w 32"/>
                  <a:gd name="T85" fmla="*/ 10 h 14"/>
                  <a:gd name="T86" fmla="*/ 24 w 32"/>
                  <a:gd name="T87" fmla="*/ 10 h 14"/>
                  <a:gd name="T88" fmla="*/ 24 w 32"/>
                  <a:gd name="T8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14">
                    <a:moveTo>
                      <a:pt x="24" y="10"/>
                    </a:moveTo>
                    <a:lnTo>
                      <a:pt x="24" y="10"/>
                    </a:lnTo>
                    <a:lnTo>
                      <a:pt x="24" y="10"/>
                    </a:lnTo>
                    <a:lnTo>
                      <a:pt x="24" y="10"/>
                    </a:lnTo>
                    <a:lnTo>
                      <a:pt x="24" y="10"/>
                    </a:lnTo>
                    <a:lnTo>
                      <a:pt x="24" y="10"/>
                    </a:lnTo>
                    <a:lnTo>
                      <a:pt x="24" y="10"/>
                    </a:lnTo>
                    <a:lnTo>
                      <a:pt x="24" y="6"/>
                    </a:lnTo>
                    <a:lnTo>
                      <a:pt x="20" y="6"/>
                    </a:lnTo>
                    <a:lnTo>
                      <a:pt x="20" y="6"/>
                    </a:lnTo>
                    <a:lnTo>
                      <a:pt x="20" y="6"/>
                    </a:lnTo>
                    <a:lnTo>
                      <a:pt x="20"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4"/>
                    </a:lnTo>
                    <a:lnTo>
                      <a:pt x="16" y="14"/>
                    </a:lnTo>
                    <a:lnTo>
                      <a:pt x="16" y="14"/>
                    </a:lnTo>
                    <a:lnTo>
                      <a:pt x="16" y="14"/>
                    </a:lnTo>
                    <a:lnTo>
                      <a:pt x="16" y="14"/>
                    </a:lnTo>
                    <a:lnTo>
                      <a:pt x="16" y="14"/>
                    </a:lnTo>
                    <a:lnTo>
                      <a:pt x="16" y="14"/>
                    </a:lnTo>
                    <a:lnTo>
                      <a:pt x="16" y="14"/>
                    </a:lnTo>
                    <a:lnTo>
                      <a:pt x="16" y="14"/>
                    </a:lnTo>
                    <a:lnTo>
                      <a:pt x="12" y="10"/>
                    </a:lnTo>
                    <a:lnTo>
                      <a:pt x="12" y="10"/>
                    </a:lnTo>
                    <a:lnTo>
                      <a:pt x="12" y="10"/>
                    </a:lnTo>
                    <a:lnTo>
                      <a:pt x="12" y="10"/>
                    </a:lnTo>
                    <a:lnTo>
                      <a:pt x="12" y="10"/>
                    </a:lnTo>
                    <a:lnTo>
                      <a:pt x="12" y="10"/>
                    </a:lnTo>
                    <a:lnTo>
                      <a:pt x="12" y="10"/>
                    </a:lnTo>
                    <a:lnTo>
                      <a:pt x="12" y="10"/>
                    </a:lnTo>
                    <a:lnTo>
                      <a:pt x="8" y="10"/>
                    </a:lnTo>
                    <a:lnTo>
                      <a:pt x="8" y="10"/>
                    </a:lnTo>
                    <a:lnTo>
                      <a:pt x="8" y="10"/>
                    </a:lnTo>
                    <a:lnTo>
                      <a:pt x="8" y="10"/>
                    </a:lnTo>
                    <a:lnTo>
                      <a:pt x="8" y="10"/>
                    </a:lnTo>
                    <a:lnTo>
                      <a:pt x="8" y="6"/>
                    </a:lnTo>
                    <a:lnTo>
                      <a:pt x="8" y="6"/>
                    </a:lnTo>
                    <a:lnTo>
                      <a:pt x="8" y="6"/>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6" y="0"/>
                    </a:lnTo>
                    <a:lnTo>
                      <a:pt x="16" y="0"/>
                    </a:lnTo>
                    <a:lnTo>
                      <a:pt x="16" y="0"/>
                    </a:lnTo>
                    <a:lnTo>
                      <a:pt x="16" y="0"/>
                    </a:lnTo>
                    <a:lnTo>
                      <a:pt x="16" y="0"/>
                    </a:lnTo>
                    <a:lnTo>
                      <a:pt x="16" y="0"/>
                    </a:lnTo>
                    <a:lnTo>
                      <a:pt x="16" y="0"/>
                    </a:lnTo>
                    <a:lnTo>
                      <a:pt x="20" y="0"/>
                    </a:lnTo>
                    <a:lnTo>
                      <a:pt x="20" y="0"/>
                    </a:lnTo>
                    <a:lnTo>
                      <a:pt x="20" y="0"/>
                    </a:lnTo>
                    <a:lnTo>
                      <a:pt x="20" y="4"/>
                    </a:lnTo>
                    <a:lnTo>
                      <a:pt x="20" y="0"/>
                    </a:lnTo>
                    <a:lnTo>
                      <a:pt x="20" y="4"/>
                    </a:lnTo>
                    <a:lnTo>
                      <a:pt x="20" y="4"/>
                    </a:lnTo>
                    <a:lnTo>
                      <a:pt x="24" y="4"/>
                    </a:lnTo>
                    <a:lnTo>
                      <a:pt x="24" y="4"/>
                    </a:lnTo>
                    <a:lnTo>
                      <a:pt x="24" y="4"/>
                    </a:lnTo>
                    <a:lnTo>
                      <a:pt x="24" y="4"/>
                    </a:lnTo>
                    <a:lnTo>
                      <a:pt x="24" y="4"/>
                    </a:lnTo>
                    <a:lnTo>
                      <a:pt x="24" y="4"/>
                    </a:lnTo>
                    <a:lnTo>
                      <a:pt x="28" y="4"/>
                    </a:lnTo>
                    <a:lnTo>
                      <a:pt x="28" y="4"/>
                    </a:lnTo>
                    <a:lnTo>
                      <a:pt x="28" y="6"/>
                    </a:lnTo>
                    <a:lnTo>
                      <a:pt x="28" y="6"/>
                    </a:lnTo>
                    <a:lnTo>
                      <a:pt x="28" y="6"/>
                    </a:lnTo>
                    <a:lnTo>
                      <a:pt x="28" y="6"/>
                    </a:lnTo>
                    <a:lnTo>
                      <a:pt x="28" y="6"/>
                    </a:lnTo>
                    <a:lnTo>
                      <a:pt x="32" y="6"/>
                    </a:lnTo>
                    <a:lnTo>
                      <a:pt x="32" y="6"/>
                    </a:lnTo>
                    <a:lnTo>
                      <a:pt x="32" y="6"/>
                    </a:lnTo>
                    <a:lnTo>
                      <a:pt x="32" y="10"/>
                    </a:lnTo>
                    <a:lnTo>
                      <a:pt x="32" y="10"/>
                    </a:lnTo>
                    <a:lnTo>
                      <a:pt x="32" y="10"/>
                    </a:lnTo>
                    <a:lnTo>
                      <a:pt x="28" y="10"/>
                    </a:lnTo>
                    <a:lnTo>
                      <a:pt x="28" y="10"/>
                    </a:lnTo>
                    <a:lnTo>
                      <a:pt x="28" y="10"/>
                    </a:lnTo>
                    <a:lnTo>
                      <a:pt x="24" y="10"/>
                    </a:lnTo>
                    <a:lnTo>
                      <a:pt x="24" y="10"/>
                    </a:lnTo>
                    <a:lnTo>
                      <a:pt x="24" y="10"/>
                    </a:lnTo>
                    <a:lnTo>
                      <a:pt x="24" y="10"/>
                    </a:lnTo>
                    <a:lnTo>
                      <a:pt x="24"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1" name="Freeform 78">
                <a:extLst>
                  <a:ext uri="{FF2B5EF4-FFF2-40B4-BE49-F238E27FC236}">
                    <a16:creationId xmlns:a16="http://schemas.microsoft.com/office/drawing/2014/main" id="{55334104-C86B-4B13-BA61-9E2FCE4728BE}"/>
                  </a:ext>
                </a:extLst>
              </p:cNvPr>
              <p:cNvSpPr>
                <a:spLocks noEditPoints="1"/>
              </p:cNvSpPr>
              <p:nvPr/>
            </p:nvSpPr>
            <p:spPr bwMode="auto">
              <a:xfrm>
                <a:off x="1441230" y="9022148"/>
                <a:ext cx="777192" cy="564597"/>
              </a:xfrm>
              <a:custGeom>
                <a:avLst/>
                <a:gdLst>
                  <a:gd name="T0" fmla="*/ 90 w 446"/>
                  <a:gd name="T1" fmla="*/ 134 h 324"/>
                  <a:gd name="T2" fmla="*/ 74 w 446"/>
                  <a:gd name="T3" fmla="*/ 112 h 324"/>
                  <a:gd name="T4" fmla="*/ 60 w 446"/>
                  <a:gd name="T5" fmla="*/ 104 h 324"/>
                  <a:gd name="T6" fmla="*/ 56 w 446"/>
                  <a:gd name="T7" fmla="*/ 90 h 324"/>
                  <a:gd name="T8" fmla="*/ 48 w 446"/>
                  <a:gd name="T9" fmla="*/ 64 h 324"/>
                  <a:gd name="T10" fmla="*/ 32 w 446"/>
                  <a:gd name="T11" fmla="*/ 38 h 324"/>
                  <a:gd name="T12" fmla="*/ 18 w 446"/>
                  <a:gd name="T13" fmla="*/ 4 h 324"/>
                  <a:gd name="T14" fmla="*/ 52 w 446"/>
                  <a:gd name="T15" fmla="*/ 8 h 324"/>
                  <a:gd name="T16" fmla="*/ 104 w 446"/>
                  <a:gd name="T17" fmla="*/ 26 h 324"/>
                  <a:gd name="T18" fmla="*/ 156 w 446"/>
                  <a:gd name="T19" fmla="*/ 18 h 324"/>
                  <a:gd name="T20" fmla="*/ 182 w 446"/>
                  <a:gd name="T21" fmla="*/ 38 h 324"/>
                  <a:gd name="T22" fmla="*/ 208 w 446"/>
                  <a:gd name="T23" fmla="*/ 68 h 324"/>
                  <a:gd name="T24" fmla="*/ 230 w 446"/>
                  <a:gd name="T25" fmla="*/ 56 h 324"/>
                  <a:gd name="T26" fmla="*/ 256 w 446"/>
                  <a:gd name="T27" fmla="*/ 82 h 324"/>
                  <a:gd name="T28" fmla="*/ 274 w 446"/>
                  <a:gd name="T29" fmla="*/ 116 h 324"/>
                  <a:gd name="T30" fmla="*/ 298 w 446"/>
                  <a:gd name="T31" fmla="*/ 132 h 324"/>
                  <a:gd name="T32" fmla="*/ 290 w 446"/>
                  <a:gd name="T33" fmla="*/ 172 h 324"/>
                  <a:gd name="T34" fmla="*/ 294 w 446"/>
                  <a:gd name="T35" fmla="*/ 210 h 324"/>
                  <a:gd name="T36" fmla="*/ 294 w 446"/>
                  <a:gd name="T37" fmla="*/ 214 h 324"/>
                  <a:gd name="T38" fmla="*/ 316 w 446"/>
                  <a:gd name="T39" fmla="*/ 250 h 324"/>
                  <a:gd name="T40" fmla="*/ 350 w 446"/>
                  <a:gd name="T41" fmla="*/ 262 h 324"/>
                  <a:gd name="T42" fmla="*/ 372 w 446"/>
                  <a:gd name="T43" fmla="*/ 258 h 324"/>
                  <a:gd name="T44" fmla="*/ 390 w 446"/>
                  <a:gd name="T45" fmla="*/ 238 h 324"/>
                  <a:gd name="T46" fmla="*/ 402 w 446"/>
                  <a:gd name="T47" fmla="*/ 210 h 324"/>
                  <a:gd name="T48" fmla="*/ 430 w 446"/>
                  <a:gd name="T49" fmla="*/ 206 h 324"/>
                  <a:gd name="T50" fmla="*/ 442 w 446"/>
                  <a:gd name="T51" fmla="*/ 220 h 324"/>
                  <a:gd name="T52" fmla="*/ 430 w 446"/>
                  <a:gd name="T53" fmla="*/ 242 h 324"/>
                  <a:gd name="T54" fmla="*/ 428 w 446"/>
                  <a:gd name="T55" fmla="*/ 250 h 324"/>
                  <a:gd name="T56" fmla="*/ 410 w 446"/>
                  <a:gd name="T57" fmla="*/ 268 h 324"/>
                  <a:gd name="T58" fmla="*/ 390 w 446"/>
                  <a:gd name="T59" fmla="*/ 290 h 324"/>
                  <a:gd name="T60" fmla="*/ 368 w 446"/>
                  <a:gd name="T61" fmla="*/ 320 h 324"/>
                  <a:gd name="T62" fmla="*/ 346 w 446"/>
                  <a:gd name="T63" fmla="*/ 302 h 324"/>
                  <a:gd name="T64" fmla="*/ 330 w 446"/>
                  <a:gd name="T65" fmla="*/ 294 h 324"/>
                  <a:gd name="T66" fmla="*/ 298 w 446"/>
                  <a:gd name="T67" fmla="*/ 302 h 324"/>
                  <a:gd name="T68" fmla="*/ 264 w 446"/>
                  <a:gd name="T69" fmla="*/ 288 h 324"/>
                  <a:gd name="T70" fmla="*/ 230 w 446"/>
                  <a:gd name="T71" fmla="*/ 268 h 324"/>
                  <a:gd name="T72" fmla="*/ 204 w 446"/>
                  <a:gd name="T73" fmla="*/ 250 h 324"/>
                  <a:gd name="T74" fmla="*/ 178 w 446"/>
                  <a:gd name="T75" fmla="*/ 228 h 324"/>
                  <a:gd name="T76" fmla="*/ 182 w 446"/>
                  <a:gd name="T77" fmla="*/ 198 h 324"/>
                  <a:gd name="T78" fmla="*/ 162 w 446"/>
                  <a:gd name="T79" fmla="*/ 164 h 324"/>
                  <a:gd name="T80" fmla="*/ 144 w 446"/>
                  <a:gd name="T81" fmla="*/ 150 h 324"/>
                  <a:gd name="T82" fmla="*/ 130 w 446"/>
                  <a:gd name="T83" fmla="*/ 134 h 324"/>
                  <a:gd name="T84" fmla="*/ 130 w 446"/>
                  <a:gd name="T85" fmla="*/ 120 h 324"/>
                  <a:gd name="T86" fmla="*/ 106 w 446"/>
                  <a:gd name="T87" fmla="*/ 90 h 324"/>
                  <a:gd name="T88" fmla="*/ 86 w 446"/>
                  <a:gd name="T89" fmla="*/ 72 h 324"/>
                  <a:gd name="T90" fmla="*/ 74 w 446"/>
                  <a:gd name="T91" fmla="*/ 34 h 324"/>
                  <a:gd name="T92" fmla="*/ 48 w 446"/>
                  <a:gd name="T93" fmla="*/ 18 h 324"/>
                  <a:gd name="T94" fmla="*/ 52 w 446"/>
                  <a:gd name="T95" fmla="*/ 46 h 324"/>
                  <a:gd name="T96" fmla="*/ 70 w 446"/>
                  <a:gd name="T97" fmla="*/ 72 h 324"/>
                  <a:gd name="T98" fmla="*/ 90 w 446"/>
                  <a:gd name="T99" fmla="*/ 108 h 324"/>
                  <a:gd name="T100" fmla="*/ 100 w 446"/>
                  <a:gd name="T101" fmla="*/ 128 h 324"/>
                  <a:gd name="T102" fmla="*/ 110 w 446"/>
                  <a:gd name="T103" fmla="*/ 158 h 324"/>
                  <a:gd name="T104" fmla="*/ 122 w 446"/>
                  <a:gd name="T105" fmla="*/ 176 h 324"/>
                  <a:gd name="T106" fmla="*/ 96 w 446"/>
                  <a:gd name="T107" fmla="*/ 154 h 324"/>
                  <a:gd name="T108" fmla="*/ 86 w 446"/>
                  <a:gd name="T109" fmla="*/ 146 h 324"/>
                  <a:gd name="T110" fmla="*/ 104 w 446"/>
                  <a:gd name="T111" fmla="*/ 254 h 324"/>
                  <a:gd name="T112" fmla="*/ 74 w 446"/>
                  <a:gd name="T113" fmla="*/ 72 h 324"/>
                  <a:gd name="T114" fmla="*/ 0 w 446"/>
                  <a:gd name="T115" fmla="*/ 72 h 324"/>
                  <a:gd name="T116" fmla="*/ 44 w 446"/>
                  <a:gd name="T117" fmla="*/ 90 h 324"/>
                  <a:gd name="T118" fmla="*/ 92 w 446"/>
                  <a:gd name="T119" fmla="*/ 154 h 324"/>
                  <a:gd name="T120" fmla="*/ 162 w 446"/>
                  <a:gd name="T121" fmla="*/ 206 h 324"/>
                  <a:gd name="T122" fmla="*/ 442 w 446"/>
                  <a:gd name="T123" fmla="*/ 228 h 324"/>
                  <a:gd name="T124" fmla="*/ 380 w 446"/>
                  <a:gd name="T125" fmla="*/ 2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24">
                    <a:moveTo>
                      <a:pt x="96" y="154"/>
                    </a:moveTo>
                    <a:lnTo>
                      <a:pt x="92" y="154"/>
                    </a:lnTo>
                    <a:lnTo>
                      <a:pt x="92" y="150"/>
                    </a:lnTo>
                    <a:lnTo>
                      <a:pt x="90" y="150"/>
                    </a:lnTo>
                    <a:lnTo>
                      <a:pt x="90" y="146"/>
                    </a:lnTo>
                    <a:lnTo>
                      <a:pt x="90" y="142"/>
                    </a:lnTo>
                    <a:lnTo>
                      <a:pt x="86" y="142"/>
                    </a:lnTo>
                    <a:lnTo>
                      <a:pt x="86" y="146"/>
                    </a:lnTo>
                    <a:lnTo>
                      <a:pt x="86" y="142"/>
                    </a:lnTo>
                    <a:lnTo>
                      <a:pt x="86" y="138"/>
                    </a:lnTo>
                    <a:lnTo>
                      <a:pt x="90" y="138"/>
                    </a:lnTo>
                    <a:lnTo>
                      <a:pt x="90" y="134"/>
                    </a:lnTo>
                    <a:lnTo>
                      <a:pt x="90" y="132"/>
                    </a:lnTo>
                    <a:lnTo>
                      <a:pt x="90" y="134"/>
                    </a:lnTo>
                    <a:lnTo>
                      <a:pt x="90" y="132"/>
                    </a:lnTo>
                    <a:lnTo>
                      <a:pt x="90" y="128"/>
                    </a:lnTo>
                    <a:lnTo>
                      <a:pt x="86" y="128"/>
                    </a:lnTo>
                    <a:lnTo>
                      <a:pt x="86" y="124"/>
                    </a:lnTo>
                    <a:lnTo>
                      <a:pt x="86" y="120"/>
                    </a:lnTo>
                    <a:lnTo>
                      <a:pt x="82" y="120"/>
                    </a:lnTo>
                    <a:lnTo>
                      <a:pt x="78" y="120"/>
                    </a:lnTo>
                    <a:lnTo>
                      <a:pt x="78" y="116"/>
                    </a:lnTo>
                    <a:lnTo>
                      <a:pt x="74" y="116"/>
                    </a:lnTo>
                    <a:lnTo>
                      <a:pt x="74" y="112"/>
                    </a:lnTo>
                    <a:lnTo>
                      <a:pt x="70" y="112"/>
                    </a:lnTo>
                    <a:lnTo>
                      <a:pt x="70" y="108"/>
                    </a:lnTo>
                    <a:lnTo>
                      <a:pt x="74" y="108"/>
                    </a:lnTo>
                    <a:lnTo>
                      <a:pt x="70" y="108"/>
                    </a:lnTo>
                    <a:lnTo>
                      <a:pt x="70" y="112"/>
                    </a:lnTo>
                    <a:lnTo>
                      <a:pt x="70" y="108"/>
                    </a:lnTo>
                    <a:lnTo>
                      <a:pt x="66" y="108"/>
                    </a:lnTo>
                    <a:lnTo>
                      <a:pt x="66" y="112"/>
                    </a:lnTo>
                    <a:lnTo>
                      <a:pt x="62" y="108"/>
                    </a:lnTo>
                    <a:lnTo>
                      <a:pt x="62" y="104"/>
                    </a:lnTo>
                    <a:lnTo>
                      <a:pt x="60" y="108"/>
                    </a:lnTo>
                    <a:lnTo>
                      <a:pt x="60" y="104"/>
                    </a:lnTo>
                    <a:lnTo>
                      <a:pt x="56" y="104"/>
                    </a:lnTo>
                    <a:lnTo>
                      <a:pt x="56" y="102"/>
                    </a:lnTo>
                    <a:lnTo>
                      <a:pt x="52" y="98"/>
                    </a:lnTo>
                    <a:lnTo>
                      <a:pt x="48" y="98"/>
                    </a:lnTo>
                    <a:lnTo>
                      <a:pt x="48" y="94"/>
                    </a:lnTo>
                    <a:lnTo>
                      <a:pt x="44" y="94"/>
                    </a:lnTo>
                    <a:lnTo>
                      <a:pt x="48" y="90"/>
                    </a:lnTo>
                    <a:lnTo>
                      <a:pt x="48" y="94"/>
                    </a:lnTo>
                    <a:lnTo>
                      <a:pt x="52" y="94"/>
                    </a:lnTo>
                    <a:lnTo>
                      <a:pt x="56" y="94"/>
                    </a:lnTo>
                    <a:lnTo>
                      <a:pt x="60" y="94"/>
                    </a:lnTo>
                    <a:lnTo>
                      <a:pt x="56" y="90"/>
                    </a:lnTo>
                    <a:lnTo>
                      <a:pt x="60" y="90"/>
                    </a:lnTo>
                    <a:lnTo>
                      <a:pt x="60" y="86"/>
                    </a:lnTo>
                    <a:lnTo>
                      <a:pt x="60" y="90"/>
                    </a:lnTo>
                    <a:lnTo>
                      <a:pt x="60" y="86"/>
                    </a:lnTo>
                    <a:lnTo>
                      <a:pt x="60" y="82"/>
                    </a:lnTo>
                    <a:lnTo>
                      <a:pt x="60" y="78"/>
                    </a:lnTo>
                    <a:lnTo>
                      <a:pt x="60" y="74"/>
                    </a:lnTo>
                    <a:lnTo>
                      <a:pt x="56" y="74"/>
                    </a:lnTo>
                    <a:lnTo>
                      <a:pt x="56" y="72"/>
                    </a:lnTo>
                    <a:lnTo>
                      <a:pt x="52" y="72"/>
                    </a:lnTo>
                    <a:lnTo>
                      <a:pt x="52" y="68"/>
                    </a:lnTo>
                    <a:lnTo>
                      <a:pt x="48" y="64"/>
                    </a:lnTo>
                    <a:lnTo>
                      <a:pt x="44" y="64"/>
                    </a:lnTo>
                    <a:lnTo>
                      <a:pt x="44" y="60"/>
                    </a:lnTo>
                    <a:lnTo>
                      <a:pt x="40" y="60"/>
                    </a:lnTo>
                    <a:lnTo>
                      <a:pt x="36" y="56"/>
                    </a:lnTo>
                    <a:lnTo>
                      <a:pt x="36" y="52"/>
                    </a:lnTo>
                    <a:lnTo>
                      <a:pt x="36" y="48"/>
                    </a:lnTo>
                    <a:lnTo>
                      <a:pt x="36" y="46"/>
                    </a:lnTo>
                    <a:lnTo>
                      <a:pt x="32" y="46"/>
                    </a:lnTo>
                    <a:lnTo>
                      <a:pt x="32" y="42"/>
                    </a:lnTo>
                    <a:lnTo>
                      <a:pt x="32" y="46"/>
                    </a:lnTo>
                    <a:lnTo>
                      <a:pt x="32" y="42"/>
                    </a:lnTo>
                    <a:lnTo>
                      <a:pt x="32" y="38"/>
                    </a:lnTo>
                    <a:lnTo>
                      <a:pt x="30" y="34"/>
                    </a:lnTo>
                    <a:lnTo>
                      <a:pt x="30" y="30"/>
                    </a:lnTo>
                    <a:lnTo>
                      <a:pt x="26" y="30"/>
                    </a:lnTo>
                    <a:lnTo>
                      <a:pt x="26" y="26"/>
                    </a:lnTo>
                    <a:lnTo>
                      <a:pt x="22" y="22"/>
                    </a:lnTo>
                    <a:lnTo>
                      <a:pt x="26" y="18"/>
                    </a:lnTo>
                    <a:lnTo>
                      <a:pt x="22" y="18"/>
                    </a:lnTo>
                    <a:lnTo>
                      <a:pt x="22" y="16"/>
                    </a:lnTo>
                    <a:lnTo>
                      <a:pt x="18" y="16"/>
                    </a:lnTo>
                    <a:lnTo>
                      <a:pt x="18" y="12"/>
                    </a:lnTo>
                    <a:lnTo>
                      <a:pt x="18" y="8"/>
                    </a:lnTo>
                    <a:lnTo>
                      <a:pt x="18" y="4"/>
                    </a:lnTo>
                    <a:lnTo>
                      <a:pt x="22" y="4"/>
                    </a:lnTo>
                    <a:lnTo>
                      <a:pt x="26" y="4"/>
                    </a:lnTo>
                    <a:lnTo>
                      <a:pt x="30" y="4"/>
                    </a:lnTo>
                    <a:lnTo>
                      <a:pt x="32" y="4"/>
                    </a:lnTo>
                    <a:lnTo>
                      <a:pt x="36" y="4"/>
                    </a:lnTo>
                    <a:lnTo>
                      <a:pt x="40" y="4"/>
                    </a:lnTo>
                    <a:lnTo>
                      <a:pt x="44" y="4"/>
                    </a:lnTo>
                    <a:lnTo>
                      <a:pt x="48" y="0"/>
                    </a:lnTo>
                    <a:lnTo>
                      <a:pt x="52" y="0"/>
                    </a:lnTo>
                    <a:lnTo>
                      <a:pt x="52" y="4"/>
                    </a:lnTo>
                    <a:lnTo>
                      <a:pt x="48" y="4"/>
                    </a:lnTo>
                    <a:lnTo>
                      <a:pt x="52" y="8"/>
                    </a:lnTo>
                    <a:lnTo>
                      <a:pt x="56" y="8"/>
                    </a:lnTo>
                    <a:lnTo>
                      <a:pt x="60" y="12"/>
                    </a:lnTo>
                    <a:lnTo>
                      <a:pt x="62" y="12"/>
                    </a:lnTo>
                    <a:lnTo>
                      <a:pt x="66" y="12"/>
                    </a:lnTo>
                    <a:lnTo>
                      <a:pt x="70" y="16"/>
                    </a:lnTo>
                    <a:lnTo>
                      <a:pt x="74" y="16"/>
                    </a:lnTo>
                    <a:lnTo>
                      <a:pt x="78" y="16"/>
                    </a:lnTo>
                    <a:lnTo>
                      <a:pt x="82" y="18"/>
                    </a:lnTo>
                    <a:lnTo>
                      <a:pt x="86" y="18"/>
                    </a:lnTo>
                    <a:lnTo>
                      <a:pt x="90" y="22"/>
                    </a:lnTo>
                    <a:lnTo>
                      <a:pt x="96" y="26"/>
                    </a:lnTo>
                    <a:lnTo>
                      <a:pt x="104" y="26"/>
                    </a:lnTo>
                    <a:lnTo>
                      <a:pt x="110" y="26"/>
                    </a:lnTo>
                    <a:lnTo>
                      <a:pt x="114" y="26"/>
                    </a:lnTo>
                    <a:lnTo>
                      <a:pt x="118" y="26"/>
                    </a:lnTo>
                    <a:lnTo>
                      <a:pt x="122" y="26"/>
                    </a:lnTo>
                    <a:lnTo>
                      <a:pt x="130" y="26"/>
                    </a:lnTo>
                    <a:lnTo>
                      <a:pt x="132" y="26"/>
                    </a:lnTo>
                    <a:lnTo>
                      <a:pt x="140" y="26"/>
                    </a:lnTo>
                    <a:lnTo>
                      <a:pt x="140" y="22"/>
                    </a:lnTo>
                    <a:lnTo>
                      <a:pt x="140" y="18"/>
                    </a:lnTo>
                    <a:lnTo>
                      <a:pt x="148" y="18"/>
                    </a:lnTo>
                    <a:lnTo>
                      <a:pt x="152" y="18"/>
                    </a:lnTo>
                    <a:lnTo>
                      <a:pt x="156" y="18"/>
                    </a:lnTo>
                    <a:lnTo>
                      <a:pt x="160" y="18"/>
                    </a:lnTo>
                    <a:lnTo>
                      <a:pt x="162" y="18"/>
                    </a:lnTo>
                    <a:lnTo>
                      <a:pt x="166" y="18"/>
                    </a:lnTo>
                    <a:lnTo>
                      <a:pt x="166" y="22"/>
                    </a:lnTo>
                    <a:lnTo>
                      <a:pt x="170" y="22"/>
                    </a:lnTo>
                    <a:lnTo>
                      <a:pt x="170" y="26"/>
                    </a:lnTo>
                    <a:lnTo>
                      <a:pt x="174" y="26"/>
                    </a:lnTo>
                    <a:lnTo>
                      <a:pt x="174" y="30"/>
                    </a:lnTo>
                    <a:lnTo>
                      <a:pt x="178" y="30"/>
                    </a:lnTo>
                    <a:lnTo>
                      <a:pt x="178" y="34"/>
                    </a:lnTo>
                    <a:lnTo>
                      <a:pt x="182" y="34"/>
                    </a:lnTo>
                    <a:lnTo>
                      <a:pt x="182" y="38"/>
                    </a:lnTo>
                    <a:lnTo>
                      <a:pt x="186" y="38"/>
                    </a:lnTo>
                    <a:lnTo>
                      <a:pt x="188" y="42"/>
                    </a:lnTo>
                    <a:lnTo>
                      <a:pt x="188" y="46"/>
                    </a:lnTo>
                    <a:lnTo>
                      <a:pt x="192" y="48"/>
                    </a:lnTo>
                    <a:lnTo>
                      <a:pt x="192" y="52"/>
                    </a:lnTo>
                    <a:lnTo>
                      <a:pt x="192" y="56"/>
                    </a:lnTo>
                    <a:lnTo>
                      <a:pt x="196" y="60"/>
                    </a:lnTo>
                    <a:lnTo>
                      <a:pt x="200" y="60"/>
                    </a:lnTo>
                    <a:lnTo>
                      <a:pt x="200" y="64"/>
                    </a:lnTo>
                    <a:lnTo>
                      <a:pt x="204" y="64"/>
                    </a:lnTo>
                    <a:lnTo>
                      <a:pt x="204" y="68"/>
                    </a:lnTo>
                    <a:lnTo>
                      <a:pt x="208" y="68"/>
                    </a:lnTo>
                    <a:lnTo>
                      <a:pt x="212" y="72"/>
                    </a:lnTo>
                    <a:lnTo>
                      <a:pt x="216" y="72"/>
                    </a:lnTo>
                    <a:lnTo>
                      <a:pt x="216" y="68"/>
                    </a:lnTo>
                    <a:lnTo>
                      <a:pt x="218" y="68"/>
                    </a:lnTo>
                    <a:lnTo>
                      <a:pt x="218" y="64"/>
                    </a:lnTo>
                    <a:lnTo>
                      <a:pt x="218" y="60"/>
                    </a:lnTo>
                    <a:lnTo>
                      <a:pt x="218" y="56"/>
                    </a:lnTo>
                    <a:lnTo>
                      <a:pt x="222" y="56"/>
                    </a:lnTo>
                    <a:lnTo>
                      <a:pt x="226" y="56"/>
                    </a:lnTo>
                    <a:lnTo>
                      <a:pt x="226" y="52"/>
                    </a:lnTo>
                    <a:lnTo>
                      <a:pt x="226" y="56"/>
                    </a:lnTo>
                    <a:lnTo>
                      <a:pt x="230" y="56"/>
                    </a:lnTo>
                    <a:lnTo>
                      <a:pt x="234" y="56"/>
                    </a:lnTo>
                    <a:lnTo>
                      <a:pt x="238" y="56"/>
                    </a:lnTo>
                    <a:lnTo>
                      <a:pt x="238" y="60"/>
                    </a:lnTo>
                    <a:lnTo>
                      <a:pt x="242" y="60"/>
                    </a:lnTo>
                    <a:lnTo>
                      <a:pt x="244" y="60"/>
                    </a:lnTo>
                    <a:lnTo>
                      <a:pt x="244" y="64"/>
                    </a:lnTo>
                    <a:lnTo>
                      <a:pt x="248" y="68"/>
                    </a:lnTo>
                    <a:lnTo>
                      <a:pt x="248" y="72"/>
                    </a:lnTo>
                    <a:lnTo>
                      <a:pt x="252" y="74"/>
                    </a:lnTo>
                    <a:lnTo>
                      <a:pt x="252" y="78"/>
                    </a:lnTo>
                    <a:lnTo>
                      <a:pt x="252" y="82"/>
                    </a:lnTo>
                    <a:lnTo>
                      <a:pt x="256" y="82"/>
                    </a:lnTo>
                    <a:lnTo>
                      <a:pt x="256" y="86"/>
                    </a:lnTo>
                    <a:lnTo>
                      <a:pt x="260" y="90"/>
                    </a:lnTo>
                    <a:lnTo>
                      <a:pt x="260" y="94"/>
                    </a:lnTo>
                    <a:lnTo>
                      <a:pt x="264" y="94"/>
                    </a:lnTo>
                    <a:lnTo>
                      <a:pt x="264" y="98"/>
                    </a:lnTo>
                    <a:lnTo>
                      <a:pt x="268" y="98"/>
                    </a:lnTo>
                    <a:lnTo>
                      <a:pt x="268" y="102"/>
                    </a:lnTo>
                    <a:lnTo>
                      <a:pt x="268" y="104"/>
                    </a:lnTo>
                    <a:lnTo>
                      <a:pt x="268" y="108"/>
                    </a:lnTo>
                    <a:lnTo>
                      <a:pt x="272" y="112"/>
                    </a:lnTo>
                    <a:lnTo>
                      <a:pt x="272" y="116"/>
                    </a:lnTo>
                    <a:lnTo>
                      <a:pt x="274" y="116"/>
                    </a:lnTo>
                    <a:lnTo>
                      <a:pt x="274" y="120"/>
                    </a:lnTo>
                    <a:lnTo>
                      <a:pt x="278" y="120"/>
                    </a:lnTo>
                    <a:lnTo>
                      <a:pt x="282" y="120"/>
                    </a:lnTo>
                    <a:lnTo>
                      <a:pt x="282" y="124"/>
                    </a:lnTo>
                    <a:lnTo>
                      <a:pt x="286" y="124"/>
                    </a:lnTo>
                    <a:lnTo>
                      <a:pt x="290" y="124"/>
                    </a:lnTo>
                    <a:lnTo>
                      <a:pt x="294" y="124"/>
                    </a:lnTo>
                    <a:lnTo>
                      <a:pt x="294" y="128"/>
                    </a:lnTo>
                    <a:lnTo>
                      <a:pt x="298" y="128"/>
                    </a:lnTo>
                    <a:lnTo>
                      <a:pt x="298" y="124"/>
                    </a:lnTo>
                    <a:lnTo>
                      <a:pt x="298" y="128"/>
                    </a:lnTo>
                    <a:lnTo>
                      <a:pt x="298" y="132"/>
                    </a:lnTo>
                    <a:lnTo>
                      <a:pt x="298" y="134"/>
                    </a:lnTo>
                    <a:lnTo>
                      <a:pt x="294" y="138"/>
                    </a:lnTo>
                    <a:lnTo>
                      <a:pt x="294" y="142"/>
                    </a:lnTo>
                    <a:lnTo>
                      <a:pt x="294" y="146"/>
                    </a:lnTo>
                    <a:lnTo>
                      <a:pt x="294" y="150"/>
                    </a:lnTo>
                    <a:lnTo>
                      <a:pt x="290" y="150"/>
                    </a:lnTo>
                    <a:lnTo>
                      <a:pt x="290" y="154"/>
                    </a:lnTo>
                    <a:lnTo>
                      <a:pt x="290" y="158"/>
                    </a:lnTo>
                    <a:lnTo>
                      <a:pt x="290" y="160"/>
                    </a:lnTo>
                    <a:lnTo>
                      <a:pt x="290" y="164"/>
                    </a:lnTo>
                    <a:lnTo>
                      <a:pt x="290" y="168"/>
                    </a:lnTo>
                    <a:lnTo>
                      <a:pt x="290" y="172"/>
                    </a:lnTo>
                    <a:lnTo>
                      <a:pt x="290" y="176"/>
                    </a:lnTo>
                    <a:lnTo>
                      <a:pt x="290" y="180"/>
                    </a:lnTo>
                    <a:lnTo>
                      <a:pt x="290" y="184"/>
                    </a:lnTo>
                    <a:lnTo>
                      <a:pt x="290" y="188"/>
                    </a:lnTo>
                    <a:lnTo>
                      <a:pt x="290" y="190"/>
                    </a:lnTo>
                    <a:lnTo>
                      <a:pt x="290" y="194"/>
                    </a:lnTo>
                    <a:lnTo>
                      <a:pt x="290" y="198"/>
                    </a:lnTo>
                    <a:lnTo>
                      <a:pt x="294" y="198"/>
                    </a:lnTo>
                    <a:lnTo>
                      <a:pt x="294" y="202"/>
                    </a:lnTo>
                    <a:lnTo>
                      <a:pt x="298" y="202"/>
                    </a:lnTo>
                    <a:lnTo>
                      <a:pt x="298" y="206"/>
                    </a:lnTo>
                    <a:lnTo>
                      <a:pt x="294" y="210"/>
                    </a:lnTo>
                    <a:lnTo>
                      <a:pt x="294" y="206"/>
                    </a:lnTo>
                    <a:lnTo>
                      <a:pt x="298" y="206"/>
                    </a:lnTo>
                    <a:lnTo>
                      <a:pt x="294" y="206"/>
                    </a:lnTo>
                    <a:lnTo>
                      <a:pt x="294" y="202"/>
                    </a:lnTo>
                    <a:lnTo>
                      <a:pt x="294" y="198"/>
                    </a:lnTo>
                    <a:lnTo>
                      <a:pt x="290" y="198"/>
                    </a:lnTo>
                    <a:lnTo>
                      <a:pt x="290" y="194"/>
                    </a:lnTo>
                    <a:lnTo>
                      <a:pt x="290" y="198"/>
                    </a:lnTo>
                    <a:lnTo>
                      <a:pt x="290" y="202"/>
                    </a:lnTo>
                    <a:lnTo>
                      <a:pt x="294" y="206"/>
                    </a:lnTo>
                    <a:lnTo>
                      <a:pt x="294" y="210"/>
                    </a:lnTo>
                    <a:lnTo>
                      <a:pt x="294" y="214"/>
                    </a:lnTo>
                    <a:lnTo>
                      <a:pt x="298" y="214"/>
                    </a:lnTo>
                    <a:lnTo>
                      <a:pt x="298" y="218"/>
                    </a:lnTo>
                    <a:lnTo>
                      <a:pt x="298" y="220"/>
                    </a:lnTo>
                    <a:lnTo>
                      <a:pt x="302" y="220"/>
                    </a:lnTo>
                    <a:lnTo>
                      <a:pt x="304" y="228"/>
                    </a:lnTo>
                    <a:lnTo>
                      <a:pt x="308" y="232"/>
                    </a:lnTo>
                    <a:lnTo>
                      <a:pt x="308" y="234"/>
                    </a:lnTo>
                    <a:lnTo>
                      <a:pt x="308" y="238"/>
                    </a:lnTo>
                    <a:lnTo>
                      <a:pt x="312" y="242"/>
                    </a:lnTo>
                    <a:lnTo>
                      <a:pt x="312" y="246"/>
                    </a:lnTo>
                    <a:lnTo>
                      <a:pt x="316" y="246"/>
                    </a:lnTo>
                    <a:lnTo>
                      <a:pt x="316" y="250"/>
                    </a:lnTo>
                    <a:lnTo>
                      <a:pt x="316" y="254"/>
                    </a:lnTo>
                    <a:lnTo>
                      <a:pt x="320" y="254"/>
                    </a:lnTo>
                    <a:lnTo>
                      <a:pt x="324" y="254"/>
                    </a:lnTo>
                    <a:lnTo>
                      <a:pt x="328" y="254"/>
                    </a:lnTo>
                    <a:lnTo>
                      <a:pt x="328" y="258"/>
                    </a:lnTo>
                    <a:lnTo>
                      <a:pt x="330" y="258"/>
                    </a:lnTo>
                    <a:lnTo>
                      <a:pt x="330" y="262"/>
                    </a:lnTo>
                    <a:lnTo>
                      <a:pt x="334" y="264"/>
                    </a:lnTo>
                    <a:lnTo>
                      <a:pt x="338" y="264"/>
                    </a:lnTo>
                    <a:lnTo>
                      <a:pt x="342" y="262"/>
                    </a:lnTo>
                    <a:lnTo>
                      <a:pt x="346" y="262"/>
                    </a:lnTo>
                    <a:lnTo>
                      <a:pt x="350" y="262"/>
                    </a:lnTo>
                    <a:lnTo>
                      <a:pt x="350" y="258"/>
                    </a:lnTo>
                    <a:lnTo>
                      <a:pt x="346" y="262"/>
                    </a:lnTo>
                    <a:lnTo>
                      <a:pt x="350" y="258"/>
                    </a:lnTo>
                    <a:lnTo>
                      <a:pt x="354" y="258"/>
                    </a:lnTo>
                    <a:lnTo>
                      <a:pt x="354" y="262"/>
                    </a:lnTo>
                    <a:lnTo>
                      <a:pt x="358" y="262"/>
                    </a:lnTo>
                    <a:lnTo>
                      <a:pt x="358" y="258"/>
                    </a:lnTo>
                    <a:lnTo>
                      <a:pt x="360" y="258"/>
                    </a:lnTo>
                    <a:lnTo>
                      <a:pt x="364" y="254"/>
                    </a:lnTo>
                    <a:lnTo>
                      <a:pt x="368" y="254"/>
                    </a:lnTo>
                    <a:lnTo>
                      <a:pt x="372" y="254"/>
                    </a:lnTo>
                    <a:lnTo>
                      <a:pt x="372" y="258"/>
                    </a:lnTo>
                    <a:lnTo>
                      <a:pt x="376" y="258"/>
                    </a:lnTo>
                    <a:lnTo>
                      <a:pt x="372" y="258"/>
                    </a:lnTo>
                    <a:lnTo>
                      <a:pt x="376" y="262"/>
                    </a:lnTo>
                    <a:lnTo>
                      <a:pt x="376" y="258"/>
                    </a:lnTo>
                    <a:lnTo>
                      <a:pt x="380" y="258"/>
                    </a:lnTo>
                    <a:lnTo>
                      <a:pt x="384" y="254"/>
                    </a:lnTo>
                    <a:lnTo>
                      <a:pt x="380" y="254"/>
                    </a:lnTo>
                    <a:lnTo>
                      <a:pt x="380" y="250"/>
                    </a:lnTo>
                    <a:lnTo>
                      <a:pt x="384" y="250"/>
                    </a:lnTo>
                    <a:lnTo>
                      <a:pt x="386" y="246"/>
                    </a:lnTo>
                    <a:lnTo>
                      <a:pt x="390" y="242"/>
                    </a:lnTo>
                    <a:lnTo>
                      <a:pt x="390" y="238"/>
                    </a:lnTo>
                    <a:lnTo>
                      <a:pt x="390" y="234"/>
                    </a:lnTo>
                    <a:lnTo>
                      <a:pt x="394" y="232"/>
                    </a:lnTo>
                    <a:lnTo>
                      <a:pt x="394" y="228"/>
                    </a:lnTo>
                    <a:lnTo>
                      <a:pt x="394" y="224"/>
                    </a:lnTo>
                    <a:lnTo>
                      <a:pt x="394" y="220"/>
                    </a:lnTo>
                    <a:lnTo>
                      <a:pt x="394" y="218"/>
                    </a:lnTo>
                    <a:lnTo>
                      <a:pt x="394" y="214"/>
                    </a:lnTo>
                    <a:lnTo>
                      <a:pt x="394" y="218"/>
                    </a:lnTo>
                    <a:lnTo>
                      <a:pt x="394" y="214"/>
                    </a:lnTo>
                    <a:lnTo>
                      <a:pt x="398" y="214"/>
                    </a:lnTo>
                    <a:lnTo>
                      <a:pt x="398" y="210"/>
                    </a:lnTo>
                    <a:lnTo>
                      <a:pt x="402" y="210"/>
                    </a:lnTo>
                    <a:lnTo>
                      <a:pt x="406" y="210"/>
                    </a:lnTo>
                    <a:lnTo>
                      <a:pt x="410" y="210"/>
                    </a:lnTo>
                    <a:lnTo>
                      <a:pt x="414" y="206"/>
                    </a:lnTo>
                    <a:lnTo>
                      <a:pt x="416" y="206"/>
                    </a:lnTo>
                    <a:lnTo>
                      <a:pt x="420" y="206"/>
                    </a:lnTo>
                    <a:lnTo>
                      <a:pt x="424" y="206"/>
                    </a:lnTo>
                    <a:lnTo>
                      <a:pt x="428" y="202"/>
                    </a:lnTo>
                    <a:lnTo>
                      <a:pt x="424" y="202"/>
                    </a:lnTo>
                    <a:lnTo>
                      <a:pt x="424" y="206"/>
                    </a:lnTo>
                    <a:lnTo>
                      <a:pt x="424" y="202"/>
                    </a:lnTo>
                    <a:lnTo>
                      <a:pt x="428" y="202"/>
                    </a:lnTo>
                    <a:lnTo>
                      <a:pt x="430" y="206"/>
                    </a:lnTo>
                    <a:lnTo>
                      <a:pt x="434" y="206"/>
                    </a:lnTo>
                    <a:lnTo>
                      <a:pt x="438" y="206"/>
                    </a:lnTo>
                    <a:lnTo>
                      <a:pt x="434" y="206"/>
                    </a:lnTo>
                    <a:lnTo>
                      <a:pt x="438" y="206"/>
                    </a:lnTo>
                    <a:lnTo>
                      <a:pt x="438" y="202"/>
                    </a:lnTo>
                    <a:lnTo>
                      <a:pt x="442" y="202"/>
                    </a:lnTo>
                    <a:lnTo>
                      <a:pt x="442" y="206"/>
                    </a:lnTo>
                    <a:lnTo>
                      <a:pt x="446" y="206"/>
                    </a:lnTo>
                    <a:lnTo>
                      <a:pt x="446" y="210"/>
                    </a:lnTo>
                    <a:lnTo>
                      <a:pt x="446" y="214"/>
                    </a:lnTo>
                    <a:lnTo>
                      <a:pt x="442" y="218"/>
                    </a:lnTo>
                    <a:lnTo>
                      <a:pt x="442" y="220"/>
                    </a:lnTo>
                    <a:lnTo>
                      <a:pt x="438" y="220"/>
                    </a:lnTo>
                    <a:lnTo>
                      <a:pt x="438" y="224"/>
                    </a:lnTo>
                    <a:lnTo>
                      <a:pt x="434" y="228"/>
                    </a:lnTo>
                    <a:lnTo>
                      <a:pt x="434" y="232"/>
                    </a:lnTo>
                    <a:lnTo>
                      <a:pt x="434" y="234"/>
                    </a:lnTo>
                    <a:lnTo>
                      <a:pt x="434" y="232"/>
                    </a:lnTo>
                    <a:lnTo>
                      <a:pt x="434" y="234"/>
                    </a:lnTo>
                    <a:lnTo>
                      <a:pt x="430" y="234"/>
                    </a:lnTo>
                    <a:lnTo>
                      <a:pt x="430" y="238"/>
                    </a:lnTo>
                    <a:lnTo>
                      <a:pt x="434" y="238"/>
                    </a:lnTo>
                    <a:lnTo>
                      <a:pt x="434" y="242"/>
                    </a:lnTo>
                    <a:lnTo>
                      <a:pt x="430" y="242"/>
                    </a:lnTo>
                    <a:lnTo>
                      <a:pt x="430" y="246"/>
                    </a:lnTo>
                    <a:lnTo>
                      <a:pt x="434" y="242"/>
                    </a:lnTo>
                    <a:lnTo>
                      <a:pt x="434" y="246"/>
                    </a:lnTo>
                    <a:lnTo>
                      <a:pt x="434" y="250"/>
                    </a:lnTo>
                    <a:lnTo>
                      <a:pt x="430" y="250"/>
                    </a:lnTo>
                    <a:lnTo>
                      <a:pt x="430" y="254"/>
                    </a:lnTo>
                    <a:lnTo>
                      <a:pt x="430" y="258"/>
                    </a:lnTo>
                    <a:lnTo>
                      <a:pt x="430" y="262"/>
                    </a:lnTo>
                    <a:lnTo>
                      <a:pt x="428" y="262"/>
                    </a:lnTo>
                    <a:lnTo>
                      <a:pt x="428" y="258"/>
                    </a:lnTo>
                    <a:lnTo>
                      <a:pt x="428" y="254"/>
                    </a:lnTo>
                    <a:lnTo>
                      <a:pt x="428" y="250"/>
                    </a:lnTo>
                    <a:lnTo>
                      <a:pt x="428" y="254"/>
                    </a:lnTo>
                    <a:lnTo>
                      <a:pt x="424" y="254"/>
                    </a:lnTo>
                    <a:lnTo>
                      <a:pt x="424" y="258"/>
                    </a:lnTo>
                    <a:lnTo>
                      <a:pt x="420" y="258"/>
                    </a:lnTo>
                    <a:lnTo>
                      <a:pt x="420" y="262"/>
                    </a:lnTo>
                    <a:lnTo>
                      <a:pt x="416" y="262"/>
                    </a:lnTo>
                    <a:lnTo>
                      <a:pt x="416" y="264"/>
                    </a:lnTo>
                    <a:lnTo>
                      <a:pt x="416" y="268"/>
                    </a:lnTo>
                    <a:lnTo>
                      <a:pt x="414" y="268"/>
                    </a:lnTo>
                    <a:lnTo>
                      <a:pt x="414" y="264"/>
                    </a:lnTo>
                    <a:lnTo>
                      <a:pt x="414" y="268"/>
                    </a:lnTo>
                    <a:lnTo>
                      <a:pt x="410" y="268"/>
                    </a:lnTo>
                    <a:lnTo>
                      <a:pt x="402" y="268"/>
                    </a:lnTo>
                    <a:lnTo>
                      <a:pt x="398" y="268"/>
                    </a:lnTo>
                    <a:lnTo>
                      <a:pt x="390" y="268"/>
                    </a:lnTo>
                    <a:lnTo>
                      <a:pt x="386" y="268"/>
                    </a:lnTo>
                    <a:lnTo>
                      <a:pt x="386" y="272"/>
                    </a:lnTo>
                    <a:lnTo>
                      <a:pt x="386" y="280"/>
                    </a:lnTo>
                    <a:lnTo>
                      <a:pt x="380" y="280"/>
                    </a:lnTo>
                    <a:lnTo>
                      <a:pt x="384" y="280"/>
                    </a:lnTo>
                    <a:lnTo>
                      <a:pt x="384" y="284"/>
                    </a:lnTo>
                    <a:lnTo>
                      <a:pt x="386" y="288"/>
                    </a:lnTo>
                    <a:lnTo>
                      <a:pt x="390" y="288"/>
                    </a:lnTo>
                    <a:lnTo>
                      <a:pt x="390" y="290"/>
                    </a:lnTo>
                    <a:lnTo>
                      <a:pt x="390" y="294"/>
                    </a:lnTo>
                    <a:lnTo>
                      <a:pt x="394" y="294"/>
                    </a:lnTo>
                    <a:lnTo>
                      <a:pt x="394" y="298"/>
                    </a:lnTo>
                    <a:lnTo>
                      <a:pt x="390" y="298"/>
                    </a:lnTo>
                    <a:lnTo>
                      <a:pt x="386" y="298"/>
                    </a:lnTo>
                    <a:lnTo>
                      <a:pt x="380" y="298"/>
                    </a:lnTo>
                    <a:lnTo>
                      <a:pt x="376" y="298"/>
                    </a:lnTo>
                    <a:lnTo>
                      <a:pt x="376" y="302"/>
                    </a:lnTo>
                    <a:lnTo>
                      <a:pt x="368" y="310"/>
                    </a:lnTo>
                    <a:lnTo>
                      <a:pt x="368" y="314"/>
                    </a:lnTo>
                    <a:lnTo>
                      <a:pt x="372" y="318"/>
                    </a:lnTo>
                    <a:lnTo>
                      <a:pt x="368" y="320"/>
                    </a:lnTo>
                    <a:lnTo>
                      <a:pt x="368" y="324"/>
                    </a:lnTo>
                    <a:lnTo>
                      <a:pt x="364" y="324"/>
                    </a:lnTo>
                    <a:lnTo>
                      <a:pt x="364" y="320"/>
                    </a:lnTo>
                    <a:lnTo>
                      <a:pt x="360" y="320"/>
                    </a:lnTo>
                    <a:lnTo>
                      <a:pt x="360" y="318"/>
                    </a:lnTo>
                    <a:lnTo>
                      <a:pt x="360" y="314"/>
                    </a:lnTo>
                    <a:lnTo>
                      <a:pt x="358" y="314"/>
                    </a:lnTo>
                    <a:lnTo>
                      <a:pt x="358" y="310"/>
                    </a:lnTo>
                    <a:lnTo>
                      <a:pt x="354" y="310"/>
                    </a:lnTo>
                    <a:lnTo>
                      <a:pt x="354" y="306"/>
                    </a:lnTo>
                    <a:lnTo>
                      <a:pt x="350" y="306"/>
                    </a:lnTo>
                    <a:lnTo>
                      <a:pt x="346" y="302"/>
                    </a:lnTo>
                    <a:lnTo>
                      <a:pt x="346" y="298"/>
                    </a:lnTo>
                    <a:lnTo>
                      <a:pt x="342" y="298"/>
                    </a:lnTo>
                    <a:lnTo>
                      <a:pt x="338" y="298"/>
                    </a:lnTo>
                    <a:lnTo>
                      <a:pt x="338" y="294"/>
                    </a:lnTo>
                    <a:lnTo>
                      <a:pt x="338" y="298"/>
                    </a:lnTo>
                    <a:lnTo>
                      <a:pt x="342" y="298"/>
                    </a:lnTo>
                    <a:lnTo>
                      <a:pt x="342" y="302"/>
                    </a:lnTo>
                    <a:lnTo>
                      <a:pt x="338" y="298"/>
                    </a:lnTo>
                    <a:lnTo>
                      <a:pt x="334" y="298"/>
                    </a:lnTo>
                    <a:lnTo>
                      <a:pt x="334" y="294"/>
                    </a:lnTo>
                    <a:lnTo>
                      <a:pt x="330" y="298"/>
                    </a:lnTo>
                    <a:lnTo>
                      <a:pt x="330" y="294"/>
                    </a:lnTo>
                    <a:lnTo>
                      <a:pt x="328" y="294"/>
                    </a:lnTo>
                    <a:lnTo>
                      <a:pt x="328" y="298"/>
                    </a:lnTo>
                    <a:lnTo>
                      <a:pt x="330" y="298"/>
                    </a:lnTo>
                    <a:lnTo>
                      <a:pt x="328" y="298"/>
                    </a:lnTo>
                    <a:lnTo>
                      <a:pt x="324" y="302"/>
                    </a:lnTo>
                    <a:lnTo>
                      <a:pt x="320" y="302"/>
                    </a:lnTo>
                    <a:lnTo>
                      <a:pt x="316" y="306"/>
                    </a:lnTo>
                    <a:lnTo>
                      <a:pt x="312" y="306"/>
                    </a:lnTo>
                    <a:lnTo>
                      <a:pt x="308" y="306"/>
                    </a:lnTo>
                    <a:lnTo>
                      <a:pt x="304" y="306"/>
                    </a:lnTo>
                    <a:lnTo>
                      <a:pt x="302" y="302"/>
                    </a:lnTo>
                    <a:lnTo>
                      <a:pt x="298" y="302"/>
                    </a:lnTo>
                    <a:lnTo>
                      <a:pt x="294" y="302"/>
                    </a:lnTo>
                    <a:lnTo>
                      <a:pt x="290" y="302"/>
                    </a:lnTo>
                    <a:lnTo>
                      <a:pt x="286" y="298"/>
                    </a:lnTo>
                    <a:lnTo>
                      <a:pt x="282" y="298"/>
                    </a:lnTo>
                    <a:lnTo>
                      <a:pt x="282" y="294"/>
                    </a:lnTo>
                    <a:lnTo>
                      <a:pt x="278" y="294"/>
                    </a:lnTo>
                    <a:lnTo>
                      <a:pt x="274" y="294"/>
                    </a:lnTo>
                    <a:lnTo>
                      <a:pt x="274" y="290"/>
                    </a:lnTo>
                    <a:lnTo>
                      <a:pt x="272" y="290"/>
                    </a:lnTo>
                    <a:lnTo>
                      <a:pt x="268" y="290"/>
                    </a:lnTo>
                    <a:lnTo>
                      <a:pt x="264" y="290"/>
                    </a:lnTo>
                    <a:lnTo>
                      <a:pt x="264" y="288"/>
                    </a:lnTo>
                    <a:lnTo>
                      <a:pt x="260" y="288"/>
                    </a:lnTo>
                    <a:lnTo>
                      <a:pt x="256" y="284"/>
                    </a:lnTo>
                    <a:lnTo>
                      <a:pt x="252" y="284"/>
                    </a:lnTo>
                    <a:lnTo>
                      <a:pt x="248" y="280"/>
                    </a:lnTo>
                    <a:lnTo>
                      <a:pt x="244" y="280"/>
                    </a:lnTo>
                    <a:lnTo>
                      <a:pt x="242" y="280"/>
                    </a:lnTo>
                    <a:lnTo>
                      <a:pt x="242" y="276"/>
                    </a:lnTo>
                    <a:lnTo>
                      <a:pt x="238" y="276"/>
                    </a:lnTo>
                    <a:lnTo>
                      <a:pt x="238" y="272"/>
                    </a:lnTo>
                    <a:lnTo>
                      <a:pt x="234" y="272"/>
                    </a:lnTo>
                    <a:lnTo>
                      <a:pt x="234" y="268"/>
                    </a:lnTo>
                    <a:lnTo>
                      <a:pt x="230" y="268"/>
                    </a:lnTo>
                    <a:lnTo>
                      <a:pt x="230" y="264"/>
                    </a:lnTo>
                    <a:lnTo>
                      <a:pt x="230" y="268"/>
                    </a:lnTo>
                    <a:lnTo>
                      <a:pt x="226" y="268"/>
                    </a:lnTo>
                    <a:lnTo>
                      <a:pt x="222" y="264"/>
                    </a:lnTo>
                    <a:lnTo>
                      <a:pt x="218" y="264"/>
                    </a:lnTo>
                    <a:lnTo>
                      <a:pt x="216" y="264"/>
                    </a:lnTo>
                    <a:lnTo>
                      <a:pt x="216" y="262"/>
                    </a:lnTo>
                    <a:lnTo>
                      <a:pt x="212" y="262"/>
                    </a:lnTo>
                    <a:lnTo>
                      <a:pt x="208" y="262"/>
                    </a:lnTo>
                    <a:lnTo>
                      <a:pt x="208" y="258"/>
                    </a:lnTo>
                    <a:lnTo>
                      <a:pt x="204" y="254"/>
                    </a:lnTo>
                    <a:lnTo>
                      <a:pt x="204" y="250"/>
                    </a:lnTo>
                    <a:lnTo>
                      <a:pt x="200" y="250"/>
                    </a:lnTo>
                    <a:lnTo>
                      <a:pt x="196" y="250"/>
                    </a:lnTo>
                    <a:lnTo>
                      <a:pt x="196" y="246"/>
                    </a:lnTo>
                    <a:lnTo>
                      <a:pt x="192" y="246"/>
                    </a:lnTo>
                    <a:lnTo>
                      <a:pt x="188" y="242"/>
                    </a:lnTo>
                    <a:lnTo>
                      <a:pt x="186" y="242"/>
                    </a:lnTo>
                    <a:lnTo>
                      <a:pt x="186" y="238"/>
                    </a:lnTo>
                    <a:lnTo>
                      <a:pt x="186" y="234"/>
                    </a:lnTo>
                    <a:lnTo>
                      <a:pt x="182" y="234"/>
                    </a:lnTo>
                    <a:lnTo>
                      <a:pt x="182" y="232"/>
                    </a:lnTo>
                    <a:lnTo>
                      <a:pt x="178" y="232"/>
                    </a:lnTo>
                    <a:lnTo>
                      <a:pt x="178" y="228"/>
                    </a:lnTo>
                    <a:lnTo>
                      <a:pt x="178" y="224"/>
                    </a:lnTo>
                    <a:lnTo>
                      <a:pt x="182" y="224"/>
                    </a:lnTo>
                    <a:lnTo>
                      <a:pt x="182" y="220"/>
                    </a:lnTo>
                    <a:lnTo>
                      <a:pt x="186" y="220"/>
                    </a:lnTo>
                    <a:lnTo>
                      <a:pt x="182" y="218"/>
                    </a:lnTo>
                    <a:lnTo>
                      <a:pt x="182" y="214"/>
                    </a:lnTo>
                    <a:lnTo>
                      <a:pt x="186" y="214"/>
                    </a:lnTo>
                    <a:lnTo>
                      <a:pt x="186" y="210"/>
                    </a:lnTo>
                    <a:lnTo>
                      <a:pt x="186" y="206"/>
                    </a:lnTo>
                    <a:lnTo>
                      <a:pt x="182" y="206"/>
                    </a:lnTo>
                    <a:lnTo>
                      <a:pt x="182" y="202"/>
                    </a:lnTo>
                    <a:lnTo>
                      <a:pt x="182" y="198"/>
                    </a:lnTo>
                    <a:lnTo>
                      <a:pt x="178" y="198"/>
                    </a:lnTo>
                    <a:lnTo>
                      <a:pt x="178" y="194"/>
                    </a:lnTo>
                    <a:lnTo>
                      <a:pt x="178" y="190"/>
                    </a:lnTo>
                    <a:lnTo>
                      <a:pt x="178" y="188"/>
                    </a:lnTo>
                    <a:lnTo>
                      <a:pt x="178" y="184"/>
                    </a:lnTo>
                    <a:lnTo>
                      <a:pt x="174" y="184"/>
                    </a:lnTo>
                    <a:lnTo>
                      <a:pt x="170" y="180"/>
                    </a:lnTo>
                    <a:lnTo>
                      <a:pt x="170" y="176"/>
                    </a:lnTo>
                    <a:lnTo>
                      <a:pt x="166" y="176"/>
                    </a:lnTo>
                    <a:lnTo>
                      <a:pt x="166" y="172"/>
                    </a:lnTo>
                    <a:lnTo>
                      <a:pt x="162" y="168"/>
                    </a:lnTo>
                    <a:lnTo>
                      <a:pt x="162" y="164"/>
                    </a:lnTo>
                    <a:lnTo>
                      <a:pt x="160" y="164"/>
                    </a:lnTo>
                    <a:lnTo>
                      <a:pt x="160" y="160"/>
                    </a:lnTo>
                    <a:lnTo>
                      <a:pt x="152" y="158"/>
                    </a:lnTo>
                    <a:lnTo>
                      <a:pt x="152" y="154"/>
                    </a:lnTo>
                    <a:lnTo>
                      <a:pt x="148" y="154"/>
                    </a:lnTo>
                    <a:lnTo>
                      <a:pt x="152" y="154"/>
                    </a:lnTo>
                    <a:lnTo>
                      <a:pt x="152" y="150"/>
                    </a:lnTo>
                    <a:lnTo>
                      <a:pt x="148" y="154"/>
                    </a:lnTo>
                    <a:lnTo>
                      <a:pt x="148" y="150"/>
                    </a:lnTo>
                    <a:lnTo>
                      <a:pt x="144" y="150"/>
                    </a:lnTo>
                    <a:lnTo>
                      <a:pt x="148" y="150"/>
                    </a:lnTo>
                    <a:lnTo>
                      <a:pt x="144" y="150"/>
                    </a:lnTo>
                    <a:lnTo>
                      <a:pt x="144" y="146"/>
                    </a:lnTo>
                    <a:lnTo>
                      <a:pt x="144" y="142"/>
                    </a:lnTo>
                    <a:lnTo>
                      <a:pt x="144" y="146"/>
                    </a:lnTo>
                    <a:lnTo>
                      <a:pt x="140" y="142"/>
                    </a:lnTo>
                    <a:lnTo>
                      <a:pt x="144" y="142"/>
                    </a:lnTo>
                    <a:lnTo>
                      <a:pt x="140" y="138"/>
                    </a:lnTo>
                    <a:lnTo>
                      <a:pt x="136" y="138"/>
                    </a:lnTo>
                    <a:lnTo>
                      <a:pt x="136" y="134"/>
                    </a:lnTo>
                    <a:lnTo>
                      <a:pt x="132" y="134"/>
                    </a:lnTo>
                    <a:lnTo>
                      <a:pt x="132" y="132"/>
                    </a:lnTo>
                    <a:lnTo>
                      <a:pt x="132" y="134"/>
                    </a:lnTo>
                    <a:lnTo>
                      <a:pt x="130" y="134"/>
                    </a:lnTo>
                    <a:lnTo>
                      <a:pt x="130" y="132"/>
                    </a:lnTo>
                    <a:lnTo>
                      <a:pt x="132" y="132"/>
                    </a:lnTo>
                    <a:lnTo>
                      <a:pt x="132" y="128"/>
                    </a:lnTo>
                    <a:lnTo>
                      <a:pt x="132" y="132"/>
                    </a:lnTo>
                    <a:lnTo>
                      <a:pt x="130" y="132"/>
                    </a:lnTo>
                    <a:lnTo>
                      <a:pt x="126" y="132"/>
                    </a:lnTo>
                    <a:lnTo>
                      <a:pt x="126" y="128"/>
                    </a:lnTo>
                    <a:lnTo>
                      <a:pt x="126" y="124"/>
                    </a:lnTo>
                    <a:lnTo>
                      <a:pt x="126" y="120"/>
                    </a:lnTo>
                    <a:lnTo>
                      <a:pt x="126" y="124"/>
                    </a:lnTo>
                    <a:lnTo>
                      <a:pt x="126" y="120"/>
                    </a:lnTo>
                    <a:lnTo>
                      <a:pt x="130" y="120"/>
                    </a:lnTo>
                    <a:lnTo>
                      <a:pt x="126" y="116"/>
                    </a:lnTo>
                    <a:lnTo>
                      <a:pt x="126" y="112"/>
                    </a:lnTo>
                    <a:lnTo>
                      <a:pt x="122" y="112"/>
                    </a:lnTo>
                    <a:lnTo>
                      <a:pt x="118" y="112"/>
                    </a:lnTo>
                    <a:lnTo>
                      <a:pt x="118" y="108"/>
                    </a:lnTo>
                    <a:lnTo>
                      <a:pt x="118" y="104"/>
                    </a:lnTo>
                    <a:lnTo>
                      <a:pt x="114" y="104"/>
                    </a:lnTo>
                    <a:lnTo>
                      <a:pt x="110" y="104"/>
                    </a:lnTo>
                    <a:lnTo>
                      <a:pt x="110" y="102"/>
                    </a:lnTo>
                    <a:lnTo>
                      <a:pt x="106" y="98"/>
                    </a:lnTo>
                    <a:lnTo>
                      <a:pt x="106" y="94"/>
                    </a:lnTo>
                    <a:lnTo>
                      <a:pt x="106" y="90"/>
                    </a:lnTo>
                    <a:lnTo>
                      <a:pt x="110" y="90"/>
                    </a:lnTo>
                    <a:lnTo>
                      <a:pt x="106" y="90"/>
                    </a:lnTo>
                    <a:lnTo>
                      <a:pt x="104" y="90"/>
                    </a:lnTo>
                    <a:lnTo>
                      <a:pt x="100" y="90"/>
                    </a:lnTo>
                    <a:lnTo>
                      <a:pt x="100" y="86"/>
                    </a:lnTo>
                    <a:lnTo>
                      <a:pt x="96" y="86"/>
                    </a:lnTo>
                    <a:lnTo>
                      <a:pt x="96" y="82"/>
                    </a:lnTo>
                    <a:lnTo>
                      <a:pt x="92" y="78"/>
                    </a:lnTo>
                    <a:lnTo>
                      <a:pt x="92" y="74"/>
                    </a:lnTo>
                    <a:lnTo>
                      <a:pt x="90" y="74"/>
                    </a:lnTo>
                    <a:lnTo>
                      <a:pt x="90" y="72"/>
                    </a:lnTo>
                    <a:lnTo>
                      <a:pt x="86" y="72"/>
                    </a:lnTo>
                    <a:lnTo>
                      <a:pt x="86" y="68"/>
                    </a:lnTo>
                    <a:lnTo>
                      <a:pt x="86" y="64"/>
                    </a:lnTo>
                    <a:lnTo>
                      <a:pt x="82" y="64"/>
                    </a:lnTo>
                    <a:lnTo>
                      <a:pt x="86" y="60"/>
                    </a:lnTo>
                    <a:lnTo>
                      <a:pt x="82" y="60"/>
                    </a:lnTo>
                    <a:lnTo>
                      <a:pt x="82" y="56"/>
                    </a:lnTo>
                    <a:lnTo>
                      <a:pt x="78" y="52"/>
                    </a:lnTo>
                    <a:lnTo>
                      <a:pt x="78" y="48"/>
                    </a:lnTo>
                    <a:lnTo>
                      <a:pt x="78" y="46"/>
                    </a:lnTo>
                    <a:lnTo>
                      <a:pt x="74" y="42"/>
                    </a:lnTo>
                    <a:lnTo>
                      <a:pt x="74" y="38"/>
                    </a:lnTo>
                    <a:lnTo>
                      <a:pt x="74" y="34"/>
                    </a:lnTo>
                    <a:lnTo>
                      <a:pt x="74" y="30"/>
                    </a:lnTo>
                    <a:lnTo>
                      <a:pt x="70" y="30"/>
                    </a:lnTo>
                    <a:lnTo>
                      <a:pt x="66" y="30"/>
                    </a:lnTo>
                    <a:lnTo>
                      <a:pt x="66" y="26"/>
                    </a:lnTo>
                    <a:lnTo>
                      <a:pt x="66" y="22"/>
                    </a:lnTo>
                    <a:lnTo>
                      <a:pt x="62" y="22"/>
                    </a:lnTo>
                    <a:lnTo>
                      <a:pt x="60" y="22"/>
                    </a:lnTo>
                    <a:lnTo>
                      <a:pt x="62" y="22"/>
                    </a:lnTo>
                    <a:lnTo>
                      <a:pt x="60" y="22"/>
                    </a:lnTo>
                    <a:lnTo>
                      <a:pt x="56" y="22"/>
                    </a:lnTo>
                    <a:lnTo>
                      <a:pt x="52" y="18"/>
                    </a:lnTo>
                    <a:lnTo>
                      <a:pt x="48" y="18"/>
                    </a:lnTo>
                    <a:lnTo>
                      <a:pt x="48" y="16"/>
                    </a:lnTo>
                    <a:lnTo>
                      <a:pt x="44" y="16"/>
                    </a:lnTo>
                    <a:lnTo>
                      <a:pt x="48" y="16"/>
                    </a:lnTo>
                    <a:lnTo>
                      <a:pt x="48" y="18"/>
                    </a:lnTo>
                    <a:lnTo>
                      <a:pt x="48" y="22"/>
                    </a:lnTo>
                    <a:lnTo>
                      <a:pt x="48" y="26"/>
                    </a:lnTo>
                    <a:lnTo>
                      <a:pt x="48" y="30"/>
                    </a:lnTo>
                    <a:lnTo>
                      <a:pt x="48" y="34"/>
                    </a:lnTo>
                    <a:lnTo>
                      <a:pt x="52" y="34"/>
                    </a:lnTo>
                    <a:lnTo>
                      <a:pt x="52" y="38"/>
                    </a:lnTo>
                    <a:lnTo>
                      <a:pt x="52" y="42"/>
                    </a:lnTo>
                    <a:lnTo>
                      <a:pt x="52" y="46"/>
                    </a:lnTo>
                    <a:lnTo>
                      <a:pt x="52" y="48"/>
                    </a:lnTo>
                    <a:lnTo>
                      <a:pt x="52" y="52"/>
                    </a:lnTo>
                    <a:lnTo>
                      <a:pt x="56" y="52"/>
                    </a:lnTo>
                    <a:lnTo>
                      <a:pt x="56" y="56"/>
                    </a:lnTo>
                    <a:lnTo>
                      <a:pt x="60" y="56"/>
                    </a:lnTo>
                    <a:lnTo>
                      <a:pt x="60" y="60"/>
                    </a:lnTo>
                    <a:lnTo>
                      <a:pt x="62" y="60"/>
                    </a:lnTo>
                    <a:lnTo>
                      <a:pt x="62" y="64"/>
                    </a:lnTo>
                    <a:lnTo>
                      <a:pt x="66" y="64"/>
                    </a:lnTo>
                    <a:lnTo>
                      <a:pt x="66" y="68"/>
                    </a:lnTo>
                    <a:lnTo>
                      <a:pt x="66" y="72"/>
                    </a:lnTo>
                    <a:lnTo>
                      <a:pt x="70" y="72"/>
                    </a:lnTo>
                    <a:lnTo>
                      <a:pt x="70" y="74"/>
                    </a:lnTo>
                    <a:lnTo>
                      <a:pt x="74" y="74"/>
                    </a:lnTo>
                    <a:lnTo>
                      <a:pt x="74" y="78"/>
                    </a:lnTo>
                    <a:lnTo>
                      <a:pt x="78" y="82"/>
                    </a:lnTo>
                    <a:lnTo>
                      <a:pt x="78" y="86"/>
                    </a:lnTo>
                    <a:lnTo>
                      <a:pt x="78" y="90"/>
                    </a:lnTo>
                    <a:lnTo>
                      <a:pt x="78" y="94"/>
                    </a:lnTo>
                    <a:lnTo>
                      <a:pt x="82" y="94"/>
                    </a:lnTo>
                    <a:lnTo>
                      <a:pt x="86" y="98"/>
                    </a:lnTo>
                    <a:lnTo>
                      <a:pt x="86" y="102"/>
                    </a:lnTo>
                    <a:lnTo>
                      <a:pt x="90" y="104"/>
                    </a:lnTo>
                    <a:lnTo>
                      <a:pt x="90" y="108"/>
                    </a:lnTo>
                    <a:lnTo>
                      <a:pt x="90" y="112"/>
                    </a:lnTo>
                    <a:lnTo>
                      <a:pt x="92" y="112"/>
                    </a:lnTo>
                    <a:lnTo>
                      <a:pt x="92" y="116"/>
                    </a:lnTo>
                    <a:lnTo>
                      <a:pt x="92" y="112"/>
                    </a:lnTo>
                    <a:lnTo>
                      <a:pt x="92" y="108"/>
                    </a:lnTo>
                    <a:lnTo>
                      <a:pt x="92" y="112"/>
                    </a:lnTo>
                    <a:lnTo>
                      <a:pt x="96" y="112"/>
                    </a:lnTo>
                    <a:lnTo>
                      <a:pt x="96" y="116"/>
                    </a:lnTo>
                    <a:lnTo>
                      <a:pt x="96" y="120"/>
                    </a:lnTo>
                    <a:lnTo>
                      <a:pt x="96" y="124"/>
                    </a:lnTo>
                    <a:lnTo>
                      <a:pt x="96" y="128"/>
                    </a:lnTo>
                    <a:lnTo>
                      <a:pt x="100" y="128"/>
                    </a:lnTo>
                    <a:lnTo>
                      <a:pt x="100" y="132"/>
                    </a:lnTo>
                    <a:lnTo>
                      <a:pt x="104" y="134"/>
                    </a:lnTo>
                    <a:lnTo>
                      <a:pt x="104" y="138"/>
                    </a:lnTo>
                    <a:lnTo>
                      <a:pt x="104" y="142"/>
                    </a:lnTo>
                    <a:lnTo>
                      <a:pt x="106" y="142"/>
                    </a:lnTo>
                    <a:lnTo>
                      <a:pt x="106" y="146"/>
                    </a:lnTo>
                    <a:lnTo>
                      <a:pt x="106" y="150"/>
                    </a:lnTo>
                    <a:lnTo>
                      <a:pt x="106" y="154"/>
                    </a:lnTo>
                    <a:lnTo>
                      <a:pt x="106" y="158"/>
                    </a:lnTo>
                    <a:lnTo>
                      <a:pt x="110" y="158"/>
                    </a:lnTo>
                    <a:lnTo>
                      <a:pt x="114" y="158"/>
                    </a:lnTo>
                    <a:lnTo>
                      <a:pt x="110" y="158"/>
                    </a:lnTo>
                    <a:lnTo>
                      <a:pt x="110" y="154"/>
                    </a:lnTo>
                    <a:lnTo>
                      <a:pt x="114" y="154"/>
                    </a:lnTo>
                    <a:lnTo>
                      <a:pt x="114" y="158"/>
                    </a:lnTo>
                    <a:lnTo>
                      <a:pt x="118" y="158"/>
                    </a:lnTo>
                    <a:lnTo>
                      <a:pt x="118" y="160"/>
                    </a:lnTo>
                    <a:lnTo>
                      <a:pt x="118" y="164"/>
                    </a:lnTo>
                    <a:lnTo>
                      <a:pt x="122" y="164"/>
                    </a:lnTo>
                    <a:lnTo>
                      <a:pt x="122" y="168"/>
                    </a:lnTo>
                    <a:lnTo>
                      <a:pt x="126" y="168"/>
                    </a:lnTo>
                    <a:lnTo>
                      <a:pt x="126" y="172"/>
                    </a:lnTo>
                    <a:lnTo>
                      <a:pt x="126" y="176"/>
                    </a:lnTo>
                    <a:lnTo>
                      <a:pt x="122" y="176"/>
                    </a:lnTo>
                    <a:lnTo>
                      <a:pt x="122" y="180"/>
                    </a:lnTo>
                    <a:lnTo>
                      <a:pt x="118" y="180"/>
                    </a:lnTo>
                    <a:lnTo>
                      <a:pt x="114" y="180"/>
                    </a:lnTo>
                    <a:lnTo>
                      <a:pt x="114" y="176"/>
                    </a:lnTo>
                    <a:lnTo>
                      <a:pt x="114" y="172"/>
                    </a:lnTo>
                    <a:lnTo>
                      <a:pt x="110" y="168"/>
                    </a:lnTo>
                    <a:lnTo>
                      <a:pt x="106" y="164"/>
                    </a:lnTo>
                    <a:lnTo>
                      <a:pt x="104" y="160"/>
                    </a:lnTo>
                    <a:lnTo>
                      <a:pt x="104" y="158"/>
                    </a:lnTo>
                    <a:lnTo>
                      <a:pt x="100" y="158"/>
                    </a:lnTo>
                    <a:lnTo>
                      <a:pt x="96" y="154"/>
                    </a:lnTo>
                    <a:lnTo>
                      <a:pt x="96" y="154"/>
                    </a:lnTo>
                    <a:lnTo>
                      <a:pt x="96" y="154"/>
                    </a:lnTo>
                    <a:close/>
                    <a:moveTo>
                      <a:pt x="106" y="142"/>
                    </a:moveTo>
                    <a:lnTo>
                      <a:pt x="110" y="146"/>
                    </a:lnTo>
                    <a:lnTo>
                      <a:pt x="106" y="146"/>
                    </a:lnTo>
                    <a:lnTo>
                      <a:pt x="106" y="142"/>
                    </a:lnTo>
                    <a:lnTo>
                      <a:pt x="106" y="142"/>
                    </a:lnTo>
                    <a:lnTo>
                      <a:pt x="106" y="142"/>
                    </a:lnTo>
                    <a:close/>
                    <a:moveTo>
                      <a:pt x="86" y="138"/>
                    </a:moveTo>
                    <a:lnTo>
                      <a:pt x="90" y="138"/>
                    </a:lnTo>
                    <a:lnTo>
                      <a:pt x="86" y="138"/>
                    </a:lnTo>
                    <a:lnTo>
                      <a:pt x="86" y="142"/>
                    </a:lnTo>
                    <a:lnTo>
                      <a:pt x="86" y="146"/>
                    </a:lnTo>
                    <a:lnTo>
                      <a:pt x="90" y="150"/>
                    </a:lnTo>
                    <a:lnTo>
                      <a:pt x="86" y="150"/>
                    </a:lnTo>
                    <a:lnTo>
                      <a:pt x="86" y="146"/>
                    </a:lnTo>
                    <a:lnTo>
                      <a:pt x="86" y="142"/>
                    </a:lnTo>
                    <a:lnTo>
                      <a:pt x="86" y="138"/>
                    </a:lnTo>
                    <a:lnTo>
                      <a:pt x="86" y="138"/>
                    </a:lnTo>
                    <a:lnTo>
                      <a:pt x="86" y="138"/>
                    </a:lnTo>
                    <a:close/>
                    <a:moveTo>
                      <a:pt x="104" y="254"/>
                    </a:moveTo>
                    <a:lnTo>
                      <a:pt x="100" y="254"/>
                    </a:lnTo>
                    <a:lnTo>
                      <a:pt x="104" y="254"/>
                    </a:lnTo>
                    <a:lnTo>
                      <a:pt x="104" y="250"/>
                    </a:lnTo>
                    <a:lnTo>
                      <a:pt x="104" y="254"/>
                    </a:lnTo>
                    <a:lnTo>
                      <a:pt x="104" y="254"/>
                    </a:lnTo>
                    <a:lnTo>
                      <a:pt x="104" y="254"/>
                    </a:lnTo>
                    <a:close/>
                    <a:moveTo>
                      <a:pt x="74" y="72"/>
                    </a:moveTo>
                    <a:lnTo>
                      <a:pt x="70" y="72"/>
                    </a:lnTo>
                    <a:lnTo>
                      <a:pt x="70" y="68"/>
                    </a:lnTo>
                    <a:lnTo>
                      <a:pt x="66" y="64"/>
                    </a:lnTo>
                    <a:lnTo>
                      <a:pt x="66" y="60"/>
                    </a:lnTo>
                    <a:lnTo>
                      <a:pt x="70" y="60"/>
                    </a:lnTo>
                    <a:lnTo>
                      <a:pt x="70" y="64"/>
                    </a:lnTo>
                    <a:lnTo>
                      <a:pt x="70" y="68"/>
                    </a:lnTo>
                    <a:lnTo>
                      <a:pt x="74" y="68"/>
                    </a:lnTo>
                    <a:lnTo>
                      <a:pt x="74" y="72"/>
                    </a:lnTo>
                    <a:lnTo>
                      <a:pt x="74" y="72"/>
                    </a:lnTo>
                    <a:lnTo>
                      <a:pt x="74" y="72"/>
                    </a:lnTo>
                    <a:close/>
                    <a:moveTo>
                      <a:pt x="86" y="74"/>
                    </a:moveTo>
                    <a:lnTo>
                      <a:pt x="82" y="74"/>
                    </a:lnTo>
                    <a:lnTo>
                      <a:pt x="82" y="72"/>
                    </a:lnTo>
                    <a:lnTo>
                      <a:pt x="82" y="68"/>
                    </a:lnTo>
                    <a:lnTo>
                      <a:pt x="86" y="68"/>
                    </a:lnTo>
                    <a:lnTo>
                      <a:pt x="86" y="72"/>
                    </a:lnTo>
                    <a:lnTo>
                      <a:pt x="86" y="74"/>
                    </a:lnTo>
                    <a:lnTo>
                      <a:pt x="86" y="74"/>
                    </a:lnTo>
                    <a:lnTo>
                      <a:pt x="86" y="74"/>
                    </a:lnTo>
                    <a:close/>
                    <a:moveTo>
                      <a:pt x="0" y="72"/>
                    </a:moveTo>
                    <a:lnTo>
                      <a:pt x="0" y="68"/>
                    </a:lnTo>
                    <a:lnTo>
                      <a:pt x="0" y="72"/>
                    </a:lnTo>
                    <a:lnTo>
                      <a:pt x="0" y="72"/>
                    </a:lnTo>
                    <a:lnTo>
                      <a:pt x="0" y="72"/>
                    </a:lnTo>
                    <a:close/>
                    <a:moveTo>
                      <a:pt x="44" y="90"/>
                    </a:moveTo>
                    <a:lnTo>
                      <a:pt x="44" y="86"/>
                    </a:lnTo>
                    <a:lnTo>
                      <a:pt x="40" y="86"/>
                    </a:lnTo>
                    <a:lnTo>
                      <a:pt x="44" y="86"/>
                    </a:lnTo>
                    <a:lnTo>
                      <a:pt x="44" y="82"/>
                    </a:lnTo>
                    <a:lnTo>
                      <a:pt x="44" y="86"/>
                    </a:lnTo>
                    <a:lnTo>
                      <a:pt x="44" y="90"/>
                    </a:lnTo>
                    <a:lnTo>
                      <a:pt x="44" y="90"/>
                    </a:lnTo>
                    <a:lnTo>
                      <a:pt x="44" y="90"/>
                    </a:lnTo>
                    <a:close/>
                    <a:moveTo>
                      <a:pt x="100" y="128"/>
                    </a:moveTo>
                    <a:lnTo>
                      <a:pt x="100" y="124"/>
                    </a:lnTo>
                    <a:lnTo>
                      <a:pt x="100" y="128"/>
                    </a:lnTo>
                    <a:lnTo>
                      <a:pt x="100" y="128"/>
                    </a:lnTo>
                    <a:lnTo>
                      <a:pt x="100" y="128"/>
                    </a:lnTo>
                    <a:close/>
                    <a:moveTo>
                      <a:pt x="110" y="154"/>
                    </a:moveTo>
                    <a:lnTo>
                      <a:pt x="110" y="150"/>
                    </a:lnTo>
                    <a:lnTo>
                      <a:pt x="110" y="154"/>
                    </a:lnTo>
                    <a:lnTo>
                      <a:pt x="110" y="154"/>
                    </a:lnTo>
                    <a:lnTo>
                      <a:pt x="110" y="154"/>
                    </a:lnTo>
                    <a:close/>
                    <a:moveTo>
                      <a:pt x="92" y="154"/>
                    </a:moveTo>
                    <a:lnTo>
                      <a:pt x="90" y="154"/>
                    </a:lnTo>
                    <a:lnTo>
                      <a:pt x="90" y="150"/>
                    </a:lnTo>
                    <a:lnTo>
                      <a:pt x="92" y="150"/>
                    </a:lnTo>
                    <a:lnTo>
                      <a:pt x="92" y="154"/>
                    </a:lnTo>
                    <a:lnTo>
                      <a:pt x="92" y="154"/>
                    </a:lnTo>
                    <a:lnTo>
                      <a:pt x="92" y="154"/>
                    </a:lnTo>
                    <a:close/>
                    <a:moveTo>
                      <a:pt x="118" y="158"/>
                    </a:moveTo>
                    <a:lnTo>
                      <a:pt x="118" y="154"/>
                    </a:lnTo>
                    <a:lnTo>
                      <a:pt x="118" y="158"/>
                    </a:lnTo>
                    <a:lnTo>
                      <a:pt x="118" y="158"/>
                    </a:lnTo>
                    <a:lnTo>
                      <a:pt x="118" y="158"/>
                    </a:lnTo>
                    <a:close/>
                    <a:moveTo>
                      <a:pt x="162" y="206"/>
                    </a:moveTo>
                    <a:lnTo>
                      <a:pt x="162" y="202"/>
                    </a:lnTo>
                    <a:lnTo>
                      <a:pt x="166" y="202"/>
                    </a:lnTo>
                    <a:lnTo>
                      <a:pt x="166" y="206"/>
                    </a:lnTo>
                    <a:lnTo>
                      <a:pt x="162" y="206"/>
                    </a:lnTo>
                    <a:lnTo>
                      <a:pt x="162" y="206"/>
                    </a:lnTo>
                    <a:lnTo>
                      <a:pt x="162" y="206"/>
                    </a:lnTo>
                    <a:close/>
                    <a:moveTo>
                      <a:pt x="166" y="206"/>
                    </a:moveTo>
                    <a:lnTo>
                      <a:pt x="170" y="206"/>
                    </a:lnTo>
                    <a:lnTo>
                      <a:pt x="166" y="206"/>
                    </a:lnTo>
                    <a:lnTo>
                      <a:pt x="166" y="206"/>
                    </a:lnTo>
                    <a:lnTo>
                      <a:pt x="166" y="206"/>
                    </a:lnTo>
                    <a:close/>
                    <a:moveTo>
                      <a:pt x="442" y="228"/>
                    </a:moveTo>
                    <a:lnTo>
                      <a:pt x="442" y="224"/>
                    </a:lnTo>
                    <a:lnTo>
                      <a:pt x="442" y="220"/>
                    </a:lnTo>
                    <a:lnTo>
                      <a:pt x="446" y="220"/>
                    </a:lnTo>
                    <a:lnTo>
                      <a:pt x="446" y="224"/>
                    </a:lnTo>
                    <a:lnTo>
                      <a:pt x="442" y="224"/>
                    </a:lnTo>
                    <a:lnTo>
                      <a:pt x="442" y="228"/>
                    </a:lnTo>
                    <a:lnTo>
                      <a:pt x="442" y="228"/>
                    </a:lnTo>
                    <a:lnTo>
                      <a:pt x="442" y="228"/>
                    </a:lnTo>
                    <a:close/>
                    <a:moveTo>
                      <a:pt x="376" y="254"/>
                    </a:moveTo>
                    <a:lnTo>
                      <a:pt x="372" y="254"/>
                    </a:lnTo>
                    <a:lnTo>
                      <a:pt x="376" y="254"/>
                    </a:lnTo>
                    <a:lnTo>
                      <a:pt x="380" y="254"/>
                    </a:lnTo>
                    <a:lnTo>
                      <a:pt x="376" y="254"/>
                    </a:lnTo>
                    <a:lnTo>
                      <a:pt x="376" y="254"/>
                    </a:lnTo>
                    <a:lnTo>
                      <a:pt x="376" y="25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2" name="Freeform 79">
                <a:extLst>
                  <a:ext uri="{FF2B5EF4-FFF2-40B4-BE49-F238E27FC236}">
                    <a16:creationId xmlns:a16="http://schemas.microsoft.com/office/drawing/2014/main" id="{3279944F-F802-4AF5-A646-30B592804594}"/>
                  </a:ext>
                </a:extLst>
              </p:cNvPr>
              <p:cNvSpPr>
                <a:spLocks noEditPoints="1"/>
              </p:cNvSpPr>
              <p:nvPr/>
            </p:nvSpPr>
            <p:spPr bwMode="auto">
              <a:xfrm>
                <a:off x="2654067" y="9656449"/>
                <a:ext cx="17426" cy="6970"/>
              </a:xfrm>
              <a:custGeom>
                <a:avLst/>
                <a:gdLst>
                  <a:gd name="T0" fmla="*/ 4 w 10"/>
                  <a:gd name="T1" fmla="*/ 4 h 4"/>
                  <a:gd name="T2" fmla="*/ 4 w 10"/>
                  <a:gd name="T3" fmla="*/ 4 h 4"/>
                  <a:gd name="T4" fmla="*/ 4 w 10"/>
                  <a:gd name="T5" fmla="*/ 4 h 4"/>
                  <a:gd name="T6" fmla="*/ 4 w 10"/>
                  <a:gd name="T7" fmla="*/ 4 h 4"/>
                  <a:gd name="T8" fmla="*/ 0 w 10"/>
                  <a:gd name="T9" fmla="*/ 4 h 4"/>
                  <a:gd name="T10" fmla="*/ 0 w 10"/>
                  <a:gd name="T11" fmla="*/ 0 h 4"/>
                  <a:gd name="T12" fmla="*/ 0 w 10"/>
                  <a:gd name="T13" fmla="*/ 0 h 4"/>
                  <a:gd name="T14" fmla="*/ 0 w 10"/>
                  <a:gd name="T15" fmla="*/ 0 h 4"/>
                  <a:gd name="T16" fmla="*/ 0 w 10"/>
                  <a:gd name="T17" fmla="*/ 0 h 4"/>
                  <a:gd name="T18" fmla="*/ 0 w 10"/>
                  <a:gd name="T19" fmla="*/ 0 h 4"/>
                  <a:gd name="T20" fmla="*/ 0 w 10"/>
                  <a:gd name="T21" fmla="*/ 0 h 4"/>
                  <a:gd name="T22" fmla="*/ 0 w 10"/>
                  <a:gd name="T23" fmla="*/ 0 h 4"/>
                  <a:gd name="T24" fmla="*/ 0 w 10"/>
                  <a:gd name="T25" fmla="*/ 0 h 4"/>
                  <a:gd name="T26" fmla="*/ 0 w 10"/>
                  <a:gd name="T27" fmla="*/ 0 h 4"/>
                  <a:gd name="T28" fmla="*/ 0 w 10"/>
                  <a:gd name="T29" fmla="*/ 0 h 4"/>
                  <a:gd name="T30" fmla="*/ 0 w 10"/>
                  <a:gd name="T31" fmla="*/ 0 h 4"/>
                  <a:gd name="T32" fmla="*/ 0 w 10"/>
                  <a:gd name="T33" fmla="*/ 0 h 4"/>
                  <a:gd name="T34" fmla="*/ 0 w 10"/>
                  <a:gd name="T35" fmla="*/ 0 h 4"/>
                  <a:gd name="T36" fmla="*/ 0 w 10"/>
                  <a:gd name="T37" fmla="*/ 0 h 4"/>
                  <a:gd name="T38" fmla="*/ 0 w 10"/>
                  <a:gd name="T39" fmla="*/ 0 h 4"/>
                  <a:gd name="T40" fmla="*/ 0 w 10"/>
                  <a:gd name="T41" fmla="*/ 0 h 4"/>
                  <a:gd name="T42" fmla="*/ 0 w 10"/>
                  <a:gd name="T43" fmla="*/ 0 h 4"/>
                  <a:gd name="T44" fmla="*/ 4 w 10"/>
                  <a:gd name="T45" fmla="*/ 0 h 4"/>
                  <a:gd name="T46" fmla="*/ 4 w 10"/>
                  <a:gd name="T47" fmla="*/ 0 h 4"/>
                  <a:gd name="T48" fmla="*/ 4 w 10"/>
                  <a:gd name="T49" fmla="*/ 4 h 4"/>
                  <a:gd name="T50" fmla="*/ 4 w 10"/>
                  <a:gd name="T51" fmla="*/ 4 h 4"/>
                  <a:gd name="T52" fmla="*/ 4 w 10"/>
                  <a:gd name="T53" fmla="*/ 4 h 4"/>
                  <a:gd name="T54" fmla="*/ 4 w 10"/>
                  <a:gd name="T55" fmla="*/ 4 h 4"/>
                  <a:gd name="T56" fmla="*/ 4 w 10"/>
                  <a:gd name="T57" fmla="*/ 4 h 4"/>
                  <a:gd name="T58" fmla="*/ 4 w 10"/>
                  <a:gd name="T59" fmla="*/ 4 h 4"/>
                  <a:gd name="T60" fmla="*/ 4 w 10"/>
                  <a:gd name="T61" fmla="*/ 4 h 4"/>
                  <a:gd name="T62" fmla="*/ 10 w 10"/>
                  <a:gd name="T63" fmla="*/ 4 h 4"/>
                  <a:gd name="T64" fmla="*/ 10 w 10"/>
                  <a:gd name="T65" fmla="*/ 4 h 4"/>
                  <a:gd name="T66" fmla="*/ 10 w 10"/>
                  <a:gd name="T67" fmla="*/ 4 h 4"/>
                  <a:gd name="T68" fmla="*/ 10 w 10"/>
                  <a:gd name="T69" fmla="*/ 4 h 4"/>
                  <a:gd name="T70" fmla="*/ 10 w 10"/>
                  <a:gd name="T71" fmla="*/ 4 h 4"/>
                  <a:gd name="T72" fmla="*/ 10 w 10"/>
                  <a:gd name="T73" fmla="*/ 4 h 4"/>
                  <a:gd name="T74" fmla="*/ 10 w 10"/>
                  <a:gd name="T75" fmla="*/ 4 h 4"/>
                  <a:gd name="T76" fmla="*/ 10 w 10"/>
                  <a:gd name="T77" fmla="*/ 4 h 4"/>
                  <a:gd name="T78" fmla="*/ 10 w 10"/>
                  <a:gd name="T79" fmla="*/ 0 h 4"/>
                  <a:gd name="T80" fmla="*/ 10 w 10"/>
                  <a:gd name="T81" fmla="*/ 0 h 4"/>
                  <a:gd name="T82" fmla="*/ 10 w 10"/>
                  <a:gd name="T83" fmla="*/ 0 h 4"/>
                  <a:gd name="T84" fmla="*/ 10 w 10"/>
                  <a:gd name="T85" fmla="*/ 0 h 4"/>
                  <a:gd name="T86" fmla="*/ 10 w 10"/>
                  <a:gd name="T87" fmla="*/ 0 h 4"/>
                  <a:gd name="T88" fmla="*/ 8 w 10"/>
                  <a:gd name="T89" fmla="*/ 0 h 4"/>
                  <a:gd name="T90" fmla="*/ 8 w 10"/>
                  <a:gd name="T91" fmla="*/ 0 h 4"/>
                  <a:gd name="T92" fmla="*/ 8 w 10"/>
                  <a:gd name="T93" fmla="*/ 0 h 4"/>
                  <a:gd name="T94" fmla="*/ 8 w 10"/>
                  <a:gd name="T95" fmla="*/ 0 h 4"/>
                  <a:gd name="T96" fmla="*/ 8 w 10"/>
                  <a:gd name="T97" fmla="*/ 0 h 4"/>
                  <a:gd name="T98" fmla="*/ 8 w 10"/>
                  <a:gd name="T99" fmla="*/ 0 h 4"/>
                  <a:gd name="T100" fmla="*/ 10 w 10"/>
                  <a:gd name="T101" fmla="*/ 0 h 4"/>
                  <a:gd name="T102" fmla="*/ 10 w 10"/>
                  <a:gd name="T103" fmla="*/ 0 h 4"/>
                  <a:gd name="T104" fmla="*/ 10 w 10"/>
                  <a:gd name="T105" fmla="*/ 0 h 4"/>
                  <a:gd name="T106" fmla="*/ 10 w 10"/>
                  <a:gd name="T107" fmla="*/ 4 h 4"/>
                  <a:gd name="T108" fmla="*/ 10 w 10"/>
                  <a:gd name="T109" fmla="*/ 4 h 4"/>
                  <a:gd name="T110" fmla="*/ 10 w 10"/>
                  <a:gd name="T111" fmla="*/ 4 h 4"/>
                  <a:gd name="T112" fmla="*/ 10 w 10"/>
                  <a:gd name="T113" fmla="*/ 4 h 4"/>
                  <a:gd name="T114" fmla="*/ 10 w 10"/>
                  <a:gd name="T115" fmla="*/ 4 h 4"/>
                  <a:gd name="T116" fmla="*/ 10 w 10"/>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 h="4">
                    <a:moveTo>
                      <a:pt x="4" y="4"/>
                    </a:moveTo>
                    <a:lnTo>
                      <a:pt x="4" y="4"/>
                    </a:lnTo>
                    <a:lnTo>
                      <a:pt x="4" y="4"/>
                    </a:lnTo>
                    <a:lnTo>
                      <a:pt x="4"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4"/>
                    </a:lnTo>
                    <a:lnTo>
                      <a:pt x="4" y="4"/>
                    </a:lnTo>
                    <a:lnTo>
                      <a:pt x="4" y="4"/>
                    </a:lnTo>
                    <a:lnTo>
                      <a:pt x="4" y="4"/>
                    </a:lnTo>
                    <a:lnTo>
                      <a:pt x="4" y="4"/>
                    </a:lnTo>
                    <a:lnTo>
                      <a:pt x="4" y="4"/>
                    </a:lnTo>
                    <a:lnTo>
                      <a:pt x="4" y="4"/>
                    </a:lnTo>
                    <a:close/>
                    <a:moveTo>
                      <a:pt x="10" y="4"/>
                    </a:moveTo>
                    <a:lnTo>
                      <a:pt x="10" y="4"/>
                    </a:lnTo>
                    <a:lnTo>
                      <a:pt x="10" y="4"/>
                    </a:lnTo>
                    <a:lnTo>
                      <a:pt x="10" y="4"/>
                    </a:lnTo>
                    <a:lnTo>
                      <a:pt x="10" y="4"/>
                    </a:lnTo>
                    <a:lnTo>
                      <a:pt x="10" y="4"/>
                    </a:lnTo>
                    <a:lnTo>
                      <a:pt x="10" y="4"/>
                    </a:lnTo>
                    <a:lnTo>
                      <a:pt x="10" y="4"/>
                    </a:lnTo>
                    <a:lnTo>
                      <a:pt x="10" y="0"/>
                    </a:lnTo>
                    <a:lnTo>
                      <a:pt x="10" y="0"/>
                    </a:lnTo>
                    <a:lnTo>
                      <a:pt x="10" y="0"/>
                    </a:lnTo>
                    <a:lnTo>
                      <a:pt x="10" y="0"/>
                    </a:lnTo>
                    <a:lnTo>
                      <a:pt x="10" y="0"/>
                    </a:lnTo>
                    <a:lnTo>
                      <a:pt x="8" y="0"/>
                    </a:lnTo>
                    <a:lnTo>
                      <a:pt x="8" y="0"/>
                    </a:lnTo>
                    <a:lnTo>
                      <a:pt x="8" y="0"/>
                    </a:lnTo>
                    <a:lnTo>
                      <a:pt x="8" y="0"/>
                    </a:lnTo>
                    <a:lnTo>
                      <a:pt x="8" y="0"/>
                    </a:lnTo>
                    <a:lnTo>
                      <a:pt x="8" y="0"/>
                    </a:lnTo>
                    <a:lnTo>
                      <a:pt x="10" y="0"/>
                    </a:lnTo>
                    <a:lnTo>
                      <a:pt x="10" y="0"/>
                    </a:lnTo>
                    <a:lnTo>
                      <a:pt x="10" y="0"/>
                    </a:lnTo>
                    <a:lnTo>
                      <a:pt x="10" y="4"/>
                    </a:lnTo>
                    <a:lnTo>
                      <a:pt x="10" y="4"/>
                    </a:lnTo>
                    <a:lnTo>
                      <a:pt x="10" y="4"/>
                    </a:lnTo>
                    <a:lnTo>
                      <a:pt x="10" y="4"/>
                    </a:lnTo>
                    <a:lnTo>
                      <a:pt x="10" y="4"/>
                    </a:lnTo>
                    <a:lnTo>
                      <a:pt x="1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3" name="Freeform 80">
                <a:extLst>
                  <a:ext uri="{FF2B5EF4-FFF2-40B4-BE49-F238E27FC236}">
                    <a16:creationId xmlns:a16="http://schemas.microsoft.com/office/drawing/2014/main" id="{946ECDE5-DFA2-41F5-8603-B23AD5A2BABA}"/>
                  </a:ext>
                </a:extLst>
              </p:cNvPr>
              <p:cNvSpPr>
                <a:spLocks/>
              </p:cNvSpPr>
              <p:nvPr/>
            </p:nvSpPr>
            <p:spPr bwMode="auto">
              <a:xfrm>
                <a:off x="2190540" y="9572805"/>
                <a:ext cx="118496" cy="132436"/>
              </a:xfrm>
              <a:custGeom>
                <a:avLst/>
                <a:gdLst>
                  <a:gd name="T0" fmla="*/ 64 w 68"/>
                  <a:gd name="T1" fmla="*/ 4 h 76"/>
                  <a:gd name="T2" fmla="*/ 64 w 68"/>
                  <a:gd name="T3" fmla="*/ 8 h 76"/>
                  <a:gd name="T4" fmla="*/ 64 w 68"/>
                  <a:gd name="T5" fmla="*/ 12 h 76"/>
                  <a:gd name="T6" fmla="*/ 64 w 68"/>
                  <a:gd name="T7" fmla="*/ 20 h 76"/>
                  <a:gd name="T8" fmla="*/ 60 w 68"/>
                  <a:gd name="T9" fmla="*/ 24 h 76"/>
                  <a:gd name="T10" fmla="*/ 60 w 68"/>
                  <a:gd name="T11" fmla="*/ 30 h 76"/>
                  <a:gd name="T12" fmla="*/ 60 w 68"/>
                  <a:gd name="T13" fmla="*/ 34 h 76"/>
                  <a:gd name="T14" fmla="*/ 60 w 68"/>
                  <a:gd name="T15" fmla="*/ 42 h 76"/>
                  <a:gd name="T16" fmla="*/ 60 w 68"/>
                  <a:gd name="T17" fmla="*/ 46 h 76"/>
                  <a:gd name="T18" fmla="*/ 60 w 68"/>
                  <a:gd name="T19" fmla="*/ 46 h 76"/>
                  <a:gd name="T20" fmla="*/ 60 w 68"/>
                  <a:gd name="T21" fmla="*/ 46 h 76"/>
                  <a:gd name="T22" fmla="*/ 60 w 68"/>
                  <a:gd name="T23" fmla="*/ 42 h 76"/>
                  <a:gd name="T24" fmla="*/ 56 w 68"/>
                  <a:gd name="T25" fmla="*/ 46 h 76"/>
                  <a:gd name="T26" fmla="*/ 56 w 68"/>
                  <a:gd name="T27" fmla="*/ 54 h 76"/>
                  <a:gd name="T28" fmla="*/ 56 w 68"/>
                  <a:gd name="T29" fmla="*/ 58 h 76"/>
                  <a:gd name="T30" fmla="*/ 56 w 68"/>
                  <a:gd name="T31" fmla="*/ 58 h 76"/>
                  <a:gd name="T32" fmla="*/ 60 w 68"/>
                  <a:gd name="T33" fmla="*/ 60 h 76"/>
                  <a:gd name="T34" fmla="*/ 56 w 68"/>
                  <a:gd name="T35" fmla="*/ 64 h 76"/>
                  <a:gd name="T36" fmla="*/ 56 w 68"/>
                  <a:gd name="T37" fmla="*/ 68 h 76"/>
                  <a:gd name="T38" fmla="*/ 56 w 68"/>
                  <a:gd name="T39" fmla="*/ 72 h 76"/>
                  <a:gd name="T40" fmla="*/ 60 w 68"/>
                  <a:gd name="T41" fmla="*/ 76 h 76"/>
                  <a:gd name="T42" fmla="*/ 56 w 68"/>
                  <a:gd name="T43" fmla="*/ 76 h 76"/>
                  <a:gd name="T44" fmla="*/ 52 w 68"/>
                  <a:gd name="T45" fmla="*/ 76 h 76"/>
                  <a:gd name="T46" fmla="*/ 48 w 68"/>
                  <a:gd name="T47" fmla="*/ 76 h 76"/>
                  <a:gd name="T48" fmla="*/ 38 w 68"/>
                  <a:gd name="T49" fmla="*/ 72 h 76"/>
                  <a:gd name="T50" fmla="*/ 38 w 68"/>
                  <a:gd name="T51" fmla="*/ 72 h 76"/>
                  <a:gd name="T52" fmla="*/ 30 w 68"/>
                  <a:gd name="T53" fmla="*/ 68 h 76"/>
                  <a:gd name="T54" fmla="*/ 26 w 68"/>
                  <a:gd name="T55" fmla="*/ 68 h 76"/>
                  <a:gd name="T56" fmla="*/ 22 w 68"/>
                  <a:gd name="T57" fmla="*/ 64 h 76"/>
                  <a:gd name="T58" fmla="*/ 20 w 68"/>
                  <a:gd name="T59" fmla="*/ 58 h 76"/>
                  <a:gd name="T60" fmla="*/ 16 w 68"/>
                  <a:gd name="T61" fmla="*/ 54 h 76"/>
                  <a:gd name="T62" fmla="*/ 16 w 68"/>
                  <a:gd name="T63" fmla="*/ 50 h 76"/>
                  <a:gd name="T64" fmla="*/ 12 w 68"/>
                  <a:gd name="T65" fmla="*/ 46 h 76"/>
                  <a:gd name="T66" fmla="*/ 4 w 68"/>
                  <a:gd name="T67" fmla="*/ 42 h 76"/>
                  <a:gd name="T68" fmla="*/ 0 w 68"/>
                  <a:gd name="T69" fmla="*/ 38 h 76"/>
                  <a:gd name="T70" fmla="*/ 4 w 68"/>
                  <a:gd name="T71" fmla="*/ 38 h 76"/>
                  <a:gd name="T72" fmla="*/ 8 w 68"/>
                  <a:gd name="T73" fmla="*/ 38 h 76"/>
                  <a:gd name="T74" fmla="*/ 12 w 68"/>
                  <a:gd name="T75" fmla="*/ 38 h 76"/>
                  <a:gd name="T76" fmla="*/ 12 w 68"/>
                  <a:gd name="T77" fmla="*/ 34 h 76"/>
                  <a:gd name="T78" fmla="*/ 16 w 68"/>
                  <a:gd name="T79" fmla="*/ 30 h 76"/>
                  <a:gd name="T80" fmla="*/ 16 w 68"/>
                  <a:gd name="T81" fmla="*/ 30 h 76"/>
                  <a:gd name="T82" fmla="*/ 16 w 68"/>
                  <a:gd name="T83" fmla="*/ 24 h 76"/>
                  <a:gd name="T84" fmla="*/ 22 w 68"/>
                  <a:gd name="T85" fmla="*/ 20 h 76"/>
                  <a:gd name="T86" fmla="*/ 26 w 68"/>
                  <a:gd name="T87" fmla="*/ 20 h 76"/>
                  <a:gd name="T88" fmla="*/ 30 w 68"/>
                  <a:gd name="T89" fmla="*/ 24 h 76"/>
                  <a:gd name="T90" fmla="*/ 34 w 68"/>
                  <a:gd name="T91" fmla="*/ 16 h 76"/>
                  <a:gd name="T92" fmla="*/ 34 w 68"/>
                  <a:gd name="T93" fmla="*/ 16 h 76"/>
                  <a:gd name="T94" fmla="*/ 38 w 68"/>
                  <a:gd name="T95" fmla="*/ 12 h 76"/>
                  <a:gd name="T96" fmla="*/ 38 w 68"/>
                  <a:gd name="T97" fmla="*/ 12 h 76"/>
                  <a:gd name="T98" fmla="*/ 38 w 68"/>
                  <a:gd name="T99" fmla="*/ 8 h 76"/>
                  <a:gd name="T100" fmla="*/ 46 w 68"/>
                  <a:gd name="T101" fmla="*/ 8 h 76"/>
                  <a:gd name="T102" fmla="*/ 52 w 68"/>
                  <a:gd name="T103" fmla="*/ 8 h 76"/>
                  <a:gd name="T104" fmla="*/ 60 w 68"/>
                  <a:gd name="T105" fmla="*/ 4 h 76"/>
                  <a:gd name="T106" fmla="*/ 64 w 68"/>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76">
                    <a:moveTo>
                      <a:pt x="68" y="0"/>
                    </a:moveTo>
                    <a:lnTo>
                      <a:pt x="64" y="4"/>
                    </a:lnTo>
                    <a:lnTo>
                      <a:pt x="64" y="4"/>
                    </a:lnTo>
                    <a:lnTo>
                      <a:pt x="64" y="4"/>
                    </a:lnTo>
                    <a:lnTo>
                      <a:pt x="64" y="4"/>
                    </a:lnTo>
                    <a:lnTo>
                      <a:pt x="64" y="4"/>
                    </a:lnTo>
                    <a:lnTo>
                      <a:pt x="60" y="4"/>
                    </a:lnTo>
                    <a:lnTo>
                      <a:pt x="64" y="8"/>
                    </a:lnTo>
                    <a:lnTo>
                      <a:pt x="64" y="8"/>
                    </a:lnTo>
                    <a:lnTo>
                      <a:pt x="64" y="8"/>
                    </a:lnTo>
                    <a:lnTo>
                      <a:pt x="64" y="8"/>
                    </a:lnTo>
                    <a:lnTo>
                      <a:pt x="64" y="8"/>
                    </a:lnTo>
                    <a:lnTo>
                      <a:pt x="64" y="12"/>
                    </a:lnTo>
                    <a:lnTo>
                      <a:pt x="64" y="12"/>
                    </a:lnTo>
                    <a:lnTo>
                      <a:pt x="64" y="12"/>
                    </a:lnTo>
                    <a:lnTo>
                      <a:pt x="64" y="16"/>
                    </a:lnTo>
                    <a:lnTo>
                      <a:pt x="64" y="16"/>
                    </a:lnTo>
                    <a:lnTo>
                      <a:pt x="64" y="16"/>
                    </a:lnTo>
                    <a:lnTo>
                      <a:pt x="64" y="16"/>
                    </a:lnTo>
                    <a:lnTo>
                      <a:pt x="64" y="20"/>
                    </a:lnTo>
                    <a:lnTo>
                      <a:pt x="64" y="20"/>
                    </a:lnTo>
                    <a:lnTo>
                      <a:pt x="64" y="20"/>
                    </a:lnTo>
                    <a:lnTo>
                      <a:pt x="60" y="20"/>
                    </a:lnTo>
                    <a:lnTo>
                      <a:pt x="60" y="20"/>
                    </a:lnTo>
                    <a:lnTo>
                      <a:pt x="60" y="24"/>
                    </a:lnTo>
                    <a:lnTo>
                      <a:pt x="60" y="24"/>
                    </a:lnTo>
                    <a:lnTo>
                      <a:pt x="60" y="24"/>
                    </a:lnTo>
                    <a:lnTo>
                      <a:pt x="60" y="28"/>
                    </a:lnTo>
                    <a:lnTo>
                      <a:pt x="60" y="30"/>
                    </a:lnTo>
                    <a:lnTo>
                      <a:pt x="60" y="30"/>
                    </a:lnTo>
                    <a:lnTo>
                      <a:pt x="60" y="30"/>
                    </a:lnTo>
                    <a:lnTo>
                      <a:pt x="60" y="30"/>
                    </a:lnTo>
                    <a:lnTo>
                      <a:pt x="60" y="34"/>
                    </a:lnTo>
                    <a:lnTo>
                      <a:pt x="60" y="34"/>
                    </a:lnTo>
                    <a:lnTo>
                      <a:pt x="60" y="34"/>
                    </a:lnTo>
                    <a:lnTo>
                      <a:pt x="60" y="34"/>
                    </a:lnTo>
                    <a:lnTo>
                      <a:pt x="60" y="38"/>
                    </a:lnTo>
                    <a:lnTo>
                      <a:pt x="60" y="38"/>
                    </a:lnTo>
                    <a:lnTo>
                      <a:pt x="60" y="38"/>
                    </a:lnTo>
                    <a:lnTo>
                      <a:pt x="60" y="42"/>
                    </a:lnTo>
                    <a:lnTo>
                      <a:pt x="60" y="42"/>
                    </a:lnTo>
                    <a:lnTo>
                      <a:pt x="60" y="46"/>
                    </a:lnTo>
                    <a:lnTo>
                      <a:pt x="60" y="46"/>
                    </a:lnTo>
                    <a:lnTo>
                      <a:pt x="60" y="46"/>
                    </a:lnTo>
                    <a:lnTo>
                      <a:pt x="60" y="46"/>
                    </a:lnTo>
                    <a:lnTo>
                      <a:pt x="60" y="46"/>
                    </a:lnTo>
                    <a:lnTo>
                      <a:pt x="60" y="46"/>
                    </a:lnTo>
                    <a:lnTo>
                      <a:pt x="60" y="50"/>
                    </a:lnTo>
                    <a:lnTo>
                      <a:pt x="60" y="50"/>
                    </a:lnTo>
                    <a:lnTo>
                      <a:pt x="60" y="46"/>
                    </a:lnTo>
                    <a:lnTo>
                      <a:pt x="60" y="46"/>
                    </a:lnTo>
                    <a:lnTo>
                      <a:pt x="60" y="46"/>
                    </a:lnTo>
                    <a:lnTo>
                      <a:pt x="60" y="46"/>
                    </a:lnTo>
                    <a:lnTo>
                      <a:pt x="60" y="46"/>
                    </a:lnTo>
                    <a:lnTo>
                      <a:pt x="60" y="46"/>
                    </a:lnTo>
                    <a:lnTo>
                      <a:pt x="60" y="42"/>
                    </a:lnTo>
                    <a:lnTo>
                      <a:pt x="60" y="42"/>
                    </a:lnTo>
                    <a:lnTo>
                      <a:pt x="60" y="42"/>
                    </a:lnTo>
                    <a:lnTo>
                      <a:pt x="60" y="42"/>
                    </a:lnTo>
                    <a:lnTo>
                      <a:pt x="60" y="42"/>
                    </a:lnTo>
                    <a:lnTo>
                      <a:pt x="60" y="42"/>
                    </a:lnTo>
                    <a:lnTo>
                      <a:pt x="60" y="42"/>
                    </a:lnTo>
                    <a:lnTo>
                      <a:pt x="60" y="42"/>
                    </a:lnTo>
                    <a:lnTo>
                      <a:pt x="60" y="42"/>
                    </a:lnTo>
                    <a:lnTo>
                      <a:pt x="56" y="46"/>
                    </a:lnTo>
                    <a:lnTo>
                      <a:pt x="56" y="46"/>
                    </a:lnTo>
                    <a:lnTo>
                      <a:pt x="56" y="50"/>
                    </a:lnTo>
                    <a:lnTo>
                      <a:pt x="56" y="50"/>
                    </a:lnTo>
                    <a:lnTo>
                      <a:pt x="56" y="50"/>
                    </a:lnTo>
                    <a:lnTo>
                      <a:pt x="56" y="54"/>
                    </a:lnTo>
                    <a:lnTo>
                      <a:pt x="56" y="54"/>
                    </a:lnTo>
                    <a:lnTo>
                      <a:pt x="56" y="54"/>
                    </a:lnTo>
                    <a:lnTo>
                      <a:pt x="56" y="54"/>
                    </a:lnTo>
                    <a:lnTo>
                      <a:pt x="56" y="58"/>
                    </a:lnTo>
                    <a:lnTo>
                      <a:pt x="56" y="58"/>
                    </a:lnTo>
                    <a:lnTo>
                      <a:pt x="56" y="58"/>
                    </a:lnTo>
                    <a:lnTo>
                      <a:pt x="56" y="58"/>
                    </a:lnTo>
                    <a:lnTo>
                      <a:pt x="56" y="58"/>
                    </a:lnTo>
                    <a:lnTo>
                      <a:pt x="56" y="58"/>
                    </a:lnTo>
                    <a:lnTo>
                      <a:pt x="56" y="58"/>
                    </a:lnTo>
                    <a:lnTo>
                      <a:pt x="56" y="58"/>
                    </a:lnTo>
                    <a:lnTo>
                      <a:pt x="56" y="58"/>
                    </a:lnTo>
                    <a:lnTo>
                      <a:pt x="56" y="58"/>
                    </a:lnTo>
                    <a:lnTo>
                      <a:pt x="56" y="60"/>
                    </a:lnTo>
                    <a:lnTo>
                      <a:pt x="60" y="60"/>
                    </a:lnTo>
                    <a:lnTo>
                      <a:pt x="60" y="60"/>
                    </a:lnTo>
                    <a:lnTo>
                      <a:pt x="56" y="60"/>
                    </a:lnTo>
                    <a:lnTo>
                      <a:pt x="56" y="60"/>
                    </a:lnTo>
                    <a:lnTo>
                      <a:pt x="56" y="64"/>
                    </a:lnTo>
                    <a:lnTo>
                      <a:pt x="56" y="64"/>
                    </a:lnTo>
                    <a:lnTo>
                      <a:pt x="56" y="64"/>
                    </a:lnTo>
                    <a:lnTo>
                      <a:pt x="56" y="64"/>
                    </a:lnTo>
                    <a:lnTo>
                      <a:pt x="56" y="68"/>
                    </a:lnTo>
                    <a:lnTo>
                      <a:pt x="56" y="68"/>
                    </a:lnTo>
                    <a:lnTo>
                      <a:pt x="56" y="68"/>
                    </a:lnTo>
                    <a:lnTo>
                      <a:pt x="56" y="72"/>
                    </a:lnTo>
                    <a:lnTo>
                      <a:pt x="56" y="72"/>
                    </a:lnTo>
                    <a:lnTo>
                      <a:pt x="56" y="72"/>
                    </a:lnTo>
                    <a:lnTo>
                      <a:pt x="56" y="72"/>
                    </a:lnTo>
                    <a:lnTo>
                      <a:pt x="56" y="72"/>
                    </a:lnTo>
                    <a:lnTo>
                      <a:pt x="60" y="72"/>
                    </a:lnTo>
                    <a:lnTo>
                      <a:pt x="60" y="72"/>
                    </a:lnTo>
                    <a:lnTo>
                      <a:pt x="60" y="72"/>
                    </a:lnTo>
                    <a:lnTo>
                      <a:pt x="60" y="76"/>
                    </a:lnTo>
                    <a:lnTo>
                      <a:pt x="60" y="76"/>
                    </a:lnTo>
                    <a:lnTo>
                      <a:pt x="56" y="76"/>
                    </a:lnTo>
                    <a:lnTo>
                      <a:pt x="56" y="76"/>
                    </a:lnTo>
                    <a:lnTo>
                      <a:pt x="56" y="76"/>
                    </a:lnTo>
                    <a:lnTo>
                      <a:pt x="56" y="76"/>
                    </a:lnTo>
                    <a:lnTo>
                      <a:pt x="56" y="76"/>
                    </a:lnTo>
                    <a:lnTo>
                      <a:pt x="56" y="76"/>
                    </a:lnTo>
                    <a:lnTo>
                      <a:pt x="56" y="76"/>
                    </a:lnTo>
                    <a:lnTo>
                      <a:pt x="52" y="76"/>
                    </a:lnTo>
                    <a:lnTo>
                      <a:pt x="52" y="76"/>
                    </a:lnTo>
                    <a:lnTo>
                      <a:pt x="52" y="76"/>
                    </a:lnTo>
                    <a:lnTo>
                      <a:pt x="52" y="76"/>
                    </a:lnTo>
                    <a:lnTo>
                      <a:pt x="52" y="76"/>
                    </a:lnTo>
                    <a:lnTo>
                      <a:pt x="52" y="76"/>
                    </a:lnTo>
                    <a:lnTo>
                      <a:pt x="52" y="76"/>
                    </a:lnTo>
                    <a:lnTo>
                      <a:pt x="48" y="76"/>
                    </a:lnTo>
                    <a:lnTo>
                      <a:pt x="48" y="72"/>
                    </a:lnTo>
                    <a:lnTo>
                      <a:pt x="48" y="72"/>
                    </a:lnTo>
                    <a:lnTo>
                      <a:pt x="46" y="72"/>
                    </a:lnTo>
                    <a:lnTo>
                      <a:pt x="42" y="72"/>
                    </a:lnTo>
                    <a:lnTo>
                      <a:pt x="38" y="72"/>
                    </a:lnTo>
                    <a:lnTo>
                      <a:pt x="38" y="72"/>
                    </a:lnTo>
                    <a:lnTo>
                      <a:pt x="38" y="72"/>
                    </a:lnTo>
                    <a:lnTo>
                      <a:pt x="38" y="72"/>
                    </a:lnTo>
                    <a:lnTo>
                      <a:pt x="38" y="72"/>
                    </a:lnTo>
                    <a:lnTo>
                      <a:pt x="38" y="72"/>
                    </a:lnTo>
                    <a:lnTo>
                      <a:pt x="34" y="72"/>
                    </a:lnTo>
                    <a:lnTo>
                      <a:pt x="34" y="68"/>
                    </a:lnTo>
                    <a:lnTo>
                      <a:pt x="34" y="68"/>
                    </a:lnTo>
                    <a:lnTo>
                      <a:pt x="30" y="68"/>
                    </a:lnTo>
                    <a:lnTo>
                      <a:pt x="30" y="68"/>
                    </a:lnTo>
                    <a:lnTo>
                      <a:pt x="30" y="68"/>
                    </a:lnTo>
                    <a:lnTo>
                      <a:pt x="30" y="72"/>
                    </a:lnTo>
                    <a:lnTo>
                      <a:pt x="30" y="72"/>
                    </a:lnTo>
                    <a:lnTo>
                      <a:pt x="26" y="68"/>
                    </a:lnTo>
                    <a:lnTo>
                      <a:pt x="26" y="68"/>
                    </a:lnTo>
                    <a:lnTo>
                      <a:pt x="26" y="68"/>
                    </a:lnTo>
                    <a:lnTo>
                      <a:pt x="26" y="68"/>
                    </a:lnTo>
                    <a:lnTo>
                      <a:pt x="22" y="64"/>
                    </a:lnTo>
                    <a:lnTo>
                      <a:pt x="22" y="64"/>
                    </a:lnTo>
                    <a:lnTo>
                      <a:pt x="22" y="64"/>
                    </a:lnTo>
                    <a:lnTo>
                      <a:pt x="22" y="60"/>
                    </a:lnTo>
                    <a:lnTo>
                      <a:pt x="20" y="60"/>
                    </a:lnTo>
                    <a:lnTo>
                      <a:pt x="20" y="60"/>
                    </a:lnTo>
                    <a:lnTo>
                      <a:pt x="20" y="58"/>
                    </a:lnTo>
                    <a:lnTo>
                      <a:pt x="20" y="58"/>
                    </a:lnTo>
                    <a:lnTo>
                      <a:pt x="20" y="58"/>
                    </a:lnTo>
                    <a:lnTo>
                      <a:pt x="20" y="58"/>
                    </a:lnTo>
                    <a:lnTo>
                      <a:pt x="16" y="54"/>
                    </a:lnTo>
                    <a:lnTo>
                      <a:pt x="16" y="54"/>
                    </a:lnTo>
                    <a:lnTo>
                      <a:pt x="16" y="54"/>
                    </a:lnTo>
                    <a:lnTo>
                      <a:pt x="16" y="54"/>
                    </a:lnTo>
                    <a:lnTo>
                      <a:pt x="16" y="54"/>
                    </a:lnTo>
                    <a:lnTo>
                      <a:pt x="16" y="54"/>
                    </a:lnTo>
                    <a:lnTo>
                      <a:pt x="16" y="54"/>
                    </a:lnTo>
                    <a:lnTo>
                      <a:pt x="16" y="50"/>
                    </a:lnTo>
                    <a:lnTo>
                      <a:pt x="16" y="50"/>
                    </a:lnTo>
                    <a:lnTo>
                      <a:pt x="12" y="50"/>
                    </a:lnTo>
                    <a:lnTo>
                      <a:pt x="12" y="50"/>
                    </a:lnTo>
                    <a:lnTo>
                      <a:pt x="12" y="50"/>
                    </a:lnTo>
                    <a:lnTo>
                      <a:pt x="12" y="46"/>
                    </a:lnTo>
                    <a:lnTo>
                      <a:pt x="8" y="46"/>
                    </a:lnTo>
                    <a:lnTo>
                      <a:pt x="8" y="46"/>
                    </a:lnTo>
                    <a:lnTo>
                      <a:pt x="8" y="46"/>
                    </a:lnTo>
                    <a:lnTo>
                      <a:pt x="8" y="46"/>
                    </a:lnTo>
                    <a:lnTo>
                      <a:pt x="4" y="42"/>
                    </a:lnTo>
                    <a:lnTo>
                      <a:pt x="4" y="42"/>
                    </a:lnTo>
                    <a:lnTo>
                      <a:pt x="4" y="38"/>
                    </a:lnTo>
                    <a:lnTo>
                      <a:pt x="0" y="38"/>
                    </a:lnTo>
                    <a:lnTo>
                      <a:pt x="0" y="38"/>
                    </a:lnTo>
                    <a:lnTo>
                      <a:pt x="0" y="38"/>
                    </a:lnTo>
                    <a:lnTo>
                      <a:pt x="4" y="34"/>
                    </a:lnTo>
                    <a:lnTo>
                      <a:pt x="4" y="34"/>
                    </a:lnTo>
                    <a:lnTo>
                      <a:pt x="4" y="38"/>
                    </a:lnTo>
                    <a:lnTo>
                      <a:pt x="4" y="38"/>
                    </a:lnTo>
                    <a:lnTo>
                      <a:pt x="4" y="38"/>
                    </a:lnTo>
                    <a:lnTo>
                      <a:pt x="4" y="38"/>
                    </a:lnTo>
                    <a:lnTo>
                      <a:pt x="4" y="38"/>
                    </a:lnTo>
                    <a:lnTo>
                      <a:pt x="4" y="38"/>
                    </a:lnTo>
                    <a:lnTo>
                      <a:pt x="4" y="38"/>
                    </a:lnTo>
                    <a:lnTo>
                      <a:pt x="8" y="38"/>
                    </a:lnTo>
                    <a:lnTo>
                      <a:pt x="8" y="38"/>
                    </a:lnTo>
                    <a:lnTo>
                      <a:pt x="8" y="38"/>
                    </a:lnTo>
                    <a:lnTo>
                      <a:pt x="8" y="38"/>
                    </a:lnTo>
                    <a:lnTo>
                      <a:pt x="8" y="38"/>
                    </a:lnTo>
                    <a:lnTo>
                      <a:pt x="12" y="38"/>
                    </a:lnTo>
                    <a:lnTo>
                      <a:pt x="12" y="38"/>
                    </a:lnTo>
                    <a:lnTo>
                      <a:pt x="12" y="38"/>
                    </a:lnTo>
                    <a:lnTo>
                      <a:pt x="12" y="34"/>
                    </a:lnTo>
                    <a:lnTo>
                      <a:pt x="12" y="34"/>
                    </a:lnTo>
                    <a:lnTo>
                      <a:pt x="12" y="34"/>
                    </a:lnTo>
                    <a:lnTo>
                      <a:pt x="12" y="34"/>
                    </a:lnTo>
                    <a:lnTo>
                      <a:pt x="12" y="30"/>
                    </a:lnTo>
                    <a:lnTo>
                      <a:pt x="16" y="30"/>
                    </a:lnTo>
                    <a:lnTo>
                      <a:pt x="16" y="30"/>
                    </a:lnTo>
                    <a:lnTo>
                      <a:pt x="16" y="30"/>
                    </a:lnTo>
                    <a:lnTo>
                      <a:pt x="16" y="30"/>
                    </a:lnTo>
                    <a:lnTo>
                      <a:pt x="16" y="30"/>
                    </a:lnTo>
                    <a:lnTo>
                      <a:pt x="16" y="30"/>
                    </a:lnTo>
                    <a:lnTo>
                      <a:pt x="16" y="30"/>
                    </a:lnTo>
                    <a:lnTo>
                      <a:pt x="16" y="30"/>
                    </a:lnTo>
                    <a:lnTo>
                      <a:pt x="16" y="28"/>
                    </a:lnTo>
                    <a:lnTo>
                      <a:pt x="16" y="24"/>
                    </a:lnTo>
                    <a:lnTo>
                      <a:pt x="16" y="24"/>
                    </a:lnTo>
                    <a:lnTo>
                      <a:pt x="16" y="24"/>
                    </a:lnTo>
                    <a:lnTo>
                      <a:pt x="16" y="24"/>
                    </a:lnTo>
                    <a:lnTo>
                      <a:pt x="20" y="24"/>
                    </a:lnTo>
                    <a:lnTo>
                      <a:pt x="20" y="24"/>
                    </a:lnTo>
                    <a:lnTo>
                      <a:pt x="20" y="24"/>
                    </a:lnTo>
                    <a:lnTo>
                      <a:pt x="22" y="20"/>
                    </a:lnTo>
                    <a:lnTo>
                      <a:pt x="22" y="20"/>
                    </a:lnTo>
                    <a:lnTo>
                      <a:pt x="22" y="20"/>
                    </a:lnTo>
                    <a:lnTo>
                      <a:pt x="26" y="20"/>
                    </a:lnTo>
                    <a:lnTo>
                      <a:pt x="26" y="20"/>
                    </a:lnTo>
                    <a:lnTo>
                      <a:pt x="26" y="20"/>
                    </a:lnTo>
                    <a:lnTo>
                      <a:pt x="26" y="20"/>
                    </a:lnTo>
                    <a:lnTo>
                      <a:pt x="26" y="24"/>
                    </a:lnTo>
                    <a:lnTo>
                      <a:pt x="26" y="24"/>
                    </a:lnTo>
                    <a:lnTo>
                      <a:pt x="30" y="24"/>
                    </a:lnTo>
                    <a:lnTo>
                      <a:pt x="30" y="24"/>
                    </a:lnTo>
                    <a:lnTo>
                      <a:pt x="30" y="24"/>
                    </a:lnTo>
                    <a:lnTo>
                      <a:pt x="30" y="24"/>
                    </a:lnTo>
                    <a:lnTo>
                      <a:pt x="30" y="20"/>
                    </a:lnTo>
                    <a:lnTo>
                      <a:pt x="30" y="20"/>
                    </a:lnTo>
                    <a:lnTo>
                      <a:pt x="30" y="20"/>
                    </a:lnTo>
                    <a:lnTo>
                      <a:pt x="34" y="16"/>
                    </a:lnTo>
                    <a:lnTo>
                      <a:pt x="34" y="16"/>
                    </a:lnTo>
                    <a:lnTo>
                      <a:pt x="34" y="16"/>
                    </a:lnTo>
                    <a:lnTo>
                      <a:pt x="34" y="16"/>
                    </a:lnTo>
                    <a:lnTo>
                      <a:pt x="34" y="16"/>
                    </a:lnTo>
                    <a:lnTo>
                      <a:pt x="34" y="16"/>
                    </a:lnTo>
                    <a:lnTo>
                      <a:pt x="34" y="16"/>
                    </a:lnTo>
                    <a:lnTo>
                      <a:pt x="34" y="16"/>
                    </a:lnTo>
                    <a:lnTo>
                      <a:pt x="38" y="16"/>
                    </a:lnTo>
                    <a:lnTo>
                      <a:pt x="38" y="16"/>
                    </a:lnTo>
                    <a:lnTo>
                      <a:pt x="38" y="12"/>
                    </a:lnTo>
                    <a:lnTo>
                      <a:pt x="38" y="12"/>
                    </a:lnTo>
                    <a:lnTo>
                      <a:pt x="38" y="12"/>
                    </a:lnTo>
                    <a:lnTo>
                      <a:pt x="38" y="12"/>
                    </a:lnTo>
                    <a:lnTo>
                      <a:pt x="38" y="12"/>
                    </a:lnTo>
                    <a:lnTo>
                      <a:pt x="38" y="12"/>
                    </a:lnTo>
                    <a:lnTo>
                      <a:pt x="38" y="8"/>
                    </a:lnTo>
                    <a:lnTo>
                      <a:pt x="38" y="8"/>
                    </a:lnTo>
                    <a:lnTo>
                      <a:pt x="38" y="8"/>
                    </a:lnTo>
                    <a:lnTo>
                      <a:pt x="38" y="8"/>
                    </a:lnTo>
                    <a:lnTo>
                      <a:pt x="38" y="8"/>
                    </a:lnTo>
                    <a:lnTo>
                      <a:pt x="38" y="8"/>
                    </a:lnTo>
                    <a:lnTo>
                      <a:pt x="42" y="4"/>
                    </a:lnTo>
                    <a:lnTo>
                      <a:pt x="42" y="4"/>
                    </a:lnTo>
                    <a:lnTo>
                      <a:pt x="42" y="4"/>
                    </a:lnTo>
                    <a:lnTo>
                      <a:pt x="46" y="8"/>
                    </a:lnTo>
                    <a:lnTo>
                      <a:pt x="46" y="8"/>
                    </a:lnTo>
                    <a:lnTo>
                      <a:pt x="48" y="8"/>
                    </a:lnTo>
                    <a:lnTo>
                      <a:pt x="48" y="8"/>
                    </a:lnTo>
                    <a:lnTo>
                      <a:pt x="52" y="8"/>
                    </a:lnTo>
                    <a:lnTo>
                      <a:pt x="52" y="8"/>
                    </a:lnTo>
                    <a:lnTo>
                      <a:pt x="52" y="8"/>
                    </a:lnTo>
                    <a:lnTo>
                      <a:pt x="56" y="4"/>
                    </a:lnTo>
                    <a:lnTo>
                      <a:pt x="56" y="4"/>
                    </a:lnTo>
                    <a:lnTo>
                      <a:pt x="60" y="4"/>
                    </a:lnTo>
                    <a:lnTo>
                      <a:pt x="60" y="4"/>
                    </a:lnTo>
                    <a:lnTo>
                      <a:pt x="60" y="0"/>
                    </a:lnTo>
                    <a:lnTo>
                      <a:pt x="64" y="0"/>
                    </a:lnTo>
                    <a:lnTo>
                      <a:pt x="64" y="0"/>
                    </a:lnTo>
                    <a:lnTo>
                      <a:pt x="64" y="0"/>
                    </a:lnTo>
                    <a:lnTo>
                      <a:pt x="64" y="0"/>
                    </a:lnTo>
                    <a:lnTo>
                      <a:pt x="64" y="0"/>
                    </a:lnTo>
                    <a:lnTo>
                      <a:pt x="68" y="0"/>
                    </a:lnTo>
                    <a:lnTo>
                      <a:pt x="68" y="0"/>
                    </a:lnTo>
                    <a:lnTo>
                      <a:pt x="6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4" name="Freeform 81">
                <a:extLst>
                  <a:ext uri="{FF2B5EF4-FFF2-40B4-BE49-F238E27FC236}">
                    <a16:creationId xmlns:a16="http://schemas.microsoft.com/office/drawing/2014/main" id="{AA1CC540-CAAF-4B47-94A8-3B378CE13668}"/>
                  </a:ext>
                </a:extLst>
              </p:cNvPr>
              <p:cNvSpPr>
                <a:spLocks noEditPoints="1"/>
              </p:cNvSpPr>
              <p:nvPr/>
            </p:nvSpPr>
            <p:spPr bwMode="auto">
              <a:xfrm>
                <a:off x="2309036" y="9736607"/>
                <a:ext cx="142892" cy="73189"/>
              </a:xfrm>
              <a:custGeom>
                <a:avLst/>
                <a:gdLst>
                  <a:gd name="T0" fmla="*/ 38 w 82"/>
                  <a:gd name="T1" fmla="*/ 22 h 42"/>
                  <a:gd name="T2" fmla="*/ 38 w 82"/>
                  <a:gd name="T3" fmla="*/ 30 h 42"/>
                  <a:gd name="T4" fmla="*/ 40 w 82"/>
                  <a:gd name="T5" fmla="*/ 34 h 42"/>
                  <a:gd name="T6" fmla="*/ 40 w 82"/>
                  <a:gd name="T7" fmla="*/ 38 h 42"/>
                  <a:gd name="T8" fmla="*/ 34 w 82"/>
                  <a:gd name="T9" fmla="*/ 42 h 42"/>
                  <a:gd name="T10" fmla="*/ 30 w 82"/>
                  <a:gd name="T11" fmla="*/ 42 h 42"/>
                  <a:gd name="T12" fmla="*/ 30 w 82"/>
                  <a:gd name="T13" fmla="*/ 34 h 42"/>
                  <a:gd name="T14" fmla="*/ 26 w 82"/>
                  <a:gd name="T15" fmla="*/ 30 h 42"/>
                  <a:gd name="T16" fmla="*/ 22 w 82"/>
                  <a:gd name="T17" fmla="*/ 34 h 42"/>
                  <a:gd name="T18" fmla="*/ 18 w 82"/>
                  <a:gd name="T19" fmla="*/ 30 h 42"/>
                  <a:gd name="T20" fmla="*/ 18 w 82"/>
                  <a:gd name="T21" fmla="*/ 26 h 42"/>
                  <a:gd name="T22" fmla="*/ 10 w 82"/>
                  <a:gd name="T23" fmla="*/ 26 h 42"/>
                  <a:gd name="T24" fmla="*/ 8 w 82"/>
                  <a:gd name="T25" fmla="*/ 26 h 42"/>
                  <a:gd name="T26" fmla="*/ 4 w 82"/>
                  <a:gd name="T27" fmla="*/ 22 h 42"/>
                  <a:gd name="T28" fmla="*/ 4 w 82"/>
                  <a:gd name="T29" fmla="*/ 30 h 42"/>
                  <a:gd name="T30" fmla="*/ 0 w 82"/>
                  <a:gd name="T31" fmla="*/ 26 h 42"/>
                  <a:gd name="T32" fmla="*/ 4 w 82"/>
                  <a:gd name="T33" fmla="*/ 22 h 42"/>
                  <a:gd name="T34" fmla="*/ 0 w 82"/>
                  <a:gd name="T35" fmla="*/ 16 h 42"/>
                  <a:gd name="T36" fmla="*/ 0 w 82"/>
                  <a:gd name="T37" fmla="*/ 12 h 42"/>
                  <a:gd name="T38" fmla="*/ 4 w 82"/>
                  <a:gd name="T39" fmla="*/ 0 h 42"/>
                  <a:gd name="T40" fmla="*/ 8 w 82"/>
                  <a:gd name="T41" fmla="*/ 4 h 42"/>
                  <a:gd name="T42" fmla="*/ 10 w 82"/>
                  <a:gd name="T43" fmla="*/ 12 h 42"/>
                  <a:gd name="T44" fmla="*/ 14 w 82"/>
                  <a:gd name="T45" fmla="*/ 12 h 42"/>
                  <a:gd name="T46" fmla="*/ 18 w 82"/>
                  <a:gd name="T47" fmla="*/ 16 h 42"/>
                  <a:gd name="T48" fmla="*/ 26 w 82"/>
                  <a:gd name="T49" fmla="*/ 16 h 42"/>
                  <a:gd name="T50" fmla="*/ 30 w 82"/>
                  <a:gd name="T51" fmla="*/ 16 h 42"/>
                  <a:gd name="T52" fmla="*/ 38 w 82"/>
                  <a:gd name="T53" fmla="*/ 12 h 42"/>
                  <a:gd name="T54" fmla="*/ 40 w 82"/>
                  <a:gd name="T55" fmla="*/ 8 h 42"/>
                  <a:gd name="T56" fmla="*/ 48 w 82"/>
                  <a:gd name="T57" fmla="*/ 4 h 42"/>
                  <a:gd name="T58" fmla="*/ 56 w 82"/>
                  <a:gd name="T59" fmla="*/ 4 h 42"/>
                  <a:gd name="T60" fmla="*/ 56 w 82"/>
                  <a:gd name="T61" fmla="*/ 4 h 42"/>
                  <a:gd name="T62" fmla="*/ 64 w 82"/>
                  <a:gd name="T63" fmla="*/ 4 h 42"/>
                  <a:gd name="T64" fmla="*/ 70 w 82"/>
                  <a:gd name="T65" fmla="*/ 12 h 42"/>
                  <a:gd name="T66" fmla="*/ 78 w 82"/>
                  <a:gd name="T67" fmla="*/ 16 h 42"/>
                  <a:gd name="T68" fmla="*/ 78 w 82"/>
                  <a:gd name="T69" fmla="*/ 18 h 42"/>
                  <a:gd name="T70" fmla="*/ 78 w 82"/>
                  <a:gd name="T71" fmla="*/ 22 h 42"/>
                  <a:gd name="T72" fmla="*/ 82 w 82"/>
                  <a:gd name="T73" fmla="*/ 26 h 42"/>
                  <a:gd name="T74" fmla="*/ 82 w 82"/>
                  <a:gd name="T75" fmla="*/ 34 h 42"/>
                  <a:gd name="T76" fmla="*/ 74 w 82"/>
                  <a:gd name="T77" fmla="*/ 34 h 42"/>
                  <a:gd name="T78" fmla="*/ 74 w 82"/>
                  <a:gd name="T79" fmla="*/ 38 h 42"/>
                  <a:gd name="T80" fmla="*/ 68 w 82"/>
                  <a:gd name="T81" fmla="*/ 38 h 42"/>
                  <a:gd name="T82" fmla="*/ 68 w 82"/>
                  <a:gd name="T83" fmla="*/ 30 h 42"/>
                  <a:gd name="T84" fmla="*/ 68 w 82"/>
                  <a:gd name="T85" fmla="*/ 30 h 42"/>
                  <a:gd name="T86" fmla="*/ 68 w 82"/>
                  <a:gd name="T87" fmla="*/ 26 h 42"/>
                  <a:gd name="T88" fmla="*/ 70 w 82"/>
                  <a:gd name="T89" fmla="*/ 26 h 42"/>
                  <a:gd name="T90" fmla="*/ 74 w 82"/>
                  <a:gd name="T91" fmla="*/ 26 h 42"/>
                  <a:gd name="T92" fmla="*/ 70 w 82"/>
                  <a:gd name="T93" fmla="*/ 22 h 42"/>
                  <a:gd name="T94" fmla="*/ 64 w 82"/>
                  <a:gd name="T95" fmla="*/ 22 h 42"/>
                  <a:gd name="T96" fmla="*/ 60 w 82"/>
                  <a:gd name="T97" fmla="*/ 16 h 42"/>
                  <a:gd name="T98" fmla="*/ 56 w 82"/>
                  <a:gd name="T99" fmla="*/ 12 h 42"/>
                  <a:gd name="T100" fmla="*/ 56 w 82"/>
                  <a:gd name="T101" fmla="*/ 12 h 42"/>
                  <a:gd name="T102" fmla="*/ 48 w 82"/>
                  <a:gd name="T103" fmla="*/ 12 h 42"/>
                  <a:gd name="T104" fmla="*/ 44 w 82"/>
                  <a:gd name="T105" fmla="*/ 16 h 42"/>
                  <a:gd name="T106" fmla="*/ 40 w 82"/>
                  <a:gd name="T107" fmla="*/ 22 h 42"/>
                  <a:gd name="T108" fmla="*/ 10 w 82"/>
                  <a:gd name="T109" fmla="*/ 8 h 42"/>
                  <a:gd name="T110" fmla="*/ 60 w 82"/>
                  <a:gd name="T111" fmla="*/ 22 h 42"/>
                  <a:gd name="T112" fmla="*/ 56 w 82"/>
                  <a:gd name="T113" fmla="*/ 22 h 42"/>
                  <a:gd name="T114" fmla="*/ 18 w 82"/>
                  <a:gd name="T115" fmla="*/ 38 h 42"/>
                  <a:gd name="T116" fmla="*/ 18 w 82"/>
                  <a:gd name="T117" fmla="*/ 42 h 42"/>
                  <a:gd name="T118" fmla="*/ 18 w 82"/>
                  <a:gd name="T119" fmla="*/ 42 h 42"/>
                  <a:gd name="T120" fmla="*/ 18 w 82"/>
                  <a:gd name="T12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42">
                    <a:moveTo>
                      <a:pt x="40" y="22"/>
                    </a:moveTo>
                    <a:lnTo>
                      <a:pt x="40" y="22"/>
                    </a:lnTo>
                    <a:lnTo>
                      <a:pt x="40" y="22"/>
                    </a:lnTo>
                    <a:lnTo>
                      <a:pt x="40" y="22"/>
                    </a:lnTo>
                    <a:lnTo>
                      <a:pt x="40" y="22"/>
                    </a:lnTo>
                    <a:lnTo>
                      <a:pt x="38" y="22"/>
                    </a:lnTo>
                    <a:lnTo>
                      <a:pt x="38" y="22"/>
                    </a:lnTo>
                    <a:lnTo>
                      <a:pt x="38" y="26"/>
                    </a:lnTo>
                    <a:lnTo>
                      <a:pt x="38" y="26"/>
                    </a:lnTo>
                    <a:lnTo>
                      <a:pt x="38" y="26"/>
                    </a:lnTo>
                    <a:lnTo>
                      <a:pt x="38" y="26"/>
                    </a:lnTo>
                    <a:lnTo>
                      <a:pt x="38" y="26"/>
                    </a:lnTo>
                    <a:lnTo>
                      <a:pt x="38" y="26"/>
                    </a:lnTo>
                    <a:lnTo>
                      <a:pt x="38" y="30"/>
                    </a:lnTo>
                    <a:lnTo>
                      <a:pt x="38" y="30"/>
                    </a:lnTo>
                    <a:lnTo>
                      <a:pt x="38" y="30"/>
                    </a:lnTo>
                    <a:lnTo>
                      <a:pt x="38" y="30"/>
                    </a:lnTo>
                    <a:lnTo>
                      <a:pt x="38" y="30"/>
                    </a:lnTo>
                    <a:lnTo>
                      <a:pt x="38" y="30"/>
                    </a:lnTo>
                    <a:lnTo>
                      <a:pt x="38" y="30"/>
                    </a:lnTo>
                    <a:lnTo>
                      <a:pt x="40" y="34"/>
                    </a:lnTo>
                    <a:lnTo>
                      <a:pt x="40" y="34"/>
                    </a:lnTo>
                    <a:lnTo>
                      <a:pt x="40" y="38"/>
                    </a:lnTo>
                    <a:lnTo>
                      <a:pt x="40" y="38"/>
                    </a:lnTo>
                    <a:lnTo>
                      <a:pt x="40" y="38"/>
                    </a:lnTo>
                    <a:lnTo>
                      <a:pt x="40" y="38"/>
                    </a:lnTo>
                    <a:lnTo>
                      <a:pt x="40" y="38"/>
                    </a:lnTo>
                    <a:lnTo>
                      <a:pt x="40" y="38"/>
                    </a:lnTo>
                    <a:lnTo>
                      <a:pt x="38" y="38"/>
                    </a:lnTo>
                    <a:lnTo>
                      <a:pt x="38" y="38"/>
                    </a:lnTo>
                    <a:lnTo>
                      <a:pt x="38" y="38"/>
                    </a:lnTo>
                    <a:lnTo>
                      <a:pt x="38" y="42"/>
                    </a:lnTo>
                    <a:lnTo>
                      <a:pt x="38" y="42"/>
                    </a:lnTo>
                    <a:lnTo>
                      <a:pt x="38" y="42"/>
                    </a:lnTo>
                    <a:lnTo>
                      <a:pt x="34" y="42"/>
                    </a:lnTo>
                    <a:lnTo>
                      <a:pt x="34" y="42"/>
                    </a:lnTo>
                    <a:lnTo>
                      <a:pt x="34" y="42"/>
                    </a:lnTo>
                    <a:lnTo>
                      <a:pt x="34" y="42"/>
                    </a:lnTo>
                    <a:lnTo>
                      <a:pt x="34" y="42"/>
                    </a:lnTo>
                    <a:lnTo>
                      <a:pt x="30" y="42"/>
                    </a:lnTo>
                    <a:lnTo>
                      <a:pt x="30" y="42"/>
                    </a:lnTo>
                    <a:lnTo>
                      <a:pt x="30" y="42"/>
                    </a:lnTo>
                    <a:lnTo>
                      <a:pt x="30" y="42"/>
                    </a:lnTo>
                    <a:lnTo>
                      <a:pt x="30" y="42"/>
                    </a:lnTo>
                    <a:lnTo>
                      <a:pt x="30" y="42"/>
                    </a:lnTo>
                    <a:lnTo>
                      <a:pt x="30" y="38"/>
                    </a:lnTo>
                    <a:lnTo>
                      <a:pt x="30" y="38"/>
                    </a:lnTo>
                    <a:lnTo>
                      <a:pt x="30" y="38"/>
                    </a:lnTo>
                    <a:lnTo>
                      <a:pt x="30" y="34"/>
                    </a:lnTo>
                    <a:lnTo>
                      <a:pt x="26" y="34"/>
                    </a:lnTo>
                    <a:lnTo>
                      <a:pt x="26" y="34"/>
                    </a:lnTo>
                    <a:lnTo>
                      <a:pt x="26" y="34"/>
                    </a:lnTo>
                    <a:lnTo>
                      <a:pt x="26" y="30"/>
                    </a:lnTo>
                    <a:lnTo>
                      <a:pt x="26" y="34"/>
                    </a:lnTo>
                    <a:lnTo>
                      <a:pt x="26" y="30"/>
                    </a:lnTo>
                    <a:lnTo>
                      <a:pt x="26" y="30"/>
                    </a:lnTo>
                    <a:lnTo>
                      <a:pt x="26" y="34"/>
                    </a:lnTo>
                    <a:lnTo>
                      <a:pt x="26" y="34"/>
                    </a:lnTo>
                    <a:lnTo>
                      <a:pt x="26" y="34"/>
                    </a:lnTo>
                    <a:lnTo>
                      <a:pt x="26" y="34"/>
                    </a:lnTo>
                    <a:lnTo>
                      <a:pt x="26" y="38"/>
                    </a:lnTo>
                    <a:lnTo>
                      <a:pt x="26" y="34"/>
                    </a:lnTo>
                    <a:lnTo>
                      <a:pt x="22" y="34"/>
                    </a:lnTo>
                    <a:lnTo>
                      <a:pt x="22" y="34"/>
                    </a:lnTo>
                    <a:lnTo>
                      <a:pt x="22" y="34"/>
                    </a:lnTo>
                    <a:lnTo>
                      <a:pt x="22" y="34"/>
                    </a:lnTo>
                    <a:lnTo>
                      <a:pt x="18" y="34"/>
                    </a:lnTo>
                    <a:lnTo>
                      <a:pt x="18" y="34"/>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4" y="26"/>
                    </a:lnTo>
                    <a:lnTo>
                      <a:pt x="10" y="26"/>
                    </a:lnTo>
                    <a:lnTo>
                      <a:pt x="10" y="26"/>
                    </a:lnTo>
                    <a:lnTo>
                      <a:pt x="10" y="26"/>
                    </a:lnTo>
                    <a:lnTo>
                      <a:pt x="10" y="26"/>
                    </a:lnTo>
                    <a:lnTo>
                      <a:pt x="10" y="26"/>
                    </a:lnTo>
                    <a:lnTo>
                      <a:pt x="10" y="22"/>
                    </a:lnTo>
                    <a:lnTo>
                      <a:pt x="10" y="22"/>
                    </a:lnTo>
                    <a:lnTo>
                      <a:pt x="10" y="22"/>
                    </a:lnTo>
                    <a:lnTo>
                      <a:pt x="8" y="22"/>
                    </a:lnTo>
                    <a:lnTo>
                      <a:pt x="8" y="22"/>
                    </a:lnTo>
                    <a:lnTo>
                      <a:pt x="8" y="26"/>
                    </a:lnTo>
                    <a:lnTo>
                      <a:pt x="8" y="26"/>
                    </a:lnTo>
                    <a:lnTo>
                      <a:pt x="8" y="26"/>
                    </a:lnTo>
                    <a:lnTo>
                      <a:pt x="8" y="22"/>
                    </a:lnTo>
                    <a:lnTo>
                      <a:pt x="8" y="22"/>
                    </a:lnTo>
                    <a:lnTo>
                      <a:pt x="4" y="22"/>
                    </a:lnTo>
                    <a:lnTo>
                      <a:pt x="4" y="22"/>
                    </a:lnTo>
                    <a:lnTo>
                      <a:pt x="4" y="22"/>
                    </a:lnTo>
                    <a:lnTo>
                      <a:pt x="4" y="22"/>
                    </a:lnTo>
                    <a:lnTo>
                      <a:pt x="4" y="26"/>
                    </a:lnTo>
                    <a:lnTo>
                      <a:pt x="4" y="26"/>
                    </a:lnTo>
                    <a:lnTo>
                      <a:pt x="4" y="26"/>
                    </a:lnTo>
                    <a:lnTo>
                      <a:pt x="4" y="26"/>
                    </a:lnTo>
                    <a:lnTo>
                      <a:pt x="4" y="30"/>
                    </a:lnTo>
                    <a:lnTo>
                      <a:pt x="4" y="30"/>
                    </a:lnTo>
                    <a:lnTo>
                      <a:pt x="0" y="30"/>
                    </a:lnTo>
                    <a:lnTo>
                      <a:pt x="0" y="30"/>
                    </a:lnTo>
                    <a:lnTo>
                      <a:pt x="0" y="26"/>
                    </a:lnTo>
                    <a:lnTo>
                      <a:pt x="0" y="26"/>
                    </a:lnTo>
                    <a:lnTo>
                      <a:pt x="0" y="26"/>
                    </a:lnTo>
                    <a:lnTo>
                      <a:pt x="0" y="26"/>
                    </a:lnTo>
                    <a:lnTo>
                      <a:pt x="0" y="26"/>
                    </a:lnTo>
                    <a:lnTo>
                      <a:pt x="0" y="22"/>
                    </a:lnTo>
                    <a:lnTo>
                      <a:pt x="0" y="22"/>
                    </a:lnTo>
                    <a:lnTo>
                      <a:pt x="0" y="22"/>
                    </a:lnTo>
                    <a:lnTo>
                      <a:pt x="0" y="22"/>
                    </a:lnTo>
                    <a:lnTo>
                      <a:pt x="0" y="22"/>
                    </a:lnTo>
                    <a:lnTo>
                      <a:pt x="0" y="22"/>
                    </a:lnTo>
                    <a:lnTo>
                      <a:pt x="4" y="22"/>
                    </a:lnTo>
                    <a:lnTo>
                      <a:pt x="4" y="18"/>
                    </a:lnTo>
                    <a:lnTo>
                      <a:pt x="4" y="18"/>
                    </a:lnTo>
                    <a:lnTo>
                      <a:pt x="0" y="18"/>
                    </a:lnTo>
                    <a:lnTo>
                      <a:pt x="0" y="18"/>
                    </a:lnTo>
                    <a:lnTo>
                      <a:pt x="0" y="16"/>
                    </a:lnTo>
                    <a:lnTo>
                      <a:pt x="0" y="16"/>
                    </a:lnTo>
                    <a:lnTo>
                      <a:pt x="0" y="16"/>
                    </a:lnTo>
                    <a:lnTo>
                      <a:pt x="4" y="16"/>
                    </a:lnTo>
                    <a:lnTo>
                      <a:pt x="4" y="16"/>
                    </a:lnTo>
                    <a:lnTo>
                      <a:pt x="4" y="16"/>
                    </a:lnTo>
                    <a:lnTo>
                      <a:pt x="4" y="16"/>
                    </a:lnTo>
                    <a:lnTo>
                      <a:pt x="4" y="16"/>
                    </a:lnTo>
                    <a:lnTo>
                      <a:pt x="4" y="12"/>
                    </a:lnTo>
                    <a:lnTo>
                      <a:pt x="0" y="12"/>
                    </a:lnTo>
                    <a:lnTo>
                      <a:pt x="0" y="12"/>
                    </a:lnTo>
                    <a:lnTo>
                      <a:pt x="0" y="8"/>
                    </a:lnTo>
                    <a:lnTo>
                      <a:pt x="0" y="4"/>
                    </a:lnTo>
                    <a:lnTo>
                      <a:pt x="4" y="0"/>
                    </a:lnTo>
                    <a:lnTo>
                      <a:pt x="4" y="0"/>
                    </a:lnTo>
                    <a:lnTo>
                      <a:pt x="4" y="0"/>
                    </a:lnTo>
                    <a:lnTo>
                      <a:pt x="4" y="0"/>
                    </a:lnTo>
                    <a:lnTo>
                      <a:pt x="4" y="4"/>
                    </a:lnTo>
                    <a:lnTo>
                      <a:pt x="4" y="4"/>
                    </a:lnTo>
                    <a:lnTo>
                      <a:pt x="4" y="4"/>
                    </a:lnTo>
                    <a:lnTo>
                      <a:pt x="8" y="4"/>
                    </a:lnTo>
                    <a:lnTo>
                      <a:pt x="8" y="4"/>
                    </a:lnTo>
                    <a:lnTo>
                      <a:pt x="8" y="4"/>
                    </a:lnTo>
                    <a:lnTo>
                      <a:pt x="8" y="4"/>
                    </a:lnTo>
                    <a:lnTo>
                      <a:pt x="8" y="4"/>
                    </a:lnTo>
                    <a:lnTo>
                      <a:pt x="8" y="4"/>
                    </a:lnTo>
                    <a:lnTo>
                      <a:pt x="8" y="8"/>
                    </a:lnTo>
                    <a:lnTo>
                      <a:pt x="8" y="8"/>
                    </a:lnTo>
                    <a:lnTo>
                      <a:pt x="10" y="8"/>
                    </a:lnTo>
                    <a:lnTo>
                      <a:pt x="10" y="12"/>
                    </a:lnTo>
                    <a:lnTo>
                      <a:pt x="10" y="12"/>
                    </a:lnTo>
                    <a:lnTo>
                      <a:pt x="10" y="12"/>
                    </a:lnTo>
                    <a:lnTo>
                      <a:pt x="14" y="16"/>
                    </a:lnTo>
                    <a:lnTo>
                      <a:pt x="14" y="12"/>
                    </a:lnTo>
                    <a:lnTo>
                      <a:pt x="18" y="12"/>
                    </a:lnTo>
                    <a:lnTo>
                      <a:pt x="18" y="12"/>
                    </a:lnTo>
                    <a:lnTo>
                      <a:pt x="14" y="12"/>
                    </a:lnTo>
                    <a:lnTo>
                      <a:pt x="14" y="12"/>
                    </a:lnTo>
                    <a:lnTo>
                      <a:pt x="14" y="8"/>
                    </a:lnTo>
                    <a:lnTo>
                      <a:pt x="14" y="8"/>
                    </a:lnTo>
                    <a:lnTo>
                      <a:pt x="14" y="8"/>
                    </a:lnTo>
                    <a:lnTo>
                      <a:pt x="18" y="12"/>
                    </a:lnTo>
                    <a:lnTo>
                      <a:pt x="18" y="12"/>
                    </a:lnTo>
                    <a:lnTo>
                      <a:pt x="18" y="12"/>
                    </a:lnTo>
                    <a:lnTo>
                      <a:pt x="18" y="16"/>
                    </a:lnTo>
                    <a:lnTo>
                      <a:pt x="18" y="16"/>
                    </a:lnTo>
                    <a:lnTo>
                      <a:pt x="18" y="16"/>
                    </a:lnTo>
                    <a:lnTo>
                      <a:pt x="22" y="16"/>
                    </a:lnTo>
                    <a:lnTo>
                      <a:pt x="26" y="16"/>
                    </a:lnTo>
                    <a:lnTo>
                      <a:pt x="26" y="16"/>
                    </a:lnTo>
                    <a:lnTo>
                      <a:pt x="26" y="16"/>
                    </a:lnTo>
                    <a:lnTo>
                      <a:pt x="26" y="16"/>
                    </a:lnTo>
                    <a:lnTo>
                      <a:pt x="26" y="16"/>
                    </a:lnTo>
                    <a:lnTo>
                      <a:pt x="30" y="16"/>
                    </a:lnTo>
                    <a:lnTo>
                      <a:pt x="30" y="16"/>
                    </a:lnTo>
                    <a:lnTo>
                      <a:pt x="30" y="16"/>
                    </a:lnTo>
                    <a:lnTo>
                      <a:pt x="30" y="16"/>
                    </a:lnTo>
                    <a:lnTo>
                      <a:pt x="30" y="16"/>
                    </a:lnTo>
                    <a:lnTo>
                      <a:pt x="30" y="16"/>
                    </a:lnTo>
                    <a:lnTo>
                      <a:pt x="30" y="16"/>
                    </a:lnTo>
                    <a:lnTo>
                      <a:pt x="30" y="12"/>
                    </a:lnTo>
                    <a:lnTo>
                      <a:pt x="34" y="12"/>
                    </a:lnTo>
                    <a:lnTo>
                      <a:pt x="34" y="12"/>
                    </a:lnTo>
                    <a:lnTo>
                      <a:pt x="34" y="12"/>
                    </a:lnTo>
                    <a:lnTo>
                      <a:pt x="34" y="12"/>
                    </a:lnTo>
                    <a:lnTo>
                      <a:pt x="38" y="12"/>
                    </a:lnTo>
                    <a:lnTo>
                      <a:pt x="38" y="8"/>
                    </a:lnTo>
                    <a:lnTo>
                      <a:pt x="38" y="8"/>
                    </a:lnTo>
                    <a:lnTo>
                      <a:pt x="40" y="8"/>
                    </a:lnTo>
                    <a:lnTo>
                      <a:pt x="40" y="8"/>
                    </a:lnTo>
                    <a:lnTo>
                      <a:pt x="40" y="8"/>
                    </a:lnTo>
                    <a:lnTo>
                      <a:pt x="40" y="8"/>
                    </a:lnTo>
                    <a:lnTo>
                      <a:pt x="40" y="8"/>
                    </a:lnTo>
                    <a:lnTo>
                      <a:pt x="40" y="8"/>
                    </a:lnTo>
                    <a:lnTo>
                      <a:pt x="44" y="8"/>
                    </a:lnTo>
                    <a:lnTo>
                      <a:pt x="44" y="8"/>
                    </a:lnTo>
                    <a:lnTo>
                      <a:pt x="44" y="4"/>
                    </a:lnTo>
                    <a:lnTo>
                      <a:pt x="44" y="4"/>
                    </a:lnTo>
                    <a:lnTo>
                      <a:pt x="48" y="4"/>
                    </a:lnTo>
                    <a:lnTo>
                      <a:pt x="48" y="4"/>
                    </a:lnTo>
                    <a:lnTo>
                      <a:pt x="48" y="0"/>
                    </a:lnTo>
                    <a:lnTo>
                      <a:pt x="48" y="0"/>
                    </a:lnTo>
                    <a:lnTo>
                      <a:pt x="48" y="0"/>
                    </a:lnTo>
                    <a:lnTo>
                      <a:pt x="48" y="4"/>
                    </a:lnTo>
                    <a:lnTo>
                      <a:pt x="52" y="4"/>
                    </a:lnTo>
                    <a:lnTo>
                      <a:pt x="56" y="4"/>
                    </a:lnTo>
                    <a:lnTo>
                      <a:pt x="56" y="4"/>
                    </a:lnTo>
                    <a:lnTo>
                      <a:pt x="56" y="4"/>
                    </a:lnTo>
                    <a:lnTo>
                      <a:pt x="56" y="4"/>
                    </a:lnTo>
                    <a:lnTo>
                      <a:pt x="56" y="4"/>
                    </a:lnTo>
                    <a:lnTo>
                      <a:pt x="56" y="4"/>
                    </a:lnTo>
                    <a:lnTo>
                      <a:pt x="56" y="4"/>
                    </a:lnTo>
                    <a:lnTo>
                      <a:pt x="56" y="4"/>
                    </a:lnTo>
                    <a:lnTo>
                      <a:pt x="56" y="4"/>
                    </a:lnTo>
                    <a:lnTo>
                      <a:pt x="56" y="4"/>
                    </a:lnTo>
                    <a:lnTo>
                      <a:pt x="56" y="4"/>
                    </a:lnTo>
                    <a:lnTo>
                      <a:pt x="56" y="4"/>
                    </a:lnTo>
                    <a:lnTo>
                      <a:pt x="60" y="4"/>
                    </a:lnTo>
                    <a:lnTo>
                      <a:pt x="64" y="4"/>
                    </a:lnTo>
                    <a:lnTo>
                      <a:pt x="64" y="4"/>
                    </a:lnTo>
                    <a:lnTo>
                      <a:pt x="64" y="4"/>
                    </a:lnTo>
                    <a:lnTo>
                      <a:pt x="64" y="8"/>
                    </a:lnTo>
                    <a:lnTo>
                      <a:pt x="68" y="8"/>
                    </a:lnTo>
                    <a:lnTo>
                      <a:pt x="68" y="8"/>
                    </a:lnTo>
                    <a:lnTo>
                      <a:pt x="68" y="8"/>
                    </a:lnTo>
                    <a:lnTo>
                      <a:pt x="70" y="8"/>
                    </a:lnTo>
                    <a:lnTo>
                      <a:pt x="70" y="12"/>
                    </a:lnTo>
                    <a:lnTo>
                      <a:pt x="70" y="12"/>
                    </a:lnTo>
                    <a:lnTo>
                      <a:pt x="74" y="12"/>
                    </a:lnTo>
                    <a:lnTo>
                      <a:pt x="74" y="12"/>
                    </a:lnTo>
                    <a:lnTo>
                      <a:pt x="74" y="12"/>
                    </a:lnTo>
                    <a:lnTo>
                      <a:pt x="74" y="12"/>
                    </a:lnTo>
                    <a:lnTo>
                      <a:pt x="74" y="16"/>
                    </a:lnTo>
                    <a:lnTo>
                      <a:pt x="74" y="16"/>
                    </a:lnTo>
                    <a:lnTo>
                      <a:pt x="78" y="16"/>
                    </a:lnTo>
                    <a:lnTo>
                      <a:pt x="78" y="18"/>
                    </a:lnTo>
                    <a:lnTo>
                      <a:pt x="78" y="18"/>
                    </a:lnTo>
                    <a:lnTo>
                      <a:pt x="78" y="18"/>
                    </a:lnTo>
                    <a:lnTo>
                      <a:pt x="78" y="18"/>
                    </a:lnTo>
                    <a:lnTo>
                      <a:pt x="78" y="18"/>
                    </a:lnTo>
                    <a:lnTo>
                      <a:pt x="78" y="18"/>
                    </a:lnTo>
                    <a:lnTo>
                      <a:pt x="78" y="18"/>
                    </a:lnTo>
                    <a:lnTo>
                      <a:pt x="78" y="18"/>
                    </a:lnTo>
                    <a:lnTo>
                      <a:pt x="78" y="18"/>
                    </a:lnTo>
                    <a:lnTo>
                      <a:pt x="78" y="18"/>
                    </a:lnTo>
                    <a:lnTo>
                      <a:pt x="78" y="22"/>
                    </a:lnTo>
                    <a:lnTo>
                      <a:pt x="78" y="22"/>
                    </a:lnTo>
                    <a:lnTo>
                      <a:pt x="78" y="22"/>
                    </a:lnTo>
                    <a:lnTo>
                      <a:pt x="78" y="22"/>
                    </a:lnTo>
                    <a:lnTo>
                      <a:pt x="78" y="22"/>
                    </a:lnTo>
                    <a:lnTo>
                      <a:pt x="78" y="22"/>
                    </a:lnTo>
                    <a:lnTo>
                      <a:pt x="78" y="22"/>
                    </a:lnTo>
                    <a:lnTo>
                      <a:pt x="78" y="26"/>
                    </a:lnTo>
                    <a:lnTo>
                      <a:pt x="82" y="26"/>
                    </a:lnTo>
                    <a:lnTo>
                      <a:pt x="82" y="26"/>
                    </a:lnTo>
                    <a:lnTo>
                      <a:pt x="82" y="26"/>
                    </a:lnTo>
                    <a:lnTo>
                      <a:pt x="82" y="26"/>
                    </a:lnTo>
                    <a:lnTo>
                      <a:pt x="82" y="30"/>
                    </a:lnTo>
                    <a:lnTo>
                      <a:pt x="82" y="30"/>
                    </a:lnTo>
                    <a:lnTo>
                      <a:pt x="82" y="30"/>
                    </a:lnTo>
                    <a:lnTo>
                      <a:pt x="82" y="30"/>
                    </a:lnTo>
                    <a:lnTo>
                      <a:pt x="78" y="34"/>
                    </a:lnTo>
                    <a:lnTo>
                      <a:pt x="82" y="34"/>
                    </a:lnTo>
                    <a:lnTo>
                      <a:pt x="82" y="34"/>
                    </a:lnTo>
                    <a:lnTo>
                      <a:pt x="78" y="38"/>
                    </a:lnTo>
                    <a:lnTo>
                      <a:pt x="78" y="38"/>
                    </a:lnTo>
                    <a:lnTo>
                      <a:pt x="74" y="38"/>
                    </a:lnTo>
                    <a:lnTo>
                      <a:pt x="74" y="38"/>
                    </a:lnTo>
                    <a:lnTo>
                      <a:pt x="74" y="34"/>
                    </a:lnTo>
                    <a:lnTo>
                      <a:pt x="74" y="34"/>
                    </a:lnTo>
                    <a:lnTo>
                      <a:pt x="74" y="34"/>
                    </a:lnTo>
                    <a:lnTo>
                      <a:pt x="74" y="34"/>
                    </a:lnTo>
                    <a:lnTo>
                      <a:pt x="74" y="34"/>
                    </a:lnTo>
                    <a:lnTo>
                      <a:pt x="74" y="38"/>
                    </a:lnTo>
                    <a:lnTo>
                      <a:pt x="74" y="38"/>
                    </a:lnTo>
                    <a:lnTo>
                      <a:pt x="74" y="38"/>
                    </a:lnTo>
                    <a:lnTo>
                      <a:pt x="74" y="38"/>
                    </a:lnTo>
                    <a:lnTo>
                      <a:pt x="74" y="38"/>
                    </a:lnTo>
                    <a:lnTo>
                      <a:pt x="74" y="38"/>
                    </a:lnTo>
                    <a:lnTo>
                      <a:pt x="74" y="38"/>
                    </a:lnTo>
                    <a:lnTo>
                      <a:pt x="70" y="42"/>
                    </a:lnTo>
                    <a:lnTo>
                      <a:pt x="70" y="42"/>
                    </a:lnTo>
                    <a:lnTo>
                      <a:pt x="70" y="42"/>
                    </a:lnTo>
                    <a:lnTo>
                      <a:pt x="68" y="38"/>
                    </a:lnTo>
                    <a:lnTo>
                      <a:pt x="68" y="38"/>
                    </a:lnTo>
                    <a:lnTo>
                      <a:pt x="68" y="38"/>
                    </a:lnTo>
                    <a:lnTo>
                      <a:pt x="68" y="34"/>
                    </a:lnTo>
                    <a:lnTo>
                      <a:pt x="68" y="34"/>
                    </a:lnTo>
                    <a:lnTo>
                      <a:pt x="68" y="34"/>
                    </a:lnTo>
                    <a:lnTo>
                      <a:pt x="68" y="30"/>
                    </a:lnTo>
                    <a:lnTo>
                      <a:pt x="68" y="30"/>
                    </a:lnTo>
                    <a:lnTo>
                      <a:pt x="68" y="30"/>
                    </a:lnTo>
                    <a:lnTo>
                      <a:pt x="64" y="30"/>
                    </a:lnTo>
                    <a:lnTo>
                      <a:pt x="64" y="30"/>
                    </a:lnTo>
                    <a:lnTo>
                      <a:pt x="64" y="26"/>
                    </a:lnTo>
                    <a:lnTo>
                      <a:pt x="64" y="26"/>
                    </a:lnTo>
                    <a:lnTo>
                      <a:pt x="64" y="26"/>
                    </a:lnTo>
                    <a:lnTo>
                      <a:pt x="68" y="30"/>
                    </a:lnTo>
                    <a:lnTo>
                      <a:pt x="68" y="30"/>
                    </a:lnTo>
                    <a:lnTo>
                      <a:pt x="68" y="26"/>
                    </a:lnTo>
                    <a:lnTo>
                      <a:pt x="68" y="26"/>
                    </a:lnTo>
                    <a:lnTo>
                      <a:pt x="68" y="26"/>
                    </a:lnTo>
                    <a:lnTo>
                      <a:pt x="68" y="26"/>
                    </a:lnTo>
                    <a:lnTo>
                      <a:pt x="68" y="26"/>
                    </a:lnTo>
                    <a:lnTo>
                      <a:pt x="68" y="26"/>
                    </a:lnTo>
                    <a:lnTo>
                      <a:pt x="68" y="26"/>
                    </a:lnTo>
                    <a:lnTo>
                      <a:pt x="68" y="22"/>
                    </a:lnTo>
                    <a:lnTo>
                      <a:pt x="68" y="22"/>
                    </a:lnTo>
                    <a:lnTo>
                      <a:pt x="68" y="22"/>
                    </a:lnTo>
                    <a:lnTo>
                      <a:pt x="70" y="22"/>
                    </a:lnTo>
                    <a:lnTo>
                      <a:pt x="70" y="26"/>
                    </a:lnTo>
                    <a:lnTo>
                      <a:pt x="70" y="26"/>
                    </a:lnTo>
                    <a:lnTo>
                      <a:pt x="70" y="26"/>
                    </a:lnTo>
                    <a:lnTo>
                      <a:pt x="70" y="26"/>
                    </a:lnTo>
                    <a:lnTo>
                      <a:pt x="74" y="26"/>
                    </a:lnTo>
                    <a:lnTo>
                      <a:pt x="74" y="26"/>
                    </a:lnTo>
                    <a:lnTo>
                      <a:pt x="74" y="26"/>
                    </a:lnTo>
                    <a:lnTo>
                      <a:pt x="74" y="26"/>
                    </a:lnTo>
                    <a:lnTo>
                      <a:pt x="74" y="26"/>
                    </a:lnTo>
                    <a:lnTo>
                      <a:pt x="70" y="26"/>
                    </a:lnTo>
                    <a:lnTo>
                      <a:pt x="70" y="26"/>
                    </a:lnTo>
                    <a:lnTo>
                      <a:pt x="70" y="26"/>
                    </a:lnTo>
                    <a:lnTo>
                      <a:pt x="70" y="26"/>
                    </a:lnTo>
                    <a:lnTo>
                      <a:pt x="70" y="22"/>
                    </a:lnTo>
                    <a:lnTo>
                      <a:pt x="70" y="22"/>
                    </a:lnTo>
                    <a:lnTo>
                      <a:pt x="70" y="22"/>
                    </a:lnTo>
                    <a:lnTo>
                      <a:pt x="68" y="22"/>
                    </a:lnTo>
                    <a:lnTo>
                      <a:pt x="68" y="22"/>
                    </a:lnTo>
                    <a:lnTo>
                      <a:pt x="68" y="22"/>
                    </a:lnTo>
                    <a:lnTo>
                      <a:pt x="68" y="22"/>
                    </a:lnTo>
                    <a:lnTo>
                      <a:pt x="64" y="22"/>
                    </a:lnTo>
                    <a:lnTo>
                      <a:pt x="64" y="22"/>
                    </a:lnTo>
                    <a:lnTo>
                      <a:pt x="64" y="22"/>
                    </a:lnTo>
                    <a:lnTo>
                      <a:pt x="64" y="22"/>
                    </a:lnTo>
                    <a:lnTo>
                      <a:pt x="64" y="18"/>
                    </a:lnTo>
                    <a:lnTo>
                      <a:pt x="64" y="18"/>
                    </a:lnTo>
                    <a:lnTo>
                      <a:pt x="64" y="18"/>
                    </a:lnTo>
                    <a:lnTo>
                      <a:pt x="64" y="18"/>
                    </a:lnTo>
                    <a:lnTo>
                      <a:pt x="64" y="18"/>
                    </a:lnTo>
                    <a:lnTo>
                      <a:pt x="60" y="16"/>
                    </a:lnTo>
                    <a:lnTo>
                      <a:pt x="60" y="16"/>
                    </a:lnTo>
                    <a:lnTo>
                      <a:pt x="60" y="16"/>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2" y="12"/>
                    </a:lnTo>
                    <a:lnTo>
                      <a:pt x="52" y="12"/>
                    </a:lnTo>
                    <a:lnTo>
                      <a:pt x="52" y="12"/>
                    </a:lnTo>
                    <a:lnTo>
                      <a:pt x="52" y="12"/>
                    </a:lnTo>
                    <a:lnTo>
                      <a:pt x="52" y="12"/>
                    </a:lnTo>
                    <a:lnTo>
                      <a:pt x="52" y="12"/>
                    </a:lnTo>
                    <a:lnTo>
                      <a:pt x="48" y="12"/>
                    </a:lnTo>
                    <a:lnTo>
                      <a:pt x="48" y="12"/>
                    </a:lnTo>
                    <a:lnTo>
                      <a:pt x="48" y="16"/>
                    </a:lnTo>
                    <a:lnTo>
                      <a:pt x="48" y="16"/>
                    </a:lnTo>
                    <a:lnTo>
                      <a:pt x="48" y="16"/>
                    </a:lnTo>
                    <a:lnTo>
                      <a:pt x="48" y="16"/>
                    </a:lnTo>
                    <a:lnTo>
                      <a:pt x="44" y="16"/>
                    </a:lnTo>
                    <a:lnTo>
                      <a:pt x="44" y="16"/>
                    </a:lnTo>
                    <a:lnTo>
                      <a:pt x="44" y="16"/>
                    </a:lnTo>
                    <a:lnTo>
                      <a:pt x="44" y="18"/>
                    </a:lnTo>
                    <a:lnTo>
                      <a:pt x="44" y="18"/>
                    </a:lnTo>
                    <a:lnTo>
                      <a:pt x="44" y="22"/>
                    </a:lnTo>
                    <a:lnTo>
                      <a:pt x="40" y="22"/>
                    </a:lnTo>
                    <a:lnTo>
                      <a:pt x="40" y="22"/>
                    </a:lnTo>
                    <a:lnTo>
                      <a:pt x="40" y="22"/>
                    </a:lnTo>
                    <a:lnTo>
                      <a:pt x="40" y="22"/>
                    </a:lnTo>
                    <a:close/>
                    <a:moveTo>
                      <a:pt x="10" y="4"/>
                    </a:moveTo>
                    <a:lnTo>
                      <a:pt x="10" y="4"/>
                    </a:lnTo>
                    <a:lnTo>
                      <a:pt x="10" y="4"/>
                    </a:lnTo>
                    <a:lnTo>
                      <a:pt x="10" y="4"/>
                    </a:lnTo>
                    <a:lnTo>
                      <a:pt x="10" y="8"/>
                    </a:lnTo>
                    <a:lnTo>
                      <a:pt x="10" y="8"/>
                    </a:lnTo>
                    <a:lnTo>
                      <a:pt x="10" y="8"/>
                    </a:lnTo>
                    <a:lnTo>
                      <a:pt x="10" y="4"/>
                    </a:lnTo>
                    <a:lnTo>
                      <a:pt x="10" y="4"/>
                    </a:lnTo>
                    <a:lnTo>
                      <a:pt x="10" y="4"/>
                    </a:lnTo>
                    <a:close/>
                    <a:moveTo>
                      <a:pt x="60" y="22"/>
                    </a:moveTo>
                    <a:lnTo>
                      <a:pt x="60" y="22"/>
                    </a:lnTo>
                    <a:lnTo>
                      <a:pt x="60" y="22"/>
                    </a:lnTo>
                    <a:lnTo>
                      <a:pt x="60" y="22"/>
                    </a:lnTo>
                    <a:lnTo>
                      <a:pt x="60" y="22"/>
                    </a:lnTo>
                    <a:lnTo>
                      <a:pt x="60" y="22"/>
                    </a:lnTo>
                    <a:lnTo>
                      <a:pt x="60" y="22"/>
                    </a:lnTo>
                    <a:lnTo>
                      <a:pt x="60" y="26"/>
                    </a:lnTo>
                    <a:lnTo>
                      <a:pt x="56" y="22"/>
                    </a:lnTo>
                    <a:lnTo>
                      <a:pt x="56" y="22"/>
                    </a:lnTo>
                    <a:lnTo>
                      <a:pt x="56" y="22"/>
                    </a:lnTo>
                    <a:lnTo>
                      <a:pt x="60" y="22"/>
                    </a:lnTo>
                    <a:lnTo>
                      <a:pt x="60" y="22"/>
                    </a:lnTo>
                    <a:lnTo>
                      <a:pt x="60" y="22"/>
                    </a:lnTo>
                    <a:lnTo>
                      <a:pt x="60" y="22"/>
                    </a:lnTo>
                    <a:close/>
                    <a:moveTo>
                      <a:pt x="18" y="34"/>
                    </a:moveTo>
                    <a:lnTo>
                      <a:pt x="18" y="38"/>
                    </a:lnTo>
                    <a:lnTo>
                      <a:pt x="18" y="38"/>
                    </a:lnTo>
                    <a:lnTo>
                      <a:pt x="18" y="38"/>
                    </a:lnTo>
                    <a:lnTo>
                      <a:pt x="18" y="38"/>
                    </a:lnTo>
                    <a:lnTo>
                      <a:pt x="18" y="38"/>
                    </a:lnTo>
                    <a:lnTo>
                      <a:pt x="18" y="38"/>
                    </a:lnTo>
                    <a:lnTo>
                      <a:pt x="18" y="42"/>
                    </a:lnTo>
                    <a:lnTo>
                      <a:pt x="18" y="42"/>
                    </a:lnTo>
                    <a:lnTo>
                      <a:pt x="18" y="42"/>
                    </a:lnTo>
                    <a:lnTo>
                      <a:pt x="18" y="42"/>
                    </a:lnTo>
                    <a:lnTo>
                      <a:pt x="18" y="42"/>
                    </a:lnTo>
                    <a:lnTo>
                      <a:pt x="18" y="42"/>
                    </a:lnTo>
                    <a:lnTo>
                      <a:pt x="18" y="42"/>
                    </a:lnTo>
                    <a:lnTo>
                      <a:pt x="18" y="42"/>
                    </a:lnTo>
                    <a:lnTo>
                      <a:pt x="18" y="42"/>
                    </a:lnTo>
                    <a:lnTo>
                      <a:pt x="18" y="42"/>
                    </a:lnTo>
                    <a:lnTo>
                      <a:pt x="14" y="38"/>
                    </a:lnTo>
                    <a:lnTo>
                      <a:pt x="14" y="38"/>
                    </a:lnTo>
                    <a:lnTo>
                      <a:pt x="14" y="38"/>
                    </a:lnTo>
                    <a:lnTo>
                      <a:pt x="14" y="38"/>
                    </a:lnTo>
                    <a:lnTo>
                      <a:pt x="14" y="38"/>
                    </a:lnTo>
                    <a:lnTo>
                      <a:pt x="18" y="34"/>
                    </a:lnTo>
                    <a:lnTo>
                      <a:pt x="18" y="34"/>
                    </a:lnTo>
                    <a:lnTo>
                      <a:pt x="18" y="34"/>
                    </a:lnTo>
                    <a:lnTo>
                      <a:pt x="18"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5" name="Freeform 82">
                <a:extLst>
                  <a:ext uri="{FF2B5EF4-FFF2-40B4-BE49-F238E27FC236}">
                    <a16:creationId xmlns:a16="http://schemas.microsoft.com/office/drawing/2014/main" id="{3B1A7B2A-976B-4187-A14C-13DC45EDC760}"/>
                  </a:ext>
                </a:extLst>
              </p:cNvPr>
              <p:cNvSpPr>
                <a:spLocks noEditPoints="1"/>
              </p:cNvSpPr>
              <p:nvPr/>
            </p:nvSpPr>
            <p:spPr bwMode="auto">
              <a:xfrm>
                <a:off x="2699375" y="9471735"/>
                <a:ext cx="45307" cy="17426"/>
              </a:xfrm>
              <a:custGeom>
                <a:avLst/>
                <a:gdLst>
                  <a:gd name="T0" fmla="*/ 18 w 26"/>
                  <a:gd name="T1" fmla="*/ 6 h 10"/>
                  <a:gd name="T2" fmla="*/ 18 w 26"/>
                  <a:gd name="T3" fmla="*/ 6 h 10"/>
                  <a:gd name="T4" fmla="*/ 18 w 26"/>
                  <a:gd name="T5" fmla="*/ 10 h 10"/>
                  <a:gd name="T6" fmla="*/ 16 w 26"/>
                  <a:gd name="T7" fmla="*/ 10 h 10"/>
                  <a:gd name="T8" fmla="*/ 12 w 26"/>
                  <a:gd name="T9" fmla="*/ 10 h 10"/>
                  <a:gd name="T10" fmla="*/ 12 w 26"/>
                  <a:gd name="T11" fmla="*/ 10 h 10"/>
                  <a:gd name="T12" fmla="*/ 8 w 26"/>
                  <a:gd name="T13" fmla="*/ 10 h 10"/>
                  <a:gd name="T14" fmla="*/ 8 w 26"/>
                  <a:gd name="T15" fmla="*/ 10 h 10"/>
                  <a:gd name="T16" fmla="*/ 8 w 26"/>
                  <a:gd name="T17" fmla="*/ 6 h 10"/>
                  <a:gd name="T18" fmla="*/ 4 w 26"/>
                  <a:gd name="T19" fmla="*/ 10 h 10"/>
                  <a:gd name="T20" fmla="*/ 4 w 26"/>
                  <a:gd name="T21" fmla="*/ 10 h 10"/>
                  <a:gd name="T22" fmla="*/ 4 w 26"/>
                  <a:gd name="T23" fmla="*/ 10 h 10"/>
                  <a:gd name="T24" fmla="*/ 0 w 26"/>
                  <a:gd name="T25" fmla="*/ 10 h 10"/>
                  <a:gd name="T26" fmla="*/ 0 w 26"/>
                  <a:gd name="T27" fmla="*/ 10 h 10"/>
                  <a:gd name="T28" fmla="*/ 0 w 26"/>
                  <a:gd name="T29" fmla="*/ 6 h 10"/>
                  <a:gd name="T30" fmla="*/ 0 w 26"/>
                  <a:gd name="T31" fmla="*/ 2 h 10"/>
                  <a:gd name="T32" fmla="*/ 0 w 26"/>
                  <a:gd name="T33" fmla="*/ 2 h 10"/>
                  <a:gd name="T34" fmla="*/ 0 w 26"/>
                  <a:gd name="T35" fmla="*/ 2 h 10"/>
                  <a:gd name="T36" fmla="*/ 0 w 26"/>
                  <a:gd name="T37" fmla="*/ 2 h 10"/>
                  <a:gd name="T38" fmla="*/ 0 w 26"/>
                  <a:gd name="T39" fmla="*/ 2 h 10"/>
                  <a:gd name="T40" fmla="*/ 0 w 26"/>
                  <a:gd name="T41" fmla="*/ 2 h 10"/>
                  <a:gd name="T42" fmla="*/ 0 w 26"/>
                  <a:gd name="T43" fmla="*/ 0 h 10"/>
                  <a:gd name="T44" fmla="*/ 0 w 26"/>
                  <a:gd name="T45" fmla="*/ 0 h 10"/>
                  <a:gd name="T46" fmla="*/ 0 w 26"/>
                  <a:gd name="T47" fmla="*/ 0 h 10"/>
                  <a:gd name="T48" fmla="*/ 4 w 26"/>
                  <a:gd name="T49" fmla="*/ 0 h 10"/>
                  <a:gd name="T50" fmla="*/ 4 w 26"/>
                  <a:gd name="T51" fmla="*/ 0 h 10"/>
                  <a:gd name="T52" fmla="*/ 8 w 26"/>
                  <a:gd name="T53" fmla="*/ 0 h 10"/>
                  <a:gd name="T54" fmla="*/ 12 w 26"/>
                  <a:gd name="T55" fmla="*/ 0 h 10"/>
                  <a:gd name="T56" fmla="*/ 16 w 26"/>
                  <a:gd name="T57" fmla="*/ 0 h 10"/>
                  <a:gd name="T58" fmla="*/ 16 w 26"/>
                  <a:gd name="T59" fmla="*/ 0 h 10"/>
                  <a:gd name="T60" fmla="*/ 16 w 26"/>
                  <a:gd name="T61" fmla="*/ 0 h 10"/>
                  <a:gd name="T62" fmla="*/ 16 w 26"/>
                  <a:gd name="T63" fmla="*/ 0 h 10"/>
                  <a:gd name="T64" fmla="*/ 18 w 26"/>
                  <a:gd name="T65" fmla="*/ 0 h 10"/>
                  <a:gd name="T66" fmla="*/ 18 w 26"/>
                  <a:gd name="T67" fmla="*/ 0 h 10"/>
                  <a:gd name="T68" fmla="*/ 22 w 26"/>
                  <a:gd name="T69" fmla="*/ 2 h 10"/>
                  <a:gd name="T70" fmla="*/ 22 w 26"/>
                  <a:gd name="T71" fmla="*/ 2 h 10"/>
                  <a:gd name="T72" fmla="*/ 22 w 26"/>
                  <a:gd name="T73" fmla="*/ 2 h 10"/>
                  <a:gd name="T74" fmla="*/ 22 w 26"/>
                  <a:gd name="T75" fmla="*/ 2 h 10"/>
                  <a:gd name="T76" fmla="*/ 18 w 26"/>
                  <a:gd name="T77" fmla="*/ 6 h 10"/>
                  <a:gd name="T78" fmla="*/ 18 w 26"/>
                  <a:gd name="T79" fmla="*/ 6 h 10"/>
                  <a:gd name="T80" fmla="*/ 22 w 26"/>
                  <a:gd name="T81" fmla="*/ 6 h 10"/>
                  <a:gd name="T82" fmla="*/ 22 w 26"/>
                  <a:gd name="T83" fmla="*/ 6 h 10"/>
                  <a:gd name="T84" fmla="*/ 22 w 26"/>
                  <a:gd name="T85" fmla="*/ 6 h 10"/>
                  <a:gd name="T86" fmla="*/ 26 w 26"/>
                  <a:gd name="T87" fmla="*/ 6 h 10"/>
                  <a:gd name="T88" fmla="*/ 26 w 26"/>
                  <a:gd name="T89" fmla="*/ 6 h 10"/>
                  <a:gd name="T90" fmla="*/ 26 w 26"/>
                  <a:gd name="T91" fmla="*/ 6 h 10"/>
                  <a:gd name="T92" fmla="*/ 22 w 26"/>
                  <a:gd name="T93" fmla="*/ 6 h 10"/>
                  <a:gd name="T94" fmla="*/ 22 w 26"/>
                  <a:gd name="T9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10">
                    <a:moveTo>
                      <a:pt x="18" y="6"/>
                    </a:moveTo>
                    <a:lnTo>
                      <a:pt x="18" y="6"/>
                    </a:lnTo>
                    <a:lnTo>
                      <a:pt x="18" y="6"/>
                    </a:lnTo>
                    <a:lnTo>
                      <a:pt x="18" y="6"/>
                    </a:lnTo>
                    <a:lnTo>
                      <a:pt x="18" y="6"/>
                    </a:lnTo>
                    <a:lnTo>
                      <a:pt x="18" y="10"/>
                    </a:lnTo>
                    <a:lnTo>
                      <a:pt x="18" y="10"/>
                    </a:lnTo>
                    <a:lnTo>
                      <a:pt x="16" y="10"/>
                    </a:lnTo>
                    <a:lnTo>
                      <a:pt x="16" y="10"/>
                    </a:lnTo>
                    <a:lnTo>
                      <a:pt x="12" y="10"/>
                    </a:lnTo>
                    <a:lnTo>
                      <a:pt x="12" y="10"/>
                    </a:lnTo>
                    <a:lnTo>
                      <a:pt x="12" y="10"/>
                    </a:lnTo>
                    <a:lnTo>
                      <a:pt x="12" y="6"/>
                    </a:lnTo>
                    <a:lnTo>
                      <a:pt x="8" y="10"/>
                    </a:lnTo>
                    <a:lnTo>
                      <a:pt x="8" y="10"/>
                    </a:lnTo>
                    <a:lnTo>
                      <a:pt x="8" y="10"/>
                    </a:lnTo>
                    <a:lnTo>
                      <a:pt x="8" y="10"/>
                    </a:lnTo>
                    <a:lnTo>
                      <a:pt x="8" y="6"/>
                    </a:lnTo>
                    <a:lnTo>
                      <a:pt x="8" y="6"/>
                    </a:lnTo>
                    <a:lnTo>
                      <a:pt x="4" y="10"/>
                    </a:lnTo>
                    <a:lnTo>
                      <a:pt x="4" y="10"/>
                    </a:lnTo>
                    <a:lnTo>
                      <a:pt x="4" y="10"/>
                    </a:lnTo>
                    <a:lnTo>
                      <a:pt x="4" y="10"/>
                    </a:lnTo>
                    <a:lnTo>
                      <a:pt x="4" y="10"/>
                    </a:lnTo>
                    <a:lnTo>
                      <a:pt x="4" y="10"/>
                    </a:lnTo>
                    <a:lnTo>
                      <a:pt x="0" y="10"/>
                    </a:lnTo>
                    <a:lnTo>
                      <a:pt x="0" y="10"/>
                    </a:lnTo>
                    <a:lnTo>
                      <a:pt x="0" y="10"/>
                    </a:lnTo>
                    <a:lnTo>
                      <a:pt x="0" y="10"/>
                    </a:lnTo>
                    <a:lnTo>
                      <a:pt x="0" y="6"/>
                    </a:lnTo>
                    <a:lnTo>
                      <a:pt x="0" y="6"/>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4" y="0"/>
                    </a:lnTo>
                    <a:lnTo>
                      <a:pt x="4" y="0"/>
                    </a:lnTo>
                    <a:lnTo>
                      <a:pt x="4" y="0"/>
                    </a:lnTo>
                    <a:lnTo>
                      <a:pt x="4" y="0"/>
                    </a:lnTo>
                    <a:lnTo>
                      <a:pt x="8" y="0"/>
                    </a:lnTo>
                    <a:lnTo>
                      <a:pt x="8" y="0"/>
                    </a:lnTo>
                    <a:lnTo>
                      <a:pt x="8" y="0"/>
                    </a:lnTo>
                    <a:lnTo>
                      <a:pt x="12" y="0"/>
                    </a:lnTo>
                    <a:lnTo>
                      <a:pt x="12" y="0"/>
                    </a:lnTo>
                    <a:lnTo>
                      <a:pt x="16" y="0"/>
                    </a:lnTo>
                    <a:lnTo>
                      <a:pt x="16" y="0"/>
                    </a:lnTo>
                    <a:lnTo>
                      <a:pt x="16" y="0"/>
                    </a:lnTo>
                    <a:lnTo>
                      <a:pt x="16" y="0"/>
                    </a:lnTo>
                    <a:lnTo>
                      <a:pt x="16" y="0"/>
                    </a:lnTo>
                    <a:lnTo>
                      <a:pt x="16" y="0"/>
                    </a:lnTo>
                    <a:lnTo>
                      <a:pt x="16" y="0"/>
                    </a:lnTo>
                    <a:lnTo>
                      <a:pt x="18" y="0"/>
                    </a:lnTo>
                    <a:lnTo>
                      <a:pt x="18" y="0"/>
                    </a:lnTo>
                    <a:lnTo>
                      <a:pt x="18" y="0"/>
                    </a:lnTo>
                    <a:lnTo>
                      <a:pt x="18" y="0"/>
                    </a:lnTo>
                    <a:lnTo>
                      <a:pt x="18" y="0"/>
                    </a:lnTo>
                    <a:lnTo>
                      <a:pt x="22" y="2"/>
                    </a:lnTo>
                    <a:lnTo>
                      <a:pt x="22" y="2"/>
                    </a:lnTo>
                    <a:lnTo>
                      <a:pt x="22" y="2"/>
                    </a:lnTo>
                    <a:lnTo>
                      <a:pt x="22" y="2"/>
                    </a:lnTo>
                    <a:lnTo>
                      <a:pt x="22" y="2"/>
                    </a:lnTo>
                    <a:lnTo>
                      <a:pt x="22" y="2"/>
                    </a:lnTo>
                    <a:lnTo>
                      <a:pt x="22" y="2"/>
                    </a:lnTo>
                    <a:lnTo>
                      <a:pt x="18" y="6"/>
                    </a:lnTo>
                    <a:lnTo>
                      <a:pt x="18" y="6"/>
                    </a:lnTo>
                    <a:lnTo>
                      <a:pt x="18" y="6"/>
                    </a:lnTo>
                    <a:lnTo>
                      <a:pt x="18" y="6"/>
                    </a:lnTo>
                    <a:close/>
                    <a:moveTo>
                      <a:pt x="22" y="6"/>
                    </a:moveTo>
                    <a:lnTo>
                      <a:pt x="22" y="6"/>
                    </a:lnTo>
                    <a:lnTo>
                      <a:pt x="22" y="6"/>
                    </a:lnTo>
                    <a:lnTo>
                      <a:pt x="22" y="6"/>
                    </a:lnTo>
                    <a:lnTo>
                      <a:pt x="22" y="6"/>
                    </a:lnTo>
                    <a:lnTo>
                      <a:pt x="22" y="6"/>
                    </a:lnTo>
                    <a:lnTo>
                      <a:pt x="22" y="6"/>
                    </a:lnTo>
                    <a:lnTo>
                      <a:pt x="26" y="6"/>
                    </a:lnTo>
                    <a:lnTo>
                      <a:pt x="26" y="6"/>
                    </a:lnTo>
                    <a:lnTo>
                      <a:pt x="26" y="6"/>
                    </a:lnTo>
                    <a:lnTo>
                      <a:pt x="26" y="6"/>
                    </a:lnTo>
                    <a:lnTo>
                      <a:pt x="26" y="6"/>
                    </a:lnTo>
                    <a:lnTo>
                      <a:pt x="26" y="6"/>
                    </a:lnTo>
                    <a:lnTo>
                      <a:pt x="22" y="6"/>
                    </a:lnTo>
                    <a:lnTo>
                      <a:pt x="22" y="6"/>
                    </a:lnTo>
                    <a:lnTo>
                      <a:pt x="22"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6" name="Freeform 83">
                <a:extLst>
                  <a:ext uri="{FF2B5EF4-FFF2-40B4-BE49-F238E27FC236}">
                    <a16:creationId xmlns:a16="http://schemas.microsoft.com/office/drawing/2014/main" id="{29FD8F23-92CB-4EB1-B25E-45F13E91B7FD}"/>
                  </a:ext>
                </a:extLst>
              </p:cNvPr>
              <p:cNvSpPr>
                <a:spLocks noEditPoints="1"/>
              </p:cNvSpPr>
              <p:nvPr/>
            </p:nvSpPr>
            <p:spPr bwMode="auto">
              <a:xfrm>
                <a:off x="2964247" y="8541195"/>
                <a:ext cx="6970" cy="13941"/>
              </a:xfrm>
              <a:custGeom>
                <a:avLst/>
                <a:gdLst>
                  <a:gd name="T0" fmla="*/ 0 w 4"/>
                  <a:gd name="T1" fmla="*/ 0 h 8"/>
                  <a:gd name="T2" fmla="*/ 4 w 4"/>
                  <a:gd name="T3" fmla="*/ 0 h 8"/>
                  <a:gd name="T4" fmla="*/ 4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4 h 8"/>
                  <a:gd name="T24" fmla="*/ 0 w 4"/>
                  <a:gd name="T25" fmla="*/ 4 h 8"/>
                  <a:gd name="T26" fmla="*/ 0 w 4"/>
                  <a:gd name="T27" fmla="*/ 4 h 8"/>
                  <a:gd name="T28" fmla="*/ 0 w 4"/>
                  <a:gd name="T29" fmla="*/ 4 h 8"/>
                  <a:gd name="T30" fmla="*/ 0 w 4"/>
                  <a:gd name="T31" fmla="*/ 4 h 8"/>
                  <a:gd name="T32" fmla="*/ 4 w 4"/>
                  <a:gd name="T33" fmla="*/ 4 h 8"/>
                  <a:gd name="T34" fmla="*/ 4 w 4"/>
                  <a:gd name="T35" fmla="*/ 4 h 8"/>
                  <a:gd name="T36" fmla="*/ 4 w 4"/>
                  <a:gd name="T37" fmla="*/ 4 h 8"/>
                  <a:gd name="T38" fmla="*/ 4 w 4"/>
                  <a:gd name="T39" fmla="*/ 4 h 8"/>
                  <a:gd name="T40" fmla="*/ 4 w 4"/>
                  <a:gd name="T41" fmla="*/ 4 h 8"/>
                  <a:gd name="T42" fmla="*/ 4 w 4"/>
                  <a:gd name="T43" fmla="*/ 4 h 8"/>
                  <a:gd name="T44" fmla="*/ 0 w 4"/>
                  <a:gd name="T45" fmla="*/ 4 h 8"/>
                  <a:gd name="T46" fmla="*/ 0 w 4"/>
                  <a:gd name="T47" fmla="*/ 4 h 8"/>
                  <a:gd name="T48" fmla="*/ 0 w 4"/>
                  <a:gd name="T49" fmla="*/ 4 h 8"/>
                  <a:gd name="T50" fmla="*/ 0 w 4"/>
                  <a:gd name="T51" fmla="*/ 4 h 8"/>
                  <a:gd name="T52" fmla="*/ 0 w 4"/>
                  <a:gd name="T53" fmla="*/ 4 h 8"/>
                  <a:gd name="T54" fmla="*/ 0 w 4"/>
                  <a:gd name="T55" fmla="*/ 4 h 8"/>
                  <a:gd name="T56" fmla="*/ 0 w 4"/>
                  <a:gd name="T57" fmla="*/ 4 h 8"/>
                  <a:gd name="T58" fmla="*/ 0 w 4"/>
                  <a:gd name="T59" fmla="*/ 4 h 8"/>
                  <a:gd name="T60" fmla="*/ 0 w 4"/>
                  <a:gd name="T61" fmla="*/ 4 h 8"/>
                  <a:gd name="T62" fmla="*/ 0 w 4"/>
                  <a:gd name="T63" fmla="*/ 4 h 8"/>
                  <a:gd name="T64" fmla="*/ 0 w 4"/>
                  <a:gd name="T65" fmla="*/ 4 h 8"/>
                  <a:gd name="T66" fmla="*/ 0 w 4"/>
                  <a:gd name="T67" fmla="*/ 0 h 8"/>
                  <a:gd name="T68" fmla="*/ 0 w 4"/>
                  <a:gd name="T69" fmla="*/ 0 h 8"/>
                  <a:gd name="T70" fmla="*/ 0 w 4"/>
                  <a:gd name="T71" fmla="*/ 0 h 8"/>
                  <a:gd name="T72" fmla="*/ 0 w 4"/>
                  <a:gd name="T73" fmla="*/ 0 h 8"/>
                  <a:gd name="T74" fmla="*/ 0 w 4"/>
                  <a:gd name="T75" fmla="*/ 0 h 8"/>
                  <a:gd name="T76" fmla="*/ 0 w 4"/>
                  <a:gd name="T77" fmla="*/ 0 h 8"/>
                  <a:gd name="T78" fmla="*/ 0 w 4"/>
                  <a:gd name="T79" fmla="*/ 0 h 8"/>
                  <a:gd name="T80" fmla="*/ 0 w 4"/>
                  <a:gd name="T81" fmla="*/ 0 h 8"/>
                  <a:gd name="T82" fmla="*/ 0 w 4"/>
                  <a:gd name="T83" fmla="*/ 0 h 8"/>
                  <a:gd name="T84" fmla="*/ 0 w 4"/>
                  <a:gd name="T85" fmla="*/ 0 h 8"/>
                  <a:gd name="T86" fmla="*/ 0 w 4"/>
                  <a:gd name="T87" fmla="*/ 0 h 8"/>
                  <a:gd name="T88" fmla="*/ 0 w 4"/>
                  <a:gd name="T89" fmla="*/ 0 h 8"/>
                  <a:gd name="T90" fmla="*/ 0 w 4"/>
                  <a:gd name="T91" fmla="*/ 0 h 8"/>
                  <a:gd name="T92" fmla="*/ 4 w 4"/>
                  <a:gd name="T93" fmla="*/ 4 h 8"/>
                  <a:gd name="T94" fmla="*/ 4 w 4"/>
                  <a:gd name="T95" fmla="*/ 4 h 8"/>
                  <a:gd name="T96" fmla="*/ 4 w 4"/>
                  <a:gd name="T97" fmla="*/ 8 h 8"/>
                  <a:gd name="T98" fmla="*/ 4 w 4"/>
                  <a:gd name="T99" fmla="*/ 8 h 8"/>
                  <a:gd name="T100" fmla="*/ 4 w 4"/>
                  <a:gd name="T101" fmla="*/ 8 h 8"/>
                  <a:gd name="T102" fmla="*/ 4 w 4"/>
                  <a:gd name="T103" fmla="*/ 4 h 8"/>
                  <a:gd name="T104" fmla="*/ 4 w 4"/>
                  <a:gd name="T105" fmla="*/ 4 h 8"/>
                  <a:gd name="T106" fmla="*/ 4 w 4"/>
                  <a:gd name="T10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8">
                    <a:moveTo>
                      <a:pt x="0" y="0"/>
                    </a:moveTo>
                    <a:lnTo>
                      <a:pt x="4" y="0"/>
                    </a:lnTo>
                    <a:lnTo>
                      <a:pt x="4"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4" y="4"/>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4" y="4"/>
                    </a:moveTo>
                    <a:lnTo>
                      <a:pt x="4" y="4"/>
                    </a:lnTo>
                    <a:lnTo>
                      <a:pt x="4" y="8"/>
                    </a:lnTo>
                    <a:lnTo>
                      <a:pt x="4" y="8"/>
                    </a:lnTo>
                    <a:lnTo>
                      <a:pt x="4" y="8"/>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7" name="Freeform 84">
                <a:extLst>
                  <a:ext uri="{FF2B5EF4-FFF2-40B4-BE49-F238E27FC236}">
                    <a16:creationId xmlns:a16="http://schemas.microsoft.com/office/drawing/2014/main" id="{0F29A468-4233-49A0-B711-156EF3ED097C}"/>
                  </a:ext>
                </a:extLst>
              </p:cNvPr>
              <p:cNvSpPr>
                <a:spLocks noEditPoints="1"/>
              </p:cNvSpPr>
              <p:nvPr/>
            </p:nvSpPr>
            <p:spPr bwMode="auto">
              <a:xfrm>
                <a:off x="2406621" y="9210347"/>
                <a:ext cx="156832" cy="191684"/>
              </a:xfrm>
              <a:custGeom>
                <a:avLst/>
                <a:gdLst>
                  <a:gd name="T0" fmla="*/ 52 w 90"/>
                  <a:gd name="T1" fmla="*/ 50 h 110"/>
                  <a:gd name="T2" fmla="*/ 48 w 90"/>
                  <a:gd name="T3" fmla="*/ 46 h 110"/>
                  <a:gd name="T4" fmla="*/ 52 w 90"/>
                  <a:gd name="T5" fmla="*/ 50 h 110"/>
                  <a:gd name="T6" fmla="*/ 64 w 90"/>
                  <a:gd name="T7" fmla="*/ 50 h 110"/>
                  <a:gd name="T8" fmla="*/ 64 w 90"/>
                  <a:gd name="T9" fmla="*/ 54 h 110"/>
                  <a:gd name="T10" fmla="*/ 86 w 90"/>
                  <a:gd name="T11" fmla="*/ 82 h 110"/>
                  <a:gd name="T12" fmla="*/ 86 w 90"/>
                  <a:gd name="T13" fmla="*/ 80 h 110"/>
                  <a:gd name="T14" fmla="*/ 90 w 90"/>
                  <a:gd name="T15" fmla="*/ 82 h 110"/>
                  <a:gd name="T16" fmla="*/ 22 w 90"/>
                  <a:gd name="T17" fmla="*/ 0 h 110"/>
                  <a:gd name="T18" fmla="*/ 26 w 90"/>
                  <a:gd name="T19" fmla="*/ 8 h 110"/>
                  <a:gd name="T20" fmla="*/ 26 w 90"/>
                  <a:gd name="T21" fmla="*/ 12 h 110"/>
                  <a:gd name="T22" fmla="*/ 26 w 90"/>
                  <a:gd name="T23" fmla="*/ 16 h 110"/>
                  <a:gd name="T24" fmla="*/ 26 w 90"/>
                  <a:gd name="T25" fmla="*/ 12 h 110"/>
                  <a:gd name="T26" fmla="*/ 22 w 90"/>
                  <a:gd name="T27" fmla="*/ 4 h 110"/>
                  <a:gd name="T28" fmla="*/ 16 w 90"/>
                  <a:gd name="T29" fmla="*/ 0 h 110"/>
                  <a:gd name="T30" fmla="*/ 4 w 90"/>
                  <a:gd name="T31" fmla="*/ 8 h 110"/>
                  <a:gd name="T32" fmla="*/ 8 w 90"/>
                  <a:gd name="T33" fmla="*/ 4 h 110"/>
                  <a:gd name="T34" fmla="*/ 12 w 90"/>
                  <a:gd name="T35" fmla="*/ 4 h 110"/>
                  <a:gd name="T36" fmla="*/ 4 w 90"/>
                  <a:gd name="T37" fmla="*/ 8 h 110"/>
                  <a:gd name="T38" fmla="*/ 34 w 90"/>
                  <a:gd name="T39" fmla="*/ 26 h 110"/>
                  <a:gd name="T40" fmla="*/ 42 w 90"/>
                  <a:gd name="T41" fmla="*/ 30 h 110"/>
                  <a:gd name="T42" fmla="*/ 42 w 90"/>
                  <a:gd name="T43" fmla="*/ 42 h 110"/>
                  <a:gd name="T44" fmla="*/ 42 w 90"/>
                  <a:gd name="T45" fmla="*/ 38 h 110"/>
                  <a:gd name="T46" fmla="*/ 38 w 90"/>
                  <a:gd name="T47" fmla="*/ 30 h 110"/>
                  <a:gd name="T48" fmla="*/ 34 w 90"/>
                  <a:gd name="T49" fmla="*/ 24 h 110"/>
                  <a:gd name="T50" fmla="*/ 12 w 90"/>
                  <a:gd name="T51" fmla="*/ 30 h 110"/>
                  <a:gd name="T52" fmla="*/ 16 w 90"/>
                  <a:gd name="T53" fmla="*/ 38 h 110"/>
                  <a:gd name="T54" fmla="*/ 18 w 90"/>
                  <a:gd name="T55" fmla="*/ 46 h 110"/>
                  <a:gd name="T56" fmla="*/ 12 w 90"/>
                  <a:gd name="T57" fmla="*/ 46 h 110"/>
                  <a:gd name="T58" fmla="*/ 12 w 90"/>
                  <a:gd name="T59" fmla="*/ 42 h 110"/>
                  <a:gd name="T60" fmla="*/ 12 w 90"/>
                  <a:gd name="T61" fmla="*/ 38 h 110"/>
                  <a:gd name="T62" fmla="*/ 12 w 90"/>
                  <a:gd name="T63" fmla="*/ 30 h 110"/>
                  <a:gd name="T64" fmla="*/ 26 w 90"/>
                  <a:gd name="T65" fmla="*/ 34 h 110"/>
                  <a:gd name="T66" fmla="*/ 22 w 90"/>
                  <a:gd name="T67" fmla="*/ 34 h 110"/>
                  <a:gd name="T68" fmla="*/ 18 w 90"/>
                  <a:gd name="T69" fmla="*/ 50 h 110"/>
                  <a:gd name="T70" fmla="*/ 22 w 90"/>
                  <a:gd name="T71" fmla="*/ 56 h 110"/>
                  <a:gd name="T72" fmla="*/ 18 w 90"/>
                  <a:gd name="T73" fmla="*/ 56 h 110"/>
                  <a:gd name="T74" fmla="*/ 18 w 90"/>
                  <a:gd name="T75" fmla="*/ 50 h 110"/>
                  <a:gd name="T76" fmla="*/ 44 w 90"/>
                  <a:gd name="T77" fmla="*/ 60 h 110"/>
                  <a:gd name="T78" fmla="*/ 44 w 90"/>
                  <a:gd name="T79" fmla="*/ 56 h 110"/>
                  <a:gd name="T80" fmla="*/ 52 w 90"/>
                  <a:gd name="T81" fmla="*/ 60 h 110"/>
                  <a:gd name="T82" fmla="*/ 60 w 90"/>
                  <a:gd name="T83" fmla="*/ 68 h 110"/>
                  <a:gd name="T84" fmla="*/ 56 w 90"/>
                  <a:gd name="T85" fmla="*/ 68 h 110"/>
                  <a:gd name="T86" fmla="*/ 52 w 90"/>
                  <a:gd name="T87" fmla="*/ 60 h 110"/>
                  <a:gd name="T88" fmla="*/ 68 w 90"/>
                  <a:gd name="T89" fmla="*/ 76 h 110"/>
                  <a:gd name="T90" fmla="*/ 70 w 90"/>
                  <a:gd name="T91" fmla="*/ 76 h 110"/>
                  <a:gd name="T92" fmla="*/ 68 w 90"/>
                  <a:gd name="T93" fmla="*/ 86 h 110"/>
                  <a:gd name="T94" fmla="*/ 70 w 90"/>
                  <a:gd name="T95" fmla="*/ 80 h 110"/>
                  <a:gd name="T96" fmla="*/ 70 w 90"/>
                  <a:gd name="T97" fmla="*/ 76 h 110"/>
                  <a:gd name="T98" fmla="*/ 70 w 90"/>
                  <a:gd name="T99" fmla="*/ 82 h 110"/>
                  <a:gd name="T100" fmla="*/ 68 w 90"/>
                  <a:gd name="T101" fmla="*/ 86 h 110"/>
                  <a:gd name="T102" fmla="*/ 74 w 90"/>
                  <a:gd name="T103" fmla="*/ 106 h 110"/>
                  <a:gd name="T104" fmla="*/ 82 w 90"/>
                  <a:gd name="T105" fmla="*/ 102 h 110"/>
                  <a:gd name="T106" fmla="*/ 86 w 90"/>
                  <a:gd name="T107" fmla="*/ 102 h 110"/>
                  <a:gd name="T108" fmla="*/ 82 w 90"/>
                  <a:gd name="T109" fmla="*/ 110 h 110"/>
                  <a:gd name="T110" fmla="*/ 74 w 90"/>
                  <a:gd name="T11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10">
                    <a:moveTo>
                      <a:pt x="52" y="50"/>
                    </a:moveTo>
                    <a:lnTo>
                      <a:pt x="48" y="50"/>
                    </a:lnTo>
                    <a:lnTo>
                      <a:pt x="52" y="50"/>
                    </a:lnTo>
                    <a:lnTo>
                      <a:pt x="48" y="46"/>
                    </a:lnTo>
                    <a:lnTo>
                      <a:pt x="48" y="42"/>
                    </a:lnTo>
                    <a:lnTo>
                      <a:pt x="48" y="46"/>
                    </a:lnTo>
                    <a:lnTo>
                      <a:pt x="52" y="46"/>
                    </a:lnTo>
                    <a:lnTo>
                      <a:pt x="52" y="50"/>
                    </a:lnTo>
                    <a:lnTo>
                      <a:pt x="52" y="50"/>
                    </a:lnTo>
                    <a:lnTo>
                      <a:pt x="52" y="50"/>
                    </a:lnTo>
                    <a:close/>
                    <a:moveTo>
                      <a:pt x="64" y="54"/>
                    </a:moveTo>
                    <a:lnTo>
                      <a:pt x="64" y="50"/>
                    </a:lnTo>
                    <a:lnTo>
                      <a:pt x="68" y="54"/>
                    </a:lnTo>
                    <a:lnTo>
                      <a:pt x="64" y="54"/>
                    </a:lnTo>
                    <a:lnTo>
                      <a:pt x="64" y="54"/>
                    </a:lnTo>
                    <a:lnTo>
                      <a:pt x="64" y="54"/>
                    </a:lnTo>
                    <a:close/>
                    <a:moveTo>
                      <a:pt x="90" y="82"/>
                    </a:moveTo>
                    <a:lnTo>
                      <a:pt x="86" y="82"/>
                    </a:lnTo>
                    <a:lnTo>
                      <a:pt x="82" y="82"/>
                    </a:lnTo>
                    <a:lnTo>
                      <a:pt x="82" y="80"/>
                    </a:lnTo>
                    <a:lnTo>
                      <a:pt x="86" y="80"/>
                    </a:lnTo>
                    <a:lnTo>
                      <a:pt x="90" y="82"/>
                    </a:lnTo>
                    <a:lnTo>
                      <a:pt x="90" y="82"/>
                    </a:lnTo>
                    <a:lnTo>
                      <a:pt x="90" y="82"/>
                    </a:lnTo>
                    <a:close/>
                    <a:moveTo>
                      <a:pt x="16" y="0"/>
                    </a:moveTo>
                    <a:lnTo>
                      <a:pt x="18" y="0"/>
                    </a:lnTo>
                    <a:lnTo>
                      <a:pt x="22" y="0"/>
                    </a:lnTo>
                    <a:lnTo>
                      <a:pt x="22" y="4"/>
                    </a:lnTo>
                    <a:lnTo>
                      <a:pt x="26" y="4"/>
                    </a:lnTo>
                    <a:lnTo>
                      <a:pt x="26" y="8"/>
                    </a:lnTo>
                    <a:lnTo>
                      <a:pt x="30" y="8"/>
                    </a:lnTo>
                    <a:lnTo>
                      <a:pt x="30" y="12"/>
                    </a:lnTo>
                    <a:lnTo>
                      <a:pt x="26" y="12"/>
                    </a:lnTo>
                    <a:lnTo>
                      <a:pt x="26" y="16"/>
                    </a:lnTo>
                    <a:lnTo>
                      <a:pt x="26" y="20"/>
                    </a:lnTo>
                    <a:lnTo>
                      <a:pt x="26" y="16"/>
                    </a:lnTo>
                    <a:lnTo>
                      <a:pt x="22" y="16"/>
                    </a:lnTo>
                    <a:lnTo>
                      <a:pt x="26" y="16"/>
                    </a:lnTo>
                    <a:lnTo>
                      <a:pt x="26" y="12"/>
                    </a:lnTo>
                    <a:lnTo>
                      <a:pt x="26" y="8"/>
                    </a:lnTo>
                    <a:lnTo>
                      <a:pt x="26" y="4"/>
                    </a:lnTo>
                    <a:lnTo>
                      <a:pt x="22" y="4"/>
                    </a:lnTo>
                    <a:lnTo>
                      <a:pt x="22" y="0"/>
                    </a:lnTo>
                    <a:lnTo>
                      <a:pt x="18" y="0"/>
                    </a:lnTo>
                    <a:lnTo>
                      <a:pt x="16" y="0"/>
                    </a:lnTo>
                    <a:lnTo>
                      <a:pt x="16" y="0"/>
                    </a:lnTo>
                    <a:lnTo>
                      <a:pt x="16" y="0"/>
                    </a:lnTo>
                    <a:close/>
                    <a:moveTo>
                      <a:pt x="4" y="8"/>
                    </a:moveTo>
                    <a:lnTo>
                      <a:pt x="0" y="4"/>
                    </a:lnTo>
                    <a:lnTo>
                      <a:pt x="4" y="4"/>
                    </a:lnTo>
                    <a:lnTo>
                      <a:pt x="8" y="4"/>
                    </a:lnTo>
                    <a:lnTo>
                      <a:pt x="12" y="4"/>
                    </a:lnTo>
                    <a:lnTo>
                      <a:pt x="16" y="4"/>
                    </a:lnTo>
                    <a:lnTo>
                      <a:pt x="12" y="4"/>
                    </a:lnTo>
                    <a:lnTo>
                      <a:pt x="8" y="8"/>
                    </a:lnTo>
                    <a:lnTo>
                      <a:pt x="4" y="8"/>
                    </a:lnTo>
                    <a:lnTo>
                      <a:pt x="4" y="8"/>
                    </a:lnTo>
                    <a:lnTo>
                      <a:pt x="4" y="8"/>
                    </a:lnTo>
                    <a:close/>
                    <a:moveTo>
                      <a:pt x="34" y="24"/>
                    </a:moveTo>
                    <a:lnTo>
                      <a:pt x="34" y="26"/>
                    </a:lnTo>
                    <a:lnTo>
                      <a:pt x="38" y="26"/>
                    </a:lnTo>
                    <a:lnTo>
                      <a:pt x="38" y="30"/>
                    </a:lnTo>
                    <a:lnTo>
                      <a:pt x="42" y="30"/>
                    </a:lnTo>
                    <a:lnTo>
                      <a:pt x="42" y="34"/>
                    </a:lnTo>
                    <a:lnTo>
                      <a:pt x="42" y="38"/>
                    </a:lnTo>
                    <a:lnTo>
                      <a:pt x="42" y="42"/>
                    </a:lnTo>
                    <a:lnTo>
                      <a:pt x="42" y="38"/>
                    </a:lnTo>
                    <a:lnTo>
                      <a:pt x="38" y="38"/>
                    </a:lnTo>
                    <a:lnTo>
                      <a:pt x="42" y="38"/>
                    </a:lnTo>
                    <a:lnTo>
                      <a:pt x="42" y="34"/>
                    </a:lnTo>
                    <a:lnTo>
                      <a:pt x="42" y="30"/>
                    </a:lnTo>
                    <a:lnTo>
                      <a:pt x="38" y="30"/>
                    </a:lnTo>
                    <a:lnTo>
                      <a:pt x="38" y="26"/>
                    </a:lnTo>
                    <a:lnTo>
                      <a:pt x="34" y="26"/>
                    </a:lnTo>
                    <a:lnTo>
                      <a:pt x="34" y="24"/>
                    </a:lnTo>
                    <a:lnTo>
                      <a:pt x="34" y="24"/>
                    </a:lnTo>
                    <a:lnTo>
                      <a:pt x="34" y="24"/>
                    </a:lnTo>
                    <a:close/>
                    <a:moveTo>
                      <a:pt x="12" y="30"/>
                    </a:moveTo>
                    <a:lnTo>
                      <a:pt x="16" y="30"/>
                    </a:lnTo>
                    <a:lnTo>
                      <a:pt x="16" y="34"/>
                    </a:lnTo>
                    <a:lnTo>
                      <a:pt x="16" y="38"/>
                    </a:lnTo>
                    <a:lnTo>
                      <a:pt x="18" y="38"/>
                    </a:lnTo>
                    <a:lnTo>
                      <a:pt x="18" y="42"/>
                    </a:lnTo>
                    <a:lnTo>
                      <a:pt x="18" y="46"/>
                    </a:lnTo>
                    <a:lnTo>
                      <a:pt x="16" y="50"/>
                    </a:lnTo>
                    <a:lnTo>
                      <a:pt x="16" y="46"/>
                    </a:lnTo>
                    <a:lnTo>
                      <a:pt x="12" y="46"/>
                    </a:lnTo>
                    <a:lnTo>
                      <a:pt x="12" y="42"/>
                    </a:lnTo>
                    <a:lnTo>
                      <a:pt x="8" y="42"/>
                    </a:lnTo>
                    <a:lnTo>
                      <a:pt x="12" y="42"/>
                    </a:lnTo>
                    <a:lnTo>
                      <a:pt x="12" y="38"/>
                    </a:lnTo>
                    <a:lnTo>
                      <a:pt x="12" y="42"/>
                    </a:lnTo>
                    <a:lnTo>
                      <a:pt x="12" y="38"/>
                    </a:lnTo>
                    <a:lnTo>
                      <a:pt x="12" y="34"/>
                    </a:lnTo>
                    <a:lnTo>
                      <a:pt x="12" y="30"/>
                    </a:lnTo>
                    <a:lnTo>
                      <a:pt x="12" y="30"/>
                    </a:lnTo>
                    <a:lnTo>
                      <a:pt x="12" y="30"/>
                    </a:lnTo>
                    <a:close/>
                    <a:moveTo>
                      <a:pt x="22" y="34"/>
                    </a:moveTo>
                    <a:lnTo>
                      <a:pt x="26" y="34"/>
                    </a:lnTo>
                    <a:lnTo>
                      <a:pt x="22" y="34"/>
                    </a:lnTo>
                    <a:lnTo>
                      <a:pt x="22" y="34"/>
                    </a:lnTo>
                    <a:lnTo>
                      <a:pt x="22" y="34"/>
                    </a:lnTo>
                    <a:close/>
                    <a:moveTo>
                      <a:pt x="18" y="50"/>
                    </a:moveTo>
                    <a:lnTo>
                      <a:pt x="18" y="54"/>
                    </a:lnTo>
                    <a:lnTo>
                      <a:pt x="18" y="50"/>
                    </a:lnTo>
                    <a:lnTo>
                      <a:pt x="22" y="50"/>
                    </a:lnTo>
                    <a:lnTo>
                      <a:pt x="22" y="54"/>
                    </a:lnTo>
                    <a:lnTo>
                      <a:pt x="22" y="56"/>
                    </a:lnTo>
                    <a:lnTo>
                      <a:pt x="18" y="56"/>
                    </a:lnTo>
                    <a:lnTo>
                      <a:pt x="22" y="56"/>
                    </a:lnTo>
                    <a:lnTo>
                      <a:pt x="18" y="56"/>
                    </a:lnTo>
                    <a:lnTo>
                      <a:pt x="16" y="54"/>
                    </a:lnTo>
                    <a:lnTo>
                      <a:pt x="18" y="50"/>
                    </a:lnTo>
                    <a:lnTo>
                      <a:pt x="18" y="50"/>
                    </a:lnTo>
                    <a:lnTo>
                      <a:pt x="18" y="50"/>
                    </a:lnTo>
                    <a:close/>
                    <a:moveTo>
                      <a:pt x="44" y="56"/>
                    </a:moveTo>
                    <a:lnTo>
                      <a:pt x="44" y="60"/>
                    </a:lnTo>
                    <a:lnTo>
                      <a:pt x="42" y="60"/>
                    </a:lnTo>
                    <a:lnTo>
                      <a:pt x="42" y="56"/>
                    </a:lnTo>
                    <a:lnTo>
                      <a:pt x="44" y="56"/>
                    </a:lnTo>
                    <a:lnTo>
                      <a:pt x="44" y="56"/>
                    </a:lnTo>
                    <a:lnTo>
                      <a:pt x="44" y="56"/>
                    </a:lnTo>
                    <a:close/>
                    <a:moveTo>
                      <a:pt x="52" y="60"/>
                    </a:moveTo>
                    <a:lnTo>
                      <a:pt x="56" y="64"/>
                    </a:lnTo>
                    <a:lnTo>
                      <a:pt x="56" y="68"/>
                    </a:lnTo>
                    <a:lnTo>
                      <a:pt x="60" y="68"/>
                    </a:lnTo>
                    <a:lnTo>
                      <a:pt x="60" y="72"/>
                    </a:lnTo>
                    <a:lnTo>
                      <a:pt x="60" y="68"/>
                    </a:lnTo>
                    <a:lnTo>
                      <a:pt x="56" y="68"/>
                    </a:lnTo>
                    <a:lnTo>
                      <a:pt x="56" y="64"/>
                    </a:lnTo>
                    <a:lnTo>
                      <a:pt x="52" y="60"/>
                    </a:lnTo>
                    <a:lnTo>
                      <a:pt x="52" y="60"/>
                    </a:lnTo>
                    <a:lnTo>
                      <a:pt x="52" y="60"/>
                    </a:lnTo>
                    <a:close/>
                    <a:moveTo>
                      <a:pt x="70" y="76"/>
                    </a:moveTo>
                    <a:lnTo>
                      <a:pt x="68" y="76"/>
                    </a:lnTo>
                    <a:lnTo>
                      <a:pt x="68" y="72"/>
                    </a:lnTo>
                    <a:lnTo>
                      <a:pt x="68" y="76"/>
                    </a:lnTo>
                    <a:lnTo>
                      <a:pt x="70" y="76"/>
                    </a:lnTo>
                    <a:lnTo>
                      <a:pt x="70" y="76"/>
                    </a:lnTo>
                    <a:lnTo>
                      <a:pt x="70" y="76"/>
                    </a:lnTo>
                    <a:close/>
                    <a:moveTo>
                      <a:pt x="68" y="86"/>
                    </a:moveTo>
                    <a:lnTo>
                      <a:pt x="68" y="82"/>
                    </a:lnTo>
                    <a:lnTo>
                      <a:pt x="70" y="82"/>
                    </a:lnTo>
                    <a:lnTo>
                      <a:pt x="70" y="80"/>
                    </a:lnTo>
                    <a:lnTo>
                      <a:pt x="74" y="80"/>
                    </a:lnTo>
                    <a:lnTo>
                      <a:pt x="70" y="80"/>
                    </a:lnTo>
                    <a:lnTo>
                      <a:pt x="70" y="76"/>
                    </a:lnTo>
                    <a:lnTo>
                      <a:pt x="74" y="76"/>
                    </a:lnTo>
                    <a:lnTo>
                      <a:pt x="74" y="80"/>
                    </a:lnTo>
                    <a:lnTo>
                      <a:pt x="70" y="82"/>
                    </a:lnTo>
                    <a:lnTo>
                      <a:pt x="68" y="82"/>
                    </a:lnTo>
                    <a:lnTo>
                      <a:pt x="68" y="86"/>
                    </a:lnTo>
                    <a:lnTo>
                      <a:pt x="68" y="86"/>
                    </a:lnTo>
                    <a:lnTo>
                      <a:pt x="68" y="86"/>
                    </a:lnTo>
                    <a:close/>
                    <a:moveTo>
                      <a:pt x="74" y="110"/>
                    </a:moveTo>
                    <a:lnTo>
                      <a:pt x="74" y="106"/>
                    </a:lnTo>
                    <a:lnTo>
                      <a:pt x="78" y="106"/>
                    </a:lnTo>
                    <a:lnTo>
                      <a:pt x="78" y="102"/>
                    </a:lnTo>
                    <a:lnTo>
                      <a:pt x="82" y="102"/>
                    </a:lnTo>
                    <a:lnTo>
                      <a:pt x="82" y="106"/>
                    </a:lnTo>
                    <a:lnTo>
                      <a:pt x="82" y="102"/>
                    </a:lnTo>
                    <a:lnTo>
                      <a:pt x="86" y="102"/>
                    </a:lnTo>
                    <a:lnTo>
                      <a:pt x="86" y="106"/>
                    </a:lnTo>
                    <a:lnTo>
                      <a:pt x="82" y="106"/>
                    </a:lnTo>
                    <a:lnTo>
                      <a:pt x="82" y="110"/>
                    </a:lnTo>
                    <a:lnTo>
                      <a:pt x="78" y="110"/>
                    </a:lnTo>
                    <a:lnTo>
                      <a:pt x="78" y="106"/>
                    </a:lnTo>
                    <a:lnTo>
                      <a:pt x="74" y="110"/>
                    </a:lnTo>
                    <a:lnTo>
                      <a:pt x="74" y="110"/>
                    </a:lnTo>
                    <a:lnTo>
                      <a:pt x="74" y="1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8" name="Freeform 85">
                <a:extLst>
                  <a:ext uri="{FF2B5EF4-FFF2-40B4-BE49-F238E27FC236}">
                    <a16:creationId xmlns:a16="http://schemas.microsoft.com/office/drawing/2014/main" id="{75B920BB-FAF7-47E3-A264-1B0F4D596E4E}"/>
                  </a:ext>
                </a:extLst>
              </p:cNvPr>
              <p:cNvSpPr>
                <a:spLocks noEditPoints="1"/>
              </p:cNvSpPr>
              <p:nvPr/>
            </p:nvSpPr>
            <p:spPr bwMode="auto">
              <a:xfrm>
                <a:off x="2828326" y="9684330"/>
                <a:ext cx="31366" cy="38337"/>
              </a:xfrm>
              <a:custGeom>
                <a:avLst/>
                <a:gdLst>
                  <a:gd name="T0" fmla="*/ 14 w 18"/>
                  <a:gd name="T1" fmla="*/ 4 h 22"/>
                  <a:gd name="T2" fmla="*/ 14 w 18"/>
                  <a:gd name="T3" fmla="*/ 4 h 22"/>
                  <a:gd name="T4" fmla="*/ 18 w 18"/>
                  <a:gd name="T5" fmla="*/ 4 h 22"/>
                  <a:gd name="T6" fmla="*/ 18 w 18"/>
                  <a:gd name="T7" fmla="*/ 0 h 22"/>
                  <a:gd name="T8" fmla="*/ 18 w 18"/>
                  <a:gd name="T9" fmla="*/ 4 h 22"/>
                  <a:gd name="T10" fmla="*/ 18 w 18"/>
                  <a:gd name="T11" fmla="*/ 4 h 22"/>
                  <a:gd name="T12" fmla="*/ 18 w 18"/>
                  <a:gd name="T13" fmla="*/ 4 h 22"/>
                  <a:gd name="T14" fmla="*/ 14 w 18"/>
                  <a:gd name="T15" fmla="*/ 4 h 22"/>
                  <a:gd name="T16" fmla="*/ 14 w 18"/>
                  <a:gd name="T17" fmla="*/ 4 h 22"/>
                  <a:gd name="T18" fmla="*/ 12 w 18"/>
                  <a:gd name="T19" fmla="*/ 12 h 22"/>
                  <a:gd name="T20" fmla="*/ 14 w 18"/>
                  <a:gd name="T21" fmla="*/ 12 h 22"/>
                  <a:gd name="T22" fmla="*/ 14 w 18"/>
                  <a:gd name="T23" fmla="*/ 12 h 22"/>
                  <a:gd name="T24" fmla="*/ 14 w 18"/>
                  <a:gd name="T25" fmla="*/ 12 h 22"/>
                  <a:gd name="T26" fmla="*/ 12 w 18"/>
                  <a:gd name="T27" fmla="*/ 12 h 22"/>
                  <a:gd name="T28" fmla="*/ 12 w 18"/>
                  <a:gd name="T29" fmla="*/ 16 h 22"/>
                  <a:gd name="T30" fmla="*/ 14 w 18"/>
                  <a:gd name="T31" fmla="*/ 18 h 22"/>
                  <a:gd name="T32" fmla="*/ 12 w 18"/>
                  <a:gd name="T33" fmla="*/ 22 h 22"/>
                  <a:gd name="T34" fmla="*/ 12 w 18"/>
                  <a:gd name="T35" fmla="*/ 22 h 22"/>
                  <a:gd name="T36" fmla="*/ 8 w 18"/>
                  <a:gd name="T37" fmla="*/ 22 h 22"/>
                  <a:gd name="T38" fmla="*/ 4 w 18"/>
                  <a:gd name="T39" fmla="*/ 22 h 22"/>
                  <a:gd name="T40" fmla="*/ 0 w 18"/>
                  <a:gd name="T41" fmla="*/ 22 h 22"/>
                  <a:gd name="T42" fmla="*/ 0 w 18"/>
                  <a:gd name="T43" fmla="*/ 22 h 22"/>
                  <a:gd name="T44" fmla="*/ 0 w 18"/>
                  <a:gd name="T45" fmla="*/ 22 h 22"/>
                  <a:gd name="T46" fmla="*/ 0 w 18"/>
                  <a:gd name="T47" fmla="*/ 22 h 22"/>
                  <a:gd name="T48" fmla="*/ 8 w 18"/>
                  <a:gd name="T49" fmla="*/ 18 h 22"/>
                  <a:gd name="T50" fmla="*/ 8 w 18"/>
                  <a:gd name="T51" fmla="*/ 18 h 22"/>
                  <a:gd name="T52" fmla="*/ 8 w 18"/>
                  <a:gd name="T53" fmla="*/ 16 h 22"/>
                  <a:gd name="T54" fmla="*/ 4 w 18"/>
                  <a:gd name="T55" fmla="*/ 12 h 22"/>
                  <a:gd name="T56" fmla="*/ 4 w 18"/>
                  <a:gd name="T57" fmla="*/ 12 h 22"/>
                  <a:gd name="T58" fmla="*/ 4 w 18"/>
                  <a:gd name="T59" fmla="*/ 12 h 22"/>
                  <a:gd name="T60" fmla="*/ 8 w 18"/>
                  <a:gd name="T61" fmla="*/ 12 h 22"/>
                  <a:gd name="T62" fmla="*/ 8 w 18"/>
                  <a:gd name="T63" fmla="*/ 12 h 22"/>
                  <a:gd name="T64" fmla="*/ 12 w 18"/>
                  <a:gd name="T65" fmla="*/ 12 h 22"/>
                  <a:gd name="T66" fmla="*/ 12 w 18"/>
                  <a:gd name="T67" fmla="*/ 12 h 22"/>
                  <a:gd name="T68" fmla="*/ 12 w 18"/>
                  <a:gd name="T6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2">
                    <a:moveTo>
                      <a:pt x="14" y="4"/>
                    </a:moveTo>
                    <a:lnTo>
                      <a:pt x="14" y="4"/>
                    </a:lnTo>
                    <a:lnTo>
                      <a:pt x="14" y="4"/>
                    </a:lnTo>
                    <a:lnTo>
                      <a:pt x="14" y="4"/>
                    </a:lnTo>
                    <a:lnTo>
                      <a:pt x="18" y="4"/>
                    </a:lnTo>
                    <a:lnTo>
                      <a:pt x="18" y="4"/>
                    </a:lnTo>
                    <a:lnTo>
                      <a:pt x="18" y="0"/>
                    </a:lnTo>
                    <a:lnTo>
                      <a:pt x="18" y="0"/>
                    </a:lnTo>
                    <a:lnTo>
                      <a:pt x="18" y="4"/>
                    </a:lnTo>
                    <a:lnTo>
                      <a:pt x="18" y="4"/>
                    </a:lnTo>
                    <a:lnTo>
                      <a:pt x="18" y="4"/>
                    </a:lnTo>
                    <a:lnTo>
                      <a:pt x="18" y="4"/>
                    </a:lnTo>
                    <a:lnTo>
                      <a:pt x="18" y="4"/>
                    </a:lnTo>
                    <a:lnTo>
                      <a:pt x="18" y="4"/>
                    </a:lnTo>
                    <a:lnTo>
                      <a:pt x="14" y="4"/>
                    </a:lnTo>
                    <a:lnTo>
                      <a:pt x="14" y="4"/>
                    </a:lnTo>
                    <a:lnTo>
                      <a:pt x="14" y="4"/>
                    </a:lnTo>
                    <a:lnTo>
                      <a:pt x="14" y="4"/>
                    </a:lnTo>
                    <a:close/>
                    <a:moveTo>
                      <a:pt x="12" y="12"/>
                    </a:moveTo>
                    <a:lnTo>
                      <a:pt x="12" y="12"/>
                    </a:lnTo>
                    <a:lnTo>
                      <a:pt x="12" y="12"/>
                    </a:lnTo>
                    <a:lnTo>
                      <a:pt x="14" y="12"/>
                    </a:lnTo>
                    <a:lnTo>
                      <a:pt x="14" y="12"/>
                    </a:lnTo>
                    <a:lnTo>
                      <a:pt x="14" y="12"/>
                    </a:lnTo>
                    <a:lnTo>
                      <a:pt x="14" y="12"/>
                    </a:lnTo>
                    <a:lnTo>
                      <a:pt x="14" y="12"/>
                    </a:lnTo>
                    <a:lnTo>
                      <a:pt x="14" y="12"/>
                    </a:lnTo>
                    <a:lnTo>
                      <a:pt x="12" y="12"/>
                    </a:lnTo>
                    <a:lnTo>
                      <a:pt x="12" y="12"/>
                    </a:lnTo>
                    <a:lnTo>
                      <a:pt x="12" y="16"/>
                    </a:lnTo>
                    <a:lnTo>
                      <a:pt x="12" y="18"/>
                    </a:lnTo>
                    <a:lnTo>
                      <a:pt x="14" y="18"/>
                    </a:lnTo>
                    <a:lnTo>
                      <a:pt x="12" y="22"/>
                    </a:lnTo>
                    <a:lnTo>
                      <a:pt x="12" y="22"/>
                    </a:lnTo>
                    <a:lnTo>
                      <a:pt x="12" y="22"/>
                    </a:lnTo>
                    <a:lnTo>
                      <a:pt x="12" y="22"/>
                    </a:lnTo>
                    <a:lnTo>
                      <a:pt x="12" y="22"/>
                    </a:lnTo>
                    <a:lnTo>
                      <a:pt x="8" y="22"/>
                    </a:lnTo>
                    <a:lnTo>
                      <a:pt x="8" y="22"/>
                    </a:lnTo>
                    <a:lnTo>
                      <a:pt x="4" y="22"/>
                    </a:lnTo>
                    <a:lnTo>
                      <a:pt x="4" y="22"/>
                    </a:lnTo>
                    <a:lnTo>
                      <a:pt x="0" y="22"/>
                    </a:lnTo>
                    <a:lnTo>
                      <a:pt x="0" y="22"/>
                    </a:lnTo>
                    <a:lnTo>
                      <a:pt x="0" y="22"/>
                    </a:lnTo>
                    <a:lnTo>
                      <a:pt x="0" y="22"/>
                    </a:lnTo>
                    <a:lnTo>
                      <a:pt x="0" y="22"/>
                    </a:lnTo>
                    <a:lnTo>
                      <a:pt x="0" y="22"/>
                    </a:lnTo>
                    <a:lnTo>
                      <a:pt x="0" y="22"/>
                    </a:lnTo>
                    <a:lnTo>
                      <a:pt x="4" y="22"/>
                    </a:lnTo>
                    <a:lnTo>
                      <a:pt x="8" y="18"/>
                    </a:lnTo>
                    <a:lnTo>
                      <a:pt x="8" y="18"/>
                    </a:lnTo>
                    <a:lnTo>
                      <a:pt x="8" y="18"/>
                    </a:lnTo>
                    <a:lnTo>
                      <a:pt x="8" y="16"/>
                    </a:lnTo>
                    <a:lnTo>
                      <a:pt x="8" y="16"/>
                    </a:lnTo>
                    <a:lnTo>
                      <a:pt x="8" y="16"/>
                    </a:lnTo>
                    <a:lnTo>
                      <a:pt x="4" y="12"/>
                    </a:lnTo>
                    <a:lnTo>
                      <a:pt x="4" y="12"/>
                    </a:lnTo>
                    <a:lnTo>
                      <a:pt x="4" y="12"/>
                    </a:lnTo>
                    <a:lnTo>
                      <a:pt x="4" y="12"/>
                    </a:lnTo>
                    <a:lnTo>
                      <a:pt x="4" y="12"/>
                    </a:lnTo>
                    <a:lnTo>
                      <a:pt x="4" y="12"/>
                    </a:lnTo>
                    <a:lnTo>
                      <a:pt x="8" y="12"/>
                    </a:lnTo>
                    <a:lnTo>
                      <a:pt x="8" y="12"/>
                    </a:lnTo>
                    <a:lnTo>
                      <a:pt x="8" y="12"/>
                    </a:lnTo>
                    <a:lnTo>
                      <a:pt x="12" y="12"/>
                    </a:lnTo>
                    <a:lnTo>
                      <a:pt x="12" y="12"/>
                    </a:lnTo>
                    <a:lnTo>
                      <a:pt x="12" y="12"/>
                    </a:lnTo>
                    <a:lnTo>
                      <a:pt x="12" y="12"/>
                    </a:lnTo>
                    <a:lnTo>
                      <a:pt x="12" y="12"/>
                    </a:lnTo>
                    <a:lnTo>
                      <a:pt x="12" y="12"/>
                    </a:lnTo>
                    <a:lnTo>
                      <a:pt x="12"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9" name="Freeform 86">
                <a:extLst>
                  <a:ext uri="{FF2B5EF4-FFF2-40B4-BE49-F238E27FC236}">
                    <a16:creationId xmlns:a16="http://schemas.microsoft.com/office/drawing/2014/main" id="{AFD6B0FC-27C6-4D14-ABF3-775DD3BA4D2B}"/>
                  </a:ext>
                </a:extLst>
              </p:cNvPr>
              <p:cNvSpPr>
                <a:spLocks noEditPoints="1"/>
              </p:cNvSpPr>
              <p:nvPr/>
            </p:nvSpPr>
            <p:spPr bwMode="auto">
              <a:xfrm>
                <a:off x="2584364" y="9367180"/>
                <a:ext cx="17426" cy="13941"/>
              </a:xfrm>
              <a:custGeom>
                <a:avLst/>
                <a:gdLst>
                  <a:gd name="T0" fmla="*/ 10 w 10"/>
                  <a:gd name="T1" fmla="*/ 8 h 8"/>
                  <a:gd name="T2" fmla="*/ 10 w 10"/>
                  <a:gd name="T3" fmla="*/ 8 h 8"/>
                  <a:gd name="T4" fmla="*/ 10 w 10"/>
                  <a:gd name="T5" fmla="*/ 8 h 8"/>
                  <a:gd name="T6" fmla="*/ 10 w 10"/>
                  <a:gd name="T7" fmla="*/ 8 h 8"/>
                  <a:gd name="T8" fmla="*/ 10 w 10"/>
                  <a:gd name="T9" fmla="*/ 8 h 8"/>
                  <a:gd name="T10" fmla="*/ 10 w 10"/>
                  <a:gd name="T11" fmla="*/ 8 h 8"/>
                  <a:gd name="T12" fmla="*/ 10 w 10"/>
                  <a:gd name="T13" fmla="*/ 8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w 10"/>
                  <a:gd name="T35" fmla="*/ 0 h 8"/>
                  <a:gd name="T36" fmla="*/ 0 w 10"/>
                  <a:gd name="T37" fmla="*/ 0 h 8"/>
                  <a:gd name="T38" fmla="*/ 0 w 10"/>
                  <a:gd name="T39" fmla="*/ 0 h 8"/>
                  <a:gd name="T40" fmla="*/ 0 w 10"/>
                  <a:gd name="T41" fmla="*/ 0 h 8"/>
                  <a:gd name="T42" fmla="*/ 0 w 10"/>
                  <a:gd name="T43" fmla="*/ 0 h 8"/>
                  <a:gd name="T44" fmla="*/ 2 w 10"/>
                  <a:gd name="T45" fmla="*/ 4 h 8"/>
                  <a:gd name="T46" fmla="*/ 2 w 10"/>
                  <a:gd name="T47" fmla="*/ 4 h 8"/>
                  <a:gd name="T48" fmla="*/ 2 w 10"/>
                  <a:gd name="T49" fmla="*/ 4 h 8"/>
                  <a:gd name="T50" fmla="*/ 2 w 10"/>
                  <a:gd name="T51" fmla="*/ 0 h 8"/>
                  <a:gd name="T52" fmla="*/ 2 w 10"/>
                  <a:gd name="T53" fmla="*/ 0 h 8"/>
                  <a:gd name="T54" fmla="*/ 2 w 10"/>
                  <a:gd name="T55" fmla="*/ 0 h 8"/>
                  <a:gd name="T56" fmla="*/ 2 w 10"/>
                  <a:gd name="T57" fmla="*/ 0 h 8"/>
                  <a:gd name="T58" fmla="*/ 0 w 10"/>
                  <a:gd name="T59" fmla="*/ 4 h 8"/>
                  <a:gd name="T60" fmla="*/ 0 w 10"/>
                  <a:gd name="T61" fmla="*/ 4 h 8"/>
                  <a:gd name="T62" fmla="*/ 0 w 10"/>
                  <a:gd name="T63" fmla="*/ 0 h 8"/>
                  <a:gd name="T64" fmla="*/ 0 w 10"/>
                  <a:gd name="T65" fmla="*/ 0 h 8"/>
                  <a:gd name="T66" fmla="*/ 0 w 10"/>
                  <a:gd name="T67" fmla="*/ 0 h 8"/>
                  <a:gd name="T68" fmla="*/ 2 w 10"/>
                  <a:gd name="T69" fmla="*/ 0 h 8"/>
                  <a:gd name="T70" fmla="*/ 2 w 10"/>
                  <a:gd name="T71" fmla="*/ 0 h 8"/>
                  <a:gd name="T72" fmla="*/ 2 w 10"/>
                  <a:gd name="T73" fmla="*/ 0 h 8"/>
                  <a:gd name="T74" fmla="*/ 2 w 10"/>
                  <a:gd name="T75" fmla="*/ 0 h 8"/>
                  <a:gd name="T76" fmla="*/ 2 w 10"/>
                  <a:gd name="T77" fmla="*/ 4 h 8"/>
                  <a:gd name="T78" fmla="*/ 2 w 10"/>
                  <a:gd name="T79" fmla="*/ 4 h 8"/>
                  <a:gd name="T80" fmla="*/ 2 w 10"/>
                  <a:gd name="T81" fmla="*/ 4 h 8"/>
                  <a:gd name="T82" fmla="*/ 2 w 10"/>
                  <a:gd name="T83" fmla="*/ 4 h 8"/>
                  <a:gd name="T84" fmla="*/ 2 w 10"/>
                  <a:gd name="T85" fmla="*/ 4 h 8"/>
                  <a:gd name="T86" fmla="*/ 2 w 10"/>
                  <a:gd name="T87" fmla="*/ 4 h 8"/>
                  <a:gd name="T88" fmla="*/ 2 w 10"/>
                  <a:gd name="T8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 h="8">
                    <a:moveTo>
                      <a:pt x="10" y="8"/>
                    </a:moveTo>
                    <a:lnTo>
                      <a:pt x="10" y="8"/>
                    </a:lnTo>
                    <a:lnTo>
                      <a:pt x="10" y="8"/>
                    </a:lnTo>
                    <a:lnTo>
                      <a:pt x="10" y="8"/>
                    </a:lnTo>
                    <a:lnTo>
                      <a:pt x="10" y="8"/>
                    </a:lnTo>
                    <a:lnTo>
                      <a:pt x="10" y="8"/>
                    </a:lnTo>
                    <a:lnTo>
                      <a:pt x="10" y="8"/>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2" y="4"/>
                    </a:moveTo>
                    <a:lnTo>
                      <a:pt x="2" y="4"/>
                    </a:lnTo>
                    <a:lnTo>
                      <a:pt x="2" y="4"/>
                    </a:lnTo>
                    <a:lnTo>
                      <a:pt x="2" y="0"/>
                    </a:lnTo>
                    <a:lnTo>
                      <a:pt x="2" y="0"/>
                    </a:lnTo>
                    <a:lnTo>
                      <a:pt x="2" y="0"/>
                    </a:lnTo>
                    <a:lnTo>
                      <a:pt x="2" y="0"/>
                    </a:lnTo>
                    <a:lnTo>
                      <a:pt x="0" y="4"/>
                    </a:lnTo>
                    <a:lnTo>
                      <a:pt x="0" y="4"/>
                    </a:lnTo>
                    <a:lnTo>
                      <a:pt x="0" y="0"/>
                    </a:lnTo>
                    <a:lnTo>
                      <a:pt x="0" y="0"/>
                    </a:lnTo>
                    <a:lnTo>
                      <a:pt x="0" y="0"/>
                    </a:lnTo>
                    <a:lnTo>
                      <a:pt x="2" y="0"/>
                    </a:lnTo>
                    <a:lnTo>
                      <a:pt x="2" y="0"/>
                    </a:lnTo>
                    <a:lnTo>
                      <a:pt x="2" y="0"/>
                    </a:lnTo>
                    <a:lnTo>
                      <a:pt x="2" y="0"/>
                    </a:lnTo>
                    <a:lnTo>
                      <a:pt x="2" y="4"/>
                    </a:lnTo>
                    <a:lnTo>
                      <a:pt x="2" y="4"/>
                    </a:lnTo>
                    <a:lnTo>
                      <a:pt x="2" y="4"/>
                    </a:lnTo>
                    <a:lnTo>
                      <a:pt x="2" y="4"/>
                    </a:lnTo>
                    <a:lnTo>
                      <a:pt x="2" y="4"/>
                    </a:lnTo>
                    <a:lnTo>
                      <a:pt x="2" y="4"/>
                    </a:lnTo>
                    <a:lnTo>
                      <a:pt x="2"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0" name="Freeform 87">
                <a:extLst>
                  <a:ext uri="{FF2B5EF4-FFF2-40B4-BE49-F238E27FC236}">
                    <a16:creationId xmlns:a16="http://schemas.microsoft.com/office/drawing/2014/main" id="{9C182588-98DC-4C83-B41B-94ED6123D20C}"/>
                  </a:ext>
                </a:extLst>
              </p:cNvPr>
              <p:cNvSpPr>
                <a:spLocks/>
              </p:cNvSpPr>
              <p:nvPr/>
            </p:nvSpPr>
            <p:spPr bwMode="auto">
              <a:xfrm>
                <a:off x="4828811" y="8698028"/>
                <a:ext cx="45307" cy="97585"/>
              </a:xfrm>
              <a:custGeom>
                <a:avLst/>
                <a:gdLst>
                  <a:gd name="T0" fmla="*/ 4 w 26"/>
                  <a:gd name="T1" fmla="*/ 14 h 56"/>
                  <a:gd name="T2" fmla="*/ 4 w 26"/>
                  <a:gd name="T3" fmla="*/ 14 h 56"/>
                  <a:gd name="T4" fmla="*/ 4 w 26"/>
                  <a:gd name="T5" fmla="*/ 14 h 56"/>
                  <a:gd name="T6" fmla="*/ 4 w 26"/>
                  <a:gd name="T7" fmla="*/ 10 h 56"/>
                  <a:gd name="T8" fmla="*/ 0 w 26"/>
                  <a:gd name="T9" fmla="*/ 6 h 56"/>
                  <a:gd name="T10" fmla="*/ 4 w 26"/>
                  <a:gd name="T11" fmla="*/ 0 h 56"/>
                  <a:gd name="T12" fmla="*/ 8 w 26"/>
                  <a:gd name="T13" fmla="*/ 0 h 56"/>
                  <a:gd name="T14" fmla="*/ 8 w 26"/>
                  <a:gd name="T15" fmla="*/ 0 h 56"/>
                  <a:gd name="T16" fmla="*/ 8 w 26"/>
                  <a:gd name="T17" fmla="*/ 0 h 56"/>
                  <a:gd name="T18" fmla="*/ 12 w 26"/>
                  <a:gd name="T19" fmla="*/ 0 h 56"/>
                  <a:gd name="T20" fmla="*/ 16 w 26"/>
                  <a:gd name="T21" fmla="*/ 0 h 56"/>
                  <a:gd name="T22" fmla="*/ 16 w 26"/>
                  <a:gd name="T23" fmla="*/ 2 h 56"/>
                  <a:gd name="T24" fmla="*/ 18 w 26"/>
                  <a:gd name="T25" fmla="*/ 6 h 56"/>
                  <a:gd name="T26" fmla="*/ 18 w 26"/>
                  <a:gd name="T27" fmla="*/ 10 h 56"/>
                  <a:gd name="T28" fmla="*/ 18 w 26"/>
                  <a:gd name="T29" fmla="*/ 10 h 56"/>
                  <a:gd name="T30" fmla="*/ 18 w 26"/>
                  <a:gd name="T31" fmla="*/ 14 h 56"/>
                  <a:gd name="T32" fmla="*/ 18 w 26"/>
                  <a:gd name="T33" fmla="*/ 18 h 56"/>
                  <a:gd name="T34" fmla="*/ 18 w 26"/>
                  <a:gd name="T35" fmla="*/ 22 h 56"/>
                  <a:gd name="T36" fmla="*/ 18 w 26"/>
                  <a:gd name="T37" fmla="*/ 22 h 56"/>
                  <a:gd name="T38" fmla="*/ 18 w 26"/>
                  <a:gd name="T39" fmla="*/ 26 h 56"/>
                  <a:gd name="T40" fmla="*/ 18 w 26"/>
                  <a:gd name="T41" fmla="*/ 30 h 56"/>
                  <a:gd name="T42" fmla="*/ 22 w 26"/>
                  <a:gd name="T43" fmla="*/ 32 h 56"/>
                  <a:gd name="T44" fmla="*/ 26 w 26"/>
                  <a:gd name="T45" fmla="*/ 32 h 56"/>
                  <a:gd name="T46" fmla="*/ 26 w 26"/>
                  <a:gd name="T47" fmla="*/ 32 h 56"/>
                  <a:gd name="T48" fmla="*/ 26 w 26"/>
                  <a:gd name="T49" fmla="*/ 36 h 56"/>
                  <a:gd name="T50" fmla="*/ 22 w 26"/>
                  <a:gd name="T51" fmla="*/ 40 h 56"/>
                  <a:gd name="T52" fmla="*/ 22 w 26"/>
                  <a:gd name="T53" fmla="*/ 40 h 56"/>
                  <a:gd name="T54" fmla="*/ 22 w 26"/>
                  <a:gd name="T55" fmla="*/ 44 h 56"/>
                  <a:gd name="T56" fmla="*/ 18 w 26"/>
                  <a:gd name="T57" fmla="*/ 48 h 56"/>
                  <a:gd name="T58" fmla="*/ 18 w 26"/>
                  <a:gd name="T59" fmla="*/ 48 h 56"/>
                  <a:gd name="T60" fmla="*/ 18 w 26"/>
                  <a:gd name="T61" fmla="*/ 48 h 56"/>
                  <a:gd name="T62" fmla="*/ 16 w 26"/>
                  <a:gd name="T63" fmla="*/ 52 h 56"/>
                  <a:gd name="T64" fmla="*/ 16 w 26"/>
                  <a:gd name="T65" fmla="*/ 52 h 56"/>
                  <a:gd name="T66" fmla="*/ 16 w 26"/>
                  <a:gd name="T67" fmla="*/ 52 h 56"/>
                  <a:gd name="T68" fmla="*/ 16 w 26"/>
                  <a:gd name="T69" fmla="*/ 56 h 56"/>
                  <a:gd name="T70" fmla="*/ 16 w 26"/>
                  <a:gd name="T71" fmla="*/ 56 h 56"/>
                  <a:gd name="T72" fmla="*/ 12 w 26"/>
                  <a:gd name="T73" fmla="*/ 56 h 56"/>
                  <a:gd name="T74" fmla="*/ 12 w 26"/>
                  <a:gd name="T75" fmla="*/ 56 h 56"/>
                  <a:gd name="T76" fmla="*/ 8 w 26"/>
                  <a:gd name="T77" fmla="*/ 48 h 56"/>
                  <a:gd name="T78" fmla="*/ 8 w 26"/>
                  <a:gd name="T79" fmla="*/ 48 h 56"/>
                  <a:gd name="T80" fmla="*/ 4 w 26"/>
                  <a:gd name="T81" fmla="*/ 44 h 56"/>
                  <a:gd name="T82" fmla="*/ 0 w 26"/>
                  <a:gd name="T83" fmla="*/ 40 h 56"/>
                  <a:gd name="T84" fmla="*/ 4 w 26"/>
                  <a:gd name="T85" fmla="*/ 40 h 56"/>
                  <a:gd name="T86" fmla="*/ 4 w 26"/>
                  <a:gd name="T87" fmla="*/ 44 h 56"/>
                  <a:gd name="T88" fmla="*/ 4 w 26"/>
                  <a:gd name="T89" fmla="*/ 40 h 56"/>
                  <a:gd name="T90" fmla="*/ 4 w 26"/>
                  <a:gd name="T91" fmla="*/ 36 h 56"/>
                  <a:gd name="T92" fmla="*/ 0 w 26"/>
                  <a:gd name="T93" fmla="*/ 36 h 56"/>
                  <a:gd name="T94" fmla="*/ 4 w 26"/>
                  <a:gd name="T95" fmla="*/ 32 h 56"/>
                  <a:gd name="T96" fmla="*/ 4 w 26"/>
                  <a:gd name="T97" fmla="*/ 32 h 56"/>
                  <a:gd name="T98" fmla="*/ 4 w 26"/>
                  <a:gd name="T99" fmla="*/ 30 h 56"/>
                  <a:gd name="T100" fmla="*/ 4 w 26"/>
                  <a:gd name="T101" fmla="*/ 26 h 56"/>
                  <a:gd name="T102" fmla="*/ 4 w 26"/>
                  <a:gd name="T103" fmla="*/ 26 h 56"/>
                  <a:gd name="T104" fmla="*/ 4 w 26"/>
                  <a:gd name="T105" fmla="*/ 18 h 56"/>
                  <a:gd name="T106" fmla="*/ 4 w 26"/>
                  <a:gd name="T10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56">
                    <a:moveTo>
                      <a:pt x="4" y="18"/>
                    </a:moveTo>
                    <a:lnTo>
                      <a:pt x="4" y="18"/>
                    </a:lnTo>
                    <a:lnTo>
                      <a:pt x="4" y="14"/>
                    </a:lnTo>
                    <a:lnTo>
                      <a:pt x="4" y="14"/>
                    </a:lnTo>
                    <a:lnTo>
                      <a:pt x="4" y="14"/>
                    </a:lnTo>
                    <a:lnTo>
                      <a:pt x="4" y="14"/>
                    </a:lnTo>
                    <a:lnTo>
                      <a:pt x="4" y="14"/>
                    </a:lnTo>
                    <a:lnTo>
                      <a:pt x="4" y="14"/>
                    </a:lnTo>
                    <a:lnTo>
                      <a:pt x="4" y="14"/>
                    </a:lnTo>
                    <a:lnTo>
                      <a:pt x="0" y="10"/>
                    </a:lnTo>
                    <a:lnTo>
                      <a:pt x="0" y="10"/>
                    </a:lnTo>
                    <a:lnTo>
                      <a:pt x="4" y="10"/>
                    </a:lnTo>
                    <a:lnTo>
                      <a:pt x="4" y="6"/>
                    </a:lnTo>
                    <a:lnTo>
                      <a:pt x="4" y="6"/>
                    </a:lnTo>
                    <a:lnTo>
                      <a:pt x="0" y="6"/>
                    </a:lnTo>
                    <a:lnTo>
                      <a:pt x="0" y="6"/>
                    </a:lnTo>
                    <a:lnTo>
                      <a:pt x="4" y="2"/>
                    </a:lnTo>
                    <a:lnTo>
                      <a:pt x="4" y="0"/>
                    </a:lnTo>
                    <a:lnTo>
                      <a:pt x="4" y="0"/>
                    </a:lnTo>
                    <a:lnTo>
                      <a:pt x="8" y="0"/>
                    </a:lnTo>
                    <a:lnTo>
                      <a:pt x="8" y="0"/>
                    </a:lnTo>
                    <a:lnTo>
                      <a:pt x="8" y="0"/>
                    </a:lnTo>
                    <a:lnTo>
                      <a:pt x="8" y="0"/>
                    </a:lnTo>
                    <a:lnTo>
                      <a:pt x="8" y="0"/>
                    </a:lnTo>
                    <a:lnTo>
                      <a:pt x="8" y="0"/>
                    </a:lnTo>
                    <a:lnTo>
                      <a:pt x="8" y="0"/>
                    </a:lnTo>
                    <a:lnTo>
                      <a:pt x="8" y="0"/>
                    </a:lnTo>
                    <a:lnTo>
                      <a:pt x="8" y="2"/>
                    </a:lnTo>
                    <a:lnTo>
                      <a:pt x="12" y="0"/>
                    </a:lnTo>
                    <a:lnTo>
                      <a:pt x="12" y="0"/>
                    </a:lnTo>
                    <a:lnTo>
                      <a:pt x="12" y="0"/>
                    </a:lnTo>
                    <a:lnTo>
                      <a:pt x="12" y="0"/>
                    </a:lnTo>
                    <a:lnTo>
                      <a:pt x="16" y="0"/>
                    </a:lnTo>
                    <a:lnTo>
                      <a:pt x="16" y="2"/>
                    </a:lnTo>
                    <a:lnTo>
                      <a:pt x="16" y="2"/>
                    </a:lnTo>
                    <a:lnTo>
                      <a:pt x="16" y="2"/>
                    </a:lnTo>
                    <a:lnTo>
                      <a:pt x="16" y="2"/>
                    </a:lnTo>
                    <a:lnTo>
                      <a:pt x="16" y="2"/>
                    </a:lnTo>
                    <a:lnTo>
                      <a:pt x="18" y="6"/>
                    </a:lnTo>
                    <a:lnTo>
                      <a:pt x="18" y="6"/>
                    </a:lnTo>
                    <a:lnTo>
                      <a:pt x="18" y="6"/>
                    </a:lnTo>
                    <a:lnTo>
                      <a:pt x="18" y="10"/>
                    </a:lnTo>
                    <a:lnTo>
                      <a:pt x="18" y="10"/>
                    </a:lnTo>
                    <a:lnTo>
                      <a:pt x="18" y="10"/>
                    </a:lnTo>
                    <a:lnTo>
                      <a:pt x="18" y="10"/>
                    </a:lnTo>
                    <a:lnTo>
                      <a:pt x="18" y="14"/>
                    </a:lnTo>
                    <a:lnTo>
                      <a:pt x="18" y="14"/>
                    </a:lnTo>
                    <a:lnTo>
                      <a:pt x="18" y="14"/>
                    </a:lnTo>
                    <a:lnTo>
                      <a:pt x="18" y="14"/>
                    </a:lnTo>
                    <a:lnTo>
                      <a:pt x="18" y="18"/>
                    </a:lnTo>
                    <a:lnTo>
                      <a:pt x="18" y="18"/>
                    </a:lnTo>
                    <a:lnTo>
                      <a:pt x="18" y="22"/>
                    </a:lnTo>
                    <a:lnTo>
                      <a:pt x="18" y="22"/>
                    </a:lnTo>
                    <a:lnTo>
                      <a:pt x="18" y="22"/>
                    </a:lnTo>
                    <a:lnTo>
                      <a:pt x="18" y="22"/>
                    </a:lnTo>
                    <a:lnTo>
                      <a:pt x="18" y="22"/>
                    </a:lnTo>
                    <a:lnTo>
                      <a:pt x="18" y="22"/>
                    </a:lnTo>
                    <a:lnTo>
                      <a:pt x="18" y="22"/>
                    </a:lnTo>
                    <a:lnTo>
                      <a:pt x="18" y="26"/>
                    </a:lnTo>
                    <a:lnTo>
                      <a:pt x="18" y="26"/>
                    </a:lnTo>
                    <a:lnTo>
                      <a:pt x="18" y="26"/>
                    </a:lnTo>
                    <a:lnTo>
                      <a:pt x="18" y="30"/>
                    </a:lnTo>
                    <a:lnTo>
                      <a:pt x="18" y="30"/>
                    </a:lnTo>
                    <a:lnTo>
                      <a:pt x="22" y="32"/>
                    </a:lnTo>
                    <a:lnTo>
                      <a:pt x="22" y="32"/>
                    </a:lnTo>
                    <a:lnTo>
                      <a:pt x="22" y="32"/>
                    </a:lnTo>
                    <a:lnTo>
                      <a:pt x="22" y="32"/>
                    </a:lnTo>
                    <a:lnTo>
                      <a:pt x="22" y="32"/>
                    </a:lnTo>
                    <a:lnTo>
                      <a:pt x="26" y="32"/>
                    </a:lnTo>
                    <a:lnTo>
                      <a:pt x="26" y="32"/>
                    </a:lnTo>
                    <a:lnTo>
                      <a:pt x="26" y="32"/>
                    </a:lnTo>
                    <a:lnTo>
                      <a:pt x="26" y="32"/>
                    </a:lnTo>
                    <a:lnTo>
                      <a:pt x="26" y="36"/>
                    </a:lnTo>
                    <a:lnTo>
                      <a:pt x="26" y="36"/>
                    </a:lnTo>
                    <a:lnTo>
                      <a:pt x="26" y="36"/>
                    </a:lnTo>
                    <a:lnTo>
                      <a:pt x="26" y="40"/>
                    </a:lnTo>
                    <a:lnTo>
                      <a:pt x="26" y="40"/>
                    </a:lnTo>
                    <a:lnTo>
                      <a:pt x="22" y="40"/>
                    </a:lnTo>
                    <a:lnTo>
                      <a:pt x="22" y="40"/>
                    </a:lnTo>
                    <a:lnTo>
                      <a:pt x="22" y="40"/>
                    </a:lnTo>
                    <a:lnTo>
                      <a:pt x="22" y="40"/>
                    </a:lnTo>
                    <a:lnTo>
                      <a:pt x="22" y="44"/>
                    </a:lnTo>
                    <a:lnTo>
                      <a:pt x="22" y="44"/>
                    </a:lnTo>
                    <a:lnTo>
                      <a:pt x="22" y="44"/>
                    </a:lnTo>
                    <a:lnTo>
                      <a:pt x="22" y="44"/>
                    </a:lnTo>
                    <a:lnTo>
                      <a:pt x="18" y="48"/>
                    </a:lnTo>
                    <a:lnTo>
                      <a:pt x="18" y="48"/>
                    </a:lnTo>
                    <a:lnTo>
                      <a:pt x="18" y="48"/>
                    </a:lnTo>
                    <a:lnTo>
                      <a:pt x="18" y="48"/>
                    </a:lnTo>
                    <a:lnTo>
                      <a:pt x="18" y="48"/>
                    </a:lnTo>
                    <a:lnTo>
                      <a:pt x="18" y="48"/>
                    </a:lnTo>
                    <a:lnTo>
                      <a:pt x="18" y="48"/>
                    </a:lnTo>
                    <a:lnTo>
                      <a:pt x="18" y="48"/>
                    </a:lnTo>
                    <a:lnTo>
                      <a:pt x="18" y="48"/>
                    </a:lnTo>
                    <a:lnTo>
                      <a:pt x="16" y="48"/>
                    </a:lnTo>
                    <a:lnTo>
                      <a:pt x="16" y="52"/>
                    </a:lnTo>
                    <a:lnTo>
                      <a:pt x="16" y="52"/>
                    </a:lnTo>
                    <a:lnTo>
                      <a:pt x="16" y="52"/>
                    </a:lnTo>
                    <a:lnTo>
                      <a:pt x="16" y="52"/>
                    </a:lnTo>
                    <a:lnTo>
                      <a:pt x="16" y="52"/>
                    </a:lnTo>
                    <a:lnTo>
                      <a:pt x="16" y="56"/>
                    </a:lnTo>
                    <a:lnTo>
                      <a:pt x="16" y="52"/>
                    </a:lnTo>
                    <a:lnTo>
                      <a:pt x="16" y="52"/>
                    </a:lnTo>
                    <a:lnTo>
                      <a:pt x="16" y="56"/>
                    </a:lnTo>
                    <a:lnTo>
                      <a:pt x="16" y="56"/>
                    </a:lnTo>
                    <a:lnTo>
                      <a:pt x="16" y="56"/>
                    </a:lnTo>
                    <a:lnTo>
                      <a:pt x="16" y="56"/>
                    </a:lnTo>
                    <a:lnTo>
                      <a:pt x="16" y="56"/>
                    </a:lnTo>
                    <a:lnTo>
                      <a:pt x="12" y="56"/>
                    </a:lnTo>
                    <a:lnTo>
                      <a:pt x="12" y="56"/>
                    </a:lnTo>
                    <a:lnTo>
                      <a:pt x="12" y="56"/>
                    </a:lnTo>
                    <a:lnTo>
                      <a:pt x="12" y="56"/>
                    </a:lnTo>
                    <a:lnTo>
                      <a:pt x="12" y="56"/>
                    </a:lnTo>
                    <a:lnTo>
                      <a:pt x="12" y="56"/>
                    </a:lnTo>
                    <a:lnTo>
                      <a:pt x="12" y="52"/>
                    </a:lnTo>
                    <a:lnTo>
                      <a:pt x="12" y="52"/>
                    </a:lnTo>
                    <a:lnTo>
                      <a:pt x="8" y="48"/>
                    </a:lnTo>
                    <a:lnTo>
                      <a:pt x="8" y="48"/>
                    </a:lnTo>
                    <a:lnTo>
                      <a:pt x="8" y="48"/>
                    </a:lnTo>
                    <a:lnTo>
                      <a:pt x="8" y="48"/>
                    </a:lnTo>
                    <a:lnTo>
                      <a:pt x="8" y="48"/>
                    </a:lnTo>
                    <a:lnTo>
                      <a:pt x="4" y="48"/>
                    </a:lnTo>
                    <a:lnTo>
                      <a:pt x="4" y="44"/>
                    </a:lnTo>
                    <a:lnTo>
                      <a:pt x="4" y="44"/>
                    </a:lnTo>
                    <a:lnTo>
                      <a:pt x="4" y="44"/>
                    </a:lnTo>
                    <a:lnTo>
                      <a:pt x="0" y="40"/>
                    </a:lnTo>
                    <a:lnTo>
                      <a:pt x="0" y="40"/>
                    </a:lnTo>
                    <a:lnTo>
                      <a:pt x="0" y="40"/>
                    </a:lnTo>
                    <a:lnTo>
                      <a:pt x="4" y="40"/>
                    </a:lnTo>
                    <a:lnTo>
                      <a:pt x="4" y="44"/>
                    </a:lnTo>
                    <a:lnTo>
                      <a:pt x="4" y="44"/>
                    </a:lnTo>
                    <a:lnTo>
                      <a:pt x="4" y="44"/>
                    </a:lnTo>
                    <a:lnTo>
                      <a:pt x="4" y="44"/>
                    </a:lnTo>
                    <a:lnTo>
                      <a:pt x="4" y="44"/>
                    </a:lnTo>
                    <a:lnTo>
                      <a:pt x="4" y="40"/>
                    </a:lnTo>
                    <a:lnTo>
                      <a:pt x="4" y="40"/>
                    </a:lnTo>
                    <a:lnTo>
                      <a:pt x="4" y="36"/>
                    </a:lnTo>
                    <a:lnTo>
                      <a:pt x="4" y="36"/>
                    </a:lnTo>
                    <a:lnTo>
                      <a:pt x="0" y="36"/>
                    </a:lnTo>
                    <a:lnTo>
                      <a:pt x="0" y="36"/>
                    </a:lnTo>
                    <a:lnTo>
                      <a:pt x="0" y="36"/>
                    </a:lnTo>
                    <a:lnTo>
                      <a:pt x="4" y="32"/>
                    </a:lnTo>
                    <a:lnTo>
                      <a:pt x="4" y="32"/>
                    </a:lnTo>
                    <a:lnTo>
                      <a:pt x="4" y="32"/>
                    </a:lnTo>
                    <a:lnTo>
                      <a:pt x="4" y="32"/>
                    </a:lnTo>
                    <a:lnTo>
                      <a:pt x="4" y="32"/>
                    </a:lnTo>
                    <a:lnTo>
                      <a:pt x="4" y="32"/>
                    </a:lnTo>
                    <a:lnTo>
                      <a:pt x="4" y="30"/>
                    </a:lnTo>
                    <a:lnTo>
                      <a:pt x="4" y="30"/>
                    </a:lnTo>
                    <a:lnTo>
                      <a:pt x="4" y="30"/>
                    </a:lnTo>
                    <a:lnTo>
                      <a:pt x="4" y="30"/>
                    </a:lnTo>
                    <a:lnTo>
                      <a:pt x="4" y="26"/>
                    </a:lnTo>
                    <a:lnTo>
                      <a:pt x="4" y="26"/>
                    </a:lnTo>
                    <a:lnTo>
                      <a:pt x="4" y="26"/>
                    </a:lnTo>
                    <a:lnTo>
                      <a:pt x="4" y="26"/>
                    </a:lnTo>
                    <a:lnTo>
                      <a:pt x="4" y="26"/>
                    </a:lnTo>
                    <a:lnTo>
                      <a:pt x="4" y="22"/>
                    </a:lnTo>
                    <a:lnTo>
                      <a:pt x="4" y="18"/>
                    </a:lnTo>
                    <a:lnTo>
                      <a:pt x="4" y="18"/>
                    </a:lnTo>
                    <a:lnTo>
                      <a:pt x="4" y="18"/>
                    </a:lnTo>
                    <a:lnTo>
                      <a:pt x="4" y="18"/>
                    </a:lnTo>
                    <a:lnTo>
                      <a:pt x="4" y="18"/>
                    </a:lnTo>
                    <a:lnTo>
                      <a:pt x="4" y="18"/>
                    </a:lnTo>
                    <a:lnTo>
                      <a:pt x="4"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1" name="Freeform 88">
                <a:extLst>
                  <a:ext uri="{FF2B5EF4-FFF2-40B4-BE49-F238E27FC236}">
                    <a16:creationId xmlns:a16="http://schemas.microsoft.com/office/drawing/2014/main" id="{43A82588-B072-42A4-A0B8-09550D42D66E}"/>
                  </a:ext>
                </a:extLst>
              </p:cNvPr>
              <p:cNvSpPr>
                <a:spLocks/>
              </p:cNvSpPr>
              <p:nvPr/>
            </p:nvSpPr>
            <p:spPr bwMode="auto">
              <a:xfrm>
                <a:off x="4386195" y="8698028"/>
                <a:ext cx="13941" cy="3485"/>
              </a:xfrm>
              <a:custGeom>
                <a:avLst/>
                <a:gdLst>
                  <a:gd name="T0" fmla="*/ 0 w 8"/>
                  <a:gd name="T1" fmla="*/ 0 h 2"/>
                  <a:gd name="T2" fmla="*/ 4 w 8"/>
                  <a:gd name="T3" fmla="*/ 0 h 2"/>
                  <a:gd name="T4" fmla="*/ 4 w 8"/>
                  <a:gd name="T5" fmla="*/ 0 h 2"/>
                  <a:gd name="T6" fmla="*/ 4 w 8"/>
                  <a:gd name="T7" fmla="*/ 0 h 2"/>
                  <a:gd name="T8" fmla="*/ 8 w 8"/>
                  <a:gd name="T9" fmla="*/ 0 h 2"/>
                  <a:gd name="T10" fmla="*/ 8 w 8"/>
                  <a:gd name="T11" fmla="*/ 0 h 2"/>
                  <a:gd name="T12" fmla="*/ 8 w 8"/>
                  <a:gd name="T13" fmla="*/ 0 h 2"/>
                  <a:gd name="T14" fmla="*/ 8 w 8"/>
                  <a:gd name="T15" fmla="*/ 0 h 2"/>
                  <a:gd name="T16" fmla="*/ 8 w 8"/>
                  <a:gd name="T17" fmla="*/ 0 h 2"/>
                  <a:gd name="T18" fmla="*/ 8 w 8"/>
                  <a:gd name="T19" fmla="*/ 0 h 2"/>
                  <a:gd name="T20" fmla="*/ 8 w 8"/>
                  <a:gd name="T21" fmla="*/ 0 h 2"/>
                  <a:gd name="T22" fmla="*/ 4 w 8"/>
                  <a:gd name="T23" fmla="*/ 2 h 2"/>
                  <a:gd name="T24" fmla="*/ 4 w 8"/>
                  <a:gd name="T25" fmla="*/ 2 h 2"/>
                  <a:gd name="T26" fmla="*/ 4 w 8"/>
                  <a:gd name="T27" fmla="*/ 2 h 2"/>
                  <a:gd name="T28" fmla="*/ 4 w 8"/>
                  <a:gd name="T29" fmla="*/ 2 h 2"/>
                  <a:gd name="T30" fmla="*/ 0 w 8"/>
                  <a:gd name="T31" fmla="*/ 0 h 2"/>
                  <a:gd name="T32" fmla="*/ 0 w 8"/>
                  <a:gd name="T33" fmla="*/ 0 h 2"/>
                  <a:gd name="T34" fmla="*/ 0 w 8"/>
                  <a:gd name="T35" fmla="*/ 0 h 2"/>
                  <a:gd name="T36" fmla="*/ 0 w 8"/>
                  <a:gd name="T37" fmla="*/ 0 h 2"/>
                  <a:gd name="T38" fmla="*/ 0 w 8"/>
                  <a:gd name="T39" fmla="*/ 0 h 2"/>
                  <a:gd name="T40" fmla="*/ 0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0" y="0"/>
                    </a:moveTo>
                    <a:lnTo>
                      <a:pt x="4" y="0"/>
                    </a:lnTo>
                    <a:lnTo>
                      <a:pt x="4" y="0"/>
                    </a:lnTo>
                    <a:lnTo>
                      <a:pt x="4" y="0"/>
                    </a:lnTo>
                    <a:lnTo>
                      <a:pt x="8" y="0"/>
                    </a:lnTo>
                    <a:lnTo>
                      <a:pt x="8" y="0"/>
                    </a:lnTo>
                    <a:lnTo>
                      <a:pt x="8" y="0"/>
                    </a:lnTo>
                    <a:lnTo>
                      <a:pt x="8" y="0"/>
                    </a:lnTo>
                    <a:lnTo>
                      <a:pt x="8" y="0"/>
                    </a:lnTo>
                    <a:lnTo>
                      <a:pt x="8" y="0"/>
                    </a:lnTo>
                    <a:lnTo>
                      <a:pt x="8" y="0"/>
                    </a:lnTo>
                    <a:lnTo>
                      <a:pt x="4" y="2"/>
                    </a:lnTo>
                    <a:lnTo>
                      <a:pt x="4" y="2"/>
                    </a:lnTo>
                    <a:lnTo>
                      <a:pt x="4" y="2"/>
                    </a:lnTo>
                    <a:lnTo>
                      <a:pt x="4" y="2"/>
                    </a:lnTo>
                    <a:lnTo>
                      <a:pt x="0" y="0"/>
                    </a:lnTo>
                    <a:lnTo>
                      <a:pt x="0" y="0"/>
                    </a:lnTo>
                    <a:lnTo>
                      <a:pt x="0" y="0"/>
                    </a:lnTo>
                    <a:lnTo>
                      <a:pt x="0" y="0"/>
                    </a:lnTo>
                    <a:lnTo>
                      <a:pt x="0" y="0"/>
                    </a:lnTo>
                    <a:lnTo>
                      <a:pt x="0"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2" name="Freeform 89">
                <a:extLst>
                  <a:ext uri="{FF2B5EF4-FFF2-40B4-BE49-F238E27FC236}">
                    <a16:creationId xmlns:a16="http://schemas.microsoft.com/office/drawing/2014/main" id="{ABE3E4D3-145E-4BD8-B711-322105CC17C5}"/>
                  </a:ext>
                </a:extLst>
              </p:cNvPr>
              <p:cNvSpPr>
                <a:spLocks/>
              </p:cNvSpPr>
              <p:nvPr/>
            </p:nvSpPr>
            <p:spPr bwMode="auto">
              <a:xfrm>
                <a:off x="4588335" y="8471492"/>
                <a:ext cx="188199" cy="90614"/>
              </a:xfrm>
              <a:custGeom>
                <a:avLst/>
                <a:gdLst>
                  <a:gd name="T0" fmla="*/ 12 w 108"/>
                  <a:gd name="T1" fmla="*/ 40 h 52"/>
                  <a:gd name="T2" fmla="*/ 8 w 108"/>
                  <a:gd name="T3" fmla="*/ 44 h 52"/>
                  <a:gd name="T4" fmla="*/ 4 w 108"/>
                  <a:gd name="T5" fmla="*/ 40 h 52"/>
                  <a:gd name="T6" fmla="*/ 4 w 108"/>
                  <a:gd name="T7" fmla="*/ 40 h 52"/>
                  <a:gd name="T8" fmla="*/ 4 w 108"/>
                  <a:gd name="T9" fmla="*/ 34 h 52"/>
                  <a:gd name="T10" fmla="*/ 0 w 108"/>
                  <a:gd name="T11" fmla="*/ 30 h 52"/>
                  <a:gd name="T12" fmla="*/ 4 w 108"/>
                  <a:gd name="T13" fmla="*/ 30 h 52"/>
                  <a:gd name="T14" fmla="*/ 12 w 108"/>
                  <a:gd name="T15" fmla="*/ 38 h 52"/>
                  <a:gd name="T16" fmla="*/ 14 w 108"/>
                  <a:gd name="T17" fmla="*/ 34 h 52"/>
                  <a:gd name="T18" fmla="*/ 18 w 108"/>
                  <a:gd name="T19" fmla="*/ 30 h 52"/>
                  <a:gd name="T20" fmla="*/ 26 w 108"/>
                  <a:gd name="T21" fmla="*/ 30 h 52"/>
                  <a:gd name="T22" fmla="*/ 38 w 108"/>
                  <a:gd name="T23" fmla="*/ 30 h 52"/>
                  <a:gd name="T24" fmla="*/ 38 w 108"/>
                  <a:gd name="T25" fmla="*/ 30 h 52"/>
                  <a:gd name="T26" fmla="*/ 44 w 108"/>
                  <a:gd name="T27" fmla="*/ 30 h 52"/>
                  <a:gd name="T28" fmla="*/ 48 w 108"/>
                  <a:gd name="T29" fmla="*/ 34 h 52"/>
                  <a:gd name="T30" fmla="*/ 48 w 108"/>
                  <a:gd name="T31" fmla="*/ 26 h 52"/>
                  <a:gd name="T32" fmla="*/ 48 w 108"/>
                  <a:gd name="T33" fmla="*/ 22 h 52"/>
                  <a:gd name="T34" fmla="*/ 44 w 108"/>
                  <a:gd name="T35" fmla="*/ 18 h 52"/>
                  <a:gd name="T36" fmla="*/ 52 w 108"/>
                  <a:gd name="T37" fmla="*/ 14 h 52"/>
                  <a:gd name="T38" fmla="*/ 56 w 108"/>
                  <a:gd name="T39" fmla="*/ 10 h 52"/>
                  <a:gd name="T40" fmla="*/ 60 w 108"/>
                  <a:gd name="T41" fmla="*/ 10 h 52"/>
                  <a:gd name="T42" fmla="*/ 64 w 108"/>
                  <a:gd name="T43" fmla="*/ 6 h 52"/>
                  <a:gd name="T44" fmla="*/ 70 w 108"/>
                  <a:gd name="T45" fmla="*/ 6 h 52"/>
                  <a:gd name="T46" fmla="*/ 74 w 108"/>
                  <a:gd name="T47" fmla="*/ 6 h 52"/>
                  <a:gd name="T48" fmla="*/ 78 w 108"/>
                  <a:gd name="T49" fmla="*/ 4 h 52"/>
                  <a:gd name="T50" fmla="*/ 82 w 108"/>
                  <a:gd name="T51" fmla="*/ 0 h 52"/>
                  <a:gd name="T52" fmla="*/ 86 w 108"/>
                  <a:gd name="T53" fmla="*/ 4 h 52"/>
                  <a:gd name="T54" fmla="*/ 92 w 108"/>
                  <a:gd name="T55" fmla="*/ 4 h 52"/>
                  <a:gd name="T56" fmla="*/ 96 w 108"/>
                  <a:gd name="T57" fmla="*/ 6 h 52"/>
                  <a:gd name="T58" fmla="*/ 100 w 108"/>
                  <a:gd name="T59" fmla="*/ 6 h 52"/>
                  <a:gd name="T60" fmla="*/ 104 w 108"/>
                  <a:gd name="T61" fmla="*/ 6 h 52"/>
                  <a:gd name="T62" fmla="*/ 104 w 108"/>
                  <a:gd name="T63" fmla="*/ 14 h 52"/>
                  <a:gd name="T64" fmla="*/ 108 w 108"/>
                  <a:gd name="T65" fmla="*/ 18 h 52"/>
                  <a:gd name="T66" fmla="*/ 108 w 108"/>
                  <a:gd name="T67" fmla="*/ 22 h 52"/>
                  <a:gd name="T68" fmla="*/ 108 w 108"/>
                  <a:gd name="T69" fmla="*/ 26 h 52"/>
                  <a:gd name="T70" fmla="*/ 100 w 108"/>
                  <a:gd name="T71" fmla="*/ 26 h 52"/>
                  <a:gd name="T72" fmla="*/ 100 w 108"/>
                  <a:gd name="T73" fmla="*/ 30 h 52"/>
                  <a:gd name="T74" fmla="*/ 100 w 108"/>
                  <a:gd name="T75" fmla="*/ 34 h 52"/>
                  <a:gd name="T76" fmla="*/ 100 w 108"/>
                  <a:gd name="T77" fmla="*/ 38 h 52"/>
                  <a:gd name="T78" fmla="*/ 96 w 108"/>
                  <a:gd name="T79" fmla="*/ 40 h 52"/>
                  <a:gd name="T80" fmla="*/ 92 w 108"/>
                  <a:gd name="T81" fmla="*/ 44 h 52"/>
                  <a:gd name="T82" fmla="*/ 90 w 108"/>
                  <a:gd name="T83" fmla="*/ 48 h 52"/>
                  <a:gd name="T84" fmla="*/ 78 w 108"/>
                  <a:gd name="T85" fmla="*/ 48 h 52"/>
                  <a:gd name="T86" fmla="*/ 70 w 108"/>
                  <a:gd name="T87" fmla="*/ 52 h 52"/>
                  <a:gd name="T88" fmla="*/ 64 w 108"/>
                  <a:gd name="T89" fmla="*/ 52 h 52"/>
                  <a:gd name="T90" fmla="*/ 56 w 108"/>
                  <a:gd name="T91" fmla="*/ 52 h 52"/>
                  <a:gd name="T92" fmla="*/ 44 w 108"/>
                  <a:gd name="T93" fmla="*/ 48 h 52"/>
                  <a:gd name="T94" fmla="*/ 40 w 108"/>
                  <a:gd name="T95" fmla="*/ 48 h 52"/>
                  <a:gd name="T96" fmla="*/ 38 w 108"/>
                  <a:gd name="T97" fmla="*/ 40 h 52"/>
                  <a:gd name="T98" fmla="*/ 38 w 108"/>
                  <a:gd name="T99" fmla="*/ 40 h 52"/>
                  <a:gd name="T100" fmla="*/ 30 w 108"/>
                  <a:gd name="T101" fmla="*/ 40 h 52"/>
                  <a:gd name="T102" fmla="*/ 22 w 108"/>
                  <a:gd name="T103" fmla="*/ 44 h 52"/>
                  <a:gd name="T104" fmla="*/ 18 w 108"/>
                  <a:gd name="T105" fmla="*/ 44 h 52"/>
                  <a:gd name="T106" fmla="*/ 14 w 108"/>
                  <a:gd name="T10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2">
                    <a:moveTo>
                      <a:pt x="14" y="44"/>
                    </a:moveTo>
                    <a:lnTo>
                      <a:pt x="14" y="44"/>
                    </a:lnTo>
                    <a:lnTo>
                      <a:pt x="14" y="40"/>
                    </a:lnTo>
                    <a:lnTo>
                      <a:pt x="12" y="40"/>
                    </a:lnTo>
                    <a:lnTo>
                      <a:pt x="12" y="40"/>
                    </a:lnTo>
                    <a:lnTo>
                      <a:pt x="12" y="40"/>
                    </a:lnTo>
                    <a:lnTo>
                      <a:pt x="12" y="44"/>
                    </a:lnTo>
                    <a:lnTo>
                      <a:pt x="12" y="44"/>
                    </a:lnTo>
                    <a:lnTo>
                      <a:pt x="12" y="44"/>
                    </a:lnTo>
                    <a:lnTo>
                      <a:pt x="8" y="44"/>
                    </a:lnTo>
                    <a:lnTo>
                      <a:pt x="8" y="44"/>
                    </a:lnTo>
                    <a:lnTo>
                      <a:pt x="8" y="44"/>
                    </a:lnTo>
                    <a:lnTo>
                      <a:pt x="8" y="44"/>
                    </a:lnTo>
                    <a:lnTo>
                      <a:pt x="8" y="44"/>
                    </a:lnTo>
                    <a:lnTo>
                      <a:pt x="4" y="44"/>
                    </a:lnTo>
                    <a:lnTo>
                      <a:pt x="4" y="40"/>
                    </a:lnTo>
                    <a:lnTo>
                      <a:pt x="8" y="40"/>
                    </a:lnTo>
                    <a:lnTo>
                      <a:pt x="4" y="40"/>
                    </a:lnTo>
                    <a:lnTo>
                      <a:pt x="4" y="40"/>
                    </a:lnTo>
                    <a:lnTo>
                      <a:pt x="4" y="40"/>
                    </a:lnTo>
                    <a:lnTo>
                      <a:pt x="0" y="40"/>
                    </a:lnTo>
                    <a:lnTo>
                      <a:pt x="0" y="40"/>
                    </a:lnTo>
                    <a:lnTo>
                      <a:pt x="4" y="40"/>
                    </a:lnTo>
                    <a:lnTo>
                      <a:pt x="4" y="40"/>
                    </a:lnTo>
                    <a:lnTo>
                      <a:pt x="4" y="38"/>
                    </a:lnTo>
                    <a:lnTo>
                      <a:pt x="0" y="38"/>
                    </a:lnTo>
                    <a:lnTo>
                      <a:pt x="0" y="38"/>
                    </a:lnTo>
                    <a:lnTo>
                      <a:pt x="0" y="38"/>
                    </a:lnTo>
                    <a:lnTo>
                      <a:pt x="0" y="34"/>
                    </a:lnTo>
                    <a:lnTo>
                      <a:pt x="4" y="34"/>
                    </a:lnTo>
                    <a:lnTo>
                      <a:pt x="4" y="34"/>
                    </a:lnTo>
                    <a:lnTo>
                      <a:pt x="4" y="34"/>
                    </a:lnTo>
                    <a:lnTo>
                      <a:pt x="0" y="34"/>
                    </a:lnTo>
                    <a:lnTo>
                      <a:pt x="0" y="34"/>
                    </a:lnTo>
                    <a:lnTo>
                      <a:pt x="0" y="30"/>
                    </a:lnTo>
                    <a:lnTo>
                      <a:pt x="0" y="30"/>
                    </a:lnTo>
                    <a:lnTo>
                      <a:pt x="0" y="30"/>
                    </a:lnTo>
                    <a:lnTo>
                      <a:pt x="4" y="30"/>
                    </a:lnTo>
                    <a:lnTo>
                      <a:pt x="4" y="30"/>
                    </a:lnTo>
                    <a:lnTo>
                      <a:pt x="4" y="30"/>
                    </a:lnTo>
                    <a:lnTo>
                      <a:pt x="4" y="30"/>
                    </a:lnTo>
                    <a:lnTo>
                      <a:pt x="4" y="30"/>
                    </a:lnTo>
                    <a:lnTo>
                      <a:pt x="4" y="30"/>
                    </a:lnTo>
                    <a:lnTo>
                      <a:pt x="8" y="30"/>
                    </a:lnTo>
                    <a:lnTo>
                      <a:pt x="8" y="34"/>
                    </a:lnTo>
                    <a:lnTo>
                      <a:pt x="12" y="34"/>
                    </a:lnTo>
                    <a:lnTo>
                      <a:pt x="12" y="34"/>
                    </a:lnTo>
                    <a:lnTo>
                      <a:pt x="12" y="38"/>
                    </a:lnTo>
                    <a:lnTo>
                      <a:pt x="12" y="38"/>
                    </a:lnTo>
                    <a:lnTo>
                      <a:pt x="12" y="38"/>
                    </a:lnTo>
                    <a:lnTo>
                      <a:pt x="12" y="38"/>
                    </a:lnTo>
                    <a:lnTo>
                      <a:pt x="14" y="34"/>
                    </a:lnTo>
                    <a:lnTo>
                      <a:pt x="14" y="34"/>
                    </a:lnTo>
                    <a:lnTo>
                      <a:pt x="14" y="34"/>
                    </a:lnTo>
                    <a:lnTo>
                      <a:pt x="14" y="30"/>
                    </a:lnTo>
                    <a:lnTo>
                      <a:pt x="14" y="30"/>
                    </a:lnTo>
                    <a:lnTo>
                      <a:pt x="14" y="30"/>
                    </a:lnTo>
                    <a:lnTo>
                      <a:pt x="14" y="30"/>
                    </a:lnTo>
                    <a:lnTo>
                      <a:pt x="18" y="30"/>
                    </a:lnTo>
                    <a:lnTo>
                      <a:pt x="18" y="30"/>
                    </a:lnTo>
                    <a:lnTo>
                      <a:pt x="22" y="34"/>
                    </a:lnTo>
                    <a:lnTo>
                      <a:pt x="22" y="34"/>
                    </a:lnTo>
                    <a:lnTo>
                      <a:pt x="22" y="34"/>
                    </a:lnTo>
                    <a:lnTo>
                      <a:pt x="22" y="34"/>
                    </a:lnTo>
                    <a:lnTo>
                      <a:pt x="26" y="34"/>
                    </a:lnTo>
                    <a:lnTo>
                      <a:pt x="26" y="30"/>
                    </a:lnTo>
                    <a:lnTo>
                      <a:pt x="30" y="30"/>
                    </a:lnTo>
                    <a:lnTo>
                      <a:pt x="30" y="30"/>
                    </a:lnTo>
                    <a:lnTo>
                      <a:pt x="30" y="30"/>
                    </a:lnTo>
                    <a:lnTo>
                      <a:pt x="30" y="30"/>
                    </a:lnTo>
                    <a:lnTo>
                      <a:pt x="34" y="30"/>
                    </a:lnTo>
                    <a:lnTo>
                      <a:pt x="38" y="30"/>
                    </a:lnTo>
                    <a:lnTo>
                      <a:pt x="38" y="30"/>
                    </a:lnTo>
                    <a:lnTo>
                      <a:pt x="38" y="30"/>
                    </a:lnTo>
                    <a:lnTo>
                      <a:pt x="38" y="30"/>
                    </a:lnTo>
                    <a:lnTo>
                      <a:pt x="38" y="30"/>
                    </a:lnTo>
                    <a:lnTo>
                      <a:pt x="38" y="30"/>
                    </a:lnTo>
                    <a:lnTo>
                      <a:pt x="38" y="30"/>
                    </a:lnTo>
                    <a:lnTo>
                      <a:pt x="40" y="30"/>
                    </a:lnTo>
                    <a:lnTo>
                      <a:pt x="40" y="30"/>
                    </a:lnTo>
                    <a:lnTo>
                      <a:pt x="44" y="30"/>
                    </a:lnTo>
                    <a:lnTo>
                      <a:pt x="44" y="30"/>
                    </a:lnTo>
                    <a:lnTo>
                      <a:pt x="44" y="30"/>
                    </a:lnTo>
                    <a:lnTo>
                      <a:pt x="44" y="30"/>
                    </a:lnTo>
                    <a:lnTo>
                      <a:pt x="44" y="30"/>
                    </a:lnTo>
                    <a:lnTo>
                      <a:pt x="48" y="30"/>
                    </a:lnTo>
                    <a:lnTo>
                      <a:pt x="48" y="30"/>
                    </a:lnTo>
                    <a:lnTo>
                      <a:pt x="48" y="30"/>
                    </a:lnTo>
                    <a:lnTo>
                      <a:pt x="48" y="30"/>
                    </a:lnTo>
                    <a:lnTo>
                      <a:pt x="48" y="34"/>
                    </a:lnTo>
                    <a:lnTo>
                      <a:pt x="48" y="34"/>
                    </a:lnTo>
                    <a:lnTo>
                      <a:pt x="52" y="34"/>
                    </a:lnTo>
                    <a:lnTo>
                      <a:pt x="52" y="30"/>
                    </a:lnTo>
                    <a:lnTo>
                      <a:pt x="52" y="30"/>
                    </a:lnTo>
                    <a:lnTo>
                      <a:pt x="52" y="26"/>
                    </a:lnTo>
                    <a:lnTo>
                      <a:pt x="48" y="26"/>
                    </a:lnTo>
                    <a:lnTo>
                      <a:pt x="48" y="26"/>
                    </a:lnTo>
                    <a:lnTo>
                      <a:pt x="48" y="26"/>
                    </a:lnTo>
                    <a:lnTo>
                      <a:pt x="48" y="26"/>
                    </a:lnTo>
                    <a:lnTo>
                      <a:pt x="48" y="26"/>
                    </a:lnTo>
                    <a:lnTo>
                      <a:pt x="48" y="26"/>
                    </a:lnTo>
                    <a:lnTo>
                      <a:pt x="48" y="22"/>
                    </a:lnTo>
                    <a:lnTo>
                      <a:pt x="48" y="22"/>
                    </a:lnTo>
                    <a:lnTo>
                      <a:pt x="48" y="22"/>
                    </a:lnTo>
                    <a:lnTo>
                      <a:pt x="48" y="22"/>
                    </a:lnTo>
                    <a:lnTo>
                      <a:pt x="48" y="22"/>
                    </a:lnTo>
                    <a:lnTo>
                      <a:pt x="48" y="18"/>
                    </a:lnTo>
                    <a:lnTo>
                      <a:pt x="44" y="18"/>
                    </a:lnTo>
                    <a:lnTo>
                      <a:pt x="44" y="18"/>
                    </a:lnTo>
                    <a:lnTo>
                      <a:pt x="48" y="18"/>
                    </a:lnTo>
                    <a:lnTo>
                      <a:pt x="48" y="14"/>
                    </a:lnTo>
                    <a:lnTo>
                      <a:pt x="52" y="14"/>
                    </a:lnTo>
                    <a:lnTo>
                      <a:pt x="52" y="14"/>
                    </a:lnTo>
                    <a:lnTo>
                      <a:pt x="52" y="14"/>
                    </a:lnTo>
                    <a:lnTo>
                      <a:pt x="56" y="14"/>
                    </a:lnTo>
                    <a:lnTo>
                      <a:pt x="56" y="14"/>
                    </a:lnTo>
                    <a:lnTo>
                      <a:pt x="56" y="14"/>
                    </a:lnTo>
                    <a:lnTo>
                      <a:pt x="56" y="14"/>
                    </a:lnTo>
                    <a:lnTo>
                      <a:pt x="56" y="10"/>
                    </a:lnTo>
                    <a:lnTo>
                      <a:pt x="56" y="10"/>
                    </a:lnTo>
                    <a:lnTo>
                      <a:pt x="56" y="10"/>
                    </a:lnTo>
                    <a:lnTo>
                      <a:pt x="56" y="10"/>
                    </a:lnTo>
                    <a:lnTo>
                      <a:pt x="60" y="10"/>
                    </a:lnTo>
                    <a:lnTo>
                      <a:pt x="60" y="10"/>
                    </a:lnTo>
                    <a:lnTo>
                      <a:pt x="60" y="10"/>
                    </a:lnTo>
                    <a:lnTo>
                      <a:pt x="60" y="10"/>
                    </a:lnTo>
                    <a:lnTo>
                      <a:pt x="60" y="10"/>
                    </a:lnTo>
                    <a:lnTo>
                      <a:pt x="60" y="6"/>
                    </a:lnTo>
                    <a:lnTo>
                      <a:pt x="60" y="6"/>
                    </a:lnTo>
                    <a:lnTo>
                      <a:pt x="60" y="6"/>
                    </a:lnTo>
                    <a:lnTo>
                      <a:pt x="64" y="6"/>
                    </a:lnTo>
                    <a:lnTo>
                      <a:pt x="64" y="6"/>
                    </a:lnTo>
                    <a:lnTo>
                      <a:pt x="64" y="6"/>
                    </a:lnTo>
                    <a:lnTo>
                      <a:pt x="64" y="6"/>
                    </a:lnTo>
                    <a:lnTo>
                      <a:pt x="66" y="10"/>
                    </a:lnTo>
                    <a:lnTo>
                      <a:pt x="66" y="10"/>
                    </a:lnTo>
                    <a:lnTo>
                      <a:pt x="70" y="10"/>
                    </a:lnTo>
                    <a:lnTo>
                      <a:pt x="70" y="6"/>
                    </a:lnTo>
                    <a:lnTo>
                      <a:pt x="70" y="6"/>
                    </a:lnTo>
                    <a:lnTo>
                      <a:pt x="70" y="6"/>
                    </a:lnTo>
                    <a:lnTo>
                      <a:pt x="74" y="6"/>
                    </a:lnTo>
                    <a:lnTo>
                      <a:pt x="74" y="10"/>
                    </a:lnTo>
                    <a:lnTo>
                      <a:pt x="74" y="10"/>
                    </a:lnTo>
                    <a:lnTo>
                      <a:pt x="74" y="6"/>
                    </a:lnTo>
                    <a:lnTo>
                      <a:pt x="74" y="6"/>
                    </a:lnTo>
                    <a:lnTo>
                      <a:pt x="74" y="6"/>
                    </a:lnTo>
                    <a:lnTo>
                      <a:pt x="74" y="4"/>
                    </a:lnTo>
                    <a:lnTo>
                      <a:pt x="74" y="4"/>
                    </a:lnTo>
                    <a:lnTo>
                      <a:pt x="74" y="4"/>
                    </a:lnTo>
                    <a:lnTo>
                      <a:pt x="78" y="4"/>
                    </a:lnTo>
                    <a:lnTo>
                      <a:pt x="78" y="4"/>
                    </a:lnTo>
                    <a:lnTo>
                      <a:pt x="78" y="0"/>
                    </a:lnTo>
                    <a:lnTo>
                      <a:pt x="78" y="0"/>
                    </a:lnTo>
                    <a:lnTo>
                      <a:pt x="78" y="0"/>
                    </a:lnTo>
                    <a:lnTo>
                      <a:pt x="78" y="0"/>
                    </a:lnTo>
                    <a:lnTo>
                      <a:pt x="82" y="0"/>
                    </a:lnTo>
                    <a:lnTo>
                      <a:pt x="82" y="0"/>
                    </a:lnTo>
                    <a:lnTo>
                      <a:pt x="82" y="0"/>
                    </a:lnTo>
                    <a:lnTo>
                      <a:pt x="82" y="0"/>
                    </a:lnTo>
                    <a:lnTo>
                      <a:pt x="86" y="4"/>
                    </a:lnTo>
                    <a:lnTo>
                      <a:pt x="86" y="4"/>
                    </a:lnTo>
                    <a:lnTo>
                      <a:pt x="86" y="4"/>
                    </a:lnTo>
                    <a:lnTo>
                      <a:pt x="86" y="4"/>
                    </a:lnTo>
                    <a:lnTo>
                      <a:pt x="86" y="4"/>
                    </a:lnTo>
                    <a:lnTo>
                      <a:pt x="90" y="4"/>
                    </a:lnTo>
                    <a:lnTo>
                      <a:pt x="90" y="4"/>
                    </a:lnTo>
                    <a:lnTo>
                      <a:pt x="90" y="4"/>
                    </a:lnTo>
                    <a:lnTo>
                      <a:pt x="92" y="4"/>
                    </a:lnTo>
                    <a:lnTo>
                      <a:pt x="92" y="6"/>
                    </a:lnTo>
                    <a:lnTo>
                      <a:pt x="92" y="6"/>
                    </a:lnTo>
                    <a:lnTo>
                      <a:pt x="92" y="6"/>
                    </a:lnTo>
                    <a:lnTo>
                      <a:pt x="92" y="6"/>
                    </a:lnTo>
                    <a:lnTo>
                      <a:pt x="96" y="6"/>
                    </a:lnTo>
                    <a:lnTo>
                      <a:pt x="96" y="6"/>
                    </a:lnTo>
                    <a:lnTo>
                      <a:pt x="96" y="6"/>
                    </a:lnTo>
                    <a:lnTo>
                      <a:pt x="96" y="4"/>
                    </a:lnTo>
                    <a:lnTo>
                      <a:pt x="96" y="4"/>
                    </a:lnTo>
                    <a:lnTo>
                      <a:pt x="100" y="4"/>
                    </a:lnTo>
                    <a:lnTo>
                      <a:pt x="100" y="4"/>
                    </a:lnTo>
                    <a:lnTo>
                      <a:pt x="100" y="6"/>
                    </a:lnTo>
                    <a:lnTo>
                      <a:pt x="104" y="6"/>
                    </a:lnTo>
                    <a:lnTo>
                      <a:pt x="104" y="6"/>
                    </a:lnTo>
                    <a:lnTo>
                      <a:pt x="104" y="6"/>
                    </a:lnTo>
                    <a:lnTo>
                      <a:pt x="104" y="6"/>
                    </a:lnTo>
                    <a:lnTo>
                      <a:pt x="104" y="6"/>
                    </a:lnTo>
                    <a:lnTo>
                      <a:pt x="104" y="6"/>
                    </a:lnTo>
                    <a:lnTo>
                      <a:pt x="104" y="10"/>
                    </a:lnTo>
                    <a:lnTo>
                      <a:pt x="104" y="10"/>
                    </a:lnTo>
                    <a:lnTo>
                      <a:pt x="104" y="10"/>
                    </a:lnTo>
                    <a:lnTo>
                      <a:pt x="104" y="10"/>
                    </a:lnTo>
                    <a:lnTo>
                      <a:pt x="104" y="10"/>
                    </a:lnTo>
                    <a:lnTo>
                      <a:pt x="104" y="14"/>
                    </a:lnTo>
                    <a:lnTo>
                      <a:pt x="104" y="14"/>
                    </a:lnTo>
                    <a:lnTo>
                      <a:pt x="104" y="14"/>
                    </a:lnTo>
                    <a:lnTo>
                      <a:pt x="104" y="14"/>
                    </a:lnTo>
                    <a:lnTo>
                      <a:pt x="104" y="18"/>
                    </a:lnTo>
                    <a:lnTo>
                      <a:pt x="108" y="18"/>
                    </a:lnTo>
                    <a:lnTo>
                      <a:pt x="108" y="18"/>
                    </a:lnTo>
                    <a:lnTo>
                      <a:pt x="108" y="18"/>
                    </a:lnTo>
                    <a:lnTo>
                      <a:pt x="108" y="18"/>
                    </a:lnTo>
                    <a:lnTo>
                      <a:pt x="108" y="22"/>
                    </a:lnTo>
                    <a:lnTo>
                      <a:pt x="108" y="22"/>
                    </a:lnTo>
                    <a:lnTo>
                      <a:pt x="108" y="22"/>
                    </a:lnTo>
                    <a:lnTo>
                      <a:pt x="108" y="22"/>
                    </a:lnTo>
                    <a:lnTo>
                      <a:pt x="108" y="22"/>
                    </a:lnTo>
                    <a:lnTo>
                      <a:pt x="108" y="26"/>
                    </a:lnTo>
                    <a:lnTo>
                      <a:pt x="108" y="26"/>
                    </a:lnTo>
                    <a:lnTo>
                      <a:pt x="108" y="26"/>
                    </a:lnTo>
                    <a:lnTo>
                      <a:pt x="108" y="26"/>
                    </a:lnTo>
                    <a:lnTo>
                      <a:pt x="108" y="26"/>
                    </a:lnTo>
                    <a:lnTo>
                      <a:pt x="104" y="26"/>
                    </a:lnTo>
                    <a:lnTo>
                      <a:pt x="104" y="26"/>
                    </a:lnTo>
                    <a:lnTo>
                      <a:pt x="104" y="30"/>
                    </a:lnTo>
                    <a:lnTo>
                      <a:pt x="104" y="30"/>
                    </a:lnTo>
                    <a:lnTo>
                      <a:pt x="104" y="26"/>
                    </a:lnTo>
                    <a:lnTo>
                      <a:pt x="100" y="26"/>
                    </a:lnTo>
                    <a:lnTo>
                      <a:pt x="100" y="26"/>
                    </a:lnTo>
                    <a:lnTo>
                      <a:pt x="100" y="26"/>
                    </a:lnTo>
                    <a:lnTo>
                      <a:pt x="100" y="26"/>
                    </a:lnTo>
                    <a:lnTo>
                      <a:pt x="96" y="26"/>
                    </a:lnTo>
                    <a:lnTo>
                      <a:pt x="96" y="30"/>
                    </a:lnTo>
                    <a:lnTo>
                      <a:pt x="100" y="30"/>
                    </a:lnTo>
                    <a:lnTo>
                      <a:pt x="100" y="30"/>
                    </a:lnTo>
                    <a:lnTo>
                      <a:pt x="100" y="30"/>
                    </a:lnTo>
                    <a:lnTo>
                      <a:pt x="100" y="30"/>
                    </a:lnTo>
                    <a:lnTo>
                      <a:pt x="100" y="30"/>
                    </a:lnTo>
                    <a:lnTo>
                      <a:pt x="100" y="30"/>
                    </a:lnTo>
                    <a:lnTo>
                      <a:pt x="100" y="34"/>
                    </a:lnTo>
                    <a:lnTo>
                      <a:pt x="100" y="34"/>
                    </a:lnTo>
                    <a:lnTo>
                      <a:pt x="100" y="34"/>
                    </a:lnTo>
                    <a:lnTo>
                      <a:pt x="96" y="34"/>
                    </a:lnTo>
                    <a:lnTo>
                      <a:pt x="96" y="34"/>
                    </a:lnTo>
                    <a:lnTo>
                      <a:pt x="100" y="38"/>
                    </a:lnTo>
                    <a:lnTo>
                      <a:pt x="100" y="38"/>
                    </a:lnTo>
                    <a:lnTo>
                      <a:pt x="96" y="38"/>
                    </a:lnTo>
                    <a:lnTo>
                      <a:pt x="96" y="38"/>
                    </a:lnTo>
                    <a:lnTo>
                      <a:pt x="96" y="38"/>
                    </a:lnTo>
                    <a:lnTo>
                      <a:pt x="100" y="40"/>
                    </a:lnTo>
                    <a:lnTo>
                      <a:pt x="100" y="40"/>
                    </a:lnTo>
                    <a:lnTo>
                      <a:pt x="96" y="40"/>
                    </a:lnTo>
                    <a:lnTo>
                      <a:pt x="96" y="40"/>
                    </a:lnTo>
                    <a:lnTo>
                      <a:pt x="96" y="40"/>
                    </a:lnTo>
                    <a:lnTo>
                      <a:pt x="96" y="40"/>
                    </a:lnTo>
                    <a:lnTo>
                      <a:pt x="96" y="40"/>
                    </a:lnTo>
                    <a:lnTo>
                      <a:pt x="96" y="40"/>
                    </a:lnTo>
                    <a:lnTo>
                      <a:pt x="92" y="44"/>
                    </a:lnTo>
                    <a:lnTo>
                      <a:pt x="92" y="44"/>
                    </a:lnTo>
                    <a:lnTo>
                      <a:pt x="92" y="44"/>
                    </a:lnTo>
                    <a:lnTo>
                      <a:pt x="92" y="44"/>
                    </a:lnTo>
                    <a:lnTo>
                      <a:pt x="92" y="48"/>
                    </a:lnTo>
                    <a:lnTo>
                      <a:pt x="90" y="48"/>
                    </a:lnTo>
                    <a:lnTo>
                      <a:pt x="90" y="48"/>
                    </a:lnTo>
                    <a:lnTo>
                      <a:pt x="90" y="48"/>
                    </a:lnTo>
                    <a:lnTo>
                      <a:pt x="86" y="48"/>
                    </a:lnTo>
                    <a:lnTo>
                      <a:pt x="82" y="48"/>
                    </a:lnTo>
                    <a:lnTo>
                      <a:pt x="78" y="48"/>
                    </a:lnTo>
                    <a:lnTo>
                      <a:pt x="78" y="48"/>
                    </a:lnTo>
                    <a:lnTo>
                      <a:pt x="78" y="48"/>
                    </a:lnTo>
                    <a:lnTo>
                      <a:pt x="78" y="48"/>
                    </a:lnTo>
                    <a:lnTo>
                      <a:pt x="74" y="48"/>
                    </a:lnTo>
                    <a:lnTo>
                      <a:pt x="74" y="52"/>
                    </a:lnTo>
                    <a:lnTo>
                      <a:pt x="74" y="52"/>
                    </a:lnTo>
                    <a:lnTo>
                      <a:pt x="74" y="52"/>
                    </a:lnTo>
                    <a:lnTo>
                      <a:pt x="70" y="52"/>
                    </a:lnTo>
                    <a:lnTo>
                      <a:pt x="70" y="52"/>
                    </a:lnTo>
                    <a:lnTo>
                      <a:pt x="66" y="52"/>
                    </a:lnTo>
                    <a:lnTo>
                      <a:pt x="66" y="52"/>
                    </a:lnTo>
                    <a:lnTo>
                      <a:pt x="66" y="52"/>
                    </a:lnTo>
                    <a:lnTo>
                      <a:pt x="64" y="52"/>
                    </a:lnTo>
                    <a:lnTo>
                      <a:pt x="64" y="52"/>
                    </a:lnTo>
                    <a:lnTo>
                      <a:pt x="64" y="52"/>
                    </a:lnTo>
                    <a:lnTo>
                      <a:pt x="60" y="52"/>
                    </a:lnTo>
                    <a:lnTo>
                      <a:pt x="60" y="52"/>
                    </a:lnTo>
                    <a:lnTo>
                      <a:pt x="60" y="52"/>
                    </a:lnTo>
                    <a:lnTo>
                      <a:pt x="56" y="52"/>
                    </a:lnTo>
                    <a:lnTo>
                      <a:pt x="56" y="52"/>
                    </a:lnTo>
                    <a:lnTo>
                      <a:pt x="52" y="52"/>
                    </a:lnTo>
                    <a:lnTo>
                      <a:pt x="48" y="48"/>
                    </a:lnTo>
                    <a:lnTo>
                      <a:pt x="44" y="48"/>
                    </a:lnTo>
                    <a:lnTo>
                      <a:pt x="44" y="48"/>
                    </a:lnTo>
                    <a:lnTo>
                      <a:pt x="44" y="48"/>
                    </a:lnTo>
                    <a:lnTo>
                      <a:pt x="44" y="48"/>
                    </a:lnTo>
                    <a:lnTo>
                      <a:pt x="44" y="48"/>
                    </a:lnTo>
                    <a:lnTo>
                      <a:pt x="44" y="48"/>
                    </a:lnTo>
                    <a:lnTo>
                      <a:pt x="44" y="48"/>
                    </a:lnTo>
                    <a:lnTo>
                      <a:pt x="40" y="48"/>
                    </a:lnTo>
                    <a:lnTo>
                      <a:pt x="40" y="48"/>
                    </a:lnTo>
                    <a:lnTo>
                      <a:pt x="40" y="48"/>
                    </a:lnTo>
                    <a:lnTo>
                      <a:pt x="40" y="48"/>
                    </a:lnTo>
                    <a:lnTo>
                      <a:pt x="40" y="44"/>
                    </a:lnTo>
                    <a:lnTo>
                      <a:pt x="38" y="44"/>
                    </a:lnTo>
                    <a:lnTo>
                      <a:pt x="38" y="44"/>
                    </a:lnTo>
                    <a:lnTo>
                      <a:pt x="38" y="44"/>
                    </a:lnTo>
                    <a:lnTo>
                      <a:pt x="38" y="40"/>
                    </a:lnTo>
                    <a:lnTo>
                      <a:pt x="38" y="40"/>
                    </a:lnTo>
                    <a:lnTo>
                      <a:pt x="38" y="40"/>
                    </a:lnTo>
                    <a:lnTo>
                      <a:pt x="38" y="40"/>
                    </a:lnTo>
                    <a:lnTo>
                      <a:pt x="38" y="40"/>
                    </a:lnTo>
                    <a:lnTo>
                      <a:pt x="38" y="40"/>
                    </a:lnTo>
                    <a:lnTo>
                      <a:pt x="38" y="40"/>
                    </a:lnTo>
                    <a:lnTo>
                      <a:pt x="38" y="40"/>
                    </a:lnTo>
                    <a:lnTo>
                      <a:pt x="38" y="40"/>
                    </a:lnTo>
                    <a:lnTo>
                      <a:pt x="34" y="40"/>
                    </a:lnTo>
                    <a:lnTo>
                      <a:pt x="34" y="40"/>
                    </a:lnTo>
                    <a:lnTo>
                      <a:pt x="30" y="40"/>
                    </a:lnTo>
                    <a:lnTo>
                      <a:pt x="30" y="40"/>
                    </a:lnTo>
                    <a:lnTo>
                      <a:pt x="30" y="40"/>
                    </a:lnTo>
                    <a:lnTo>
                      <a:pt x="22" y="40"/>
                    </a:lnTo>
                    <a:lnTo>
                      <a:pt x="22" y="44"/>
                    </a:lnTo>
                    <a:lnTo>
                      <a:pt x="22" y="44"/>
                    </a:lnTo>
                    <a:lnTo>
                      <a:pt x="22" y="44"/>
                    </a:lnTo>
                    <a:lnTo>
                      <a:pt x="22" y="44"/>
                    </a:lnTo>
                    <a:lnTo>
                      <a:pt x="22" y="44"/>
                    </a:lnTo>
                    <a:lnTo>
                      <a:pt x="18" y="48"/>
                    </a:lnTo>
                    <a:lnTo>
                      <a:pt x="18" y="44"/>
                    </a:lnTo>
                    <a:lnTo>
                      <a:pt x="18" y="44"/>
                    </a:lnTo>
                    <a:lnTo>
                      <a:pt x="18" y="44"/>
                    </a:lnTo>
                    <a:lnTo>
                      <a:pt x="18" y="44"/>
                    </a:lnTo>
                    <a:lnTo>
                      <a:pt x="14" y="44"/>
                    </a:lnTo>
                    <a:lnTo>
                      <a:pt x="14" y="44"/>
                    </a:lnTo>
                    <a:lnTo>
                      <a:pt x="14" y="44"/>
                    </a:lnTo>
                    <a:lnTo>
                      <a:pt x="14" y="44"/>
                    </a:lnTo>
                    <a:lnTo>
                      <a:pt x="14" y="44"/>
                    </a:lnTo>
                    <a:lnTo>
                      <a:pt x="14" y="44"/>
                    </a:lnTo>
                    <a:lnTo>
                      <a:pt x="14" y="44"/>
                    </a:lnTo>
                    <a:lnTo>
                      <a:pt x="14"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3" name="Freeform 90">
                <a:extLst>
                  <a:ext uri="{FF2B5EF4-FFF2-40B4-BE49-F238E27FC236}">
                    <a16:creationId xmlns:a16="http://schemas.microsoft.com/office/drawing/2014/main" id="{C109F1BB-795E-46B6-BB49-3F995C36F942}"/>
                  </a:ext>
                </a:extLst>
              </p:cNvPr>
              <p:cNvSpPr>
                <a:spLocks/>
              </p:cNvSpPr>
              <p:nvPr/>
            </p:nvSpPr>
            <p:spPr bwMode="auto">
              <a:xfrm>
                <a:off x="4926396" y="8203134"/>
                <a:ext cx="233506" cy="188199"/>
              </a:xfrm>
              <a:custGeom>
                <a:avLst/>
                <a:gdLst>
                  <a:gd name="T0" fmla="*/ 26 w 134"/>
                  <a:gd name="T1" fmla="*/ 94 h 108"/>
                  <a:gd name="T2" fmla="*/ 14 w 134"/>
                  <a:gd name="T3" fmla="*/ 98 h 108"/>
                  <a:gd name="T4" fmla="*/ 12 w 134"/>
                  <a:gd name="T5" fmla="*/ 100 h 108"/>
                  <a:gd name="T6" fmla="*/ 4 w 134"/>
                  <a:gd name="T7" fmla="*/ 100 h 108"/>
                  <a:gd name="T8" fmla="*/ 8 w 134"/>
                  <a:gd name="T9" fmla="*/ 90 h 108"/>
                  <a:gd name="T10" fmla="*/ 0 w 134"/>
                  <a:gd name="T11" fmla="*/ 82 h 108"/>
                  <a:gd name="T12" fmla="*/ 8 w 134"/>
                  <a:gd name="T13" fmla="*/ 78 h 108"/>
                  <a:gd name="T14" fmla="*/ 12 w 134"/>
                  <a:gd name="T15" fmla="*/ 74 h 108"/>
                  <a:gd name="T16" fmla="*/ 8 w 134"/>
                  <a:gd name="T17" fmla="*/ 60 h 108"/>
                  <a:gd name="T18" fmla="*/ 4 w 134"/>
                  <a:gd name="T19" fmla="*/ 52 h 108"/>
                  <a:gd name="T20" fmla="*/ 8 w 134"/>
                  <a:gd name="T21" fmla="*/ 48 h 108"/>
                  <a:gd name="T22" fmla="*/ 14 w 134"/>
                  <a:gd name="T23" fmla="*/ 48 h 108"/>
                  <a:gd name="T24" fmla="*/ 18 w 134"/>
                  <a:gd name="T25" fmla="*/ 48 h 108"/>
                  <a:gd name="T26" fmla="*/ 22 w 134"/>
                  <a:gd name="T27" fmla="*/ 44 h 108"/>
                  <a:gd name="T28" fmla="*/ 30 w 134"/>
                  <a:gd name="T29" fmla="*/ 44 h 108"/>
                  <a:gd name="T30" fmla="*/ 34 w 134"/>
                  <a:gd name="T31" fmla="*/ 44 h 108"/>
                  <a:gd name="T32" fmla="*/ 38 w 134"/>
                  <a:gd name="T33" fmla="*/ 40 h 108"/>
                  <a:gd name="T34" fmla="*/ 38 w 134"/>
                  <a:gd name="T35" fmla="*/ 38 h 108"/>
                  <a:gd name="T36" fmla="*/ 38 w 134"/>
                  <a:gd name="T37" fmla="*/ 30 h 108"/>
                  <a:gd name="T38" fmla="*/ 44 w 134"/>
                  <a:gd name="T39" fmla="*/ 22 h 108"/>
                  <a:gd name="T40" fmla="*/ 48 w 134"/>
                  <a:gd name="T41" fmla="*/ 18 h 108"/>
                  <a:gd name="T42" fmla="*/ 48 w 134"/>
                  <a:gd name="T43" fmla="*/ 10 h 108"/>
                  <a:gd name="T44" fmla="*/ 52 w 134"/>
                  <a:gd name="T45" fmla="*/ 10 h 108"/>
                  <a:gd name="T46" fmla="*/ 64 w 134"/>
                  <a:gd name="T47" fmla="*/ 10 h 108"/>
                  <a:gd name="T48" fmla="*/ 68 w 134"/>
                  <a:gd name="T49" fmla="*/ 4 h 108"/>
                  <a:gd name="T50" fmla="*/ 74 w 134"/>
                  <a:gd name="T51" fmla="*/ 4 h 108"/>
                  <a:gd name="T52" fmla="*/ 78 w 134"/>
                  <a:gd name="T53" fmla="*/ 8 h 108"/>
                  <a:gd name="T54" fmla="*/ 88 w 134"/>
                  <a:gd name="T55" fmla="*/ 8 h 108"/>
                  <a:gd name="T56" fmla="*/ 96 w 134"/>
                  <a:gd name="T57" fmla="*/ 8 h 108"/>
                  <a:gd name="T58" fmla="*/ 108 w 134"/>
                  <a:gd name="T59" fmla="*/ 14 h 108"/>
                  <a:gd name="T60" fmla="*/ 108 w 134"/>
                  <a:gd name="T61" fmla="*/ 18 h 108"/>
                  <a:gd name="T62" fmla="*/ 112 w 134"/>
                  <a:gd name="T63" fmla="*/ 26 h 108"/>
                  <a:gd name="T64" fmla="*/ 108 w 134"/>
                  <a:gd name="T65" fmla="*/ 34 h 108"/>
                  <a:gd name="T66" fmla="*/ 112 w 134"/>
                  <a:gd name="T67" fmla="*/ 38 h 108"/>
                  <a:gd name="T68" fmla="*/ 118 w 134"/>
                  <a:gd name="T69" fmla="*/ 44 h 108"/>
                  <a:gd name="T70" fmla="*/ 122 w 134"/>
                  <a:gd name="T71" fmla="*/ 52 h 108"/>
                  <a:gd name="T72" fmla="*/ 130 w 134"/>
                  <a:gd name="T73" fmla="*/ 56 h 108"/>
                  <a:gd name="T74" fmla="*/ 134 w 134"/>
                  <a:gd name="T75" fmla="*/ 60 h 108"/>
                  <a:gd name="T76" fmla="*/ 130 w 134"/>
                  <a:gd name="T77" fmla="*/ 68 h 108"/>
                  <a:gd name="T78" fmla="*/ 122 w 134"/>
                  <a:gd name="T79" fmla="*/ 68 h 108"/>
                  <a:gd name="T80" fmla="*/ 114 w 134"/>
                  <a:gd name="T81" fmla="*/ 70 h 108"/>
                  <a:gd name="T82" fmla="*/ 118 w 134"/>
                  <a:gd name="T83" fmla="*/ 74 h 108"/>
                  <a:gd name="T84" fmla="*/ 118 w 134"/>
                  <a:gd name="T85" fmla="*/ 86 h 108"/>
                  <a:gd name="T86" fmla="*/ 118 w 134"/>
                  <a:gd name="T87" fmla="*/ 90 h 108"/>
                  <a:gd name="T88" fmla="*/ 112 w 134"/>
                  <a:gd name="T89" fmla="*/ 90 h 108"/>
                  <a:gd name="T90" fmla="*/ 104 w 134"/>
                  <a:gd name="T91" fmla="*/ 94 h 108"/>
                  <a:gd name="T92" fmla="*/ 104 w 134"/>
                  <a:gd name="T93" fmla="*/ 104 h 108"/>
                  <a:gd name="T94" fmla="*/ 96 w 134"/>
                  <a:gd name="T95" fmla="*/ 100 h 108"/>
                  <a:gd name="T96" fmla="*/ 92 w 134"/>
                  <a:gd name="T97" fmla="*/ 104 h 108"/>
                  <a:gd name="T98" fmla="*/ 84 w 134"/>
                  <a:gd name="T99" fmla="*/ 100 h 108"/>
                  <a:gd name="T100" fmla="*/ 78 w 134"/>
                  <a:gd name="T101" fmla="*/ 100 h 108"/>
                  <a:gd name="T102" fmla="*/ 78 w 134"/>
                  <a:gd name="T103" fmla="*/ 100 h 108"/>
                  <a:gd name="T104" fmla="*/ 70 w 134"/>
                  <a:gd name="T105" fmla="*/ 100 h 108"/>
                  <a:gd name="T106" fmla="*/ 68 w 134"/>
                  <a:gd name="T107" fmla="*/ 100 h 108"/>
                  <a:gd name="T108" fmla="*/ 64 w 134"/>
                  <a:gd name="T109" fmla="*/ 100 h 108"/>
                  <a:gd name="T110" fmla="*/ 60 w 134"/>
                  <a:gd name="T111" fmla="*/ 100 h 108"/>
                  <a:gd name="T112" fmla="*/ 52 w 134"/>
                  <a:gd name="T113" fmla="*/ 98 h 108"/>
                  <a:gd name="T114" fmla="*/ 48 w 134"/>
                  <a:gd name="T115" fmla="*/ 94 h 108"/>
                  <a:gd name="T116" fmla="*/ 44 w 134"/>
                  <a:gd name="T117" fmla="*/ 94 h 108"/>
                  <a:gd name="T118" fmla="*/ 38 w 134"/>
                  <a:gd name="T1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08">
                    <a:moveTo>
                      <a:pt x="34" y="94"/>
                    </a:moveTo>
                    <a:lnTo>
                      <a:pt x="34" y="94"/>
                    </a:lnTo>
                    <a:lnTo>
                      <a:pt x="30" y="94"/>
                    </a:lnTo>
                    <a:lnTo>
                      <a:pt x="30" y="94"/>
                    </a:lnTo>
                    <a:lnTo>
                      <a:pt x="30" y="94"/>
                    </a:lnTo>
                    <a:lnTo>
                      <a:pt x="30" y="94"/>
                    </a:lnTo>
                    <a:lnTo>
                      <a:pt x="30" y="94"/>
                    </a:lnTo>
                    <a:lnTo>
                      <a:pt x="26" y="94"/>
                    </a:lnTo>
                    <a:lnTo>
                      <a:pt x="26" y="94"/>
                    </a:lnTo>
                    <a:lnTo>
                      <a:pt x="26" y="94"/>
                    </a:lnTo>
                    <a:lnTo>
                      <a:pt x="22" y="94"/>
                    </a:lnTo>
                    <a:lnTo>
                      <a:pt x="22" y="94"/>
                    </a:lnTo>
                    <a:lnTo>
                      <a:pt x="22" y="94"/>
                    </a:lnTo>
                    <a:lnTo>
                      <a:pt x="18" y="94"/>
                    </a:lnTo>
                    <a:lnTo>
                      <a:pt x="14" y="94"/>
                    </a:lnTo>
                    <a:lnTo>
                      <a:pt x="14" y="98"/>
                    </a:lnTo>
                    <a:lnTo>
                      <a:pt x="14" y="98"/>
                    </a:lnTo>
                    <a:lnTo>
                      <a:pt x="14" y="98"/>
                    </a:lnTo>
                    <a:lnTo>
                      <a:pt x="12" y="100"/>
                    </a:lnTo>
                    <a:lnTo>
                      <a:pt x="12" y="100"/>
                    </a:lnTo>
                    <a:lnTo>
                      <a:pt x="12" y="100"/>
                    </a:lnTo>
                    <a:lnTo>
                      <a:pt x="12" y="100"/>
                    </a:lnTo>
                    <a:lnTo>
                      <a:pt x="12" y="100"/>
                    </a:lnTo>
                    <a:lnTo>
                      <a:pt x="12" y="100"/>
                    </a:lnTo>
                    <a:lnTo>
                      <a:pt x="12" y="100"/>
                    </a:lnTo>
                    <a:lnTo>
                      <a:pt x="8" y="98"/>
                    </a:lnTo>
                    <a:lnTo>
                      <a:pt x="8" y="100"/>
                    </a:lnTo>
                    <a:lnTo>
                      <a:pt x="8" y="100"/>
                    </a:lnTo>
                    <a:lnTo>
                      <a:pt x="8" y="100"/>
                    </a:lnTo>
                    <a:lnTo>
                      <a:pt x="8" y="100"/>
                    </a:lnTo>
                    <a:lnTo>
                      <a:pt x="8" y="100"/>
                    </a:lnTo>
                    <a:lnTo>
                      <a:pt x="4" y="100"/>
                    </a:lnTo>
                    <a:lnTo>
                      <a:pt x="4" y="100"/>
                    </a:lnTo>
                    <a:lnTo>
                      <a:pt x="4" y="98"/>
                    </a:lnTo>
                    <a:lnTo>
                      <a:pt x="4" y="98"/>
                    </a:lnTo>
                    <a:lnTo>
                      <a:pt x="4" y="98"/>
                    </a:lnTo>
                    <a:lnTo>
                      <a:pt x="4" y="98"/>
                    </a:lnTo>
                    <a:lnTo>
                      <a:pt x="8" y="94"/>
                    </a:lnTo>
                    <a:lnTo>
                      <a:pt x="8" y="94"/>
                    </a:lnTo>
                    <a:lnTo>
                      <a:pt x="8" y="90"/>
                    </a:lnTo>
                    <a:lnTo>
                      <a:pt x="8" y="90"/>
                    </a:lnTo>
                    <a:lnTo>
                      <a:pt x="8" y="90"/>
                    </a:lnTo>
                    <a:lnTo>
                      <a:pt x="4" y="86"/>
                    </a:lnTo>
                    <a:lnTo>
                      <a:pt x="0" y="86"/>
                    </a:lnTo>
                    <a:lnTo>
                      <a:pt x="0" y="86"/>
                    </a:lnTo>
                    <a:lnTo>
                      <a:pt x="0" y="86"/>
                    </a:lnTo>
                    <a:lnTo>
                      <a:pt x="0" y="86"/>
                    </a:lnTo>
                    <a:lnTo>
                      <a:pt x="0" y="82"/>
                    </a:lnTo>
                    <a:lnTo>
                      <a:pt x="4" y="82"/>
                    </a:lnTo>
                    <a:lnTo>
                      <a:pt x="4" y="82"/>
                    </a:lnTo>
                    <a:lnTo>
                      <a:pt x="4" y="78"/>
                    </a:lnTo>
                    <a:lnTo>
                      <a:pt x="4" y="78"/>
                    </a:lnTo>
                    <a:lnTo>
                      <a:pt x="4" y="78"/>
                    </a:lnTo>
                    <a:lnTo>
                      <a:pt x="8" y="78"/>
                    </a:lnTo>
                    <a:lnTo>
                      <a:pt x="8" y="78"/>
                    </a:lnTo>
                    <a:lnTo>
                      <a:pt x="8" y="78"/>
                    </a:lnTo>
                    <a:lnTo>
                      <a:pt x="8" y="78"/>
                    </a:lnTo>
                    <a:lnTo>
                      <a:pt x="8" y="78"/>
                    </a:lnTo>
                    <a:lnTo>
                      <a:pt x="8" y="78"/>
                    </a:lnTo>
                    <a:lnTo>
                      <a:pt x="12" y="78"/>
                    </a:lnTo>
                    <a:lnTo>
                      <a:pt x="12" y="78"/>
                    </a:lnTo>
                    <a:lnTo>
                      <a:pt x="12" y="74"/>
                    </a:lnTo>
                    <a:lnTo>
                      <a:pt x="12" y="74"/>
                    </a:lnTo>
                    <a:lnTo>
                      <a:pt x="12" y="74"/>
                    </a:lnTo>
                    <a:lnTo>
                      <a:pt x="12" y="74"/>
                    </a:lnTo>
                    <a:lnTo>
                      <a:pt x="12" y="74"/>
                    </a:lnTo>
                    <a:lnTo>
                      <a:pt x="12" y="70"/>
                    </a:lnTo>
                    <a:lnTo>
                      <a:pt x="12" y="70"/>
                    </a:lnTo>
                    <a:lnTo>
                      <a:pt x="12" y="68"/>
                    </a:lnTo>
                    <a:lnTo>
                      <a:pt x="8" y="64"/>
                    </a:lnTo>
                    <a:lnTo>
                      <a:pt x="8" y="60"/>
                    </a:lnTo>
                    <a:lnTo>
                      <a:pt x="8" y="60"/>
                    </a:lnTo>
                    <a:lnTo>
                      <a:pt x="8" y="60"/>
                    </a:lnTo>
                    <a:lnTo>
                      <a:pt x="8" y="56"/>
                    </a:lnTo>
                    <a:lnTo>
                      <a:pt x="8" y="56"/>
                    </a:lnTo>
                    <a:lnTo>
                      <a:pt x="8" y="56"/>
                    </a:lnTo>
                    <a:lnTo>
                      <a:pt x="8" y="56"/>
                    </a:lnTo>
                    <a:lnTo>
                      <a:pt x="4" y="56"/>
                    </a:lnTo>
                    <a:lnTo>
                      <a:pt x="4" y="52"/>
                    </a:lnTo>
                    <a:lnTo>
                      <a:pt x="4" y="52"/>
                    </a:lnTo>
                    <a:lnTo>
                      <a:pt x="4" y="48"/>
                    </a:lnTo>
                    <a:lnTo>
                      <a:pt x="4" y="48"/>
                    </a:lnTo>
                    <a:lnTo>
                      <a:pt x="4" y="48"/>
                    </a:lnTo>
                    <a:lnTo>
                      <a:pt x="4" y="48"/>
                    </a:lnTo>
                    <a:lnTo>
                      <a:pt x="4" y="48"/>
                    </a:lnTo>
                    <a:lnTo>
                      <a:pt x="4" y="48"/>
                    </a:lnTo>
                    <a:lnTo>
                      <a:pt x="8" y="48"/>
                    </a:lnTo>
                    <a:lnTo>
                      <a:pt x="8" y="48"/>
                    </a:lnTo>
                    <a:lnTo>
                      <a:pt x="8" y="48"/>
                    </a:lnTo>
                    <a:lnTo>
                      <a:pt x="12" y="48"/>
                    </a:lnTo>
                    <a:lnTo>
                      <a:pt x="12" y="48"/>
                    </a:lnTo>
                    <a:lnTo>
                      <a:pt x="12" y="48"/>
                    </a:lnTo>
                    <a:lnTo>
                      <a:pt x="12" y="48"/>
                    </a:lnTo>
                    <a:lnTo>
                      <a:pt x="14" y="48"/>
                    </a:lnTo>
                    <a:lnTo>
                      <a:pt x="14" y="48"/>
                    </a:lnTo>
                    <a:lnTo>
                      <a:pt x="14" y="48"/>
                    </a:lnTo>
                    <a:lnTo>
                      <a:pt x="14" y="48"/>
                    </a:lnTo>
                    <a:lnTo>
                      <a:pt x="14" y="48"/>
                    </a:lnTo>
                    <a:lnTo>
                      <a:pt x="14" y="48"/>
                    </a:lnTo>
                    <a:lnTo>
                      <a:pt x="14" y="52"/>
                    </a:lnTo>
                    <a:lnTo>
                      <a:pt x="18" y="52"/>
                    </a:lnTo>
                    <a:lnTo>
                      <a:pt x="18" y="48"/>
                    </a:lnTo>
                    <a:lnTo>
                      <a:pt x="18" y="48"/>
                    </a:lnTo>
                    <a:lnTo>
                      <a:pt x="18" y="48"/>
                    </a:lnTo>
                    <a:lnTo>
                      <a:pt x="22" y="48"/>
                    </a:lnTo>
                    <a:lnTo>
                      <a:pt x="22" y="48"/>
                    </a:lnTo>
                    <a:lnTo>
                      <a:pt x="22" y="48"/>
                    </a:lnTo>
                    <a:lnTo>
                      <a:pt x="22" y="48"/>
                    </a:lnTo>
                    <a:lnTo>
                      <a:pt x="22" y="48"/>
                    </a:lnTo>
                    <a:lnTo>
                      <a:pt x="22" y="48"/>
                    </a:lnTo>
                    <a:lnTo>
                      <a:pt x="22" y="44"/>
                    </a:lnTo>
                    <a:lnTo>
                      <a:pt x="22" y="44"/>
                    </a:lnTo>
                    <a:lnTo>
                      <a:pt x="26" y="44"/>
                    </a:lnTo>
                    <a:lnTo>
                      <a:pt x="26" y="44"/>
                    </a:lnTo>
                    <a:lnTo>
                      <a:pt x="26" y="44"/>
                    </a:lnTo>
                    <a:lnTo>
                      <a:pt x="26" y="44"/>
                    </a:lnTo>
                    <a:lnTo>
                      <a:pt x="26" y="44"/>
                    </a:lnTo>
                    <a:lnTo>
                      <a:pt x="26" y="44"/>
                    </a:lnTo>
                    <a:lnTo>
                      <a:pt x="30" y="44"/>
                    </a:lnTo>
                    <a:lnTo>
                      <a:pt x="30" y="44"/>
                    </a:lnTo>
                    <a:lnTo>
                      <a:pt x="30" y="44"/>
                    </a:lnTo>
                    <a:lnTo>
                      <a:pt x="30" y="44"/>
                    </a:lnTo>
                    <a:lnTo>
                      <a:pt x="30" y="44"/>
                    </a:lnTo>
                    <a:lnTo>
                      <a:pt x="30" y="40"/>
                    </a:lnTo>
                    <a:lnTo>
                      <a:pt x="34" y="40"/>
                    </a:lnTo>
                    <a:lnTo>
                      <a:pt x="34" y="40"/>
                    </a:lnTo>
                    <a:lnTo>
                      <a:pt x="34" y="40"/>
                    </a:lnTo>
                    <a:lnTo>
                      <a:pt x="34" y="44"/>
                    </a:lnTo>
                    <a:lnTo>
                      <a:pt x="34" y="44"/>
                    </a:lnTo>
                    <a:lnTo>
                      <a:pt x="34" y="44"/>
                    </a:lnTo>
                    <a:lnTo>
                      <a:pt x="34" y="44"/>
                    </a:lnTo>
                    <a:lnTo>
                      <a:pt x="34" y="44"/>
                    </a:lnTo>
                    <a:lnTo>
                      <a:pt x="38" y="44"/>
                    </a:lnTo>
                    <a:lnTo>
                      <a:pt x="38" y="44"/>
                    </a:lnTo>
                    <a:lnTo>
                      <a:pt x="38" y="44"/>
                    </a:lnTo>
                    <a:lnTo>
                      <a:pt x="38" y="40"/>
                    </a:lnTo>
                    <a:lnTo>
                      <a:pt x="34" y="40"/>
                    </a:lnTo>
                    <a:lnTo>
                      <a:pt x="34" y="40"/>
                    </a:lnTo>
                    <a:lnTo>
                      <a:pt x="34" y="40"/>
                    </a:lnTo>
                    <a:lnTo>
                      <a:pt x="34" y="40"/>
                    </a:lnTo>
                    <a:lnTo>
                      <a:pt x="34" y="40"/>
                    </a:lnTo>
                    <a:lnTo>
                      <a:pt x="34" y="40"/>
                    </a:lnTo>
                    <a:lnTo>
                      <a:pt x="34" y="38"/>
                    </a:lnTo>
                    <a:lnTo>
                      <a:pt x="38" y="38"/>
                    </a:lnTo>
                    <a:lnTo>
                      <a:pt x="38" y="38"/>
                    </a:lnTo>
                    <a:lnTo>
                      <a:pt x="38" y="38"/>
                    </a:lnTo>
                    <a:lnTo>
                      <a:pt x="38" y="34"/>
                    </a:lnTo>
                    <a:lnTo>
                      <a:pt x="38" y="34"/>
                    </a:lnTo>
                    <a:lnTo>
                      <a:pt x="38" y="34"/>
                    </a:lnTo>
                    <a:lnTo>
                      <a:pt x="38" y="30"/>
                    </a:lnTo>
                    <a:lnTo>
                      <a:pt x="38" y="30"/>
                    </a:lnTo>
                    <a:lnTo>
                      <a:pt x="38" y="30"/>
                    </a:lnTo>
                    <a:lnTo>
                      <a:pt x="38" y="30"/>
                    </a:lnTo>
                    <a:lnTo>
                      <a:pt x="38" y="30"/>
                    </a:lnTo>
                    <a:lnTo>
                      <a:pt x="42" y="26"/>
                    </a:lnTo>
                    <a:lnTo>
                      <a:pt x="42" y="26"/>
                    </a:lnTo>
                    <a:lnTo>
                      <a:pt x="42" y="26"/>
                    </a:lnTo>
                    <a:lnTo>
                      <a:pt x="44" y="26"/>
                    </a:lnTo>
                    <a:lnTo>
                      <a:pt x="44" y="26"/>
                    </a:lnTo>
                    <a:lnTo>
                      <a:pt x="44" y="22"/>
                    </a:lnTo>
                    <a:lnTo>
                      <a:pt x="44" y="22"/>
                    </a:lnTo>
                    <a:lnTo>
                      <a:pt x="48" y="22"/>
                    </a:lnTo>
                    <a:lnTo>
                      <a:pt x="48" y="22"/>
                    </a:lnTo>
                    <a:lnTo>
                      <a:pt x="52" y="22"/>
                    </a:lnTo>
                    <a:lnTo>
                      <a:pt x="52" y="22"/>
                    </a:lnTo>
                    <a:lnTo>
                      <a:pt x="52" y="22"/>
                    </a:lnTo>
                    <a:lnTo>
                      <a:pt x="52" y="18"/>
                    </a:lnTo>
                    <a:lnTo>
                      <a:pt x="48" y="18"/>
                    </a:lnTo>
                    <a:lnTo>
                      <a:pt x="48" y="18"/>
                    </a:lnTo>
                    <a:lnTo>
                      <a:pt x="48" y="18"/>
                    </a:lnTo>
                    <a:lnTo>
                      <a:pt x="48" y="18"/>
                    </a:lnTo>
                    <a:lnTo>
                      <a:pt x="48" y="18"/>
                    </a:lnTo>
                    <a:lnTo>
                      <a:pt x="44" y="18"/>
                    </a:lnTo>
                    <a:lnTo>
                      <a:pt x="48" y="18"/>
                    </a:lnTo>
                    <a:lnTo>
                      <a:pt x="48" y="14"/>
                    </a:lnTo>
                    <a:lnTo>
                      <a:pt x="48" y="10"/>
                    </a:lnTo>
                    <a:lnTo>
                      <a:pt x="48" y="10"/>
                    </a:lnTo>
                    <a:lnTo>
                      <a:pt x="48" y="10"/>
                    </a:lnTo>
                    <a:lnTo>
                      <a:pt x="48" y="10"/>
                    </a:lnTo>
                    <a:lnTo>
                      <a:pt x="48" y="10"/>
                    </a:lnTo>
                    <a:lnTo>
                      <a:pt x="48" y="10"/>
                    </a:lnTo>
                    <a:lnTo>
                      <a:pt x="48" y="10"/>
                    </a:lnTo>
                    <a:lnTo>
                      <a:pt x="52" y="10"/>
                    </a:lnTo>
                    <a:lnTo>
                      <a:pt x="52" y="10"/>
                    </a:lnTo>
                    <a:lnTo>
                      <a:pt x="52" y="10"/>
                    </a:lnTo>
                    <a:lnTo>
                      <a:pt x="52" y="10"/>
                    </a:lnTo>
                    <a:lnTo>
                      <a:pt x="52" y="8"/>
                    </a:lnTo>
                    <a:lnTo>
                      <a:pt x="56" y="8"/>
                    </a:lnTo>
                    <a:lnTo>
                      <a:pt x="56" y="8"/>
                    </a:lnTo>
                    <a:lnTo>
                      <a:pt x="60" y="10"/>
                    </a:lnTo>
                    <a:lnTo>
                      <a:pt x="60" y="10"/>
                    </a:lnTo>
                    <a:lnTo>
                      <a:pt x="64" y="10"/>
                    </a:lnTo>
                    <a:lnTo>
                      <a:pt x="64" y="10"/>
                    </a:lnTo>
                    <a:lnTo>
                      <a:pt x="64" y="8"/>
                    </a:lnTo>
                    <a:lnTo>
                      <a:pt x="64" y="8"/>
                    </a:lnTo>
                    <a:lnTo>
                      <a:pt x="64" y="8"/>
                    </a:lnTo>
                    <a:lnTo>
                      <a:pt x="64" y="8"/>
                    </a:lnTo>
                    <a:lnTo>
                      <a:pt x="64" y="4"/>
                    </a:lnTo>
                    <a:lnTo>
                      <a:pt x="68" y="4"/>
                    </a:lnTo>
                    <a:lnTo>
                      <a:pt x="68" y="4"/>
                    </a:lnTo>
                    <a:lnTo>
                      <a:pt x="70" y="0"/>
                    </a:lnTo>
                    <a:lnTo>
                      <a:pt x="70" y="0"/>
                    </a:lnTo>
                    <a:lnTo>
                      <a:pt x="70" y="4"/>
                    </a:lnTo>
                    <a:lnTo>
                      <a:pt x="70" y="4"/>
                    </a:lnTo>
                    <a:lnTo>
                      <a:pt x="70" y="4"/>
                    </a:lnTo>
                    <a:lnTo>
                      <a:pt x="70" y="4"/>
                    </a:lnTo>
                    <a:lnTo>
                      <a:pt x="74" y="4"/>
                    </a:lnTo>
                    <a:lnTo>
                      <a:pt x="74" y="4"/>
                    </a:lnTo>
                    <a:lnTo>
                      <a:pt x="74" y="4"/>
                    </a:lnTo>
                    <a:lnTo>
                      <a:pt x="78" y="4"/>
                    </a:lnTo>
                    <a:lnTo>
                      <a:pt x="78" y="4"/>
                    </a:lnTo>
                    <a:lnTo>
                      <a:pt x="78" y="4"/>
                    </a:lnTo>
                    <a:lnTo>
                      <a:pt x="78" y="4"/>
                    </a:lnTo>
                    <a:lnTo>
                      <a:pt x="78" y="8"/>
                    </a:lnTo>
                    <a:lnTo>
                      <a:pt x="78" y="8"/>
                    </a:lnTo>
                    <a:lnTo>
                      <a:pt x="78" y="8"/>
                    </a:lnTo>
                    <a:lnTo>
                      <a:pt x="82" y="8"/>
                    </a:lnTo>
                    <a:lnTo>
                      <a:pt x="82" y="4"/>
                    </a:lnTo>
                    <a:lnTo>
                      <a:pt x="82" y="4"/>
                    </a:lnTo>
                    <a:lnTo>
                      <a:pt x="82" y="4"/>
                    </a:lnTo>
                    <a:lnTo>
                      <a:pt x="84" y="4"/>
                    </a:lnTo>
                    <a:lnTo>
                      <a:pt x="84" y="4"/>
                    </a:lnTo>
                    <a:lnTo>
                      <a:pt x="88" y="8"/>
                    </a:lnTo>
                    <a:lnTo>
                      <a:pt x="88" y="8"/>
                    </a:lnTo>
                    <a:lnTo>
                      <a:pt x="88" y="8"/>
                    </a:lnTo>
                    <a:lnTo>
                      <a:pt x="84" y="10"/>
                    </a:lnTo>
                    <a:lnTo>
                      <a:pt x="88" y="10"/>
                    </a:lnTo>
                    <a:lnTo>
                      <a:pt x="88" y="10"/>
                    </a:lnTo>
                    <a:lnTo>
                      <a:pt x="88" y="10"/>
                    </a:lnTo>
                    <a:lnTo>
                      <a:pt x="92" y="10"/>
                    </a:lnTo>
                    <a:lnTo>
                      <a:pt x="92" y="8"/>
                    </a:lnTo>
                    <a:lnTo>
                      <a:pt x="96" y="8"/>
                    </a:lnTo>
                    <a:lnTo>
                      <a:pt x="96" y="8"/>
                    </a:lnTo>
                    <a:lnTo>
                      <a:pt x="100" y="8"/>
                    </a:lnTo>
                    <a:lnTo>
                      <a:pt x="104" y="10"/>
                    </a:lnTo>
                    <a:lnTo>
                      <a:pt x="104" y="10"/>
                    </a:lnTo>
                    <a:lnTo>
                      <a:pt x="104" y="10"/>
                    </a:lnTo>
                    <a:lnTo>
                      <a:pt x="104" y="10"/>
                    </a:lnTo>
                    <a:lnTo>
                      <a:pt x="108" y="14"/>
                    </a:lnTo>
                    <a:lnTo>
                      <a:pt x="108" y="14"/>
                    </a:lnTo>
                    <a:lnTo>
                      <a:pt x="108" y="14"/>
                    </a:lnTo>
                    <a:lnTo>
                      <a:pt x="108" y="14"/>
                    </a:lnTo>
                    <a:lnTo>
                      <a:pt x="108" y="14"/>
                    </a:lnTo>
                    <a:lnTo>
                      <a:pt x="108" y="14"/>
                    </a:lnTo>
                    <a:lnTo>
                      <a:pt x="108" y="14"/>
                    </a:lnTo>
                    <a:lnTo>
                      <a:pt x="108" y="14"/>
                    </a:lnTo>
                    <a:lnTo>
                      <a:pt x="108" y="18"/>
                    </a:lnTo>
                    <a:lnTo>
                      <a:pt x="108" y="18"/>
                    </a:lnTo>
                    <a:lnTo>
                      <a:pt x="108" y="18"/>
                    </a:lnTo>
                    <a:lnTo>
                      <a:pt x="108" y="18"/>
                    </a:lnTo>
                    <a:lnTo>
                      <a:pt x="108" y="18"/>
                    </a:lnTo>
                    <a:lnTo>
                      <a:pt x="108" y="18"/>
                    </a:lnTo>
                    <a:lnTo>
                      <a:pt x="108" y="22"/>
                    </a:lnTo>
                    <a:lnTo>
                      <a:pt x="108" y="22"/>
                    </a:lnTo>
                    <a:lnTo>
                      <a:pt x="112" y="22"/>
                    </a:lnTo>
                    <a:lnTo>
                      <a:pt x="112" y="26"/>
                    </a:lnTo>
                    <a:lnTo>
                      <a:pt x="108" y="26"/>
                    </a:lnTo>
                    <a:lnTo>
                      <a:pt x="108" y="30"/>
                    </a:lnTo>
                    <a:lnTo>
                      <a:pt x="108" y="30"/>
                    </a:lnTo>
                    <a:lnTo>
                      <a:pt x="108" y="30"/>
                    </a:lnTo>
                    <a:lnTo>
                      <a:pt x="108" y="30"/>
                    </a:lnTo>
                    <a:lnTo>
                      <a:pt x="108" y="30"/>
                    </a:lnTo>
                    <a:lnTo>
                      <a:pt x="108" y="34"/>
                    </a:lnTo>
                    <a:lnTo>
                      <a:pt x="108" y="34"/>
                    </a:lnTo>
                    <a:lnTo>
                      <a:pt x="108" y="34"/>
                    </a:lnTo>
                    <a:lnTo>
                      <a:pt x="112" y="34"/>
                    </a:lnTo>
                    <a:lnTo>
                      <a:pt x="112" y="34"/>
                    </a:lnTo>
                    <a:lnTo>
                      <a:pt x="112" y="38"/>
                    </a:lnTo>
                    <a:lnTo>
                      <a:pt x="112" y="38"/>
                    </a:lnTo>
                    <a:lnTo>
                      <a:pt x="112" y="38"/>
                    </a:lnTo>
                    <a:lnTo>
                      <a:pt x="112" y="38"/>
                    </a:lnTo>
                    <a:lnTo>
                      <a:pt x="112" y="38"/>
                    </a:lnTo>
                    <a:lnTo>
                      <a:pt x="112" y="38"/>
                    </a:lnTo>
                    <a:lnTo>
                      <a:pt x="114" y="38"/>
                    </a:lnTo>
                    <a:lnTo>
                      <a:pt x="114" y="40"/>
                    </a:lnTo>
                    <a:lnTo>
                      <a:pt x="114" y="40"/>
                    </a:lnTo>
                    <a:lnTo>
                      <a:pt x="114" y="44"/>
                    </a:lnTo>
                    <a:lnTo>
                      <a:pt x="118" y="44"/>
                    </a:lnTo>
                    <a:lnTo>
                      <a:pt x="118" y="44"/>
                    </a:lnTo>
                    <a:lnTo>
                      <a:pt x="118" y="44"/>
                    </a:lnTo>
                    <a:lnTo>
                      <a:pt x="118" y="44"/>
                    </a:lnTo>
                    <a:lnTo>
                      <a:pt x="122" y="44"/>
                    </a:lnTo>
                    <a:lnTo>
                      <a:pt x="122" y="48"/>
                    </a:lnTo>
                    <a:lnTo>
                      <a:pt x="122" y="48"/>
                    </a:lnTo>
                    <a:lnTo>
                      <a:pt x="122" y="48"/>
                    </a:lnTo>
                    <a:lnTo>
                      <a:pt x="122" y="52"/>
                    </a:lnTo>
                    <a:lnTo>
                      <a:pt x="122" y="52"/>
                    </a:lnTo>
                    <a:lnTo>
                      <a:pt x="122" y="52"/>
                    </a:lnTo>
                    <a:lnTo>
                      <a:pt x="122" y="52"/>
                    </a:lnTo>
                    <a:lnTo>
                      <a:pt x="122" y="52"/>
                    </a:lnTo>
                    <a:lnTo>
                      <a:pt x="122" y="52"/>
                    </a:lnTo>
                    <a:lnTo>
                      <a:pt x="122" y="52"/>
                    </a:lnTo>
                    <a:lnTo>
                      <a:pt x="122" y="52"/>
                    </a:lnTo>
                    <a:lnTo>
                      <a:pt x="126" y="52"/>
                    </a:lnTo>
                    <a:lnTo>
                      <a:pt x="130" y="52"/>
                    </a:lnTo>
                    <a:lnTo>
                      <a:pt x="130" y="56"/>
                    </a:lnTo>
                    <a:lnTo>
                      <a:pt x="130" y="56"/>
                    </a:lnTo>
                    <a:lnTo>
                      <a:pt x="130" y="56"/>
                    </a:lnTo>
                    <a:lnTo>
                      <a:pt x="130" y="56"/>
                    </a:lnTo>
                    <a:lnTo>
                      <a:pt x="130" y="56"/>
                    </a:lnTo>
                    <a:lnTo>
                      <a:pt x="130" y="56"/>
                    </a:lnTo>
                    <a:lnTo>
                      <a:pt x="130" y="60"/>
                    </a:lnTo>
                    <a:lnTo>
                      <a:pt x="134" y="60"/>
                    </a:lnTo>
                    <a:lnTo>
                      <a:pt x="134" y="60"/>
                    </a:lnTo>
                    <a:lnTo>
                      <a:pt x="134" y="60"/>
                    </a:lnTo>
                    <a:lnTo>
                      <a:pt x="134" y="60"/>
                    </a:lnTo>
                    <a:lnTo>
                      <a:pt x="134" y="60"/>
                    </a:lnTo>
                    <a:lnTo>
                      <a:pt x="134" y="64"/>
                    </a:lnTo>
                    <a:lnTo>
                      <a:pt x="134" y="64"/>
                    </a:lnTo>
                    <a:lnTo>
                      <a:pt x="130" y="68"/>
                    </a:lnTo>
                    <a:lnTo>
                      <a:pt x="130" y="68"/>
                    </a:lnTo>
                    <a:lnTo>
                      <a:pt x="130" y="68"/>
                    </a:lnTo>
                    <a:lnTo>
                      <a:pt x="126" y="68"/>
                    </a:lnTo>
                    <a:lnTo>
                      <a:pt x="126" y="68"/>
                    </a:lnTo>
                    <a:lnTo>
                      <a:pt x="126" y="68"/>
                    </a:lnTo>
                    <a:lnTo>
                      <a:pt x="122" y="68"/>
                    </a:lnTo>
                    <a:lnTo>
                      <a:pt x="122" y="68"/>
                    </a:lnTo>
                    <a:lnTo>
                      <a:pt x="122" y="68"/>
                    </a:lnTo>
                    <a:lnTo>
                      <a:pt x="122" y="68"/>
                    </a:lnTo>
                    <a:lnTo>
                      <a:pt x="122" y="68"/>
                    </a:lnTo>
                    <a:lnTo>
                      <a:pt x="118" y="68"/>
                    </a:lnTo>
                    <a:lnTo>
                      <a:pt x="114" y="68"/>
                    </a:lnTo>
                    <a:lnTo>
                      <a:pt x="114" y="68"/>
                    </a:lnTo>
                    <a:lnTo>
                      <a:pt x="114" y="68"/>
                    </a:lnTo>
                    <a:lnTo>
                      <a:pt x="114" y="68"/>
                    </a:lnTo>
                    <a:lnTo>
                      <a:pt x="114" y="68"/>
                    </a:lnTo>
                    <a:lnTo>
                      <a:pt x="114" y="68"/>
                    </a:lnTo>
                    <a:lnTo>
                      <a:pt x="114" y="70"/>
                    </a:lnTo>
                    <a:lnTo>
                      <a:pt x="114" y="70"/>
                    </a:lnTo>
                    <a:lnTo>
                      <a:pt x="114" y="70"/>
                    </a:lnTo>
                    <a:lnTo>
                      <a:pt x="114" y="70"/>
                    </a:lnTo>
                    <a:lnTo>
                      <a:pt x="114" y="74"/>
                    </a:lnTo>
                    <a:lnTo>
                      <a:pt x="118" y="74"/>
                    </a:lnTo>
                    <a:lnTo>
                      <a:pt x="118" y="74"/>
                    </a:lnTo>
                    <a:lnTo>
                      <a:pt x="118" y="74"/>
                    </a:lnTo>
                    <a:lnTo>
                      <a:pt x="118" y="74"/>
                    </a:lnTo>
                    <a:lnTo>
                      <a:pt x="118" y="74"/>
                    </a:lnTo>
                    <a:lnTo>
                      <a:pt x="118" y="74"/>
                    </a:lnTo>
                    <a:lnTo>
                      <a:pt x="118" y="78"/>
                    </a:lnTo>
                    <a:lnTo>
                      <a:pt x="118" y="78"/>
                    </a:lnTo>
                    <a:lnTo>
                      <a:pt x="118" y="82"/>
                    </a:lnTo>
                    <a:lnTo>
                      <a:pt x="118" y="82"/>
                    </a:lnTo>
                    <a:lnTo>
                      <a:pt x="118" y="86"/>
                    </a:lnTo>
                    <a:lnTo>
                      <a:pt x="118" y="86"/>
                    </a:lnTo>
                    <a:lnTo>
                      <a:pt x="118" y="86"/>
                    </a:lnTo>
                    <a:lnTo>
                      <a:pt x="122" y="86"/>
                    </a:lnTo>
                    <a:lnTo>
                      <a:pt x="122" y="90"/>
                    </a:lnTo>
                    <a:lnTo>
                      <a:pt x="122" y="90"/>
                    </a:lnTo>
                    <a:lnTo>
                      <a:pt x="122" y="90"/>
                    </a:lnTo>
                    <a:lnTo>
                      <a:pt x="118" y="90"/>
                    </a:lnTo>
                    <a:lnTo>
                      <a:pt x="118" y="90"/>
                    </a:lnTo>
                    <a:lnTo>
                      <a:pt x="118" y="90"/>
                    </a:lnTo>
                    <a:lnTo>
                      <a:pt x="118" y="90"/>
                    </a:lnTo>
                    <a:lnTo>
                      <a:pt x="114" y="90"/>
                    </a:lnTo>
                    <a:lnTo>
                      <a:pt x="114" y="90"/>
                    </a:lnTo>
                    <a:lnTo>
                      <a:pt x="114" y="90"/>
                    </a:lnTo>
                    <a:lnTo>
                      <a:pt x="114" y="90"/>
                    </a:lnTo>
                    <a:lnTo>
                      <a:pt x="114" y="90"/>
                    </a:lnTo>
                    <a:lnTo>
                      <a:pt x="112" y="90"/>
                    </a:lnTo>
                    <a:lnTo>
                      <a:pt x="112" y="90"/>
                    </a:lnTo>
                    <a:lnTo>
                      <a:pt x="108" y="90"/>
                    </a:lnTo>
                    <a:lnTo>
                      <a:pt x="108" y="90"/>
                    </a:lnTo>
                    <a:lnTo>
                      <a:pt x="108" y="90"/>
                    </a:lnTo>
                    <a:lnTo>
                      <a:pt x="108" y="90"/>
                    </a:lnTo>
                    <a:lnTo>
                      <a:pt x="108" y="94"/>
                    </a:lnTo>
                    <a:lnTo>
                      <a:pt x="108" y="94"/>
                    </a:lnTo>
                    <a:lnTo>
                      <a:pt x="108" y="94"/>
                    </a:lnTo>
                    <a:lnTo>
                      <a:pt x="104" y="94"/>
                    </a:lnTo>
                    <a:lnTo>
                      <a:pt x="104" y="98"/>
                    </a:lnTo>
                    <a:lnTo>
                      <a:pt x="104" y="98"/>
                    </a:lnTo>
                    <a:lnTo>
                      <a:pt x="104" y="98"/>
                    </a:lnTo>
                    <a:lnTo>
                      <a:pt x="104" y="100"/>
                    </a:lnTo>
                    <a:lnTo>
                      <a:pt x="104" y="100"/>
                    </a:lnTo>
                    <a:lnTo>
                      <a:pt x="104" y="104"/>
                    </a:lnTo>
                    <a:lnTo>
                      <a:pt x="104" y="104"/>
                    </a:lnTo>
                    <a:lnTo>
                      <a:pt x="104" y="104"/>
                    </a:lnTo>
                    <a:lnTo>
                      <a:pt x="104" y="104"/>
                    </a:lnTo>
                    <a:lnTo>
                      <a:pt x="104" y="108"/>
                    </a:lnTo>
                    <a:lnTo>
                      <a:pt x="104" y="104"/>
                    </a:lnTo>
                    <a:lnTo>
                      <a:pt x="100" y="104"/>
                    </a:lnTo>
                    <a:lnTo>
                      <a:pt x="100" y="104"/>
                    </a:lnTo>
                    <a:lnTo>
                      <a:pt x="100" y="100"/>
                    </a:lnTo>
                    <a:lnTo>
                      <a:pt x="100" y="100"/>
                    </a:lnTo>
                    <a:lnTo>
                      <a:pt x="96" y="100"/>
                    </a:lnTo>
                    <a:lnTo>
                      <a:pt x="96" y="100"/>
                    </a:lnTo>
                    <a:lnTo>
                      <a:pt x="96" y="100"/>
                    </a:lnTo>
                    <a:lnTo>
                      <a:pt x="96" y="100"/>
                    </a:lnTo>
                    <a:lnTo>
                      <a:pt x="96" y="100"/>
                    </a:lnTo>
                    <a:lnTo>
                      <a:pt x="92" y="104"/>
                    </a:lnTo>
                    <a:lnTo>
                      <a:pt x="92" y="104"/>
                    </a:lnTo>
                    <a:lnTo>
                      <a:pt x="92" y="104"/>
                    </a:lnTo>
                    <a:lnTo>
                      <a:pt x="92" y="104"/>
                    </a:lnTo>
                    <a:lnTo>
                      <a:pt x="92" y="100"/>
                    </a:lnTo>
                    <a:lnTo>
                      <a:pt x="92" y="100"/>
                    </a:lnTo>
                    <a:lnTo>
                      <a:pt x="88" y="100"/>
                    </a:lnTo>
                    <a:lnTo>
                      <a:pt x="88" y="104"/>
                    </a:lnTo>
                    <a:lnTo>
                      <a:pt x="84" y="104"/>
                    </a:lnTo>
                    <a:lnTo>
                      <a:pt x="84" y="104"/>
                    </a:lnTo>
                    <a:lnTo>
                      <a:pt x="84" y="104"/>
                    </a:lnTo>
                    <a:lnTo>
                      <a:pt x="84" y="100"/>
                    </a:lnTo>
                    <a:lnTo>
                      <a:pt x="84" y="100"/>
                    </a:lnTo>
                    <a:lnTo>
                      <a:pt x="84" y="100"/>
                    </a:lnTo>
                    <a:lnTo>
                      <a:pt x="84" y="100"/>
                    </a:lnTo>
                    <a:lnTo>
                      <a:pt x="84" y="100"/>
                    </a:lnTo>
                    <a:lnTo>
                      <a:pt x="82" y="100"/>
                    </a:lnTo>
                    <a:lnTo>
                      <a:pt x="82" y="100"/>
                    </a:lnTo>
                    <a:lnTo>
                      <a:pt x="78" y="100"/>
                    </a:lnTo>
                    <a:lnTo>
                      <a:pt x="78" y="100"/>
                    </a:lnTo>
                    <a:lnTo>
                      <a:pt x="78" y="100"/>
                    </a:lnTo>
                    <a:lnTo>
                      <a:pt x="78" y="100"/>
                    </a:lnTo>
                    <a:lnTo>
                      <a:pt x="78" y="104"/>
                    </a:lnTo>
                    <a:lnTo>
                      <a:pt x="78" y="104"/>
                    </a:lnTo>
                    <a:lnTo>
                      <a:pt x="78" y="104"/>
                    </a:lnTo>
                    <a:lnTo>
                      <a:pt x="78" y="104"/>
                    </a:lnTo>
                    <a:lnTo>
                      <a:pt x="78" y="100"/>
                    </a:lnTo>
                    <a:lnTo>
                      <a:pt x="78" y="100"/>
                    </a:lnTo>
                    <a:lnTo>
                      <a:pt x="78" y="100"/>
                    </a:lnTo>
                    <a:lnTo>
                      <a:pt x="74" y="100"/>
                    </a:lnTo>
                    <a:lnTo>
                      <a:pt x="74" y="100"/>
                    </a:lnTo>
                    <a:lnTo>
                      <a:pt x="74" y="100"/>
                    </a:lnTo>
                    <a:lnTo>
                      <a:pt x="70" y="100"/>
                    </a:lnTo>
                    <a:lnTo>
                      <a:pt x="70" y="98"/>
                    </a:lnTo>
                    <a:lnTo>
                      <a:pt x="70" y="98"/>
                    </a:lnTo>
                    <a:lnTo>
                      <a:pt x="70" y="100"/>
                    </a:lnTo>
                    <a:lnTo>
                      <a:pt x="70" y="100"/>
                    </a:lnTo>
                    <a:lnTo>
                      <a:pt x="70" y="100"/>
                    </a:lnTo>
                    <a:lnTo>
                      <a:pt x="70" y="100"/>
                    </a:lnTo>
                    <a:lnTo>
                      <a:pt x="70" y="100"/>
                    </a:lnTo>
                    <a:lnTo>
                      <a:pt x="68" y="100"/>
                    </a:lnTo>
                    <a:lnTo>
                      <a:pt x="68" y="100"/>
                    </a:lnTo>
                    <a:lnTo>
                      <a:pt x="68" y="100"/>
                    </a:lnTo>
                    <a:lnTo>
                      <a:pt x="68" y="100"/>
                    </a:lnTo>
                    <a:lnTo>
                      <a:pt x="68" y="100"/>
                    </a:lnTo>
                    <a:lnTo>
                      <a:pt x="68" y="100"/>
                    </a:lnTo>
                    <a:lnTo>
                      <a:pt x="68" y="100"/>
                    </a:lnTo>
                    <a:lnTo>
                      <a:pt x="68" y="100"/>
                    </a:lnTo>
                    <a:lnTo>
                      <a:pt x="68" y="100"/>
                    </a:lnTo>
                    <a:lnTo>
                      <a:pt x="68" y="100"/>
                    </a:lnTo>
                    <a:lnTo>
                      <a:pt x="64" y="100"/>
                    </a:lnTo>
                    <a:lnTo>
                      <a:pt x="64" y="100"/>
                    </a:lnTo>
                    <a:lnTo>
                      <a:pt x="64" y="100"/>
                    </a:lnTo>
                    <a:lnTo>
                      <a:pt x="64" y="100"/>
                    </a:lnTo>
                    <a:lnTo>
                      <a:pt x="64" y="100"/>
                    </a:lnTo>
                    <a:lnTo>
                      <a:pt x="64" y="100"/>
                    </a:lnTo>
                    <a:lnTo>
                      <a:pt x="60" y="100"/>
                    </a:lnTo>
                    <a:lnTo>
                      <a:pt x="60" y="100"/>
                    </a:lnTo>
                    <a:lnTo>
                      <a:pt x="60" y="100"/>
                    </a:lnTo>
                    <a:lnTo>
                      <a:pt x="60" y="100"/>
                    </a:lnTo>
                    <a:lnTo>
                      <a:pt x="56" y="98"/>
                    </a:lnTo>
                    <a:lnTo>
                      <a:pt x="56" y="98"/>
                    </a:lnTo>
                    <a:lnTo>
                      <a:pt x="56" y="98"/>
                    </a:lnTo>
                    <a:lnTo>
                      <a:pt x="56" y="98"/>
                    </a:lnTo>
                    <a:lnTo>
                      <a:pt x="56" y="98"/>
                    </a:lnTo>
                    <a:lnTo>
                      <a:pt x="56" y="98"/>
                    </a:lnTo>
                    <a:lnTo>
                      <a:pt x="52" y="98"/>
                    </a:lnTo>
                    <a:lnTo>
                      <a:pt x="52" y="98"/>
                    </a:lnTo>
                    <a:lnTo>
                      <a:pt x="52" y="98"/>
                    </a:lnTo>
                    <a:lnTo>
                      <a:pt x="52" y="98"/>
                    </a:lnTo>
                    <a:lnTo>
                      <a:pt x="52" y="98"/>
                    </a:lnTo>
                    <a:lnTo>
                      <a:pt x="52" y="98"/>
                    </a:lnTo>
                    <a:lnTo>
                      <a:pt x="48" y="98"/>
                    </a:lnTo>
                    <a:lnTo>
                      <a:pt x="48" y="98"/>
                    </a:lnTo>
                    <a:lnTo>
                      <a:pt x="48" y="94"/>
                    </a:lnTo>
                    <a:lnTo>
                      <a:pt x="48" y="94"/>
                    </a:lnTo>
                    <a:lnTo>
                      <a:pt x="48" y="98"/>
                    </a:lnTo>
                    <a:lnTo>
                      <a:pt x="48" y="98"/>
                    </a:lnTo>
                    <a:lnTo>
                      <a:pt x="48" y="98"/>
                    </a:lnTo>
                    <a:lnTo>
                      <a:pt x="44" y="98"/>
                    </a:lnTo>
                    <a:lnTo>
                      <a:pt x="44" y="94"/>
                    </a:lnTo>
                    <a:lnTo>
                      <a:pt x="44" y="94"/>
                    </a:lnTo>
                    <a:lnTo>
                      <a:pt x="44" y="94"/>
                    </a:lnTo>
                    <a:lnTo>
                      <a:pt x="44" y="94"/>
                    </a:lnTo>
                    <a:lnTo>
                      <a:pt x="44" y="94"/>
                    </a:lnTo>
                    <a:lnTo>
                      <a:pt x="42" y="94"/>
                    </a:lnTo>
                    <a:lnTo>
                      <a:pt x="42" y="94"/>
                    </a:lnTo>
                    <a:lnTo>
                      <a:pt x="42" y="94"/>
                    </a:lnTo>
                    <a:lnTo>
                      <a:pt x="42" y="94"/>
                    </a:lnTo>
                    <a:lnTo>
                      <a:pt x="38" y="94"/>
                    </a:lnTo>
                    <a:lnTo>
                      <a:pt x="38" y="94"/>
                    </a:lnTo>
                    <a:lnTo>
                      <a:pt x="38" y="94"/>
                    </a:lnTo>
                    <a:lnTo>
                      <a:pt x="34" y="94"/>
                    </a:lnTo>
                    <a:lnTo>
                      <a:pt x="34" y="94"/>
                    </a:lnTo>
                    <a:lnTo>
                      <a:pt x="34" y="94"/>
                    </a:lnTo>
                    <a:lnTo>
                      <a:pt x="34" y="94"/>
                    </a:lnTo>
                    <a:lnTo>
                      <a:pt x="34" y="94"/>
                    </a:lnTo>
                    <a:lnTo>
                      <a:pt x="34"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4" name="Freeform 91">
                <a:extLst>
                  <a:ext uri="{FF2B5EF4-FFF2-40B4-BE49-F238E27FC236}">
                    <a16:creationId xmlns:a16="http://schemas.microsoft.com/office/drawing/2014/main" id="{561A23FF-5FB3-4D1B-A0C2-3B85B894F796}"/>
                  </a:ext>
                </a:extLst>
              </p:cNvPr>
              <p:cNvSpPr>
                <a:spLocks/>
              </p:cNvSpPr>
              <p:nvPr/>
            </p:nvSpPr>
            <p:spPr bwMode="auto">
              <a:xfrm>
                <a:off x="4421047" y="8380877"/>
                <a:ext cx="87129" cy="69703"/>
              </a:xfrm>
              <a:custGeom>
                <a:avLst/>
                <a:gdLst>
                  <a:gd name="T0" fmla="*/ 22 w 50"/>
                  <a:gd name="T1" fmla="*/ 26 h 40"/>
                  <a:gd name="T2" fmla="*/ 18 w 50"/>
                  <a:gd name="T3" fmla="*/ 26 h 40"/>
                  <a:gd name="T4" fmla="*/ 14 w 50"/>
                  <a:gd name="T5" fmla="*/ 22 h 40"/>
                  <a:gd name="T6" fmla="*/ 10 w 50"/>
                  <a:gd name="T7" fmla="*/ 22 h 40"/>
                  <a:gd name="T8" fmla="*/ 6 w 50"/>
                  <a:gd name="T9" fmla="*/ 18 h 40"/>
                  <a:gd name="T10" fmla="*/ 6 w 50"/>
                  <a:gd name="T11" fmla="*/ 14 h 40"/>
                  <a:gd name="T12" fmla="*/ 2 w 50"/>
                  <a:gd name="T13" fmla="*/ 14 h 40"/>
                  <a:gd name="T14" fmla="*/ 2 w 50"/>
                  <a:gd name="T15" fmla="*/ 14 h 40"/>
                  <a:gd name="T16" fmla="*/ 0 w 50"/>
                  <a:gd name="T17" fmla="*/ 10 h 40"/>
                  <a:gd name="T18" fmla="*/ 2 w 50"/>
                  <a:gd name="T19" fmla="*/ 6 h 40"/>
                  <a:gd name="T20" fmla="*/ 10 w 50"/>
                  <a:gd name="T21" fmla="*/ 4 h 40"/>
                  <a:gd name="T22" fmla="*/ 10 w 50"/>
                  <a:gd name="T23" fmla="*/ 6 h 40"/>
                  <a:gd name="T24" fmla="*/ 14 w 50"/>
                  <a:gd name="T25" fmla="*/ 4 h 40"/>
                  <a:gd name="T26" fmla="*/ 18 w 50"/>
                  <a:gd name="T27" fmla="*/ 6 h 40"/>
                  <a:gd name="T28" fmla="*/ 22 w 50"/>
                  <a:gd name="T29" fmla="*/ 4 h 40"/>
                  <a:gd name="T30" fmla="*/ 22 w 50"/>
                  <a:gd name="T31" fmla="*/ 4 h 40"/>
                  <a:gd name="T32" fmla="*/ 22 w 50"/>
                  <a:gd name="T33" fmla="*/ 6 h 40"/>
                  <a:gd name="T34" fmla="*/ 22 w 50"/>
                  <a:gd name="T35" fmla="*/ 4 h 40"/>
                  <a:gd name="T36" fmla="*/ 26 w 50"/>
                  <a:gd name="T37" fmla="*/ 4 h 40"/>
                  <a:gd name="T38" fmla="*/ 26 w 50"/>
                  <a:gd name="T39" fmla="*/ 4 h 40"/>
                  <a:gd name="T40" fmla="*/ 26 w 50"/>
                  <a:gd name="T41" fmla="*/ 0 h 40"/>
                  <a:gd name="T42" fmla="*/ 30 w 50"/>
                  <a:gd name="T43" fmla="*/ 4 h 40"/>
                  <a:gd name="T44" fmla="*/ 30 w 50"/>
                  <a:gd name="T45" fmla="*/ 0 h 40"/>
                  <a:gd name="T46" fmla="*/ 32 w 50"/>
                  <a:gd name="T47" fmla="*/ 4 h 40"/>
                  <a:gd name="T48" fmla="*/ 32 w 50"/>
                  <a:gd name="T49" fmla="*/ 0 h 40"/>
                  <a:gd name="T50" fmla="*/ 36 w 50"/>
                  <a:gd name="T51" fmla="*/ 4 h 40"/>
                  <a:gd name="T52" fmla="*/ 36 w 50"/>
                  <a:gd name="T53" fmla="*/ 6 h 40"/>
                  <a:gd name="T54" fmla="*/ 40 w 50"/>
                  <a:gd name="T55" fmla="*/ 6 h 40"/>
                  <a:gd name="T56" fmla="*/ 44 w 50"/>
                  <a:gd name="T57" fmla="*/ 6 h 40"/>
                  <a:gd name="T58" fmla="*/ 44 w 50"/>
                  <a:gd name="T59" fmla="*/ 10 h 40"/>
                  <a:gd name="T60" fmla="*/ 44 w 50"/>
                  <a:gd name="T61" fmla="*/ 14 h 40"/>
                  <a:gd name="T62" fmla="*/ 44 w 50"/>
                  <a:gd name="T63" fmla="*/ 14 h 40"/>
                  <a:gd name="T64" fmla="*/ 44 w 50"/>
                  <a:gd name="T65" fmla="*/ 14 h 40"/>
                  <a:gd name="T66" fmla="*/ 48 w 50"/>
                  <a:gd name="T67" fmla="*/ 18 h 40"/>
                  <a:gd name="T68" fmla="*/ 50 w 50"/>
                  <a:gd name="T69" fmla="*/ 22 h 40"/>
                  <a:gd name="T70" fmla="*/ 50 w 50"/>
                  <a:gd name="T71" fmla="*/ 26 h 40"/>
                  <a:gd name="T72" fmla="*/ 48 w 50"/>
                  <a:gd name="T73" fmla="*/ 28 h 40"/>
                  <a:gd name="T74" fmla="*/ 48 w 50"/>
                  <a:gd name="T75" fmla="*/ 28 h 40"/>
                  <a:gd name="T76" fmla="*/ 44 w 50"/>
                  <a:gd name="T77" fmla="*/ 28 h 40"/>
                  <a:gd name="T78" fmla="*/ 44 w 50"/>
                  <a:gd name="T79" fmla="*/ 36 h 40"/>
                  <a:gd name="T80" fmla="*/ 44 w 50"/>
                  <a:gd name="T81" fmla="*/ 36 h 40"/>
                  <a:gd name="T82" fmla="*/ 44 w 50"/>
                  <a:gd name="T83" fmla="*/ 40 h 40"/>
                  <a:gd name="T84" fmla="*/ 40 w 50"/>
                  <a:gd name="T85" fmla="*/ 40 h 40"/>
                  <a:gd name="T86" fmla="*/ 40 w 50"/>
                  <a:gd name="T87" fmla="*/ 40 h 40"/>
                  <a:gd name="T88" fmla="*/ 36 w 50"/>
                  <a:gd name="T89" fmla="*/ 40 h 40"/>
                  <a:gd name="T90" fmla="*/ 32 w 50"/>
                  <a:gd name="T91" fmla="*/ 36 h 40"/>
                  <a:gd name="T92" fmla="*/ 30 w 50"/>
                  <a:gd name="T93" fmla="*/ 28 h 40"/>
                  <a:gd name="T94" fmla="*/ 30 w 50"/>
                  <a:gd name="T95" fmla="*/ 28 h 40"/>
                  <a:gd name="T96" fmla="*/ 26 w 50"/>
                  <a:gd name="T97" fmla="*/ 32 h 40"/>
                  <a:gd name="T98" fmla="*/ 22 w 50"/>
                  <a:gd name="T99" fmla="*/ 32 h 40"/>
                  <a:gd name="T100" fmla="*/ 22 w 50"/>
                  <a:gd name="T10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0">
                    <a:moveTo>
                      <a:pt x="22" y="32"/>
                    </a:moveTo>
                    <a:lnTo>
                      <a:pt x="22" y="32"/>
                    </a:lnTo>
                    <a:lnTo>
                      <a:pt x="22" y="28"/>
                    </a:lnTo>
                    <a:lnTo>
                      <a:pt x="22" y="26"/>
                    </a:lnTo>
                    <a:lnTo>
                      <a:pt x="22" y="26"/>
                    </a:lnTo>
                    <a:lnTo>
                      <a:pt x="18" y="26"/>
                    </a:lnTo>
                    <a:lnTo>
                      <a:pt x="18" y="26"/>
                    </a:lnTo>
                    <a:lnTo>
                      <a:pt x="18" y="26"/>
                    </a:lnTo>
                    <a:lnTo>
                      <a:pt x="14" y="26"/>
                    </a:lnTo>
                    <a:lnTo>
                      <a:pt x="14" y="26"/>
                    </a:lnTo>
                    <a:lnTo>
                      <a:pt x="14" y="22"/>
                    </a:lnTo>
                    <a:lnTo>
                      <a:pt x="14" y="22"/>
                    </a:lnTo>
                    <a:lnTo>
                      <a:pt x="14" y="22"/>
                    </a:lnTo>
                    <a:lnTo>
                      <a:pt x="10" y="22"/>
                    </a:lnTo>
                    <a:lnTo>
                      <a:pt x="10" y="22"/>
                    </a:lnTo>
                    <a:lnTo>
                      <a:pt x="10" y="22"/>
                    </a:lnTo>
                    <a:lnTo>
                      <a:pt x="10" y="22"/>
                    </a:lnTo>
                    <a:lnTo>
                      <a:pt x="6" y="22"/>
                    </a:lnTo>
                    <a:lnTo>
                      <a:pt x="6" y="18"/>
                    </a:lnTo>
                    <a:lnTo>
                      <a:pt x="6" y="18"/>
                    </a:lnTo>
                    <a:lnTo>
                      <a:pt x="6" y="18"/>
                    </a:lnTo>
                    <a:lnTo>
                      <a:pt x="6" y="14"/>
                    </a:lnTo>
                    <a:lnTo>
                      <a:pt x="6" y="14"/>
                    </a:lnTo>
                    <a:lnTo>
                      <a:pt x="6" y="14"/>
                    </a:lnTo>
                    <a:lnTo>
                      <a:pt x="6" y="14"/>
                    </a:lnTo>
                    <a:lnTo>
                      <a:pt x="2" y="14"/>
                    </a:lnTo>
                    <a:lnTo>
                      <a:pt x="2" y="14"/>
                    </a:lnTo>
                    <a:lnTo>
                      <a:pt x="2" y="14"/>
                    </a:lnTo>
                    <a:lnTo>
                      <a:pt x="2" y="18"/>
                    </a:lnTo>
                    <a:lnTo>
                      <a:pt x="2" y="18"/>
                    </a:lnTo>
                    <a:lnTo>
                      <a:pt x="2" y="18"/>
                    </a:lnTo>
                    <a:lnTo>
                      <a:pt x="2" y="14"/>
                    </a:lnTo>
                    <a:lnTo>
                      <a:pt x="0" y="14"/>
                    </a:lnTo>
                    <a:lnTo>
                      <a:pt x="0" y="14"/>
                    </a:lnTo>
                    <a:lnTo>
                      <a:pt x="0" y="10"/>
                    </a:lnTo>
                    <a:lnTo>
                      <a:pt x="0" y="10"/>
                    </a:lnTo>
                    <a:lnTo>
                      <a:pt x="0" y="10"/>
                    </a:lnTo>
                    <a:lnTo>
                      <a:pt x="2" y="6"/>
                    </a:lnTo>
                    <a:lnTo>
                      <a:pt x="2" y="6"/>
                    </a:lnTo>
                    <a:lnTo>
                      <a:pt x="2" y="6"/>
                    </a:lnTo>
                    <a:lnTo>
                      <a:pt x="6" y="4"/>
                    </a:lnTo>
                    <a:lnTo>
                      <a:pt x="6" y="4"/>
                    </a:lnTo>
                    <a:lnTo>
                      <a:pt x="6" y="4"/>
                    </a:lnTo>
                    <a:lnTo>
                      <a:pt x="10" y="4"/>
                    </a:lnTo>
                    <a:lnTo>
                      <a:pt x="10" y="4"/>
                    </a:lnTo>
                    <a:lnTo>
                      <a:pt x="10" y="6"/>
                    </a:lnTo>
                    <a:lnTo>
                      <a:pt x="10" y="6"/>
                    </a:lnTo>
                    <a:lnTo>
                      <a:pt x="10" y="6"/>
                    </a:lnTo>
                    <a:lnTo>
                      <a:pt x="10" y="6"/>
                    </a:lnTo>
                    <a:lnTo>
                      <a:pt x="10" y="6"/>
                    </a:lnTo>
                    <a:lnTo>
                      <a:pt x="10" y="6"/>
                    </a:lnTo>
                    <a:lnTo>
                      <a:pt x="14" y="4"/>
                    </a:lnTo>
                    <a:lnTo>
                      <a:pt x="14" y="4"/>
                    </a:lnTo>
                    <a:lnTo>
                      <a:pt x="14" y="6"/>
                    </a:lnTo>
                    <a:lnTo>
                      <a:pt x="14" y="6"/>
                    </a:lnTo>
                    <a:lnTo>
                      <a:pt x="18" y="6"/>
                    </a:lnTo>
                    <a:lnTo>
                      <a:pt x="18" y="6"/>
                    </a:lnTo>
                    <a:lnTo>
                      <a:pt x="18" y="6"/>
                    </a:lnTo>
                    <a:lnTo>
                      <a:pt x="22" y="6"/>
                    </a:lnTo>
                    <a:lnTo>
                      <a:pt x="22" y="4"/>
                    </a:lnTo>
                    <a:lnTo>
                      <a:pt x="22" y="4"/>
                    </a:lnTo>
                    <a:lnTo>
                      <a:pt x="22" y="4"/>
                    </a:lnTo>
                    <a:lnTo>
                      <a:pt x="22" y="4"/>
                    </a:lnTo>
                    <a:lnTo>
                      <a:pt x="22" y="4"/>
                    </a:lnTo>
                    <a:lnTo>
                      <a:pt x="22" y="4"/>
                    </a:lnTo>
                    <a:lnTo>
                      <a:pt x="22" y="6"/>
                    </a:lnTo>
                    <a:lnTo>
                      <a:pt x="22" y="6"/>
                    </a:lnTo>
                    <a:lnTo>
                      <a:pt x="22" y="6"/>
                    </a:lnTo>
                    <a:lnTo>
                      <a:pt x="22" y="6"/>
                    </a:lnTo>
                    <a:lnTo>
                      <a:pt x="22" y="4"/>
                    </a:lnTo>
                    <a:lnTo>
                      <a:pt x="22" y="4"/>
                    </a:lnTo>
                    <a:lnTo>
                      <a:pt x="22" y="4"/>
                    </a:lnTo>
                    <a:lnTo>
                      <a:pt x="22" y="4"/>
                    </a:lnTo>
                    <a:lnTo>
                      <a:pt x="22" y="4"/>
                    </a:lnTo>
                    <a:lnTo>
                      <a:pt x="22" y="4"/>
                    </a:lnTo>
                    <a:lnTo>
                      <a:pt x="26" y="4"/>
                    </a:lnTo>
                    <a:lnTo>
                      <a:pt x="26" y="4"/>
                    </a:lnTo>
                    <a:lnTo>
                      <a:pt x="26" y="4"/>
                    </a:lnTo>
                    <a:lnTo>
                      <a:pt x="26" y="4"/>
                    </a:lnTo>
                    <a:lnTo>
                      <a:pt x="26" y="4"/>
                    </a:lnTo>
                    <a:lnTo>
                      <a:pt x="26" y="4"/>
                    </a:lnTo>
                    <a:lnTo>
                      <a:pt x="26" y="4"/>
                    </a:lnTo>
                    <a:lnTo>
                      <a:pt x="26" y="0"/>
                    </a:lnTo>
                    <a:lnTo>
                      <a:pt x="26" y="0"/>
                    </a:lnTo>
                    <a:lnTo>
                      <a:pt x="26" y="4"/>
                    </a:lnTo>
                    <a:lnTo>
                      <a:pt x="26" y="4"/>
                    </a:lnTo>
                    <a:lnTo>
                      <a:pt x="30" y="4"/>
                    </a:lnTo>
                    <a:lnTo>
                      <a:pt x="30" y="4"/>
                    </a:lnTo>
                    <a:lnTo>
                      <a:pt x="30" y="0"/>
                    </a:lnTo>
                    <a:lnTo>
                      <a:pt x="30" y="0"/>
                    </a:lnTo>
                    <a:lnTo>
                      <a:pt x="30" y="0"/>
                    </a:lnTo>
                    <a:lnTo>
                      <a:pt x="30" y="0"/>
                    </a:lnTo>
                    <a:lnTo>
                      <a:pt x="30" y="0"/>
                    </a:lnTo>
                    <a:lnTo>
                      <a:pt x="30" y="4"/>
                    </a:lnTo>
                    <a:lnTo>
                      <a:pt x="30" y="4"/>
                    </a:lnTo>
                    <a:lnTo>
                      <a:pt x="32" y="4"/>
                    </a:lnTo>
                    <a:lnTo>
                      <a:pt x="32" y="4"/>
                    </a:lnTo>
                    <a:lnTo>
                      <a:pt x="32" y="0"/>
                    </a:lnTo>
                    <a:lnTo>
                      <a:pt x="32" y="0"/>
                    </a:lnTo>
                    <a:lnTo>
                      <a:pt x="32" y="0"/>
                    </a:lnTo>
                    <a:lnTo>
                      <a:pt x="32" y="4"/>
                    </a:lnTo>
                    <a:lnTo>
                      <a:pt x="32" y="4"/>
                    </a:lnTo>
                    <a:lnTo>
                      <a:pt x="36" y="4"/>
                    </a:lnTo>
                    <a:lnTo>
                      <a:pt x="36" y="4"/>
                    </a:lnTo>
                    <a:lnTo>
                      <a:pt x="36" y="4"/>
                    </a:lnTo>
                    <a:lnTo>
                      <a:pt x="36" y="4"/>
                    </a:lnTo>
                    <a:lnTo>
                      <a:pt x="36" y="6"/>
                    </a:lnTo>
                    <a:lnTo>
                      <a:pt x="36" y="6"/>
                    </a:lnTo>
                    <a:lnTo>
                      <a:pt x="40" y="6"/>
                    </a:lnTo>
                    <a:lnTo>
                      <a:pt x="40" y="6"/>
                    </a:lnTo>
                    <a:lnTo>
                      <a:pt x="40" y="4"/>
                    </a:lnTo>
                    <a:lnTo>
                      <a:pt x="40" y="6"/>
                    </a:lnTo>
                    <a:lnTo>
                      <a:pt x="40" y="6"/>
                    </a:lnTo>
                    <a:lnTo>
                      <a:pt x="40" y="6"/>
                    </a:lnTo>
                    <a:lnTo>
                      <a:pt x="44" y="6"/>
                    </a:lnTo>
                    <a:lnTo>
                      <a:pt x="44" y="6"/>
                    </a:lnTo>
                    <a:lnTo>
                      <a:pt x="44" y="6"/>
                    </a:lnTo>
                    <a:lnTo>
                      <a:pt x="44" y="10"/>
                    </a:lnTo>
                    <a:lnTo>
                      <a:pt x="44" y="10"/>
                    </a:lnTo>
                    <a:lnTo>
                      <a:pt x="44" y="10"/>
                    </a:lnTo>
                    <a:lnTo>
                      <a:pt x="40" y="14"/>
                    </a:lnTo>
                    <a:lnTo>
                      <a:pt x="40" y="14"/>
                    </a:lnTo>
                    <a:lnTo>
                      <a:pt x="40" y="14"/>
                    </a:lnTo>
                    <a:lnTo>
                      <a:pt x="44" y="14"/>
                    </a:lnTo>
                    <a:lnTo>
                      <a:pt x="44" y="14"/>
                    </a:lnTo>
                    <a:lnTo>
                      <a:pt x="44" y="14"/>
                    </a:lnTo>
                    <a:lnTo>
                      <a:pt x="44" y="14"/>
                    </a:lnTo>
                    <a:lnTo>
                      <a:pt x="44" y="14"/>
                    </a:lnTo>
                    <a:lnTo>
                      <a:pt x="44" y="14"/>
                    </a:lnTo>
                    <a:lnTo>
                      <a:pt x="44" y="14"/>
                    </a:lnTo>
                    <a:lnTo>
                      <a:pt x="44" y="14"/>
                    </a:lnTo>
                    <a:lnTo>
                      <a:pt x="44" y="14"/>
                    </a:lnTo>
                    <a:lnTo>
                      <a:pt x="44" y="18"/>
                    </a:lnTo>
                    <a:lnTo>
                      <a:pt x="44" y="14"/>
                    </a:lnTo>
                    <a:lnTo>
                      <a:pt x="48" y="14"/>
                    </a:lnTo>
                    <a:lnTo>
                      <a:pt x="48" y="18"/>
                    </a:lnTo>
                    <a:lnTo>
                      <a:pt x="48" y="18"/>
                    </a:lnTo>
                    <a:lnTo>
                      <a:pt x="50" y="18"/>
                    </a:lnTo>
                    <a:lnTo>
                      <a:pt x="50" y="18"/>
                    </a:lnTo>
                    <a:lnTo>
                      <a:pt x="50" y="22"/>
                    </a:lnTo>
                    <a:lnTo>
                      <a:pt x="50" y="22"/>
                    </a:lnTo>
                    <a:lnTo>
                      <a:pt x="50" y="22"/>
                    </a:lnTo>
                    <a:lnTo>
                      <a:pt x="50" y="22"/>
                    </a:lnTo>
                    <a:lnTo>
                      <a:pt x="50" y="26"/>
                    </a:lnTo>
                    <a:lnTo>
                      <a:pt x="50" y="26"/>
                    </a:lnTo>
                    <a:lnTo>
                      <a:pt x="50" y="26"/>
                    </a:lnTo>
                    <a:lnTo>
                      <a:pt x="48" y="26"/>
                    </a:lnTo>
                    <a:lnTo>
                      <a:pt x="48" y="28"/>
                    </a:lnTo>
                    <a:lnTo>
                      <a:pt x="48" y="28"/>
                    </a:lnTo>
                    <a:lnTo>
                      <a:pt x="48" y="28"/>
                    </a:lnTo>
                    <a:lnTo>
                      <a:pt x="48" y="28"/>
                    </a:lnTo>
                    <a:lnTo>
                      <a:pt x="48" y="28"/>
                    </a:lnTo>
                    <a:lnTo>
                      <a:pt x="48" y="28"/>
                    </a:lnTo>
                    <a:lnTo>
                      <a:pt x="48" y="28"/>
                    </a:lnTo>
                    <a:lnTo>
                      <a:pt x="44" y="28"/>
                    </a:lnTo>
                    <a:lnTo>
                      <a:pt x="44" y="28"/>
                    </a:lnTo>
                    <a:lnTo>
                      <a:pt x="44" y="32"/>
                    </a:lnTo>
                    <a:lnTo>
                      <a:pt x="44" y="32"/>
                    </a:lnTo>
                    <a:lnTo>
                      <a:pt x="44" y="32"/>
                    </a:lnTo>
                    <a:lnTo>
                      <a:pt x="44" y="36"/>
                    </a:lnTo>
                    <a:lnTo>
                      <a:pt x="44" y="36"/>
                    </a:lnTo>
                    <a:lnTo>
                      <a:pt x="44" y="36"/>
                    </a:lnTo>
                    <a:lnTo>
                      <a:pt x="44" y="36"/>
                    </a:lnTo>
                    <a:lnTo>
                      <a:pt x="44" y="36"/>
                    </a:lnTo>
                    <a:lnTo>
                      <a:pt x="44" y="40"/>
                    </a:lnTo>
                    <a:lnTo>
                      <a:pt x="44" y="40"/>
                    </a:lnTo>
                    <a:lnTo>
                      <a:pt x="44" y="40"/>
                    </a:lnTo>
                    <a:lnTo>
                      <a:pt x="44" y="40"/>
                    </a:lnTo>
                    <a:lnTo>
                      <a:pt x="44" y="40"/>
                    </a:lnTo>
                    <a:lnTo>
                      <a:pt x="44" y="40"/>
                    </a:lnTo>
                    <a:lnTo>
                      <a:pt x="44" y="40"/>
                    </a:lnTo>
                    <a:lnTo>
                      <a:pt x="40" y="40"/>
                    </a:lnTo>
                    <a:lnTo>
                      <a:pt x="40" y="40"/>
                    </a:lnTo>
                    <a:lnTo>
                      <a:pt x="40" y="40"/>
                    </a:lnTo>
                    <a:lnTo>
                      <a:pt x="40" y="40"/>
                    </a:lnTo>
                    <a:lnTo>
                      <a:pt x="40" y="40"/>
                    </a:lnTo>
                    <a:lnTo>
                      <a:pt x="40" y="40"/>
                    </a:lnTo>
                    <a:lnTo>
                      <a:pt x="40" y="40"/>
                    </a:lnTo>
                    <a:lnTo>
                      <a:pt x="36" y="40"/>
                    </a:lnTo>
                    <a:lnTo>
                      <a:pt x="36" y="40"/>
                    </a:lnTo>
                    <a:lnTo>
                      <a:pt x="32" y="36"/>
                    </a:lnTo>
                    <a:lnTo>
                      <a:pt x="32" y="36"/>
                    </a:lnTo>
                    <a:lnTo>
                      <a:pt x="32" y="36"/>
                    </a:lnTo>
                    <a:lnTo>
                      <a:pt x="32" y="36"/>
                    </a:lnTo>
                    <a:lnTo>
                      <a:pt x="30" y="36"/>
                    </a:lnTo>
                    <a:lnTo>
                      <a:pt x="30" y="32"/>
                    </a:lnTo>
                    <a:lnTo>
                      <a:pt x="30" y="28"/>
                    </a:lnTo>
                    <a:lnTo>
                      <a:pt x="30" y="28"/>
                    </a:lnTo>
                    <a:lnTo>
                      <a:pt x="32" y="28"/>
                    </a:lnTo>
                    <a:lnTo>
                      <a:pt x="30" y="28"/>
                    </a:lnTo>
                    <a:lnTo>
                      <a:pt x="30" y="28"/>
                    </a:lnTo>
                    <a:lnTo>
                      <a:pt x="30" y="28"/>
                    </a:lnTo>
                    <a:lnTo>
                      <a:pt x="30" y="28"/>
                    </a:lnTo>
                    <a:lnTo>
                      <a:pt x="30" y="32"/>
                    </a:lnTo>
                    <a:lnTo>
                      <a:pt x="26" y="32"/>
                    </a:lnTo>
                    <a:lnTo>
                      <a:pt x="26" y="32"/>
                    </a:lnTo>
                    <a:lnTo>
                      <a:pt x="26" y="32"/>
                    </a:lnTo>
                    <a:lnTo>
                      <a:pt x="26" y="32"/>
                    </a:lnTo>
                    <a:lnTo>
                      <a:pt x="22" y="32"/>
                    </a:lnTo>
                    <a:lnTo>
                      <a:pt x="22" y="32"/>
                    </a:lnTo>
                    <a:lnTo>
                      <a:pt x="22" y="32"/>
                    </a:lnTo>
                    <a:lnTo>
                      <a:pt x="22" y="32"/>
                    </a:lnTo>
                    <a:lnTo>
                      <a:pt x="22" y="32"/>
                    </a:lnTo>
                    <a:lnTo>
                      <a:pt x="22" y="32"/>
                    </a:lnTo>
                    <a:lnTo>
                      <a:pt x="22" y="3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5" name="Freeform 92">
                <a:extLst>
                  <a:ext uri="{FF2B5EF4-FFF2-40B4-BE49-F238E27FC236}">
                    <a16:creationId xmlns:a16="http://schemas.microsoft.com/office/drawing/2014/main" id="{7121DC28-F482-4829-A065-C4DEC24C3BF3}"/>
                  </a:ext>
                </a:extLst>
              </p:cNvPr>
              <p:cNvSpPr>
                <a:spLocks/>
              </p:cNvSpPr>
              <p:nvPr/>
            </p:nvSpPr>
            <p:spPr bwMode="auto">
              <a:xfrm>
                <a:off x="4745167" y="8607413"/>
                <a:ext cx="90614" cy="90614"/>
              </a:xfrm>
              <a:custGeom>
                <a:avLst/>
                <a:gdLst>
                  <a:gd name="T0" fmla="*/ 26 w 52"/>
                  <a:gd name="T1" fmla="*/ 44 h 52"/>
                  <a:gd name="T2" fmla="*/ 26 w 52"/>
                  <a:gd name="T3" fmla="*/ 40 h 52"/>
                  <a:gd name="T4" fmla="*/ 22 w 52"/>
                  <a:gd name="T5" fmla="*/ 38 h 52"/>
                  <a:gd name="T6" fmla="*/ 18 w 52"/>
                  <a:gd name="T7" fmla="*/ 34 h 52"/>
                  <a:gd name="T8" fmla="*/ 18 w 52"/>
                  <a:gd name="T9" fmla="*/ 34 h 52"/>
                  <a:gd name="T10" fmla="*/ 14 w 52"/>
                  <a:gd name="T11" fmla="*/ 30 h 52"/>
                  <a:gd name="T12" fmla="*/ 10 w 52"/>
                  <a:gd name="T13" fmla="*/ 22 h 52"/>
                  <a:gd name="T14" fmla="*/ 6 w 52"/>
                  <a:gd name="T15" fmla="*/ 22 h 52"/>
                  <a:gd name="T16" fmla="*/ 6 w 52"/>
                  <a:gd name="T17" fmla="*/ 18 h 52"/>
                  <a:gd name="T18" fmla="*/ 4 w 52"/>
                  <a:gd name="T19" fmla="*/ 18 h 52"/>
                  <a:gd name="T20" fmla="*/ 4 w 52"/>
                  <a:gd name="T21" fmla="*/ 14 h 52"/>
                  <a:gd name="T22" fmla="*/ 4 w 52"/>
                  <a:gd name="T23" fmla="*/ 12 h 52"/>
                  <a:gd name="T24" fmla="*/ 0 w 52"/>
                  <a:gd name="T25" fmla="*/ 4 h 52"/>
                  <a:gd name="T26" fmla="*/ 0 w 52"/>
                  <a:gd name="T27" fmla="*/ 0 h 52"/>
                  <a:gd name="T28" fmla="*/ 4 w 52"/>
                  <a:gd name="T29" fmla="*/ 0 h 52"/>
                  <a:gd name="T30" fmla="*/ 6 w 52"/>
                  <a:gd name="T31" fmla="*/ 4 h 52"/>
                  <a:gd name="T32" fmla="*/ 6 w 52"/>
                  <a:gd name="T33" fmla="*/ 0 h 52"/>
                  <a:gd name="T34" fmla="*/ 10 w 52"/>
                  <a:gd name="T35" fmla="*/ 0 h 52"/>
                  <a:gd name="T36" fmla="*/ 14 w 52"/>
                  <a:gd name="T37" fmla="*/ 0 h 52"/>
                  <a:gd name="T38" fmla="*/ 18 w 52"/>
                  <a:gd name="T39" fmla="*/ 0 h 52"/>
                  <a:gd name="T40" fmla="*/ 22 w 52"/>
                  <a:gd name="T41" fmla="*/ 0 h 52"/>
                  <a:gd name="T42" fmla="*/ 26 w 52"/>
                  <a:gd name="T43" fmla="*/ 4 h 52"/>
                  <a:gd name="T44" fmla="*/ 28 w 52"/>
                  <a:gd name="T45" fmla="*/ 4 h 52"/>
                  <a:gd name="T46" fmla="*/ 32 w 52"/>
                  <a:gd name="T47" fmla="*/ 4 h 52"/>
                  <a:gd name="T48" fmla="*/ 36 w 52"/>
                  <a:gd name="T49" fmla="*/ 0 h 52"/>
                  <a:gd name="T50" fmla="*/ 40 w 52"/>
                  <a:gd name="T51" fmla="*/ 4 h 52"/>
                  <a:gd name="T52" fmla="*/ 44 w 52"/>
                  <a:gd name="T53" fmla="*/ 8 h 52"/>
                  <a:gd name="T54" fmla="*/ 48 w 52"/>
                  <a:gd name="T55" fmla="*/ 4 h 52"/>
                  <a:gd name="T56" fmla="*/ 48 w 52"/>
                  <a:gd name="T57" fmla="*/ 8 h 52"/>
                  <a:gd name="T58" fmla="*/ 48 w 52"/>
                  <a:gd name="T59" fmla="*/ 14 h 52"/>
                  <a:gd name="T60" fmla="*/ 48 w 52"/>
                  <a:gd name="T61" fmla="*/ 18 h 52"/>
                  <a:gd name="T62" fmla="*/ 52 w 52"/>
                  <a:gd name="T63" fmla="*/ 22 h 52"/>
                  <a:gd name="T64" fmla="*/ 52 w 52"/>
                  <a:gd name="T65" fmla="*/ 26 h 52"/>
                  <a:gd name="T66" fmla="*/ 48 w 52"/>
                  <a:gd name="T67" fmla="*/ 22 h 52"/>
                  <a:gd name="T68" fmla="*/ 52 w 52"/>
                  <a:gd name="T69" fmla="*/ 30 h 52"/>
                  <a:gd name="T70" fmla="*/ 52 w 52"/>
                  <a:gd name="T71" fmla="*/ 30 h 52"/>
                  <a:gd name="T72" fmla="*/ 48 w 52"/>
                  <a:gd name="T73" fmla="*/ 34 h 52"/>
                  <a:gd name="T74" fmla="*/ 44 w 52"/>
                  <a:gd name="T75" fmla="*/ 34 h 52"/>
                  <a:gd name="T76" fmla="*/ 44 w 52"/>
                  <a:gd name="T77" fmla="*/ 34 h 52"/>
                  <a:gd name="T78" fmla="*/ 44 w 52"/>
                  <a:gd name="T79" fmla="*/ 38 h 52"/>
                  <a:gd name="T80" fmla="*/ 44 w 52"/>
                  <a:gd name="T81" fmla="*/ 38 h 52"/>
                  <a:gd name="T82" fmla="*/ 40 w 52"/>
                  <a:gd name="T83" fmla="*/ 40 h 52"/>
                  <a:gd name="T84" fmla="*/ 36 w 52"/>
                  <a:gd name="T85" fmla="*/ 44 h 52"/>
                  <a:gd name="T86" fmla="*/ 36 w 52"/>
                  <a:gd name="T87" fmla="*/ 48 h 52"/>
                  <a:gd name="T88" fmla="*/ 36 w 52"/>
                  <a:gd name="T89" fmla="*/ 52 h 52"/>
                  <a:gd name="T90" fmla="*/ 36 w 52"/>
                  <a:gd name="T91" fmla="*/ 52 h 52"/>
                  <a:gd name="T92" fmla="*/ 32 w 52"/>
                  <a:gd name="T93" fmla="*/ 52 h 52"/>
                  <a:gd name="T94" fmla="*/ 28 w 52"/>
                  <a:gd name="T95" fmla="*/ 48 h 52"/>
                  <a:gd name="T96" fmla="*/ 28 w 52"/>
                  <a:gd name="T97" fmla="*/ 44 h 52"/>
                  <a:gd name="T98" fmla="*/ 26 w 52"/>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6" y="44"/>
                    </a:moveTo>
                    <a:lnTo>
                      <a:pt x="26" y="44"/>
                    </a:lnTo>
                    <a:lnTo>
                      <a:pt x="26" y="44"/>
                    </a:lnTo>
                    <a:lnTo>
                      <a:pt x="26" y="44"/>
                    </a:lnTo>
                    <a:lnTo>
                      <a:pt x="26" y="40"/>
                    </a:lnTo>
                    <a:lnTo>
                      <a:pt x="26" y="40"/>
                    </a:lnTo>
                    <a:lnTo>
                      <a:pt x="26" y="40"/>
                    </a:lnTo>
                    <a:lnTo>
                      <a:pt x="26" y="40"/>
                    </a:lnTo>
                    <a:lnTo>
                      <a:pt x="22" y="40"/>
                    </a:lnTo>
                    <a:lnTo>
                      <a:pt x="22" y="38"/>
                    </a:lnTo>
                    <a:lnTo>
                      <a:pt x="22" y="38"/>
                    </a:lnTo>
                    <a:lnTo>
                      <a:pt x="22" y="38"/>
                    </a:lnTo>
                    <a:lnTo>
                      <a:pt x="18" y="38"/>
                    </a:lnTo>
                    <a:lnTo>
                      <a:pt x="22" y="34"/>
                    </a:lnTo>
                    <a:lnTo>
                      <a:pt x="18" y="34"/>
                    </a:lnTo>
                    <a:lnTo>
                      <a:pt x="18" y="34"/>
                    </a:lnTo>
                    <a:lnTo>
                      <a:pt x="18" y="34"/>
                    </a:lnTo>
                    <a:lnTo>
                      <a:pt x="18" y="34"/>
                    </a:lnTo>
                    <a:lnTo>
                      <a:pt x="18" y="34"/>
                    </a:lnTo>
                    <a:lnTo>
                      <a:pt x="18" y="34"/>
                    </a:lnTo>
                    <a:lnTo>
                      <a:pt x="14" y="34"/>
                    </a:lnTo>
                    <a:lnTo>
                      <a:pt x="14" y="34"/>
                    </a:lnTo>
                    <a:lnTo>
                      <a:pt x="14" y="30"/>
                    </a:lnTo>
                    <a:lnTo>
                      <a:pt x="14" y="30"/>
                    </a:lnTo>
                    <a:lnTo>
                      <a:pt x="10" y="26"/>
                    </a:lnTo>
                    <a:lnTo>
                      <a:pt x="10" y="26"/>
                    </a:lnTo>
                    <a:lnTo>
                      <a:pt x="10" y="26"/>
                    </a:lnTo>
                    <a:lnTo>
                      <a:pt x="10" y="22"/>
                    </a:lnTo>
                    <a:lnTo>
                      <a:pt x="10" y="22"/>
                    </a:lnTo>
                    <a:lnTo>
                      <a:pt x="6" y="22"/>
                    </a:lnTo>
                    <a:lnTo>
                      <a:pt x="6" y="22"/>
                    </a:lnTo>
                    <a:lnTo>
                      <a:pt x="6" y="22"/>
                    </a:lnTo>
                    <a:lnTo>
                      <a:pt x="6" y="22"/>
                    </a:lnTo>
                    <a:lnTo>
                      <a:pt x="6" y="22"/>
                    </a:lnTo>
                    <a:lnTo>
                      <a:pt x="6" y="18"/>
                    </a:lnTo>
                    <a:lnTo>
                      <a:pt x="6" y="18"/>
                    </a:lnTo>
                    <a:lnTo>
                      <a:pt x="6" y="18"/>
                    </a:lnTo>
                    <a:lnTo>
                      <a:pt x="4" y="18"/>
                    </a:lnTo>
                    <a:lnTo>
                      <a:pt x="4" y="18"/>
                    </a:lnTo>
                    <a:lnTo>
                      <a:pt x="4" y="18"/>
                    </a:lnTo>
                    <a:lnTo>
                      <a:pt x="4" y="18"/>
                    </a:lnTo>
                    <a:lnTo>
                      <a:pt x="4" y="14"/>
                    </a:lnTo>
                    <a:lnTo>
                      <a:pt x="4" y="14"/>
                    </a:lnTo>
                    <a:lnTo>
                      <a:pt x="4" y="14"/>
                    </a:lnTo>
                    <a:lnTo>
                      <a:pt x="4" y="12"/>
                    </a:lnTo>
                    <a:lnTo>
                      <a:pt x="4" y="12"/>
                    </a:lnTo>
                    <a:lnTo>
                      <a:pt x="4" y="12"/>
                    </a:lnTo>
                    <a:lnTo>
                      <a:pt x="4" y="12"/>
                    </a:lnTo>
                    <a:lnTo>
                      <a:pt x="0" y="12"/>
                    </a:lnTo>
                    <a:lnTo>
                      <a:pt x="0" y="8"/>
                    </a:lnTo>
                    <a:lnTo>
                      <a:pt x="0" y="8"/>
                    </a:lnTo>
                    <a:lnTo>
                      <a:pt x="0" y="4"/>
                    </a:lnTo>
                    <a:lnTo>
                      <a:pt x="0" y="4"/>
                    </a:lnTo>
                    <a:lnTo>
                      <a:pt x="0" y="4"/>
                    </a:lnTo>
                    <a:lnTo>
                      <a:pt x="0" y="0"/>
                    </a:lnTo>
                    <a:lnTo>
                      <a:pt x="0" y="0"/>
                    </a:lnTo>
                    <a:lnTo>
                      <a:pt x="0" y="0"/>
                    </a:lnTo>
                    <a:lnTo>
                      <a:pt x="0" y="0"/>
                    </a:lnTo>
                    <a:lnTo>
                      <a:pt x="0" y="0"/>
                    </a:lnTo>
                    <a:lnTo>
                      <a:pt x="4" y="0"/>
                    </a:lnTo>
                    <a:lnTo>
                      <a:pt x="4" y="0"/>
                    </a:lnTo>
                    <a:lnTo>
                      <a:pt x="4" y="4"/>
                    </a:lnTo>
                    <a:lnTo>
                      <a:pt x="6" y="4"/>
                    </a:lnTo>
                    <a:lnTo>
                      <a:pt x="6" y="4"/>
                    </a:lnTo>
                    <a:lnTo>
                      <a:pt x="6" y="4"/>
                    </a:lnTo>
                    <a:lnTo>
                      <a:pt x="6" y="4"/>
                    </a:lnTo>
                    <a:lnTo>
                      <a:pt x="6" y="4"/>
                    </a:lnTo>
                    <a:lnTo>
                      <a:pt x="6" y="0"/>
                    </a:lnTo>
                    <a:lnTo>
                      <a:pt x="10" y="0"/>
                    </a:lnTo>
                    <a:lnTo>
                      <a:pt x="10" y="0"/>
                    </a:lnTo>
                    <a:lnTo>
                      <a:pt x="10"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6" y="0"/>
                    </a:lnTo>
                    <a:lnTo>
                      <a:pt x="26" y="0"/>
                    </a:lnTo>
                    <a:lnTo>
                      <a:pt x="26" y="4"/>
                    </a:lnTo>
                    <a:lnTo>
                      <a:pt x="28" y="4"/>
                    </a:lnTo>
                    <a:lnTo>
                      <a:pt x="28" y="4"/>
                    </a:lnTo>
                    <a:lnTo>
                      <a:pt x="28" y="4"/>
                    </a:lnTo>
                    <a:lnTo>
                      <a:pt x="28" y="4"/>
                    </a:lnTo>
                    <a:lnTo>
                      <a:pt x="32" y="4"/>
                    </a:lnTo>
                    <a:lnTo>
                      <a:pt x="32" y="4"/>
                    </a:lnTo>
                    <a:lnTo>
                      <a:pt x="32" y="4"/>
                    </a:lnTo>
                    <a:lnTo>
                      <a:pt x="32" y="4"/>
                    </a:lnTo>
                    <a:lnTo>
                      <a:pt x="32" y="4"/>
                    </a:lnTo>
                    <a:lnTo>
                      <a:pt x="32" y="0"/>
                    </a:lnTo>
                    <a:lnTo>
                      <a:pt x="32" y="0"/>
                    </a:lnTo>
                    <a:lnTo>
                      <a:pt x="36" y="0"/>
                    </a:lnTo>
                    <a:lnTo>
                      <a:pt x="40" y="4"/>
                    </a:lnTo>
                    <a:lnTo>
                      <a:pt x="40" y="4"/>
                    </a:lnTo>
                    <a:lnTo>
                      <a:pt x="40" y="4"/>
                    </a:lnTo>
                    <a:lnTo>
                      <a:pt x="40" y="4"/>
                    </a:lnTo>
                    <a:lnTo>
                      <a:pt x="40" y="8"/>
                    </a:lnTo>
                    <a:lnTo>
                      <a:pt x="40" y="8"/>
                    </a:lnTo>
                    <a:lnTo>
                      <a:pt x="44" y="8"/>
                    </a:lnTo>
                    <a:lnTo>
                      <a:pt x="44" y="8"/>
                    </a:lnTo>
                    <a:lnTo>
                      <a:pt x="44" y="8"/>
                    </a:lnTo>
                    <a:lnTo>
                      <a:pt x="44" y="8"/>
                    </a:lnTo>
                    <a:lnTo>
                      <a:pt x="48" y="8"/>
                    </a:lnTo>
                    <a:lnTo>
                      <a:pt x="48" y="4"/>
                    </a:lnTo>
                    <a:lnTo>
                      <a:pt x="48" y="8"/>
                    </a:lnTo>
                    <a:lnTo>
                      <a:pt x="52" y="8"/>
                    </a:lnTo>
                    <a:lnTo>
                      <a:pt x="52" y="8"/>
                    </a:lnTo>
                    <a:lnTo>
                      <a:pt x="48" y="8"/>
                    </a:lnTo>
                    <a:lnTo>
                      <a:pt x="48" y="8"/>
                    </a:lnTo>
                    <a:lnTo>
                      <a:pt x="48" y="12"/>
                    </a:lnTo>
                    <a:lnTo>
                      <a:pt x="48" y="12"/>
                    </a:lnTo>
                    <a:lnTo>
                      <a:pt x="48" y="14"/>
                    </a:lnTo>
                    <a:lnTo>
                      <a:pt x="48" y="14"/>
                    </a:lnTo>
                    <a:lnTo>
                      <a:pt x="48" y="18"/>
                    </a:lnTo>
                    <a:lnTo>
                      <a:pt x="48" y="18"/>
                    </a:lnTo>
                    <a:lnTo>
                      <a:pt x="48" y="18"/>
                    </a:lnTo>
                    <a:lnTo>
                      <a:pt x="48" y="18"/>
                    </a:lnTo>
                    <a:lnTo>
                      <a:pt x="48" y="18"/>
                    </a:lnTo>
                    <a:lnTo>
                      <a:pt x="52" y="22"/>
                    </a:lnTo>
                    <a:lnTo>
                      <a:pt x="52" y="22"/>
                    </a:lnTo>
                    <a:lnTo>
                      <a:pt x="52" y="22"/>
                    </a:lnTo>
                    <a:lnTo>
                      <a:pt x="52" y="22"/>
                    </a:lnTo>
                    <a:lnTo>
                      <a:pt x="52" y="26"/>
                    </a:lnTo>
                    <a:lnTo>
                      <a:pt x="52" y="26"/>
                    </a:lnTo>
                    <a:lnTo>
                      <a:pt x="52" y="26"/>
                    </a:lnTo>
                    <a:lnTo>
                      <a:pt x="48" y="26"/>
                    </a:lnTo>
                    <a:lnTo>
                      <a:pt x="48" y="22"/>
                    </a:lnTo>
                    <a:lnTo>
                      <a:pt x="48" y="22"/>
                    </a:lnTo>
                    <a:lnTo>
                      <a:pt x="48" y="26"/>
                    </a:lnTo>
                    <a:lnTo>
                      <a:pt x="48" y="26"/>
                    </a:lnTo>
                    <a:lnTo>
                      <a:pt x="52" y="26"/>
                    </a:lnTo>
                    <a:lnTo>
                      <a:pt x="52" y="30"/>
                    </a:lnTo>
                    <a:lnTo>
                      <a:pt x="52" y="30"/>
                    </a:lnTo>
                    <a:lnTo>
                      <a:pt x="52" y="30"/>
                    </a:lnTo>
                    <a:lnTo>
                      <a:pt x="52" y="30"/>
                    </a:lnTo>
                    <a:lnTo>
                      <a:pt x="52" y="30"/>
                    </a:lnTo>
                    <a:lnTo>
                      <a:pt x="52" y="34"/>
                    </a:lnTo>
                    <a:lnTo>
                      <a:pt x="52" y="34"/>
                    </a:lnTo>
                    <a:lnTo>
                      <a:pt x="52" y="34"/>
                    </a:lnTo>
                    <a:lnTo>
                      <a:pt x="48" y="34"/>
                    </a:lnTo>
                    <a:lnTo>
                      <a:pt x="48" y="34"/>
                    </a:lnTo>
                    <a:lnTo>
                      <a:pt x="48" y="34"/>
                    </a:lnTo>
                    <a:lnTo>
                      <a:pt x="44" y="34"/>
                    </a:lnTo>
                    <a:lnTo>
                      <a:pt x="44" y="34"/>
                    </a:lnTo>
                    <a:lnTo>
                      <a:pt x="44" y="34"/>
                    </a:lnTo>
                    <a:lnTo>
                      <a:pt x="44" y="34"/>
                    </a:lnTo>
                    <a:lnTo>
                      <a:pt x="44" y="34"/>
                    </a:lnTo>
                    <a:lnTo>
                      <a:pt x="44" y="34"/>
                    </a:lnTo>
                    <a:lnTo>
                      <a:pt x="44" y="38"/>
                    </a:lnTo>
                    <a:lnTo>
                      <a:pt x="44" y="38"/>
                    </a:lnTo>
                    <a:lnTo>
                      <a:pt x="44" y="38"/>
                    </a:lnTo>
                    <a:lnTo>
                      <a:pt x="44" y="38"/>
                    </a:lnTo>
                    <a:lnTo>
                      <a:pt x="44" y="38"/>
                    </a:lnTo>
                    <a:lnTo>
                      <a:pt x="44" y="38"/>
                    </a:lnTo>
                    <a:lnTo>
                      <a:pt x="44" y="38"/>
                    </a:lnTo>
                    <a:lnTo>
                      <a:pt x="44" y="38"/>
                    </a:lnTo>
                    <a:lnTo>
                      <a:pt x="40" y="38"/>
                    </a:lnTo>
                    <a:lnTo>
                      <a:pt x="40" y="38"/>
                    </a:lnTo>
                    <a:lnTo>
                      <a:pt x="40" y="40"/>
                    </a:lnTo>
                    <a:lnTo>
                      <a:pt x="40" y="40"/>
                    </a:lnTo>
                    <a:lnTo>
                      <a:pt x="40" y="40"/>
                    </a:lnTo>
                    <a:lnTo>
                      <a:pt x="40" y="40"/>
                    </a:lnTo>
                    <a:lnTo>
                      <a:pt x="40" y="44"/>
                    </a:lnTo>
                    <a:lnTo>
                      <a:pt x="36" y="44"/>
                    </a:lnTo>
                    <a:lnTo>
                      <a:pt x="36" y="44"/>
                    </a:lnTo>
                    <a:lnTo>
                      <a:pt x="36" y="44"/>
                    </a:lnTo>
                    <a:lnTo>
                      <a:pt x="36" y="44"/>
                    </a:lnTo>
                    <a:lnTo>
                      <a:pt x="36" y="48"/>
                    </a:lnTo>
                    <a:lnTo>
                      <a:pt x="36" y="48"/>
                    </a:lnTo>
                    <a:lnTo>
                      <a:pt x="36" y="48"/>
                    </a:lnTo>
                    <a:lnTo>
                      <a:pt x="36" y="48"/>
                    </a:lnTo>
                    <a:lnTo>
                      <a:pt x="36" y="52"/>
                    </a:lnTo>
                    <a:lnTo>
                      <a:pt x="36" y="52"/>
                    </a:lnTo>
                    <a:lnTo>
                      <a:pt x="36" y="52"/>
                    </a:lnTo>
                    <a:lnTo>
                      <a:pt x="36" y="52"/>
                    </a:lnTo>
                    <a:lnTo>
                      <a:pt x="36" y="52"/>
                    </a:lnTo>
                    <a:lnTo>
                      <a:pt x="36" y="52"/>
                    </a:lnTo>
                    <a:lnTo>
                      <a:pt x="36" y="52"/>
                    </a:lnTo>
                    <a:lnTo>
                      <a:pt x="36" y="52"/>
                    </a:lnTo>
                    <a:lnTo>
                      <a:pt x="32" y="52"/>
                    </a:lnTo>
                    <a:lnTo>
                      <a:pt x="32" y="52"/>
                    </a:lnTo>
                    <a:lnTo>
                      <a:pt x="32" y="52"/>
                    </a:lnTo>
                    <a:lnTo>
                      <a:pt x="32" y="48"/>
                    </a:lnTo>
                    <a:lnTo>
                      <a:pt x="28" y="48"/>
                    </a:lnTo>
                    <a:lnTo>
                      <a:pt x="28" y="48"/>
                    </a:lnTo>
                    <a:lnTo>
                      <a:pt x="28" y="48"/>
                    </a:lnTo>
                    <a:lnTo>
                      <a:pt x="28" y="44"/>
                    </a:lnTo>
                    <a:lnTo>
                      <a:pt x="28" y="44"/>
                    </a:lnTo>
                    <a:lnTo>
                      <a:pt x="26" y="44"/>
                    </a:lnTo>
                    <a:lnTo>
                      <a:pt x="26" y="44"/>
                    </a:lnTo>
                    <a:lnTo>
                      <a:pt x="26" y="44"/>
                    </a:lnTo>
                    <a:lnTo>
                      <a:pt x="26" y="44"/>
                    </a:lnTo>
                    <a:lnTo>
                      <a:pt x="26" y="44"/>
                    </a:lnTo>
                    <a:lnTo>
                      <a:pt x="26"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6" name="Freeform 93">
                <a:extLst>
                  <a:ext uri="{FF2B5EF4-FFF2-40B4-BE49-F238E27FC236}">
                    <a16:creationId xmlns:a16="http://schemas.microsoft.com/office/drawing/2014/main" id="{61BDC66C-975A-4B42-8726-2F55180AFD1B}"/>
                  </a:ext>
                </a:extLst>
              </p:cNvPr>
              <p:cNvSpPr>
                <a:spLocks/>
              </p:cNvSpPr>
              <p:nvPr/>
            </p:nvSpPr>
            <p:spPr bwMode="auto">
              <a:xfrm>
                <a:off x="4905485" y="8638780"/>
                <a:ext cx="156832" cy="104555"/>
              </a:xfrm>
              <a:custGeom>
                <a:avLst/>
                <a:gdLst>
                  <a:gd name="T0" fmla="*/ 8 w 90"/>
                  <a:gd name="T1" fmla="*/ 52 h 60"/>
                  <a:gd name="T2" fmla="*/ 8 w 90"/>
                  <a:gd name="T3" fmla="*/ 48 h 60"/>
                  <a:gd name="T4" fmla="*/ 0 w 90"/>
                  <a:gd name="T5" fmla="*/ 40 h 60"/>
                  <a:gd name="T6" fmla="*/ 4 w 90"/>
                  <a:gd name="T7" fmla="*/ 38 h 60"/>
                  <a:gd name="T8" fmla="*/ 0 w 90"/>
                  <a:gd name="T9" fmla="*/ 30 h 60"/>
                  <a:gd name="T10" fmla="*/ 8 w 90"/>
                  <a:gd name="T11" fmla="*/ 22 h 60"/>
                  <a:gd name="T12" fmla="*/ 8 w 90"/>
                  <a:gd name="T13" fmla="*/ 20 h 60"/>
                  <a:gd name="T14" fmla="*/ 0 w 90"/>
                  <a:gd name="T15" fmla="*/ 12 h 60"/>
                  <a:gd name="T16" fmla="*/ 4 w 90"/>
                  <a:gd name="T17" fmla="*/ 0 h 60"/>
                  <a:gd name="T18" fmla="*/ 8 w 90"/>
                  <a:gd name="T19" fmla="*/ 4 h 60"/>
                  <a:gd name="T20" fmla="*/ 8 w 90"/>
                  <a:gd name="T21" fmla="*/ 4 h 60"/>
                  <a:gd name="T22" fmla="*/ 8 w 90"/>
                  <a:gd name="T23" fmla="*/ 8 h 60"/>
                  <a:gd name="T24" fmla="*/ 12 w 90"/>
                  <a:gd name="T25" fmla="*/ 8 h 60"/>
                  <a:gd name="T26" fmla="*/ 16 w 90"/>
                  <a:gd name="T27" fmla="*/ 8 h 60"/>
                  <a:gd name="T28" fmla="*/ 26 w 90"/>
                  <a:gd name="T29" fmla="*/ 12 h 60"/>
                  <a:gd name="T30" fmla="*/ 26 w 90"/>
                  <a:gd name="T31" fmla="*/ 12 h 60"/>
                  <a:gd name="T32" fmla="*/ 30 w 90"/>
                  <a:gd name="T33" fmla="*/ 12 h 60"/>
                  <a:gd name="T34" fmla="*/ 34 w 90"/>
                  <a:gd name="T35" fmla="*/ 12 h 60"/>
                  <a:gd name="T36" fmla="*/ 42 w 90"/>
                  <a:gd name="T37" fmla="*/ 12 h 60"/>
                  <a:gd name="T38" fmla="*/ 46 w 90"/>
                  <a:gd name="T39" fmla="*/ 12 h 60"/>
                  <a:gd name="T40" fmla="*/ 54 w 90"/>
                  <a:gd name="T41" fmla="*/ 8 h 60"/>
                  <a:gd name="T42" fmla="*/ 56 w 90"/>
                  <a:gd name="T43" fmla="*/ 4 h 60"/>
                  <a:gd name="T44" fmla="*/ 64 w 90"/>
                  <a:gd name="T45" fmla="*/ 4 h 60"/>
                  <a:gd name="T46" fmla="*/ 68 w 90"/>
                  <a:gd name="T47" fmla="*/ 4 h 60"/>
                  <a:gd name="T48" fmla="*/ 76 w 90"/>
                  <a:gd name="T49" fmla="*/ 4 h 60"/>
                  <a:gd name="T50" fmla="*/ 80 w 90"/>
                  <a:gd name="T51" fmla="*/ 8 h 60"/>
                  <a:gd name="T52" fmla="*/ 80 w 90"/>
                  <a:gd name="T53" fmla="*/ 8 h 60"/>
                  <a:gd name="T54" fmla="*/ 86 w 90"/>
                  <a:gd name="T55" fmla="*/ 12 h 60"/>
                  <a:gd name="T56" fmla="*/ 90 w 90"/>
                  <a:gd name="T57" fmla="*/ 16 h 60"/>
                  <a:gd name="T58" fmla="*/ 86 w 90"/>
                  <a:gd name="T59" fmla="*/ 20 h 60"/>
                  <a:gd name="T60" fmla="*/ 82 w 90"/>
                  <a:gd name="T61" fmla="*/ 16 h 60"/>
                  <a:gd name="T62" fmla="*/ 80 w 90"/>
                  <a:gd name="T63" fmla="*/ 22 h 60"/>
                  <a:gd name="T64" fmla="*/ 80 w 90"/>
                  <a:gd name="T65" fmla="*/ 26 h 60"/>
                  <a:gd name="T66" fmla="*/ 76 w 90"/>
                  <a:gd name="T67" fmla="*/ 30 h 60"/>
                  <a:gd name="T68" fmla="*/ 72 w 90"/>
                  <a:gd name="T69" fmla="*/ 38 h 60"/>
                  <a:gd name="T70" fmla="*/ 76 w 90"/>
                  <a:gd name="T71" fmla="*/ 40 h 60"/>
                  <a:gd name="T72" fmla="*/ 80 w 90"/>
                  <a:gd name="T73" fmla="*/ 44 h 60"/>
                  <a:gd name="T74" fmla="*/ 80 w 90"/>
                  <a:gd name="T75" fmla="*/ 44 h 60"/>
                  <a:gd name="T76" fmla="*/ 72 w 90"/>
                  <a:gd name="T77" fmla="*/ 44 h 60"/>
                  <a:gd name="T78" fmla="*/ 68 w 90"/>
                  <a:gd name="T79" fmla="*/ 40 h 60"/>
                  <a:gd name="T80" fmla="*/ 60 w 90"/>
                  <a:gd name="T81" fmla="*/ 44 h 60"/>
                  <a:gd name="T82" fmla="*/ 56 w 90"/>
                  <a:gd name="T83" fmla="*/ 48 h 60"/>
                  <a:gd name="T84" fmla="*/ 56 w 90"/>
                  <a:gd name="T85" fmla="*/ 52 h 60"/>
                  <a:gd name="T86" fmla="*/ 54 w 90"/>
                  <a:gd name="T87" fmla="*/ 52 h 60"/>
                  <a:gd name="T88" fmla="*/ 54 w 90"/>
                  <a:gd name="T89" fmla="*/ 56 h 60"/>
                  <a:gd name="T90" fmla="*/ 46 w 90"/>
                  <a:gd name="T91" fmla="*/ 60 h 60"/>
                  <a:gd name="T92" fmla="*/ 42 w 90"/>
                  <a:gd name="T93" fmla="*/ 60 h 60"/>
                  <a:gd name="T94" fmla="*/ 34 w 90"/>
                  <a:gd name="T95" fmla="*/ 56 h 60"/>
                  <a:gd name="T96" fmla="*/ 26 w 90"/>
                  <a:gd name="T97" fmla="*/ 52 h 60"/>
                  <a:gd name="T98" fmla="*/ 24 w 90"/>
                  <a:gd name="T99" fmla="*/ 56 h 60"/>
                  <a:gd name="T100" fmla="*/ 20 w 90"/>
                  <a:gd name="T101" fmla="*/ 56 h 60"/>
                  <a:gd name="T102" fmla="*/ 12 w 90"/>
                  <a:gd name="T103" fmla="*/ 56 h 60"/>
                  <a:gd name="T104" fmla="*/ 8 w 90"/>
                  <a:gd name="T10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60">
                    <a:moveTo>
                      <a:pt x="8" y="56"/>
                    </a:moveTo>
                    <a:lnTo>
                      <a:pt x="8" y="56"/>
                    </a:lnTo>
                    <a:lnTo>
                      <a:pt x="8" y="56"/>
                    </a:lnTo>
                    <a:lnTo>
                      <a:pt x="8" y="56"/>
                    </a:lnTo>
                    <a:lnTo>
                      <a:pt x="8" y="52"/>
                    </a:lnTo>
                    <a:lnTo>
                      <a:pt x="8" y="52"/>
                    </a:lnTo>
                    <a:lnTo>
                      <a:pt x="8" y="52"/>
                    </a:lnTo>
                    <a:lnTo>
                      <a:pt x="8" y="52"/>
                    </a:lnTo>
                    <a:lnTo>
                      <a:pt x="8" y="48"/>
                    </a:lnTo>
                    <a:lnTo>
                      <a:pt x="8" y="48"/>
                    </a:lnTo>
                    <a:lnTo>
                      <a:pt x="8" y="48"/>
                    </a:lnTo>
                    <a:lnTo>
                      <a:pt x="8" y="48"/>
                    </a:lnTo>
                    <a:lnTo>
                      <a:pt x="8" y="48"/>
                    </a:lnTo>
                    <a:lnTo>
                      <a:pt x="8" y="44"/>
                    </a:lnTo>
                    <a:lnTo>
                      <a:pt x="8" y="44"/>
                    </a:lnTo>
                    <a:lnTo>
                      <a:pt x="4" y="44"/>
                    </a:lnTo>
                    <a:lnTo>
                      <a:pt x="4" y="40"/>
                    </a:lnTo>
                    <a:lnTo>
                      <a:pt x="0" y="40"/>
                    </a:lnTo>
                    <a:lnTo>
                      <a:pt x="0" y="40"/>
                    </a:lnTo>
                    <a:lnTo>
                      <a:pt x="0" y="38"/>
                    </a:lnTo>
                    <a:lnTo>
                      <a:pt x="0" y="38"/>
                    </a:lnTo>
                    <a:lnTo>
                      <a:pt x="0" y="38"/>
                    </a:lnTo>
                    <a:lnTo>
                      <a:pt x="0" y="38"/>
                    </a:lnTo>
                    <a:lnTo>
                      <a:pt x="4" y="38"/>
                    </a:lnTo>
                    <a:lnTo>
                      <a:pt x="4" y="34"/>
                    </a:lnTo>
                    <a:lnTo>
                      <a:pt x="4" y="34"/>
                    </a:lnTo>
                    <a:lnTo>
                      <a:pt x="0" y="34"/>
                    </a:lnTo>
                    <a:lnTo>
                      <a:pt x="0" y="34"/>
                    </a:lnTo>
                    <a:lnTo>
                      <a:pt x="0" y="34"/>
                    </a:lnTo>
                    <a:lnTo>
                      <a:pt x="0" y="30"/>
                    </a:lnTo>
                    <a:lnTo>
                      <a:pt x="0" y="26"/>
                    </a:lnTo>
                    <a:lnTo>
                      <a:pt x="4" y="26"/>
                    </a:lnTo>
                    <a:lnTo>
                      <a:pt x="4" y="26"/>
                    </a:lnTo>
                    <a:lnTo>
                      <a:pt x="4" y="26"/>
                    </a:lnTo>
                    <a:lnTo>
                      <a:pt x="4" y="26"/>
                    </a:lnTo>
                    <a:lnTo>
                      <a:pt x="8" y="22"/>
                    </a:lnTo>
                    <a:lnTo>
                      <a:pt x="8" y="22"/>
                    </a:lnTo>
                    <a:lnTo>
                      <a:pt x="8" y="22"/>
                    </a:lnTo>
                    <a:lnTo>
                      <a:pt x="8" y="22"/>
                    </a:lnTo>
                    <a:lnTo>
                      <a:pt x="8" y="22"/>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6" y="12"/>
                    </a:lnTo>
                    <a:lnTo>
                      <a:pt x="26" y="12"/>
                    </a:lnTo>
                    <a:lnTo>
                      <a:pt x="26" y="12"/>
                    </a:lnTo>
                    <a:lnTo>
                      <a:pt x="26" y="12"/>
                    </a:lnTo>
                    <a:lnTo>
                      <a:pt x="26" y="12"/>
                    </a:lnTo>
                    <a:lnTo>
                      <a:pt x="26" y="12"/>
                    </a:lnTo>
                    <a:lnTo>
                      <a:pt x="26" y="12"/>
                    </a:lnTo>
                    <a:lnTo>
                      <a:pt x="26" y="12"/>
                    </a:lnTo>
                    <a:lnTo>
                      <a:pt x="26" y="12"/>
                    </a:lnTo>
                    <a:lnTo>
                      <a:pt x="30" y="12"/>
                    </a:lnTo>
                    <a:lnTo>
                      <a:pt x="30" y="12"/>
                    </a:lnTo>
                    <a:lnTo>
                      <a:pt x="30" y="12"/>
                    </a:lnTo>
                    <a:lnTo>
                      <a:pt x="30" y="12"/>
                    </a:lnTo>
                    <a:lnTo>
                      <a:pt x="30" y="12"/>
                    </a:lnTo>
                    <a:lnTo>
                      <a:pt x="30" y="12"/>
                    </a:lnTo>
                    <a:lnTo>
                      <a:pt x="30" y="12"/>
                    </a:lnTo>
                    <a:lnTo>
                      <a:pt x="34" y="12"/>
                    </a:lnTo>
                    <a:lnTo>
                      <a:pt x="34" y="12"/>
                    </a:lnTo>
                    <a:lnTo>
                      <a:pt x="34" y="12"/>
                    </a:lnTo>
                    <a:lnTo>
                      <a:pt x="34" y="12"/>
                    </a:lnTo>
                    <a:lnTo>
                      <a:pt x="38" y="12"/>
                    </a:lnTo>
                    <a:lnTo>
                      <a:pt x="42" y="12"/>
                    </a:lnTo>
                    <a:lnTo>
                      <a:pt x="42" y="12"/>
                    </a:lnTo>
                    <a:lnTo>
                      <a:pt x="42" y="12"/>
                    </a:lnTo>
                    <a:lnTo>
                      <a:pt x="42" y="12"/>
                    </a:lnTo>
                    <a:lnTo>
                      <a:pt x="42" y="12"/>
                    </a:lnTo>
                    <a:lnTo>
                      <a:pt x="46" y="12"/>
                    </a:lnTo>
                    <a:lnTo>
                      <a:pt x="46" y="12"/>
                    </a:lnTo>
                    <a:lnTo>
                      <a:pt x="46" y="12"/>
                    </a:lnTo>
                    <a:lnTo>
                      <a:pt x="46" y="12"/>
                    </a:lnTo>
                    <a:lnTo>
                      <a:pt x="46" y="12"/>
                    </a:lnTo>
                    <a:lnTo>
                      <a:pt x="50" y="12"/>
                    </a:lnTo>
                    <a:lnTo>
                      <a:pt x="50" y="12"/>
                    </a:lnTo>
                    <a:lnTo>
                      <a:pt x="50" y="12"/>
                    </a:lnTo>
                    <a:lnTo>
                      <a:pt x="50" y="12"/>
                    </a:lnTo>
                    <a:lnTo>
                      <a:pt x="50" y="8"/>
                    </a:lnTo>
                    <a:lnTo>
                      <a:pt x="54" y="8"/>
                    </a:lnTo>
                    <a:lnTo>
                      <a:pt x="54" y="8"/>
                    </a:lnTo>
                    <a:lnTo>
                      <a:pt x="54" y="8"/>
                    </a:lnTo>
                    <a:lnTo>
                      <a:pt x="56" y="4"/>
                    </a:lnTo>
                    <a:lnTo>
                      <a:pt x="56" y="4"/>
                    </a:lnTo>
                    <a:lnTo>
                      <a:pt x="56" y="4"/>
                    </a:lnTo>
                    <a:lnTo>
                      <a:pt x="56" y="4"/>
                    </a:lnTo>
                    <a:lnTo>
                      <a:pt x="56" y="4"/>
                    </a:lnTo>
                    <a:lnTo>
                      <a:pt x="60" y="4"/>
                    </a:lnTo>
                    <a:lnTo>
                      <a:pt x="64" y="4"/>
                    </a:lnTo>
                    <a:lnTo>
                      <a:pt x="64" y="4"/>
                    </a:lnTo>
                    <a:lnTo>
                      <a:pt x="64" y="4"/>
                    </a:lnTo>
                    <a:lnTo>
                      <a:pt x="64" y="4"/>
                    </a:lnTo>
                    <a:lnTo>
                      <a:pt x="68" y="4"/>
                    </a:lnTo>
                    <a:lnTo>
                      <a:pt x="68" y="4"/>
                    </a:lnTo>
                    <a:lnTo>
                      <a:pt x="68" y="4"/>
                    </a:lnTo>
                    <a:lnTo>
                      <a:pt x="68" y="4"/>
                    </a:lnTo>
                    <a:lnTo>
                      <a:pt x="68" y="4"/>
                    </a:lnTo>
                    <a:lnTo>
                      <a:pt x="68" y="4"/>
                    </a:lnTo>
                    <a:lnTo>
                      <a:pt x="68" y="4"/>
                    </a:lnTo>
                    <a:lnTo>
                      <a:pt x="72" y="4"/>
                    </a:lnTo>
                    <a:lnTo>
                      <a:pt x="72" y="4"/>
                    </a:lnTo>
                    <a:lnTo>
                      <a:pt x="72" y="4"/>
                    </a:lnTo>
                    <a:lnTo>
                      <a:pt x="72" y="4"/>
                    </a:lnTo>
                    <a:lnTo>
                      <a:pt x="76" y="4"/>
                    </a:lnTo>
                    <a:lnTo>
                      <a:pt x="76" y="4"/>
                    </a:lnTo>
                    <a:lnTo>
                      <a:pt x="76" y="4"/>
                    </a:lnTo>
                    <a:lnTo>
                      <a:pt x="76" y="4"/>
                    </a:lnTo>
                    <a:lnTo>
                      <a:pt x="76" y="8"/>
                    </a:lnTo>
                    <a:lnTo>
                      <a:pt x="76" y="8"/>
                    </a:lnTo>
                    <a:lnTo>
                      <a:pt x="80" y="8"/>
                    </a:lnTo>
                    <a:lnTo>
                      <a:pt x="80" y="8"/>
                    </a:lnTo>
                    <a:lnTo>
                      <a:pt x="80" y="8"/>
                    </a:lnTo>
                    <a:lnTo>
                      <a:pt x="80" y="4"/>
                    </a:lnTo>
                    <a:lnTo>
                      <a:pt x="80" y="8"/>
                    </a:lnTo>
                    <a:lnTo>
                      <a:pt x="80" y="8"/>
                    </a:lnTo>
                    <a:lnTo>
                      <a:pt x="80" y="8"/>
                    </a:lnTo>
                    <a:lnTo>
                      <a:pt x="80" y="8"/>
                    </a:lnTo>
                    <a:lnTo>
                      <a:pt x="82" y="8"/>
                    </a:lnTo>
                    <a:lnTo>
                      <a:pt x="82" y="12"/>
                    </a:lnTo>
                    <a:lnTo>
                      <a:pt x="82" y="12"/>
                    </a:lnTo>
                    <a:lnTo>
                      <a:pt x="82" y="12"/>
                    </a:lnTo>
                    <a:lnTo>
                      <a:pt x="86" y="12"/>
                    </a:lnTo>
                    <a:lnTo>
                      <a:pt x="86" y="12"/>
                    </a:lnTo>
                    <a:lnTo>
                      <a:pt x="86" y="12"/>
                    </a:lnTo>
                    <a:lnTo>
                      <a:pt x="86" y="12"/>
                    </a:lnTo>
                    <a:lnTo>
                      <a:pt x="86" y="12"/>
                    </a:lnTo>
                    <a:lnTo>
                      <a:pt x="86" y="16"/>
                    </a:lnTo>
                    <a:lnTo>
                      <a:pt x="90" y="16"/>
                    </a:lnTo>
                    <a:lnTo>
                      <a:pt x="90" y="16"/>
                    </a:lnTo>
                    <a:lnTo>
                      <a:pt x="90" y="16"/>
                    </a:lnTo>
                    <a:lnTo>
                      <a:pt x="86" y="16"/>
                    </a:lnTo>
                    <a:lnTo>
                      <a:pt x="86" y="16"/>
                    </a:lnTo>
                    <a:lnTo>
                      <a:pt x="86" y="16"/>
                    </a:lnTo>
                    <a:lnTo>
                      <a:pt x="86" y="20"/>
                    </a:lnTo>
                    <a:lnTo>
                      <a:pt x="86" y="20"/>
                    </a:lnTo>
                    <a:lnTo>
                      <a:pt x="86" y="20"/>
                    </a:lnTo>
                    <a:lnTo>
                      <a:pt x="86" y="20"/>
                    </a:lnTo>
                    <a:lnTo>
                      <a:pt x="86" y="20"/>
                    </a:lnTo>
                    <a:lnTo>
                      <a:pt x="86" y="16"/>
                    </a:lnTo>
                    <a:lnTo>
                      <a:pt x="82" y="16"/>
                    </a:lnTo>
                    <a:lnTo>
                      <a:pt x="82" y="20"/>
                    </a:lnTo>
                    <a:lnTo>
                      <a:pt x="82" y="20"/>
                    </a:lnTo>
                    <a:lnTo>
                      <a:pt x="82" y="20"/>
                    </a:lnTo>
                    <a:lnTo>
                      <a:pt x="82" y="20"/>
                    </a:lnTo>
                    <a:lnTo>
                      <a:pt x="80" y="20"/>
                    </a:lnTo>
                    <a:lnTo>
                      <a:pt x="80" y="22"/>
                    </a:lnTo>
                    <a:lnTo>
                      <a:pt x="80" y="22"/>
                    </a:lnTo>
                    <a:lnTo>
                      <a:pt x="80" y="26"/>
                    </a:lnTo>
                    <a:lnTo>
                      <a:pt x="80" y="26"/>
                    </a:lnTo>
                    <a:lnTo>
                      <a:pt x="80" y="26"/>
                    </a:lnTo>
                    <a:lnTo>
                      <a:pt x="80" y="26"/>
                    </a:lnTo>
                    <a:lnTo>
                      <a:pt x="80" y="26"/>
                    </a:lnTo>
                    <a:lnTo>
                      <a:pt x="80" y="30"/>
                    </a:lnTo>
                    <a:lnTo>
                      <a:pt x="80" y="30"/>
                    </a:lnTo>
                    <a:lnTo>
                      <a:pt x="80" y="30"/>
                    </a:lnTo>
                    <a:lnTo>
                      <a:pt x="80" y="30"/>
                    </a:lnTo>
                    <a:lnTo>
                      <a:pt x="76" y="30"/>
                    </a:lnTo>
                    <a:lnTo>
                      <a:pt x="76" y="30"/>
                    </a:lnTo>
                    <a:lnTo>
                      <a:pt x="76" y="34"/>
                    </a:lnTo>
                    <a:lnTo>
                      <a:pt x="72" y="34"/>
                    </a:lnTo>
                    <a:lnTo>
                      <a:pt x="72" y="34"/>
                    </a:lnTo>
                    <a:lnTo>
                      <a:pt x="72" y="38"/>
                    </a:lnTo>
                    <a:lnTo>
                      <a:pt x="72" y="38"/>
                    </a:lnTo>
                    <a:lnTo>
                      <a:pt x="72" y="38"/>
                    </a:lnTo>
                    <a:lnTo>
                      <a:pt x="76" y="38"/>
                    </a:lnTo>
                    <a:lnTo>
                      <a:pt x="76" y="38"/>
                    </a:lnTo>
                    <a:lnTo>
                      <a:pt x="76" y="38"/>
                    </a:lnTo>
                    <a:lnTo>
                      <a:pt x="76" y="38"/>
                    </a:lnTo>
                    <a:lnTo>
                      <a:pt x="76" y="38"/>
                    </a:lnTo>
                    <a:lnTo>
                      <a:pt x="76" y="40"/>
                    </a:lnTo>
                    <a:lnTo>
                      <a:pt x="76" y="40"/>
                    </a:lnTo>
                    <a:lnTo>
                      <a:pt x="80" y="40"/>
                    </a:lnTo>
                    <a:lnTo>
                      <a:pt x="80" y="40"/>
                    </a:lnTo>
                    <a:lnTo>
                      <a:pt x="80" y="40"/>
                    </a:lnTo>
                    <a:lnTo>
                      <a:pt x="80" y="44"/>
                    </a:lnTo>
                    <a:lnTo>
                      <a:pt x="80" y="44"/>
                    </a:lnTo>
                    <a:lnTo>
                      <a:pt x="80" y="44"/>
                    </a:lnTo>
                    <a:lnTo>
                      <a:pt x="80" y="44"/>
                    </a:lnTo>
                    <a:lnTo>
                      <a:pt x="80" y="44"/>
                    </a:lnTo>
                    <a:lnTo>
                      <a:pt x="80" y="44"/>
                    </a:lnTo>
                    <a:lnTo>
                      <a:pt x="80" y="44"/>
                    </a:lnTo>
                    <a:lnTo>
                      <a:pt x="80" y="44"/>
                    </a:lnTo>
                    <a:lnTo>
                      <a:pt x="76" y="44"/>
                    </a:lnTo>
                    <a:lnTo>
                      <a:pt x="76" y="44"/>
                    </a:lnTo>
                    <a:lnTo>
                      <a:pt x="76" y="44"/>
                    </a:lnTo>
                    <a:lnTo>
                      <a:pt x="76" y="44"/>
                    </a:lnTo>
                    <a:lnTo>
                      <a:pt x="72" y="44"/>
                    </a:lnTo>
                    <a:lnTo>
                      <a:pt x="72" y="44"/>
                    </a:lnTo>
                    <a:lnTo>
                      <a:pt x="72" y="44"/>
                    </a:lnTo>
                    <a:lnTo>
                      <a:pt x="72" y="44"/>
                    </a:lnTo>
                    <a:lnTo>
                      <a:pt x="72" y="44"/>
                    </a:lnTo>
                    <a:lnTo>
                      <a:pt x="72" y="44"/>
                    </a:lnTo>
                    <a:lnTo>
                      <a:pt x="72" y="40"/>
                    </a:lnTo>
                    <a:lnTo>
                      <a:pt x="68" y="40"/>
                    </a:lnTo>
                    <a:lnTo>
                      <a:pt x="68" y="44"/>
                    </a:lnTo>
                    <a:lnTo>
                      <a:pt x="68" y="44"/>
                    </a:lnTo>
                    <a:lnTo>
                      <a:pt x="64" y="44"/>
                    </a:lnTo>
                    <a:lnTo>
                      <a:pt x="64" y="44"/>
                    </a:lnTo>
                    <a:lnTo>
                      <a:pt x="60" y="44"/>
                    </a:lnTo>
                    <a:lnTo>
                      <a:pt x="60" y="44"/>
                    </a:lnTo>
                    <a:lnTo>
                      <a:pt x="60" y="48"/>
                    </a:lnTo>
                    <a:lnTo>
                      <a:pt x="60" y="48"/>
                    </a:lnTo>
                    <a:lnTo>
                      <a:pt x="60" y="48"/>
                    </a:lnTo>
                    <a:lnTo>
                      <a:pt x="60" y="48"/>
                    </a:lnTo>
                    <a:lnTo>
                      <a:pt x="56" y="48"/>
                    </a:lnTo>
                    <a:lnTo>
                      <a:pt x="56" y="48"/>
                    </a:lnTo>
                    <a:lnTo>
                      <a:pt x="56" y="48"/>
                    </a:lnTo>
                    <a:lnTo>
                      <a:pt x="56" y="48"/>
                    </a:lnTo>
                    <a:lnTo>
                      <a:pt x="56" y="48"/>
                    </a:lnTo>
                    <a:lnTo>
                      <a:pt x="56" y="48"/>
                    </a:lnTo>
                    <a:lnTo>
                      <a:pt x="56" y="52"/>
                    </a:lnTo>
                    <a:lnTo>
                      <a:pt x="56" y="52"/>
                    </a:lnTo>
                    <a:lnTo>
                      <a:pt x="56" y="52"/>
                    </a:lnTo>
                    <a:lnTo>
                      <a:pt x="56" y="48"/>
                    </a:lnTo>
                    <a:lnTo>
                      <a:pt x="54" y="48"/>
                    </a:lnTo>
                    <a:lnTo>
                      <a:pt x="54" y="48"/>
                    </a:lnTo>
                    <a:lnTo>
                      <a:pt x="54" y="52"/>
                    </a:lnTo>
                    <a:lnTo>
                      <a:pt x="54" y="52"/>
                    </a:lnTo>
                    <a:lnTo>
                      <a:pt x="54" y="52"/>
                    </a:lnTo>
                    <a:lnTo>
                      <a:pt x="54" y="52"/>
                    </a:lnTo>
                    <a:lnTo>
                      <a:pt x="54" y="52"/>
                    </a:lnTo>
                    <a:lnTo>
                      <a:pt x="54" y="52"/>
                    </a:lnTo>
                    <a:lnTo>
                      <a:pt x="54" y="56"/>
                    </a:lnTo>
                    <a:lnTo>
                      <a:pt x="54" y="56"/>
                    </a:lnTo>
                    <a:lnTo>
                      <a:pt x="54" y="60"/>
                    </a:lnTo>
                    <a:lnTo>
                      <a:pt x="50" y="60"/>
                    </a:lnTo>
                    <a:lnTo>
                      <a:pt x="50" y="60"/>
                    </a:lnTo>
                    <a:lnTo>
                      <a:pt x="50" y="56"/>
                    </a:lnTo>
                    <a:lnTo>
                      <a:pt x="46" y="60"/>
                    </a:lnTo>
                    <a:lnTo>
                      <a:pt x="46" y="60"/>
                    </a:lnTo>
                    <a:lnTo>
                      <a:pt x="46" y="60"/>
                    </a:lnTo>
                    <a:lnTo>
                      <a:pt x="42" y="60"/>
                    </a:lnTo>
                    <a:lnTo>
                      <a:pt x="42" y="60"/>
                    </a:lnTo>
                    <a:lnTo>
                      <a:pt x="42" y="60"/>
                    </a:lnTo>
                    <a:lnTo>
                      <a:pt x="42" y="60"/>
                    </a:lnTo>
                    <a:lnTo>
                      <a:pt x="42" y="60"/>
                    </a:lnTo>
                    <a:lnTo>
                      <a:pt x="38" y="60"/>
                    </a:lnTo>
                    <a:lnTo>
                      <a:pt x="38" y="56"/>
                    </a:lnTo>
                    <a:lnTo>
                      <a:pt x="38" y="56"/>
                    </a:lnTo>
                    <a:lnTo>
                      <a:pt x="38" y="56"/>
                    </a:lnTo>
                    <a:lnTo>
                      <a:pt x="34" y="56"/>
                    </a:lnTo>
                    <a:lnTo>
                      <a:pt x="34" y="56"/>
                    </a:lnTo>
                    <a:lnTo>
                      <a:pt x="34" y="56"/>
                    </a:lnTo>
                    <a:lnTo>
                      <a:pt x="34" y="56"/>
                    </a:lnTo>
                    <a:lnTo>
                      <a:pt x="30" y="56"/>
                    </a:lnTo>
                    <a:lnTo>
                      <a:pt x="30" y="56"/>
                    </a:lnTo>
                    <a:lnTo>
                      <a:pt x="30" y="52"/>
                    </a:lnTo>
                    <a:lnTo>
                      <a:pt x="26" y="52"/>
                    </a:lnTo>
                    <a:lnTo>
                      <a:pt x="26" y="52"/>
                    </a:lnTo>
                    <a:lnTo>
                      <a:pt x="26" y="52"/>
                    </a:lnTo>
                    <a:lnTo>
                      <a:pt x="26" y="52"/>
                    </a:lnTo>
                    <a:lnTo>
                      <a:pt x="26" y="52"/>
                    </a:lnTo>
                    <a:lnTo>
                      <a:pt x="24" y="52"/>
                    </a:lnTo>
                    <a:lnTo>
                      <a:pt x="24" y="56"/>
                    </a:lnTo>
                    <a:lnTo>
                      <a:pt x="24" y="56"/>
                    </a:lnTo>
                    <a:lnTo>
                      <a:pt x="24" y="56"/>
                    </a:lnTo>
                    <a:lnTo>
                      <a:pt x="24" y="56"/>
                    </a:lnTo>
                    <a:lnTo>
                      <a:pt x="20" y="56"/>
                    </a:lnTo>
                    <a:lnTo>
                      <a:pt x="20" y="56"/>
                    </a:lnTo>
                    <a:lnTo>
                      <a:pt x="20" y="56"/>
                    </a:lnTo>
                    <a:lnTo>
                      <a:pt x="20" y="56"/>
                    </a:lnTo>
                    <a:lnTo>
                      <a:pt x="16" y="56"/>
                    </a:lnTo>
                    <a:lnTo>
                      <a:pt x="16" y="56"/>
                    </a:lnTo>
                    <a:lnTo>
                      <a:pt x="12" y="56"/>
                    </a:lnTo>
                    <a:lnTo>
                      <a:pt x="12" y="56"/>
                    </a:lnTo>
                    <a:lnTo>
                      <a:pt x="12" y="56"/>
                    </a:lnTo>
                    <a:lnTo>
                      <a:pt x="12" y="56"/>
                    </a:lnTo>
                    <a:lnTo>
                      <a:pt x="12" y="60"/>
                    </a:lnTo>
                    <a:lnTo>
                      <a:pt x="12" y="60"/>
                    </a:lnTo>
                    <a:lnTo>
                      <a:pt x="12" y="60"/>
                    </a:lnTo>
                    <a:lnTo>
                      <a:pt x="8" y="56"/>
                    </a:lnTo>
                    <a:lnTo>
                      <a:pt x="8" y="56"/>
                    </a:lnTo>
                    <a:lnTo>
                      <a:pt x="8" y="56"/>
                    </a:lnTo>
                    <a:lnTo>
                      <a:pt x="8"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7" name="Freeform 94">
                <a:extLst>
                  <a:ext uri="{FF2B5EF4-FFF2-40B4-BE49-F238E27FC236}">
                    <a16:creationId xmlns:a16="http://schemas.microsoft.com/office/drawing/2014/main" id="{CBDE31CB-CEC8-40E8-A098-2FF098C97C95}"/>
                  </a:ext>
                </a:extLst>
              </p:cNvPr>
              <p:cNvSpPr>
                <a:spLocks noEditPoints="1"/>
              </p:cNvSpPr>
              <p:nvPr/>
            </p:nvSpPr>
            <p:spPr bwMode="auto">
              <a:xfrm>
                <a:off x="4685919" y="8562106"/>
                <a:ext cx="149862" cy="139407"/>
              </a:xfrm>
              <a:custGeom>
                <a:avLst/>
                <a:gdLst>
                  <a:gd name="T0" fmla="*/ 66 w 86"/>
                  <a:gd name="T1" fmla="*/ 74 h 80"/>
                  <a:gd name="T2" fmla="*/ 70 w 86"/>
                  <a:gd name="T3" fmla="*/ 78 h 80"/>
                  <a:gd name="T4" fmla="*/ 56 w 86"/>
                  <a:gd name="T5" fmla="*/ 70 h 80"/>
                  <a:gd name="T6" fmla="*/ 60 w 86"/>
                  <a:gd name="T7" fmla="*/ 70 h 80"/>
                  <a:gd name="T8" fmla="*/ 14 w 86"/>
                  <a:gd name="T9" fmla="*/ 30 h 80"/>
                  <a:gd name="T10" fmla="*/ 18 w 86"/>
                  <a:gd name="T11" fmla="*/ 30 h 80"/>
                  <a:gd name="T12" fmla="*/ 14 w 86"/>
                  <a:gd name="T13" fmla="*/ 34 h 80"/>
                  <a:gd name="T14" fmla="*/ 14 w 86"/>
                  <a:gd name="T15" fmla="*/ 26 h 80"/>
                  <a:gd name="T16" fmla="*/ 14 w 86"/>
                  <a:gd name="T17" fmla="*/ 34 h 80"/>
                  <a:gd name="T18" fmla="*/ 14 w 86"/>
                  <a:gd name="T19" fmla="*/ 40 h 80"/>
                  <a:gd name="T20" fmla="*/ 14 w 86"/>
                  <a:gd name="T21" fmla="*/ 40 h 80"/>
                  <a:gd name="T22" fmla="*/ 22 w 86"/>
                  <a:gd name="T23" fmla="*/ 38 h 80"/>
                  <a:gd name="T24" fmla="*/ 22 w 86"/>
                  <a:gd name="T25" fmla="*/ 40 h 80"/>
                  <a:gd name="T26" fmla="*/ 26 w 86"/>
                  <a:gd name="T27" fmla="*/ 52 h 80"/>
                  <a:gd name="T28" fmla="*/ 18 w 86"/>
                  <a:gd name="T29" fmla="*/ 44 h 80"/>
                  <a:gd name="T30" fmla="*/ 26 w 86"/>
                  <a:gd name="T31" fmla="*/ 52 h 80"/>
                  <a:gd name="T32" fmla="*/ 44 w 86"/>
                  <a:gd name="T33" fmla="*/ 64 h 80"/>
                  <a:gd name="T34" fmla="*/ 44 w 86"/>
                  <a:gd name="T35" fmla="*/ 64 h 80"/>
                  <a:gd name="T36" fmla="*/ 40 w 86"/>
                  <a:gd name="T37" fmla="*/ 66 h 80"/>
                  <a:gd name="T38" fmla="*/ 52 w 86"/>
                  <a:gd name="T39" fmla="*/ 66 h 80"/>
                  <a:gd name="T40" fmla="*/ 40 w 86"/>
                  <a:gd name="T41" fmla="*/ 66 h 80"/>
                  <a:gd name="T42" fmla="*/ 36 w 86"/>
                  <a:gd name="T43" fmla="*/ 70 h 80"/>
                  <a:gd name="T44" fmla="*/ 52 w 86"/>
                  <a:gd name="T45" fmla="*/ 70 h 80"/>
                  <a:gd name="T46" fmla="*/ 60 w 86"/>
                  <a:gd name="T47" fmla="*/ 74 h 80"/>
                  <a:gd name="T48" fmla="*/ 60 w 86"/>
                  <a:gd name="T49" fmla="*/ 74 h 80"/>
                  <a:gd name="T50" fmla="*/ 52 w 86"/>
                  <a:gd name="T51" fmla="*/ 66 h 80"/>
                  <a:gd name="T52" fmla="*/ 40 w 86"/>
                  <a:gd name="T53" fmla="*/ 60 h 80"/>
                  <a:gd name="T54" fmla="*/ 36 w 86"/>
                  <a:gd name="T55" fmla="*/ 56 h 80"/>
                  <a:gd name="T56" fmla="*/ 26 w 86"/>
                  <a:gd name="T57" fmla="*/ 48 h 80"/>
                  <a:gd name="T58" fmla="*/ 30 w 86"/>
                  <a:gd name="T59" fmla="*/ 44 h 80"/>
                  <a:gd name="T60" fmla="*/ 18 w 86"/>
                  <a:gd name="T61" fmla="*/ 34 h 80"/>
                  <a:gd name="T62" fmla="*/ 14 w 86"/>
                  <a:gd name="T63" fmla="*/ 26 h 80"/>
                  <a:gd name="T64" fmla="*/ 10 w 86"/>
                  <a:gd name="T65" fmla="*/ 30 h 80"/>
                  <a:gd name="T66" fmla="*/ 8 w 86"/>
                  <a:gd name="T67" fmla="*/ 34 h 80"/>
                  <a:gd name="T68" fmla="*/ 0 w 86"/>
                  <a:gd name="T69" fmla="*/ 22 h 80"/>
                  <a:gd name="T70" fmla="*/ 8 w 86"/>
                  <a:gd name="T71" fmla="*/ 22 h 80"/>
                  <a:gd name="T72" fmla="*/ 14 w 86"/>
                  <a:gd name="T73" fmla="*/ 18 h 80"/>
                  <a:gd name="T74" fmla="*/ 22 w 86"/>
                  <a:gd name="T75" fmla="*/ 22 h 80"/>
                  <a:gd name="T76" fmla="*/ 30 w 86"/>
                  <a:gd name="T77" fmla="*/ 14 h 80"/>
                  <a:gd name="T78" fmla="*/ 30 w 86"/>
                  <a:gd name="T79" fmla="*/ 8 h 80"/>
                  <a:gd name="T80" fmla="*/ 36 w 86"/>
                  <a:gd name="T81" fmla="*/ 0 h 80"/>
                  <a:gd name="T82" fmla="*/ 52 w 86"/>
                  <a:gd name="T83" fmla="*/ 8 h 80"/>
                  <a:gd name="T84" fmla="*/ 60 w 86"/>
                  <a:gd name="T85" fmla="*/ 14 h 80"/>
                  <a:gd name="T86" fmla="*/ 74 w 86"/>
                  <a:gd name="T87" fmla="*/ 14 h 80"/>
                  <a:gd name="T88" fmla="*/ 78 w 86"/>
                  <a:gd name="T89" fmla="*/ 22 h 80"/>
                  <a:gd name="T90" fmla="*/ 82 w 86"/>
                  <a:gd name="T91" fmla="*/ 26 h 80"/>
                  <a:gd name="T92" fmla="*/ 74 w 86"/>
                  <a:gd name="T93" fmla="*/ 34 h 80"/>
                  <a:gd name="T94" fmla="*/ 66 w 86"/>
                  <a:gd name="T95" fmla="*/ 30 h 80"/>
                  <a:gd name="T96" fmla="*/ 56 w 86"/>
                  <a:gd name="T97" fmla="*/ 26 h 80"/>
                  <a:gd name="T98" fmla="*/ 40 w 86"/>
                  <a:gd name="T99" fmla="*/ 26 h 80"/>
                  <a:gd name="T100" fmla="*/ 34 w 86"/>
                  <a:gd name="T101" fmla="*/ 26 h 80"/>
                  <a:gd name="T102" fmla="*/ 36 w 86"/>
                  <a:gd name="T103" fmla="*/ 38 h 80"/>
                  <a:gd name="T104" fmla="*/ 40 w 86"/>
                  <a:gd name="T105" fmla="*/ 48 h 80"/>
                  <a:gd name="T106" fmla="*/ 48 w 86"/>
                  <a:gd name="T107" fmla="*/ 60 h 80"/>
                  <a:gd name="T108" fmla="*/ 56 w 86"/>
                  <a:gd name="T109" fmla="*/ 64 h 80"/>
                  <a:gd name="T110" fmla="*/ 60 w 86"/>
                  <a:gd name="T11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0">
                    <a:moveTo>
                      <a:pt x="60" y="70"/>
                    </a:moveTo>
                    <a:lnTo>
                      <a:pt x="62" y="70"/>
                    </a:lnTo>
                    <a:lnTo>
                      <a:pt x="62" y="74"/>
                    </a:lnTo>
                    <a:lnTo>
                      <a:pt x="66" y="74"/>
                    </a:lnTo>
                    <a:lnTo>
                      <a:pt x="66" y="78"/>
                    </a:lnTo>
                    <a:lnTo>
                      <a:pt x="70" y="78"/>
                    </a:lnTo>
                    <a:lnTo>
                      <a:pt x="70" y="80"/>
                    </a:lnTo>
                    <a:lnTo>
                      <a:pt x="70" y="78"/>
                    </a:lnTo>
                    <a:lnTo>
                      <a:pt x="66" y="78"/>
                    </a:lnTo>
                    <a:lnTo>
                      <a:pt x="62" y="74"/>
                    </a:lnTo>
                    <a:lnTo>
                      <a:pt x="60" y="74"/>
                    </a:lnTo>
                    <a:lnTo>
                      <a:pt x="56" y="70"/>
                    </a:lnTo>
                    <a:lnTo>
                      <a:pt x="52" y="70"/>
                    </a:lnTo>
                    <a:lnTo>
                      <a:pt x="52" y="66"/>
                    </a:lnTo>
                    <a:lnTo>
                      <a:pt x="56" y="70"/>
                    </a:lnTo>
                    <a:lnTo>
                      <a:pt x="60" y="70"/>
                    </a:lnTo>
                    <a:lnTo>
                      <a:pt x="60" y="70"/>
                    </a:lnTo>
                    <a:lnTo>
                      <a:pt x="60" y="70"/>
                    </a:lnTo>
                    <a:close/>
                    <a:moveTo>
                      <a:pt x="18" y="30"/>
                    </a:moveTo>
                    <a:lnTo>
                      <a:pt x="14" y="30"/>
                    </a:lnTo>
                    <a:lnTo>
                      <a:pt x="14" y="26"/>
                    </a:lnTo>
                    <a:lnTo>
                      <a:pt x="18" y="26"/>
                    </a:lnTo>
                    <a:lnTo>
                      <a:pt x="18" y="30"/>
                    </a:lnTo>
                    <a:lnTo>
                      <a:pt x="18" y="30"/>
                    </a:lnTo>
                    <a:lnTo>
                      <a:pt x="18" y="30"/>
                    </a:lnTo>
                    <a:close/>
                    <a:moveTo>
                      <a:pt x="14" y="38"/>
                    </a:moveTo>
                    <a:lnTo>
                      <a:pt x="10" y="34"/>
                    </a:lnTo>
                    <a:lnTo>
                      <a:pt x="14" y="34"/>
                    </a:lnTo>
                    <a:lnTo>
                      <a:pt x="14" y="30"/>
                    </a:lnTo>
                    <a:lnTo>
                      <a:pt x="10" y="30"/>
                    </a:lnTo>
                    <a:lnTo>
                      <a:pt x="10" y="26"/>
                    </a:lnTo>
                    <a:lnTo>
                      <a:pt x="14" y="26"/>
                    </a:lnTo>
                    <a:lnTo>
                      <a:pt x="10" y="26"/>
                    </a:lnTo>
                    <a:lnTo>
                      <a:pt x="10" y="30"/>
                    </a:lnTo>
                    <a:lnTo>
                      <a:pt x="14" y="30"/>
                    </a:lnTo>
                    <a:lnTo>
                      <a:pt x="14" y="34"/>
                    </a:lnTo>
                    <a:lnTo>
                      <a:pt x="14" y="38"/>
                    </a:lnTo>
                    <a:lnTo>
                      <a:pt x="14" y="38"/>
                    </a:lnTo>
                    <a:lnTo>
                      <a:pt x="14" y="38"/>
                    </a:lnTo>
                    <a:close/>
                    <a:moveTo>
                      <a:pt x="14" y="40"/>
                    </a:moveTo>
                    <a:lnTo>
                      <a:pt x="14" y="38"/>
                    </a:lnTo>
                    <a:lnTo>
                      <a:pt x="10" y="38"/>
                    </a:lnTo>
                    <a:lnTo>
                      <a:pt x="14" y="38"/>
                    </a:lnTo>
                    <a:lnTo>
                      <a:pt x="14" y="40"/>
                    </a:lnTo>
                    <a:lnTo>
                      <a:pt x="14" y="40"/>
                    </a:lnTo>
                    <a:lnTo>
                      <a:pt x="14" y="40"/>
                    </a:lnTo>
                    <a:close/>
                    <a:moveTo>
                      <a:pt x="18" y="38"/>
                    </a:moveTo>
                    <a:lnTo>
                      <a:pt x="22" y="38"/>
                    </a:lnTo>
                    <a:lnTo>
                      <a:pt x="22" y="40"/>
                    </a:lnTo>
                    <a:lnTo>
                      <a:pt x="26" y="44"/>
                    </a:lnTo>
                    <a:lnTo>
                      <a:pt x="22" y="44"/>
                    </a:lnTo>
                    <a:lnTo>
                      <a:pt x="22" y="40"/>
                    </a:lnTo>
                    <a:lnTo>
                      <a:pt x="18" y="38"/>
                    </a:lnTo>
                    <a:lnTo>
                      <a:pt x="18" y="38"/>
                    </a:lnTo>
                    <a:lnTo>
                      <a:pt x="18" y="38"/>
                    </a:lnTo>
                    <a:close/>
                    <a:moveTo>
                      <a:pt x="26" y="52"/>
                    </a:moveTo>
                    <a:lnTo>
                      <a:pt x="22" y="52"/>
                    </a:lnTo>
                    <a:lnTo>
                      <a:pt x="22" y="48"/>
                    </a:lnTo>
                    <a:lnTo>
                      <a:pt x="18" y="48"/>
                    </a:lnTo>
                    <a:lnTo>
                      <a:pt x="18" y="44"/>
                    </a:lnTo>
                    <a:lnTo>
                      <a:pt x="22" y="48"/>
                    </a:lnTo>
                    <a:lnTo>
                      <a:pt x="22" y="52"/>
                    </a:lnTo>
                    <a:lnTo>
                      <a:pt x="26" y="52"/>
                    </a:lnTo>
                    <a:lnTo>
                      <a:pt x="26" y="52"/>
                    </a:lnTo>
                    <a:lnTo>
                      <a:pt x="26" y="52"/>
                    </a:lnTo>
                    <a:close/>
                    <a:moveTo>
                      <a:pt x="44" y="64"/>
                    </a:moveTo>
                    <a:lnTo>
                      <a:pt x="40" y="64"/>
                    </a:lnTo>
                    <a:lnTo>
                      <a:pt x="44" y="64"/>
                    </a:lnTo>
                    <a:lnTo>
                      <a:pt x="48" y="64"/>
                    </a:lnTo>
                    <a:lnTo>
                      <a:pt x="44" y="64"/>
                    </a:lnTo>
                    <a:lnTo>
                      <a:pt x="44" y="64"/>
                    </a:lnTo>
                    <a:lnTo>
                      <a:pt x="44" y="64"/>
                    </a:lnTo>
                    <a:close/>
                    <a:moveTo>
                      <a:pt x="52" y="66"/>
                    </a:moveTo>
                    <a:lnTo>
                      <a:pt x="48" y="66"/>
                    </a:lnTo>
                    <a:lnTo>
                      <a:pt x="44" y="66"/>
                    </a:lnTo>
                    <a:lnTo>
                      <a:pt x="40" y="66"/>
                    </a:lnTo>
                    <a:lnTo>
                      <a:pt x="44" y="66"/>
                    </a:lnTo>
                    <a:lnTo>
                      <a:pt x="48" y="66"/>
                    </a:lnTo>
                    <a:lnTo>
                      <a:pt x="52" y="66"/>
                    </a:lnTo>
                    <a:lnTo>
                      <a:pt x="52" y="66"/>
                    </a:lnTo>
                    <a:lnTo>
                      <a:pt x="52" y="66"/>
                    </a:lnTo>
                    <a:close/>
                    <a:moveTo>
                      <a:pt x="36" y="70"/>
                    </a:moveTo>
                    <a:lnTo>
                      <a:pt x="36" y="66"/>
                    </a:lnTo>
                    <a:lnTo>
                      <a:pt x="40" y="66"/>
                    </a:lnTo>
                    <a:lnTo>
                      <a:pt x="40" y="70"/>
                    </a:lnTo>
                    <a:lnTo>
                      <a:pt x="36" y="70"/>
                    </a:lnTo>
                    <a:lnTo>
                      <a:pt x="36" y="70"/>
                    </a:lnTo>
                    <a:lnTo>
                      <a:pt x="36" y="70"/>
                    </a:lnTo>
                    <a:close/>
                    <a:moveTo>
                      <a:pt x="48" y="70"/>
                    </a:moveTo>
                    <a:lnTo>
                      <a:pt x="44" y="70"/>
                    </a:lnTo>
                    <a:lnTo>
                      <a:pt x="48" y="70"/>
                    </a:lnTo>
                    <a:lnTo>
                      <a:pt x="52" y="70"/>
                    </a:lnTo>
                    <a:lnTo>
                      <a:pt x="48" y="70"/>
                    </a:lnTo>
                    <a:lnTo>
                      <a:pt x="48" y="70"/>
                    </a:lnTo>
                    <a:lnTo>
                      <a:pt x="48" y="70"/>
                    </a:lnTo>
                    <a:close/>
                    <a:moveTo>
                      <a:pt x="60" y="74"/>
                    </a:moveTo>
                    <a:lnTo>
                      <a:pt x="56" y="74"/>
                    </a:lnTo>
                    <a:lnTo>
                      <a:pt x="60" y="74"/>
                    </a:lnTo>
                    <a:lnTo>
                      <a:pt x="60" y="74"/>
                    </a:lnTo>
                    <a:lnTo>
                      <a:pt x="60" y="74"/>
                    </a:lnTo>
                    <a:close/>
                    <a:moveTo>
                      <a:pt x="60" y="70"/>
                    </a:moveTo>
                    <a:lnTo>
                      <a:pt x="56" y="70"/>
                    </a:lnTo>
                    <a:lnTo>
                      <a:pt x="56" y="66"/>
                    </a:lnTo>
                    <a:lnTo>
                      <a:pt x="52" y="66"/>
                    </a:lnTo>
                    <a:lnTo>
                      <a:pt x="52" y="64"/>
                    </a:lnTo>
                    <a:lnTo>
                      <a:pt x="48" y="64"/>
                    </a:lnTo>
                    <a:lnTo>
                      <a:pt x="44" y="60"/>
                    </a:lnTo>
                    <a:lnTo>
                      <a:pt x="40" y="60"/>
                    </a:lnTo>
                    <a:lnTo>
                      <a:pt x="36" y="60"/>
                    </a:lnTo>
                    <a:lnTo>
                      <a:pt x="34" y="60"/>
                    </a:lnTo>
                    <a:lnTo>
                      <a:pt x="34" y="56"/>
                    </a:lnTo>
                    <a:lnTo>
                      <a:pt x="36" y="56"/>
                    </a:lnTo>
                    <a:lnTo>
                      <a:pt x="34" y="56"/>
                    </a:lnTo>
                    <a:lnTo>
                      <a:pt x="30" y="52"/>
                    </a:lnTo>
                    <a:lnTo>
                      <a:pt x="26" y="52"/>
                    </a:lnTo>
                    <a:lnTo>
                      <a:pt x="26" y="48"/>
                    </a:lnTo>
                    <a:lnTo>
                      <a:pt x="26" y="44"/>
                    </a:lnTo>
                    <a:lnTo>
                      <a:pt x="22" y="44"/>
                    </a:lnTo>
                    <a:lnTo>
                      <a:pt x="26" y="44"/>
                    </a:lnTo>
                    <a:lnTo>
                      <a:pt x="30" y="44"/>
                    </a:lnTo>
                    <a:lnTo>
                      <a:pt x="26" y="40"/>
                    </a:lnTo>
                    <a:lnTo>
                      <a:pt x="22" y="40"/>
                    </a:lnTo>
                    <a:lnTo>
                      <a:pt x="22" y="38"/>
                    </a:lnTo>
                    <a:lnTo>
                      <a:pt x="18" y="34"/>
                    </a:lnTo>
                    <a:lnTo>
                      <a:pt x="22" y="34"/>
                    </a:lnTo>
                    <a:lnTo>
                      <a:pt x="22" y="30"/>
                    </a:lnTo>
                    <a:lnTo>
                      <a:pt x="18" y="26"/>
                    </a:lnTo>
                    <a:lnTo>
                      <a:pt x="14" y="26"/>
                    </a:lnTo>
                    <a:lnTo>
                      <a:pt x="14" y="22"/>
                    </a:lnTo>
                    <a:lnTo>
                      <a:pt x="10" y="22"/>
                    </a:lnTo>
                    <a:lnTo>
                      <a:pt x="10" y="26"/>
                    </a:lnTo>
                    <a:lnTo>
                      <a:pt x="10" y="30"/>
                    </a:lnTo>
                    <a:lnTo>
                      <a:pt x="8" y="30"/>
                    </a:lnTo>
                    <a:lnTo>
                      <a:pt x="8" y="34"/>
                    </a:lnTo>
                    <a:lnTo>
                      <a:pt x="4" y="34"/>
                    </a:lnTo>
                    <a:lnTo>
                      <a:pt x="8" y="34"/>
                    </a:lnTo>
                    <a:lnTo>
                      <a:pt x="4" y="30"/>
                    </a:lnTo>
                    <a:lnTo>
                      <a:pt x="4" y="26"/>
                    </a:lnTo>
                    <a:lnTo>
                      <a:pt x="4" y="22"/>
                    </a:lnTo>
                    <a:lnTo>
                      <a:pt x="0" y="22"/>
                    </a:lnTo>
                    <a:lnTo>
                      <a:pt x="0" y="18"/>
                    </a:lnTo>
                    <a:lnTo>
                      <a:pt x="4" y="18"/>
                    </a:lnTo>
                    <a:lnTo>
                      <a:pt x="4" y="22"/>
                    </a:lnTo>
                    <a:lnTo>
                      <a:pt x="8" y="22"/>
                    </a:lnTo>
                    <a:lnTo>
                      <a:pt x="10" y="22"/>
                    </a:lnTo>
                    <a:lnTo>
                      <a:pt x="14" y="18"/>
                    </a:lnTo>
                    <a:lnTo>
                      <a:pt x="14" y="14"/>
                    </a:lnTo>
                    <a:lnTo>
                      <a:pt x="14" y="18"/>
                    </a:lnTo>
                    <a:lnTo>
                      <a:pt x="18" y="18"/>
                    </a:lnTo>
                    <a:lnTo>
                      <a:pt x="18" y="22"/>
                    </a:lnTo>
                    <a:lnTo>
                      <a:pt x="22" y="18"/>
                    </a:lnTo>
                    <a:lnTo>
                      <a:pt x="22" y="22"/>
                    </a:lnTo>
                    <a:lnTo>
                      <a:pt x="26" y="22"/>
                    </a:lnTo>
                    <a:lnTo>
                      <a:pt x="26" y="18"/>
                    </a:lnTo>
                    <a:lnTo>
                      <a:pt x="26" y="14"/>
                    </a:lnTo>
                    <a:lnTo>
                      <a:pt x="30" y="14"/>
                    </a:lnTo>
                    <a:lnTo>
                      <a:pt x="34" y="14"/>
                    </a:lnTo>
                    <a:lnTo>
                      <a:pt x="34" y="12"/>
                    </a:lnTo>
                    <a:lnTo>
                      <a:pt x="34" y="8"/>
                    </a:lnTo>
                    <a:lnTo>
                      <a:pt x="30" y="8"/>
                    </a:lnTo>
                    <a:lnTo>
                      <a:pt x="30" y="4"/>
                    </a:lnTo>
                    <a:lnTo>
                      <a:pt x="34" y="4"/>
                    </a:lnTo>
                    <a:lnTo>
                      <a:pt x="36" y="4"/>
                    </a:lnTo>
                    <a:lnTo>
                      <a:pt x="36" y="0"/>
                    </a:lnTo>
                    <a:lnTo>
                      <a:pt x="40" y="0"/>
                    </a:lnTo>
                    <a:lnTo>
                      <a:pt x="44" y="0"/>
                    </a:lnTo>
                    <a:lnTo>
                      <a:pt x="48" y="4"/>
                    </a:lnTo>
                    <a:lnTo>
                      <a:pt x="52" y="8"/>
                    </a:lnTo>
                    <a:lnTo>
                      <a:pt x="52" y="12"/>
                    </a:lnTo>
                    <a:lnTo>
                      <a:pt x="56" y="12"/>
                    </a:lnTo>
                    <a:lnTo>
                      <a:pt x="60" y="12"/>
                    </a:lnTo>
                    <a:lnTo>
                      <a:pt x="60" y="14"/>
                    </a:lnTo>
                    <a:lnTo>
                      <a:pt x="62" y="14"/>
                    </a:lnTo>
                    <a:lnTo>
                      <a:pt x="66" y="14"/>
                    </a:lnTo>
                    <a:lnTo>
                      <a:pt x="70" y="14"/>
                    </a:lnTo>
                    <a:lnTo>
                      <a:pt x="74" y="14"/>
                    </a:lnTo>
                    <a:lnTo>
                      <a:pt x="74" y="12"/>
                    </a:lnTo>
                    <a:lnTo>
                      <a:pt x="78" y="14"/>
                    </a:lnTo>
                    <a:lnTo>
                      <a:pt x="78" y="18"/>
                    </a:lnTo>
                    <a:lnTo>
                      <a:pt x="78" y="22"/>
                    </a:lnTo>
                    <a:lnTo>
                      <a:pt x="82" y="22"/>
                    </a:lnTo>
                    <a:lnTo>
                      <a:pt x="82" y="26"/>
                    </a:lnTo>
                    <a:lnTo>
                      <a:pt x="86" y="26"/>
                    </a:lnTo>
                    <a:lnTo>
                      <a:pt x="82" y="26"/>
                    </a:lnTo>
                    <a:lnTo>
                      <a:pt x="82" y="30"/>
                    </a:lnTo>
                    <a:lnTo>
                      <a:pt x="78" y="30"/>
                    </a:lnTo>
                    <a:lnTo>
                      <a:pt x="78" y="34"/>
                    </a:lnTo>
                    <a:lnTo>
                      <a:pt x="74" y="34"/>
                    </a:lnTo>
                    <a:lnTo>
                      <a:pt x="74" y="30"/>
                    </a:lnTo>
                    <a:lnTo>
                      <a:pt x="70" y="26"/>
                    </a:lnTo>
                    <a:lnTo>
                      <a:pt x="66" y="26"/>
                    </a:lnTo>
                    <a:lnTo>
                      <a:pt x="66" y="30"/>
                    </a:lnTo>
                    <a:lnTo>
                      <a:pt x="62" y="30"/>
                    </a:lnTo>
                    <a:lnTo>
                      <a:pt x="60" y="30"/>
                    </a:lnTo>
                    <a:lnTo>
                      <a:pt x="60" y="26"/>
                    </a:lnTo>
                    <a:lnTo>
                      <a:pt x="56" y="26"/>
                    </a:lnTo>
                    <a:lnTo>
                      <a:pt x="52" y="26"/>
                    </a:lnTo>
                    <a:lnTo>
                      <a:pt x="48" y="26"/>
                    </a:lnTo>
                    <a:lnTo>
                      <a:pt x="44" y="26"/>
                    </a:lnTo>
                    <a:lnTo>
                      <a:pt x="40" y="26"/>
                    </a:lnTo>
                    <a:lnTo>
                      <a:pt x="40" y="30"/>
                    </a:lnTo>
                    <a:lnTo>
                      <a:pt x="36" y="30"/>
                    </a:lnTo>
                    <a:lnTo>
                      <a:pt x="36" y="26"/>
                    </a:lnTo>
                    <a:lnTo>
                      <a:pt x="34" y="26"/>
                    </a:lnTo>
                    <a:lnTo>
                      <a:pt x="34" y="30"/>
                    </a:lnTo>
                    <a:lnTo>
                      <a:pt x="34" y="34"/>
                    </a:lnTo>
                    <a:lnTo>
                      <a:pt x="34" y="38"/>
                    </a:lnTo>
                    <a:lnTo>
                      <a:pt x="36" y="38"/>
                    </a:lnTo>
                    <a:lnTo>
                      <a:pt x="36" y="40"/>
                    </a:lnTo>
                    <a:lnTo>
                      <a:pt x="36" y="44"/>
                    </a:lnTo>
                    <a:lnTo>
                      <a:pt x="40" y="44"/>
                    </a:lnTo>
                    <a:lnTo>
                      <a:pt x="40" y="48"/>
                    </a:lnTo>
                    <a:lnTo>
                      <a:pt x="44" y="48"/>
                    </a:lnTo>
                    <a:lnTo>
                      <a:pt x="44" y="52"/>
                    </a:lnTo>
                    <a:lnTo>
                      <a:pt x="48" y="56"/>
                    </a:lnTo>
                    <a:lnTo>
                      <a:pt x="48" y="60"/>
                    </a:lnTo>
                    <a:lnTo>
                      <a:pt x="52" y="60"/>
                    </a:lnTo>
                    <a:lnTo>
                      <a:pt x="56" y="60"/>
                    </a:lnTo>
                    <a:lnTo>
                      <a:pt x="52" y="64"/>
                    </a:lnTo>
                    <a:lnTo>
                      <a:pt x="56" y="64"/>
                    </a:lnTo>
                    <a:lnTo>
                      <a:pt x="56" y="66"/>
                    </a:lnTo>
                    <a:lnTo>
                      <a:pt x="60" y="66"/>
                    </a:lnTo>
                    <a:lnTo>
                      <a:pt x="60" y="70"/>
                    </a:lnTo>
                    <a:lnTo>
                      <a:pt x="60" y="70"/>
                    </a:lnTo>
                    <a:lnTo>
                      <a:pt x="60" y="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8" name="Freeform 95">
                <a:extLst>
                  <a:ext uri="{FF2B5EF4-FFF2-40B4-BE49-F238E27FC236}">
                    <a16:creationId xmlns:a16="http://schemas.microsoft.com/office/drawing/2014/main" id="{8CC6B7BB-6517-4583-8010-32CB952F2033}"/>
                  </a:ext>
                </a:extLst>
              </p:cNvPr>
              <p:cNvSpPr>
                <a:spLocks/>
              </p:cNvSpPr>
              <p:nvPr/>
            </p:nvSpPr>
            <p:spPr bwMode="auto">
              <a:xfrm>
                <a:off x="4651068" y="8398303"/>
                <a:ext cx="170773" cy="90614"/>
              </a:xfrm>
              <a:custGeom>
                <a:avLst/>
                <a:gdLst>
                  <a:gd name="T0" fmla="*/ 84 w 98"/>
                  <a:gd name="T1" fmla="*/ 42 h 52"/>
                  <a:gd name="T2" fmla="*/ 80 w 98"/>
                  <a:gd name="T3" fmla="*/ 46 h 52"/>
                  <a:gd name="T4" fmla="*/ 72 w 98"/>
                  <a:gd name="T5" fmla="*/ 46 h 52"/>
                  <a:gd name="T6" fmla="*/ 68 w 98"/>
                  <a:gd name="T7" fmla="*/ 50 h 52"/>
                  <a:gd name="T8" fmla="*/ 68 w 98"/>
                  <a:gd name="T9" fmla="*/ 50 h 52"/>
                  <a:gd name="T10" fmla="*/ 60 w 98"/>
                  <a:gd name="T11" fmla="*/ 46 h 52"/>
                  <a:gd name="T12" fmla="*/ 58 w 98"/>
                  <a:gd name="T13" fmla="*/ 50 h 52"/>
                  <a:gd name="T14" fmla="*/ 54 w 98"/>
                  <a:gd name="T15" fmla="*/ 46 h 52"/>
                  <a:gd name="T16" fmla="*/ 50 w 98"/>
                  <a:gd name="T17" fmla="*/ 46 h 52"/>
                  <a:gd name="T18" fmla="*/ 46 w 98"/>
                  <a:gd name="T19" fmla="*/ 42 h 52"/>
                  <a:gd name="T20" fmla="*/ 42 w 98"/>
                  <a:gd name="T21" fmla="*/ 42 h 52"/>
                  <a:gd name="T22" fmla="*/ 38 w 98"/>
                  <a:gd name="T23" fmla="*/ 46 h 52"/>
                  <a:gd name="T24" fmla="*/ 38 w 98"/>
                  <a:gd name="T25" fmla="*/ 52 h 52"/>
                  <a:gd name="T26" fmla="*/ 34 w 98"/>
                  <a:gd name="T27" fmla="*/ 52 h 52"/>
                  <a:gd name="T28" fmla="*/ 26 w 98"/>
                  <a:gd name="T29" fmla="*/ 50 h 52"/>
                  <a:gd name="T30" fmla="*/ 24 w 98"/>
                  <a:gd name="T31" fmla="*/ 46 h 52"/>
                  <a:gd name="T32" fmla="*/ 24 w 98"/>
                  <a:gd name="T33" fmla="*/ 46 h 52"/>
                  <a:gd name="T34" fmla="*/ 20 w 98"/>
                  <a:gd name="T35" fmla="*/ 42 h 52"/>
                  <a:gd name="T36" fmla="*/ 12 w 98"/>
                  <a:gd name="T37" fmla="*/ 38 h 52"/>
                  <a:gd name="T38" fmla="*/ 8 w 98"/>
                  <a:gd name="T39" fmla="*/ 30 h 52"/>
                  <a:gd name="T40" fmla="*/ 4 w 98"/>
                  <a:gd name="T41" fmla="*/ 26 h 52"/>
                  <a:gd name="T42" fmla="*/ 4 w 98"/>
                  <a:gd name="T43" fmla="*/ 22 h 52"/>
                  <a:gd name="T44" fmla="*/ 0 w 98"/>
                  <a:gd name="T45" fmla="*/ 18 h 52"/>
                  <a:gd name="T46" fmla="*/ 4 w 98"/>
                  <a:gd name="T47" fmla="*/ 18 h 52"/>
                  <a:gd name="T48" fmla="*/ 8 w 98"/>
                  <a:gd name="T49" fmla="*/ 12 h 52"/>
                  <a:gd name="T50" fmla="*/ 12 w 98"/>
                  <a:gd name="T51" fmla="*/ 12 h 52"/>
                  <a:gd name="T52" fmla="*/ 12 w 98"/>
                  <a:gd name="T53" fmla="*/ 12 h 52"/>
                  <a:gd name="T54" fmla="*/ 16 w 98"/>
                  <a:gd name="T55" fmla="*/ 12 h 52"/>
                  <a:gd name="T56" fmla="*/ 20 w 98"/>
                  <a:gd name="T57" fmla="*/ 8 h 52"/>
                  <a:gd name="T58" fmla="*/ 24 w 98"/>
                  <a:gd name="T59" fmla="*/ 8 h 52"/>
                  <a:gd name="T60" fmla="*/ 26 w 98"/>
                  <a:gd name="T61" fmla="*/ 4 h 52"/>
                  <a:gd name="T62" fmla="*/ 30 w 98"/>
                  <a:gd name="T63" fmla="*/ 0 h 52"/>
                  <a:gd name="T64" fmla="*/ 34 w 98"/>
                  <a:gd name="T65" fmla="*/ 0 h 52"/>
                  <a:gd name="T66" fmla="*/ 38 w 98"/>
                  <a:gd name="T67" fmla="*/ 4 h 52"/>
                  <a:gd name="T68" fmla="*/ 38 w 98"/>
                  <a:gd name="T69" fmla="*/ 4 h 52"/>
                  <a:gd name="T70" fmla="*/ 46 w 98"/>
                  <a:gd name="T71" fmla="*/ 0 h 52"/>
                  <a:gd name="T72" fmla="*/ 46 w 98"/>
                  <a:gd name="T73" fmla="*/ 4 h 52"/>
                  <a:gd name="T74" fmla="*/ 50 w 98"/>
                  <a:gd name="T75" fmla="*/ 4 h 52"/>
                  <a:gd name="T76" fmla="*/ 58 w 98"/>
                  <a:gd name="T77" fmla="*/ 8 h 52"/>
                  <a:gd name="T78" fmla="*/ 60 w 98"/>
                  <a:gd name="T79" fmla="*/ 8 h 52"/>
                  <a:gd name="T80" fmla="*/ 60 w 98"/>
                  <a:gd name="T81" fmla="*/ 12 h 52"/>
                  <a:gd name="T82" fmla="*/ 60 w 98"/>
                  <a:gd name="T83" fmla="*/ 16 h 52"/>
                  <a:gd name="T84" fmla="*/ 64 w 98"/>
                  <a:gd name="T85" fmla="*/ 18 h 52"/>
                  <a:gd name="T86" fmla="*/ 68 w 98"/>
                  <a:gd name="T87" fmla="*/ 18 h 52"/>
                  <a:gd name="T88" fmla="*/ 72 w 98"/>
                  <a:gd name="T89" fmla="*/ 18 h 52"/>
                  <a:gd name="T90" fmla="*/ 68 w 98"/>
                  <a:gd name="T91" fmla="*/ 12 h 52"/>
                  <a:gd name="T92" fmla="*/ 72 w 98"/>
                  <a:gd name="T93" fmla="*/ 16 h 52"/>
                  <a:gd name="T94" fmla="*/ 80 w 98"/>
                  <a:gd name="T95" fmla="*/ 16 h 52"/>
                  <a:gd name="T96" fmla="*/ 80 w 98"/>
                  <a:gd name="T97" fmla="*/ 16 h 52"/>
                  <a:gd name="T98" fmla="*/ 80 w 98"/>
                  <a:gd name="T99" fmla="*/ 18 h 52"/>
                  <a:gd name="T100" fmla="*/ 88 w 98"/>
                  <a:gd name="T101" fmla="*/ 18 h 52"/>
                  <a:gd name="T102" fmla="*/ 94 w 98"/>
                  <a:gd name="T103" fmla="*/ 22 h 52"/>
                  <a:gd name="T104" fmla="*/ 94 w 98"/>
                  <a:gd name="T105" fmla="*/ 30 h 52"/>
                  <a:gd name="T106" fmla="*/ 94 w 98"/>
                  <a:gd name="T107" fmla="*/ 30 h 52"/>
                  <a:gd name="T108" fmla="*/ 88 w 98"/>
                  <a:gd name="T109" fmla="*/ 38 h 52"/>
                  <a:gd name="T110" fmla="*/ 88 w 98"/>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52">
                    <a:moveTo>
                      <a:pt x="88" y="38"/>
                    </a:moveTo>
                    <a:lnTo>
                      <a:pt x="88" y="42"/>
                    </a:lnTo>
                    <a:lnTo>
                      <a:pt x="88" y="42"/>
                    </a:lnTo>
                    <a:lnTo>
                      <a:pt x="88" y="42"/>
                    </a:lnTo>
                    <a:lnTo>
                      <a:pt x="84" y="42"/>
                    </a:lnTo>
                    <a:lnTo>
                      <a:pt x="84" y="46"/>
                    </a:lnTo>
                    <a:lnTo>
                      <a:pt x="80" y="46"/>
                    </a:lnTo>
                    <a:lnTo>
                      <a:pt x="80" y="46"/>
                    </a:lnTo>
                    <a:lnTo>
                      <a:pt x="80" y="46"/>
                    </a:lnTo>
                    <a:lnTo>
                      <a:pt x="80" y="46"/>
                    </a:lnTo>
                    <a:lnTo>
                      <a:pt x="76" y="46"/>
                    </a:lnTo>
                    <a:lnTo>
                      <a:pt x="76" y="46"/>
                    </a:lnTo>
                    <a:lnTo>
                      <a:pt x="76" y="46"/>
                    </a:lnTo>
                    <a:lnTo>
                      <a:pt x="76" y="46"/>
                    </a:lnTo>
                    <a:lnTo>
                      <a:pt x="72" y="46"/>
                    </a:lnTo>
                    <a:lnTo>
                      <a:pt x="72" y="46"/>
                    </a:lnTo>
                    <a:lnTo>
                      <a:pt x="72" y="46"/>
                    </a:lnTo>
                    <a:lnTo>
                      <a:pt x="72" y="50"/>
                    </a:lnTo>
                    <a:lnTo>
                      <a:pt x="72" y="50"/>
                    </a:lnTo>
                    <a:lnTo>
                      <a:pt x="68" y="50"/>
                    </a:lnTo>
                    <a:lnTo>
                      <a:pt x="68" y="50"/>
                    </a:lnTo>
                    <a:lnTo>
                      <a:pt x="68" y="50"/>
                    </a:lnTo>
                    <a:lnTo>
                      <a:pt x="68" y="50"/>
                    </a:lnTo>
                    <a:lnTo>
                      <a:pt x="68" y="50"/>
                    </a:lnTo>
                    <a:lnTo>
                      <a:pt x="68" y="50"/>
                    </a:lnTo>
                    <a:lnTo>
                      <a:pt x="68" y="50"/>
                    </a:lnTo>
                    <a:lnTo>
                      <a:pt x="64" y="50"/>
                    </a:lnTo>
                    <a:lnTo>
                      <a:pt x="64" y="46"/>
                    </a:lnTo>
                    <a:lnTo>
                      <a:pt x="64" y="46"/>
                    </a:lnTo>
                    <a:lnTo>
                      <a:pt x="60" y="46"/>
                    </a:lnTo>
                    <a:lnTo>
                      <a:pt x="60" y="46"/>
                    </a:lnTo>
                    <a:lnTo>
                      <a:pt x="60" y="50"/>
                    </a:lnTo>
                    <a:lnTo>
                      <a:pt x="60" y="50"/>
                    </a:lnTo>
                    <a:lnTo>
                      <a:pt x="60" y="50"/>
                    </a:lnTo>
                    <a:lnTo>
                      <a:pt x="58" y="50"/>
                    </a:lnTo>
                    <a:lnTo>
                      <a:pt x="58" y="50"/>
                    </a:lnTo>
                    <a:lnTo>
                      <a:pt x="58" y="50"/>
                    </a:lnTo>
                    <a:lnTo>
                      <a:pt x="58" y="50"/>
                    </a:lnTo>
                    <a:lnTo>
                      <a:pt x="58" y="46"/>
                    </a:lnTo>
                    <a:lnTo>
                      <a:pt x="54" y="46"/>
                    </a:lnTo>
                    <a:lnTo>
                      <a:pt x="54" y="46"/>
                    </a:lnTo>
                    <a:lnTo>
                      <a:pt x="54" y="46"/>
                    </a:lnTo>
                    <a:lnTo>
                      <a:pt x="50" y="46"/>
                    </a:lnTo>
                    <a:lnTo>
                      <a:pt x="50" y="46"/>
                    </a:lnTo>
                    <a:lnTo>
                      <a:pt x="50" y="46"/>
                    </a:lnTo>
                    <a:lnTo>
                      <a:pt x="50" y="46"/>
                    </a:lnTo>
                    <a:lnTo>
                      <a:pt x="50" y="46"/>
                    </a:lnTo>
                    <a:lnTo>
                      <a:pt x="46" y="42"/>
                    </a:lnTo>
                    <a:lnTo>
                      <a:pt x="46" y="42"/>
                    </a:lnTo>
                    <a:lnTo>
                      <a:pt x="46" y="42"/>
                    </a:lnTo>
                    <a:lnTo>
                      <a:pt x="46" y="42"/>
                    </a:lnTo>
                    <a:lnTo>
                      <a:pt x="42" y="42"/>
                    </a:lnTo>
                    <a:lnTo>
                      <a:pt x="42" y="42"/>
                    </a:lnTo>
                    <a:lnTo>
                      <a:pt x="42" y="42"/>
                    </a:lnTo>
                    <a:lnTo>
                      <a:pt x="42" y="42"/>
                    </a:lnTo>
                    <a:lnTo>
                      <a:pt x="42" y="46"/>
                    </a:lnTo>
                    <a:lnTo>
                      <a:pt x="42" y="46"/>
                    </a:lnTo>
                    <a:lnTo>
                      <a:pt x="38" y="46"/>
                    </a:lnTo>
                    <a:lnTo>
                      <a:pt x="38" y="46"/>
                    </a:lnTo>
                    <a:lnTo>
                      <a:pt x="38" y="46"/>
                    </a:lnTo>
                    <a:lnTo>
                      <a:pt x="38" y="50"/>
                    </a:lnTo>
                    <a:lnTo>
                      <a:pt x="38" y="50"/>
                    </a:lnTo>
                    <a:lnTo>
                      <a:pt x="38" y="50"/>
                    </a:lnTo>
                    <a:lnTo>
                      <a:pt x="38" y="52"/>
                    </a:lnTo>
                    <a:lnTo>
                      <a:pt x="38" y="52"/>
                    </a:lnTo>
                    <a:lnTo>
                      <a:pt x="38" y="50"/>
                    </a:lnTo>
                    <a:lnTo>
                      <a:pt x="34" y="50"/>
                    </a:lnTo>
                    <a:lnTo>
                      <a:pt x="34" y="50"/>
                    </a:lnTo>
                    <a:lnTo>
                      <a:pt x="34" y="50"/>
                    </a:lnTo>
                    <a:lnTo>
                      <a:pt x="34" y="52"/>
                    </a:lnTo>
                    <a:lnTo>
                      <a:pt x="30" y="52"/>
                    </a:lnTo>
                    <a:lnTo>
                      <a:pt x="30" y="52"/>
                    </a:lnTo>
                    <a:lnTo>
                      <a:pt x="26" y="50"/>
                    </a:lnTo>
                    <a:lnTo>
                      <a:pt x="26" y="50"/>
                    </a:lnTo>
                    <a:lnTo>
                      <a:pt x="26" y="50"/>
                    </a:lnTo>
                    <a:lnTo>
                      <a:pt x="26" y="50"/>
                    </a:lnTo>
                    <a:lnTo>
                      <a:pt x="24" y="50"/>
                    </a:lnTo>
                    <a:lnTo>
                      <a:pt x="24" y="46"/>
                    </a:lnTo>
                    <a:lnTo>
                      <a:pt x="24" y="46"/>
                    </a:lnTo>
                    <a:lnTo>
                      <a:pt x="24" y="46"/>
                    </a:lnTo>
                    <a:lnTo>
                      <a:pt x="24" y="46"/>
                    </a:lnTo>
                    <a:lnTo>
                      <a:pt x="24" y="46"/>
                    </a:lnTo>
                    <a:lnTo>
                      <a:pt x="24" y="46"/>
                    </a:lnTo>
                    <a:lnTo>
                      <a:pt x="24" y="46"/>
                    </a:lnTo>
                    <a:lnTo>
                      <a:pt x="24" y="46"/>
                    </a:lnTo>
                    <a:lnTo>
                      <a:pt x="24" y="46"/>
                    </a:lnTo>
                    <a:lnTo>
                      <a:pt x="24" y="46"/>
                    </a:lnTo>
                    <a:lnTo>
                      <a:pt x="24" y="46"/>
                    </a:lnTo>
                    <a:lnTo>
                      <a:pt x="20" y="42"/>
                    </a:lnTo>
                    <a:lnTo>
                      <a:pt x="20" y="42"/>
                    </a:lnTo>
                    <a:lnTo>
                      <a:pt x="20" y="42"/>
                    </a:lnTo>
                    <a:lnTo>
                      <a:pt x="20" y="42"/>
                    </a:lnTo>
                    <a:lnTo>
                      <a:pt x="20" y="42"/>
                    </a:lnTo>
                    <a:lnTo>
                      <a:pt x="16" y="38"/>
                    </a:lnTo>
                    <a:lnTo>
                      <a:pt x="12" y="38"/>
                    </a:lnTo>
                    <a:lnTo>
                      <a:pt x="12" y="34"/>
                    </a:lnTo>
                    <a:lnTo>
                      <a:pt x="12" y="34"/>
                    </a:lnTo>
                    <a:lnTo>
                      <a:pt x="12" y="34"/>
                    </a:lnTo>
                    <a:lnTo>
                      <a:pt x="8" y="34"/>
                    </a:lnTo>
                    <a:lnTo>
                      <a:pt x="8" y="30"/>
                    </a:lnTo>
                    <a:lnTo>
                      <a:pt x="8" y="30"/>
                    </a:lnTo>
                    <a:lnTo>
                      <a:pt x="8" y="30"/>
                    </a:lnTo>
                    <a:lnTo>
                      <a:pt x="4" y="30"/>
                    </a:lnTo>
                    <a:lnTo>
                      <a:pt x="4" y="26"/>
                    </a:lnTo>
                    <a:lnTo>
                      <a:pt x="4" y="26"/>
                    </a:lnTo>
                    <a:lnTo>
                      <a:pt x="4" y="26"/>
                    </a:lnTo>
                    <a:lnTo>
                      <a:pt x="8" y="22"/>
                    </a:lnTo>
                    <a:lnTo>
                      <a:pt x="4" y="22"/>
                    </a:lnTo>
                    <a:lnTo>
                      <a:pt x="4" y="22"/>
                    </a:lnTo>
                    <a:lnTo>
                      <a:pt x="4" y="22"/>
                    </a:lnTo>
                    <a:lnTo>
                      <a:pt x="4" y="18"/>
                    </a:lnTo>
                    <a:lnTo>
                      <a:pt x="4" y="18"/>
                    </a:lnTo>
                    <a:lnTo>
                      <a:pt x="0" y="18"/>
                    </a:lnTo>
                    <a:lnTo>
                      <a:pt x="0" y="18"/>
                    </a:lnTo>
                    <a:lnTo>
                      <a:pt x="0" y="18"/>
                    </a:lnTo>
                    <a:lnTo>
                      <a:pt x="0" y="16"/>
                    </a:lnTo>
                    <a:lnTo>
                      <a:pt x="0" y="16"/>
                    </a:lnTo>
                    <a:lnTo>
                      <a:pt x="0" y="16"/>
                    </a:lnTo>
                    <a:lnTo>
                      <a:pt x="4" y="18"/>
                    </a:lnTo>
                    <a:lnTo>
                      <a:pt x="4" y="18"/>
                    </a:lnTo>
                    <a:lnTo>
                      <a:pt x="4" y="16"/>
                    </a:lnTo>
                    <a:lnTo>
                      <a:pt x="4" y="16"/>
                    </a:lnTo>
                    <a:lnTo>
                      <a:pt x="4" y="16"/>
                    </a:lnTo>
                    <a:lnTo>
                      <a:pt x="4" y="16"/>
                    </a:lnTo>
                    <a:lnTo>
                      <a:pt x="8" y="12"/>
                    </a:lnTo>
                    <a:lnTo>
                      <a:pt x="8" y="12"/>
                    </a:lnTo>
                    <a:lnTo>
                      <a:pt x="8" y="12"/>
                    </a:lnTo>
                    <a:lnTo>
                      <a:pt x="8" y="12"/>
                    </a:lnTo>
                    <a:lnTo>
                      <a:pt x="12" y="12"/>
                    </a:lnTo>
                    <a:lnTo>
                      <a:pt x="12" y="12"/>
                    </a:lnTo>
                    <a:lnTo>
                      <a:pt x="12" y="12"/>
                    </a:lnTo>
                    <a:lnTo>
                      <a:pt x="12" y="12"/>
                    </a:lnTo>
                    <a:lnTo>
                      <a:pt x="12" y="12"/>
                    </a:lnTo>
                    <a:lnTo>
                      <a:pt x="12" y="12"/>
                    </a:lnTo>
                    <a:lnTo>
                      <a:pt x="12" y="12"/>
                    </a:lnTo>
                    <a:lnTo>
                      <a:pt x="12" y="12"/>
                    </a:lnTo>
                    <a:lnTo>
                      <a:pt x="16" y="12"/>
                    </a:lnTo>
                    <a:lnTo>
                      <a:pt x="16" y="12"/>
                    </a:lnTo>
                    <a:lnTo>
                      <a:pt x="16" y="12"/>
                    </a:lnTo>
                    <a:lnTo>
                      <a:pt x="16" y="12"/>
                    </a:lnTo>
                    <a:lnTo>
                      <a:pt x="16" y="8"/>
                    </a:lnTo>
                    <a:lnTo>
                      <a:pt x="20" y="8"/>
                    </a:lnTo>
                    <a:lnTo>
                      <a:pt x="20" y="8"/>
                    </a:lnTo>
                    <a:lnTo>
                      <a:pt x="20" y="8"/>
                    </a:lnTo>
                    <a:lnTo>
                      <a:pt x="20" y="8"/>
                    </a:lnTo>
                    <a:lnTo>
                      <a:pt x="20" y="8"/>
                    </a:lnTo>
                    <a:lnTo>
                      <a:pt x="20" y="8"/>
                    </a:lnTo>
                    <a:lnTo>
                      <a:pt x="20" y="8"/>
                    </a:lnTo>
                    <a:lnTo>
                      <a:pt x="24" y="8"/>
                    </a:lnTo>
                    <a:lnTo>
                      <a:pt x="24" y="8"/>
                    </a:lnTo>
                    <a:lnTo>
                      <a:pt x="24" y="8"/>
                    </a:lnTo>
                    <a:lnTo>
                      <a:pt x="24" y="8"/>
                    </a:lnTo>
                    <a:lnTo>
                      <a:pt x="26" y="4"/>
                    </a:lnTo>
                    <a:lnTo>
                      <a:pt x="26" y="4"/>
                    </a:lnTo>
                    <a:lnTo>
                      <a:pt x="26" y="4"/>
                    </a:lnTo>
                    <a:lnTo>
                      <a:pt x="30" y="4"/>
                    </a:lnTo>
                    <a:lnTo>
                      <a:pt x="30" y="4"/>
                    </a:lnTo>
                    <a:lnTo>
                      <a:pt x="34" y="0"/>
                    </a:lnTo>
                    <a:lnTo>
                      <a:pt x="30" y="0"/>
                    </a:lnTo>
                    <a:lnTo>
                      <a:pt x="30" y="0"/>
                    </a:lnTo>
                    <a:lnTo>
                      <a:pt x="30" y="0"/>
                    </a:lnTo>
                    <a:lnTo>
                      <a:pt x="30" y="0"/>
                    </a:lnTo>
                    <a:lnTo>
                      <a:pt x="34" y="0"/>
                    </a:lnTo>
                    <a:lnTo>
                      <a:pt x="34" y="0"/>
                    </a:lnTo>
                    <a:lnTo>
                      <a:pt x="34" y="0"/>
                    </a:lnTo>
                    <a:lnTo>
                      <a:pt x="38" y="4"/>
                    </a:lnTo>
                    <a:lnTo>
                      <a:pt x="38" y="4"/>
                    </a:lnTo>
                    <a:lnTo>
                      <a:pt x="34" y="4"/>
                    </a:lnTo>
                    <a:lnTo>
                      <a:pt x="38" y="4"/>
                    </a:lnTo>
                    <a:lnTo>
                      <a:pt x="38" y="4"/>
                    </a:lnTo>
                    <a:lnTo>
                      <a:pt x="38" y="4"/>
                    </a:lnTo>
                    <a:lnTo>
                      <a:pt x="38" y="4"/>
                    </a:lnTo>
                    <a:lnTo>
                      <a:pt x="38" y="4"/>
                    </a:lnTo>
                    <a:lnTo>
                      <a:pt x="38" y="4"/>
                    </a:lnTo>
                    <a:lnTo>
                      <a:pt x="38" y="4"/>
                    </a:lnTo>
                    <a:lnTo>
                      <a:pt x="42" y="4"/>
                    </a:lnTo>
                    <a:lnTo>
                      <a:pt x="42" y="4"/>
                    </a:lnTo>
                    <a:lnTo>
                      <a:pt x="42" y="0"/>
                    </a:lnTo>
                    <a:lnTo>
                      <a:pt x="42" y="0"/>
                    </a:lnTo>
                    <a:lnTo>
                      <a:pt x="46" y="0"/>
                    </a:lnTo>
                    <a:lnTo>
                      <a:pt x="46" y="0"/>
                    </a:lnTo>
                    <a:lnTo>
                      <a:pt x="46" y="0"/>
                    </a:lnTo>
                    <a:lnTo>
                      <a:pt x="46" y="0"/>
                    </a:lnTo>
                    <a:lnTo>
                      <a:pt x="46" y="4"/>
                    </a:lnTo>
                    <a:lnTo>
                      <a:pt x="46" y="4"/>
                    </a:lnTo>
                    <a:lnTo>
                      <a:pt x="46" y="4"/>
                    </a:lnTo>
                    <a:lnTo>
                      <a:pt x="46" y="4"/>
                    </a:lnTo>
                    <a:lnTo>
                      <a:pt x="46" y="4"/>
                    </a:lnTo>
                    <a:lnTo>
                      <a:pt x="50" y="4"/>
                    </a:lnTo>
                    <a:lnTo>
                      <a:pt x="50" y="4"/>
                    </a:lnTo>
                    <a:lnTo>
                      <a:pt x="54" y="8"/>
                    </a:lnTo>
                    <a:lnTo>
                      <a:pt x="58" y="8"/>
                    </a:lnTo>
                    <a:lnTo>
                      <a:pt x="58" y="8"/>
                    </a:lnTo>
                    <a:lnTo>
                      <a:pt x="58" y="8"/>
                    </a:lnTo>
                    <a:lnTo>
                      <a:pt x="58" y="8"/>
                    </a:lnTo>
                    <a:lnTo>
                      <a:pt x="58" y="8"/>
                    </a:lnTo>
                    <a:lnTo>
                      <a:pt x="60" y="8"/>
                    </a:lnTo>
                    <a:lnTo>
                      <a:pt x="60" y="8"/>
                    </a:lnTo>
                    <a:lnTo>
                      <a:pt x="60" y="8"/>
                    </a:lnTo>
                    <a:lnTo>
                      <a:pt x="60" y="8"/>
                    </a:lnTo>
                    <a:lnTo>
                      <a:pt x="60" y="8"/>
                    </a:lnTo>
                    <a:lnTo>
                      <a:pt x="60" y="12"/>
                    </a:lnTo>
                    <a:lnTo>
                      <a:pt x="60" y="12"/>
                    </a:lnTo>
                    <a:lnTo>
                      <a:pt x="60" y="12"/>
                    </a:lnTo>
                    <a:lnTo>
                      <a:pt x="60" y="12"/>
                    </a:lnTo>
                    <a:lnTo>
                      <a:pt x="60" y="12"/>
                    </a:lnTo>
                    <a:lnTo>
                      <a:pt x="60" y="16"/>
                    </a:lnTo>
                    <a:lnTo>
                      <a:pt x="60" y="16"/>
                    </a:lnTo>
                    <a:lnTo>
                      <a:pt x="60" y="16"/>
                    </a:lnTo>
                    <a:lnTo>
                      <a:pt x="60" y="16"/>
                    </a:lnTo>
                    <a:lnTo>
                      <a:pt x="60" y="16"/>
                    </a:lnTo>
                    <a:lnTo>
                      <a:pt x="64" y="16"/>
                    </a:lnTo>
                    <a:lnTo>
                      <a:pt x="64" y="18"/>
                    </a:lnTo>
                    <a:lnTo>
                      <a:pt x="64" y="18"/>
                    </a:lnTo>
                    <a:lnTo>
                      <a:pt x="64" y="18"/>
                    </a:lnTo>
                    <a:lnTo>
                      <a:pt x="64" y="18"/>
                    </a:lnTo>
                    <a:lnTo>
                      <a:pt x="64" y="18"/>
                    </a:lnTo>
                    <a:lnTo>
                      <a:pt x="64" y="18"/>
                    </a:lnTo>
                    <a:lnTo>
                      <a:pt x="68" y="18"/>
                    </a:lnTo>
                    <a:lnTo>
                      <a:pt x="68" y="18"/>
                    </a:lnTo>
                    <a:lnTo>
                      <a:pt x="68" y="18"/>
                    </a:lnTo>
                    <a:lnTo>
                      <a:pt x="68" y="18"/>
                    </a:lnTo>
                    <a:lnTo>
                      <a:pt x="68" y="16"/>
                    </a:lnTo>
                    <a:lnTo>
                      <a:pt x="68" y="16"/>
                    </a:lnTo>
                    <a:lnTo>
                      <a:pt x="72" y="18"/>
                    </a:lnTo>
                    <a:lnTo>
                      <a:pt x="68" y="16"/>
                    </a:lnTo>
                    <a:lnTo>
                      <a:pt x="68" y="16"/>
                    </a:lnTo>
                    <a:lnTo>
                      <a:pt x="68" y="12"/>
                    </a:lnTo>
                    <a:lnTo>
                      <a:pt x="68" y="12"/>
                    </a:lnTo>
                    <a:lnTo>
                      <a:pt x="68" y="12"/>
                    </a:lnTo>
                    <a:lnTo>
                      <a:pt x="68" y="12"/>
                    </a:lnTo>
                    <a:lnTo>
                      <a:pt x="72" y="12"/>
                    </a:lnTo>
                    <a:lnTo>
                      <a:pt x="72" y="16"/>
                    </a:lnTo>
                    <a:lnTo>
                      <a:pt x="72" y="16"/>
                    </a:lnTo>
                    <a:lnTo>
                      <a:pt x="72" y="16"/>
                    </a:lnTo>
                    <a:lnTo>
                      <a:pt x="76" y="16"/>
                    </a:lnTo>
                    <a:lnTo>
                      <a:pt x="76" y="16"/>
                    </a:lnTo>
                    <a:lnTo>
                      <a:pt x="76" y="16"/>
                    </a:lnTo>
                    <a:lnTo>
                      <a:pt x="80" y="16"/>
                    </a:lnTo>
                    <a:lnTo>
                      <a:pt x="80" y="16"/>
                    </a:lnTo>
                    <a:lnTo>
                      <a:pt x="80" y="16"/>
                    </a:lnTo>
                    <a:lnTo>
                      <a:pt x="80" y="16"/>
                    </a:lnTo>
                    <a:lnTo>
                      <a:pt x="80" y="16"/>
                    </a:lnTo>
                    <a:lnTo>
                      <a:pt x="80" y="16"/>
                    </a:lnTo>
                    <a:lnTo>
                      <a:pt x="80" y="16"/>
                    </a:lnTo>
                    <a:lnTo>
                      <a:pt x="80" y="18"/>
                    </a:lnTo>
                    <a:lnTo>
                      <a:pt x="80" y="18"/>
                    </a:lnTo>
                    <a:lnTo>
                      <a:pt x="80" y="18"/>
                    </a:lnTo>
                    <a:lnTo>
                      <a:pt x="80" y="18"/>
                    </a:lnTo>
                    <a:lnTo>
                      <a:pt x="80" y="18"/>
                    </a:lnTo>
                    <a:lnTo>
                      <a:pt x="84" y="22"/>
                    </a:lnTo>
                    <a:lnTo>
                      <a:pt x="84" y="22"/>
                    </a:lnTo>
                    <a:lnTo>
                      <a:pt x="84" y="22"/>
                    </a:lnTo>
                    <a:lnTo>
                      <a:pt x="84" y="22"/>
                    </a:lnTo>
                    <a:lnTo>
                      <a:pt x="88" y="18"/>
                    </a:lnTo>
                    <a:lnTo>
                      <a:pt x="88" y="22"/>
                    </a:lnTo>
                    <a:lnTo>
                      <a:pt x="88" y="22"/>
                    </a:lnTo>
                    <a:lnTo>
                      <a:pt x="90" y="22"/>
                    </a:lnTo>
                    <a:lnTo>
                      <a:pt x="90" y="22"/>
                    </a:lnTo>
                    <a:lnTo>
                      <a:pt x="94" y="22"/>
                    </a:lnTo>
                    <a:lnTo>
                      <a:pt x="94" y="26"/>
                    </a:lnTo>
                    <a:lnTo>
                      <a:pt x="94" y="26"/>
                    </a:lnTo>
                    <a:lnTo>
                      <a:pt x="94" y="26"/>
                    </a:lnTo>
                    <a:lnTo>
                      <a:pt x="94" y="30"/>
                    </a:lnTo>
                    <a:lnTo>
                      <a:pt x="94" y="30"/>
                    </a:lnTo>
                    <a:lnTo>
                      <a:pt x="98" y="30"/>
                    </a:lnTo>
                    <a:lnTo>
                      <a:pt x="98" y="30"/>
                    </a:lnTo>
                    <a:lnTo>
                      <a:pt x="98" y="30"/>
                    </a:lnTo>
                    <a:lnTo>
                      <a:pt x="94" y="30"/>
                    </a:lnTo>
                    <a:lnTo>
                      <a:pt x="94" y="30"/>
                    </a:lnTo>
                    <a:lnTo>
                      <a:pt x="90" y="34"/>
                    </a:lnTo>
                    <a:lnTo>
                      <a:pt x="90" y="34"/>
                    </a:lnTo>
                    <a:lnTo>
                      <a:pt x="90" y="34"/>
                    </a:lnTo>
                    <a:lnTo>
                      <a:pt x="88" y="38"/>
                    </a:lnTo>
                    <a:lnTo>
                      <a:pt x="88" y="38"/>
                    </a:lnTo>
                    <a:lnTo>
                      <a:pt x="88" y="38"/>
                    </a:lnTo>
                    <a:lnTo>
                      <a:pt x="88" y="38"/>
                    </a:lnTo>
                    <a:lnTo>
                      <a:pt x="88" y="38"/>
                    </a:lnTo>
                    <a:lnTo>
                      <a:pt x="88" y="38"/>
                    </a:lnTo>
                    <a:lnTo>
                      <a:pt x="88" y="38"/>
                    </a:lnTo>
                    <a:lnTo>
                      <a:pt x="88" y="38"/>
                    </a:lnTo>
                    <a:lnTo>
                      <a:pt x="88"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9" name="Freeform 96">
                <a:extLst>
                  <a:ext uri="{FF2B5EF4-FFF2-40B4-BE49-F238E27FC236}">
                    <a16:creationId xmlns:a16="http://schemas.microsoft.com/office/drawing/2014/main" id="{B761B326-3EF2-49A3-9B02-DF268D3168C6}"/>
                  </a:ext>
                </a:extLst>
              </p:cNvPr>
              <p:cNvSpPr>
                <a:spLocks noEditPoints="1"/>
              </p:cNvSpPr>
              <p:nvPr/>
            </p:nvSpPr>
            <p:spPr bwMode="auto">
              <a:xfrm>
                <a:off x="4553483" y="8143886"/>
                <a:ext cx="170773" cy="125466"/>
              </a:xfrm>
              <a:custGeom>
                <a:avLst/>
                <a:gdLst>
                  <a:gd name="T0" fmla="*/ 4 w 98"/>
                  <a:gd name="T1" fmla="*/ 22 h 72"/>
                  <a:gd name="T2" fmla="*/ 8 w 98"/>
                  <a:gd name="T3" fmla="*/ 16 h 72"/>
                  <a:gd name="T4" fmla="*/ 24 w 98"/>
                  <a:gd name="T5" fmla="*/ 12 h 72"/>
                  <a:gd name="T6" fmla="*/ 34 w 98"/>
                  <a:gd name="T7" fmla="*/ 4 h 72"/>
                  <a:gd name="T8" fmla="*/ 30 w 98"/>
                  <a:gd name="T9" fmla="*/ 16 h 72"/>
                  <a:gd name="T10" fmla="*/ 16 w 98"/>
                  <a:gd name="T11" fmla="*/ 16 h 72"/>
                  <a:gd name="T12" fmla="*/ 4 w 98"/>
                  <a:gd name="T13" fmla="*/ 22 h 72"/>
                  <a:gd name="T14" fmla="*/ 20 w 98"/>
                  <a:gd name="T15" fmla="*/ 56 h 72"/>
                  <a:gd name="T16" fmla="*/ 24 w 98"/>
                  <a:gd name="T17" fmla="*/ 64 h 72"/>
                  <a:gd name="T18" fmla="*/ 8 w 98"/>
                  <a:gd name="T19" fmla="*/ 60 h 72"/>
                  <a:gd name="T20" fmla="*/ 8 w 98"/>
                  <a:gd name="T21" fmla="*/ 56 h 72"/>
                  <a:gd name="T22" fmla="*/ 0 w 98"/>
                  <a:gd name="T23" fmla="*/ 46 h 72"/>
                  <a:gd name="T24" fmla="*/ 0 w 98"/>
                  <a:gd name="T25" fmla="*/ 42 h 72"/>
                  <a:gd name="T26" fmla="*/ 0 w 98"/>
                  <a:gd name="T27" fmla="*/ 26 h 72"/>
                  <a:gd name="T28" fmla="*/ 8 w 98"/>
                  <a:gd name="T29" fmla="*/ 30 h 72"/>
                  <a:gd name="T30" fmla="*/ 16 w 98"/>
                  <a:gd name="T31" fmla="*/ 26 h 72"/>
                  <a:gd name="T32" fmla="*/ 16 w 98"/>
                  <a:gd name="T33" fmla="*/ 16 h 72"/>
                  <a:gd name="T34" fmla="*/ 30 w 98"/>
                  <a:gd name="T35" fmla="*/ 18 h 72"/>
                  <a:gd name="T36" fmla="*/ 30 w 98"/>
                  <a:gd name="T37" fmla="*/ 22 h 72"/>
                  <a:gd name="T38" fmla="*/ 38 w 98"/>
                  <a:gd name="T39" fmla="*/ 26 h 72"/>
                  <a:gd name="T40" fmla="*/ 34 w 98"/>
                  <a:gd name="T41" fmla="*/ 38 h 72"/>
                  <a:gd name="T42" fmla="*/ 30 w 98"/>
                  <a:gd name="T43" fmla="*/ 42 h 72"/>
                  <a:gd name="T44" fmla="*/ 24 w 98"/>
                  <a:gd name="T45" fmla="*/ 46 h 72"/>
                  <a:gd name="T46" fmla="*/ 20 w 98"/>
                  <a:gd name="T47" fmla="*/ 52 h 72"/>
                  <a:gd name="T48" fmla="*/ 42 w 98"/>
                  <a:gd name="T49" fmla="*/ 12 h 72"/>
                  <a:gd name="T50" fmla="*/ 12 w 98"/>
                  <a:gd name="T51" fmla="*/ 18 h 72"/>
                  <a:gd name="T52" fmla="*/ 60 w 98"/>
                  <a:gd name="T53" fmla="*/ 48 h 72"/>
                  <a:gd name="T54" fmla="*/ 56 w 98"/>
                  <a:gd name="T55" fmla="*/ 56 h 72"/>
                  <a:gd name="T56" fmla="*/ 46 w 98"/>
                  <a:gd name="T57" fmla="*/ 56 h 72"/>
                  <a:gd name="T58" fmla="*/ 38 w 98"/>
                  <a:gd name="T59" fmla="*/ 46 h 72"/>
                  <a:gd name="T60" fmla="*/ 46 w 98"/>
                  <a:gd name="T61" fmla="*/ 38 h 72"/>
                  <a:gd name="T62" fmla="*/ 50 w 98"/>
                  <a:gd name="T63" fmla="*/ 46 h 72"/>
                  <a:gd name="T64" fmla="*/ 54 w 98"/>
                  <a:gd name="T65" fmla="*/ 46 h 72"/>
                  <a:gd name="T66" fmla="*/ 56 w 98"/>
                  <a:gd name="T67" fmla="*/ 38 h 72"/>
                  <a:gd name="T68" fmla="*/ 64 w 98"/>
                  <a:gd name="T69" fmla="*/ 48 h 72"/>
                  <a:gd name="T70" fmla="*/ 34 w 98"/>
                  <a:gd name="T71" fmla="*/ 46 h 72"/>
                  <a:gd name="T72" fmla="*/ 34 w 98"/>
                  <a:gd name="T73" fmla="*/ 42 h 72"/>
                  <a:gd name="T74" fmla="*/ 34 w 98"/>
                  <a:gd name="T75" fmla="*/ 48 h 72"/>
                  <a:gd name="T76" fmla="*/ 34 w 98"/>
                  <a:gd name="T77" fmla="*/ 60 h 72"/>
                  <a:gd name="T78" fmla="*/ 26 w 98"/>
                  <a:gd name="T79" fmla="*/ 52 h 72"/>
                  <a:gd name="T80" fmla="*/ 26 w 98"/>
                  <a:gd name="T81" fmla="*/ 48 h 72"/>
                  <a:gd name="T82" fmla="*/ 94 w 98"/>
                  <a:gd name="T83" fmla="*/ 56 h 72"/>
                  <a:gd name="T84" fmla="*/ 38 w 98"/>
                  <a:gd name="T85" fmla="*/ 68 h 72"/>
                  <a:gd name="T86" fmla="*/ 42 w 98"/>
                  <a:gd name="T87" fmla="*/ 56 h 72"/>
                  <a:gd name="T88" fmla="*/ 38 w 98"/>
                  <a:gd name="T89" fmla="*/ 68 h 72"/>
                  <a:gd name="T90" fmla="*/ 24 w 98"/>
                  <a:gd name="T91" fmla="*/ 60 h 72"/>
                  <a:gd name="T92" fmla="*/ 26 w 98"/>
                  <a:gd name="T93" fmla="*/ 60 h 72"/>
                  <a:gd name="T94" fmla="*/ 34 w 98"/>
                  <a:gd name="T95" fmla="*/ 64 h 72"/>
                  <a:gd name="T96" fmla="*/ 60 w 98"/>
                  <a:gd name="T97" fmla="*/ 60 h 72"/>
                  <a:gd name="T98" fmla="*/ 60 w 98"/>
                  <a:gd name="T99" fmla="*/ 64 h 72"/>
                  <a:gd name="T100" fmla="*/ 30 w 98"/>
                  <a:gd name="T101" fmla="*/ 60 h 72"/>
                  <a:gd name="T102" fmla="*/ 30 w 98"/>
                  <a:gd name="T103" fmla="*/ 64 h 72"/>
                  <a:gd name="T104" fmla="*/ 54 w 98"/>
                  <a:gd name="T105" fmla="*/ 72 h 72"/>
                  <a:gd name="T106" fmla="*/ 54 w 98"/>
                  <a:gd name="T107" fmla="*/ 60 h 72"/>
                  <a:gd name="T108" fmla="*/ 42 w 98"/>
                  <a:gd name="T109" fmla="*/ 60 h 72"/>
                  <a:gd name="T110" fmla="*/ 54 w 98"/>
                  <a:gd name="T111" fmla="*/ 68 h 72"/>
                  <a:gd name="T112" fmla="*/ 42 w 98"/>
                  <a:gd name="T11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72">
                    <a:moveTo>
                      <a:pt x="4" y="22"/>
                    </a:moveTo>
                    <a:lnTo>
                      <a:pt x="8" y="22"/>
                    </a:lnTo>
                    <a:lnTo>
                      <a:pt x="8" y="26"/>
                    </a:lnTo>
                    <a:lnTo>
                      <a:pt x="4" y="26"/>
                    </a:lnTo>
                    <a:lnTo>
                      <a:pt x="4" y="22"/>
                    </a:lnTo>
                    <a:lnTo>
                      <a:pt x="0" y="22"/>
                    </a:lnTo>
                    <a:lnTo>
                      <a:pt x="0" y="18"/>
                    </a:lnTo>
                    <a:lnTo>
                      <a:pt x="4" y="18"/>
                    </a:lnTo>
                    <a:lnTo>
                      <a:pt x="4" y="16"/>
                    </a:lnTo>
                    <a:lnTo>
                      <a:pt x="8" y="16"/>
                    </a:lnTo>
                    <a:lnTo>
                      <a:pt x="12" y="16"/>
                    </a:lnTo>
                    <a:lnTo>
                      <a:pt x="16" y="16"/>
                    </a:lnTo>
                    <a:lnTo>
                      <a:pt x="20" y="16"/>
                    </a:lnTo>
                    <a:lnTo>
                      <a:pt x="20" y="12"/>
                    </a:lnTo>
                    <a:lnTo>
                      <a:pt x="24" y="12"/>
                    </a:lnTo>
                    <a:lnTo>
                      <a:pt x="24" y="8"/>
                    </a:lnTo>
                    <a:lnTo>
                      <a:pt x="26" y="4"/>
                    </a:lnTo>
                    <a:lnTo>
                      <a:pt x="30" y="4"/>
                    </a:lnTo>
                    <a:lnTo>
                      <a:pt x="34" y="0"/>
                    </a:lnTo>
                    <a:lnTo>
                      <a:pt x="34" y="4"/>
                    </a:lnTo>
                    <a:lnTo>
                      <a:pt x="34" y="8"/>
                    </a:lnTo>
                    <a:lnTo>
                      <a:pt x="34" y="12"/>
                    </a:lnTo>
                    <a:lnTo>
                      <a:pt x="34" y="16"/>
                    </a:lnTo>
                    <a:lnTo>
                      <a:pt x="30" y="18"/>
                    </a:lnTo>
                    <a:lnTo>
                      <a:pt x="30" y="16"/>
                    </a:lnTo>
                    <a:lnTo>
                      <a:pt x="26" y="16"/>
                    </a:lnTo>
                    <a:lnTo>
                      <a:pt x="20" y="16"/>
                    </a:lnTo>
                    <a:lnTo>
                      <a:pt x="16" y="16"/>
                    </a:lnTo>
                    <a:lnTo>
                      <a:pt x="16" y="18"/>
                    </a:lnTo>
                    <a:lnTo>
                      <a:pt x="16" y="16"/>
                    </a:lnTo>
                    <a:lnTo>
                      <a:pt x="12" y="16"/>
                    </a:lnTo>
                    <a:lnTo>
                      <a:pt x="12" y="18"/>
                    </a:lnTo>
                    <a:lnTo>
                      <a:pt x="8" y="18"/>
                    </a:lnTo>
                    <a:lnTo>
                      <a:pt x="8" y="22"/>
                    </a:lnTo>
                    <a:lnTo>
                      <a:pt x="4" y="22"/>
                    </a:lnTo>
                    <a:lnTo>
                      <a:pt x="4" y="22"/>
                    </a:lnTo>
                    <a:lnTo>
                      <a:pt x="4" y="22"/>
                    </a:lnTo>
                    <a:close/>
                    <a:moveTo>
                      <a:pt x="20" y="52"/>
                    </a:moveTo>
                    <a:lnTo>
                      <a:pt x="24" y="56"/>
                    </a:lnTo>
                    <a:lnTo>
                      <a:pt x="20" y="56"/>
                    </a:lnTo>
                    <a:lnTo>
                      <a:pt x="20" y="60"/>
                    </a:lnTo>
                    <a:lnTo>
                      <a:pt x="24" y="60"/>
                    </a:lnTo>
                    <a:lnTo>
                      <a:pt x="24" y="64"/>
                    </a:lnTo>
                    <a:lnTo>
                      <a:pt x="20" y="64"/>
                    </a:lnTo>
                    <a:lnTo>
                      <a:pt x="24" y="64"/>
                    </a:lnTo>
                    <a:lnTo>
                      <a:pt x="20" y="64"/>
                    </a:lnTo>
                    <a:lnTo>
                      <a:pt x="16" y="64"/>
                    </a:lnTo>
                    <a:lnTo>
                      <a:pt x="12" y="64"/>
                    </a:lnTo>
                    <a:lnTo>
                      <a:pt x="8" y="64"/>
                    </a:lnTo>
                    <a:lnTo>
                      <a:pt x="8" y="60"/>
                    </a:lnTo>
                    <a:lnTo>
                      <a:pt x="4" y="60"/>
                    </a:lnTo>
                    <a:lnTo>
                      <a:pt x="4" y="56"/>
                    </a:lnTo>
                    <a:lnTo>
                      <a:pt x="8" y="56"/>
                    </a:lnTo>
                    <a:lnTo>
                      <a:pt x="4" y="56"/>
                    </a:lnTo>
                    <a:lnTo>
                      <a:pt x="8" y="56"/>
                    </a:lnTo>
                    <a:lnTo>
                      <a:pt x="8" y="52"/>
                    </a:lnTo>
                    <a:lnTo>
                      <a:pt x="4" y="52"/>
                    </a:lnTo>
                    <a:lnTo>
                      <a:pt x="4" y="48"/>
                    </a:lnTo>
                    <a:lnTo>
                      <a:pt x="0" y="48"/>
                    </a:lnTo>
                    <a:lnTo>
                      <a:pt x="0" y="46"/>
                    </a:lnTo>
                    <a:lnTo>
                      <a:pt x="0" y="42"/>
                    </a:lnTo>
                    <a:lnTo>
                      <a:pt x="0" y="38"/>
                    </a:lnTo>
                    <a:lnTo>
                      <a:pt x="0" y="42"/>
                    </a:lnTo>
                    <a:lnTo>
                      <a:pt x="0" y="46"/>
                    </a:lnTo>
                    <a:lnTo>
                      <a:pt x="0" y="42"/>
                    </a:lnTo>
                    <a:lnTo>
                      <a:pt x="4" y="42"/>
                    </a:lnTo>
                    <a:lnTo>
                      <a:pt x="4" y="38"/>
                    </a:lnTo>
                    <a:lnTo>
                      <a:pt x="0" y="38"/>
                    </a:lnTo>
                    <a:lnTo>
                      <a:pt x="0" y="30"/>
                    </a:lnTo>
                    <a:lnTo>
                      <a:pt x="0" y="26"/>
                    </a:lnTo>
                    <a:lnTo>
                      <a:pt x="0" y="22"/>
                    </a:lnTo>
                    <a:lnTo>
                      <a:pt x="0" y="26"/>
                    </a:lnTo>
                    <a:lnTo>
                      <a:pt x="4" y="26"/>
                    </a:lnTo>
                    <a:lnTo>
                      <a:pt x="8" y="26"/>
                    </a:lnTo>
                    <a:lnTo>
                      <a:pt x="8" y="30"/>
                    </a:lnTo>
                    <a:lnTo>
                      <a:pt x="8" y="26"/>
                    </a:lnTo>
                    <a:lnTo>
                      <a:pt x="12" y="22"/>
                    </a:lnTo>
                    <a:lnTo>
                      <a:pt x="16" y="22"/>
                    </a:lnTo>
                    <a:lnTo>
                      <a:pt x="12" y="26"/>
                    </a:lnTo>
                    <a:lnTo>
                      <a:pt x="16" y="26"/>
                    </a:lnTo>
                    <a:lnTo>
                      <a:pt x="20" y="26"/>
                    </a:lnTo>
                    <a:lnTo>
                      <a:pt x="16" y="26"/>
                    </a:lnTo>
                    <a:lnTo>
                      <a:pt x="16" y="22"/>
                    </a:lnTo>
                    <a:lnTo>
                      <a:pt x="16" y="18"/>
                    </a:lnTo>
                    <a:lnTo>
                      <a:pt x="16" y="16"/>
                    </a:lnTo>
                    <a:lnTo>
                      <a:pt x="20" y="16"/>
                    </a:lnTo>
                    <a:lnTo>
                      <a:pt x="24" y="16"/>
                    </a:lnTo>
                    <a:lnTo>
                      <a:pt x="26" y="16"/>
                    </a:lnTo>
                    <a:lnTo>
                      <a:pt x="30" y="16"/>
                    </a:lnTo>
                    <a:lnTo>
                      <a:pt x="30" y="18"/>
                    </a:lnTo>
                    <a:lnTo>
                      <a:pt x="30" y="22"/>
                    </a:lnTo>
                    <a:lnTo>
                      <a:pt x="24" y="26"/>
                    </a:lnTo>
                    <a:lnTo>
                      <a:pt x="26" y="26"/>
                    </a:lnTo>
                    <a:lnTo>
                      <a:pt x="26" y="22"/>
                    </a:lnTo>
                    <a:lnTo>
                      <a:pt x="30" y="22"/>
                    </a:lnTo>
                    <a:lnTo>
                      <a:pt x="30" y="26"/>
                    </a:lnTo>
                    <a:lnTo>
                      <a:pt x="30" y="30"/>
                    </a:lnTo>
                    <a:lnTo>
                      <a:pt x="30" y="26"/>
                    </a:lnTo>
                    <a:lnTo>
                      <a:pt x="34" y="26"/>
                    </a:lnTo>
                    <a:lnTo>
                      <a:pt x="38" y="26"/>
                    </a:lnTo>
                    <a:lnTo>
                      <a:pt x="42" y="30"/>
                    </a:lnTo>
                    <a:lnTo>
                      <a:pt x="38" y="30"/>
                    </a:lnTo>
                    <a:lnTo>
                      <a:pt x="38" y="34"/>
                    </a:lnTo>
                    <a:lnTo>
                      <a:pt x="34" y="34"/>
                    </a:lnTo>
                    <a:lnTo>
                      <a:pt x="34" y="38"/>
                    </a:lnTo>
                    <a:lnTo>
                      <a:pt x="30" y="34"/>
                    </a:lnTo>
                    <a:lnTo>
                      <a:pt x="34" y="34"/>
                    </a:lnTo>
                    <a:lnTo>
                      <a:pt x="30" y="34"/>
                    </a:lnTo>
                    <a:lnTo>
                      <a:pt x="30" y="38"/>
                    </a:lnTo>
                    <a:lnTo>
                      <a:pt x="30" y="42"/>
                    </a:lnTo>
                    <a:lnTo>
                      <a:pt x="26" y="42"/>
                    </a:lnTo>
                    <a:lnTo>
                      <a:pt x="24" y="42"/>
                    </a:lnTo>
                    <a:lnTo>
                      <a:pt x="26" y="42"/>
                    </a:lnTo>
                    <a:lnTo>
                      <a:pt x="26" y="46"/>
                    </a:lnTo>
                    <a:lnTo>
                      <a:pt x="24" y="46"/>
                    </a:lnTo>
                    <a:lnTo>
                      <a:pt x="20" y="46"/>
                    </a:lnTo>
                    <a:lnTo>
                      <a:pt x="24" y="46"/>
                    </a:lnTo>
                    <a:lnTo>
                      <a:pt x="24" y="48"/>
                    </a:lnTo>
                    <a:lnTo>
                      <a:pt x="20" y="52"/>
                    </a:lnTo>
                    <a:lnTo>
                      <a:pt x="20" y="52"/>
                    </a:lnTo>
                    <a:lnTo>
                      <a:pt x="20" y="52"/>
                    </a:lnTo>
                    <a:close/>
                    <a:moveTo>
                      <a:pt x="42" y="12"/>
                    </a:moveTo>
                    <a:lnTo>
                      <a:pt x="38" y="12"/>
                    </a:lnTo>
                    <a:lnTo>
                      <a:pt x="42" y="12"/>
                    </a:lnTo>
                    <a:lnTo>
                      <a:pt x="42" y="12"/>
                    </a:lnTo>
                    <a:lnTo>
                      <a:pt x="42" y="12"/>
                    </a:lnTo>
                    <a:close/>
                    <a:moveTo>
                      <a:pt x="8" y="22"/>
                    </a:moveTo>
                    <a:lnTo>
                      <a:pt x="4" y="22"/>
                    </a:lnTo>
                    <a:lnTo>
                      <a:pt x="8" y="18"/>
                    </a:lnTo>
                    <a:lnTo>
                      <a:pt x="12" y="18"/>
                    </a:lnTo>
                    <a:lnTo>
                      <a:pt x="12" y="22"/>
                    </a:lnTo>
                    <a:lnTo>
                      <a:pt x="8" y="22"/>
                    </a:lnTo>
                    <a:lnTo>
                      <a:pt x="8" y="22"/>
                    </a:lnTo>
                    <a:lnTo>
                      <a:pt x="8" y="22"/>
                    </a:lnTo>
                    <a:close/>
                    <a:moveTo>
                      <a:pt x="60" y="48"/>
                    </a:moveTo>
                    <a:lnTo>
                      <a:pt x="56" y="48"/>
                    </a:lnTo>
                    <a:lnTo>
                      <a:pt x="56" y="52"/>
                    </a:lnTo>
                    <a:lnTo>
                      <a:pt x="60" y="52"/>
                    </a:lnTo>
                    <a:lnTo>
                      <a:pt x="60" y="56"/>
                    </a:lnTo>
                    <a:lnTo>
                      <a:pt x="56" y="56"/>
                    </a:lnTo>
                    <a:lnTo>
                      <a:pt x="56" y="60"/>
                    </a:lnTo>
                    <a:lnTo>
                      <a:pt x="54" y="60"/>
                    </a:lnTo>
                    <a:lnTo>
                      <a:pt x="54" y="56"/>
                    </a:lnTo>
                    <a:lnTo>
                      <a:pt x="50" y="56"/>
                    </a:lnTo>
                    <a:lnTo>
                      <a:pt x="46" y="56"/>
                    </a:lnTo>
                    <a:lnTo>
                      <a:pt x="42" y="52"/>
                    </a:lnTo>
                    <a:lnTo>
                      <a:pt x="46" y="52"/>
                    </a:lnTo>
                    <a:lnTo>
                      <a:pt x="42" y="48"/>
                    </a:lnTo>
                    <a:lnTo>
                      <a:pt x="42" y="46"/>
                    </a:lnTo>
                    <a:lnTo>
                      <a:pt x="38" y="46"/>
                    </a:lnTo>
                    <a:lnTo>
                      <a:pt x="42" y="46"/>
                    </a:lnTo>
                    <a:lnTo>
                      <a:pt x="46" y="46"/>
                    </a:lnTo>
                    <a:lnTo>
                      <a:pt x="50" y="42"/>
                    </a:lnTo>
                    <a:lnTo>
                      <a:pt x="46" y="42"/>
                    </a:lnTo>
                    <a:lnTo>
                      <a:pt x="46" y="38"/>
                    </a:lnTo>
                    <a:lnTo>
                      <a:pt x="46" y="42"/>
                    </a:lnTo>
                    <a:lnTo>
                      <a:pt x="50" y="42"/>
                    </a:lnTo>
                    <a:lnTo>
                      <a:pt x="54" y="42"/>
                    </a:lnTo>
                    <a:lnTo>
                      <a:pt x="50" y="42"/>
                    </a:lnTo>
                    <a:lnTo>
                      <a:pt x="50" y="46"/>
                    </a:lnTo>
                    <a:lnTo>
                      <a:pt x="54" y="46"/>
                    </a:lnTo>
                    <a:lnTo>
                      <a:pt x="54" y="42"/>
                    </a:lnTo>
                    <a:lnTo>
                      <a:pt x="56" y="42"/>
                    </a:lnTo>
                    <a:lnTo>
                      <a:pt x="56" y="46"/>
                    </a:lnTo>
                    <a:lnTo>
                      <a:pt x="54" y="46"/>
                    </a:lnTo>
                    <a:lnTo>
                      <a:pt x="56" y="46"/>
                    </a:lnTo>
                    <a:lnTo>
                      <a:pt x="56" y="42"/>
                    </a:lnTo>
                    <a:lnTo>
                      <a:pt x="54" y="42"/>
                    </a:lnTo>
                    <a:lnTo>
                      <a:pt x="54" y="38"/>
                    </a:lnTo>
                    <a:lnTo>
                      <a:pt x="56" y="38"/>
                    </a:lnTo>
                    <a:lnTo>
                      <a:pt x="60" y="38"/>
                    </a:lnTo>
                    <a:lnTo>
                      <a:pt x="64" y="38"/>
                    </a:lnTo>
                    <a:lnTo>
                      <a:pt x="64" y="42"/>
                    </a:lnTo>
                    <a:lnTo>
                      <a:pt x="64" y="46"/>
                    </a:lnTo>
                    <a:lnTo>
                      <a:pt x="64" y="48"/>
                    </a:lnTo>
                    <a:lnTo>
                      <a:pt x="60" y="48"/>
                    </a:lnTo>
                    <a:lnTo>
                      <a:pt x="60" y="48"/>
                    </a:lnTo>
                    <a:lnTo>
                      <a:pt x="60" y="48"/>
                    </a:lnTo>
                    <a:close/>
                    <a:moveTo>
                      <a:pt x="34" y="42"/>
                    </a:moveTo>
                    <a:lnTo>
                      <a:pt x="34" y="46"/>
                    </a:lnTo>
                    <a:lnTo>
                      <a:pt x="34" y="42"/>
                    </a:lnTo>
                    <a:lnTo>
                      <a:pt x="34" y="38"/>
                    </a:lnTo>
                    <a:lnTo>
                      <a:pt x="34" y="42"/>
                    </a:lnTo>
                    <a:lnTo>
                      <a:pt x="34" y="42"/>
                    </a:lnTo>
                    <a:lnTo>
                      <a:pt x="34" y="42"/>
                    </a:lnTo>
                    <a:close/>
                    <a:moveTo>
                      <a:pt x="26" y="48"/>
                    </a:moveTo>
                    <a:lnTo>
                      <a:pt x="30" y="48"/>
                    </a:lnTo>
                    <a:lnTo>
                      <a:pt x="34" y="48"/>
                    </a:lnTo>
                    <a:lnTo>
                      <a:pt x="34" y="52"/>
                    </a:lnTo>
                    <a:lnTo>
                      <a:pt x="34" y="48"/>
                    </a:lnTo>
                    <a:lnTo>
                      <a:pt x="38" y="48"/>
                    </a:lnTo>
                    <a:lnTo>
                      <a:pt x="38" y="52"/>
                    </a:lnTo>
                    <a:lnTo>
                      <a:pt x="38" y="56"/>
                    </a:lnTo>
                    <a:lnTo>
                      <a:pt x="38" y="60"/>
                    </a:lnTo>
                    <a:lnTo>
                      <a:pt x="34" y="60"/>
                    </a:lnTo>
                    <a:lnTo>
                      <a:pt x="30" y="60"/>
                    </a:lnTo>
                    <a:lnTo>
                      <a:pt x="26" y="60"/>
                    </a:lnTo>
                    <a:lnTo>
                      <a:pt x="30" y="56"/>
                    </a:lnTo>
                    <a:lnTo>
                      <a:pt x="26" y="56"/>
                    </a:lnTo>
                    <a:lnTo>
                      <a:pt x="26" y="52"/>
                    </a:lnTo>
                    <a:lnTo>
                      <a:pt x="24" y="52"/>
                    </a:lnTo>
                    <a:lnTo>
                      <a:pt x="24" y="48"/>
                    </a:lnTo>
                    <a:lnTo>
                      <a:pt x="26" y="48"/>
                    </a:lnTo>
                    <a:lnTo>
                      <a:pt x="26" y="48"/>
                    </a:lnTo>
                    <a:lnTo>
                      <a:pt x="26" y="48"/>
                    </a:lnTo>
                    <a:close/>
                    <a:moveTo>
                      <a:pt x="98" y="60"/>
                    </a:moveTo>
                    <a:lnTo>
                      <a:pt x="94" y="60"/>
                    </a:lnTo>
                    <a:lnTo>
                      <a:pt x="94" y="56"/>
                    </a:lnTo>
                    <a:lnTo>
                      <a:pt x="94" y="52"/>
                    </a:lnTo>
                    <a:lnTo>
                      <a:pt x="94" y="56"/>
                    </a:lnTo>
                    <a:lnTo>
                      <a:pt x="98" y="56"/>
                    </a:lnTo>
                    <a:lnTo>
                      <a:pt x="98" y="60"/>
                    </a:lnTo>
                    <a:lnTo>
                      <a:pt x="98" y="60"/>
                    </a:lnTo>
                    <a:lnTo>
                      <a:pt x="98" y="60"/>
                    </a:lnTo>
                    <a:close/>
                    <a:moveTo>
                      <a:pt x="38" y="68"/>
                    </a:moveTo>
                    <a:lnTo>
                      <a:pt x="34" y="64"/>
                    </a:lnTo>
                    <a:lnTo>
                      <a:pt x="38" y="64"/>
                    </a:lnTo>
                    <a:lnTo>
                      <a:pt x="38" y="60"/>
                    </a:lnTo>
                    <a:lnTo>
                      <a:pt x="38" y="56"/>
                    </a:lnTo>
                    <a:lnTo>
                      <a:pt x="42" y="56"/>
                    </a:lnTo>
                    <a:lnTo>
                      <a:pt x="42" y="60"/>
                    </a:lnTo>
                    <a:lnTo>
                      <a:pt x="38" y="60"/>
                    </a:lnTo>
                    <a:lnTo>
                      <a:pt x="38" y="64"/>
                    </a:lnTo>
                    <a:lnTo>
                      <a:pt x="38" y="68"/>
                    </a:lnTo>
                    <a:lnTo>
                      <a:pt x="38" y="68"/>
                    </a:lnTo>
                    <a:lnTo>
                      <a:pt x="38" y="68"/>
                    </a:lnTo>
                    <a:close/>
                    <a:moveTo>
                      <a:pt x="26" y="60"/>
                    </a:moveTo>
                    <a:lnTo>
                      <a:pt x="26" y="64"/>
                    </a:lnTo>
                    <a:lnTo>
                      <a:pt x="24" y="64"/>
                    </a:lnTo>
                    <a:lnTo>
                      <a:pt x="24" y="60"/>
                    </a:lnTo>
                    <a:lnTo>
                      <a:pt x="24" y="64"/>
                    </a:lnTo>
                    <a:lnTo>
                      <a:pt x="24" y="60"/>
                    </a:lnTo>
                    <a:lnTo>
                      <a:pt x="26" y="60"/>
                    </a:lnTo>
                    <a:lnTo>
                      <a:pt x="26" y="60"/>
                    </a:lnTo>
                    <a:lnTo>
                      <a:pt x="26" y="60"/>
                    </a:lnTo>
                    <a:close/>
                    <a:moveTo>
                      <a:pt x="34" y="64"/>
                    </a:moveTo>
                    <a:lnTo>
                      <a:pt x="34" y="60"/>
                    </a:lnTo>
                    <a:lnTo>
                      <a:pt x="38" y="60"/>
                    </a:lnTo>
                    <a:lnTo>
                      <a:pt x="34" y="60"/>
                    </a:lnTo>
                    <a:lnTo>
                      <a:pt x="34" y="64"/>
                    </a:lnTo>
                    <a:lnTo>
                      <a:pt x="34" y="64"/>
                    </a:lnTo>
                    <a:lnTo>
                      <a:pt x="34" y="64"/>
                    </a:lnTo>
                    <a:close/>
                    <a:moveTo>
                      <a:pt x="56" y="64"/>
                    </a:moveTo>
                    <a:lnTo>
                      <a:pt x="56" y="60"/>
                    </a:lnTo>
                    <a:lnTo>
                      <a:pt x="60" y="60"/>
                    </a:lnTo>
                    <a:lnTo>
                      <a:pt x="64" y="60"/>
                    </a:lnTo>
                    <a:lnTo>
                      <a:pt x="64" y="64"/>
                    </a:lnTo>
                    <a:lnTo>
                      <a:pt x="60" y="64"/>
                    </a:lnTo>
                    <a:lnTo>
                      <a:pt x="60" y="60"/>
                    </a:lnTo>
                    <a:lnTo>
                      <a:pt x="60" y="64"/>
                    </a:lnTo>
                    <a:lnTo>
                      <a:pt x="56" y="64"/>
                    </a:lnTo>
                    <a:lnTo>
                      <a:pt x="56" y="64"/>
                    </a:lnTo>
                    <a:lnTo>
                      <a:pt x="56" y="64"/>
                    </a:lnTo>
                    <a:close/>
                    <a:moveTo>
                      <a:pt x="30" y="64"/>
                    </a:moveTo>
                    <a:lnTo>
                      <a:pt x="30" y="60"/>
                    </a:lnTo>
                    <a:lnTo>
                      <a:pt x="30" y="64"/>
                    </a:lnTo>
                    <a:lnTo>
                      <a:pt x="34" y="64"/>
                    </a:lnTo>
                    <a:lnTo>
                      <a:pt x="30" y="64"/>
                    </a:lnTo>
                    <a:lnTo>
                      <a:pt x="30" y="64"/>
                    </a:lnTo>
                    <a:lnTo>
                      <a:pt x="30" y="64"/>
                    </a:lnTo>
                    <a:close/>
                    <a:moveTo>
                      <a:pt x="54" y="64"/>
                    </a:moveTo>
                    <a:lnTo>
                      <a:pt x="56" y="64"/>
                    </a:lnTo>
                    <a:lnTo>
                      <a:pt x="56" y="68"/>
                    </a:lnTo>
                    <a:lnTo>
                      <a:pt x="54" y="68"/>
                    </a:lnTo>
                    <a:lnTo>
                      <a:pt x="54" y="72"/>
                    </a:lnTo>
                    <a:lnTo>
                      <a:pt x="54" y="68"/>
                    </a:lnTo>
                    <a:lnTo>
                      <a:pt x="54" y="64"/>
                    </a:lnTo>
                    <a:lnTo>
                      <a:pt x="50" y="64"/>
                    </a:lnTo>
                    <a:lnTo>
                      <a:pt x="54" y="64"/>
                    </a:lnTo>
                    <a:lnTo>
                      <a:pt x="54" y="60"/>
                    </a:lnTo>
                    <a:lnTo>
                      <a:pt x="54" y="64"/>
                    </a:lnTo>
                    <a:lnTo>
                      <a:pt x="54" y="64"/>
                    </a:lnTo>
                    <a:lnTo>
                      <a:pt x="54" y="64"/>
                    </a:lnTo>
                    <a:close/>
                    <a:moveTo>
                      <a:pt x="42" y="64"/>
                    </a:moveTo>
                    <a:lnTo>
                      <a:pt x="42" y="60"/>
                    </a:lnTo>
                    <a:lnTo>
                      <a:pt x="46" y="60"/>
                    </a:lnTo>
                    <a:lnTo>
                      <a:pt x="46" y="64"/>
                    </a:lnTo>
                    <a:lnTo>
                      <a:pt x="50" y="64"/>
                    </a:lnTo>
                    <a:lnTo>
                      <a:pt x="54" y="64"/>
                    </a:lnTo>
                    <a:lnTo>
                      <a:pt x="54" y="68"/>
                    </a:lnTo>
                    <a:lnTo>
                      <a:pt x="50" y="68"/>
                    </a:lnTo>
                    <a:lnTo>
                      <a:pt x="46" y="68"/>
                    </a:lnTo>
                    <a:lnTo>
                      <a:pt x="42" y="68"/>
                    </a:lnTo>
                    <a:lnTo>
                      <a:pt x="42" y="64"/>
                    </a:lnTo>
                    <a:lnTo>
                      <a:pt x="42" y="64"/>
                    </a:lnTo>
                    <a:lnTo>
                      <a:pt x="42"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0" name="Freeform 97">
                <a:extLst>
                  <a:ext uri="{FF2B5EF4-FFF2-40B4-BE49-F238E27FC236}">
                    <a16:creationId xmlns:a16="http://schemas.microsoft.com/office/drawing/2014/main" id="{AD8BB5CF-A248-4B9D-B000-FDE6D50BB2CA}"/>
                  </a:ext>
                </a:extLst>
              </p:cNvPr>
              <p:cNvSpPr>
                <a:spLocks noEditPoints="1"/>
              </p:cNvSpPr>
              <p:nvPr/>
            </p:nvSpPr>
            <p:spPr bwMode="auto">
              <a:xfrm>
                <a:off x="4891544" y="8067212"/>
                <a:ext cx="156832" cy="83644"/>
              </a:xfrm>
              <a:custGeom>
                <a:avLst/>
                <a:gdLst>
                  <a:gd name="T0" fmla="*/ 90 w 90"/>
                  <a:gd name="T1" fmla="*/ 12 h 48"/>
                  <a:gd name="T2" fmla="*/ 88 w 90"/>
                  <a:gd name="T3" fmla="*/ 12 h 48"/>
                  <a:gd name="T4" fmla="*/ 84 w 90"/>
                  <a:gd name="T5" fmla="*/ 18 h 48"/>
                  <a:gd name="T6" fmla="*/ 80 w 90"/>
                  <a:gd name="T7" fmla="*/ 22 h 48"/>
                  <a:gd name="T8" fmla="*/ 84 w 90"/>
                  <a:gd name="T9" fmla="*/ 30 h 48"/>
                  <a:gd name="T10" fmla="*/ 84 w 90"/>
                  <a:gd name="T11" fmla="*/ 36 h 48"/>
                  <a:gd name="T12" fmla="*/ 88 w 90"/>
                  <a:gd name="T13" fmla="*/ 40 h 48"/>
                  <a:gd name="T14" fmla="*/ 84 w 90"/>
                  <a:gd name="T15" fmla="*/ 44 h 48"/>
                  <a:gd name="T16" fmla="*/ 76 w 90"/>
                  <a:gd name="T17" fmla="*/ 48 h 48"/>
                  <a:gd name="T18" fmla="*/ 68 w 90"/>
                  <a:gd name="T19" fmla="*/ 48 h 48"/>
                  <a:gd name="T20" fmla="*/ 60 w 90"/>
                  <a:gd name="T21" fmla="*/ 44 h 48"/>
                  <a:gd name="T22" fmla="*/ 54 w 90"/>
                  <a:gd name="T23" fmla="*/ 36 h 48"/>
                  <a:gd name="T24" fmla="*/ 50 w 90"/>
                  <a:gd name="T25" fmla="*/ 36 h 48"/>
                  <a:gd name="T26" fmla="*/ 46 w 90"/>
                  <a:gd name="T27" fmla="*/ 36 h 48"/>
                  <a:gd name="T28" fmla="*/ 34 w 90"/>
                  <a:gd name="T29" fmla="*/ 40 h 48"/>
                  <a:gd name="T30" fmla="*/ 38 w 90"/>
                  <a:gd name="T31" fmla="*/ 36 h 48"/>
                  <a:gd name="T32" fmla="*/ 38 w 90"/>
                  <a:gd name="T33" fmla="*/ 34 h 48"/>
                  <a:gd name="T34" fmla="*/ 34 w 90"/>
                  <a:gd name="T35" fmla="*/ 30 h 48"/>
                  <a:gd name="T36" fmla="*/ 30 w 90"/>
                  <a:gd name="T37" fmla="*/ 34 h 48"/>
                  <a:gd name="T38" fmla="*/ 28 w 90"/>
                  <a:gd name="T39" fmla="*/ 30 h 48"/>
                  <a:gd name="T40" fmla="*/ 28 w 90"/>
                  <a:gd name="T41" fmla="*/ 22 h 48"/>
                  <a:gd name="T42" fmla="*/ 24 w 90"/>
                  <a:gd name="T43" fmla="*/ 18 h 48"/>
                  <a:gd name="T44" fmla="*/ 28 w 90"/>
                  <a:gd name="T45" fmla="*/ 14 h 48"/>
                  <a:gd name="T46" fmla="*/ 24 w 90"/>
                  <a:gd name="T47" fmla="*/ 14 h 48"/>
                  <a:gd name="T48" fmla="*/ 28 w 90"/>
                  <a:gd name="T49" fmla="*/ 12 h 48"/>
                  <a:gd name="T50" fmla="*/ 30 w 90"/>
                  <a:gd name="T51" fmla="*/ 12 h 48"/>
                  <a:gd name="T52" fmla="*/ 34 w 90"/>
                  <a:gd name="T53" fmla="*/ 8 h 48"/>
                  <a:gd name="T54" fmla="*/ 38 w 90"/>
                  <a:gd name="T55" fmla="*/ 8 h 48"/>
                  <a:gd name="T56" fmla="*/ 46 w 90"/>
                  <a:gd name="T57" fmla="*/ 4 h 48"/>
                  <a:gd name="T58" fmla="*/ 50 w 90"/>
                  <a:gd name="T59" fmla="*/ 8 h 48"/>
                  <a:gd name="T60" fmla="*/ 58 w 90"/>
                  <a:gd name="T61" fmla="*/ 4 h 48"/>
                  <a:gd name="T62" fmla="*/ 60 w 90"/>
                  <a:gd name="T63" fmla="*/ 4 h 48"/>
                  <a:gd name="T64" fmla="*/ 68 w 90"/>
                  <a:gd name="T65" fmla="*/ 4 h 48"/>
                  <a:gd name="T66" fmla="*/ 72 w 90"/>
                  <a:gd name="T67" fmla="*/ 8 h 48"/>
                  <a:gd name="T68" fmla="*/ 76 w 90"/>
                  <a:gd name="T69" fmla="*/ 8 h 48"/>
                  <a:gd name="T70" fmla="*/ 88 w 90"/>
                  <a:gd name="T71" fmla="*/ 8 h 48"/>
                  <a:gd name="T72" fmla="*/ 88 w 90"/>
                  <a:gd name="T73" fmla="*/ 8 h 48"/>
                  <a:gd name="T74" fmla="*/ 8 w 90"/>
                  <a:gd name="T75" fmla="*/ 22 h 48"/>
                  <a:gd name="T76" fmla="*/ 8 w 90"/>
                  <a:gd name="T77" fmla="*/ 18 h 48"/>
                  <a:gd name="T78" fmla="*/ 4 w 90"/>
                  <a:gd name="T79" fmla="*/ 18 h 48"/>
                  <a:gd name="T80" fmla="*/ 8 w 90"/>
                  <a:gd name="T81" fmla="*/ 18 h 48"/>
                  <a:gd name="T82" fmla="*/ 12 w 90"/>
                  <a:gd name="T83" fmla="*/ 18 h 48"/>
                  <a:gd name="T84" fmla="*/ 16 w 90"/>
                  <a:gd name="T85" fmla="*/ 18 h 48"/>
                  <a:gd name="T86" fmla="*/ 16 w 90"/>
                  <a:gd name="T87" fmla="*/ 22 h 48"/>
                  <a:gd name="T88" fmla="*/ 12 w 90"/>
                  <a:gd name="T89" fmla="*/ 22 h 48"/>
                  <a:gd name="T90" fmla="*/ 12 w 90"/>
                  <a:gd name="T91" fmla="*/ 22 h 48"/>
                  <a:gd name="T92" fmla="*/ 12 w 90"/>
                  <a:gd name="T93" fmla="*/ 22 h 48"/>
                  <a:gd name="T94" fmla="*/ 24 w 90"/>
                  <a:gd name="T95" fmla="*/ 14 h 48"/>
                  <a:gd name="T96" fmla="*/ 20 w 90"/>
                  <a:gd name="T97" fmla="*/ 18 h 48"/>
                  <a:gd name="T98" fmla="*/ 20 w 90"/>
                  <a:gd name="T99" fmla="*/ 14 h 48"/>
                  <a:gd name="T100" fmla="*/ 20 w 90"/>
                  <a:gd name="T101" fmla="*/ 14 h 48"/>
                  <a:gd name="T102" fmla="*/ 24 w 90"/>
                  <a:gd name="T103" fmla="*/ 26 h 48"/>
                  <a:gd name="T104" fmla="*/ 20 w 90"/>
                  <a:gd name="T105" fmla="*/ 26 h 48"/>
                  <a:gd name="T106" fmla="*/ 20 w 90"/>
                  <a:gd name="T107" fmla="*/ 22 h 48"/>
                  <a:gd name="T108" fmla="*/ 4 w 90"/>
                  <a:gd name="T109" fmla="*/ 36 h 48"/>
                  <a:gd name="T110" fmla="*/ 0 w 90"/>
                  <a:gd name="T111" fmla="*/ 34 h 48"/>
                  <a:gd name="T112" fmla="*/ 0 w 90"/>
                  <a:gd name="T113" fmla="*/ 30 h 48"/>
                  <a:gd name="T114" fmla="*/ 8 w 90"/>
                  <a:gd name="T115" fmla="*/ 26 h 48"/>
                  <a:gd name="T116" fmla="*/ 20 w 90"/>
                  <a:gd name="T117" fmla="*/ 26 h 48"/>
                  <a:gd name="T118" fmla="*/ 20 w 90"/>
                  <a:gd name="T119" fmla="*/ 30 h 48"/>
                  <a:gd name="T120" fmla="*/ 8 w 90"/>
                  <a:gd name="T121" fmla="*/ 34 h 48"/>
                  <a:gd name="T122" fmla="*/ 4 w 90"/>
                  <a:gd name="T1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48">
                    <a:moveTo>
                      <a:pt x="88" y="8"/>
                    </a:moveTo>
                    <a:lnTo>
                      <a:pt x="88" y="8"/>
                    </a:lnTo>
                    <a:lnTo>
                      <a:pt x="90" y="8"/>
                    </a:lnTo>
                    <a:lnTo>
                      <a:pt x="90" y="8"/>
                    </a:lnTo>
                    <a:lnTo>
                      <a:pt x="90" y="8"/>
                    </a:lnTo>
                    <a:lnTo>
                      <a:pt x="90" y="8"/>
                    </a:lnTo>
                    <a:lnTo>
                      <a:pt x="90" y="12"/>
                    </a:lnTo>
                    <a:lnTo>
                      <a:pt x="90" y="12"/>
                    </a:lnTo>
                    <a:lnTo>
                      <a:pt x="90" y="12"/>
                    </a:lnTo>
                    <a:lnTo>
                      <a:pt x="90" y="12"/>
                    </a:lnTo>
                    <a:lnTo>
                      <a:pt x="88" y="12"/>
                    </a:lnTo>
                    <a:lnTo>
                      <a:pt x="88" y="12"/>
                    </a:lnTo>
                    <a:lnTo>
                      <a:pt x="88" y="12"/>
                    </a:lnTo>
                    <a:lnTo>
                      <a:pt x="88" y="12"/>
                    </a:lnTo>
                    <a:lnTo>
                      <a:pt x="88" y="12"/>
                    </a:lnTo>
                    <a:lnTo>
                      <a:pt x="88" y="12"/>
                    </a:lnTo>
                    <a:lnTo>
                      <a:pt x="88" y="14"/>
                    </a:lnTo>
                    <a:lnTo>
                      <a:pt x="88" y="14"/>
                    </a:lnTo>
                    <a:lnTo>
                      <a:pt x="84" y="14"/>
                    </a:lnTo>
                    <a:lnTo>
                      <a:pt x="84" y="18"/>
                    </a:lnTo>
                    <a:lnTo>
                      <a:pt x="84" y="18"/>
                    </a:lnTo>
                    <a:lnTo>
                      <a:pt x="84" y="18"/>
                    </a:lnTo>
                    <a:lnTo>
                      <a:pt x="84" y="18"/>
                    </a:lnTo>
                    <a:lnTo>
                      <a:pt x="80" y="18"/>
                    </a:lnTo>
                    <a:lnTo>
                      <a:pt x="80" y="18"/>
                    </a:lnTo>
                    <a:lnTo>
                      <a:pt x="80" y="22"/>
                    </a:lnTo>
                    <a:lnTo>
                      <a:pt x="80" y="22"/>
                    </a:lnTo>
                    <a:lnTo>
                      <a:pt x="80" y="22"/>
                    </a:lnTo>
                    <a:lnTo>
                      <a:pt x="80" y="22"/>
                    </a:lnTo>
                    <a:lnTo>
                      <a:pt x="80" y="26"/>
                    </a:lnTo>
                    <a:lnTo>
                      <a:pt x="80" y="26"/>
                    </a:lnTo>
                    <a:lnTo>
                      <a:pt x="80" y="30"/>
                    </a:lnTo>
                    <a:lnTo>
                      <a:pt x="80" y="30"/>
                    </a:lnTo>
                    <a:lnTo>
                      <a:pt x="84" y="30"/>
                    </a:lnTo>
                    <a:lnTo>
                      <a:pt x="84" y="30"/>
                    </a:lnTo>
                    <a:lnTo>
                      <a:pt x="84" y="30"/>
                    </a:lnTo>
                    <a:lnTo>
                      <a:pt x="80" y="30"/>
                    </a:lnTo>
                    <a:lnTo>
                      <a:pt x="80" y="34"/>
                    </a:lnTo>
                    <a:lnTo>
                      <a:pt x="80" y="34"/>
                    </a:lnTo>
                    <a:lnTo>
                      <a:pt x="80" y="34"/>
                    </a:lnTo>
                    <a:lnTo>
                      <a:pt x="84" y="36"/>
                    </a:lnTo>
                    <a:lnTo>
                      <a:pt x="84" y="36"/>
                    </a:lnTo>
                    <a:lnTo>
                      <a:pt x="84" y="36"/>
                    </a:lnTo>
                    <a:lnTo>
                      <a:pt x="84" y="36"/>
                    </a:lnTo>
                    <a:lnTo>
                      <a:pt x="84" y="36"/>
                    </a:lnTo>
                    <a:lnTo>
                      <a:pt x="84" y="40"/>
                    </a:lnTo>
                    <a:lnTo>
                      <a:pt x="84" y="40"/>
                    </a:lnTo>
                    <a:lnTo>
                      <a:pt x="88" y="40"/>
                    </a:lnTo>
                    <a:lnTo>
                      <a:pt x="88" y="40"/>
                    </a:lnTo>
                    <a:lnTo>
                      <a:pt x="84" y="40"/>
                    </a:lnTo>
                    <a:lnTo>
                      <a:pt x="84" y="44"/>
                    </a:lnTo>
                    <a:lnTo>
                      <a:pt x="84" y="44"/>
                    </a:lnTo>
                    <a:lnTo>
                      <a:pt x="84" y="44"/>
                    </a:lnTo>
                    <a:lnTo>
                      <a:pt x="84" y="44"/>
                    </a:lnTo>
                    <a:lnTo>
                      <a:pt x="84" y="44"/>
                    </a:lnTo>
                    <a:lnTo>
                      <a:pt x="84" y="44"/>
                    </a:lnTo>
                    <a:lnTo>
                      <a:pt x="80" y="44"/>
                    </a:lnTo>
                    <a:lnTo>
                      <a:pt x="80" y="48"/>
                    </a:lnTo>
                    <a:lnTo>
                      <a:pt x="80" y="48"/>
                    </a:lnTo>
                    <a:lnTo>
                      <a:pt x="80" y="48"/>
                    </a:lnTo>
                    <a:lnTo>
                      <a:pt x="80" y="48"/>
                    </a:lnTo>
                    <a:lnTo>
                      <a:pt x="76" y="48"/>
                    </a:lnTo>
                    <a:lnTo>
                      <a:pt x="76" y="48"/>
                    </a:lnTo>
                    <a:lnTo>
                      <a:pt x="76" y="48"/>
                    </a:lnTo>
                    <a:lnTo>
                      <a:pt x="72" y="48"/>
                    </a:lnTo>
                    <a:lnTo>
                      <a:pt x="72" y="48"/>
                    </a:lnTo>
                    <a:lnTo>
                      <a:pt x="72" y="48"/>
                    </a:lnTo>
                    <a:lnTo>
                      <a:pt x="72" y="48"/>
                    </a:lnTo>
                    <a:lnTo>
                      <a:pt x="68" y="48"/>
                    </a:lnTo>
                    <a:lnTo>
                      <a:pt x="68" y="48"/>
                    </a:lnTo>
                    <a:lnTo>
                      <a:pt x="68" y="48"/>
                    </a:lnTo>
                    <a:lnTo>
                      <a:pt x="68" y="48"/>
                    </a:lnTo>
                    <a:lnTo>
                      <a:pt x="68" y="48"/>
                    </a:lnTo>
                    <a:lnTo>
                      <a:pt x="64" y="48"/>
                    </a:lnTo>
                    <a:lnTo>
                      <a:pt x="64" y="48"/>
                    </a:lnTo>
                    <a:lnTo>
                      <a:pt x="60" y="44"/>
                    </a:lnTo>
                    <a:lnTo>
                      <a:pt x="60" y="44"/>
                    </a:lnTo>
                    <a:lnTo>
                      <a:pt x="58" y="40"/>
                    </a:lnTo>
                    <a:lnTo>
                      <a:pt x="58" y="40"/>
                    </a:lnTo>
                    <a:lnTo>
                      <a:pt x="58" y="40"/>
                    </a:lnTo>
                    <a:lnTo>
                      <a:pt x="58" y="40"/>
                    </a:lnTo>
                    <a:lnTo>
                      <a:pt x="54" y="40"/>
                    </a:lnTo>
                    <a:lnTo>
                      <a:pt x="54" y="40"/>
                    </a:lnTo>
                    <a:lnTo>
                      <a:pt x="54" y="36"/>
                    </a:lnTo>
                    <a:lnTo>
                      <a:pt x="50" y="36"/>
                    </a:lnTo>
                    <a:lnTo>
                      <a:pt x="50" y="36"/>
                    </a:lnTo>
                    <a:lnTo>
                      <a:pt x="50" y="36"/>
                    </a:lnTo>
                    <a:lnTo>
                      <a:pt x="50" y="36"/>
                    </a:lnTo>
                    <a:lnTo>
                      <a:pt x="50" y="40"/>
                    </a:lnTo>
                    <a:lnTo>
                      <a:pt x="50" y="40"/>
                    </a:lnTo>
                    <a:lnTo>
                      <a:pt x="50" y="36"/>
                    </a:lnTo>
                    <a:lnTo>
                      <a:pt x="50" y="36"/>
                    </a:lnTo>
                    <a:lnTo>
                      <a:pt x="50" y="36"/>
                    </a:lnTo>
                    <a:lnTo>
                      <a:pt x="50" y="36"/>
                    </a:lnTo>
                    <a:lnTo>
                      <a:pt x="46" y="36"/>
                    </a:lnTo>
                    <a:lnTo>
                      <a:pt x="46" y="36"/>
                    </a:lnTo>
                    <a:lnTo>
                      <a:pt x="46" y="36"/>
                    </a:lnTo>
                    <a:lnTo>
                      <a:pt x="46" y="36"/>
                    </a:lnTo>
                    <a:lnTo>
                      <a:pt x="46" y="36"/>
                    </a:lnTo>
                    <a:lnTo>
                      <a:pt x="42" y="40"/>
                    </a:lnTo>
                    <a:lnTo>
                      <a:pt x="38" y="40"/>
                    </a:lnTo>
                    <a:lnTo>
                      <a:pt x="38" y="40"/>
                    </a:lnTo>
                    <a:lnTo>
                      <a:pt x="38" y="40"/>
                    </a:lnTo>
                    <a:lnTo>
                      <a:pt x="38" y="40"/>
                    </a:lnTo>
                    <a:lnTo>
                      <a:pt x="34" y="40"/>
                    </a:lnTo>
                    <a:lnTo>
                      <a:pt x="34" y="40"/>
                    </a:lnTo>
                    <a:lnTo>
                      <a:pt x="34" y="40"/>
                    </a:lnTo>
                    <a:lnTo>
                      <a:pt x="34" y="40"/>
                    </a:lnTo>
                    <a:lnTo>
                      <a:pt x="34" y="40"/>
                    </a:lnTo>
                    <a:lnTo>
                      <a:pt x="38" y="40"/>
                    </a:lnTo>
                    <a:lnTo>
                      <a:pt x="38" y="36"/>
                    </a:lnTo>
                    <a:lnTo>
                      <a:pt x="38" y="36"/>
                    </a:lnTo>
                    <a:lnTo>
                      <a:pt x="38" y="36"/>
                    </a:lnTo>
                    <a:lnTo>
                      <a:pt x="38" y="36"/>
                    </a:lnTo>
                    <a:lnTo>
                      <a:pt x="38" y="36"/>
                    </a:lnTo>
                    <a:lnTo>
                      <a:pt x="38" y="34"/>
                    </a:lnTo>
                    <a:lnTo>
                      <a:pt x="38" y="34"/>
                    </a:lnTo>
                    <a:lnTo>
                      <a:pt x="38" y="34"/>
                    </a:lnTo>
                    <a:lnTo>
                      <a:pt x="38" y="34"/>
                    </a:lnTo>
                    <a:lnTo>
                      <a:pt x="38" y="34"/>
                    </a:lnTo>
                    <a:lnTo>
                      <a:pt x="38" y="34"/>
                    </a:lnTo>
                    <a:lnTo>
                      <a:pt x="38" y="30"/>
                    </a:lnTo>
                    <a:lnTo>
                      <a:pt x="38" y="30"/>
                    </a:lnTo>
                    <a:lnTo>
                      <a:pt x="38" y="30"/>
                    </a:lnTo>
                    <a:lnTo>
                      <a:pt x="38" y="30"/>
                    </a:lnTo>
                    <a:lnTo>
                      <a:pt x="34" y="30"/>
                    </a:lnTo>
                    <a:lnTo>
                      <a:pt x="34" y="30"/>
                    </a:lnTo>
                    <a:lnTo>
                      <a:pt x="34" y="30"/>
                    </a:lnTo>
                    <a:lnTo>
                      <a:pt x="34" y="34"/>
                    </a:lnTo>
                    <a:lnTo>
                      <a:pt x="34" y="34"/>
                    </a:lnTo>
                    <a:lnTo>
                      <a:pt x="30" y="34"/>
                    </a:lnTo>
                    <a:lnTo>
                      <a:pt x="30" y="34"/>
                    </a:lnTo>
                    <a:lnTo>
                      <a:pt x="30" y="34"/>
                    </a:lnTo>
                    <a:lnTo>
                      <a:pt x="30" y="34"/>
                    </a:lnTo>
                    <a:lnTo>
                      <a:pt x="30" y="34"/>
                    </a:lnTo>
                    <a:lnTo>
                      <a:pt x="30" y="34"/>
                    </a:lnTo>
                    <a:lnTo>
                      <a:pt x="28" y="30"/>
                    </a:lnTo>
                    <a:lnTo>
                      <a:pt x="28" y="30"/>
                    </a:lnTo>
                    <a:lnTo>
                      <a:pt x="28" y="30"/>
                    </a:lnTo>
                    <a:lnTo>
                      <a:pt x="28" y="30"/>
                    </a:lnTo>
                    <a:lnTo>
                      <a:pt x="28" y="26"/>
                    </a:lnTo>
                    <a:lnTo>
                      <a:pt x="24" y="26"/>
                    </a:lnTo>
                    <a:lnTo>
                      <a:pt x="24" y="26"/>
                    </a:lnTo>
                    <a:lnTo>
                      <a:pt x="24" y="22"/>
                    </a:lnTo>
                    <a:lnTo>
                      <a:pt x="24" y="22"/>
                    </a:lnTo>
                    <a:lnTo>
                      <a:pt x="24" y="22"/>
                    </a:lnTo>
                    <a:lnTo>
                      <a:pt x="28" y="22"/>
                    </a:lnTo>
                    <a:lnTo>
                      <a:pt x="28" y="22"/>
                    </a:lnTo>
                    <a:lnTo>
                      <a:pt x="30" y="22"/>
                    </a:lnTo>
                    <a:lnTo>
                      <a:pt x="28" y="22"/>
                    </a:lnTo>
                    <a:lnTo>
                      <a:pt x="28" y="22"/>
                    </a:lnTo>
                    <a:lnTo>
                      <a:pt x="28" y="22"/>
                    </a:lnTo>
                    <a:lnTo>
                      <a:pt x="24" y="22"/>
                    </a:lnTo>
                    <a:lnTo>
                      <a:pt x="24" y="18"/>
                    </a:lnTo>
                    <a:lnTo>
                      <a:pt x="24" y="18"/>
                    </a:lnTo>
                    <a:lnTo>
                      <a:pt x="24" y="18"/>
                    </a:lnTo>
                    <a:lnTo>
                      <a:pt x="24" y="18"/>
                    </a:lnTo>
                    <a:lnTo>
                      <a:pt x="24" y="18"/>
                    </a:lnTo>
                    <a:lnTo>
                      <a:pt x="28" y="18"/>
                    </a:lnTo>
                    <a:lnTo>
                      <a:pt x="28" y="14"/>
                    </a:lnTo>
                    <a:lnTo>
                      <a:pt x="28" y="14"/>
                    </a:lnTo>
                    <a:lnTo>
                      <a:pt x="24" y="14"/>
                    </a:lnTo>
                    <a:lnTo>
                      <a:pt x="28" y="14"/>
                    </a:lnTo>
                    <a:lnTo>
                      <a:pt x="24" y="18"/>
                    </a:lnTo>
                    <a:lnTo>
                      <a:pt x="24" y="18"/>
                    </a:lnTo>
                    <a:lnTo>
                      <a:pt x="24" y="18"/>
                    </a:lnTo>
                    <a:lnTo>
                      <a:pt x="24" y="18"/>
                    </a:lnTo>
                    <a:lnTo>
                      <a:pt x="24" y="14"/>
                    </a:lnTo>
                    <a:lnTo>
                      <a:pt x="24" y="14"/>
                    </a:lnTo>
                    <a:lnTo>
                      <a:pt x="24" y="14"/>
                    </a:lnTo>
                    <a:lnTo>
                      <a:pt x="24" y="12"/>
                    </a:lnTo>
                    <a:lnTo>
                      <a:pt x="24" y="12"/>
                    </a:lnTo>
                    <a:lnTo>
                      <a:pt x="28" y="12"/>
                    </a:lnTo>
                    <a:lnTo>
                      <a:pt x="28" y="12"/>
                    </a:lnTo>
                    <a:lnTo>
                      <a:pt x="28" y="12"/>
                    </a:lnTo>
                    <a:lnTo>
                      <a:pt x="28" y="12"/>
                    </a:lnTo>
                    <a:lnTo>
                      <a:pt x="28" y="12"/>
                    </a:lnTo>
                    <a:lnTo>
                      <a:pt x="28" y="12"/>
                    </a:lnTo>
                    <a:lnTo>
                      <a:pt x="28" y="12"/>
                    </a:lnTo>
                    <a:lnTo>
                      <a:pt x="30" y="12"/>
                    </a:lnTo>
                    <a:lnTo>
                      <a:pt x="30" y="12"/>
                    </a:lnTo>
                    <a:lnTo>
                      <a:pt x="30" y="12"/>
                    </a:lnTo>
                    <a:lnTo>
                      <a:pt x="30" y="12"/>
                    </a:lnTo>
                    <a:lnTo>
                      <a:pt x="30" y="8"/>
                    </a:lnTo>
                    <a:lnTo>
                      <a:pt x="30" y="8"/>
                    </a:lnTo>
                    <a:lnTo>
                      <a:pt x="30" y="8"/>
                    </a:lnTo>
                    <a:lnTo>
                      <a:pt x="30" y="8"/>
                    </a:lnTo>
                    <a:lnTo>
                      <a:pt x="34" y="8"/>
                    </a:lnTo>
                    <a:lnTo>
                      <a:pt x="34" y="8"/>
                    </a:lnTo>
                    <a:lnTo>
                      <a:pt x="34" y="8"/>
                    </a:lnTo>
                    <a:lnTo>
                      <a:pt x="34" y="8"/>
                    </a:lnTo>
                    <a:lnTo>
                      <a:pt x="34" y="8"/>
                    </a:lnTo>
                    <a:lnTo>
                      <a:pt x="34" y="8"/>
                    </a:lnTo>
                    <a:lnTo>
                      <a:pt x="34" y="8"/>
                    </a:lnTo>
                    <a:lnTo>
                      <a:pt x="38" y="8"/>
                    </a:lnTo>
                    <a:lnTo>
                      <a:pt x="38" y="8"/>
                    </a:lnTo>
                    <a:lnTo>
                      <a:pt x="42" y="8"/>
                    </a:lnTo>
                    <a:lnTo>
                      <a:pt x="42" y="4"/>
                    </a:lnTo>
                    <a:lnTo>
                      <a:pt x="42" y="4"/>
                    </a:lnTo>
                    <a:lnTo>
                      <a:pt x="42" y="4"/>
                    </a:lnTo>
                    <a:lnTo>
                      <a:pt x="42" y="4"/>
                    </a:lnTo>
                    <a:lnTo>
                      <a:pt x="42" y="4"/>
                    </a:lnTo>
                    <a:lnTo>
                      <a:pt x="46" y="4"/>
                    </a:lnTo>
                    <a:lnTo>
                      <a:pt x="46" y="4"/>
                    </a:lnTo>
                    <a:lnTo>
                      <a:pt x="46" y="4"/>
                    </a:lnTo>
                    <a:lnTo>
                      <a:pt x="46" y="4"/>
                    </a:lnTo>
                    <a:lnTo>
                      <a:pt x="50" y="4"/>
                    </a:lnTo>
                    <a:lnTo>
                      <a:pt x="50" y="4"/>
                    </a:lnTo>
                    <a:lnTo>
                      <a:pt x="50" y="4"/>
                    </a:lnTo>
                    <a:lnTo>
                      <a:pt x="50" y="8"/>
                    </a:lnTo>
                    <a:lnTo>
                      <a:pt x="50" y="8"/>
                    </a:lnTo>
                    <a:lnTo>
                      <a:pt x="54" y="4"/>
                    </a:lnTo>
                    <a:lnTo>
                      <a:pt x="54" y="4"/>
                    </a:lnTo>
                    <a:lnTo>
                      <a:pt x="54" y="4"/>
                    </a:lnTo>
                    <a:lnTo>
                      <a:pt x="54" y="4"/>
                    </a:lnTo>
                    <a:lnTo>
                      <a:pt x="54" y="4"/>
                    </a:lnTo>
                    <a:lnTo>
                      <a:pt x="58" y="4"/>
                    </a:lnTo>
                    <a:lnTo>
                      <a:pt x="58" y="4"/>
                    </a:lnTo>
                    <a:lnTo>
                      <a:pt x="54" y="4"/>
                    </a:lnTo>
                    <a:lnTo>
                      <a:pt x="54" y="0"/>
                    </a:lnTo>
                    <a:lnTo>
                      <a:pt x="58" y="0"/>
                    </a:lnTo>
                    <a:lnTo>
                      <a:pt x="58" y="4"/>
                    </a:lnTo>
                    <a:lnTo>
                      <a:pt x="58" y="4"/>
                    </a:lnTo>
                    <a:lnTo>
                      <a:pt x="60" y="4"/>
                    </a:lnTo>
                    <a:lnTo>
                      <a:pt x="60" y="4"/>
                    </a:lnTo>
                    <a:lnTo>
                      <a:pt x="60" y="4"/>
                    </a:lnTo>
                    <a:lnTo>
                      <a:pt x="64" y="4"/>
                    </a:lnTo>
                    <a:lnTo>
                      <a:pt x="64" y="4"/>
                    </a:lnTo>
                    <a:lnTo>
                      <a:pt x="64" y="4"/>
                    </a:lnTo>
                    <a:lnTo>
                      <a:pt x="68" y="4"/>
                    </a:lnTo>
                    <a:lnTo>
                      <a:pt x="68" y="4"/>
                    </a:lnTo>
                    <a:lnTo>
                      <a:pt x="68" y="4"/>
                    </a:lnTo>
                    <a:lnTo>
                      <a:pt x="68" y="4"/>
                    </a:lnTo>
                    <a:lnTo>
                      <a:pt x="68" y="4"/>
                    </a:lnTo>
                    <a:lnTo>
                      <a:pt x="68" y="4"/>
                    </a:lnTo>
                    <a:lnTo>
                      <a:pt x="68" y="4"/>
                    </a:lnTo>
                    <a:lnTo>
                      <a:pt x="72" y="4"/>
                    </a:lnTo>
                    <a:lnTo>
                      <a:pt x="72" y="8"/>
                    </a:lnTo>
                    <a:lnTo>
                      <a:pt x="72" y="8"/>
                    </a:lnTo>
                    <a:lnTo>
                      <a:pt x="72" y="8"/>
                    </a:lnTo>
                    <a:lnTo>
                      <a:pt x="72" y="8"/>
                    </a:lnTo>
                    <a:lnTo>
                      <a:pt x="72" y="8"/>
                    </a:lnTo>
                    <a:lnTo>
                      <a:pt x="76" y="8"/>
                    </a:lnTo>
                    <a:lnTo>
                      <a:pt x="76" y="8"/>
                    </a:lnTo>
                    <a:lnTo>
                      <a:pt x="76" y="8"/>
                    </a:lnTo>
                    <a:lnTo>
                      <a:pt x="80" y="8"/>
                    </a:lnTo>
                    <a:lnTo>
                      <a:pt x="80" y="8"/>
                    </a:lnTo>
                    <a:lnTo>
                      <a:pt x="80" y="8"/>
                    </a:lnTo>
                    <a:lnTo>
                      <a:pt x="80" y="8"/>
                    </a:lnTo>
                    <a:lnTo>
                      <a:pt x="80" y="8"/>
                    </a:lnTo>
                    <a:lnTo>
                      <a:pt x="84" y="8"/>
                    </a:lnTo>
                    <a:lnTo>
                      <a:pt x="88" y="8"/>
                    </a:lnTo>
                    <a:lnTo>
                      <a:pt x="88" y="8"/>
                    </a:lnTo>
                    <a:lnTo>
                      <a:pt x="88" y="8"/>
                    </a:lnTo>
                    <a:lnTo>
                      <a:pt x="88" y="8"/>
                    </a:lnTo>
                    <a:lnTo>
                      <a:pt x="88" y="8"/>
                    </a:lnTo>
                    <a:lnTo>
                      <a:pt x="88" y="8"/>
                    </a:lnTo>
                    <a:lnTo>
                      <a:pt x="88" y="8"/>
                    </a:lnTo>
                    <a:lnTo>
                      <a:pt x="88" y="8"/>
                    </a:lnTo>
                    <a:lnTo>
                      <a:pt x="88" y="8"/>
                    </a:lnTo>
                    <a:close/>
                    <a:moveTo>
                      <a:pt x="12" y="22"/>
                    </a:moveTo>
                    <a:lnTo>
                      <a:pt x="12" y="22"/>
                    </a:lnTo>
                    <a:lnTo>
                      <a:pt x="12" y="22"/>
                    </a:lnTo>
                    <a:lnTo>
                      <a:pt x="8" y="22"/>
                    </a:lnTo>
                    <a:lnTo>
                      <a:pt x="8" y="22"/>
                    </a:lnTo>
                    <a:lnTo>
                      <a:pt x="8" y="22"/>
                    </a:lnTo>
                    <a:lnTo>
                      <a:pt x="8" y="22"/>
                    </a:lnTo>
                    <a:lnTo>
                      <a:pt x="8" y="22"/>
                    </a:lnTo>
                    <a:lnTo>
                      <a:pt x="8" y="18"/>
                    </a:lnTo>
                    <a:lnTo>
                      <a:pt x="8" y="18"/>
                    </a:lnTo>
                    <a:lnTo>
                      <a:pt x="8" y="18"/>
                    </a:lnTo>
                    <a:lnTo>
                      <a:pt x="8" y="18"/>
                    </a:lnTo>
                    <a:lnTo>
                      <a:pt x="8" y="18"/>
                    </a:lnTo>
                    <a:lnTo>
                      <a:pt x="8" y="18"/>
                    </a:lnTo>
                    <a:lnTo>
                      <a:pt x="4" y="18"/>
                    </a:lnTo>
                    <a:lnTo>
                      <a:pt x="4" y="18"/>
                    </a:lnTo>
                    <a:lnTo>
                      <a:pt x="4" y="18"/>
                    </a:lnTo>
                    <a:lnTo>
                      <a:pt x="4" y="18"/>
                    </a:lnTo>
                    <a:lnTo>
                      <a:pt x="4" y="18"/>
                    </a:lnTo>
                    <a:lnTo>
                      <a:pt x="4" y="18"/>
                    </a:lnTo>
                    <a:lnTo>
                      <a:pt x="4" y="18"/>
                    </a:lnTo>
                    <a:lnTo>
                      <a:pt x="4" y="18"/>
                    </a:lnTo>
                    <a:lnTo>
                      <a:pt x="4" y="18"/>
                    </a:lnTo>
                    <a:lnTo>
                      <a:pt x="4" y="18"/>
                    </a:lnTo>
                    <a:lnTo>
                      <a:pt x="8" y="18"/>
                    </a:lnTo>
                    <a:lnTo>
                      <a:pt x="8" y="18"/>
                    </a:lnTo>
                    <a:lnTo>
                      <a:pt x="8" y="18"/>
                    </a:lnTo>
                    <a:lnTo>
                      <a:pt x="8" y="18"/>
                    </a:lnTo>
                    <a:lnTo>
                      <a:pt x="8" y="14"/>
                    </a:lnTo>
                    <a:lnTo>
                      <a:pt x="12" y="14"/>
                    </a:lnTo>
                    <a:lnTo>
                      <a:pt x="12" y="14"/>
                    </a:lnTo>
                    <a:lnTo>
                      <a:pt x="12" y="14"/>
                    </a:lnTo>
                    <a:lnTo>
                      <a:pt x="12" y="14"/>
                    </a:lnTo>
                    <a:lnTo>
                      <a:pt x="12" y="18"/>
                    </a:lnTo>
                    <a:lnTo>
                      <a:pt x="12" y="18"/>
                    </a:lnTo>
                    <a:lnTo>
                      <a:pt x="16" y="18"/>
                    </a:lnTo>
                    <a:lnTo>
                      <a:pt x="16" y="18"/>
                    </a:lnTo>
                    <a:lnTo>
                      <a:pt x="16" y="18"/>
                    </a:lnTo>
                    <a:lnTo>
                      <a:pt x="16" y="18"/>
                    </a:lnTo>
                    <a:lnTo>
                      <a:pt x="16" y="18"/>
                    </a:lnTo>
                    <a:lnTo>
                      <a:pt x="16" y="18"/>
                    </a:lnTo>
                    <a:lnTo>
                      <a:pt x="16" y="22"/>
                    </a:lnTo>
                    <a:lnTo>
                      <a:pt x="16" y="22"/>
                    </a:lnTo>
                    <a:lnTo>
                      <a:pt x="16" y="22"/>
                    </a:lnTo>
                    <a:lnTo>
                      <a:pt x="16" y="18"/>
                    </a:lnTo>
                    <a:lnTo>
                      <a:pt x="16" y="18"/>
                    </a:lnTo>
                    <a:lnTo>
                      <a:pt x="16" y="22"/>
                    </a:lnTo>
                    <a:lnTo>
                      <a:pt x="16" y="22"/>
                    </a:lnTo>
                    <a:lnTo>
                      <a:pt x="16" y="22"/>
                    </a:lnTo>
                    <a:lnTo>
                      <a:pt x="16" y="22"/>
                    </a:lnTo>
                    <a:lnTo>
                      <a:pt x="16" y="22"/>
                    </a:lnTo>
                    <a:lnTo>
                      <a:pt x="16" y="22"/>
                    </a:lnTo>
                    <a:lnTo>
                      <a:pt x="16" y="22"/>
                    </a:lnTo>
                    <a:lnTo>
                      <a:pt x="12" y="22"/>
                    </a:lnTo>
                    <a:lnTo>
                      <a:pt x="12" y="22"/>
                    </a:lnTo>
                    <a:lnTo>
                      <a:pt x="12" y="22"/>
                    </a:lnTo>
                    <a:lnTo>
                      <a:pt x="16" y="22"/>
                    </a:lnTo>
                    <a:lnTo>
                      <a:pt x="16" y="22"/>
                    </a:lnTo>
                    <a:lnTo>
                      <a:pt x="16" y="22"/>
                    </a:lnTo>
                    <a:lnTo>
                      <a:pt x="16"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close/>
                    <a:moveTo>
                      <a:pt x="20" y="14"/>
                    </a:moveTo>
                    <a:lnTo>
                      <a:pt x="24" y="14"/>
                    </a:lnTo>
                    <a:lnTo>
                      <a:pt x="24" y="14"/>
                    </a:lnTo>
                    <a:lnTo>
                      <a:pt x="24" y="14"/>
                    </a:lnTo>
                    <a:lnTo>
                      <a:pt x="24" y="14"/>
                    </a:lnTo>
                    <a:lnTo>
                      <a:pt x="24" y="18"/>
                    </a:lnTo>
                    <a:lnTo>
                      <a:pt x="24" y="18"/>
                    </a:lnTo>
                    <a:lnTo>
                      <a:pt x="24" y="18"/>
                    </a:lnTo>
                    <a:lnTo>
                      <a:pt x="24" y="18"/>
                    </a:lnTo>
                    <a:lnTo>
                      <a:pt x="20" y="18"/>
                    </a:lnTo>
                    <a:lnTo>
                      <a:pt x="20" y="18"/>
                    </a:lnTo>
                    <a:lnTo>
                      <a:pt x="20" y="18"/>
                    </a:lnTo>
                    <a:lnTo>
                      <a:pt x="20" y="18"/>
                    </a:lnTo>
                    <a:lnTo>
                      <a:pt x="20" y="18"/>
                    </a:lnTo>
                    <a:lnTo>
                      <a:pt x="20" y="18"/>
                    </a:lnTo>
                    <a:lnTo>
                      <a:pt x="20" y="14"/>
                    </a:lnTo>
                    <a:lnTo>
                      <a:pt x="20" y="14"/>
                    </a:lnTo>
                    <a:lnTo>
                      <a:pt x="20" y="14"/>
                    </a:lnTo>
                    <a:lnTo>
                      <a:pt x="20" y="14"/>
                    </a:lnTo>
                    <a:lnTo>
                      <a:pt x="20" y="14"/>
                    </a:lnTo>
                    <a:lnTo>
                      <a:pt x="20" y="14"/>
                    </a:lnTo>
                    <a:lnTo>
                      <a:pt x="20" y="14"/>
                    </a:lnTo>
                    <a:lnTo>
                      <a:pt x="20" y="14"/>
                    </a:lnTo>
                    <a:lnTo>
                      <a:pt x="20" y="14"/>
                    </a:lnTo>
                    <a:close/>
                    <a:moveTo>
                      <a:pt x="20" y="22"/>
                    </a:moveTo>
                    <a:lnTo>
                      <a:pt x="20" y="26"/>
                    </a:lnTo>
                    <a:lnTo>
                      <a:pt x="20" y="26"/>
                    </a:lnTo>
                    <a:lnTo>
                      <a:pt x="24" y="26"/>
                    </a:lnTo>
                    <a:lnTo>
                      <a:pt x="24" y="26"/>
                    </a:lnTo>
                    <a:lnTo>
                      <a:pt x="24" y="26"/>
                    </a:lnTo>
                    <a:lnTo>
                      <a:pt x="24" y="26"/>
                    </a:lnTo>
                    <a:lnTo>
                      <a:pt x="24" y="26"/>
                    </a:lnTo>
                    <a:lnTo>
                      <a:pt x="20" y="26"/>
                    </a:lnTo>
                    <a:lnTo>
                      <a:pt x="20" y="26"/>
                    </a:lnTo>
                    <a:lnTo>
                      <a:pt x="20" y="26"/>
                    </a:lnTo>
                    <a:lnTo>
                      <a:pt x="20" y="26"/>
                    </a:lnTo>
                    <a:lnTo>
                      <a:pt x="20" y="26"/>
                    </a:lnTo>
                    <a:lnTo>
                      <a:pt x="20" y="26"/>
                    </a:lnTo>
                    <a:lnTo>
                      <a:pt x="20" y="26"/>
                    </a:lnTo>
                    <a:lnTo>
                      <a:pt x="20" y="26"/>
                    </a:lnTo>
                    <a:lnTo>
                      <a:pt x="20" y="22"/>
                    </a:lnTo>
                    <a:lnTo>
                      <a:pt x="20" y="22"/>
                    </a:lnTo>
                    <a:lnTo>
                      <a:pt x="20" y="22"/>
                    </a:lnTo>
                    <a:lnTo>
                      <a:pt x="20" y="22"/>
                    </a:lnTo>
                    <a:lnTo>
                      <a:pt x="20" y="22"/>
                    </a:lnTo>
                    <a:lnTo>
                      <a:pt x="20" y="22"/>
                    </a:lnTo>
                    <a:lnTo>
                      <a:pt x="20" y="22"/>
                    </a:lnTo>
                    <a:close/>
                    <a:moveTo>
                      <a:pt x="4" y="40"/>
                    </a:moveTo>
                    <a:lnTo>
                      <a:pt x="4" y="40"/>
                    </a:lnTo>
                    <a:lnTo>
                      <a:pt x="0" y="40"/>
                    </a:lnTo>
                    <a:lnTo>
                      <a:pt x="0" y="40"/>
                    </a:lnTo>
                    <a:lnTo>
                      <a:pt x="4" y="36"/>
                    </a:lnTo>
                    <a:lnTo>
                      <a:pt x="4" y="36"/>
                    </a:lnTo>
                    <a:lnTo>
                      <a:pt x="4" y="36"/>
                    </a:lnTo>
                    <a:lnTo>
                      <a:pt x="4" y="36"/>
                    </a:lnTo>
                    <a:lnTo>
                      <a:pt x="4" y="36"/>
                    </a:lnTo>
                    <a:lnTo>
                      <a:pt x="4" y="34"/>
                    </a:lnTo>
                    <a:lnTo>
                      <a:pt x="0" y="34"/>
                    </a:lnTo>
                    <a:lnTo>
                      <a:pt x="0" y="34"/>
                    </a:lnTo>
                    <a:lnTo>
                      <a:pt x="0" y="30"/>
                    </a:lnTo>
                    <a:lnTo>
                      <a:pt x="0" y="30"/>
                    </a:lnTo>
                    <a:lnTo>
                      <a:pt x="4" y="30"/>
                    </a:lnTo>
                    <a:lnTo>
                      <a:pt x="0" y="30"/>
                    </a:lnTo>
                    <a:lnTo>
                      <a:pt x="0" y="30"/>
                    </a:lnTo>
                    <a:lnTo>
                      <a:pt x="0" y="30"/>
                    </a:lnTo>
                    <a:lnTo>
                      <a:pt x="0" y="30"/>
                    </a:lnTo>
                    <a:lnTo>
                      <a:pt x="0" y="26"/>
                    </a:lnTo>
                    <a:lnTo>
                      <a:pt x="0" y="26"/>
                    </a:lnTo>
                    <a:lnTo>
                      <a:pt x="0" y="26"/>
                    </a:lnTo>
                    <a:lnTo>
                      <a:pt x="4" y="30"/>
                    </a:lnTo>
                    <a:lnTo>
                      <a:pt x="4" y="26"/>
                    </a:lnTo>
                    <a:lnTo>
                      <a:pt x="8" y="26"/>
                    </a:lnTo>
                    <a:lnTo>
                      <a:pt x="8" y="26"/>
                    </a:lnTo>
                    <a:lnTo>
                      <a:pt x="12" y="26"/>
                    </a:lnTo>
                    <a:lnTo>
                      <a:pt x="12" y="26"/>
                    </a:lnTo>
                    <a:lnTo>
                      <a:pt x="16" y="26"/>
                    </a:lnTo>
                    <a:lnTo>
                      <a:pt x="16" y="26"/>
                    </a:lnTo>
                    <a:lnTo>
                      <a:pt x="16" y="26"/>
                    </a:lnTo>
                    <a:lnTo>
                      <a:pt x="16" y="26"/>
                    </a:lnTo>
                    <a:lnTo>
                      <a:pt x="20" y="26"/>
                    </a:lnTo>
                    <a:lnTo>
                      <a:pt x="20" y="30"/>
                    </a:lnTo>
                    <a:lnTo>
                      <a:pt x="20" y="30"/>
                    </a:lnTo>
                    <a:lnTo>
                      <a:pt x="24" y="30"/>
                    </a:lnTo>
                    <a:lnTo>
                      <a:pt x="20" y="30"/>
                    </a:lnTo>
                    <a:lnTo>
                      <a:pt x="20" y="30"/>
                    </a:lnTo>
                    <a:lnTo>
                      <a:pt x="20" y="30"/>
                    </a:lnTo>
                    <a:lnTo>
                      <a:pt x="20" y="30"/>
                    </a:lnTo>
                    <a:lnTo>
                      <a:pt x="20" y="30"/>
                    </a:lnTo>
                    <a:lnTo>
                      <a:pt x="20" y="30"/>
                    </a:lnTo>
                    <a:lnTo>
                      <a:pt x="16" y="30"/>
                    </a:lnTo>
                    <a:lnTo>
                      <a:pt x="12" y="34"/>
                    </a:lnTo>
                    <a:lnTo>
                      <a:pt x="12" y="34"/>
                    </a:lnTo>
                    <a:lnTo>
                      <a:pt x="12" y="34"/>
                    </a:lnTo>
                    <a:lnTo>
                      <a:pt x="8" y="34"/>
                    </a:lnTo>
                    <a:lnTo>
                      <a:pt x="8" y="34"/>
                    </a:lnTo>
                    <a:lnTo>
                      <a:pt x="8" y="34"/>
                    </a:lnTo>
                    <a:lnTo>
                      <a:pt x="8" y="34"/>
                    </a:lnTo>
                    <a:lnTo>
                      <a:pt x="8" y="36"/>
                    </a:lnTo>
                    <a:lnTo>
                      <a:pt x="4" y="36"/>
                    </a:lnTo>
                    <a:lnTo>
                      <a:pt x="4" y="40"/>
                    </a:lnTo>
                    <a:lnTo>
                      <a:pt x="4" y="40"/>
                    </a:lnTo>
                    <a:lnTo>
                      <a:pt x="4" y="40"/>
                    </a:lnTo>
                    <a:lnTo>
                      <a:pt x="4" y="40"/>
                    </a:lnTo>
                    <a:lnTo>
                      <a:pt x="4" y="40"/>
                    </a:lnTo>
                    <a:lnTo>
                      <a:pt x="4" y="40"/>
                    </a:lnTo>
                    <a:lnTo>
                      <a:pt x="4" y="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1" name="Freeform 98">
                <a:extLst>
                  <a:ext uri="{FF2B5EF4-FFF2-40B4-BE49-F238E27FC236}">
                    <a16:creationId xmlns:a16="http://schemas.microsoft.com/office/drawing/2014/main" id="{2F11530F-06F4-45E9-ACFE-4CC4259CC870}"/>
                  </a:ext>
                </a:extLst>
              </p:cNvPr>
              <p:cNvSpPr>
                <a:spLocks noEditPoints="1"/>
              </p:cNvSpPr>
              <p:nvPr/>
            </p:nvSpPr>
            <p:spPr bwMode="auto">
              <a:xfrm>
                <a:off x="4173600" y="7962657"/>
                <a:ext cx="24396" cy="38337"/>
              </a:xfrm>
              <a:custGeom>
                <a:avLst/>
                <a:gdLst>
                  <a:gd name="T0" fmla="*/ 10 w 14"/>
                  <a:gd name="T1" fmla="*/ 12 h 22"/>
                  <a:gd name="T2" fmla="*/ 6 w 14"/>
                  <a:gd name="T3" fmla="*/ 12 h 22"/>
                  <a:gd name="T4" fmla="*/ 6 w 14"/>
                  <a:gd name="T5" fmla="*/ 12 h 22"/>
                  <a:gd name="T6" fmla="*/ 10 w 14"/>
                  <a:gd name="T7" fmla="*/ 12 h 22"/>
                  <a:gd name="T8" fmla="*/ 10 w 14"/>
                  <a:gd name="T9" fmla="*/ 12 h 22"/>
                  <a:gd name="T10" fmla="*/ 10 w 14"/>
                  <a:gd name="T11" fmla="*/ 14 h 22"/>
                  <a:gd name="T12" fmla="*/ 10 w 14"/>
                  <a:gd name="T13" fmla="*/ 14 h 22"/>
                  <a:gd name="T14" fmla="*/ 10 w 14"/>
                  <a:gd name="T15" fmla="*/ 4 h 22"/>
                  <a:gd name="T16" fmla="*/ 10 w 14"/>
                  <a:gd name="T17" fmla="*/ 4 h 22"/>
                  <a:gd name="T18" fmla="*/ 10 w 14"/>
                  <a:gd name="T19" fmla="*/ 4 h 22"/>
                  <a:gd name="T20" fmla="*/ 10 w 14"/>
                  <a:gd name="T21" fmla="*/ 4 h 22"/>
                  <a:gd name="T22" fmla="*/ 10 w 14"/>
                  <a:gd name="T23" fmla="*/ 0 h 22"/>
                  <a:gd name="T24" fmla="*/ 10 w 14"/>
                  <a:gd name="T25" fmla="*/ 0 h 22"/>
                  <a:gd name="T26" fmla="*/ 10 w 14"/>
                  <a:gd name="T27" fmla="*/ 0 h 22"/>
                  <a:gd name="T28" fmla="*/ 14 w 14"/>
                  <a:gd name="T29" fmla="*/ 0 h 22"/>
                  <a:gd name="T30" fmla="*/ 14 w 14"/>
                  <a:gd name="T31" fmla="*/ 4 h 22"/>
                  <a:gd name="T32" fmla="*/ 10 w 14"/>
                  <a:gd name="T33" fmla="*/ 4 h 22"/>
                  <a:gd name="T34" fmla="*/ 10 w 14"/>
                  <a:gd name="T35" fmla="*/ 8 h 22"/>
                  <a:gd name="T36" fmla="*/ 6 w 14"/>
                  <a:gd name="T37" fmla="*/ 8 h 22"/>
                  <a:gd name="T38" fmla="*/ 6 w 14"/>
                  <a:gd name="T39" fmla="*/ 4 h 22"/>
                  <a:gd name="T40" fmla="*/ 2 w 14"/>
                  <a:gd name="T41" fmla="*/ 4 h 22"/>
                  <a:gd name="T42" fmla="*/ 2 w 14"/>
                  <a:gd name="T43" fmla="*/ 0 h 22"/>
                  <a:gd name="T44" fmla="*/ 6 w 14"/>
                  <a:gd name="T45" fmla="*/ 0 h 22"/>
                  <a:gd name="T46" fmla="*/ 6 w 14"/>
                  <a:gd name="T47" fmla="*/ 0 h 22"/>
                  <a:gd name="T48" fmla="*/ 10 w 14"/>
                  <a:gd name="T49" fmla="*/ 4 h 22"/>
                  <a:gd name="T50" fmla="*/ 10 w 14"/>
                  <a:gd name="T51" fmla="*/ 4 h 22"/>
                  <a:gd name="T52" fmla="*/ 10 w 14"/>
                  <a:gd name="T53" fmla="*/ 8 h 22"/>
                  <a:gd name="T54" fmla="*/ 10 w 14"/>
                  <a:gd name="T55" fmla="*/ 12 h 22"/>
                  <a:gd name="T56" fmla="*/ 6 w 14"/>
                  <a:gd name="T57" fmla="*/ 8 h 22"/>
                  <a:gd name="T58" fmla="*/ 6 w 14"/>
                  <a:gd name="T59" fmla="*/ 8 h 22"/>
                  <a:gd name="T60" fmla="*/ 2 w 14"/>
                  <a:gd name="T61" fmla="*/ 4 h 22"/>
                  <a:gd name="T62" fmla="*/ 2 w 14"/>
                  <a:gd name="T63" fmla="*/ 4 h 22"/>
                  <a:gd name="T64" fmla="*/ 2 w 14"/>
                  <a:gd name="T65" fmla="*/ 0 h 22"/>
                  <a:gd name="T66" fmla="*/ 2 w 14"/>
                  <a:gd name="T67" fmla="*/ 0 h 22"/>
                  <a:gd name="T68" fmla="*/ 2 w 14"/>
                  <a:gd name="T69" fmla="*/ 0 h 22"/>
                  <a:gd name="T70" fmla="*/ 2 w 14"/>
                  <a:gd name="T71" fmla="*/ 4 h 22"/>
                  <a:gd name="T72" fmla="*/ 2 w 14"/>
                  <a:gd name="T73" fmla="*/ 4 h 22"/>
                  <a:gd name="T74" fmla="*/ 6 w 14"/>
                  <a:gd name="T75" fmla="*/ 4 h 22"/>
                  <a:gd name="T76" fmla="*/ 6 w 14"/>
                  <a:gd name="T77" fmla="*/ 4 h 22"/>
                  <a:gd name="T78" fmla="*/ 6 w 14"/>
                  <a:gd name="T79" fmla="*/ 8 h 22"/>
                  <a:gd name="T80" fmla="*/ 10 w 14"/>
                  <a:gd name="T81" fmla="*/ 8 h 22"/>
                  <a:gd name="T82" fmla="*/ 10 w 14"/>
                  <a:gd name="T83" fmla="*/ 12 h 22"/>
                  <a:gd name="T84" fmla="*/ 2 w 14"/>
                  <a:gd name="T85" fmla="*/ 8 h 22"/>
                  <a:gd name="T86" fmla="*/ 2 w 14"/>
                  <a:gd name="T87" fmla="*/ 8 h 22"/>
                  <a:gd name="T88" fmla="*/ 2 w 14"/>
                  <a:gd name="T89" fmla="*/ 8 h 22"/>
                  <a:gd name="T90" fmla="*/ 0 w 14"/>
                  <a:gd name="T91" fmla="*/ 8 h 22"/>
                  <a:gd name="T92" fmla="*/ 0 w 14"/>
                  <a:gd name="T93" fmla="*/ 4 h 22"/>
                  <a:gd name="T94" fmla="*/ 2 w 14"/>
                  <a:gd name="T95" fmla="*/ 4 h 22"/>
                  <a:gd name="T96" fmla="*/ 2 w 14"/>
                  <a:gd name="T97" fmla="*/ 4 h 22"/>
                  <a:gd name="T98" fmla="*/ 2 w 14"/>
                  <a:gd name="T99" fmla="*/ 8 h 22"/>
                  <a:gd name="T100" fmla="*/ 2 w 14"/>
                  <a:gd name="T101" fmla="*/ 8 h 22"/>
                  <a:gd name="T102" fmla="*/ 2 w 14"/>
                  <a:gd name="T103" fmla="*/ 8 h 22"/>
                  <a:gd name="T104" fmla="*/ 2 w 14"/>
                  <a:gd name="T105" fmla="*/ 8 h 22"/>
                  <a:gd name="T106" fmla="*/ 10 w 14"/>
                  <a:gd name="T107" fmla="*/ 22 h 22"/>
                  <a:gd name="T108" fmla="*/ 6 w 14"/>
                  <a:gd name="T109" fmla="*/ 18 h 22"/>
                  <a:gd name="T110" fmla="*/ 6 w 14"/>
                  <a:gd name="T111" fmla="*/ 14 h 22"/>
                  <a:gd name="T112" fmla="*/ 6 w 14"/>
                  <a:gd name="T113" fmla="*/ 14 h 22"/>
                  <a:gd name="T114" fmla="*/ 6 w 14"/>
                  <a:gd name="T115" fmla="*/ 14 h 22"/>
                  <a:gd name="T116" fmla="*/ 10 w 14"/>
                  <a:gd name="T117" fmla="*/ 18 h 22"/>
                  <a:gd name="T118" fmla="*/ 10 w 14"/>
                  <a:gd name="T119" fmla="*/ 22 h 22"/>
                  <a:gd name="T120" fmla="*/ 10 w 14"/>
                  <a:gd name="T121" fmla="*/ 22 h 22"/>
                  <a:gd name="T122" fmla="*/ 10 w 14"/>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2">
                    <a:moveTo>
                      <a:pt x="10" y="14"/>
                    </a:moveTo>
                    <a:lnTo>
                      <a:pt x="10" y="12"/>
                    </a:lnTo>
                    <a:lnTo>
                      <a:pt x="6" y="12"/>
                    </a:lnTo>
                    <a:lnTo>
                      <a:pt x="6" y="12"/>
                    </a:lnTo>
                    <a:lnTo>
                      <a:pt x="6" y="12"/>
                    </a:lnTo>
                    <a:lnTo>
                      <a:pt x="6" y="12"/>
                    </a:lnTo>
                    <a:lnTo>
                      <a:pt x="6" y="12"/>
                    </a:lnTo>
                    <a:lnTo>
                      <a:pt x="10" y="12"/>
                    </a:lnTo>
                    <a:lnTo>
                      <a:pt x="10" y="12"/>
                    </a:lnTo>
                    <a:lnTo>
                      <a:pt x="10" y="12"/>
                    </a:lnTo>
                    <a:lnTo>
                      <a:pt x="10" y="14"/>
                    </a:lnTo>
                    <a:lnTo>
                      <a:pt x="10" y="14"/>
                    </a:lnTo>
                    <a:lnTo>
                      <a:pt x="10" y="14"/>
                    </a:lnTo>
                    <a:lnTo>
                      <a:pt x="10" y="14"/>
                    </a:lnTo>
                    <a:lnTo>
                      <a:pt x="10" y="14"/>
                    </a:lnTo>
                    <a:close/>
                    <a:moveTo>
                      <a:pt x="10" y="4"/>
                    </a:moveTo>
                    <a:lnTo>
                      <a:pt x="10" y="4"/>
                    </a:lnTo>
                    <a:lnTo>
                      <a:pt x="10" y="4"/>
                    </a:lnTo>
                    <a:lnTo>
                      <a:pt x="10" y="4"/>
                    </a:lnTo>
                    <a:lnTo>
                      <a:pt x="10" y="4"/>
                    </a:lnTo>
                    <a:lnTo>
                      <a:pt x="10" y="4"/>
                    </a:lnTo>
                    <a:lnTo>
                      <a:pt x="10" y="4"/>
                    </a:lnTo>
                    <a:lnTo>
                      <a:pt x="10" y="0"/>
                    </a:lnTo>
                    <a:lnTo>
                      <a:pt x="10" y="0"/>
                    </a:lnTo>
                    <a:lnTo>
                      <a:pt x="10" y="0"/>
                    </a:lnTo>
                    <a:lnTo>
                      <a:pt x="10" y="0"/>
                    </a:lnTo>
                    <a:lnTo>
                      <a:pt x="10" y="0"/>
                    </a:lnTo>
                    <a:lnTo>
                      <a:pt x="10" y="0"/>
                    </a:lnTo>
                    <a:lnTo>
                      <a:pt x="14" y="0"/>
                    </a:lnTo>
                    <a:lnTo>
                      <a:pt x="14" y="0"/>
                    </a:lnTo>
                    <a:lnTo>
                      <a:pt x="14" y="4"/>
                    </a:lnTo>
                    <a:lnTo>
                      <a:pt x="14" y="4"/>
                    </a:lnTo>
                    <a:lnTo>
                      <a:pt x="10" y="4"/>
                    </a:lnTo>
                    <a:lnTo>
                      <a:pt x="10" y="4"/>
                    </a:lnTo>
                    <a:lnTo>
                      <a:pt x="10" y="4"/>
                    </a:lnTo>
                    <a:close/>
                    <a:moveTo>
                      <a:pt x="10" y="8"/>
                    </a:moveTo>
                    <a:lnTo>
                      <a:pt x="10" y="8"/>
                    </a:lnTo>
                    <a:lnTo>
                      <a:pt x="6" y="8"/>
                    </a:lnTo>
                    <a:lnTo>
                      <a:pt x="6" y="4"/>
                    </a:lnTo>
                    <a:lnTo>
                      <a:pt x="6" y="4"/>
                    </a:lnTo>
                    <a:lnTo>
                      <a:pt x="6" y="4"/>
                    </a:lnTo>
                    <a:lnTo>
                      <a:pt x="2" y="4"/>
                    </a:lnTo>
                    <a:lnTo>
                      <a:pt x="2" y="4"/>
                    </a:lnTo>
                    <a:lnTo>
                      <a:pt x="2" y="0"/>
                    </a:lnTo>
                    <a:lnTo>
                      <a:pt x="2" y="0"/>
                    </a:lnTo>
                    <a:lnTo>
                      <a:pt x="6" y="0"/>
                    </a:lnTo>
                    <a:lnTo>
                      <a:pt x="6" y="0"/>
                    </a:lnTo>
                    <a:lnTo>
                      <a:pt x="6" y="0"/>
                    </a:lnTo>
                    <a:lnTo>
                      <a:pt x="6" y="0"/>
                    </a:lnTo>
                    <a:lnTo>
                      <a:pt x="10" y="4"/>
                    </a:lnTo>
                    <a:lnTo>
                      <a:pt x="10" y="4"/>
                    </a:lnTo>
                    <a:lnTo>
                      <a:pt x="10" y="4"/>
                    </a:lnTo>
                    <a:lnTo>
                      <a:pt x="10" y="8"/>
                    </a:lnTo>
                    <a:lnTo>
                      <a:pt x="10" y="8"/>
                    </a:lnTo>
                    <a:lnTo>
                      <a:pt x="10" y="8"/>
                    </a:lnTo>
                    <a:close/>
                    <a:moveTo>
                      <a:pt x="10" y="12"/>
                    </a:moveTo>
                    <a:lnTo>
                      <a:pt x="6" y="12"/>
                    </a:lnTo>
                    <a:lnTo>
                      <a:pt x="6" y="8"/>
                    </a:lnTo>
                    <a:lnTo>
                      <a:pt x="6" y="8"/>
                    </a:lnTo>
                    <a:lnTo>
                      <a:pt x="6" y="8"/>
                    </a:lnTo>
                    <a:lnTo>
                      <a:pt x="2" y="4"/>
                    </a:lnTo>
                    <a:lnTo>
                      <a:pt x="2" y="4"/>
                    </a:lnTo>
                    <a:lnTo>
                      <a:pt x="2" y="4"/>
                    </a:lnTo>
                    <a:lnTo>
                      <a:pt x="2" y="4"/>
                    </a:lnTo>
                    <a:lnTo>
                      <a:pt x="2" y="0"/>
                    </a:lnTo>
                    <a:lnTo>
                      <a:pt x="2" y="0"/>
                    </a:lnTo>
                    <a:lnTo>
                      <a:pt x="2" y="0"/>
                    </a:lnTo>
                    <a:lnTo>
                      <a:pt x="2" y="0"/>
                    </a:lnTo>
                    <a:lnTo>
                      <a:pt x="2" y="0"/>
                    </a:lnTo>
                    <a:lnTo>
                      <a:pt x="2" y="0"/>
                    </a:lnTo>
                    <a:lnTo>
                      <a:pt x="2" y="0"/>
                    </a:lnTo>
                    <a:lnTo>
                      <a:pt x="2" y="4"/>
                    </a:lnTo>
                    <a:lnTo>
                      <a:pt x="2" y="4"/>
                    </a:lnTo>
                    <a:lnTo>
                      <a:pt x="2" y="4"/>
                    </a:lnTo>
                    <a:lnTo>
                      <a:pt x="6" y="4"/>
                    </a:lnTo>
                    <a:lnTo>
                      <a:pt x="6" y="4"/>
                    </a:lnTo>
                    <a:lnTo>
                      <a:pt x="6" y="4"/>
                    </a:lnTo>
                    <a:lnTo>
                      <a:pt x="6" y="4"/>
                    </a:lnTo>
                    <a:lnTo>
                      <a:pt x="6" y="8"/>
                    </a:lnTo>
                    <a:lnTo>
                      <a:pt x="6" y="8"/>
                    </a:lnTo>
                    <a:lnTo>
                      <a:pt x="10" y="8"/>
                    </a:lnTo>
                    <a:lnTo>
                      <a:pt x="10" y="8"/>
                    </a:lnTo>
                    <a:lnTo>
                      <a:pt x="10" y="12"/>
                    </a:lnTo>
                    <a:lnTo>
                      <a:pt x="10" y="12"/>
                    </a:lnTo>
                    <a:lnTo>
                      <a:pt x="10" y="12"/>
                    </a:lnTo>
                    <a:close/>
                    <a:moveTo>
                      <a:pt x="2" y="8"/>
                    </a:moveTo>
                    <a:lnTo>
                      <a:pt x="2" y="8"/>
                    </a:lnTo>
                    <a:lnTo>
                      <a:pt x="2" y="8"/>
                    </a:lnTo>
                    <a:lnTo>
                      <a:pt x="2" y="8"/>
                    </a:lnTo>
                    <a:lnTo>
                      <a:pt x="2" y="8"/>
                    </a:lnTo>
                    <a:lnTo>
                      <a:pt x="0" y="8"/>
                    </a:lnTo>
                    <a:lnTo>
                      <a:pt x="0" y="8"/>
                    </a:lnTo>
                    <a:lnTo>
                      <a:pt x="0" y="8"/>
                    </a:lnTo>
                    <a:lnTo>
                      <a:pt x="0" y="4"/>
                    </a:lnTo>
                    <a:lnTo>
                      <a:pt x="0" y="4"/>
                    </a:lnTo>
                    <a:lnTo>
                      <a:pt x="2" y="4"/>
                    </a:lnTo>
                    <a:lnTo>
                      <a:pt x="2" y="4"/>
                    </a:lnTo>
                    <a:lnTo>
                      <a:pt x="2" y="4"/>
                    </a:lnTo>
                    <a:lnTo>
                      <a:pt x="2" y="8"/>
                    </a:lnTo>
                    <a:lnTo>
                      <a:pt x="2" y="8"/>
                    </a:lnTo>
                    <a:lnTo>
                      <a:pt x="2" y="8"/>
                    </a:lnTo>
                    <a:lnTo>
                      <a:pt x="2" y="8"/>
                    </a:lnTo>
                    <a:lnTo>
                      <a:pt x="2" y="8"/>
                    </a:lnTo>
                    <a:lnTo>
                      <a:pt x="2" y="8"/>
                    </a:lnTo>
                    <a:lnTo>
                      <a:pt x="2" y="8"/>
                    </a:lnTo>
                    <a:lnTo>
                      <a:pt x="2" y="8"/>
                    </a:lnTo>
                    <a:close/>
                    <a:moveTo>
                      <a:pt x="10" y="22"/>
                    </a:moveTo>
                    <a:lnTo>
                      <a:pt x="10" y="22"/>
                    </a:lnTo>
                    <a:lnTo>
                      <a:pt x="10" y="22"/>
                    </a:lnTo>
                    <a:lnTo>
                      <a:pt x="6" y="18"/>
                    </a:lnTo>
                    <a:lnTo>
                      <a:pt x="6" y="18"/>
                    </a:lnTo>
                    <a:lnTo>
                      <a:pt x="6" y="14"/>
                    </a:lnTo>
                    <a:lnTo>
                      <a:pt x="6" y="14"/>
                    </a:lnTo>
                    <a:lnTo>
                      <a:pt x="6" y="14"/>
                    </a:lnTo>
                    <a:lnTo>
                      <a:pt x="6" y="14"/>
                    </a:lnTo>
                    <a:lnTo>
                      <a:pt x="6" y="14"/>
                    </a:lnTo>
                    <a:lnTo>
                      <a:pt x="6" y="18"/>
                    </a:lnTo>
                    <a:lnTo>
                      <a:pt x="10" y="18"/>
                    </a:lnTo>
                    <a:lnTo>
                      <a:pt x="10" y="22"/>
                    </a:lnTo>
                    <a:lnTo>
                      <a:pt x="10" y="22"/>
                    </a:lnTo>
                    <a:lnTo>
                      <a:pt x="10" y="22"/>
                    </a:lnTo>
                    <a:lnTo>
                      <a:pt x="10" y="22"/>
                    </a:lnTo>
                    <a:lnTo>
                      <a:pt x="10" y="22"/>
                    </a:lnTo>
                    <a:lnTo>
                      <a:pt x="10"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2" name="Freeform 99">
                <a:extLst>
                  <a:ext uri="{FF2B5EF4-FFF2-40B4-BE49-F238E27FC236}">
                    <a16:creationId xmlns:a16="http://schemas.microsoft.com/office/drawing/2014/main" id="{86DC0946-375C-48EC-B069-A27F8A0587FD}"/>
                  </a:ext>
                </a:extLst>
              </p:cNvPr>
              <p:cNvSpPr>
                <a:spLocks noEditPoints="1"/>
              </p:cNvSpPr>
              <p:nvPr/>
            </p:nvSpPr>
            <p:spPr bwMode="auto">
              <a:xfrm>
                <a:off x="4835782" y="7631566"/>
                <a:ext cx="299724" cy="435646"/>
              </a:xfrm>
              <a:custGeom>
                <a:avLst/>
                <a:gdLst>
                  <a:gd name="T0" fmla="*/ 44 w 172"/>
                  <a:gd name="T1" fmla="*/ 238 h 250"/>
                  <a:gd name="T2" fmla="*/ 30 w 172"/>
                  <a:gd name="T3" fmla="*/ 232 h 250"/>
                  <a:gd name="T4" fmla="*/ 30 w 172"/>
                  <a:gd name="T5" fmla="*/ 212 h 250"/>
                  <a:gd name="T6" fmla="*/ 26 w 172"/>
                  <a:gd name="T7" fmla="*/ 202 h 250"/>
                  <a:gd name="T8" fmla="*/ 22 w 172"/>
                  <a:gd name="T9" fmla="*/ 180 h 250"/>
                  <a:gd name="T10" fmla="*/ 30 w 172"/>
                  <a:gd name="T11" fmla="*/ 172 h 250"/>
                  <a:gd name="T12" fmla="*/ 40 w 172"/>
                  <a:gd name="T13" fmla="*/ 164 h 250"/>
                  <a:gd name="T14" fmla="*/ 56 w 172"/>
                  <a:gd name="T15" fmla="*/ 154 h 250"/>
                  <a:gd name="T16" fmla="*/ 66 w 172"/>
                  <a:gd name="T17" fmla="*/ 138 h 250"/>
                  <a:gd name="T18" fmla="*/ 86 w 172"/>
                  <a:gd name="T19" fmla="*/ 128 h 250"/>
                  <a:gd name="T20" fmla="*/ 78 w 172"/>
                  <a:gd name="T21" fmla="*/ 116 h 250"/>
                  <a:gd name="T22" fmla="*/ 66 w 172"/>
                  <a:gd name="T23" fmla="*/ 108 h 250"/>
                  <a:gd name="T24" fmla="*/ 64 w 172"/>
                  <a:gd name="T25" fmla="*/ 86 h 250"/>
                  <a:gd name="T26" fmla="*/ 56 w 172"/>
                  <a:gd name="T27" fmla="*/ 64 h 250"/>
                  <a:gd name="T28" fmla="*/ 40 w 172"/>
                  <a:gd name="T29" fmla="*/ 42 h 250"/>
                  <a:gd name="T30" fmla="*/ 22 w 172"/>
                  <a:gd name="T31" fmla="*/ 34 h 250"/>
                  <a:gd name="T32" fmla="*/ 22 w 172"/>
                  <a:gd name="T33" fmla="*/ 22 h 250"/>
                  <a:gd name="T34" fmla="*/ 40 w 172"/>
                  <a:gd name="T35" fmla="*/ 38 h 250"/>
                  <a:gd name="T36" fmla="*/ 64 w 172"/>
                  <a:gd name="T37" fmla="*/ 34 h 250"/>
                  <a:gd name="T38" fmla="*/ 78 w 172"/>
                  <a:gd name="T39" fmla="*/ 34 h 250"/>
                  <a:gd name="T40" fmla="*/ 90 w 172"/>
                  <a:gd name="T41" fmla="*/ 26 h 250"/>
                  <a:gd name="T42" fmla="*/ 94 w 172"/>
                  <a:gd name="T43" fmla="*/ 12 h 250"/>
                  <a:gd name="T44" fmla="*/ 112 w 172"/>
                  <a:gd name="T45" fmla="*/ 4 h 250"/>
                  <a:gd name="T46" fmla="*/ 130 w 172"/>
                  <a:gd name="T47" fmla="*/ 12 h 250"/>
                  <a:gd name="T48" fmla="*/ 130 w 172"/>
                  <a:gd name="T49" fmla="*/ 22 h 250"/>
                  <a:gd name="T50" fmla="*/ 130 w 172"/>
                  <a:gd name="T51" fmla="*/ 34 h 250"/>
                  <a:gd name="T52" fmla="*/ 142 w 172"/>
                  <a:gd name="T53" fmla="*/ 56 h 250"/>
                  <a:gd name="T54" fmla="*/ 138 w 172"/>
                  <a:gd name="T55" fmla="*/ 78 h 250"/>
                  <a:gd name="T56" fmla="*/ 144 w 172"/>
                  <a:gd name="T57" fmla="*/ 98 h 250"/>
                  <a:gd name="T58" fmla="*/ 144 w 172"/>
                  <a:gd name="T59" fmla="*/ 116 h 250"/>
                  <a:gd name="T60" fmla="*/ 142 w 172"/>
                  <a:gd name="T61" fmla="*/ 132 h 250"/>
                  <a:gd name="T62" fmla="*/ 152 w 172"/>
                  <a:gd name="T63" fmla="*/ 142 h 250"/>
                  <a:gd name="T64" fmla="*/ 148 w 172"/>
                  <a:gd name="T65" fmla="*/ 158 h 250"/>
                  <a:gd name="T66" fmla="*/ 172 w 172"/>
                  <a:gd name="T67" fmla="*/ 176 h 250"/>
                  <a:gd name="T68" fmla="*/ 160 w 172"/>
                  <a:gd name="T69" fmla="*/ 194 h 250"/>
                  <a:gd name="T70" fmla="*/ 142 w 172"/>
                  <a:gd name="T71" fmla="*/ 212 h 250"/>
                  <a:gd name="T72" fmla="*/ 122 w 172"/>
                  <a:gd name="T73" fmla="*/ 224 h 250"/>
                  <a:gd name="T74" fmla="*/ 108 w 172"/>
                  <a:gd name="T75" fmla="*/ 232 h 250"/>
                  <a:gd name="T76" fmla="*/ 100 w 172"/>
                  <a:gd name="T77" fmla="*/ 228 h 250"/>
                  <a:gd name="T78" fmla="*/ 90 w 172"/>
                  <a:gd name="T79" fmla="*/ 236 h 250"/>
                  <a:gd name="T80" fmla="*/ 82 w 172"/>
                  <a:gd name="T81" fmla="*/ 238 h 250"/>
                  <a:gd name="T82" fmla="*/ 66 w 172"/>
                  <a:gd name="T83" fmla="*/ 242 h 250"/>
                  <a:gd name="T84" fmla="*/ 48 w 172"/>
                  <a:gd name="T85" fmla="*/ 250 h 250"/>
                  <a:gd name="T86" fmla="*/ 48 w 172"/>
                  <a:gd name="T87" fmla="*/ 242 h 250"/>
                  <a:gd name="T88" fmla="*/ 78 w 172"/>
                  <a:gd name="T89" fmla="*/ 128 h 250"/>
                  <a:gd name="T90" fmla="*/ 48 w 172"/>
                  <a:gd name="T91" fmla="*/ 158 h 250"/>
                  <a:gd name="T92" fmla="*/ 26 w 172"/>
                  <a:gd name="T93" fmla="*/ 172 h 250"/>
                  <a:gd name="T94" fmla="*/ 2 w 172"/>
                  <a:gd name="T95" fmla="*/ 236 h 250"/>
                  <a:gd name="T96" fmla="*/ 6 w 172"/>
                  <a:gd name="T97" fmla="*/ 242 h 250"/>
                  <a:gd name="T98" fmla="*/ 0 w 172"/>
                  <a:gd name="T99" fmla="*/ 242 h 250"/>
                  <a:gd name="T100" fmla="*/ 44 w 172"/>
                  <a:gd name="T101" fmla="*/ 242 h 250"/>
                  <a:gd name="T102" fmla="*/ 44 w 172"/>
                  <a:gd name="T103" fmla="*/ 246 h 250"/>
                  <a:gd name="T104" fmla="*/ 34 w 172"/>
                  <a:gd name="T105" fmla="*/ 242 h 250"/>
                  <a:gd name="T106" fmla="*/ 6 w 172"/>
                  <a:gd name="T107" fmla="*/ 242 h 250"/>
                  <a:gd name="T108" fmla="*/ 56 w 172"/>
                  <a:gd name="T109"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50">
                    <a:moveTo>
                      <a:pt x="48" y="242"/>
                    </a:moveTo>
                    <a:lnTo>
                      <a:pt x="48" y="238"/>
                    </a:lnTo>
                    <a:lnTo>
                      <a:pt x="52" y="236"/>
                    </a:lnTo>
                    <a:lnTo>
                      <a:pt x="48" y="238"/>
                    </a:lnTo>
                    <a:lnTo>
                      <a:pt x="44" y="238"/>
                    </a:lnTo>
                    <a:lnTo>
                      <a:pt x="40" y="238"/>
                    </a:lnTo>
                    <a:lnTo>
                      <a:pt x="44" y="238"/>
                    </a:lnTo>
                    <a:lnTo>
                      <a:pt x="44" y="236"/>
                    </a:lnTo>
                    <a:lnTo>
                      <a:pt x="40" y="236"/>
                    </a:lnTo>
                    <a:lnTo>
                      <a:pt x="36" y="236"/>
                    </a:lnTo>
                    <a:lnTo>
                      <a:pt x="34" y="232"/>
                    </a:lnTo>
                    <a:lnTo>
                      <a:pt x="34" y="236"/>
                    </a:lnTo>
                    <a:lnTo>
                      <a:pt x="34" y="232"/>
                    </a:lnTo>
                    <a:lnTo>
                      <a:pt x="30" y="232"/>
                    </a:lnTo>
                    <a:lnTo>
                      <a:pt x="26" y="232"/>
                    </a:lnTo>
                    <a:lnTo>
                      <a:pt x="26" y="228"/>
                    </a:lnTo>
                    <a:lnTo>
                      <a:pt x="26" y="224"/>
                    </a:lnTo>
                    <a:lnTo>
                      <a:pt x="26" y="220"/>
                    </a:lnTo>
                    <a:lnTo>
                      <a:pt x="26" y="216"/>
                    </a:lnTo>
                    <a:lnTo>
                      <a:pt x="30" y="216"/>
                    </a:lnTo>
                    <a:lnTo>
                      <a:pt x="30" y="212"/>
                    </a:lnTo>
                    <a:lnTo>
                      <a:pt x="30" y="208"/>
                    </a:lnTo>
                    <a:lnTo>
                      <a:pt x="26" y="208"/>
                    </a:lnTo>
                    <a:lnTo>
                      <a:pt x="30" y="208"/>
                    </a:lnTo>
                    <a:lnTo>
                      <a:pt x="30" y="206"/>
                    </a:lnTo>
                    <a:lnTo>
                      <a:pt x="26" y="206"/>
                    </a:lnTo>
                    <a:lnTo>
                      <a:pt x="30" y="202"/>
                    </a:lnTo>
                    <a:lnTo>
                      <a:pt x="26" y="202"/>
                    </a:lnTo>
                    <a:lnTo>
                      <a:pt x="26" y="198"/>
                    </a:lnTo>
                    <a:lnTo>
                      <a:pt x="26" y="194"/>
                    </a:lnTo>
                    <a:lnTo>
                      <a:pt x="26" y="192"/>
                    </a:lnTo>
                    <a:lnTo>
                      <a:pt x="22" y="192"/>
                    </a:lnTo>
                    <a:lnTo>
                      <a:pt x="22" y="188"/>
                    </a:lnTo>
                    <a:lnTo>
                      <a:pt x="22" y="184"/>
                    </a:lnTo>
                    <a:lnTo>
                      <a:pt x="22" y="180"/>
                    </a:lnTo>
                    <a:lnTo>
                      <a:pt x="26" y="180"/>
                    </a:lnTo>
                    <a:lnTo>
                      <a:pt x="26" y="176"/>
                    </a:lnTo>
                    <a:lnTo>
                      <a:pt x="30" y="172"/>
                    </a:lnTo>
                    <a:lnTo>
                      <a:pt x="30" y="176"/>
                    </a:lnTo>
                    <a:lnTo>
                      <a:pt x="30" y="172"/>
                    </a:lnTo>
                    <a:lnTo>
                      <a:pt x="30" y="168"/>
                    </a:lnTo>
                    <a:lnTo>
                      <a:pt x="30" y="172"/>
                    </a:lnTo>
                    <a:lnTo>
                      <a:pt x="34" y="168"/>
                    </a:lnTo>
                    <a:lnTo>
                      <a:pt x="34" y="172"/>
                    </a:lnTo>
                    <a:lnTo>
                      <a:pt x="36" y="168"/>
                    </a:lnTo>
                    <a:lnTo>
                      <a:pt x="40" y="168"/>
                    </a:lnTo>
                    <a:lnTo>
                      <a:pt x="40" y="164"/>
                    </a:lnTo>
                    <a:lnTo>
                      <a:pt x="36" y="164"/>
                    </a:lnTo>
                    <a:lnTo>
                      <a:pt x="40" y="164"/>
                    </a:lnTo>
                    <a:lnTo>
                      <a:pt x="40" y="162"/>
                    </a:lnTo>
                    <a:lnTo>
                      <a:pt x="44" y="158"/>
                    </a:lnTo>
                    <a:lnTo>
                      <a:pt x="44" y="162"/>
                    </a:lnTo>
                    <a:lnTo>
                      <a:pt x="48" y="162"/>
                    </a:lnTo>
                    <a:lnTo>
                      <a:pt x="48" y="158"/>
                    </a:lnTo>
                    <a:lnTo>
                      <a:pt x="52" y="154"/>
                    </a:lnTo>
                    <a:lnTo>
                      <a:pt x="56" y="154"/>
                    </a:lnTo>
                    <a:lnTo>
                      <a:pt x="56" y="150"/>
                    </a:lnTo>
                    <a:lnTo>
                      <a:pt x="60" y="150"/>
                    </a:lnTo>
                    <a:lnTo>
                      <a:pt x="60" y="146"/>
                    </a:lnTo>
                    <a:lnTo>
                      <a:pt x="64" y="146"/>
                    </a:lnTo>
                    <a:lnTo>
                      <a:pt x="64" y="142"/>
                    </a:lnTo>
                    <a:lnTo>
                      <a:pt x="66" y="142"/>
                    </a:lnTo>
                    <a:lnTo>
                      <a:pt x="66" y="138"/>
                    </a:lnTo>
                    <a:lnTo>
                      <a:pt x="70" y="136"/>
                    </a:lnTo>
                    <a:lnTo>
                      <a:pt x="70" y="132"/>
                    </a:lnTo>
                    <a:lnTo>
                      <a:pt x="74" y="132"/>
                    </a:lnTo>
                    <a:lnTo>
                      <a:pt x="78" y="132"/>
                    </a:lnTo>
                    <a:lnTo>
                      <a:pt x="82" y="132"/>
                    </a:lnTo>
                    <a:lnTo>
                      <a:pt x="82" y="128"/>
                    </a:lnTo>
                    <a:lnTo>
                      <a:pt x="86" y="128"/>
                    </a:lnTo>
                    <a:lnTo>
                      <a:pt x="82" y="128"/>
                    </a:lnTo>
                    <a:lnTo>
                      <a:pt x="82" y="124"/>
                    </a:lnTo>
                    <a:lnTo>
                      <a:pt x="82" y="120"/>
                    </a:lnTo>
                    <a:lnTo>
                      <a:pt x="82" y="116"/>
                    </a:lnTo>
                    <a:lnTo>
                      <a:pt x="82" y="112"/>
                    </a:lnTo>
                    <a:lnTo>
                      <a:pt x="78" y="112"/>
                    </a:lnTo>
                    <a:lnTo>
                      <a:pt x="78" y="116"/>
                    </a:lnTo>
                    <a:lnTo>
                      <a:pt x="78" y="112"/>
                    </a:lnTo>
                    <a:lnTo>
                      <a:pt x="74" y="112"/>
                    </a:lnTo>
                    <a:lnTo>
                      <a:pt x="70" y="108"/>
                    </a:lnTo>
                    <a:lnTo>
                      <a:pt x="74" y="106"/>
                    </a:lnTo>
                    <a:lnTo>
                      <a:pt x="70" y="106"/>
                    </a:lnTo>
                    <a:lnTo>
                      <a:pt x="70" y="108"/>
                    </a:lnTo>
                    <a:lnTo>
                      <a:pt x="66" y="108"/>
                    </a:lnTo>
                    <a:lnTo>
                      <a:pt x="64" y="102"/>
                    </a:lnTo>
                    <a:lnTo>
                      <a:pt x="60" y="102"/>
                    </a:lnTo>
                    <a:lnTo>
                      <a:pt x="60" y="98"/>
                    </a:lnTo>
                    <a:lnTo>
                      <a:pt x="60" y="94"/>
                    </a:lnTo>
                    <a:lnTo>
                      <a:pt x="60" y="90"/>
                    </a:lnTo>
                    <a:lnTo>
                      <a:pt x="64" y="90"/>
                    </a:lnTo>
                    <a:lnTo>
                      <a:pt x="64" y="86"/>
                    </a:lnTo>
                    <a:lnTo>
                      <a:pt x="64" y="82"/>
                    </a:lnTo>
                    <a:lnTo>
                      <a:pt x="60" y="78"/>
                    </a:lnTo>
                    <a:lnTo>
                      <a:pt x="56" y="76"/>
                    </a:lnTo>
                    <a:lnTo>
                      <a:pt x="60" y="72"/>
                    </a:lnTo>
                    <a:lnTo>
                      <a:pt x="60" y="68"/>
                    </a:lnTo>
                    <a:lnTo>
                      <a:pt x="56" y="68"/>
                    </a:lnTo>
                    <a:lnTo>
                      <a:pt x="56" y="64"/>
                    </a:lnTo>
                    <a:lnTo>
                      <a:pt x="56" y="60"/>
                    </a:lnTo>
                    <a:lnTo>
                      <a:pt x="56" y="56"/>
                    </a:lnTo>
                    <a:lnTo>
                      <a:pt x="60" y="56"/>
                    </a:lnTo>
                    <a:lnTo>
                      <a:pt x="56" y="52"/>
                    </a:lnTo>
                    <a:lnTo>
                      <a:pt x="48" y="46"/>
                    </a:lnTo>
                    <a:lnTo>
                      <a:pt x="44" y="46"/>
                    </a:lnTo>
                    <a:lnTo>
                      <a:pt x="40" y="42"/>
                    </a:lnTo>
                    <a:lnTo>
                      <a:pt x="36" y="42"/>
                    </a:lnTo>
                    <a:lnTo>
                      <a:pt x="34" y="42"/>
                    </a:lnTo>
                    <a:lnTo>
                      <a:pt x="30" y="42"/>
                    </a:lnTo>
                    <a:lnTo>
                      <a:pt x="30" y="38"/>
                    </a:lnTo>
                    <a:lnTo>
                      <a:pt x="26" y="38"/>
                    </a:lnTo>
                    <a:lnTo>
                      <a:pt x="26" y="34"/>
                    </a:lnTo>
                    <a:lnTo>
                      <a:pt x="22" y="34"/>
                    </a:lnTo>
                    <a:lnTo>
                      <a:pt x="18" y="30"/>
                    </a:lnTo>
                    <a:lnTo>
                      <a:pt x="14" y="26"/>
                    </a:lnTo>
                    <a:lnTo>
                      <a:pt x="18" y="26"/>
                    </a:lnTo>
                    <a:lnTo>
                      <a:pt x="22" y="26"/>
                    </a:lnTo>
                    <a:lnTo>
                      <a:pt x="22" y="30"/>
                    </a:lnTo>
                    <a:lnTo>
                      <a:pt x="22" y="26"/>
                    </a:lnTo>
                    <a:lnTo>
                      <a:pt x="22" y="22"/>
                    </a:lnTo>
                    <a:lnTo>
                      <a:pt x="26" y="22"/>
                    </a:lnTo>
                    <a:lnTo>
                      <a:pt x="30" y="22"/>
                    </a:lnTo>
                    <a:lnTo>
                      <a:pt x="34" y="26"/>
                    </a:lnTo>
                    <a:lnTo>
                      <a:pt x="36" y="26"/>
                    </a:lnTo>
                    <a:lnTo>
                      <a:pt x="36" y="30"/>
                    </a:lnTo>
                    <a:lnTo>
                      <a:pt x="40" y="34"/>
                    </a:lnTo>
                    <a:lnTo>
                      <a:pt x="40" y="38"/>
                    </a:lnTo>
                    <a:lnTo>
                      <a:pt x="44" y="34"/>
                    </a:lnTo>
                    <a:lnTo>
                      <a:pt x="48" y="38"/>
                    </a:lnTo>
                    <a:lnTo>
                      <a:pt x="52" y="38"/>
                    </a:lnTo>
                    <a:lnTo>
                      <a:pt x="56" y="38"/>
                    </a:lnTo>
                    <a:lnTo>
                      <a:pt x="60" y="38"/>
                    </a:lnTo>
                    <a:lnTo>
                      <a:pt x="60" y="34"/>
                    </a:lnTo>
                    <a:lnTo>
                      <a:pt x="64" y="34"/>
                    </a:lnTo>
                    <a:lnTo>
                      <a:pt x="66" y="34"/>
                    </a:lnTo>
                    <a:lnTo>
                      <a:pt x="66" y="38"/>
                    </a:lnTo>
                    <a:lnTo>
                      <a:pt x="70" y="38"/>
                    </a:lnTo>
                    <a:lnTo>
                      <a:pt x="74" y="38"/>
                    </a:lnTo>
                    <a:lnTo>
                      <a:pt x="78" y="42"/>
                    </a:lnTo>
                    <a:lnTo>
                      <a:pt x="78" y="38"/>
                    </a:lnTo>
                    <a:lnTo>
                      <a:pt x="78" y="34"/>
                    </a:lnTo>
                    <a:lnTo>
                      <a:pt x="82" y="34"/>
                    </a:lnTo>
                    <a:lnTo>
                      <a:pt x="82" y="30"/>
                    </a:lnTo>
                    <a:lnTo>
                      <a:pt x="86" y="30"/>
                    </a:lnTo>
                    <a:lnTo>
                      <a:pt x="86" y="34"/>
                    </a:lnTo>
                    <a:lnTo>
                      <a:pt x="86" y="30"/>
                    </a:lnTo>
                    <a:lnTo>
                      <a:pt x="90" y="30"/>
                    </a:lnTo>
                    <a:lnTo>
                      <a:pt x="90" y="26"/>
                    </a:lnTo>
                    <a:lnTo>
                      <a:pt x="90" y="22"/>
                    </a:lnTo>
                    <a:lnTo>
                      <a:pt x="90" y="20"/>
                    </a:lnTo>
                    <a:lnTo>
                      <a:pt x="90" y="16"/>
                    </a:lnTo>
                    <a:lnTo>
                      <a:pt x="94" y="16"/>
                    </a:lnTo>
                    <a:lnTo>
                      <a:pt x="94" y="12"/>
                    </a:lnTo>
                    <a:lnTo>
                      <a:pt x="90" y="12"/>
                    </a:lnTo>
                    <a:lnTo>
                      <a:pt x="94" y="12"/>
                    </a:lnTo>
                    <a:lnTo>
                      <a:pt x="96" y="8"/>
                    </a:lnTo>
                    <a:lnTo>
                      <a:pt x="96" y="4"/>
                    </a:lnTo>
                    <a:lnTo>
                      <a:pt x="100" y="4"/>
                    </a:lnTo>
                    <a:lnTo>
                      <a:pt x="104" y="4"/>
                    </a:lnTo>
                    <a:lnTo>
                      <a:pt x="108" y="8"/>
                    </a:lnTo>
                    <a:lnTo>
                      <a:pt x="108" y="4"/>
                    </a:lnTo>
                    <a:lnTo>
                      <a:pt x="112" y="4"/>
                    </a:lnTo>
                    <a:lnTo>
                      <a:pt x="116" y="0"/>
                    </a:lnTo>
                    <a:lnTo>
                      <a:pt x="120" y="0"/>
                    </a:lnTo>
                    <a:lnTo>
                      <a:pt x="120" y="4"/>
                    </a:lnTo>
                    <a:lnTo>
                      <a:pt x="122" y="4"/>
                    </a:lnTo>
                    <a:lnTo>
                      <a:pt x="122" y="8"/>
                    </a:lnTo>
                    <a:lnTo>
                      <a:pt x="126" y="8"/>
                    </a:lnTo>
                    <a:lnTo>
                      <a:pt x="130" y="12"/>
                    </a:lnTo>
                    <a:lnTo>
                      <a:pt x="134" y="12"/>
                    </a:lnTo>
                    <a:lnTo>
                      <a:pt x="138" y="12"/>
                    </a:lnTo>
                    <a:lnTo>
                      <a:pt x="138" y="16"/>
                    </a:lnTo>
                    <a:lnTo>
                      <a:pt x="138" y="20"/>
                    </a:lnTo>
                    <a:lnTo>
                      <a:pt x="134" y="20"/>
                    </a:lnTo>
                    <a:lnTo>
                      <a:pt x="134" y="22"/>
                    </a:lnTo>
                    <a:lnTo>
                      <a:pt x="130" y="22"/>
                    </a:lnTo>
                    <a:lnTo>
                      <a:pt x="130" y="26"/>
                    </a:lnTo>
                    <a:lnTo>
                      <a:pt x="134" y="26"/>
                    </a:lnTo>
                    <a:lnTo>
                      <a:pt x="134" y="30"/>
                    </a:lnTo>
                    <a:lnTo>
                      <a:pt x="130" y="30"/>
                    </a:lnTo>
                    <a:lnTo>
                      <a:pt x="126" y="30"/>
                    </a:lnTo>
                    <a:lnTo>
                      <a:pt x="126" y="34"/>
                    </a:lnTo>
                    <a:lnTo>
                      <a:pt x="130" y="34"/>
                    </a:lnTo>
                    <a:lnTo>
                      <a:pt x="130" y="38"/>
                    </a:lnTo>
                    <a:lnTo>
                      <a:pt x="126" y="42"/>
                    </a:lnTo>
                    <a:lnTo>
                      <a:pt x="126" y="46"/>
                    </a:lnTo>
                    <a:lnTo>
                      <a:pt x="130" y="50"/>
                    </a:lnTo>
                    <a:lnTo>
                      <a:pt x="138" y="52"/>
                    </a:lnTo>
                    <a:lnTo>
                      <a:pt x="142" y="52"/>
                    </a:lnTo>
                    <a:lnTo>
                      <a:pt x="142" y="56"/>
                    </a:lnTo>
                    <a:lnTo>
                      <a:pt x="144" y="60"/>
                    </a:lnTo>
                    <a:lnTo>
                      <a:pt x="148" y="60"/>
                    </a:lnTo>
                    <a:lnTo>
                      <a:pt x="148" y="64"/>
                    </a:lnTo>
                    <a:lnTo>
                      <a:pt x="148" y="68"/>
                    </a:lnTo>
                    <a:lnTo>
                      <a:pt x="144" y="68"/>
                    </a:lnTo>
                    <a:lnTo>
                      <a:pt x="142" y="72"/>
                    </a:lnTo>
                    <a:lnTo>
                      <a:pt x="138" y="78"/>
                    </a:lnTo>
                    <a:lnTo>
                      <a:pt x="134" y="78"/>
                    </a:lnTo>
                    <a:lnTo>
                      <a:pt x="134" y="82"/>
                    </a:lnTo>
                    <a:lnTo>
                      <a:pt x="138" y="82"/>
                    </a:lnTo>
                    <a:lnTo>
                      <a:pt x="138" y="86"/>
                    </a:lnTo>
                    <a:lnTo>
                      <a:pt x="142" y="90"/>
                    </a:lnTo>
                    <a:lnTo>
                      <a:pt x="142" y="94"/>
                    </a:lnTo>
                    <a:lnTo>
                      <a:pt x="144" y="98"/>
                    </a:lnTo>
                    <a:lnTo>
                      <a:pt x="144" y="102"/>
                    </a:lnTo>
                    <a:lnTo>
                      <a:pt x="148" y="102"/>
                    </a:lnTo>
                    <a:lnTo>
                      <a:pt x="148" y="106"/>
                    </a:lnTo>
                    <a:lnTo>
                      <a:pt x="148" y="108"/>
                    </a:lnTo>
                    <a:lnTo>
                      <a:pt x="148" y="112"/>
                    </a:lnTo>
                    <a:lnTo>
                      <a:pt x="144" y="112"/>
                    </a:lnTo>
                    <a:lnTo>
                      <a:pt x="144" y="116"/>
                    </a:lnTo>
                    <a:lnTo>
                      <a:pt x="144" y="120"/>
                    </a:lnTo>
                    <a:lnTo>
                      <a:pt x="142" y="120"/>
                    </a:lnTo>
                    <a:lnTo>
                      <a:pt x="142" y="124"/>
                    </a:lnTo>
                    <a:lnTo>
                      <a:pt x="144" y="124"/>
                    </a:lnTo>
                    <a:lnTo>
                      <a:pt x="144" y="128"/>
                    </a:lnTo>
                    <a:lnTo>
                      <a:pt x="142" y="128"/>
                    </a:lnTo>
                    <a:lnTo>
                      <a:pt x="142" y="132"/>
                    </a:lnTo>
                    <a:lnTo>
                      <a:pt x="144" y="132"/>
                    </a:lnTo>
                    <a:lnTo>
                      <a:pt x="148" y="132"/>
                    </a:lnTo>
                    <a:lnTo>
                      <a:pt x="148" y="136"/>
                    </a:lnTo>
                    <a:lnTo>
                      <a:pt x="152" y="136"/>
                    </a:lnTo>
                    <a:lnTo>
                      <a:pt x="148" y="138"/>
                    </a:lnTo>
                    <a:lnTo>
                      <a:pt x="148" y="142"/>
                    </a:lnTo>
                    <a:lnTo>
                      <a:pt x="152" y="142"/>
                    </a:lnTo>
                    <a:lnTo>
                      <a:pt x="152" y="146"/>
                    </a:lnTo>
                    <a:lnTo>
                      <a:pt x="156" y="146"/>
                    </a:lnTo>
                    <a:lnTo>
                      <a:pt x="156" y="150"/>
                    </a:lnTo>
                    <a:lnTo>
                      <a:pt x="156" y="154"/>
                    </a:lnTo>
                    <a:lnTo>
                      <a:pt x="152" y="154"/>
                    </a:lnTo>
                    <a:lnTo>
                      <a:pt x="152" y="158"/>
                    </a:lnTo>
                    <a:lnTo>
                      <a:pt x="148" y="158"/>
                    </a:lnTo>
                    <a:lnTo>
                      <a:pt x="152" y="162"/>
                    </a:lnTo>
                    <a:lnTo>
                      <a:pt x="156" y="164"/>
                    </a:lnTo>
                    <a:lnTo>
                      <a:pt x="160" y="164"/>
                    </a:lnTo>
                    <a:lnTo>
                      <a:pt x="160" y="168"/>
                    </a:lnTo>
                    <a:lnTo>
                      <a:pt x="164" y="168"/>
                    </a:lnTo>
                    <a:lnTo>
                      <a:pt x="168" y="172"/>
                    </a:lnTo>
                    <a:lnTo>
                      <a:pt x="172" y="176"/>
                    </a:lnTo>
                    <a:lnTo>
                      <a:pt x="172" y="180"/>
                    </a:lnTo>
                    <a:lnTo>
                      <a:pt x="168" y="180"/>
                    </a:lnTo>
                    <a:lnTo>
                      <a:pt x="168" y="184"/>
                    </a:lnTo>
                    <a:lnTo>
                      <a:pt x="168" y="188"/>
                    </a:lnTo>
                    <a:lnTo>
                      <a:pt x="164" y="192"/>
                    </a:lnTo>
                    <a:lnTo>
                      <a:pt x="160" y="192"/>
                    </a:lnTo>
                    <a:lnTo>
                      <a:pt x="160" y="194"/>
                    </a:lnTo>
                    <a:lnTo>
                      <a:pt x="156" y="194"/>
                    </a:lnTo>
                    <a:lnTo>
                      <a:pt x="152" y="198"/>
                    </a:lnTo>
                    <a:lnTo>
                      <a:pt x="152" y="202"/>
                    </a:lnTo>
                    <a:lnTo>
                      <a:pt x="148" y="202"/>
                    </a:lnTo>
                    <a:lnTo>
                      <a:pt x="148" y="206"/>
                    </a:lnTo>
                    <a:lnTo>
                      <a:pt x="144" y="208"/>
                    </a:lnTo>
                    <a:lnTo>
                      <a:pt x="142" y="212"/>
                    </a:lnTo>
                    <a:lnTo>
                      <a:pt x="138" y="212"/>
                    </a:lnTo>
                    <a:lnTo>
                      <a:pt x="138" y="216"/>
                    </a:lnTo>
                    <a:lnTo>
                      <a:pt x="134" y="216"/>
                    </a:lnTo>
                    <a:lnTo>
                      <a:pt x="130" y="220"/>
                    </a:lnTo>
                    <a:lnTo>
                      <a:pt x="130" y="224"/>
                    </a:lnTo>
                    <a:lnTo>
                      <a:pt x="126" y="224"/>
                    </a:lnTo>
                    <a:lnTo>
                      <a:pt x="122" y="224"/>
                    </a:lnTo>
                    <a:lnTo>
                      <a:pt x="122" y="228"/>
                    </a:lnTo>
                    <a:lnTo>
                      <a:pt x="120" y="232"/>
                    </a:lnTo>
                    <a:lnTo>
                      <a:pt x="116" y="232"/>
                    </a:lnTo>
                    <a:lnTo>
                      <a:pt x="112" y="232"/>
                    </a:lnTo>
                    <a:lnTo>
                      <a:pt x="112" y="236"/>
                    </a:lnTo>
                    <a:lnTo>
                      <a:pt x="112" y="232"/>
                    </a:lnTo>
                    <a:lnTo>
                      <a:pt x="108" y="232"/>
                    </a:lnTo>
                    <a:lnTo>
                      <a:pt x="104" y="236"/>
                    </a:lnTo>
                    <a:lnTo>
                      <a:pt x="100" y="236"/>
                    </a:lnTo>
                    <a:lnTo>
                      <a:pt x="96" y="236"/>
                    </a:lnTo>
                    <a:lnTo>
                      <a:pt x="100" y="232"/>
                    </a:lnTo>
                    <a:lnTo>
                      <a:pt x="104" y="232"/>
                    </a:lnTo>
                    <a:lnTo>
                      <a:pt x="100" y="232"/>
                    </a:lnTo>
                    <a:lnTo>
                      <a:pt x="100" y="228"/>
                    </a:lnTo>
                    <a:lnTo>
                      <a:pt x="100" y="232"/>
                    </a:lnTo>
                    <a:lnTo>
                      <a:pt x="96" y="232"/>
                    </a:lnTo>
                    <a:lnTo>
                      <a:pt x="96" y="236"/>
                    </a:lnTo>
                    <a:lnTo>
                      <a:pt x="94" y="236"/>
                    </a:lnTo>
                    <a:lnTo>
                      <a:pt x="94" y="238"/>
                    </a:lnTo>
                    <a:lnTo>
                      <a:pt x="94" y="236"/>
                    </a:lnTo>
                    <a:lnTo>
                      <a:pt x="90" y="236"/>
                    </a:lnTo>
                    <a:lnTo>
                      <a:pt x="90" y="238"/>
                    </a:lnTo>
                    <a:lnTo>
                      <a:pt x="86" y="238"/>
                    </a:lnTo>
                    <a:lnTo>
                      <a:pt x="86" y="236"/>
                    </a:lnTo>
                    <a:lnTo>
                      <a:pt x="86" y="238"/>
                    </a:lnTo>
                    <a:lnTo>
                      <a:pt x="82" y="238"/>
                    </a:lnTo>
                    <a:lnTo>
                      <a:pt x="78" y="238"/>
                    </a:lnTo>
                    <a:lnTo>
                      <a:pt x="82" y="238"/>
                    </a:lnTo>
                    <a:lnTo>
                      <a:pt x="78" y="238"/>
                    </a:lnTo>
                    <a:lnTo>
                      <a:pt x="78" y="242"/>
                    </a:lnTo>
                    <a:lnTo>
                      <a:pt x="74" y="242"/>
                    </a:lnTo>
                    <a:lnTo>
                      <a:pt x="70" y="242"/>
                    </a:lnTo>
                    <a:lnTo>
                      <a:pt x="70" y="246"/>
                    </a:lnTo>
                    <a:lnTo>
                      <a:pt x="70" y="242"/>
                    </a:lnTo>
                    <a:lnTo>
                      <a:pt x="66" y="242"/>
                    </a:lnTo>
                    <a:lnTo>
                      <a:pt x="64" y="242"/>
                    </a:lnTo>
                    <a:lnTo>
                      <a:pt x="60" y="246"/>
                    </a:lnTo>
                    <a:lnTo>
                      <a:pt x="56" y="246"/>
                    </a:lnTo>
                    <a:lnTo>
                      <a:pt x="56" y="242"/>
                    </a:lnTo>
                    <a:lnTo>
                      <a:pt x="56" y="246"/>
                    </a:lnTo>
                    <a:lnTo>
                      <a:pt x="52" y="246"/>
                    </a:lnTo>
                    <a:lnTo>
                      <a:pt x="48" y="250"/>
                    </a:lnTo>
                    <a:lnTo>
                      <a:pt x="48" y="246"/>
                    </a:lnTo>
                    <a:lnTo>
                      <a:pt x="52" y="246"/>
                    </a:lnTo>
                    <a:lnTo>
                      <a:pt x="56" y="242"/>
                    </a:lnTo>
                    <a:lnTo>
                      <a:pt x="52" y="242"/>
                    </a:lnTo>
                    <a:lnTo>
                      <a:pt x="52" y="246"/>
                    </a:lnTo>
                    <a:lnTo>
                      <a:pt x="52" y="242"/>
                    </a:lnTo>
                    <a:lnTo>
                      <a:pt x="48" y="242"/>
                    </a:lnTo>
                    <a:lnTo>
                      <a:pt x="48" y="242"/>
                    </a:lnTo>
                    <a:lnTo>
                      <a:pt x="48" y="242"/>
                    </a:lnTo>
                    <a:close/>
                    <a:moveTo>
                      <a:pt x="78" y="128"/>
                    </a:moveTo>
                    <a:lnTo>
                      <a:pt x="74" y="128"/>
                    </a:lnTo>
                    <a:lnTo>
                      <a:pt x="70" y="128"/>
                    </a:lnTo>
                    <a:lnTo>
                      <a:pt x="74" y="128"/>
                    </a:lnTo>
                    <a:lnTo>
                      <a:pt x="78" y="128"/>
                    </a:lnTo>
                    <a:lnTo>
                      <a:pt x="78" y="128"/>
                    </a:lnTo>
                    <a:lnTo>
                      <a:pt x="78" y="128"/>
                    </a:lnTo>
                    <a:close/>
                    <a:moveTo>
                      <a:pt x="48" y="158"/>
                    </a:moveTo>
                    <a:lnTo>
                      <a:pt x="44" y="158"/>
                    </a:lnTo>
                    <a:lnTo>
                      <a:pt x="48" y="154"/>
                    </a:lnTo>
                    <a:lnTo>
                      <a:pt x="48" y="158"/>
                    </a:lnTo>
                    <a:lnTo>
                      <a:pt x="48" y="158"/>
                    </a:lnTo>
                    <a:lnTo>
                      <a:pt x="48" y="158"/>
                    </a:lnTo>
                    <a:close/>
                    <a:moveTo>
                      <a:pt x="26" y="172"/>
                    </a:moveTo>
                    <a:lnTo>
                      <a:pt x="22" y="172"/>
                    </a:lnTo>
                    <a:lnTo>
                      <a:pt x="22" y="168"/>
                    </a:lnTo>
                    <a:lnTo>
                      <a:pt x="26" y="168"/>
                    </a:lnTo>
                    <a:lnTo>
                      <a:pt x="26" y="172"/>
                    </a:lnTo>
                    <a:lnTo>
                      <a:pt x="26" y="172"/>
                    </a:lnTo>
                    <a:lnTo>
                      <a:pt x="26" y="172"/>
                    </a:lnTo>
                    <a:close/>
                    <a:moveTo>
                      <a:pt x="6" y="242"/>
                    </a:moveTo>
                    <a:lnTo>
                      <a:pt x="2" y="242"/>
                    </a:lnTo>
                    <a:lnTo>
                      <a:pt x="2" y="238"/>
                    </a:lnTo>
                    <a:lnTo>
                      <a:pt x="6" y="238"/>
                    </a:lnTo>
                    <a:lnTo>
                      <a:pt x="6" y="236"/>
                    </a:lnTo>
                    <a:lnTo>
                      <a:pt x="2" y="236"/>
                    </a:lnTo>
                    <a:lnTo>
                      <a:pt x="2" y="238"/>
                    </a:lnTo>
                    <a:lnTo>
                      <a:pt x="2" y="236"/>
                    </a:lnTo>
                    <a:lnTo>
                      <a:pt x="6" y="236"/>
                    </a:lnTo>
                    <a:lnTo>
                      <a:pt x="10" y="238"/>
                    </a:lnTo>
                    <a:lnTo>
                      <a:pt x="6" y="238"/>
                    </a:lnTo>
                    <a:lnTo>
                      <a:pt x="6" y="242"/>
                    </a:lnTo>
                    <a:lnTo>
                      <a:pt x="6" y="242"/>
                    </a:lnTo>
                    <a:lnTo>
                      <a:pt x="6" y="242"/>
                    </a:lnTo>
                    <a:close/>
                    <a:moveTo>
                      <a:pt x="36" y="238"/>
                    </a:moveTo>
                    <a:lnTo>
                      <a:pt x="40" y="238"/>
                    </a:lnTo>
                    <a:lnTo>
                      <a:pt x="36" y="238"/>
                    </a:lnTo>
                    <a:lnTo>
                      <a:pt x="36" y="238"/>
                    </a:lnTo>
                    <a:lnTo>
                      <a:pt x="36" y="238"/>
                    </a:lnTo>
                    <a:close/>
                    <a:moveTo>
                      <a:pt x="0" y="242"/>
                    </a:moveTo>
                    <a:lnTo>
                      <a:pt x="0" y="238"/>
                    </a:lnTo>
                    <a:lnTo>
                      <a:pt x="2" y="238"/>
                    </a:lnTo>
                    <a:lnTo>
                      <a:pt x="0" y="242"/>
                    </a:lnTo>
                    <a:lnTo>
                      <a:pt x="0" y="242"/>
                    </a:lnTo>
                    <a:lnTo>
                      <a:pt x="0" y="242"/>
                    </a:lnTo>
                    <a:close/>
                    <a:moveTo>
                      <a:pt x="44" y="246"/>
                    </a:moveTo>
                    <a:lnTo>
                      <a:pt x="44" y="242"/>
                    </a:lnTo>
                    <a:lnTo>
                      <a:pt x="40" y="242"/>
                    </a:lnTo>
                    <a:lnTo>
                      <a:pt x="40" y="238"/>
                    </a:lnTo>
                    <a:lnTo>
                      <a:pt x="44" y="238"/>
                    </a:lnTo>
                    <a:lnTo>
                      <a:pt x="48" y="238"/>
                    </a:lnTo>
                    <a:lnTo>
                      <a:pt x="48" y="242"/>
                    </a:lnTo>
                    <a:lnTo>
                      <a:pt x="44" y="242"/>
                    </a:lnTo>
                    <a:lnTo>
                      <a:pt x="44" y="246"/>
                    </a:lnTo>
                    <a:lnTo>
                      <a:pt x="44" y="246"/>
                    </a:lnTo>
                    <a:lnTo>
                      <a:pt x="44" y="246"/>
                    </a:lnTo>
                    <a:close/>
                    <a:moveTo>
                      <a:pt x="34" y="242"/>
                    </a:moveTo>
                    <a:lnTo>
                      <a:pt x="30" y="242"/>
                    </a:lnTo>
                    <a:lnTo>
                      <a:pt x="30" y="238"/>
                    </a:lnTo>
                    <a:lnTo>
                      <a:pt x="34" y="238"/>
                    </a:lnTo>
                    <a:lnTo>
                      <a:pt x="34" y="242"/>
                    </a:lnTo>
                    <a:lnTo>
                      <a:pt x="34" y="242"/>
                    </a:lnTo>
                    <a:lnTo>
                      <a:pt x="34" y="242"/>
                    </a:lnTo>
                    <a:close/>
                    <a:moveTo>
                      <a:pt x="6" y="242"/>
                    </a:moveTo>
                    <a:lnTo>
                      <a:pt x="10" y="242"/>
                    </a:lnTo>
                    <a:lnTo>
                      <a:pt x="10" y="246"/>
                    </a:lnTo>
                    <a:lnTo>
                      <a:pt x="6" y="242"/>
                    </a:lnTo>
                    <a:lnTo>
                      <a:pt x="6" y="242"/>
                    </a:lnTo>
                    <a:lnTo>
                      <a:pt x="6" y="242"/>
                    </a:lnTo>
                    <a:close/>
                    <a:moveTo>
                      <a:pt x="48" y="246"/>
                    </a:moveTo>
                    <a:lnTo>
                      <a:pt x="52" y="246"/>
                    </a:lnTo>
                    <a:lnTo>
                      <a:pt x="48" y="246"/>
                    </a:lnTo>
                    <a:lnTo>
                      <a:pt x="48" y="246"/>
                    </a:lnTo>
                    <a:lnTo>
                      <a:pt x="48" y="246"/>
                    </a:lnTo>
                    <a:close/>
                    <a:moveTo>
                      <a:pt x="56" y="246"/>
                    </a:moveTo>
                    <a:lnTo>
                      <a:pt x="60" y="246"/>
                    </a:lnTo>
                    <a:lnTo>
                      <a:pt x="56" y="246"/>
                    </a:lnTo>
                    <a:lnTo>
                      <a:pt x="56" y="246"/>
                    </a:lnTo>
                    <a:lnTo>
                      <a:pt x="56" y="2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3" name="Freeform 100">
                <a:extLst>
                  <a:ext uri="{FF2B5EF4-FFF2-40B4-BE49-F238E27FC236}">
                    <a16:creationId xmlns:a16="http://schemas.microsoft.com/office/drawing/2014/main" id="{08719034-8EDB-4F6D-9A68-EFF5FFB171D5}"/>
                  </a:ext>
                </a:extLst>
              </p:cNvPr>
              <p:cNvSpPr>
                <a:spLocks noEditPoints="1"/>
              </p:cNvSpPr>
              <p:nvPr/>
            </p:nvSpPr>
            <p:spPr bwMode="auto">
              <a:xfrm>
                <a:off x="4236333" y="8398303"/>
                <a:ext cx="352002" cy="338061"/>
              </a:xfrm>
              <a:custGeom>
                <a:avLst/>
                <a:gdLst>
                  <a:gd name="T0" fmla="*/ 80 w 202"/>
                  <a:gd name="T1" fmla="*/ 168 h 194"/>
                  <a:gd name="T2" fmla="*/ 72 w 202"/>
                  <a:gd name="T3" fmla="*/ 168 h 194"/>
                  <a:gd name="T4" fmla="*/ 50 w 202"/>
                  <a:gd name="T5" fmla="*/ 162 h 194"/>
                  <a:gd name="T6" fmla="*/ 46 w 202"/>
                  <a:gd name="T7" fmla="*/ 158 h 194"/>
                  <a:gd name="T8" fmla="*/ 50 w 202"/>
                  <a:gd name="T9" fmla="*/ 138 h 194"/>
                  <a:gd name="T10" fmla="*/ 50 w 202"/>
                  <a:gd name="T11" fmla="*/ 128 h 194"/>
                  <a:gd name="T12" fmla="*/ 56 w 202"/>
                  <a:gd name="T13" fmla="*/ 116 h 194"/>
                  <a:gd name="T14" fmla="*/ 56 w 202"/>
                  <a:gd name="T15" fmla="*/ 116 h 194"/>
                  <a:gd name="T16" fmla="*/ 54 w 202"/>
                  <a:gd name="T17" fmla="*/ 106 h 194"/>
                  <a:gd name="T18" fmla="*/ 42 w 202"/>
                  <a:gd name="T19" fmla="*/ 94 h 194"/>
                  <a:gd name="T20" fmla="*/ 42 w 202"/>
                  <a:gd name="T21" fmla="*/ 78 h 194"/>
                  <a:gd name="T22" fmla="*/ 34 w 202"/>
                  <a:gd name="T23" fmla="*/ 72 h 194"/>
                  <a:gd name="T24" fmla="*/ 22 w 202"/>
                  <a:gd name="T25" fmla="*/ 72 h 194"/>
                  <a:gd name="T26" fmla="*/ 12 w 202"/>
                  <a:gd name="T27" fmla="*/ 64 h 194"/>
                  <a:gd name="T28" fmla="*/ 0 w 202"/>
                  <a:gd name="T29" fmla="*/ 64 h 194"/>
                  <a:gd name="T30" fmla="*/ 0 w 202"/>
                  <a:gd name="T31" fmla="*/ 56 h 194"/>
                  <a:gd name="T32" fmla="*/ 4 w 202"/>
                  <a:gd name="T33" fmla="*/ 52 h 194"/>
                  <a:gd name="T34" fmla="*/ 16 w 202"/>
                  <a:gd name="T35" fmla="*/ 48 h 194"/>
                  <a:gd name="T36" fmla="*/ 34 w 202"/>
                  <a:gd name="T37" fmla="*/ 48 h 194"/>
                  <a:gd name="T38" fmla="*/ 46 w 202"/>
                  <a:gd name="T39" fmla="*/ 48 h 194"/>
                  <a:gd name="T40" fmla="*/ 42 w 202"/>
                  <a:gd name="T41" fmla="*/ 34 h 194"/>
                  <a:gd name="T42" fmla="*/ 50 w 202"/>
                  <a:gd name="T43" fmla="*/ 26 h 194"/>
                  <a:gd name="T44" fmla="*/ 64 w 202"/>
                  <a:gd name="T45" fmla="*/ 34 h 194"/>
                  <a:gd name="T46" fmla="*/ 72 w 202"/>
                  <a:gd name="T47" fmla="*/ 34 h 194"/>
                  <a:gd name="T48" fmla="*/ 80 w 202"/>
                  <a:gd name="T49" fmla="*/ 22 h 194"/>
                  <a:gd name="T50" fmla="*/ 90 w 202"/>
                  <a:gd name="T51" fmla="*/ 12 h 194"/>
                  <a:gd name="T52" fmla="*/ 106 w 202"/>
                  <a:gd name="T53" fmla="*/ 0 h 194"/>
                  <a:gd name="T54" fmla="*/ 114 w 202"/>
                  <a:gd name="T55" fmla="*/ 8 h 194"/>
                  <a:gd name="T56" fmla="*/ 128 w 202"/>
                  <a:gd name="T57" fmla="*/ 16 h 194"/>
                  <a:gd name="T58" fmla="*/ 138 w 202"/>
                  <a:gd name="T59" fmla="*/ 18 h 194"/>
                  <a:gd name="T60" fmla="*/ 146 w 202"/>
                  <a:gd name="T61" fmla="*/ 30 h 194"/>
                  <a:gd name="T62" fmla="*/ 158 w 202"/>
                  <a:gd name="T63" fmla="*/ 34 h 194"/>
                  <a:gd name="T64" fmla="*/ 172 w 202"/>
                  <a:gd name="T65" fmla="*/ 42 h 194"/>
                  <a:gd name="T66" fmla="*/ 180 w 202"/>
                  <a:gd name="T67" fmla="*/ 48 h 194"/>
                  <a:gd name="T68" fmla="*/ 176 w 202"/>
                  <a:gd name="T69" fmla="*/ 68 h 194"/>
                  <a:gd name="T70" fmla="*/ 168 w 202"/>
                  <a:gd name="T71" fmla="*/ 76 h 194"/>
                  <a:gd name="T72" fmla="*/ 160 w 202"/>
                  <a:gd name="T73" fmla="*/ 86 h 194"/>
                  <a:gd name="T74" fmla="*/ 154 w 202"/>
                  <a:gd name="T75" fmla="*/ 98 h 194"/>
                  <a:gd name="T76" fmla="*/ 164 w 202"/>
                  <a:gd name="T77" fmla="*/ 94 h 194"/>
                  <a:gd name="T78" fmla="*/ 164 w 202"/>
                  <a:gd name="T79" fmla="*/ 112 h 194"/>
                  <a:gd name="T80" fmla="*/ 160 w 202"/>
                  <a:gd name="T81" fmla="*/ 124 h 194"/>
                  <a:gd name="T82" fmla="*/ 168 w 202"/>
                  <a:gd name="T83" fmla="*/ 138 h 194"/>
                  <a:gd name="T84" fmla="*/ 172 w 202"/>
                  <a:gd name="T85" fmla="*/ 146 h 194"/>
                  <a:gd name="T86" fmla="*/ 164 w 202"/>
                  <a:gd name="T87" fmla="*/ 154 h 194"/>
                  <a:gd name="T88" fmla="*/ 146 w 202"/>
                  <a:gd name="T89" fmla="*/ 162 h 194"/>
                  <a:gd name="T90" fmla="*/ 138 w 202"/>
                  <a:gd name="T91" fmla="*/ 154 h 194"/>
                  <a:gd name="T92" fmla="*/ 128 w 202"/>
                  <a:gd name="T93" fmla="*/ 154 h 194"/>
                  <a:gd name="T94" fmla="*/ 110 w 202"/>
                  <a:gd name="T95" fmla="*/ 164 h 194"/>
                  <a:gd name="T96" fmla="*/ 106 w 202"/>
                  <a:gd name="T97" fmla="*/ 176 h 194"/>
                  <a:gd name="T98" fmla="*/ 94 w 202"/>
                  <a:gd name="T99" fmla="*/ 172 h 194"/>
                  <a:gd name="T100" fmla="*/ 54 w 202"/>
                  <a:gd name="T101" fmla="*/ 108 h 194"/>
                  <a:gd name="T102" fmla="*/ 22 w 202"/>
                  <a:gd name="T103" fmla="*/ 78 h 194"/>
                  <a:gd name="T104" fmla="*/ 50 w 202"/>
                  <a:gd name="T105" fmla="*/ 102 h 194"/>
                  <a:gd name="T106" fmla="*/ 190 w 202"/>
                  <a:gd name="T107" fmla="*/ 172 h 194"/>
                  <a:gd name="T108" fmla="*/ 202 w 202"/>
                  <a:gd name="T109" fmla="*/ 168 h 194"/>
                  <a:gd name="T110" fmla="*/ 198 w 202"/>
                  <a:gd name="T111" fmla="*/ 190 h 194"/>
                  <a:gd name="T112" fmla="*/ 190 w 202"/>
                  <a:gd name="T113"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94" y="172"/>
                    </a:moveTo>
                    <a:lnTo>
                      <a:pt x="90" y="172"/>
                    </a:lnTo>
                    <a:lnTo>
                      <a:pt x="86" y="172"/>
                    </a:lnTo>
                    <a:lnTo>
                      <a:pt x="86" y="168"/>
                    </a:lnTo>
                    <a:lnTo>
                      <a:pt x="84" y="168"/>
                    </a:lnTo>
                    <a:lnTo>
                      <a:pt x="80" y="168"/>
                    </a:lnTo>
                    <a:lnTo>
                      <a:pt x="80" y="164"/>
                    </a:lnTo>
                    <a:lnTo>
                      <a:pt x="80" y="168"/>
                    </a:lnTo>
                    <a:lnTo>
                      <a:pt x="76" y="168"/>
                    </a:lnTo>
                    <a:lnTo>
                      <a:pt x="80" y="168"/>
                    </a:lnTo>
                    <a:lnTo>
                      <a:pt x="76" y="168"/>
                    </a:lnTo>
                    <a:lnTo>
                      <a:pt x="72" y="168"/>
                    </a:lnTo>
                    <a:lnTo>
                      <a:pt x="68" y="168"/>
                    </a:lnTo>
                    <a:lnTo>
                      <a:pt x="64" y="168"/>
                    </a:lnTo>
                    <a:lnTo>
                      <a:pt x="60" y="168"/>
                    </a:lnTo>
                    <a:lnTo>
                      <a:pt x="56" y="164"/>
                    </a:lnTo>
                    <a:lnTo>
                      <a:pt x="54" y="164"/>
                    </a:lnTo>
                    <a:lnTo>
                      <a:pt x="50" y="162"/>
                    </a:lnTo>
                    <a:lnTo>
                      <a:pt x="50" y="164"/>
                    </a:lnTo>
                    <a:lnTo>
                      <a:pt x="50" y="162"/>
                    </a:lnTo>
                    <a:lnTo>
                      <a:pt x="46" y="162"/>
                    </a:lnTo>
                    <a:lnTo>
                      <a:pt x="50" y="162"/>
                    </a:lnTo>
                    <a:lnTo>
                      <a:pt x="50" y="158"/>
                    </a:lnTo>
                    <a:lnTo>
                      <a:pt x="46" y="158"/>
                    </a:lnTo>
                    <a:lnTo>
                      <a:pt x="42" y="158"/>
                    </a:lnTo>
                    <a:lnTo>
                      <a:pt x="46" y="158"/>
                    </a:lnTo>
                    <a:lnTo>
                      <a:pt x="46" y="154"/>
                    </a:lnTo>
                    <a:lnTo>
                      <a:pt x="50" y="150"/>
                    </a:lnTo>
                    <a:lnTo>
                      <a:pt x="50" y="142"/>
                    </a:lnTo>
                    <a:lnTo>
                      <a:pt x="50" y="138"/>
                    </a:lnTo>
                    <a:lnTo>
                      <a:pt x="50" y="134"/>
                    </a:lnTo>
                    <a:lnTo>
                      <a:pt x="50" y="132"/>
                    </a:lnTo>
                    <a:lnTo>
                      <a:pt x="54" y="132"/>
                    </a:lnTo>
                    <a:lnTo>
                      <a:pt x="54" y="128"/>
                    </a:lnTo>
                    <a:lnTo>
                      <a:pt x="50" y="132"/>
                    </a:lnTo>
                    <a:lnTo>
                      <a:pt x="50" y="128"/>
                    </a:lnTo>
                    <a:lnTo>
                      <a:pt x="50" y="124"/>
                    </a:lnTo>
                    <a:lnTo>
                      <a:pt x="54" y="120"/>
                    </a:lnTo>
                    <a:lnTo>
                      <a:pt x="54" y="116"/>
                    </a:lnTo>
                    <a:lnTo>
                      <a:pt x="54" y="112"/>
                    </a:lnTo>
                    <a:lnTo>
                      <a:pt x="54" y="116"/>
                    </a:lnTo>
                    <a:lnTo>
                      <a:pt x="56" y="116"/>
                    </a:lnTo>
                    <a:lnTo>
                      <a:pt x="56" y="120"/>
                    </a:lnTo>
                    <a:lnTo>
                      <a:pt x="56" y="124"/>
                    </a:lnTo>
                    <a:lnTo>
                      <a:pt x="60" y="128"/>
                    </a:lnTo>
                    <a:lnTo>
                      <a:pt x="60" y="124"/>
                    </a:lnTo>
                    <a:lnTo>
                      <a:pt x="56" y="120"/>
                    </a:lnTo>
                    <a:lnTo>
                      <a:pt x="56" y="116"/>
                    </a:lnTo>
                    <a:lnTo>
                      <a:pt x="56" y="112"/>
                    </a:lnTo>
                    <a:lnTo>
                      <a:pt x="54" y="112"/>
                    </a:lnTo>
                    <a:lnTo>
                      <a:pt x="54" y="108"/>
                    </a:lnTo>
                    <a:lnTo>
                      <a:pt x="50" y="108"/>
                    </a:lnTo>
                    <a:lnTo>
                      <a:pt x="54" y="108"/>
                    </a:lnTo>
                    <a:lnTo>
                      <a:pt x="54" y="106"/>
                    </a:lnTo>
                    <a:lnTo>
                      <a:pt x="54" y="102"/>
                    </a:lnTo>
                    <a:lnTo>
                      <a:pt x="54" y="98"/>
                    </a:lnTo>
                    <a:lnTo>
                      <a:pt x="50" y="98"/>
                    </a:lnTo>
                    <a:lnTo>
                      <a:pt x="46" y="98"/>
                    </a:lnTo>
                    <a:lnTo>
                      <a:pt x="46" y="94"/>
                    </a:lnTo>
                    <a:lnTo>
                      <a:pt x="42" y="94"/>
                    </a:lnTo>
                    <a:lnTo>
                      <a:pt x="42" y="90"/>
                    </a:lnTo>
                    <a:lnTo>
                      <a:pt x="38" y="90"/>
                    </a:lnTo>
                    <a:lnTo>
                      <a:pt x="38" y="86"/>
                    </a:lnTo>
                    <a:lnTo>
                      <a:pt x="38" y="82"/>
                    </a:lnTo>
                    <a:lnTo>
                      <a:pt x="38" y="78"/>
                    </a:lnTo>
                    <a:lnTo>
                      <a:pt x="42" y="78"/>
                    </a:lnTo>
                    <a:lnTo>
                      <a:pt x="38" y="78"/>
                    </a:lnTo>
                    <a:lnTo>
                      <a:pt x="34" y="78"/>
                    </a:lnTo>
                    <a:lnTo>
                      <a:pt x="30" y="78"/>
                    </a:lnTo>
                    <a:lnTo>
                      <a:pt x="30" y="76"/>
                    </a:lnTo>
                    <a:lnTo>
                      <a:pt x="34" y="76"/>
                    </a:lnTo>
                    <a:lnTo>
                      <a:pt x="34" y="72"/>
                    </a:lnTo>
                    <a:lnTo>
                      <a:pt x="30" y="72"/>
                    </a:lnTo>
                    <a:lnTo>
                      <a:pt x="26" y="76"/>
                    </a:lnTo>
                    <a:lnTo>
                      <a:pt x="26" y="72"/>
                    </a:lnTo>
                    <a:lnTo>
                      <a:pt x="30" y="72"/>
                    </a:lnTo>
                    <a:lnTo>
                      <a:pt x="26" y="72"/>
                    </a:lnTo>
                    <a:lnTo>
                      <a:pt x="22" y="72"/>
                    </a:lnTo>
                    <a:lnTo>
                      <a:pt x="22" y="76"/>
                    </a:lnTo>
                    <a:lnTo>
                      <a:pt x="22" y="72"/>
                    </a:lnTo>
                    <a:lnTo>
                      <a:pt x="20" y="68"/>
                    </a:lnTo>
                    <a:lnTo>
                      <a:pt x="16" y="68"/>
                    </a:lnTo>
                    <a:lnTo>
                      <a:pt x="12" y="68"/>
                    </a:lnTo>
                    <a:lnTo>
                      <a:pt x="12" y="64"/>
                    </a:lnTo>
                    <a:lnTo>
                      <a:pt x="8" y="64"/>
                    </a:lnTo>
                    <a:lnTo>
                      <a:pt x="8" y="68"/>
                    </a:lnTo>
                    <a:lnTo>
                      <a:pt x="4" y="68"/>
                    </a:lnTo>
                    <a:lnTo>
                      <a:pt x="8" y="68"/>
                    </a:lnTo>
                    <a:lnTo>
                      <a:pt x="4" y="64"/>
                    </a:lnTo>
                    <a:lnTo>
                      <a:pt x="0" y="64"/>
                    </a:lnTo>
                    <a:lnTo>
                      <a:pt x="0" y="60"/>
                    </a:lnTo>
                    <a:lnTo>
                      <a:pt x="4" y="60"/>
                    </a:lnTo>
                    <a:lnTo>
                      <a:pt x="8" y="60"/>
                    </a:lnTo>
                    <a:lnTo>
                      <a:pt x="4" y="56"/>
                    </a:lnTo>
                    <a:lnTo>
                      <a:pt x="4" y="60"/>
                    </a:lnTo>
                    <a:lnTo>
                      <a:pt x="0" y="56"/>
                    </a:lnTo>
                    <a:lnTo>
                      <a:pt x="4" y="56"/>
                    </a:lnTo>
                    <a:lnTo>
                      <a:pt x="8" y="56"/>
                    </a:lnTo>
                    <a:lnTo>
                      <a:pt x="4" y="56"/>
                    </a:lnTo>
                    <a:lnTo>
                      <a:pt x="0" y="56"/>
                    </a:lnTo>
                    <a:lnTo>
                      <a:pt x="0" y="52"/>
                    </a:lnTo>
                    <a:lnTo>
                      <a:pt x="4" y="52"/>
                    </a:lnTo>
                    <a:lnTo>
                      <a:pt x="4" y="48"/>
                    </a:lnTo>
                    <a:lnTo>
                      <a:pt x="8" y="48"/>
                    </a:lnTo>
                    <a:lnTo>
                      <a:pt x="12" y="48"/>
                    </a:lnTo>
                    <a:lnTo>
                      <a:pt x="16" y="48"/>
                    </a:lnTo>
                    <a:lnTo>
                      <a:pt x="20" y="48"/>
                    </a:lnTo>
                    <a:lnTo>
                      <a:pt x="16" y="48"/>
                    </a:lnTo>
                    <a:lnTo>
                      <a:pt x="16" y="46"/>
                    </a:lnTo>
                    <a:lnTo>
                      <a:pt x="20" y="46"/>
                    </a:lnTo>
                    <a:lnTo>
                      <a:pt x="22" y="46"/>
                    </a:lnTo>
                    <a:lnTo>
                      <a:pt x="26" y="48"/>
                    </a:lnTo>
                    <a:lnTo>
                      <a:pt x="30" y="52"/>
                    </a:lnTo>
                    <a:lnTo>
                      <a:pt x="34" y="48"/>
                    </a:lnTo>
                    <a:lnTo>
                      <a:pt x="38" y="48"/>
                    </a:lnTo>
                    <a:lnTo>
                      <a:pt x="42" y="52"/>
                    </a:lnTo>
                    <a:lnTo>
                      <a:pt x="38" y="52"/>
                    </a:lnTo>
                    <a:lnTo>
                      <a:pt x="38" y="48"/>
                    </a:lnTo>
                    <a:lnTo>
                      <a:pt x="42" y="48"/>
                    </a:lnTo>
                    <a:lnTo>
                      <a:pt x="46" y="48"/>
                    </a:lnTo>
                    <a:lnTo>
                      <a:pt x="50" y="48"/>
                    </a:lnTo>
                    <a:lnTo>
                      <a:pt x="46" y="48"/>
                    </a:lnTo>
                    <a:lnTo>
                      <a:pt x="46" y="46"/>
                    </a:lnTo>
                    <a:lnTo>
                      <a:pt x="46" y="42"/>
                    </a:lnTo>
                    <a:lnTo>
                      <a:pt x="46" y="38"/>
                    </a:lnTo>
                    <a:lnTo>
                      <a:pt x="42" y="34"/>
                    </a:lnTo>
                    <a:lnTo>
                      <a:pt x="42" y="30"/>
                    </a:lnTo>
                    <a:lnTo>
                      <a:pt x="42" y="26"/>
                    </a:lnTo>
                    <a:lnTo>
                      <a:pt x="42" y="30"/>
                    </a:lnTo>
                    <a:lnTo>
                      <a:pt x="46" y="30"/>
                    </a:lnTo>
                    <a:lnTo>
                      <a:pt x="46" y="26"/>
                    </a:lnTo>
                    <a:lnTo>
                      <a:pt x="50" y="26"/>
                    </a:lnTo>
                    <a:lnTo>
                      <a:pt x="50" y="30"/>
                    </a:lnTo>
                    <a:lnTo>
                      <a:pt x="50" y="34"/>
                    </a:lnTo>
                    <a:lnTo>
                      <a:pt x="54" y="34"/>
                    </a:lnTo>
                    <a:lnTo>
                      <a:pt x="56" y="34"/>
                    </a:lnTo>
                    <a:lnTo>
                      <a:pt x="60" y="34"/>
                    </a:lnTo>
                    <a:lnTo>
                      <a:pt x="64" y="34"/>
                    </a:lnTo>
                    <a:lnTo>
                      <a:pt x="64" y="38"/>
                    </a:lnTo>
                    <a:lnTo>
                      <a:pt x="68" y="38"/>
                    </a:lnTo>
                    <a:lnTo>
                      <a:pt x="68" y="34"/>
                    </a:lnTo>
                    <a:lnTo>
                      <a:pt x="72" y="34"/>
                    </a:lnTo>
                    <a:lnTo>
                      <a:pt x="76" y="34"/>
                    </a:lnTo>
                    <a:lnTo>
                      <a:pt x="72" y="34"/>
                    </a:lnTo>
                    <a:lnTo>
                      <a:pt x="68" y="34"/>
                    </a:lnTo>
                    <a:lnTo>
                      <a:pt x="68" y="30"/>
                    </a:lnTo>
                    <a:lnTo>
                      <a:pt x="72" y="26"/>
                    </a:lnTo>
                    <a:lnTo>
                      <a:pt x="76" y="26"/>
                    </a:lnTo>
                    <a:lnTo>
                      <a:pt x="76" y="22"/>
                    </a:lnTo>
                    <a:lnTo>
                      <a:pt x="80" y="22"/>
                    </a:lnTo>
                    <a:lnTo>
                      <a:pt x="84" y="22"/>
                    </a:lnTo>
                    <a:lnTo>
                      <a:pt x="86" y="22"/>
                    </a:lnTo>
                    <a:lnTo>
                      <a:pt x="86" y="18"/>
                    </a:lnTo>
                    <a:lnTo>
                      <a:pt x="90" y="18"/>
                    </a:lnTo>
                    <a:lnTo>
                      <a:pt x="90" y="16"/>
                    </a:lnTo>
                    <a:lnTo>
                      <a:pt x="90" y="12"/>
                    </a:lnTo>
                    <a:lnTo>
                      <a:pt x="90" y="8"/>
                    </a:lnTo>
                    <a:lnTo>
                      <a:pt x="90" y="4"/>
                    </a:lnTo>
                    <a:lnTo>
                      <a:pt x="94" y="0"/>
                    </a:lnTo>
                    <a:lnTo>
                      <a:pt x="98" y="0"/>
                    </a:lnTo>
                    <a:lnTo>
                      <a:pt x="102" y="0"/>
                    </a:lnTo>
                    <a:lnTo>
                      <a:pt x="106" y="0"/>
                    </a:lnTo>
                    <a:lnTo>
                      <a:pt x="106" y="4"/>
                    </a:lnTo>
                    <a:lnTo>
                      <a:pt x="110" y="4"/>
                    </a:lnTo>
                    <a:lnTo>
                      <a:pt x="110" y="8"/>
                    </a:lnTo>
                    <a:lnTo>
                      <a:pt x="110" y="4"/>
                    </a:lnTo>
                    <a:lnTo>
                      <a:pt x="114" y="4"/>
                    </a:lnTo>
                    <a:lnTo>
                      <a:pt x="114" y="8"/>
                    </a:lnTo>
                    <a:lnTo>
                      <a:pt x="114" y="12"/>
                    </a:lnTo>
                    <a:lnTo>
                      <a:pt x="116" y="12"/>
                    </a:lnTo>
                    <a:lnTo>
                      <a:pt x="120" y="12"/>
                    </a:lnTo>
                    <a:lnTo>
                      <a:pt x="120" y="16"/>
                    </a:lnTo>
                    <a:lnTo>
                      <a:pt x="124" y="16"/>
                    </a:lnTo>
                    <a:lnTo>
                      <a:pt x="128" y="16"/>
                    </a:lnTo>
                    <a:lnTo>
                      <a:pt x="128" y="18"/>
                    </a:lnTo>
                    <a:lnTo>
                      <a:pt x="128" y="22"/>
                    </a:lnTo>
                    <a:lnTo>
                      <a:pt x="132" y="22"/>
                    </a:lnTo>
                    <a:lnTo>
                      <a:pt x="136" y="22"/>
                    </a:lnTo>
                    <a:lnTo>
                      <a:pt x="136" y="18"/>
                    </a:lnTo>
                    <a:lnTo>
                      <a:pt x="138" y="18"/>
                    </a:lnTo>
                    <a:lnTo>
                      <a:pt x="136" y="18"/>
                    </a:lnTo>
                    <a:lnTo>
                      <a:pt x="136" y="22"/>
                    </a:lnTo>
                    <a:lnTo>
                      <a:pt x="136" y="26"/>
                    </a:lnTo>
                    <a:lnTo>
                      <a:pt x="138" y="26"/>
                    </a:lnTo>
                    <a:lnTo>
                      <a:pt x="142" y="30"/>
                    </a:lnTo>
                    <a:lnTo>
                      <a:pt x="146" y="30"/>
                    </a:lnTo>
                    <a:lnTo>
                      <a:pt x="150" y="30"/>
                    </a:lnTo>
                    <a:lnTo>
                      <a:pt x="150" y="34"/>
                    </a:lnTo>
                    <a:lnTo>
                      <a:pt x="154" y="34"/>
                    </a:lnTo>
                    <a:lnTo>
                      <a:pt x="154" y="30"/>
                    </a:lnTo>
                    <a:lnTo>
                      <a:pt x="158" y="30"/>
                    </a:lnTo>
                    <a:lnTo>
                      <a:pt x="158" y="34"/>
                    </a:lnTo>
                    <a:lnTo>
                      <a:pt x="160" y="34"/>
                    </a:lnTo>
                    <a:lnTo>
                      <a:pt x="160" y="38"/>
                    </a:lnTo>
                    <a:lnTo>
                      <a:pt x="164" y="38"/>
                    </a:lnTo>
                    <a:lnTo>
                      <a:pt x="168" y="38"/>
                    </a:lnTo>
                    <a:lnTo>
                      <a:pt x="168" y="42"/>
                    </a:lnTo>
                    <a:lnTo>
                      <a:pt x="172" y="42"/>
                    </a:lnTo>
                    <a:lnTo>
                      <a:pt x="172" y="38"/>
                    </a:lnTo>
                    <a:lnTo>
                      <a:pt x="176" y="42"/>
                    </a:lnTo>
                    <a:lnTo>
                      <a:pt x="180" y="42"/>
                    </a:lnTo>
                    <a:lnTo>
                      <a:pt x="184" y="42"/>
                    </a:lnTo>
                    <a:lnTo>
                      <a:pt x="184" y="46"/>
                    </a:lnTo>
                    <a:lnTo>
                      <a:pt x="180" y="48"/>
                    </a:lnTo>
                    <a:lnTo>
                      <a:pt x="180" y="52"/>
                    </a:lnTo>
                    <a:lnTo>
                      <a:pt x="176" y="52"/>
                    </a:lnTo>
                    <a:lnTo>
                      <a:pt x="176" y="56"/>
                    </a:lnTo>
                    <a:lnTo>
                      <a:pt x="176" y="60"/>
                    </a:lnTo>
                    <a:lnTo>
                      <a:pt x="176" y="64"/>
                    </a:lnTo>
                    <a:lnTo>
                      <a:pt x="176" y="68"/>
                    </a:lnTo>
                    <a:lnTo>
                      <a:pt x="176" y="72"/>
                    </a:lnTo>
                    <a:lnTo>
                      <a:pt x="172" y="72"/>
                    </a:lnTo>
                    <a:lnTo>
                      <a:pt x="172" y="76"/>
                    </a:lnTo>
                    <a:lnTo>
                      <a:pt x="168" y="76"/>
                    </a:lnTo>
                    <a:lnTo>
                      <a:pt x="168" y="72"/>
                    </a:lnTo>
                    <a:lnTo>
                      <a:pt x="168" y="76"/>
                    </a:lnTo>
                    <a:lnTo>
                      <a:pt x="164" y="76"/>
                    </a:lnTo>
                    <a:lnTo>
                      <a:pt x="168" y="76"/>
                    </a:lnTo>
                    <a:lnTo>
                      <a:pt x="164" y="78"/>
                    </a:lnTo>
                    <a:lnTo>
                      <a:pt x="164" y="82"/>
                    </a:lnTo>
                    <a:lnTo>
                      <a:pt x="160" y="82"/>
                    </a:lnTo>
                    <a:lnTo>
                      <a:pt x="160" y="86"/>
                    </a:lnTo>
                    <a:lnTo>
                      <a:pt x="158" y="86"/>
                    </a:lnTo>
                    <a:lnTo>
                      <a:pt x="160" y="86"/>
                    </a:lnTo>
                    <a:lnTo>
                      <a:pt x="158" y="90"/>
                    </a:lnTo>
                    <a:lnTo>
                      <a:pt x="154" y="90"/>
                    </a:lnTo>
                    <a:lnTo>
                      <a:pt x="154" y="94"/>
                    </a:lnTo>
                    <a:lnTo>
                      <a:pt x="154" y="98"/>
                    </a:lnTo>
                    <a:lnTo>
                      <a:pt x="154" y="102"/>
                    </a:lnTo>
                    <a:lnTo>
                      <a:pt x="158" y="102"/>
                    </a:lnTo>
                    <a:lnTo>
                      <a:pt x="158" y="98"/>
                    </a:lnTo>
                    <a:lnTo>
                      <a:pt x="158" y="94"/>
                    </a:lnTo>
                    <a:lnTo>
                      <a:pt x="160" y="94"/>
                    </a:lnTo>
                    <a:lnTo>
                      <a:pt x="164" y="94"/>
                    </a:lnTo>
                    <a:lnTo>
                      <a:pt x="164" y="98"/>
                    </a:lnTo>
                    <a:lnTo>
                      <a:pt x="164" y="102"/>
                    </a:lnTo>
                    <a:lnTo>
                      <a:pt x="168" y="106"/>
                    </a:lnTo>
                    <a:lnTo>
                      <a:pt x="164" y="106"/>
                    </a:lnTo>
                    <a:lnTo>
                      <a:pt x="164" y="108"/>
                    </a:lnTo>
                    <a:lnTo>
                      <a:pt x="164" y="112"/>
                    </a:lnTo>
                    <a:lnTo>
                      <a:pt x="168" y="112"/>
                    </a:lnTo>
                    <a:lnTo>
                      <a:pt x="168" y="116"/>
                    </a:lnTo>
                    <a:lnTo>
                      <a:pt x="168" y="120"/>
                    </a:lnTo>
                    <a:lnTo>
                      <a:pt x="164" y="120"/>
                    </a:lnTo>
                    <a:lnTo>
                      <a:pt x="160" y="120"/>
                    </a:lnTo>
                    <a:lnTo>
                      <a:pt x="160" y="124"/>
                    </a:lnTo>
                    <a:lnTo>
                      <a:pt x="164" y="128"/>
                    </a:lnTo>
                    <a:lnTo>
                      <a:pt x="168" y="128"/>
                    </a:lnTo>
                    <a:lnTo>
                      <a:pt x="164" y="132"/>
                    </a:lnTo>
                    <a:lnTo>
                      <a:pt x="164" y="134"/>
                    </a:lnTo>
                    <a:lnTo>
                      <a:pt x="164" y="138"/>
                    </a:lnTo>
                    <a:lnTo>
                      <a:pt x="168" y="138"/>
                    </a:lnTo>
                    <a:lnTo>
                      <a:pt x="172" y="142"/>
                    </a:lnTo>
                    <a:lnTo>
                      <a:pt x="176" y="142"/>
                    </a:lnTo>
                    <a:lnTo>
                      <a:pt x="176" y="138"/>
                    </a:lnTo>
                    <a:lnTo>
                      <a:pt x="176" y="142"/>
                    </a:lnTo>
                    <a:lnTo>
                      <a:pt x="176" y="146"/>
                    </a:lnTo>
                    <a:lnTo>
                      <a:pt x="172" y="146"/>
                    </a:lnTo>
                    <a:lnTo>
                      <a:pt x="176" y="146"/>
                    </a:lnTo>
                    <a:lnTo>
                      <a:pt x="176" y="150"/>
                    </a:lnTo>
                    <a:lnTo>
                      <a:pt x="172" y="150"/>
                    </a:lnTo>
                    <a:lnTo>
                      <a:pt x="168" y="150"/>
                    </a:lnTo>
                    <a:lnTo>
                      <a:pt x="168" y="154"/>
                    </a:lnTo>
                    <a:lnTo>
                      <a:pt x="164" y="154"/>
                    </a:lnTo>
                    <a:lnTo>
                      <a:pt x="160" y="158"/>
                    </a:lnTo>
                    <a:lnTo>
                      <a:pt x="160" y="162"/>
                    </a:lnTo>
                    <a:lnTo>
                      <a:pt x="158" y="162"/>
                    </a:lnTo>
                    <a:lnTo>
                      <a:pt x="154" y="162"/>
                    </a:lnTo>
                    <a:lnTo>
                      <a:pt x="150" y="162"/>
                    </a:lnTo>
                    <a:lnTo>
                      <a:pt x="146" y="162"/>
                    </a:lnTo>
                    <a:lnTo>
                      <a:pt x="142" y="162"/>
                    </a:lnTo>
                    <a:lnTo>
                      <a:pt x="142" y="158"/>
                    </a:lnTo>
                    <a:lnTo>
                      <a:pt x="138" y="158"/>
                    </a:lnTo>
                    <a:lnTo>
                      <a:pt x="142" y="158"/>
                    </a:lnTo>
                    <a:lnTo>
                      <a:pt x="142" y="154"/>
                    </a:lnTo>
                    <a:lnTo>
                      <a:pt x="138" y="154"/>
                    </a:lnTo>
                    <a:lnTo>
                      <a:pt x="136" y="158"/>
                    </a:lnTo>
                    <a:lnTo>
                      <a:pt x="136" y="154"/>
                    </a:lnTo>
                    <a:lnTo>
                      <a:pt x="136" y="158"/>
                    </a:lnTo>
                    <a:lnTo>
                      <a:pt x="132" y="158"/>
                    </a:lnTo>
                    <a:lnTo>
                      <a:pt x="132" y="154"/>
                    </a:lnTo>
                    <a:lnTo>
                      <a:pt x="128" y="154"/>
                    </a:lnTo>
                    <a:lnTo>
                      <a:pt x="124" y="154"/>
                    </a:lnTo>
                    <a:lnTo>
                      <a:pt x="120" y="158"/>
                    </a:lnTo>
                    <a:lnTo>
                      <a:pt x="116" y="158"/>
                    </a:lnTo>
                    <a:lnTo>
                      <a:pt x="114" y="162"/>
                    </a:lnTo>
                    <a:lnTo>
                      <a:pt x="114" y="164"/>
                    </a:lnTo>
                    <a:lnTo>
                      <a:pt x="110" y="164"/>
                    </a:lnTo>
                    <a:lnTo>
                      <a:pt x="110" y="168"/>
                    </a:lnTo>
                    <a:lnTo>
                      <a:pt x="114" y="168"/>
                    </a:lnTo>
                    <a:lnTo>
                      <a:pt x="114" y="172"/>
                    </a:lnTo>
                    <a:lnTo>
                      <a:pt x="114" y="176"/>
                    </a:lnTo>
                    <a:lnTo>
                      <a:pt x="110" y="172"/>
                    </a:lnTo>
                    <a:lnTo>
                      <a:pt x="106" y="176"/>
                    </a:lnTo>
                    <a:lnTo>
                      <a:pt x="102" y="176"/>
                    </a:lnTo>
                    <a:lnTo>
                      <a:pt x="98" y="176"/>
                    </a:lnTo>
                    <a:lnTo>
                      <a:pt x="94" y="176"/>
                    </a:lnTo>
                    <a:lnTo>
                      <a:pt x="94" y="172"/>
                    </a:lnTo>
                    <a:lnTo>
                      <a:pt x="94" y="172"/>
                    </a:lnTo>
                    <a:lnTo>
                      <a:pt x="94" y="172"/>
                    </a:lnTo>
                    <a:close/>
                    <a:moveTo>
                      <a:pt x="50" y="108"/>
                    </a:moveTo>
                    <a:lnTo>
                      <a:pt x="50" y="106"/>
                    </a:lnTo>
                    <a:lnTo>
                      <a:pt x="50" y="102"/>
                    </a:lnTo>
                    <a:lnTo>
                      <a:pt x="50" y="106"/>
                    </a:lnTo>
                    <a:lnTo>
                      <a:pt x="54" y="106"/>
                    </a:lnTo>
                    <a:lnTo>
                      <a:pt x="54" y="108"/>
                    </a:lnTo>
                    <a:lnTo>
                      <a:pt x="50" y="108"/>
                    </a:lnTo>
                    <a:lnTo>
                      <a:pt x="50" y="108"/>
                    </a:lnTo>
                    <a:lnTo>
                      <a:pt x="50" y="108"/>
                    </a:lnTo>
                    <a:close/>
                    <a:moveTo>
                      <a:pt x="22" y="78"/>
                    </a:moveTo>
                    <a:lnTo>
                      <a:pt x="22" y="76"/>
                    </a:lnTo>
                    <a:lnTo>
                      <a:pt x="22" y="78"/>
                    </a:lnTo>
                    <a:lnTo>
                      <a:pt x="22" y="78"/>
                    </a:lnTo>
                    <a:lnTo>
                      <a:pt x="22" y="78"/>
                    </a:lnTo>
                    <a:close/>
                    <a:moveTo>
                      <a:pt x="50" y="102"/>
                    </a:moveTo>
                    <a:lnTo>
                      <a:pt x="46" y="102"/>
                    </a:lnTo>
                    <a:lnTo>
                      <a:pt x="46" y="98"/>
                    </a:lnTo>
                    <a:lnTo>
                      <a:pt x="50" y="102"/>
                    </a:lnTo>
                    <a:lnTo>
                      <a:pt x="50" y="102"/>
                    </a:lnTo>
                    <a:lnTo>
                      <a:pt x="50" y="102"/>
                    </a:lnTo>
                    <a:close/>
                    <a:moveTo>
                      <a:pt x="190" y="182"/>
                    </a:moveTo>
                    <a:lnTo>
                      <a:pt x="190" y="180"/>
                    </a:lnTo>
                    <a:lnTo>
                      <a:pt x="190" y="176"/>
                    </a:lnTo>
                    <a:lnTo>
                      <a:pt x="190" y="172"/>
                    </a:lnTo>
                    <a:lnTo>
                      <a:pt x="194" y="172"/>
                    </a:lnTo>
                    <a:lnTo>
                      <a:pt x="194" y="168"/>
                    </a:lnTo>
                    <a:lnTo>
                      <a:pt x="198" y="168"/>
                    </a:lnTo>
                    <a:lnTo>
                      <a:pt x="198" y="164"/>
                    </a:lnTo>
                    <a:lnTo>
                      <a:pt x="202" y="164"/>
                    </a:lnTo>
                    <a:lnTo>
                      <a:pt x="202" y="168"/>
                    </a:lnTo>
                    <a:lnTo>
                      <a:pt x="202" y="172"/>
                    </a:lnTo>
                    <a:lnTo>
                      <a:pt x="202" y="180"/>
                    </a:lnTo>
                    <a:lnTo>
                      <a:pt x="202" y="182"/>
                    </a:lnTo>
                    <a:lnTo>
                      <a:pt x="202" y="186"/>
                    </a:lnTo>
                    <a:lnTo>
                      <a:pt x="202" y="190"/>
                    </a:lnTo>
                    <a:lnTo>
                      <a:pt x="198" y="190"/>
                    </a:lnTo>
                    <a:lnTo>
                      <a:pt x="198" y="194"/>
                    </a:lnTo>
                    <a:lnTo>
                      <a:pt x="194" y="194"/>
                    </a:lnTo>
                    <a:lnTo>
                      <a:pt x="190" y="190"/>
                    </a:lnTo>
                    <a:lnTo>
                      <a:pt x="194" y="190"/>
                    </a:lnTo>
                    <a:lnTo>
                      <a:pt x="190" y="190"/>
                    </a:lnTo>
                    <a:lnTo>
                      <a:pt x="190" y="186"/>
                    </a:lnTo>
                    <a:lnTo>
                      <a:pt x="190" y="182"/>
                    </a:lnTo>
                    <a:lnTo>
                      <a:pt x="190" y="182"/>
                    </a:lnTo>
                    <a:lnTo>
                      <a:pt x="190" y="1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4" name="Freeform 101">
                <a:extLst>
                  <a:ext uri="{FF2B5EF4-FFF2-40B4-BE49-F238E27FC236}">
                    <a16:creationId xmlns:a16="http://schemas.microsoft.com/office/drawing/2014/main" id="{5A2D254E-7F06-4B1D-BEE5-528A6400C746}"/>
                  </a:ext>
                </a:extLst>
              </p:cNvPr>
              <p:cNvSpPr>
                <a:spLocks noEditPoints="1"/>
              </p:cNvSpPr>
              <p:nvPr/>
            </p:nvSpPr>
            <p:spPr bwMode="auto">
              <a:xfrm>
                <a:off x="4497721" y="8248441"/>
                <a:ext cx="226536" cy="285784"/>
              </a:xfrm>
              <a:custGeom>
                <a:avLst/>
                <a:gdLst>
                  <a:gd name="T0" fmla="*/ 26 w 130"/>
                  <a:gd name="T1" fmla="*/ 142 h 164"/>
                  <a:gd name="T2" fmla="*/ 32 w 130"/>
                  <a:gd name="T3" fmla="*/ 128 h 164"/>
                  <a:gd name="T4" fmla="*/ 18 w 130"/>
                  <a:gd name="T5" fmla="*/ 128 h 164"/>
                  <a:gd name="T6" fmla="*/ 6 w 130"/>
                  <a:gd name="T7" fmla="*/ 120 h 164"/>
                  <a:gd name="T8" fmla="*/ 4 w 130"/>
                  <a:gd name="T9" fmla="*/ 108 h 164"/>
                  <a:gd name="T10" fmla="*/ 6 w 130"/>
                  <a:gd name="T11" fmla="*/ 94 h 164"/>
                  <a:gd name="T12" fmla="*/ 4 w 130"/>
                  <a:gd name="T13" fmla="*/ 86 h 164"/>
                  <a:gd name="T14" fmla="*/ 4 w 130"/>
                  <a:gd name="T15" fmla="*/ 76 h 164"/>
                  <a:gd name="T16" fmla="*/ 14 w 130"/>
                  <a:gd name="T17" fmla="*/ 68 h 164"/>
                  <a:gd name="T18" fmla="*/ 14 w 130"/>
                  <a:gd name="T19" fmla="*/ 56 h 164"/>
                  <a:gd name="T20" fmla="*/ 18 w 130"/>
                  <a:gd name="T21" fmla="*/ 50 h 164"/>
                  <a:gd name="T22" fmla="*/ 18 w 130"/>
                  <a:gd name="T23" fmla="*/ 38 h 164"/>
                  <a:gd name="T24" fmla="*/ 30 w 130"/>
                  <a:gd name="T25" fmla="*/ 30 h 164"/>
                  <a:gd name="T26" fmla="*/ 32 w 130"/>
                  <a:gd name="T27" fmla="*/ 30 h 164"/>
                  <a:gd name="T28" fmla="*/ 40 w 130"/>
                  <a:gd name="T29" fmla="*/ 34 h 164"/>
                  <a:gd name="T30" fmla="*/ 48 w 130"/>
                  <a:gd name="T31" fmla="*/ 26 h 164"/>
                  <a:gd name="T32" fmla="*/ 52 w 130"/>
                  <a:gd name="T33" fmla="*/ 30 h 164"/>
                  <a:gd name="T34" fmla="*/ 44 w 130"/>
                  <a:gd name="T35" fmla="*/ 20 h 164"/>
                  <a:gd name="T36" fmla="*/ 44 w 130"/>
                  <a:gd name="T37" fmla="*/ 16 h 164"/>
                  <a:gd name="T38" fmla="*/ 36 w 130"/>
                  <a:gd name="T39" fmla="*/ 4 h 164"/>
                  <a:gd name="T40" fmla="*/ 36 w 130"/>
                  <a:gd name="T41" fmla="*/ 0 h 164"/>
                  <a:gd name="T42" fmla="*/ 52 w 130"/>
                  <a:gd name="T43" fmla="*/ 4 h 164"/>
                  <a:gd name="T44" fmla="*/ 56 w 130"/>
                  <a:gd name="T45" fmla="*/ 12 h 164"/>
                  <a:gd name="T46" fmla="*/ 74 w 130"/>
                  <a:gd name="T47" fmla="*/ 16 h 164"/>
                  <a:gd name="T48" fmla="*/ 74 w 130"/>
                  <a:gd name="T49" fmla="*/ 24 h 164"/>
                  <a:gd name="T50" fmla="*/ 86 w 130"/>
                  <a:gd name="T51" fmla="*/ 20 h 164"/>
                  <a:gd name="T52" fmla="*/ 100 w 130"/>
                  <a:gd name="T53" fmla="*/ 12 h 164"/>
                  <a:gd name="T54" fmla="*/ 92 w 130"/>
                  <a:gd name="T55" fmla="*/ 16 h 164"/>
                  <a:gd name="T56" fmla="*/ 108 w 130"/>
                  <a:gd name="T57" fmla="*/ 20 h 164"/>
                  <a:gd name="T58" fmla="*/ 114 w 130"/>
                  <a:gd name="T59" fmla="*/ 26 h 164"/>
                  <a:gd name="T60" fmla="*/ 122 w 130"/>
                  <a:gd name="T61" fmla="*/ 38 h 164"/>
                  <a:gd name="T62" fmla="*/ 122 w 130"/>
                  <a:gd name="T63" fmla="*/ 52 h 164"/>
                  <a:gd name="T64" fmla="*/ 126 w 130"/>
                  <a:gd name="T65" fmla="*/ 60 h 164"/>
                  <a:gd name="T66" fmla="*/ 126 w 130"/>
                  <a:gd name="T67" fmla="*/ 76 h 164"/>
                  <a:gd name="T68" fmla="*/ 126 w 130"/>
                  <a:gd name="T69" fmla="*/ 90 h 164"/>
                  <a:gd name="T70" fmla="*/ 122 w 130"/>
                  <a:gd name="T71" fmla="*/ 86 h 164"/>
                  <a:gd name="T72" fmla="*/ 104 w 130"/>
                  <a:gd name="T73" fmla="*/ 94 h 164"/>
                  <a:gd name="T74" fmla="*/ 92 w 130"/>
                  <a:gd name="T75" fmla="*/ 106 h 164"/>
                  <a:gd name="T76" fmla="*/ 96 w 130"/>
                  <a:gd name="T77" fmla="*/ 108 h 164"/>
                  <a:gd name="T78" fmla="*/ 100 w 130"/>
                  <a:gd name="T79" fmla="*/ 120 h 164"/>
                  <a:gd name="T80" fmla="*/ 112 w 130"/>
                  <a:gd name="T81" fmla="*/ 134 h 164"/>
                  <a:gd name="T82" fmla="*/ 100 w 130"/>
                  <a:gd name="T83" fmla="*/ 142 h 164"/>
                  <a:gd name="T84" fmla="*/ 100 w 130"/>
                  <a:gd name="T85" fmla="*/ 154 h 164"/>
                  <a:gd name="T86" fmla="*/ 100 w 130"/>
                  <a:gd name="T87" fmla="*/ 158 h 164"/>
                  <a:gd name="T88" fmla="*/ 82 w 130"/>
                  <a:gd name="T89" fmla="*/ 158 h 164"/>
                  <a:gd name="T90" fmla="*/ 66 w 130"/>
                  <a:gd name="T91" fmla="*/ 158 h 164"/>
                  <a:gd name="T92" fmla="*/ 58 w 130"/>
                  <a:gd name="T93" fmla="*/ 158 h 164"/>
                  <a:gd name="T94" fmla="*/ 44 w 130"/>
                  <a:gd name="T95" fmla="*/ 154 h 164"/>
                  <a:gd name="T96" fmla="*/ 40 w 130"/>
                  <a:gd name="T97" fmla="*/ 154 h 164"/>
                  <a:gd name="T98" fmla="*/ 32 w 130"/>
                  <a:gd name="T99" fmla="*/ 158 h 164"/>
                  <a:gd name="T100" fmla="*/ 118 w 130"/>
                  <a:gd name="T101" fmla="*/ 26 h 164"/>
                  <a:gd name="T102" fmla="*/ 112 w 130"/>
                  <a:gd name="T103" fmla="*/ 24 h 164"/>
                  <a:gd name="T104" fmla="*/ 118 w 130"/>
                  <a:gd name="T105" fmla="*/ 26 h 164"/>
                  <a:gd name="T106" fmla="*/ 74 w 130"/>
                  <a:gd name="T107" fmla="*/ 16 h 164"/>
                  <a:gd name="T108" fmla="*/ 40 w 130"/>
                  <a:gd name="T109" fmla="*/ 8 h 164"/>
                  <a:gd name="T110" fmla="*/ 104 w 130"/>
                  <a:gd name="T111" fmla="*/ 20 h 164"/>
                  <a:gd name="T112" fmla="*/ 104 w 130"/>
                  <a:gd name="T113" fmla="*/ 8 h 164"/>
                  <a:gd name="T114" fmla="*/ 108 w 130"/>
                  <a:gd name="T11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64">
                    <a:moveTo>
                      <a:pt x="26" y="158"/>
                    </a:moveTo>
                    <a:lnTo>
                      <a:pt x="26" y="154"/>
                    </a:lnTo>
                    <a:lnTo>
                      <a:pt x="26" y="150"/>
                    </a:lnTo>
                    <a:lnTo>
                      <a:pt x="26" y="146"/>
                    </a:lnTo>
                    <a:lnTo>
                      <a:pt x="26" y="142"/>
                    </a:lnTo>
                    <a:lnTo>
                      <a:pt x="26" y="138"/>
                    </a:lnTo>
                    <a:lnTo>
                      <a:pt x="30" y="138"/>
                    </a:lnTo>
                    <a:lnTo>
                      <a:pt x="30" y="134"/>
                    </a:lnTo>
                    <a:lnTo>
                      <a:pt x="32" y="132"/>
                    </a:lnTo>
                    <a:lnTo>
                      <a:pt x="32" y="128"/>
                    </a:lnTo>
                    <a:lnTo>
                      <a:pt x="30" y="128"/>
                    </a:lnTo>
                    <a:lnTo>
                      <a:pt x="26" y="128"/>
                    </a:lnTo>
                    <a:lnTo>
                      <a:pt x="22" y="124"/>
                    </a:lnTo>
                    <a:lnTo>
                      <a:pt x="22" y="128"/>
                    </a:lnTo>
                    <a:lnTo>
                      <a:pt x="18" y="128"/>
                    </a:lnTo>
                    <a:lnTo>
                      <a:pt x="18" y="124"/>
                    </a:lnTo>
                    <a:lnTo>
                      <a:pt x="14" y="124"/>
                    </a:lnTo>
                    <a:lnTo>
                      <a:pt x="10" y="124"/>
                    </a:lnTo>
                    <a:lnTo>
                      <a:pt x="10" y="120"/>
                    </a:lnTo>
                    <a:lnTo>
                      <a:pt x="6" y="120"/>
                    </a:lnTo>
                    <a:lnTo>
                      <a:pt x="6" y="116"/>
                    </a:lnTo>
                    <a:lnTo>
                      <a:pt x="10" y="112"/>
                    </a:lnTo>
                    <a:lnTo>
                      <a:pt x="6" y="112"/>
                    </a:lnTo>
                    <a:lnTo>
                      <a:pt x="6" y="108"/>
                    </a:lnTo>
                    <a:lnTo>
                      <a:pt x="4" y="108"/>
                    </a:lnTo>
                    <a:lnTo>
                      <a:pt x="4" y="106"/>
                    </a:lnTo>
                    <a:lnTo>
                      <a:pt x="4" y="102"/>
                    </a:lnTo>
                    <a:lnTo>
                      <a:pt x="6" y="102"/>
                    </a:lnTo>
                    <a:lnTo>
                      <a:pt x="6" y="98"/>
                    </a:lnTo>
                    <a:lnTo>
                      <a:pt x="6" y="94"/>
                    </a:lnTo>
                    <a:lnTo>
                      <a:pt x="4" y="94"/>
                    </a:lnTo>
                    <a:lnTo>
                      <a:pt x="4" y="90"/>
                    </a:lnTo>
                    <a:lnTo>
                      <a:pt x="4" y="86"/>
                    </a:lnTo>
                    <a:lnTo>
                      <a:pt x="0" y="86"/>
                    </a:lnTo>
                    <a:lnTo>
                      <a:pt x="4" y="86"/>
                    </a:lnTo>
                    <a:lnTo>
                      <a:pt x="4" y="82"/>
                    </a:lnTo>
                    <a:lnTo>
                      <a:pt x="4" y="78"/>
                    </a:lnTo>
                    <a:lnTo>
                      <a:pt x="6" y="78"/>
                    </a:lnTo>
                    <a:lnTo>
                      <a:pt x="6" y="76"/>
                    </a:lnTo>
                    <a:lnTo>
                      <a:pt x="4" y="76"/>
                    </a:lnTo>
                    <a:lnTo>
                      <a:pt x="4" y="72"/>
                    </a:lnTo>
                    <a:lnTo>
                      <a:pt x="4" y="68"/>
                    </a:lnTo>
                    <a:lnTo>
                      <a:pt x="6" y="68"/>
                    </a:lnTo>
                    <a:lnTo>
                      <a:pt x="10" y="68"/>
                    </a:lnTo>
                    <a:lnTo>
                      <a:pt x="14" y="68"/>
                    </a:lnTo>
                    <a:lnTo>
                      <a:pt x="14" y="64"/>
                    </a:lnTo>
                    <a:lnTo>
                      <a:pt x="14" y="60"/>
                    </a:lnTo>
                    <a:lnTo>
                      <a:pt x="18" y="60"/>
                    </a:lnTo>
                    <a:lnTo>
                      <a:pt x="18" y="56"/>
                    </a:lnTo>
                    <a:lnTo>
                      <a:pt x="14" y="56"/>
                    </a:lnTo>
                    <a:lnTo>
                      <a:pt x="10" y="56"/>
                    </a:lnTo>
                    <a:lnTo>
                      <a:pt x="10" y="52"/>
                    </a:lnTo>
                    <a:lnTo>
                      <a:pt x="14" y="52"/>
                    </a:lnTo>
                    <a:lnTo>
                      <a:pt x="18" y="52"/>
                    </a:lnTo>
                    <a:lnTo>
                      <a:pt x="18" y="50"/>
                    </a:lnTo>
                    <a:lnTo>
                      <a:pt x="18" y="46"/>
                    </a:lnTo>
                    <a:lnTo>
                      <a:pt x="18" y="42"/>
                    </a:lnTo>
                    <a:lnTo>
                      <a:pt x="18" y="38"/>
                    </a:lnTo>
                    <a:lnTo>
                      <a:pt x="22" y="38"/>
                    </a:lnTo>
                    <a:lnTo>
                      <a:pt x="18" y="38"/>
                    </a:lnTo>
                    <a:lnTo>
                      <a:pt x="18" y="34"/>
                    </a:lnTo>
                    <a:lnTo>
                      <a:pt x="18" y="30"/>
                    </a:lnTo>
                    <a:lnTo>
                      <a:pt x="22" y="30"/>
                    </a:lnTo>
                    <a:lnTo>
                      <a:pt x="26" y="30"/>
                    </a:lnTo>
                    <a:lnTo>
                      <a:pt x="30" y="30"/>
                    </a:lnTo>
                    <a:lnTo>
                      <a:pt x="32" y="30"/>
                    </a:lnTo>
                    <a:lnTo>
                      <a:pt x="32" y="34"/>
                    </a:lnTo>
                    <a:lnTo>
                      <a:pt x="36" y="34"/>
                    </a:lnTo>
                    <a:lnTo>
                      <a:pt x="32" y="34"/>
                    </a:lnTo>
                    <a:lnTo>
                      <a:pt x="32" y="30"/>
                    </a:lnTo>
                    <a:lnTo>
                      <a:pt x="36" y="30"/>
                    </a:lnTo>
                    <a:lnTo>
                      <a:pt x="36" y="34"/>
                    </a:lnTo>
                    <a:lnTo>
                      <a:pt x="36" y="38"/>
                    </a:lnTo>
                    <a:lnTo>
                      <a:pt x="36" y="34"/>
                    </a:lnTo>
                    <a:lnTo>
                      <a:pt x="40" y="34"/>
                    </a:lnTo>
                    <a:lnTo>
                      <a:pt x="36" y="30"/>
                    </a:lnTo>
                    <a:lnTo>
                      <a:pt x="36" y="26"/>
                    </a:lnTo>
                    <a:lnTo>
                      <a:pt x="40" y="26"/>
                    </a:lnTo>
                    <a:lnTo>
                      <a:pt x="44" y="26"/>
                    </a:lnTo>
                    <a:lnTo>
                      <a:pt x="48" y="26"/>
                    </a:lnTo>
                    <a:lnTo>
                      <a:pt x="52" y="26"/>
                    </a:lnTo>
                    <a:lnTo>
                      <a:pt x="52" y="30"/>
                    </a:lnTo>
                    <a:lnTo>
                      <a:pt x="56" y="34"/>
                    </a:lnTo>
                    <a:lnTo>
                      <a:pt x="56" y="30"/>
                    </a:lnTo>
                    <a:lnTo>
                      <a:pt x="52" y="30"/>
                    </a:lnTo>
                    <a:lnTo>
                      <a:pt x="52" y="26"/>
                    </a:lnTo>
                    <a:lnTo>
                      <a:pt x="48" y="26"/>
                    </a:lnTo>
                    <a:lnTo>
                      <a:pt x="44" y="26"/>
                    </a:lnTo>
                    <a:lnTo>
                      <a:pt x="44" y="24"/>
                    </a:lnTo>
                    <a:lnTo>
                      <a:pt x="44" y="20"/>
                    </a:lnTo>
                    <a:lnTo>
                      <a:pt x="40" y="20"/>
                    </a:lnTo>
                    <a:lnTo>
                      <a:pt x="44" y="20"/>
                    </a:lnTo>
                    <a:lnTo>
                      <a:pt x="44" y="16"/>
                    </a:lnTo>
                    <a:lnTo>
                      <a:pt x="40" y="16"/>
                    </a:lnTo>
                    <a:lnTo>
                      <a:pt x="44" y="16"/>
                    </a:lnTo>
                    <a:lnTo>
                      <a:pt x="44" y="12"/>
                    </a:lnTo>
                    <a:lnTo>
                      <a:pt x="44" y="8"/>
                    </a:lnTo>
                    <a:lnTo>
                      <a:pt x="40" y="8"/>
                    </a:lnTo>
                    <a:lnTo>
                      <a:pt x="40" y="4"/>
                    </a:lnTo>
                    <a:lnTo>
                      <a:pt x="36" y="4"/>
                    </a:lnTo>
                    <a:lnTo>
                      <a:pt x="32" y="4"/>
                    </a:lnTo>
                    <a:lnTo>
                      <a:pt x="32" y="8"/>
                    </a:lnTo>
                    <a:lnTo>
                      <a:pt x="32" y="4"/>
                    </a:lnTo>
                    <a:lnTo>
                      <a:pt x="36" y="4"/>
                    </a:lnTo>
                    <a:lnTo>
                      <a:pt x="36" y="0"/>
                    </a:lnTo>
                    <a:lnTo>
                      <a:pt x="36" y="4"/>
                    </a:lnTo>
                    <a:lnTo>
                      <a:pt x="40" y="4"/>
                    </a:lnTo>
                    <a:lnTo>
                      <a:pt x="44" y="4"/>
                    </a:lnTo>
                    <a:lnTo>
                      <a:pt x="48" y="4"/>
                    </a:lnTo>
                    <a:lnTo>
                      <a:pt x="52" y="4"/>
                    </a:lnTo>
                    <a:lnTo>
                      <a:pt x="56" y="4"/>
                    </a:lnTo>
                    <a:lnTo>
                      <a:pt x="58" y="4"/>
                    </a:lnTo>
                    <a:lnTo>
                      <a:pt x="58" y="8"/>
                    </a:lnTo>
                    <a:lnTo>
                      <a:pt x="58" y="12"/>
                    </a:lnTo>
                    <a:lnTo>
                      <a:pt x="56" y="12"/>
                    </a:lnTo>
                    <a:lnTo>
                      <a:pt x="58" y="12"/>
                    </a:lnTo>
                    <a:lnTo>
                      <a:pt x="62" y="16"/>
                    </a:lnTo>
                    <a:lnTo>
                      <a:pt x="66" y="16"/>
                    </a:lnTo>
                    <a:lnTo>
                      <a:pt x="70" y="16"/>
                    </a:lnTo>
                    <a:lnTo>
                      <a:pt x="74" y="16"/>
                    </a:lnTo>
                    <a:lnTo>
                      <a:pt x="74" y="20"/>
                    </a:lnTo>
                    <a:lnTo>
                      <a:pt x="70" y="24"/>
                    </a:lnTo>
                    <a:lnTo>
                      <a:pt x="70" y="26"/>
                    </a:lnTo>
                    <a:lnTo>
                      <a:pt x="70" y="24"/>
                    </a:lnTo>
                    <a:lnTo>
                      <a:pt x="74" y="24"/>
                    </a:lnTo>
                    <a:lnTo>
                      <a:pt x="78" y="24"/>
                    </a:lnTo>
                    <a:lnTo>
                      <a:pt x="78" y="26"/>
                    </a:lnTo>
                    <a:lnTo>
                      <a:pt x="82" y="24"/>
                    </a:lnTo>
                    <a:lnTo>
                      <a:pt x="82" y="20"/>
                    </a:lnTo>
                    <a:lnTo>
                      <a:pt x="86" y="20"/>
                    </a:lnTo>
                    <a:lnTo>
                      <a:pt x="88" y="20"/>
                    </a:lnTo>
                    <a:lnTo>
                      <a:pt x="92" y="16"/>
                    </a:lnTo>
                    <a:lnTo>
                      <a:pt x="92" y="12"/>
                    </a:lnTo>
                    <a:lnTo>
                      <a:pt x="96" y="12"/>
                    </a:lnTo>
                    <a:lnTo>
                      <a:pt x="100" y="12"/>
                    </a:lnTo>
                    <a:lnTo>
                      <a:pt x="100" y="16"/>
                    </a:lnTo>
                    <a:lnTo>
                      <a:pt x="96" y="16"/>
                    </a:lnTo>
                    <a:lnTo>
                      <a:pt x="92" y="16"/>
                    </a:lnTo>
                    <a:lnTo>
                      <a:pt x="92" y="20"/>
                    </a:lnTo>
                    <a:lnTo>
                      <a:pt x="92" y="16"/>
                    </a:lnTo>
                    <a:lnTo>
                      <a:pt x="96" y="16"/>
                    </a:lnTo>
                    <a:lnTo>
                      <a:pt x="100" y="16"/>
                    </a:lnTo>
                    <a:lnTo>
                      <a:pt x="104" y="16"/>
                    </a:lnTo>
                    <a:lnTo>
                      <a:pt x="104" y="20"/>
                    </a:lnTo>
                    <a:lnTo>
                      <a:pt x="108" y="20"/>
                    </a:lnTo>
                    <a:lnTo>
                      <a:pt x="108" y="24"/>
                    </a:lnTo>
                    <a:lnTo>
                      <a:pt x="108" y="20"/>
                    </a:lnTo>
                    <a:lnTo>
                      <a:pt x="112" y="20"/>
                    </a:lnTo>
                    <a:lnTo>
                      <a:pt x="112" y="24"/>
                    </a:lnTo>
                    <a:lnTo>
                      <a:pt x="114" y="26"/>
                    </a:lnTo>
                    <a:lnTo>
                      <a:pt x="112" y="26"/>
                    </a:lnTo>
                    <a:lnTo>
                      <a:pt x="114" y="26"/>
                    </a:lnTo>
                    <a:lnTo>
                      <a:pt x="118" y="30"/>
                    </a:lnTo>
                    <a:lnTo>
                      <a:pt x="118" y="34"/>
                    </a:lnTo>
                    <a:lnTo>
                      <a:pt x="122" y="38"/>
                    </a:lnTo>
                    <a:lnTo>
                      <a:pt x="122" y="42"/>
                    </a:lnTo>
                    <a:lnTo>
                      <a:pt x="118" y="46"/>
                    </a:lnTo>
                    <a:lnTo>
                      <a:pt x="118" y="50"/>
                    </a:lnTo>
                    <a:lnTo>
                      <a:pt x="122" y="50"/>
                    </a:lnTo>
                    <a:lnTo>
                      <a:pt x="122" y="52"/>
                    </a:lnTo>
                    <a:lnTo>
                      <a:pt x="126" y="52"/>
                    </a:lnTo>
                    <a:lnTo>
                      <a:pt x="126" y="56"/>
                    </a:lnTo>
                    <a:lnTo>
                      <a:pt x="122" y="56"/>
                    </a:lnTo>
                    <a:lnTo>
                      <a:pt x="122" y="60"/>
                    </a:lnTo>
                    <a:lnTo>
                      <a:pt x="126" y="60"/>
                    </a:lnTo>
                    <a:lnTo>
                      <a:pt x="126" y="64"/>
                    </a:lnTo>
                    <a:lnTo>
                      <a:pt x="126" y="68"/>
                    </a:lnTo>
                    <a:lnTo>
                      <a:pt x="122" y="68"/>
                    </a:lnTo>
                    <a:lnTo>
                      <a:pt x="126" y="72"/>
                    </a:lnTo>
                    <a:lnTo>
                      <a:pt x="126" y="76"/>
                    </a:lnTo>
                    <a:lnTo>
                      <a:pt x="130" y="76"/>
                    </a:lnTo>
                    <a:lnTo>
                      <a:pt x="130" y="78"/>
                    </a:lnTo>
                    <a:lnTo>
                      <a:pt x="130" y="82"/>
                    </a:lnTo>
                    <a:lnTo>
                      <a:pt x="130" y="86"/>
                    </a:lnTo>
                    <a:lnTo>
                      <a:pt x="126" y="90"/>
                    </a:lnTo>
                    <a:lnTo>
                      <a:pt x="122" y="90"/>
                    </a:lnTo>
                    <a:lnTo>
                      <a:pt x="126" y="90"/>
                    </a:lnTo>
                    <a:lnTo>
                      <a:pt x="122" y="86"/>
                    </a:lnTo>
                    <a:lnTo>
                      <a:pt x="118" y="86"/>
                    </a:lnTo>
                    <a:lnTo>
                      <a:pt x="122" y="86"/>
                    </a:lnTo>
                    <a:lnTo>
                      <a:pt x="118" y="90"/>
                    </a:lnTo>
                    <a:lnTo>
                      <a:pt x="114" y="90"/>
                    </a:lnTo>
                    <a:lnTo>
                      <a:pt x="112" y="94"/>
                    </a:lnTo>
                    <a:lnTo>
                      <a:pt x="108" y="94"/>
                    </a:lnTo>
                    <a:lnTo>
                      <a:pt x="104" y="94"/>
                    </a:lnTo>
                    <a:lnTo>
                      <a:pt x="104" y="98"/>
                    </a:lnTo>
                    <a:lnTo>
                      <a:pt x="100" y="98"/>
                    </a:lnTo>
                    <a:lnTo>
                      <a:pt x="96" y="98"/>
                    </a:lnTo>
                    <a:lnTo>
                      <a:pt x="92" y="102"/>
                    </a:lnTo>
                    <a:lnTo>
                      <a:pt x="92" y="106"/>
                    </a:lnTo>
                    <a:lnTo>
                      <a:pt x="88" y="102"/>
                    </a:lnTo>
                    <a:lnTo>
                      <a:pt x="88" y="106"/>
                    </a:lnTo>
                    <a:lnTo>
                      <a:pt x="92" y="106"/>
                    </a:lnTo>
                    <a:lnTo>
                      <a:pt x="92" y="108"/>
                    </a:lnTo>
                    <a:lnTo>
                      <a:pt x="96" y="108"/>
                    </a:lnTo>
                    <a:lnTo>
                      <a:pt x="92" y="112"/>
                    </a:lnTo>
                    <a:lnTo>
                      <a:pt x="92" y="116"/>
                    </a:lnTo>
                    <a:lnTo>
                      <a:pt x="96" y="116"/>
                    </a:lnTo>
                    <a:lnTo>
                      <a:pt x="96" y="120"/>
                    </a:lnTo>
                    <a:lnTo>
                      <a:pt x="100" y="120"/>
                    </a:lnTo>
                    <a:lnTo>
                      <a:pt x="100" y="124"/>
                    </a:lnTo>
                    <a:lnTo>
                      <a:pt x="104" y="124"/>
                    </a:lnTo>
                    <a:lnTo>
                      <a:pt x="108" y="128"/>
                    </a:lnTo>
                    <a:lnTo>
                      <a:pt x="112" y="132"/>
                    </a:lnTo>
                    <a:lnTo>
                      <a:pt x="112" y="134"/>
                    </a:lnTo>
                    <a:lnTo>
                      <a:pt x="112" y="138"/>
                    </a:lnTo>
                    <a:lnTo>
                      <a:pt x="108" y="138"/>
                    </a:lnTo>
                    <a:lnTo>
                      <a:pt x="108" y="142"/>
                    </a:lnTo>
                    <a:lnTo>
                      <a:pt x="104" y="142"/>
                    </a:lnTo>
                    <a:lnTo>
                      <a:pt x="100" y="142"/>
                    </a:lnTo>
                    <a:lnTo>
                      <a:pt x="100" y="146"/>
                    </a:lnTo>
                    <a:lnTo>
                      <a:pt x="96" y="146"/>
                    </a:lnTo>
                    <a:lnTo>
                      <a:pt x="100" y="146"/>
                    </a:lnTo>
                    <a:lnTo>
                      <a:pt x="100" y="150"/>
                    </a:lnTo>
                    <a:lnTo>
                      <a:pt x="100" y="154"/>
                    </a:lnTo>
                    <a:lnTo>
                      <a:pt x="104" y="154"/>
                    </a:lnTo>
                    <a:lnTo>
                      <a:pt x="104" y="158"/>
                    </a:lnTo>
                    <a:lnTo>
                      <a:pt x="104" y="162"/>
                    </a:lnTo>
                    <a:lnTo>
                      <a:pt x="100" y="162"/>
                    </a:lnTo>
                    <a:lnTo>
                      <a:pt x="100" y="158"/>
                    </a:lnTo>
                    <a:lnTo>
                      <a:pt x="96" y="158"/>
                    </a:lnTo>
                    <a:lnTo>
                      <a:pt x="92" y="158"/>
                    </a:lnTo>
                    <a:lnTo>
                      <a:pt x="88" y="158"/>
                    </a:lnTo>
                    <a:lnTo>
                      <a:pt x="86" y="158"/>
                    </a:lnTo>
                    <a:lnTo>
                      <a:pt x="82" y="158"/>
                    </a:lnTo>
                    <a:lnTo>
                      <a:pt x="78" y="158"/>
                    </a:lnTo>
                    <a:lnTo>
                      <a:pt x="78" y="162"/>
                    </a:lnTo>
                    <a:lnTo>
                      <a:pt x="74" y="162"/>
                    </a:lnTo>
                    <a:lnTo>
                      <a:pt x="70" y="158"/>
                    </a:lnTo>
                    <a:lnTo>
                      <a:pt x="66" y="158"/>
                    </a:lnTo>
                    <a:lnTo>
                      <a:pt x="66" y="162"/>
                    </a:lnTo>
                    <a:lnTo>
                      <a:pt x="62" y="164"/>
                    </a:lnTo>
                    <a:lnTo>
                      <a:pt x="62" y="162"/>
                    </a:lnTo>
                    <a:lnTo>
                      <a:pt x="58" y="162"/>
                    </a:lnTo>
                    <a:lnTo>
                      <a:pt x="58" y="158"/>
                    </a:lnTo>
                    <a:lnTo>
                      <a:pt x="56" y="158"/>
                    </a:lnTo>
                    <a:lnTo>
                      <a:pt x="52" y="158"/>
                    </a:lnTo>
                    <a:lnTo>
                      <a:pt x="48" y="158"/>
                    </a:lnTo>
                    <a:lnTo>
                      <a:pt x="44" y="158"/>
                    </a:lnTo>
                    <a:lnTo>
                      <a:pt x="44" y="154"/>
                    </a:lnTo>
                    <a:lnTo>
                      <a:pt x="44" y="158"/>
                    </a:lnTo>
                    <a:lnTo>
                      <a:pt x="44" y="154"/>
                    </a:lnTo>
                    <a:lnTo>
                      <a:pt x="40" y="154"/>
                    </a:lnTo>
                    <a:lnTo>
                      <a:pt x="40" y="158"/>
                    </a:lnTo>
                    <a:lnTo>
                      <a:pt x="40" y="154"/>
                    </a:lnTo>
                    <a:lnTo>
                      <a:pt x="36" y="154"/>
                    </a:lnTo>
                    <a:lnTo>
                      <a:pt x="36" y="158"/>
                    </a:lnTo>
                    <a:lnTo>
                      <a:pt x="40" y="158"/>
                    </a:lnTo>
                    <a:lnTo>
                      <a:pt x="36" y="158"/>
                    </a:lnTo>
                    <a:lnTo>
                      <a:pt x="32" y="158"/>
                    </a:lnTo>
                    <a:lnTo>
                      <a:pt x="30" y="158"/>
                    </a:lnTo>
                    <a:lnTo>
                      <a:pt x="26" y="158"/>
                    </a:lnTo>
                    <a:lnTo>
                      <a:pt x="26" y="158"/>
                    </a:lnTo>
                    <a:lnTo>
                      <a:pt x="26" y="158"/>
                    </a:lnTo>
                    <a:close/>
                    <a:moveTo>
                      <a:pt x="118" y="26"/>
                    </a:moveTo>
                    <a:lnTo>
                      <a:pt x="114" y="26"/>
                    </a:lnTo>
                    <a:lnTo>
                      <a:pt x="112" y="26"/>
                    </a:lnTo>
                    <a:lnTo>
                      <a:pt x="114" y="26"/>
                    </a:lnTo>
                    <a:lnTo>
                      <a:pt x="114" y="24"/>
                    </a:lnTo>
                    <a:lnTo>
                      <a:pt x="112" y="24"/>
                    </a:lnTo>
                    <a:lnTo>
                      <a:pt x="112" y="20"/>
                    </a:lnTo>
                    <a:lnTo>
                      <a:pt x="114" y="20"/>
                    </a:lnTo>
                    <a:lnTo>
                      <a:pt x="114" y="24"/>
                    </a:lnTo>
                    <a:lnTo>
                      <a:pt x="118" y="24"/>
                    </a:lnTo>
                    <a:lnTo>
                      <a:pt x="118" y="26"/>
                    </a:lnTo>
                    <a:lnTo>
                      <a:pt x="118" y="26"/>
                    </a:lnTo>
                    <a:lnTo>
                      <a:pt x="118" y="26"/>
                    </a:lnTo>
                    <a:close/>
                    <a:moveTo>
                      <a:pt x="78" y="12"/>
                    </a:moveTo>
                    <a:lnTo>
                      <a:pt x="78" y="16"/>
                    </a:lnTo>
                    <a:lnTo>
                      <a:pt x="74" y="16"/>
                    </a:lnTo>
                    <a:lnTo>
                      <a:pt x="74" y="12"/>
                    </a:lnTo>
                    <a:lnTo>
                      <a:pt x="78" y="12"/>
                    </a:lnTo>
                    <a:lnTo>
                      <a:pt x="78" y="12"/>
                    </a:lnTo>
                    <a:lnTo>
                      <a:pt x="78" y="12"/>
                    </a:lnTo>
                    <a:close/>
                    <a:moveTo>
                      <a:pt x="40" y="8"/>
                    </a:moveTo>
                    <a:lnTo>
                      <a:pt x="36" y="8"/>
                    </a:lnTo>
                    <a:lnTo>
                      <a:pt x="40" y="8"/>
                    </a:lnTo>
                    <a:lnTo>
                      <a:pt x="40" y="8"/>
                    </a:lnTo>
                    <a:lnTo>
                      <a:pt x="40" y="8"/>
                    </a:lnTo>
                    <a:close/>
                    <a:moveTo>
                      <a:pt x="104" y="20"/>
                    </a:moveTo>
                    <a:lnTo>
                      <a:pt x="104" y="16"/>
                    </a:lnTo>
                    <a:lnTo>
                      <a:pt x="104" y="12"/>
                    </a:lnTo>
                    <a:lnTo>
                      <a:pt x="108" y="12"/>
                    </a:lnTo>
                    <a:lnTo>
                      <a:pt x="104" y="12"/>
                    </a:lnTo>
                    <a:lnTo>
                      <a:pt x="104" y="8"/>
                    </a:lnTo>
                    <a:lnTo>
                      <a:pt x="108" y="8"/>
                    </a:lnTo>
                    <a:lnTo>
                      <a:pt x="108" y="12"/>
                    </a:lnTo>
                    <a:lnTo>
                      <a:pt x="112" y="12"/>
                    </a:lnTo>
                    <a:lnTo>
                      <a:pt x="112" y="16"/>
                    </a:lnTo>
                    <a:lnTo>
                      <a:pt x="108" y="16"/>
                    </a:lnTo>
                    <a:lnTo>
                      <a:pt x="108" y="20"/>
                    </a:lnTo>
                    <a:lnTo>
                      <a:pt x="104" y="20"/>
                    </a:lnTo>
                    <a:lnTo>
                      <a:pt x="104" y="20"/>
                    </a:lnTo>
                    <a:lnTo>
                      <a:pt x="104" y="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5" name="Freeform 102">
                <a:extLst>
                  <a:ext uri="{FF2B5EF4-FFF2-40B4-BE49-F238E27FC236}">
                    <a16:creationId xmlns:a16="http://schemas.microsoft.com/office/drawing/2014/main" id="{9B276688-772A-453C-8CCB-43024F3880A7}"/>
                  </a:ext>
                </a:extLst>
              </p:cNvPr>
              <p:cNvSpPr>
                <a:spLocks noEditPoints="1"/>
              </p:cNvSpPr>
              <p:nvPr/>
            </p:nvSpPr>
            <p:spPr bwMode="auto">
              <a:xfrm>
                <a:off x="4842752" y="8722424"/>
                <a:ext cx="205625" cy="226536"/>
              </a:xfrm>
              <a:custGeom>
                <a:avLst/>
                <a:gdLst>
                  <a:gd name="T0" fmla="*/ 6 w 118"/>
                  <a:gd name="T1" fmla="*/ 48 h 130"/>
                  <a:gd name="T2" fmla="*/ 6 w 118"/>
                  <a:gd name="T3" fmla="*/ 34 h 130"/>
                  <a:gd name="T4" fmla="*/ 26 w 118"/>
                  <a:gd name="T5" fmla="*/ 18 h 130"/>
                  <a:gd name="T6" fmla="*/ 44 w 118"/>
                  <a:gd name="T7" fmla="*/ 8 h 130"/>
                  <a:gd name="T8" fmla="*/ 66 w 118"/>
                  <a:gd name="T9" fmla="*/ 4 h 130"/>
                  <a:gd name="T10" fmla="*/ 86 w 118"/>
                  <a:gd name="T11" fmla="*/ 12 h 130"/>
                  <a:gd name="T12" fmla="*/ 96 w 118"/>
                  <a:gd name="T13" fmla="*/ 8 h 130"/>
                  <a:gd name="T14" fmla="*/ 86 w 118"/>
                  <a:gd name="T15" fmla="*/ 18 h 130"/>
                  <a:gd name="T16" fmla="*/ 62 w 118"/>
                  <a:gd name="T17" fmla="*/ 18 h 130"/>
                  <a:gd name="T18" fmla="*/ 62 w 118"/>
                  <a:gd name="T19" fmla="*/ 30 h 130"/>
                  <a:gd name="T20" fmla="*/ 60 w 118"/>
                  <a:gd name="T21" fmla="*/ 38 h 130"/>
                  <a:gd name="T22" fmla="*/ 52 w 118"/>
                  <a:gd name="T23" fmla="*/ 34 h 130"/>
                  <a:gd name="T24" fmla="*/ 40 w 118"/>
                  <a:gd name="T25" fmla="*/ 38 h 130"/>
                  <a:gd name="T26" fmla="*/ 44 w 118"/>
                  <a:gd name="T27" fmla="*/ 52 h 130"/>
                  <a:gd name="T28" fmla="*/ 36 w 118"/>
                  <a:gd name="T29" fmla="*/ 56 h 130"/>
                  <a:gd name="T30" fmla="*/ 48 w 118"/>
                  <a:gd name="T31" fmla="*/ 60 h 130"/>
                  <a:gd name="T32" fmla="*/ 60 w 118"/>
                  <a:gd name="T33" fmla="*/ 74 h 130"/>
                  <a:gd name="T34" fmla="*/ 48 w 118"/>
                  <a:gd name="T35" fmla="*/ 74 h 130"/>
                  <a:gd name="T36" fmla="*/ 44 w 118"/>
                  <a:gd name="T37" fmla="*/ 82 h 130"/>
                  <a:gd name="T38" fmla="*/ 44 w 118"/>
                  <a:gd name="T39" fmla="*/ 98 h 130"/>
                  <a:gd name="T40" fmla="*/ 36 w 118"/>
                  <a:gd name="T41" fmla="*/ 102 h 130"/>
                  <a:gd name="T42" fmla="*/ 26 w 118"/>
                  <a:gd name="T43" fmla="*/ 90 h 130"/>
                  <a:gd name="T44" fmla="*/ 22 w 118"/>
                  <a:gd name="T45" fmla="*/ 72 h 130"/>
                  <a:gd name="T46" fmla="*/ 40 w 118"/>
                  <a:gd name="T47" fmla="*/ 74 h 130"/>
                  <a:gd name="T48" fmla="*/ 36 w 118"/>
                  <a:gd name="T49" fmla="*/ 64 h 130"/>
                  <a:gd name="T50" fmla="*/ 18 w 118"/>
                  <a:gd name="T51" fmla="*/ 60 h 130"/>
                  <a:gd name="T52" fmla="*/ 66 w 118"/>
                  <a:gd name="T53" fmla="*/ 22 h 130"/>
                  <a:gd name="T54" fmla="*/ 82 w 118"/>
                  <a:gd name="T55" fmla="*/ 26 h 130"/>
                  <a:gd name="T56" fmla="*/ 74 w 118"/>
                  <a:gd name="T57" fmla="*/ 34 h 130"/>
                  <a:gd name="T58" fmla="*/ 2 w 118"/>
                  <a:gd name="T59" fmla="*/ 42 h 130"/>
                  <a:gd name="T60" fmla="*/ 0 w 118"/>
                  <a:gd name="T61" fmla="*/ 38 h 130"/>
                  <a:gd name="T62" fmla="*/ 92 w 118"/>
                  <a:gd name="T63" fmla="*/ 52 h 130"/>
                  <a:gd name="T64" fmla="*/ 60 w 118"/>
                  <a:gd name="T65" fmla="*/ 68 h 130"/>
                  <a:gd name="T66" fmla="*/ 48 w 118"/>
                  <a:gd name="T67" fmla="*/ 52 h 130"/>
                  <a:gd name="T68" fmla="*/ 62 w 118"/>
                  <a:gd name="T69" fmla="*/ 72 h 130"/>
                  <a:gd name="T70" fmla="*/ 60 w 118"/>
                  <a:gd name="T71" fmla="*/ 68 h 130"/>
                  <a:gd name="T72" fmla="*/ 14 w 118"/>
                  <a:gd name="T73" fmla="*/ 60 h 130"/>
                  <a:gd name="T74" fmla="*/ 90 w 118"/>
                  <a:gd name="T75" fmla="*/ 72 h 130"/>
                  <a:gd name="T76" fmla="*/ 90 w 118"/>
                  <a:gd name="T77" fmla="*/ 72 h 130"/>
                  <a:gd name="T78" fmla="*/ 14 w 118"/>
                  <a:gd name="T79" fmla="*/ 68 h 130"/>
                  <a:gd name="T80" fmla="*/ 10 w 118"/>
                  <a:gd name="T81" fmla="*/ 64 h 130"/>
                  <a:gd name="T82" fmla="*/ 74 w 118"/>
                  <a:gd name="T83" fmla="*/ 78 h 130"/>
                  <a:gd name="T84" fmla="*/ 18 w 118"/>
                  <a:gd name="T85" fmla="*/ 78 h 130"/>
                  <a:gd name="T86" fmla="*/ 100 w 118"/>
                  <a:gd name="T87" fmla="*/ 78 h 130"/>
                  <a:gd name="T88" fmla="*/ 92 w 118"/>
                  <a:gd name="T89" fmla="*/ 82 h 130"/>
                  <a:gd name="T90" fmla="*/ 62 w 118"/>
                  <a:gd name="T91" fmla="*/ 82 h 130"/>
                  <a:gd name="T92" fmla="*/ 74 w 118"/>
                  <a:gd name="T93" fmla="*/ 78 h 130"/>
                  <a:gd name="T94" fmla="*/ 66 w 118"/>
                  <a:gd name="T95" fmla="*/ 82 h 130"/>
                  <a:gd name="T96" fmla="*/ 74 w 118"/>
                  <a:gd name="T97" fmla="*/ 94 h 130"/>
                  <a:gd name="T98" fmla="*/ 100 w 118"/>
                  <a:gd name="T99" fmla="*/ 94 h 130"/>
                  <a:gd name="T100" fmla="*/ 104 w 118"/>
                  <a:gd name="T101" fmla="*/ 94 h 130"/>
                  <a:gd name="T102" fmla="*/ 78 w 118"/>
                  <a:gd name="T103" fmla="*/ 102 h 130"/>
                  <a:gd name="T104" fmla="*/ 66 w 118"/>
                  <a:gd name="T105" fmla="*/ 102 h 130"/>
                  <a:gd name="T106" fmla="*/ 112 w 118"/>
                  <a:gd name="T107" fmla="*/ 108 h 130"/>
                  <a:gd name="T108" fmla="*/ 44 w 118"/>
                  <a:gd name="T109" fmla="*/ 108 h 130"/>
                  <a:gd name="T110" fmla="*/ 104 w 118"/>
                  <a:gd name="T111" fmla="*/ 124 h 130"/>
                  <a:gd name="T112" fmla="*/ 62 w 118"/>
                  <a:gd name="T113" fmla="*/ 120 h 130"/>
                  <a:gd name="T114" fmla="*/ 82 w 118"/>
                  <a:gd name="T115" fmla="*/ 124 h 130"/>
                  <a:gd name="T116" fmla="*/ 78 w 118"/>
                  <a:gd name="T117" fmla="*/ 130 h 130"/>
                  <a:gd name="T118" fmla="*/ 56 w 118"/>
                  <a:gd name="T119"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0">
                    <a:moveTo>
                      <a:pt x="18" y="52"/>
                    </a:moveTo>
                    <a:lnTo>
                      <a:pt x="18" y="56"/>
                    </a:lnTo>
                    <a:lnTo>
                      <a:pt x="14" y="52"/>
                    </a:lnTo>
                    <a:lnTo>
                      <a:pt x="14" y="56"/>
                    </a:lnTo>
                    <a:lnTo>
                      <a:pt x="14" y="52"/>
                    </a:lnTo>
                    <a:lnTo>
                      <a:pt x="10" y="52"/>
                    </a:lnTo>
                    <a:lnTo>
                      <a:pt x="10" y="48"/>
                    </a:lnTo>
                    <a:lnTo>
                      <a:pt x="6" y="48"/>
                    </a:lnTo>
                    <a:lnTo>
                      <a:pt x="6" y="46"/>
                    </a:lnTo>
                    <a:lnTo>
                      <a:pt x="6" y="42"/>
                    </a:lnTo>
                    <a:lnTo>
                      <a:pt x="2" y="42"/>
                    </a:lnTo>
                    <a:lnTo>
                      <a:pt x="6" y="42"/>
                    </a:lnTo>
                    <a:lnTo>
                      <a:pt x="6" y="38"/>
                    </a:lnTo>
                    <a:lnTo>
                      <a:pt x="6" y="42"/>
                    </a:lnTo>
                    <a:lnTo>
                      <a:pt x="6" y="38"/>
                    </a:lnTo>
                    <a:lnTo>
                      <a:pt x="6" y="34"/>
                    </a:lnTo>
                    <a:lnTo>
                      <a:pt x="10" y="34"/>
                    </a:lnTo>
                    <a:lnTo>
                      <a:pt x="14" y="30"/>
                    </a:lnTo>
                    <a:lnTo>
                      <a:pt x="14" y="26"/>
                    </a:lnTo>
                    <a:lnTo>
                      <a:pt x="18" y="26"/>
                    </a:lnTo>
                    <a:lnTo>
                      <a:pt x="18" y="22"/>
                    </a:lnTo>
                    <a:lnTo>
                      <a:pt x="18" y="18"/>
                    </a:lnTo>
                    <a:lnTo>
                      <a:pt x="22" y="18"/>
                    </a:lnTo>
                    <a:lnTo>
                      <a:pt x="26" y="18"/>
                    </a:lnTo>
                    <a:lnTo>
                      <a:pt x="30" y="18"/>
                    </a:lnTo>
                    <a:lnTo>
                      <a:pt x="30" y="16"/>
                    </a:lnTo>
                    <a:lnTo>
                      <a:pt x="32" y="12"/>
                    </a:lnTo>
                    <a:lnTo>
                      <a:pt x="36" y="12"/>
                    </a:lnTo>
                    <a:lnTo>
                      <a:pt x="36" y="16"/>
                    </a:lnTo>
                    <a:lnTo>
                      <a:pt x="40" y="16"/>
                    </a:lnTo>
                    <a:lnTo>
                      <a:pt x="40" y="12"/>
                    </a:lnTo>
                    <a:lnTo>
                      <a:pt x="44" y="8"/>
                    </a:lnTo>
                    <a:lnTo>
                      <a:pt x="48" y="12"/>
                    </a:lnTo>
                    <a:lnTo>
                      <a:pt x="48" y="8"/>
                    </a:lnTo>
                    <a:lnTo>
                      <a:pt x="52" y="8"/>
                    </a:lnTo>
                    <a:lnTo>
                      <a:pt x="56" y="8"/>
                    </a:lnTo>
                    <a:lnTo>
                      <a:pt x="60" y="8"/>
                    </a:lnTo>
                    <a:lnTo>
                      <a:pt x="60" y="4"/>
                    </a:lnTo>
                    <a:lnTo>
                      <a:pt x="62" y="4"/>
                    </a:lnTo>
                    <a:lnTo>
                      <a:pt x="66" y="4"/>
                    </a:lnTo>
                    <a:lnTo>
                      <a:pt x="66" y="8"/>
                    </a:lnTo>
                    <a:lnTo>
                      <a:pt x="70" y="8"/>
                    </a:lnTo>
                    <a:lnTo>
                      <a:pt x="74" y="8"/>
                    </a:lnTo>
                    <a:lnTo>
                      <a:pt x="74" y="12"/>
                    </a:lnTo>
                    <a:lnTo>
                      <a:pt x="78" y="12"/>
                    </a:lnTo>
                    <a:lnTo>
                      <a:pt x="82" y="12"/>
                    </a:lnTo>
                    <a:lnTo>
                      <a:pt x="86" y="8"/>
                    </a:lnTo>
                    <a:lnTo>
                      <a:pt x="86" y="12"/>
                    </a:lnTo>
                    <a:lnTo>
                      <a:pt x="90" y="12"/>
                    </a:lnTo>
                    <a:lnTo>
                      <a:pt x="90" y="8"/>
                    </a:lnTo>
                    <a:lnTo>
                      <a:pt x="90" y="4"/>
                    </a:lnTo>
                    <a:lnTo>
                      <a:pt x="90" y="0"/>
                    </a:lnTo>
                    <a:lnTo>
                      <a:pt x="92" y="0"/>
                    </a:lnTo>
                    <a:lnTo>
                      <a:pt x="92" y="4"/>
                    </a:lnTo>
                    <a:lnTo>
                      <a:pt x="96" y="4"/>
                    </a:lnTo>
                    <a:lnTo>
                      <a:pt x="96" y="8"/>
                    </a:lnTo>
                    <a:lnTo>
                      <a:pt x="96" y="12"/>
                    </a:lnTo>
                    <a:lnTo>
                      <a:pt x="92" y="12"/>
                    </a:lnTo>
                    <a:lnTo>
                      <a:pt x="92" y="16"/>
                    </a:lnTo>
                    <a:lnTo>
                      <a:pt x="92" y="18"/>
                    </a:lnTo>
                    <a:lnTo>
                      <a:pt x="90" y="18"/>
                    </a:lnTo>
                    <a:lnTo>
                      <a:pt x="90" y="22"/>
                    </a:lnTo>
                    <a:lnTo>
                      <a:pt x="90" y="18"/>
                    </a:lnTo>
                    <a:lnTo>
                      <a:pt x="86" y="18"/>
                    </a:lnTo>
                    <a:lnTo>
                      <a:pt x="82" y="18"/>
                    </a:lnTo>
                    <a:lnTo>
                      <a:pt x="78" y="18"/>
                    </a:lnTo>
                    <a:lnTo>
                      <a:pt x="74" y="16"/>
                    </a:lnTo>
                    <a:lnTo>
                      <a:pt x="70" y="18"/>
                    </a:lnTo>
                    <a:lnTo>
                      <a:pt x="66" y="18"/>
                    </a:lnTo>
                    <a:lnTo>
                      <a:pt x="66" y="16"/>
                    </a:lnTo>
                    <a:lnTo>
                      <a:pt x="66" y="18"/>
                    </a:lnTo>
                    <a:lnTo>
                      <a:pt x="62" y="18"/>
                    </a:lnTo>
                    <a:lnTo>
                      <a:pt x="62" y="22"/>
                    </a:lnTo>
                    <a:lnTo>
                      <a:pt x="60" y="22"/>
                    </a:lnTo>
                    <a:lnTo>
                      <a:pt x="60" y="18"/>
                    </a:lnTo>
                    <a:lnTo>
                      <a:pt x="56" y="18"/>
                    </a:lnTo>
                    <a:lnTo>
                      <a:pt x="56" y="22"/>
                    </a:lnTo>
                    <a:lnTo>
                      <a:pt x="56" y="26"/>
                    </a:lnTo>
                    <a:lnTo>
                      <a:pt x="60" y="26"/>
                    </a:lnTo>
                    <a:lnTo>
                      <a:pt x="62" y="30"/>
                    </a:lnTo>
                    <a:lnTo>
                      <a:pt x="66" y="30"/>
                    </a:lnTo>
                    <a:lnTo>
                      <a:pt x="66" y="34"/>
                    </a:lnTo>
                    <a:lnTo>
                      <a:pt x="62" y="34"/>
                    </a:lnTo>
                    <a:lnTo>
                      <a:pt x="62" y="30"/>
                    </a:lnTo>
                    <a:lnTo>
                      <a:pt x="60" y="30"/>
                    </a:lnTo>
                    <a:lnTo>
                      <a:pt x="56" y="30"/>
                    </a:lnTo>
                    <a:lnTo>
                      <a:pt x="60" y="34"/>
                    </a:lnTo>
                    <a:lnTo>
                      <a:pt x="60" y="38"/>
                    </a:lnTo>
                    <a:lnTo>
                      <a:pt x="56" y="34"/>
                    </a:lnTo>
                    <a:lnTo>
                      <a:pt x="56" y="30"/>
                    </a:lnTo>
                    <a:lnTo>
                      <a:pt x="52" y="30"/>
                    </a:lnTo>
                    <a:lnTo>
                      <a:pt x="52" y="34"/>
                    </a:lnTo>
                    <a:lnTo>
                      <a:pt x="56" y="34"/>
                    </a:lnTo>
                    <a:lnTo>
                      <a:pt x="56" y="38"/>
                    </a:lnTo>
                    <a:lnTo>
                      <a:pt x="52" y="38"/>
                    </a:lnTo>
                    <a:lnTo>
                      <a:pt x="52" y="34"/>
                    </a:lnTo>
                    <a:lnTo>
                      <a:pt x="52" y="30"/>
                    </a:lnTo>
                    <a:lnTo>
                      <a:pt x="48" y="30"/>
                    </a:lnTo>
                    <a:lnTo>
                      <a:pt x="44" y="26"/>
                    </a:lnTo>
                    <a:lnTo>
                      <a:pt x="44" y="22"/>
                    </a:lnTo>
                    <a:lnTo>
                      <a:pt x="40" y="26"/>
                    </a:lnTo>
                    <a:lnTo>
                      <a:pt x="40" y="30"/>
                    </a:lnTo>
                    <a:lnTo>
                      <a:pt x="40" y="34"/>
                    </a:lnTo>
                    <a:lnTo>
                      <a:pt x="40" y="38"/>
                    </a:lnTo>
                    <a:lnTo>
                      <a:pt x="44" y="42"/>
                    </a:lnTo>
                    <a:lnTo>
                      <a:pt x="44" y="46"/>
                    </a:lnTo>
                    <a:lnTo>
                      <a:pt x="48" y="46"/>
                    </a:lnTo>
                    <a:lnTo>
                      <a:pt x="48" y="48"/>
                    </a:lnTo>
                    <a:lnTo>
                      <a:pt x="52" y="48"/>
                    </a:lnTo>
                    <a:lnTo>
                      <a:pt x="52" y="52"/>
                    </a:lnTo>
                    <a:lnTo>
                      <a:pt x="48" y="52"/>
                    </a:lnTo>
                    <a:lnTo>
                      <a:pt x="44" y="52"/>
                    </a:lnTo>
                    <a:lnTo>
                      <a:pt x="48" y="52"/>
                    </a:lnTo>
                    <a:lnTo>
                      <a:pt x="48" y="48"/>
                    </a:lnTo>
                    <a:lnTo>
                      <a:pt x="44" y="48"/>
                    </a:lnTo>
                    <a:lnTo>
                      <a:pt x="44" y="52"/>
                    </a:lnTo>
                    <a:lnTo>
                      <a:pt x="48" y="52"/>
                    </a:lnTo>
                    <a:lnTo>
                      <a:pt x="44" y="56"/>
                    </a:lnTo>
                    <a:lnTo>
                      <a:pt x="40" y="56"/>
                    </a:lnTo>
                    <a:lnTo>
                      <a:pt x="36" y="56"/>
                    </a:lnTo>
                    <a:lnTo>
                      <a:pt x="40" y="56"/>
                    </a:lnTo>
                    <a:lnTo>
                      <a:pt x="40" y="60"/>
                    </a:lnTo>
                    <a:lnTo>
                      <a:pt x="40" y="56"/>
                    </a:lnTo>
                    <a:lnTo>
                      <a:pt x="40" y="60"/>
                    </a:lnTo>
                    <a:lnTo>
                      <a:pt x="44" y="60"/>
                    </a:lnTo>
                    <a:lnTo>
                      <a:pt x="48" y="60"/>
                    </a:lnTo>
                    <a:lnTo>
                      <a:pt x="48" y="64"/>
                    </a:lnTo>
                    <a:lnTo>
                      <a:pt x="48" y="60"/>
                    </a:lnTo>
                    <a:lnTo>
                      <a:pt x="52" y="64"/>
                    </a:lnTo>
                    <a:lnTo>
                      <a:pt x="48" y="64"/>
                    </a:lnTo>
                    <a:lnTo>
                      <a:pt x="52" y="64"/>
                    </a:lnTo>
                    <a:lnTo>
                      <a:pt x="56" y="64"/>
                    </a:lnTo>
                    <a:lnTo>
                      <a:pt x="56" y="68"/>
                    </a:lnTo>
                    <a:lnTo>
                      <a:pt x="60" y="68"/>
                    </a:lnTo>
                    <a:lnTo>
                      <a:pt x="60" y="72"/>
                    </a:lnTo>
                    <a:lnTo>
                      <a:pt x="60" y="74"/>
                    </a:lnTo>
                    <a:lnTo>
                      <a:pt x="60" y="78"/>
                    </a:lnTo>
                    <a:lnTo>
                      <a:pt x="60" y="82"/>
                    </a:lnTo>
                    <a:lnTo>
                      <a:pt x="60" y="78"/>
                    </a:lnTo>
                    <a:lnTo>
                      <a:pt x="56" y="78"/>
                    </a:lnTo>
                    <a:lnTo>
                      <a:pt x="52" y="74"/>
                    </a:lnTo>
                    <a:lnTo>
                      <a:pt x="56" y="74"/>
                    </a:lnTo>
                    <a:lnTo>
                      <a:pt x="52" y="74"/>
                    </a:lnTo>
                    <a:lnTo>
                      <a:pt x="48" y="74"/>
                    </a:lnTo>
                    <a:lnTo>
                      <a:pt x="44" y="74"/>
                    </a:lnTo>
                    <a:lnTo>
                      <a:pt x="44" y="78"/>
                    </a:lnTo>
                    <a:lnTo>
                      <a:pt x="48" y="78"/>
                    </a:lnTo>
                    <a:lnTo>
                      <a:pt x="48" y="82"/>
                    </a:lnTo>
                    <a:lnTo>
                      <a:pt x="52" y="82"/>
                    </a:lnTo>
                    <a:lnTo>
                      <a:pt x="52" y="86"/>
                    </a:lnTo>
                    <a:lnTo>
                      <a:pt x="48" y="86"/>
                    </a:lnTo>
                    <a:lnTo>
                      <a:pt x="44" y="82"/>
                    </a:lnTo>
                    <a:lnTo>
                      <a:pt x="40" y="82"/>
                    </a:lnTo>
                    <a:lnTo>
                      <a:pt x="40" y="86"/>
                    </a:lnTo>
                    <a:lnTo>
                      <a:pt x="44" y="86"/>
                    </a:lnTo>
                    <a:lnTo>
                      <a:pt x="44" y="90"/>
                    </a:lnTo>
                    <a:lnTo>
                      <a:pt x="44" y="94"/>
                    </a:lnTo>
                    <a:lnTo>
                      <a:pt x="44" y="98"/>
                    </a:lnTo>
                    <a:lnTo>
                      <a:pt x="48" y="98"/>
                    </a:lnTo>
                    <a:lnTo>
                      <a:pt x="44" y="98"/>
                    </a:lnTo>
                    <a:lnTo>
                      <a:pt x="44" y="102"/>
                    </a:lnTo>
                    <a:lnTo>
                      <a:pt x="48" y="102"/>
                    </a:lnTo>
                    <a:lnTo>
                      <a:pt x="48" y="104"/>
                    </a:lnTo>
                    <a:lnTo>
                      <a:pt x="44" y="102"/>
                    </a:lnTo>
                    <a:lnTo>
                      <a:pt x="40" y="98"/>
                    </a:lnTo>
                    <a:lnTo>
                      <a:pt x="36" y="102"/>
                    </a:lnTo>
                    <a:lnTo>
                      <a:pt x="36" y="104"/>
                    </a:lnTo>
                    <a:lnTo>
                      <a:pt x="36" y="102"/>
                    </a:lnTo>
                    <a:lnTo>
                      <a:pt x="36" y="98"/>
                    </a:lnTo>
                    <a:lnTo>
                      <a:pt x="32" y="98"/>
                    </a:lnTo>
                    <a:lnTo>
                      <a:pt x="32" y="94"/>
                    </a:lnTo>
                    <a:lnTo>
                      <a:pt x="30" y="94"/>
                    </a:lnTo>
                    <a:lnTo>
                      <a:pt x="30" y="98"/>
                    </a:lnTo>
                    <a:lnTo>
                      <a:pt x="26" y="98"/>
                    </a:lnTo>
                    <a:lnTo>
                      <a:pt x="26" y="94"/>
                    </a:lnTo>
                    <a:lnTo>
                      <a:pt x="26" y="90"/>
                    </a:lnTo>
                    <a:lnTo>
                      <a:pt x="26" y="86"/>
                    </a:lnTo>
                    <a:lnTo>
                      <a:pt x="26" y="82"/>
                    </a:lnTo>
                    <a:lnTo>
                      <a:pt x="22" y="82"/>
                    </a:lnTo>
                    <a:lnTo>
                      <a:pt x="22" y="78"/>
                    </a:lnTo>
                    <a:lnTo>
                      <a:pt x="18" y="78"/>
                    </a:lnTo>
                    <a:lnTo>
                      <a:pt x="18" y="74"/>
                    </a:lnTo>
                    <a:lnTo>
                      <a:pt x="22" y="74"/>
                    </a:lnTo>
                    <a:lnTo>
                      <a:pt x="22" y="72"/>
                    </a:lnTo>
                    <a:lnTo>
                      <a:pt x="26" y="72"/>
                    </a:lnTo>
                    <a:lnTo>
                      <a:pt x="26" y="68"/>
                    </a:lnTo>
                    <a:lnTo>
                      <a:pt x="30" y="68"/>
                    </a:lnTo>
                    <a:lnTo>
                      <a:pt x="32" y="68"/>
                    </a:lnTo>
                    <a:lnTo>
                      <a:pt x="32" y="72"/>
                    </a:lnTo>
                    <a:lnTo>
                      <a:pt x="36" y="72"/>
                    </a:lnTo>
                    <a:lnTo>
                      <a:pt x="40" y="72"/>
                    </a:lnTo>
                    <a:lnTo>
                      <a:pt x="40" y="74"/>
                    </a:lnTo>
                    <a:lnTo>
                      <a:pt x="44" y="74"/>
                    </a:lnTo>
                    <a:lnTo>
                      <a:pt x="44" y="72"/>
                    </a:lnTo>
                    <a:lnTo>
                      <a:pt x="48" y="72"/>
                    </a:lnTo>
                    <a:lnTo>
                      <a:pt x="44" y="72"/>
                    </a:lnTo>
                    <a:lnTo>
                      <a:pt x="40" y="72"/>
                    </a:lnTo>
                    <a:lnTo>
                      <a:pt x="40" y="68"/>
                    </a:lnTo>
                    <a:lnTo>
                      <a:pt x="36" y="68"/>
                    </a:lnTo>
                    <a:lnTo>
                      <a:pt x="36" y="64"/>
                    </a:lnTo>
                    <a:lnTo>
                      <a:pt x="36" y="68"/>
                    </a:lnTo>
                    <a:lnTo>
                      <a:pt x="32" y="68"/>
                    </a:lnTo>
                    <a:lnTo>
                      <a:pt x="30" y="68"/>
                    </a:lnTo>
                    <a:lnTo>
                      <a:pt x="26" y="68"/>
                    </a:lnTo>
                    <a:lnTo>
                      <a:pt x="22" y="68"/>
                    </a:lnTo>
                    <a:lnTo>
                      <a:pt x="18" y="68"/>
                    </a:lnTo>
                    <a:lnTo>
                      <a:pt x="18" y="64"/>
                    </a:lnTo>
                    <a:lnTo>
                      <a:pt x="18" y="60"/>
                    </a:lnTo>
                    <a:lnTo>
                      <a:pt x="14" y="60"/>
                    </a:lnTo>
                    <a:lnTo>
                      <a:pt x="14" y="56"/>
                    </a:lnTo>
                    <a:lnTo>
                      <a:pt x="18" y="56"/>
                    </a:lnTo>
                    <a:lnTo>
                      <a:pt x="18" y="52"/>
                    </a:lnTo>
                    <a:lnTo>
                      <a:pt x="18" y="52"/>
                    </a:lnTo>
                    <a:lnTo>
                      <a:pt x="18" y="52"/>
                    </a:lnTo>
                    <a:close/>
                    <a:moveTo>
                      <a:pt x="70" y="22"/>
                    </a:moveTo>
                    <a:lnTo>
                      <a:pt x="66" y="22"/>
                    </a:lnTo>
                    <a:lnTo>
                      <a:pt x="66" y="18"/>
                    </a:lnTo>
                    <a:lnTo>
                      <a:pt x="70" y="18"/>
                    </a:lnTo>
                    <a:lnTo>
                      <a:pt x="70" y="22"/>
                    </a:lnTo>
                    <a:lnTo>
                      <a:pt x="70" y="22"/>
                    </a:lnTo>
                    <a:lnTo>
                      <a:pt x="70" y="22"/>
                    </a:lnTo>
                    <a:close/>
                    <a:moveTo>
                      <a:pt x="82" y="26"/>
                    </a:moveTo>
                    <a:lnTo>
                      <a:pt x="86" y="26"/>
                    </a:lnTo>
                    <a:lnTo>
                      <a:pt x="82" y="26"/>
                    </a:lnTo>
                    <a:lnTo>
                      <a:pt x="82" y="26"/>
                    </a:lnTo>
                    <a:lnTo>
                      <a:pt x="82" y="26"/>
                    </a:lnTo>
                    <a:close/>
                    <a:moveTo>
                      <a:pt x="82" y="34"/>
                    </a:moveTo>
                    <a:lnTo>
                      <a:pt x="78" y="38"/>
                    </a:lnTo>
                    <a:lnTo>
                      <a:pt x="78" y="42"/>
                    </a:lnTo>
                    <a:lnTo>
                      <a:pt x="78" y="38"/>
                    </a:lnTo>
                    <a:lnTo>
                      <a:pt x="74" y="38"/>
                    </a:lnTo>
                    <a:lnTo>
                      <a:pt x="74" y="34"/>
                    </a:lnTo>
                    <a:lnTo>
                      <a:pt x="78" y="34"/>
                    </a:lnTo>
                    <a:lnTo>
                      <a:pt x="78" y="38"/>
                    </a:lnTo>
                    <a:lnTo>
                      <a:pt x="78" y="34"/>
                    </a:lnTo>
                    <a:lnTo>
                      <a:pt x="82" y="34"/>
                    </a:lnTo>
                    <a:lnTo>
                      <a:pt x="82" y="34"/>
                    </a:lnTo>
                    <a:lnTo>
                      <a:pt x="82" y="34"/>
                    </a:lnTo>
                    <a:close/>
                    <a:moveTo>
                      <a:pt x="0" y="38"/>
                    </a:moveTo>
                    <a:lnTo>
                      <a:pt x="2" y="42"/>
                    </a:lnTo>
                    <a:lnTo>
                      <a:pt x="0" y="42"/>
                    </a:lnTo>
                    <a:lnTo>
                      <a:pt x="2" y="42"/>
                    </a:lnTo>
                    <a:lnTo>
                      <a:pt x="2" y="46"/>
                    </a:lnTo>
                    <a:lnTo>
                      <a:pt x="2" y="48"/>
                    </a:lnTo>
                    <a:lnTo>
                      <a:pt x="0" y="46"/>
                    </a:lnTo>
                    <a:lnTo>
                      <a:pt x="0" y="42"/>
                    </a:lnTo>
                    <a:lnTo>
                      <a:pt x="0" y="38"/>
                    </a:lnTo>
                    <a:lnTo>
                      <a:pt x="0" y="38"/>
                    </a:lnTo>
                    <a:lnTo>
                      <a:pt x="0" y="38"/>
                    </a:lnTo>
                    <a:close/>
                    <a:moveTo>
                      <a:pt x="92" y="48"/>
                    </a:moveTo>
                    <a:lnTo>
                      <a:pt x="96" y="52"/>
                    </a:lnTo>
                    <a:lnTo>
                      <a:pt x="96" y="56"/>
                    </a:lnTo>
                    <a:lnTo>
                      <a:pt x="92" y="56"/>
                    </a:lnTo>
                    <a:lnTo>
                      <a:pt x="90" y="56"/>
                    </a:lnTo>
                    <a:lnTo>
                      <a:pt x="90" y="52"/>
                    </a:lnTo>
                    <a:lnTo>
                      <a:pt x="92" y="52"/>
                    </a:lnTo>
                    <a:lnTo>
                      <a:pt x="90" y="52"/>
                    </a:lnTo>
                    <a:lnTo>
                      <a:pt x="86" y="52"/>
                    </a:lnTo>
                    <a:lnTo>
                      <a:pt x="86" y="48"/>
                    </a:lnTo>
                    <a:lnTo>
                      <a:pt x="90" y="48"/>
                    </a:lnTo>
                    <a:lnTo>
                      <a:pt x="92" y="48"/>
                    </a:lnTo>
                    <a:lnTo>
                      <a:pt x="92" y="48"/>
                    </a:lnTo>
                    <a:lnTo>
                      <a:pt x="92" y="48"/>
                    </a:lnTo>
                    <a:close/>
                    <a:moveTo>
                      <a:pt x="60" y="68"/>
                    </a:moveTo>
                    <a:lnTo>
                      <a:pt x="56" y="68"/>
                    </a:lnTo>
                    <a:lnTo>
                      <a:pt x="56" y="64"/>
                    </a:lnTo>
                    <a:lnTo>
                      <a:pt x="52" y="64"/>
                    </a:lnTo>
                    <a:lnTo>
                      <a:pt x="52" y="60"/>
                    </a:lnTo>
                    <a:lnTo>
                      <a:pt x="48" y="56"/>
                    </a:lnTo>
                    <a:lnTo>
                      <a:pt x="44" y="56"/>
                    </a:lnTo>
                    <a:lnTo>
                      <a:pt x="48" y="56"/>
                    </a:lnTo>
                    <a:lnTo>
                      <a:pt x="48" y="52"/>
                    </a:lnTo>
                    <a:lnTo>
                      <a:pt x="52" y="56"/>
                    </a:lnTo>
                    <a:lnTo>
                      <a:pt x="52" y="60"/>
                    </a:lnTo>
                    <a:lnTo>
                      <a:pt x="56" y="60"/>
                    </a:lnTo>
                    <a:lnTo>
                      <a:pt x="60" y="60"/>
                    </a:lnTo>
                    <a:lnTo>
                      <a:pt x="62" y="60"/>
                    </a:lnTo>
                    <a:lnTo>
                      <a:pt x="62" y="64"/>
                    </a:lnTo>
                    <a:lnTo>
                      <a:pt x="62" y="68"/>
                    </a:lnTo>
                    <a:lnTo>
                      <a:pt x="62" y="72"/>
                    </a:lnTo>
                    <a:lnTo>
                      <a:pt x="66" y="72"/>
                    </a:lnTo>
                    <a:lnTo>
                      <a:pt x="66" y="74"/>
                    </a:lnTo>
                    <a:lnTo>
                      <a:pt x="62" y="74"/>
                    </a:lnTo>
                    <a:lnTo>
                      <a:pt x="62" y="72"/>
                    </a:lnTo>
                    <a:lnTo>
                      <a:pt x="62" y="68"/>
                    </a:lnTo>
                    <a:lnTo>
                      <a:pt x="60" y="68"/>
                    </a:lnTo>
                    <a:lnTo>
                      <a:pt x="60" y="68"/>
                    </a:lnTo>
                    <a:lnTo>
                      <a:pt x="60" y="68"/>
                    </a:lnTo>
                    <a:close/>
                    <a:moveTo>
                      <a:pt x="66" y="60"/>
                    </a:moveTo>
                    <a:lnTo>
                      <a:pt x="66" y="56"/>
                    </a:lnTo>
                    <a:lnTo>
                      <a:pt x="70" y="60"/>
                    </a:lnTo>
                    <a:lnTo>
                      <a:pt x="66" y="60"/>
                    </a:lnTo>
                    <a:lnTo>
                      <a:pt x="66" y="60"/>
                    </a:lnTo>
                    <a:lnTo>
                      <a:pt x="66" y="60"/>
                    </a:lnTo>
                    <a:close/>
                    <a:moveTo>
                      <a:pt x="14" y="56"/>
                    </a:moveTo>
                    <a:lnTo>
                      <a:pt x="14" y="60"/>
                    </a:lnTo>
                    <a:lnTo>
                      <a:pt x="14" y="64"/>
                    </a:lnTo>
                    <a:lnTo>
                      <a:pt x="10" y="64"/>
                    </a:lnTo>
                    <a:lnTo>
                      <a:pt x="10" y="60"/>
                    </a:lnTo>
                    <a:lnTo>
                      <a:pt x="10" y="56"/>
                    </a:lnTo>
                    <a:lnTo>
                      <a:pt x="14" y="56"/>
                    </a:lnTo>
                    <a:lnTo>
                      <a:pt x="14" y="56"/>
                    </a:lnTo>
                    <a:lnTo>
                      <a:pt x="14" y="56"/>
                    </a:lnTo>
                    <a:close/>
                    <a:moveTo>
                      <a:pt x="90" y="72"/>
                    </a:moveTo>
                    <a:lnTo>
                      <a:pt x="86" y="72"/>
                    </a:lnTo>
                    <a:lnTo>
                      <a:pt x="86" y="68"/>
                    </a:lnTo>
                    <a:lnTo>
                      <a:pt x="90" y="68"/>
                    </a:lnTo>
                    <a:lnTo>
                      <a:pt x="86" y="64"/>
                    </a:lnTo>
                    <a:lnTo>
                      <a:pt x="90" y="64"/>
                    </a:lnTo>
                    <a:lnTo>
                      <a:pt x="90" y="68"/>
                    </a:lnTo>
                    <a:lnTo>
                      <a:pt x="90" y="72"/>
                    </a:lnTo>
                    <a:lnTo>
                      <a:pt x="90" y="72"/>
                    </a:lnTo>
                    <a:lnTo>
                      <a:pt x="90" y="72"/>
                    </a:lnTo>
                    <a:close/>
                    <a:moveTo>
                      <a:pt x="14" y="68"/>
                    </a:moveTo>
                    <a:lnTo>
                      <a:pt x="10" y="68"/>
                    </a:lnTo>
                    <a:lnTo>
                      <a:pt x="10" y="64"/>
                    </a:lnTo>
                    <a:lnTo>
                      <a:pt x="14" y="64"/>
                    </a:lnTo>
                    <a:lnTo>
                      <a:pt x="14" y="68"/>
                    </a:lnTo>
                    <a:lnTo>
                      <a:pt x="14" y="68"/>
                    </a:lnTo>
                    <a:lnTo>
                      <a:pt x="14" y="68"/>
                    </a:lnTo>
                    <a:close/>
                    <a:moveTo>
                      <a:pt x="10" y="64"/>
                    </a:moveTo>
                    <a:lnTo>
                      <a:pt x="10" y="68"/>
                    </a:lnTo>
                    <a:lnTo>
                      <a:pt x="14" y="72"/>
                    </a:lnTo>
                    <a:lnTo>
                      <a:pt x="10" y="72"/>
                    </a:lnTo>
                    <a:lnTo>
                      <a:pt x="6" y="72"/>
                    </a:lnTo>
                    <a:lnTo>
                      <a:pt x="6" y="68"/>
                    </a:lnTo>
                    <a:lnTo>
                      <a:pt x="10" y="68"/>
                    </a:lnTo>
                    <a:lnTo>
                      <a:pt x="10" y="64"/>
                    </a:lnTo>
                    <a:lnTo>
                      <a:pt x="10" y="64"/>
                    </a:lnTo>
                    <a:lnTo>
                      <a:pt x="10" y="64"/>
                    </a:lnTo>
                    <a:close/>
                    <a:moveTo>
                      <a:pt x="74" y="78"/>
                    </a:moveTo>
                    <a:lnTo>
                      <a:pt x="70" y="78"/>
                    </a:lnTo>
                    <a:lnTo>
                      <a:pt x="70" y="74"/>
                    </a:lnTo>
                    <a:lnTo>
                      <a:pt x="74" y="74"/>
                    </a:lnTo>
                    <a:lnTo>
                      <a:pt x="74" y="78"/>
                    </a:lnTo>
                    <a:lnTo>
                      <a:pt x="74" y="78"/>
                    </a:lnTo>
                    <a:lnTo>
                      <a:pt x="74" y="78"/>
                    </a:lnTo>
                    <a:close/>
                    <a:moveTo>
                      <a:pt x="14" y="82"/>
                    </a:moveTo>
                    <a:lnTo>
                      <a:pt x="14" y="78"/>
                    </a:lnTo>
                    <a:lnTo>
                      <a:pt x="10" y="78"/>
                    </a:lnTo>
                    <a:lnTo>
                      <a:pt x="10" y="74"/>
                    </a:lnTo>
                    <a:lnTo>
                      <a:pt x="14" y="74"/>
                    </a:lnTo>
                    <a:lnTo>
                      <a:pt x="14" y="78"/>
                    </a:lnTo>
                    <a:lnTo>
                      <a:pt x="18" y="78"/>
                    </a:lnTo>
                    <a:lnTo>
                      <a:pt x="14" y="78"/>
                    </a:lnTo>
                    <a:lnTo>
                      <a:pt x="14" y="82"/>
                    </a:lnTo>
                    <a:lnTo>
                      <a:pt x="14" y="82"/>
                    </a:lnTo>
                    <a:lnTo>
                      <a:pt x="14" y="82"/>
                    </a:lnTo>
                    <a:close/>
                    <a:moveTo>
                      <a:pt x="100" y="82"/>
                    </a:moveTo>
                    <a:lnTo>
                      <a:pt x="100" y="78"/>
                    </a:lnTo>
                    <a:lnTo>
                      <a:pt x="96" y="78"/>
                    </a:lnTo>
                    <a:lnTo>
                      <a:pt x="100" y="78"/>
                    </a:lnTo>
                    <a:lnTo>
                      <a:pt x="104" y="78"/>
                    </a:lnTo>
                    <a:lnTo>
                      <a:pt x="100" y="78"/>
                    </a:lnTo>
                    <a:lnTo>
                      <a:pt x="100" y="82"/>
                    </a:lnTo>
                    <a:lnTo>
                      <a:pt x="100" y="82"/>
                    </a:lnTo>
                    <a:lnTo>
                      <a:pt x="100" y="82"/>
                    </a:lnTo>
                    <a:close/>
                    <a:moveTo>
                      <a:pt x="90" y="82"/>
                    </a:moveTo>
                    <a:lnTo>
                      <a:pt x="92" y="78"/>
                    </a:lnTo>
                    <a:lnTo>
                      <a:pt x="92" y="82"/>
                    </a:lnTo>
                    <a:lnTo>
                      <a:pt x="90" y="82"/>
                    </a:lnTo>
                    <a:lnTo>
                      <a:pt x="90" y="82"/>
                    </a:lnTo>
                    <a:lnTo>
                      <a:pt x="90" y="82"/>
                    </a:lnTo>
                    <a:close/>
                    <a:moveTo>
                      <a:pt x="62" y="82"/>
                    </a:moveTo>
                    <a:lnTo>
                      <a:pt x="62" y="78"/>
                    </a:lnTo>
                    <a:lnTo>
                      <a:pt x="66" y="78"/>
                    </a:lnTo>
                    <a:lnTo>
                      <a:pt x="66" y="82"/>
                    </a:lnTo>
                    <a:lnTo>
                      <a:pt x="62" y="82"/>
                    </a:lnTo>
                    <a:lnTo>
                      <a:pt x="62" y="82"/>
                    </a:lnTo>
                    <a:lnTo>
                      <a:pt x="62" y="82"/>
                    </a:lnTo>
                    <a:close/>
                    <a:moveTo>
                      <a:pt x="74" y="78"/>
                    </a:moveTo>
                    <a:lnTo>
                      <a:pt x="74" y="82"/>
                    </a:lnTo>
                    <a:lnTo>
                      <a:pt x="78" y="82"/>
                    </a:lnTo>
                    <a:lnTo>
                      <a:pt x="74" y="82"/>
                    </a:lnTo>
                    <a:lnTo>
                      <a:pt x="74" y="78"/>
                    </a:lnTo>
                    <a:lnTo>
                      <a:pt x="74" y="78"/>
                    </a:lnTo>
                    <a:lnTo>
                      <a:pt x="74" y="78"/>
                    </a:lnTo>
                    <a:close/>
                    <a:moveTo>
                      <a:pt x="66" y="82"/>
                    </a:moveTo>
                    <a:lnTo>
                      <a:pt x="66" y="86"/>
                    </a:lnTo>
                    <a:lnTo>
                      <a:pt x="62" y="86"/>
                    </a:lnTo>
                    <a:lnTo>
                      <a:pt x="66" y="86"/>
                    </a:lnTo>
                    <a:lnTo>
                      <a:pt x="66" y="82"/>
                    </a:lnTo>
                    <a:lnTo>
                      <a:pt x="66" y="82"/>
                    </a:lnTo>
                    <a:lnTo>
                      <a:pt x="66" y="82"/>
                    </a:lnTo>
                    <a:close/>
                    <a:moveTo>
                      <a:pt x="82" y="94"/>
                    </a:moveTo>
                    <a:lnTo>
                      <a:pt x="78" y="90"/>
                    </a:lnTo>
                    <a:lnTo>
                      <a:pt x="82" y="90"/>
                    </a:lnTo>
                    <a:lnTo>
                      <a:pt x="82" y="94"/>
                    </a:lnTo>
                    <a:lnTo>
                      <a:pt x="82" y="94"/>
                    </a:lnTo>
                    <a:lnTo>
                      <a:pt x="82" y="94"/>
                    </a:lnTo>
                    <a:close/>
                    <a:moveTo>
                      <a:pt x="78" y="94"/>
                    </a:moveTo>
                    <a:lnTo>
                      <a:pt x="74" y="94"/>
                    </a:lnTo>
                    <a:lnTo>
                      <a:pt x="74" y="90"/>
                    </a:lnTo>
                    <a:lnTo>
                      <a:pt x="78" y="90"/>
                    </a:lnTo>
                    <a:lnTo>
                      <a:pt x="78" y="94"/>
                    </a:lnTo>
                    <a:lnTo>
                      <a:pt x="78" y="94"/>
                    </a:lnTo>
                    <a:lnTo>
                      <a:pt x="78" y="94"/>
                    </a:lnTo>
                    <a:close/>
                    <a:moveTo>
                      <a:pt x="100" y="94"/>
                    </a:moveTo>
                    <a:lnTo>
                      <a:pt x="100" y="90"/>
                    </a:lnTo>
                    <a:lnTo>
                      <a:pt x="100" y="94"/>
                    </a:lnTo>
                    <a:lnTo>
                      <a:pt x="104" y="94"/>
                    </a:lnTo>
                    <a:lnTo>
                      <a:pt x="100" y="94"/>
                    </a:lnTo>
                    <a:lnTo>
                      <a:pt x="100" y="94"/>
                    </a:lnTo>
                    <a:lnTo>
                      <a:pt x="100" y="94"/>
                    </a:lnTo>
                    <a:close/>
                    <a:moveTo>
                      <a:pt x="100" y="102"/>
                    </a:moveTo>
                    <a:lnTo>
                      <a:pt x="100" y="98"/>
                    </a:lnTo>
                    <a:lnTo>
                      <a:pt x="104" y="98"/>
                    </a:lnTo>
                    <a:lnTo>
                      <a:pt x="104" y="94"/>
                    </a:lnTo>
                    <a:lnTo>
                      <a:pt x="108" y="94"/>
                    </a:lnTo>
                    <a:lnTo>
                      <a:pt x="108" y="98"/>
                    </a:lnTo>
                    <a:lnTo>
                      <a:pt x="104" y="98"/>
                    </a:lnTo>
                    <a:lnTo>
                      <a:pt x="100" y="98"/>
                    </a:lnTo>
                    <a:lnTo>
                      <a:pt x="100" y="102"/>
                    </a:lnTo>
                    <a:lnTo>
                      <a:pt x="100" y="102"/>
                    </a:lnTo>
                    <a:lnTo>
                      <a:pt x="100" y="102"/>
                    </a:lnTo>
                    <a:close/>
                    <a:moveTo>
                      <a:pt x="78" y="102"/>
                    </a:moveTo>
                    <a:lnTo>
                      <a:pt x="78" y="98"/>
                    </a:lnTo>
                    <a:lnTo>
                      <a:pt x="78" y="102"/>
                    </a:lnTo>
                    <a:lnTo>
                      <a:pt x="78" y="102"/>
                    </a:lnTo>
                    <a:lnTo>
                      <a:pt x="78" y="102"/>
                    </a:lnTo>
                    <a:close/>
                    <a:moveTo>
                      <a:pt x="62" y="102"/>
                    </a:moveTo>
                    <a:lnTo>
                      <a:pt x="62" y="98"/>
                    </a:lnTo>
                    <a:lnTo>
                      <a:pt x="66" y="98"/>
                    </a:lnTo>
                    <a:lnTo>
                      <a:pt x="66" y="102"/>
                    </a:lnTo>
                    <a:lnTo>
                      <a:pt x="62" y="102"/>
                    </a:lnTo>
                    <a:lnTo>
                      <a:pt x="62" y="102"/>
                    </a:lnTo>
                    <a:lnTo>
                      <a:pt x="62" y="102"/>
                    </a:lnTo>
                    <a:close/>
                    <a:moveTo>
                      <a:pt x="118" y="104"/>
                    </a:moveTo>
                    <a:lnTo>
                      <a:pt x="118" y="108"/>
                    </a:lnTo>
                    <a:lnTo>
                      <a:pt x="116" y="112"/>
                    </a:lnTo>
                    <a:lnTo>
                      <a:pt x="112" y="112"/>
                    </a:lnTo>
                    <a:lnTo>
                      <a:pt x="112" y="108"/>
                    </a:lnTo>
                    <a:lnTo>
                      <a:pt x="116" y="108"/>
                    </a:lnTo>
                    <a:lnTo>
                      <a:pt x="116" y="104"/>
                    </a:lnTo>
                    <a:lnTo>
                      <a:pt x="118" y="104"/>
                    </a:lnTo>
                    <a:lnTo>
                      <a:pt x="118" y="104"/>
                    </a:lnTo>
                    <a:lnTo>
                      <a:pt x="118" y="104"/>
                    </a:lnTo>
                    <a:close/>
                    <a:moveTo>
                      <a:pt x="44" y="104"/>
                    </a:moveTo>
                    <a:lnTo>
                      <a:pt x="48" y="108"/>
                    </a:lnTo>
                    <a:lnTo>
                      <a:pt x="44" y="108"/>
                    </a:lnTo>
                    <a:lnTo>
                      <a:pt x="44" y="104"/>
                    </a:lnTo>
                    <a:lnTo>
                      <a:pt x="44" y="104"/>
                    </a:lnTo>
                    <a:lnTo>
                      <a:pt x="44" y="104"/>
                    </a:lnTo>
                    <a:close/>
                    <a:moveTo>
                      <a:pt x="104" y="124"/>
                    </a:moveTo>
                    <a:lnTo>
                      <a:pt x="104" y="120"/>
                    </a:lnTo>
                    <a:lnTo>
                      <a:pt x="104" y="116"/>
                    </a:lnTo>
                    <a:lnTo>
                      <a:pt x="104" y="120"/>
                    </a:lnTo>
                    <a:lnTo>
                      <a:pt x="104" y="124"/>
                    </a:lnTo>
                    <a:lnTo>
                      <a:pt x="104" y="124"/>
                    </a:lnTo>
                    <a:lnTo>
                      <a:pt x="104" y="124"/>
                    </a:lnTo>
                    <a:close/>
                    <a:moveTo>
                      <a:pt x="56" y="128"/>
                    </a:moveTo>
                    <a:lnTo>
                      <a:pt x="52" y="128"/>
                    </a:lnTo>
                    <a:lnTo>
                      <a:pt x="52" y="120"/>
                    </a:lnTo>
                    <a:lnTo>
                      <a:pt x="56" y="120"/>
                    </a:lnTo>
                    <a:lnTo>
                      <a:pt x="60" y="120"/>
                    </a:lnTo>
                    <a:lnTo>
                      <a:pt x="62" y="120"/>
                    </a:lnTo>
                    <a:lnTo>
                      <a:pt x="60" y="124"/>
                    </a:lnTo>
                    <a:lnTo>
                      <a:pt x="62" y="124"/>
                    </a:lnTo>
                    <a:lnTo>
                      <a:pt x="66" y="124"/>
                    </a:lnTo>
                    <a:lnTo>
                      <a:pt x="70" y="124"/>
                    </a:lnTo>
                    <a:lnTo>
                      <a:pt x="74" y="124"/>
                    </a:lnTo>
                    <a:lnTo>
                      <a:pt x="78" y="124"/>
                    </a:lnTo>
                    <a:lnTo>
                      <a:pt x="82" y="128"/>
                    </a:lnTo>
                    <a:lnTo>
                      <a:pt x="82" y="124"/>
                    </a:lnTo>
                    <a:lnTo>
                      <a:pt x="86" y="124"/>
                    </a:lnTo>
                    <a:lnTo>
                      <a:pt x="86" y="128"/>
                    </a:lnTo>
                    <a:lnTo>
                      <a:pt x="90" y="128"/>
                    </a:lnTo>
                    <a:lnTo>
                      <a:pt x="92" y="128"/>
                    </a:lnTo>
                    <a:lnTo>
                      <a:pt x="92" y="130"/>
                    </a:lnTo>
                    <a:lnTo>
                      <a:pt x="90" y="130"/>
                    </a:lnTo>
                    <a:lnTo>
                      <a:pt x="82" y="130"/>
                    </a:lnTo>
                    <a:lnTo>
                      <a:pt x="78" y="130"/>
                    </a:lnTo>
                    <a:lnTo>
                      <a:pt x="74" y="130"/>
                    </a:lnTo>
                    <a:lnTo>
                      <a:pt x="70" y="130"/>
                    </a:lnTo>
                    <a:lnTo>
                      <a:pt x="66" y="130"/>
                    </a:lnTo>
                    <a:lnTo>
                      <a:pt x="66" y="128"/>
                    </a:lnTo>
                    <a:lnTo>
                      <a:pt x="62" y="128"/>
                    </a:lnTo>
                    <a:lnTo>
                      <a:pt x="60" y="128"/>
                    </a:lnTo>
                    <a:lnTo>
                      <a:pt x="56" y="128"/>
                    </a:lnTo>
                    <a:lnTo>
                      <a:pt x="56" y="128"/>
                    </a:lnTo>
                    <a:lnTo>
                      <a:pt x="56" y="1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6" name="Freeform 103">
                <a:extLst>
                  <a:ext uri="{FF2B5EF4-FFF2-40B4-BE49-F238E27FC236}">
                    <a16:creationId xmlns:a16="http://schemas.microsoft.com/office/drawing/2014/main" id="{D4F4D860-6266-4B47-89F0-A8009827E1FB}"/>
                  </a:ext>
                </a:extLst>
              </p:cNvPr>
              <p:cNvSpPr>
                <a:spLocks/>
              </p:cNvSpPr>
              <p:nvPr/>
            </p:nvSpPr>
            <p:spPr bwMode="auto">
              <a:xfrm>
                <a:off x="4292096" y="8450581"/>
                <a:ext cx="3485" cy="6970"/>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0 h 4"/>
                  <a:gd name="T14" fmla="*/ 2 w 2"/>
                  <a:gd name="T15" fmla="*/ 0 h 4"/>
                  <a:gd name="T16" fmla="*/ 0 w 2"/>
                  <a:gd name="T17" fmla="*/ 4 h 4"/>
                  <a:gd name="T18" fmla="*/ 0 w 2"/>
                  <a:gd name="T19" fmla="*/ 4 h 4"/>
                  <a:gd name="T20" fmla="*/ 0 w 2"/>
                  <a:gd name="T21" fmla="*/ 4 h 4"/>
                  <a:gd name="T22" fmla="*/ 0 w 2"/>
                  <a:gd name="T23" fmla="*/ 4 h 4"/>
                  <a:gd name="T24" fmla="*/ 0 w 2"/>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4"/>
                    </a:moveTo>
                    <a:lnTo>
                      <a:pt x="0" y="4"/>
                    </a:lnTo>
                    <a:lnTo>
                      <a:pt x="0" y="4"/>
                    </a:lnTo>
                    <a:lnTo>
                      <a:pt x="0" y="4"/>
                    </a:lnTo>
                    <a:lnTo>
                      <a:pt x="0" y="4"/>
                    </a:lnTo>
                    <a:lnTo>
                      <a:pt x="0" y="4"/>
                    </a:lnTo>
                    <a:lnTo>
                      <a:pt x="0" y="0"/>
                    </a:lnTo>
                    <a:lnTo>
                      <a:pt x="2" y="0"/>
                    </a:lnTo>
                    <a:lnTo>
                      <a:pt x="0" y="4"/>
                    </a:lnTo>
                    <a:lnTo>
                      <a:pt x="0" y="4"/>
                    </a:lnTo>
                    <a:lnTo>
                      <a:pt x="0" y="4"/>
                    </a:lnTo>
                    <a:lnTo>
                      <a:pt x="0" y="4"/>
                    </a:lnTo>
                    <a:lnTo>
                      <a:pt x="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7" name="Freeform 104">
                <a:extLst>
                  <a:ext uri="{FF2B5EF4-FFF2-40B4-BE49-F238E27FC236}">
                    <a16:creationId xmlns:a16="http://schemas.microsoft.com/office/drawing/2014/main" id="{A71C8D7E-33CE-4D12-BDD1-ADDDEFF66AD1}"/>
                  </a:ext>
                </a:extLst>
              </p:cNvPr>
              <p:cNvSpPr>
                <a:spLocks/>
              </p:cNvSpPr>
              <p:nvPr/>
            </p:nvSpPr>
            <p:spPr bwMode="auto">
              <a:xfrm>
                <a:off x="4752138" y="8488918"/>
                <a:ext cx="167288" cy="97585"/>
              </a:xfrm>
              <a:custGeom>
                <a:avLst/>
                <a:gdLst>
                  <a:gd name="T0" fmla="*/ 74 w 96"/>
                  <a:gd name="T1" fmla="*/ 42 h 56"/>
                  <a:gd name="T2" fmla="*/ 70 w 96"/>
                  <a:gd name="T3" fmla="*/ 46 h 56"/>
                  <a:gd name="T4" fmla="*/ 66 w 96"/>
                  <a:gd name="T5" fmla="*/ 46 h 56"/>
                  <a:gd name="T6" fmla="*/ 66 w 96"/>
                  <a:gd name="T7" fmla="*/ 46 h 56"/>
                  <a:gd name="T8" fmla="*/ 62 w 96"/>
                  <a:gd name="T9" fmla="*/ 50 h 56"/>
                  <a:gd name="T10" fmla="*/ 58 w 96"/>
                  <a:gd name="T11" fmla="*/ 50 h 56"/>
                  <a:gd name="T12" fmla="*/ 56 w 96"/>
                  <a:gd name="T13" fmla="*/ 50 h 56"/>
                  <a:gd name="T14" fmla="*/ 52 w 96"/>
                  <a:gd name="T15" fmla="*/ 50 h 56"/>
                  <a:gd name="T16" fmla="*/ 44 w 96"/>
                  <a:gd name="T17" fmla="*/ 52 h 56"/>
                  <a:gd name="T18" fmla="*/ 40 w 96"/>
                  <a:gd name="T19" fmla="*/ 52 h 56"/>
                  <a:gd name="T20" fmla="*/ 36 w 96"/>
                  <a:gd name="T21" fmla="*/ 52 h 56"/>
                  <a:gd name="T22" fmla="*/ 32 w 96"/>
                  <a:gd name="T23" fmla="*/ 56 h 56"/>
                  <a:gd name="T24" fmla="*/ 30 w 96"/>
                  <a:gd name="T25" fmla="*/ 56 h 56"/>
                  <a:gd name="T26" fmla="*/ 22 w 96"/>
                  <a:gd name="T27" fmla="*/ 52 h 56"/>
                  <a:gd name="T28" fmla="*/ 18 w 96"/>
                  <a:gd name="T29" fmla="*/ 52 h 56"/>
                  <a:gd name="T30" fmla="*/ 14 w 96"/>
                  <a:gd name="T31" fmla="*/ 50 h 56"/>
                  <a:gd name="T32" fmla="*/ 10 w 96"/>
                  <a:gd name="T33" fmla="*/ 46 h 56"/>
                  <a:gd name="T34" fmla="*/ 10 w 96"/>
                  <a:gd name="T35" fmla="*/ 46 h 56"/>
                  <a:gd name="T36" fmla="*/ 6 w 96"/>
                  <a:gd name="T37" fmla="*/ 42 h 56"/>
                  <a:gd name="T38" fmla="*/ 2 w 96"/>
                  <a:gd name="T39" fmla="*/ 38 h 56"/>
                  <a:gd name="T40" fmla="*/ 2 w 96"/>
                  <a:gd name="T41" fmla="*/ 34 h 56"/>
                  <a:gd name="T42" fmla="*/ 0 w 96"/>
                  <a:gd name="T43" fmla="*/ 34 h 56"/>
                  <a:gd name="T44" fmla="*/ 2 w 96"/>
                  <a:gd name="T45" fmla="*/ 30 h 56"/>
                  <a:gd name="T46" fmla="*/ 2 w 96"/>
                  <a:gd name="T47" fmla="*/ 26 h 56"/>
                  <a:gd name="T48" fmla="*/ 2 w 96"/>
                  <a:gd name="T49" fmla="*/ 24 h 56"/>
                  <a:gd name="T50" fmla="*/ 6 w 96"/>
                  <a:gd name="T51" fmla="*/ 20 h 56"/>
                  <a:gd name="T52" fmla="*/ 6 w 96"/>
                  <a:gd name="T53" fmla="*/ 20 h 56"/>
                  <a:gd name="T54" fmla="*/ 6 w 96"/>
                  <a:gd name="T55" fmla="*/ 16 h 56"/>
                  <a:gd name="T56" fmla="*/ 10 w 96"/>
                  <a:gd name="T57" fmla="*/ 16 h 56"/>
                  <a:gd name="T58" fmla="*/ 14 w 96"/>
                  <a:gd name="T59" fmla="*/ 16 h 56"/>
                  <a:gd name="T60" fmla="*/ 14 w 96"/>
                  <a:gd name="T61" fmla="*/ 12 h 56"/>
                  <a:gd name="T62" fmla="*/ 18 w 96"/>
                  <a:gd name="T63" fmla="*/ 12 h 56"/>
                  <a:gd name="T64" fmla="*/ 18 w 96"/>
                  <a:gd name="T65" fmla="*/ 12 h 56"/>
                  <a:gd name="T66" fmla="*/ 26 w 96"/>
                  <a:gd name="T67" fmla="*/ 16 h 56"/>
                  <a:gd name="T68" fmla="*/ 32 w 96"/>
                  <a:gd name="T69" fmla="*/ 16 h 56"/>
                  <a:gd name="T70" fmla="*/ 36 w 96"/>
                  <a:gd name="T71" fmla="*/ 16 h 56"/>
                  <a:gd name="T72" fmla="*/ 36 w 96"/>
                  <a:gd name="T73" fmla="*/ 16 h 56"/>
                  <a:gd name="T74" fmla="*/ 36 w 96"/>
                  <a:gd name="T75" fmla="*/ 12 h 56"/>
                  <a:gd name="T76" fmla="*/ 40 w 96"/>
                  <a:gd name="T77" fmla="*/ 8 h 56"/>
                  <a:gd name="T78" fmla="*/ 44 w 96"/>
                  <a:gd name="T79" fmla="*/ 8 h 56"/>
                  <a:gd name="T80" fmla="*/ 48 w 96"/>
                  <a:gd name="T81" fmla="*/ 8 h 56"/>
                  <a:gd name="T82" fmla="*/ 56 w 96"/>
                  <a:gd name="T83" fmla="*/ 8 h 56"/>
                  <a:gd name="T84" fmla="*/ 56 w 96"/>
                  <a:gd name="T85" fmla="*/ 8 h 56"/>
                  <a:gd name="T86" fmla="*/ 58 w 96"/>
                  <a:gd name="T87" fmla="*/ 4 h 56"/>
                  <a:gd name="T88" fmla="*/ 62 w 96"/>
                  <a:gd name="T89" fmla="*/ 0 h 56"/>
                  <a:gd name="T90" fmla="*/ 66 w 96"/>
                  <a:gd name="T91" fmla="*/ 0 h 56"/>
                  <a:gd name="T92" fmla="*/ 70 w 96"/>
                  <a:gd name="T93" fmla="*/ 0 h 56"/>
                  <a:gd name="T94" fmla="*/ 78 w 96"/>
                  <a:gd name="T95" fmla="*/ 0 h 56"/>
                  <a:gd name="T96" fmla="*/ 82 w 96"/>
                  <a:gd name="T97" fmla="*/ 4 h 56"/>
                  <a:gd name="T98" fmla="*/ 84 w 96"/>
                  <a:gd name="T99" fmla="*/ 4 h 56"/>
                  <a:gd name="T100" fmla="*/ 84 w 96"/>
                  <a:gd name="T101" fmla="*/ 0 h 56"/>
                  <a:gd name="T102" fmla="*/ 88 w 96"/>
                  <a:gd name="T103" fmla="*/ 4 h 56"/>
                  <a:gd name="T104" fmla="*/ 92 w 96"/>
                  <a:gd name="T105" fmla="*/ 8 h 56"/>
                  <a:gd name="T106" fmla="*/ 96 w 96"/>
                  <a:gd name="T107" fmla="*/ 8 h 56"/>
                  <a:gd name="T108" fmla="*/ 92 w 96"/>
                  <a:gd name="T109" fmla="*/ 16 h 56"/>
                  <a:gd name="T110" fmla="*/ 88 w 96"/>
                  <a:gd name="T111" fmla="*/ 16 h 56"/>
                  <a:gd name="T112" fmla="*/ 84 w 96"/>
                  <a:gd name="T113" fmla="*/ 20 h 56"/>
                  <a:gd name="T114" fmla="*/ 84 w 96"/>
                  <a:gd name="T115" fmla="*/ 20 h 56"/>
                  <a:gd name="T116" fmla="*/ 84 w 96"/>
                  <a:gd name="T117" fmla="*/ 24 h 56"/>
                  <a:gd name="T118" fmla="*/ 82 w 96"/>
                  <a:gd name="T119" fmla="*/ 26 h 56"/>
                  <a:gd name="T120" fmla="*/ 78 w 96"/>
                  <a:gd name="T121" fmla="*/ 30 h 56"/>
                  <a:gd name="T122" fmla="*/ 78 w 96"/>
                  <a:gd name="T123" fmla="*/ 34 h 56"/>
                  <a:gd name="T124" fmla="*/ 78 w 96"/>
                  <a:gd name="T1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56">
                    <a:moveTo>
                      <a:pt x="78" y="38"/>
                    </a:moveTo>
                    <a:lnTo>
                      <a:pt x="74" y="38"/>
                    </a:lnTo>
                    <a:lnTo>
                      <a:pt x="74" y="38"/>
                    </a:lnTo>
                    <a:lnTo>
                      <a:pt x="74" y="38"/>
                    </a:lnTo>
                    <a:lnTo>
                      <a:pt x="74" y="42"/>
                    </a:lnTo>
                    <a:lnTo>
                      <a:pt x="74" y="42"/>
                    </a:lnTo>
                    <a:lnTo>
                      <a:pt x="74" y="42"/>
                    </a:lnTo>
                    <a:lnTo>
                      <a:pt x="70" y="46"/>
                    </a:lnTo>
                    <a:lnTo>
                      <a:pt x="70" y="46"/>
                    </a:lnTo>
                    <a:lnTo>
                      <a:pt x="70" y="46"/>
                    </a:lnTo>
                    <a:lnTo>
                      <a:pt x="70" y="46"/>
                    </a:lnTo>
                    <a:lnTo>
                      <a:pt x="70" y="46"/>
                    </a:lnTo>
                    <a:lnTo>
                      <a:pt x="70" y="46"/>
                    </a:lnTo>
                    <a:lnTo>
                      <a:pt x="70" y="46"/>
                    </a:lnTo>
                    <a:lnTo>
                      <a:pt x="66" y="46"/>
                    </a:lnTo>
                    <a:lnTo>
                      <a:pt x="66" y="46"/>
                    </a:lnTo>
                    <a:lnTo>
                      <a:pt x="66" y="46"/>
                    </a:lnTo>
                    <a:lnTo>
                      <a:pt x="66" y="46"/>
                    </a:lnTo>
                    <a:lnTo>
                      <a:pt x="66" y="46"/>
                    </a:lnTo>
                    <a:lnTo>
                      <a:pt x="66" y="46"/>
                    </a:lnTo>
                    <a:lnTo>
                      <a:pt x="66" y="50"/>
                    </a:lnTo>
                    <a:lnTo>
                      <a:pt x="66" y="50"/>
                    </a:lnTo>
                    <a:lnTo>
                      <a:pt x="66" y="50"/>
                    </a:lnTo>
                    <a:lnTo>
                      <a:pt x="66" y="50"/>
                    </a:lnTo>
                    <a:lnTo>
                      <a:pt x="62" y="50"/>
                    </a:lnTo>
                    <a:lnTo>
                      <a:pt x="62" y="50"/>
                    </a:lnTo>
                    <a:lnTo>
                      <a:pt x="62" y="50"/>
                    </a:lnTo>
                    <a:lnTo>
                      <a:pt x="62" y="50"/>
                    </a:lnTo>
                    <a:lnTo>
                      <a:pt x="62" y="50"/>
                    </a:lnTo>
                    <a:lnTo>
                      <a:pt x="58" y="50"/>
                    </a:lnTo>
                    <a:lnTo>
                      <a:pt x="58" y="50"/>
                    </a:lnTo>
                    <a:lnTo>
                      <a:pt x="58" y="50"/>
                    </a:lnTo>
                    <a:lnTo>
                      <a:pt x="58" y="50"/>
                    </a:lnTo>
                    <a:lnTo>
                      <a:pt x="58" y="50"/>
                    </a:lnTo>
                    <a:lnTo>
                      <a:pt x="56" y="50"/>
                    </a:lnTo>
                    <a:lnTo>
                      <a:pt x="56" y="50"/>
                    </a:lnTo>
                    <a:lnTo>
                      <a:pt x="52" y="50"/>
                    </a:lnTo>
                    <a:lnTo>
                      <a:pt x="52" y="50"/>
                    </a:lnTo>
                    <a:lnTo>
                      <a:pt x="52" y="50"/>
                    </a:lnTo>
                    <a:lnTo>
                      <a:pt x="52" y="50"/>
                    </a:lnTo>
                    <a:lnTo>
                      <a:pt x="48" y="50"/>
                    </a:lnTo>
                    <a:lnTo>
                      <a:pt x="48" y="50"/>
                    </a:lnTo>
                    <a:lnTo>
                      <a:pt x="48" y="50"/>
                    </a:lnTo>
                    <a:lnTo>
                      <a:pt x="48" y="50"/>
                    </a:lnTo>
                    <a:lnTo>
                      <a:pt x="44" y="52"/>
                    </a:lnTo>
                    <a:lnTo>
                      <a:pt x="44" y="52"/>
                    </a:lnTo>
                    <a:lnTo>
                      <a:pt x="44" y="52"/>
                    </a:lnTo>
                    <a:lnTo>
                      <a:pt x="40" y="52"/>
                    </a:lnTo>
                    <a:lnTo>
                      <a:pt x="40" y="52"/>
                    </a:lnTo>
                    <a:lnTo>
                      <a:pt x="40" y="52"/>
                    </a:lnTo>
                    <a:lnTo>
                      <a:pt x="36" y="52"/>
                    </a:lnTo>
                    <a:lnTo>
                      <a:pt x="36" y="52"/>
                    </a:lnTo>
                    <a:lnTo>
                      <a:pt x="36" y="52"/>
                    </a:lnTo>
                    <a:lnTo>
                      <a:pt x="36" y="52"/>
                    </a:lnTo>
                    <a:lnTo>
                      <a:pt x="36" y="52"/>
                    </a:lnTo>
                    <a:lnTo>
                      <a:pt x="36" y="52"/>
                    </a:lnTo>
                    <a:lnTo>
                      <a:pt x="36" y="56"/>
                    </a:lnTo>
                    <a:lnTo>
                      <a:pt x="32" y="56"/>
                    </a:lnTo>
                    <a:lnTo>
                      <a:pt x="32" y="56"/>
                    </a:lnTo>
                    <a:lnTo>
                      <a:pt x="32" y="56"/>
                    </a:lnTo>
                    <a:lnTo>
                      <a:pt x="32" y="56"/>
                    </a:lnTo>
                    <a:lnTo>
                      <a:pt x="30" y="56"/>
                    </a:lnTo>
                    <a:lnTo>
                      <a:pt x="30" y="56"/>
                    </a:lnTo>
                    <a:lnTo>
                      <a:pt x="30" y="56"/>
                    </a:lnTo>
                    <a:lnTo>
                      <a:pt x="30" y="56"/>
                    </a:lnTo>
                    <a:lnTo>
                      <a:pt x="26" y="56"/>
                    </a:lnTo>
                    <a:lnTo>
                      <a:pt x="26" y="56"/>
                    </a:lnTo>
                    <a:lnTo>
                      <a:pt x="22" y="56"/>
                    </a:lnTo>
                    <a:lnTo>
                      <a:pt x="22" y="52"/>
                    </a:lnTo>
                    <a:lnTo>
                      <a:pt x="22" y="52"/>
                    </a:lnTo>
                    <a:lnTo>
                      <a:pt x="22" y="52"/>
                    </a:lnTo>
                    <a:lnTo>
                      <a:pt x="22" y="52"/>
                    </a:lnTo>
                    <a:lnTo>
                      <a:pt x="18" y="52"/>
                    </a:lnTo>
                    <a:lnTo>
                      <a:pt x="18" y="52"/>
                    </a:lnTo>
                    <a:lnTo>
                      <a:pt x="18" y="52"/>
                    </a:lnTo>
                    <a:lnTo>
                      <a:pt x="18" y="52"/>
                    </a:lnTo>
                    <a:lnTo>
                      <a:pt x="18" y="52"/>
                    </a:lnTo>
                    <a:lnTo>
                      <a:pt x="14" y="52"/>
                    </a:lnTo>
                    <a:lnTo>
                      <a:pt x="14" y="50"/>
                    </a:lnTo>
                    <a:lnTo>
                      <a:pt x="14" y="50"/>
                    </a:lnTo>
                    <a:lnTo>
                      <a:pt x="14" y="50"/>
                    </a:lnTo>
                    <a:lnTo>
                      <a:pt x="14" y="50"/>
                    </a:lnTo>
                    <a:lnTo>
                      <a:pt x="14" y="50"/>
                    </a:lnTo>
                    <a:lnTo>
                      <a:pt x="10" y="46"/>
                    </a:lnTo>
                    <a:lnTo>
                      <a:pt x="10" y="46"/>
                    </a:lnTo>
                    <a:lnTo>
                      <a:pt x="10" y="46"/>
                    </a:lnTo>
                    <a:lnTo>
                      <a:pt x="10" y="46"/>
                    </a:lnTo>
                    <a:lnTo>
                      <a:pt x="10" y="46"/>
                    </a:lnTo>
                    <a:lnTo>
                      <a:pt x="10" y="46"/>
                    </a:lnTo>
                    <a:lnTo>
                      <a:pt x="10" y="46"/>
                    </a:lnTo>
                    <a:lnTo>
                      <a:pt x="10" y="46"/>
                    </a:lnTo>
                    <a:lnTo>
                      <a:pt x="10" y="46"/>
                    </a:lnTo>
                    <a:lnTo>
                      <a:pt x="6" y="42"/>
                    </a:lnTo>
                    <a:lnTo>
                      <a:pt x="6" y="42"/>
                    </a:lnTo>
                    <a:lnTo>
                      <a:pt x="6" y="42"/>
                    </a:lnTo>
                    <a:lnTo>
                      <a:pt x="6" y="42"/>
                    </a:lnTo>
                    <a:lnTo>
                      <a:pt x="2" y="38"/>
                    </a:lnTo>
                    <a:lnTo>
                      <a:pt x="2" y="38"/>
                    </a:lnTo>
                    <a:lnTo>
                      <a:pt x="2" y="38"/>
                    </a:lnTo>
                    <a:lnTo>
                      <a:pt x="2" y="38"/>
                    </a:lnTo>
                    <a:lnTo>
                      <a:pt x="2" y="38"/>
                    </a:lnTo>
                    <a:lnTo>
                      <a:pt x="2" y="34"/>
                    </a:lnTo>
                    <a:lnTo>
                      <a:pt x="2" y="34"/>
                    </a:lnTo>
                    <a:lnTo>
                      <a:pt x="2" y="34"/>
                    </a:lnTo>
                    <a:lnTo>
                      <a:pt x="2" y="34"/>
                    </a:lnTo>
                    <a:lnTo>
                      <a:pt x="2" y="34"/>
                    </a:lnTo>
                    <a:lnTo>
                      <a:pt x="2" y="34"/>
                    </a:lnTo>
                    <a:lnTo>
                      <a:pt x="0" y="34"/>
                    </a:lnTo>
                    <a:lnTo>
                      <a:pt x="0" y="34"/>
                    </a:lnTo>
                    <a:lnTo>
                      <a:pt x="0" y="34"/>
                    </a:lnTo>
                    <a:lnTo>
                      <a:pt x="0" y="34"/>
                    </a:lnTo>
                    <a:lnTo>
                      <a:pt x="2" y="30"/>
                    </a:lnTo>
                    <a:lnTo>
                      <a:pt x="2" y="30"/>
                    </a:lnTo>
                    <a:lnTo>
                      <a:pt x="2" y="30"/>
                    </a:lnTo>
                    <a:lnTo>
                      <a:pt x="2" y="30"/>
                    </a:lnTo>
                    <a:lnTo>
                      <a:pt x="2" y="30"/>
                    </a:lnTo>
                    <a:lnTo>
                      <a:pt x="2" y="30"/>
                    </a:lnTo>
                    <a:lnTo>
                      <a:pt x="6" y="30"/>
                    </a:lnTo>
                    <a:lnTo>
                      <a:pt x="6" y="30"/>
                    </a:lnTo>
                    <a:lnTo>
                      <a:pt x="2" y="26"/>
                    </a:lnTo>
                    <a:lnTo>
                      <a:pt x="2" y="26"/>
                    </a:lnTo>
                    <a:lnTo>
                      <a:pt x="2" y="26"/>
                    </a:lnTo>
                    <a:lnTo>
                      <a:pt x="6" y="26"/>
                    </a:lnTo>
                    <a:lnTo>
                      <a:pt x="6" y="26"/>
                    </a:lnTo>
                    <a:lnTo>
                      <a:pt x="2" y="24"/>
                    </a:lnTo>
                    <a:lnTo>
                      <a:pt x="2" y="24"/>
                    </a:lnTo>
                    <a:lnTo>
                      <a:pt x="6" y="24"/>
                    </a:lnTo>
                    <a:lnTo>
                      <a:pt x="6" y="24"/>
                    </a:lnTo>
                    <a:lnTo>
                      <a:pt x="6" y="24"/>
                    </a:lnTo>
                    <a:lnTo>
                      <a:pt x="6" y="20"/>
                    </a:lnTo>
                    <a:lnTo>
                      <a:pt x="6" y="20"/>
                    </a:lnTo>
                    <a:lnTo>
                      <a:pt x="6" y="20"/>
                    </a:lnTo>
                    <a:lnTo>
                      <a:pt x="6" y="20"/>
                    </a:lnTo>
                    <a:lnTo>
                      <a:pt x="6" y="20"/>
                    </a:lnTo>
                    <a:lnTo>
                      <a:pt x="6" y="20"/>
                    </a:lnTo>
                    <a:lnTo>
                      <a:pt x="2" y="20"/>
                    </a:lnTo>
                    <a:lnTo>
                      <a:pt x="2" y="16"/>
                    </a:lnTo>
                    <a:lnTo>
                      <a:pt x="6" y="16"/>
                    </a:lnTo>
                    <a:lnTo>
                      <a:pt x="6" y="16"/>
                    </a:lnTo>
                    <a:lnTo>
                      <a:pt x="6" y="16"/>
                    </a:lnTo>
                    <a:lnTo>
                      <a:pt x="6" y="16"/>
                    </a:lnTo>
                    <a:lnTo>
                      <a:pt x="10" y="16"/>
                    </a:lnTo>
                    <a:lnTo>
                      <a:pt x="10" y="20"/>
                    </a:lnTo>
                    <a:lnTo>
                      <a:pt x="10" y="20"/>
                    </a:lnTo>
                    <a:lnTo>
                      <a:pt x="10" y="16"/>
                    </a:lnTo>
                    <a:lnTo>
                      <a:pt x="10" y="16"/>
                    </a:lnTo>
                    <a:lnTo>
                      <a:pt x="14" y="16"/>
                    </a:lnTo>
                    <a:lnTo>
                      <a:pt x="14" y="16"/>
                    </a:lnTo>
                    <a:lnTo>
                      <a:pt x="14" y="16"/>
                    </a:lnTo>
                    <a:lnTo>
                      <a:pt x="14" y="16"/>
                    </a:lnTo>
                    <a:lnTo>
                      <a:pt x="14" y="16"/>
                    </a:lnTo>
                    <a:lnTo>
                      <a:pt x="14" y="12"/>
                    </a:lnTo>
                    <a:lnTo>
                      <a:pt x="14" y="12"/>
                    </a:lnTo>
                    <a:lnTo>
                      <a:pt x="14" y="12"/>
                    </a:lnTo>
                    <a:lnTo>
                      <a:pt x="14" y="12"/>
                    </a:lnTo>
                    <a:lnTo>
                      <a:pt x="14" y="12"/>
                    </a:lnTo>
                    <a:lnTo>
                      <a:pt x="14" y="12"/>
                    </a:lnTo>
                    <a:lnTo>
                      <a:pt x="14" y="12"/>
                    </a:lnTo>
                    <a:lnTo>
                      <a:pt x="18" y="12"/>
                    </a:lnTo>
                    <a:lnTo>
                      <a:pt x="18" y="12"/>
                    </a:lnTo>
                    <a:lnTo>
                      <a:pt x="18" y="12"/>
                    </a:lnTo>
                    <a:lnTo>
                      <a:pt x="18" y="12"/>
                    </a:lnTo>
                    <a:lnTo>
                      <a:pt x="18" y="12"/>
                    </a:lnTo>
                    <a:lnTo>
                      <a:pt x="18" y="12"/>
                    </a:lnTo>
                    <a:lnTo>
                      <a:pt x="18" y="12"/>
                    </a:lnTo>
                    <a:lnTo>
                      <a:pt x="22" y="16"/>
                    </a:lnTo>
                    <a:lnTo>
                      <a:pt x="26" y="16"/>
                    </a:lnTo>
                    <a:lnTo>
                      <a:pt x="26" y="16"/>
                    </a:lnTo>
                    <a:lnTo>
                      <a:pt x="26" y="16"/>
                    </a:lnTo>
                    <a:lnTo>
                      <a:pt x="26" y="16"/>
                    </a:lnTo>
                    <a:lnTo>
                      <a:pt x="30" y="16"/>
                    </a:lnTo>
                    <a:lnTo>
                      <a:pt x="30" y="16"/>
                    </a:lnTo>
                    <a:lnTo>
                      <a:pt x="30" y="16"/>
                    </a:lnTo>
                    <a:lnTo>
                      <a:pt x="30"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40" y="16"/>
                    </a:lnTo>
                    <a:lnTo>
                      <a:pt x="40" y="16"/>
                    </a:lnTo>
                    <a:lnTo>
                      <a:pt x="36" y="16"/>
                    </a:lnTo>
                    <a:lnTo>
                      <a:pt x="36" y="12"/>
                    </a:lnTo>
                    <a:lnTo>
                      <a:pt x="36" y="12"/>
                    </a:lnTo>
                    <a:lnTo>
                      <a:pt x="36" y="12"/>
                    </a:lnTo>
                    <a:lnTo>
                      <a:pt x="36" y="12"/>
                    </a:lnTo>
                    <a:lnTo>
                      <a:pt x="40" y="12"/>
                    </a:lnTo>
                    <a:lnTo>
                      <a:pt x="40" y="8"/>
                    </a:lnTo>
                    <a:lnTo>
                      <a:pt x="40" y="8"/>
                    </a:lnTo>
                    <a:lnTo>
                      <a:pt x="40" y="8"/>
                    </a:lnTo>
                    <a:lnTo>
                      <a:pt x="40" y="8"/>
                    </a:lnTo>
                    <a:lnTo>
                      <a:pt x="40" y="8"/>
                    </a:lnTo>
                    <a:lnTo>
                      <a:pt x="44" y="8"/>
                    </a:lnTo>
                    <a:lnTo>
                      <a:pt x="44" y="8"/>
                    </a:lnTo>
                    <a:lnTo>
                      <a:pt x="48" y="8"/>
                    </a:lnTo>
                    <a:lnTo>
                      <a:pt x="48" y="8"/>
                    </a:lnTo>
                    <a:lnTo>
                      <a:pt x="48" y="8"/>
                    </a:lnTo>
                    <a:lnTo>
                      <a:pt x="48" y="8"/>
                    </a:lnTo>
                    <a:lnTo>
                      <a:pt x="48" y="8"/>
                    </a:lnTo>
                    <a:lnTo>
                      <a:pt x="52" y="8"/>
                    </a:lnTo>
                    <a:lnTo>
                      <a:pt x="52" y="8"/>
                    </a:lnTo>
                    <a:lnTo>
                      <a:pt x="52" y="8"/>
                    </a:lnTo>
                    <a:lnTo>
                      <a:pt x="56" y="8"/>
                    </a:lnTo>
                    <a:lnTo>
                      <a:pt x="56" y="8"/>
                    </a:lnTo>
                    <a:lnTo>
                      <a:pt x="56" y="8"/>
                    </a:lnTo>
                    <a:lnTo>
                      <a:pt x="56" y="8"/>
                    </a:lnTo>
                    <a:lnTo>
                      <a:pt x="56" y="8"/>
                    </a:lnTo>
                    <a:lnTo>
                      <a:pt x="56" y="8"/>
                    </a:lnTo>
                    <a:lnTo>
                      <a:pt x="56" y="8"/>
                    </a:lnTo>
                    <a:lnTo>
                      <a:pt x="58" y="4"/>
                    </a:lnTo>
                    <a:lnTo>
                      <a:pt x="58" y="4"/>
                    </a:lnTo>
                    <a:lnTo>
                      <a:pt x="58" y="4"/>
                    </a:lnTo>
                    <a:lnTo>
                      <a:pt x="58" y="4"/>
                    </a:lnTo>
                    <a:lnTo>
                      <a:pt x="58" y="4"/>
                    </a:lnTo>
                    <a:lnTo>
                      <a:pt x="58" y="4"/>
                    </a:lnTo>
                    <a:lnTo>
                      <a:pt x="58" y="4"/>
                    </a:lnTo>
                    <a:lnTo>
                      <a:pt x="62" y="0"/>
                    </a:lnTo>
                    <a:lnTo>
                      <a:pt x="62" y="0"/>
                    </a:lnTo>
                    <a:lnTo>
                      <a:pt x="62" y="0"/>
                    </a:lnTo>
                    <a:lnTo>
                      <a:pt x="62" y="0"/>
                    </a:lnTo>
                    <a:lnTo>
                      <a:pt x="62" y="0"/>
                    </a:lnTo>
                    <a:lnTo>
                      <a:pt x="62" y="0"/>
                    </a:lnTo>
                    <a:lnTo>
                      <a:pt x="66" y="0"/>
                    </a:lnTo>
                    <a:lnTo>
                      <a:pt x="66" y="0"/>
                    </a:lnTo>
                    <a:lnTo>
                      <a:pt x="66" y="0"/>
                    </a:lnTo>
                    <a:lnTo>
                      <a:pt x="66" y="0"/>
                    </a:lnTo>
                    <a:lnTo>
                      <a:pt x="66" y="0"/>
                    </a:lnTo>
                    <a:lnTo>
                      <a:pt x="70" y="0"/>
                    </a:lnTo>
                    <a:lnTo>
                      <a:pt x="70" y="0"/>
                    </a:lnTo>
                    <a:lnTo>
                      <a:pt x="74" y="0"/>
                    </a:lnTo>
                    <a:lnTo>
                      <a:pt x="74" y="0"/>
                    </a:lnTo>
                    <a:lnTo>
                      <a:pt x="74" y="0"/>
                    </a:lnTo>
                    <a:lnTo>
                      <a:pt x="78" y="0"/>
                    </a:lnTo>
                    <a:lnTo>
                      <a:pt x="78" y="0"/>
                    </a:lnTo>
                    <a:lnTo>
                      <a:pt x="78" y="0"/>
                    </a:lnTo>
                    <a:lnTo>
                      <a:pt x="78" y="4"/>
                    </a:lnTo>
                    <a:lnTo>
                      <a:pt x="82" y="4"/>
                    </a:lnTo>
                    <a:lnTo>
                      <a:pt x="82" y="4"/>
                    </a:lnTo>
                    <a:lnTo>
                      <a:pt x="82" y="4"/>
                    </a:lnTo>
                    <a:lnTo>
                      <a:pt x="82" y="4"/>
                    </a:lnTo>
                    <a:lnTo>
                      <a:pt x="82" y="4"/>
                    </a:lnTo>
                    <a:lnTo>
                      <a:pt x="84" y="4"/>
                    </a:lnTo>
                    <a:lnTo>
                      <a:pt x="84" y="4"/>
                    </a:lnTo>
                    <a:lnTo>
                      <a:pt x="84" y="4"/>
                    </a:lnTo>
                    <a:lnTo>
                      <a:pt x="84" y="4"/>
                    </a:lnTo>
                    <a:lnTo>
                      <a:pt x="84" y="4"/>
                    </a:lnTo>
                    <a:lnTo>
                      <a:pt x="84" y="4"/>
                    </a:lnTo>
                    <a:lnTo>
                      <a:pt x="84" y="0"/>
                    </a:lnTo>
                    <a:lnTo>
                      <a:pt x="88" y="4"/>
                    </a:lnTo>
                    <a:lnTo>
                      <a:pt x="88" y="4"/>
                    </a:lnTo>
                    <a:lnTo>
                      <a:pt x="88" y="4"/>
                    </a:lnTo>
                    <a:lnTo>
                      <a:pt x="88" y="4"/>
                    </a:lnTo>
                    <a:lnTo>
                      <a:pt x="88" y="4"/>
                    </a:lnTo>
                    <a:lnTo>
                      <a:pt x="88" y="4"/>
                    </a:lnTo>
                    <a:lnTo>
                      <a:pt x="92" y="8"/>
                    </a:lnTo>
                    <a:lnTo>
                      <a:pt x="92" y="8"/>
                    </a:lnTo>
                    <a:lnTo>
                      <a:pt x="92" y="8"/>
                    </a:lnTo>
                    <a:lnTo>
                      <a:pt x="92" y="8"/>
                    </a:lnTo>
                    <a:lnTo>
                      <a:pt x="92" y="8"/>
                    </a:lnTo>
                    <a:lnTo>
                      <a:pt x="92" y="8"/>
                    </a:lnTo>
                    <a:lnTo>
                      <a:pt x="92" y="8"/>
                    </a:lnTo>
                    <a:lnTo>
                      <a:pt x="92" y="8"/>
                    </a:lnTo>
                    <a:lnTo>
                      <a:pt x="96" y="8"/>
                    </a:lnTo>
                    <a:lnTo>
                      <a:pt x="96" y="12"/>
                    </a:lnTo>
                    <a:lnTo>
                      <a:pt x="96" y="12"/>
                    </a:lnTo>
                    <a:lnTo>
                      <a:pt x="96" y="12"/>
                    </a:lnTo>
                    <a:lnTo>
                      <a:pt x="92" y="16"/>
                    </a:lnTo>
                    <a:lnTo>
                      <a:pt x="92" y="16"/>
                    </a:lnTo>
                    <a:lnTo>
                      <a:pt x="92" y="16"/>
                    </a:lnTo>
                    <a:lnTo>
                      <a:pt x="92" y="16"/>
                    </a:lnTo>
                    <a:lnTo>
                      <a:pt x="92" y="16"/>
                    </a:lnTo>
                    <a:lnTo>
                      <a:pt x="88" y="16"/>
                    </a:lnTo>
                    <a:lnTo>
                      <a:pt x="88" y="16"/>
                    </a:lnTo>
                    <a:lnTo>
                      <a:pt x="88" y="16"/>
                    </a:lnTo>
                    <a:lnTo>
                      <a:pt x="88" y="16"/>
                    </a:lnTo>
                    <a:lnTo>
                      <a:pt x="88" y="16"/>
                    </a:lnTo>
                    <a:lnTo>
                      <a:pt x="84" y="20"/>
                    </a:lnTo>
                    <a:lnTo>
                      <a:pt x="84" y="20"/>
                    </a:lnTo>
                    <a:lnTo>
                      <a:pt x="84" y="20"/>
                    </a:lnTo>
                    <a:lnTo>
                      <a:pt x="84" y="20"/>
                    </a:lnTo>
                    <a:lnTo>
                      <a:pt x="84" y="20"/>
                    </a:lnTo>
                    <a:lnTo>
                      <a:pt x="84" y="20"/>
                    </a:lnTo>
                    <a:lnTo>
                      <a:pt x="84" y="20"/>
                    </a:lnTo>
                    <a:lnTo>
                      <a:pt x="84" y="20"/>
                    </a:lnTo>
                    <a:lnTo>
                      <a:pt x="84" y="24"/>
                    </a:lnTo>
                    <a:lnTo>
                      <a:pt x="84" y="24"/>
                    </a:lnTo>
                    <a:lnTo>
                      <a:pt x="84" y="24"/>
                    </a:lnTo>
                    <a:lnTo>
                      <a:pt x="84" y="24"/>
                    </a:lnTo>
                    <a:lnTo>
                      <a:pt x="82" y="24"/>
                    </a:lnTo>
                    <a:lnTo>
                      <a:pt x="82" y="24"/>
                    </a:lnTo>
                    <a:lnTo>
                      <a:pt x="82" y="24"/>
                    </a:lnTo>
                    <a:lnTo>
                      <a:pt x="82" y="26"/>
                    </a:lnTo>
                    <a:lnTo>
                      <a:pt x="82" y="26"/>
                    </a:lnTo>
                    <a:lnTo>
                      <a:pt x="82" y="26"/>
                    </a:lnTo>
                    <a:lnTo>
                      <a:pt x="82" y="30"/>
                    </a:lnTo>
                    <a:lnTo>
                      <a:pt x="82" y="30"/>
                    </a:lnTo>
                    <a:lnTo>
                      <a:pt x="78" y="30"/>
                    </a:lnTo>
                    <a:lnTo>
                      <a:pt x="78" y="30"/>
                    </a:lnTo>
                    <a:lnTo>
                      <a:pt x="78" y="30"/>
                    </a:lnTo>
                    <a:lnTo>
                      <a:pt x="78" y="30"/>
                    </a:lnTo>
                    <a:lnTo>
                      <a:pt x="78" y="30"/>
                    </a:lnTo>
                    <a:lnTo>
                      <a:pt x="78" y="34"/>
                    </a:lnTo>
                    <a:lnTo>
                      <a:pt x="78" y="34"/>
                    </a:lnTo>
                    <a:lnTo>
                      <a:pt x="78" y="38"/>
                    </a:lnTo>
                    <a:lnTo>
                      <a:pt x="78" y="38"/>
                    </a:lnTo>
                    <a:lnTo>
                      <a:pt x="78" y="38"/>
                    </a:lnTo>
                    <a:lnTo>
                      <a:pt x="78" y="38"/>
                    </a:lnTo>
                    <a:lnTo>
                      <a:pt x="78" y="38"/>
                    </a:lnTo>
                    <a:lnTo>
                      <a:pt x="78"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8" name="Freeform 105">
                <a:extLst>
                  <a:ext uri="{FF2B5EF4-FFF2-40B4-BE49-F238E27FC236}">
                    <a16:creationId xmlns:a16="http://schemas.microsoft.com/office/drawing/2014/main" id="{FC5702BB-3427-408B-A235-14EF601132DD}"/>
                  </a:ext>
                </a:extLst>
              </p:cNvPr>
              <p:cNvSpPr>
                <a:spLocks/>
              </p:cNvSpPr>
              <p:nvPr/>
            </p:nvSpPr>
            <p:spPr bwMode="auto">
              <a:xfrm>
                <a:off x="3751895" y="7788399"/>
                <a:ext cx="271843" cy="128951"/>
              </a:xfrm>
              <a:custGeom>
                <a:avLst/>
                <a:gdLst>
                  <a:gd name="T0" fmla="*/ 36 w 156"/>
                  <a:gd name="T1" fmla="*/ 48 h 74"/>
                  <a:gd name="T2" fmla="*/ 30 w 156"/>
                  <a:gd name="T3" fmla="*/ 44 h 74"/>
                  <a:gd name="T4" fmla="*/ 14 w 156"/>
                  <a:gd name="T5" fmla="*/ 40 h 74"/>
                  <a:gd name="T6" fmla="*/ 14 w 156"/>
                  <a:gd name="T7" fmla="*/ 40 h 74"/>
                  <a:gd name="T8" fmla="*/ 30 w 156"/>
                  <a:gd name="T9" fmla="*/ 38 h 74"/>
                  <a:gd name="T10" fmla="*/ 32 w 156"/>
                  <a:gd name="T11" fmla="*/ 34 h 74"/>
                  <a:gd name="T12" fmla="*/ 32 w 156"/>
                  <a:gd name="T13" fmla="*/ 30 h 74"/>
                  <a:gd name="T14" fmla="*/ 32 w 156"/>
                  <a:gd name="T15" fmla="*/ 26 h 74"/>
                  <a:gd name="T16" fmla="*/ 30 w 156"/>
                  <a:gd name="T17" fmla="*/ 26 h 74"/>
                  <a:gd name="T18" fmla="*/ 18 w 156"/>
                  <a:gd name="T19" fmla="*/ 26 h 74"/>
                  <a:gd name="T20" fmla="*/ 0 w 156"/>
                  <a:gd name="T21" fmla="*/ 26 h 74"/>
                  <a:gd name="T22" fmla="*/ 6 w 156"/>
                  <a:gd name="T23" fmla="*/ 26 h 74"/>
                  <a:gd name="T24" fmla="*/ 6 w 156"/>
                  <a:gd name="T25" fmla="*/ 22 h 74"/>
                  <a:gd name="T26" fmla="*/ 10 w 156"/>
                  <a:gd name="T27" fmla="*/ 22 h 74"/>
                  <a:gd name="T28" fmla="*/ 10 w 156"/>
                  <a:gd name="T29" fmla="*/ 18 h 74"/>
                  <a:gd name="T30" fmla="*/ 14 w 156"/>
                  <a:gd name="T31" fmla="*/ 14 h 74"/>
                  <a:gd name="T32" fmla="*/ 14 w 156"/>
                  <a:gd name="T33" fmla="*/ 10 h 74"/>
                  <a:gd name="T34" fmla="*/ 18 w 156"/>
                  <a:gd name="T35" fmla="*/ 10 h 74"/>
                  <a:gd name="T36" fmla="*/ 26 w 156"/>
                  <a:gd name="T37" fmla="*/ 18 h 74"/>
                  <a:gd name="T38" fmla="*/ 30 w 156"/>
                  <a:gd name="T39" fmla="*/ 10 h 74"/>
                  <a:gd name="T40" fmla="*/ 30 w 156"/>
                  <a:gd name="T41" fmla="*/ 8 h 74"/>
                  <a:gd name="T42" fmla="*/ 22 w 156"/>
                  <a:gd name="T43" fmla="*/ 4 h 74"/>
                  <a:gd name="T44" fmla="*/ 32 w 156"/>
                  <a:gd name="T45" fmla="*/ 4 h 74"/>
                  <a:gd name="T46" fmla="*/ 44 w 156"/>
                  <a:gd name="T47" fmla="*/ 14 h 74"/>
                  <a:gd name="T48" fmla="*/ 40 w 156"/>
                  <a:gd name="T49" fmla="*/ 22 h 74"/>
                  <a:gd name="T50" fmla="*/ 44 w 156"/>
                  <a:gd name="T51" fmla="*/ 26 h 74"/>
                  <a:gd name="T52" fmla="*/ 52 w 156"/>
                  <a:gd name="T53" fmla="*/ 22 h 74"/>
                  <a:gd name="T54" fmla="*/ 60 w 156"/>
                  <a:gd name="T55" fmla="*/ 14 h 74"/>
                  <a:gd name="T56" fmla="*/ 66 w 156"/>
                  <a:gd name="T57" fmla="*/ 18 h 74"/>
                  <a:gd name="T58" fmla="*/ 78 w 156"/>
                  <a:gd name="T59" fmla="*/ 10 h 74"/>
                  <a:gd name="T60" fmla="*/ 84 w 156"/>
                  <a:gd name="T61" fmla="*/ 14 h 74"/>
                  <a:gd name="T62" fmla="*/ 88 w 156"/>
                  <a:gd name="T63" fmla="*/ 18 h 74"/>
                  <a:gd name="T64" fmla="*/ 92 w 156"/>
                  <a:gd name="T65" fmla="*/ 10 h 74"/>
                  <a:gd name="T66" fmla="*/ 104 w 156"/>
                  <a:gd name="T67" fmla="*/ 8 h 74"/>
                  <a:gd name="T68" fmla="*/ 114 w 156"/>
                  <a:gd name="T69" fmla="*/ 8 h 74"/>
                  <a:gd name="T70" fmla="*/ 122 w 156"/>
                  <a:gd name="T71" fmla="*/ 0 h 74"/>
                  <a:gd name="T72" fmla="*/ 130 w 156"/>
                  <a:gd name="T73" fmla="*/ 8 h 74"/>
                  <a:gd name="T74" fmla="*/ 134 w 156"/>
                  <a:gd name="T75" fmla="*/ 10 h 74"/>
                  <a:gd name="T76" fmla="*/ 136 w 156"/>
                  <a:gd name="T77" fmla="*/ 14 h 74"/>
                  <a:gd name="T78" fmla="*/ 140 w 156"/>
                  <a:gd name="T79" fmla="*/ 22 h 74"/>
                  <a:gd name="T80" fmla="*/ 152 w 156"/>
                  <a:gd name="T81" fmla="*/ 30 h 74"/>
                  <a:gd name="T82" fmla="*/ 156 w 156"/>
                  <a:gd name="T83" fmla="*/ 34 h 74"/>
                  <a:gd name="T84" fmla="*/ 152 w 156"/>
                  <a:gd name="T85" fmla="*/ 40 h 74"/>
                  <a:gd name="T86" fmla="*/ 144 w 156"/>
                  <a:gd name="T87" fmla="*/ 44 h 74"/>
                  <a:gd name="T88" fmla="*/ 140 w 156"/>
                  <a:gd name="T89" fmla="*/ 52 h 74"/>
                  <a:gd name="T90" fmla="*/ 130 w 156"/>
                  <a:gd name="T91" fmla="*/ 56 h 74"/>
                  <a:gd name="T92" fmla="*/ 118 w 156"/>
                  <a:gd name="T93" fmla="*/ 60 h 74"/>
                  <a:gd name="T94" fmla="*/ 106 w 156"/>
                  <a:gd name="T95" fmla="*/ 64 h 74"/>
                  <a:gd name="T96" fmla="*/ 92 w 156"/>
                  <a:gd name="T97" fmla="*/ 68 h 74"/>
                  <a:gd name="T98" fmla="*/ 82 w 156"/>
                  <a:gd name="T99" fmla="*/ 74 h 74"/>
                  <a:gd name="T100" fmla="*/ 62 w 156"/>
                  <a:gd name="T101" fmla="*/ 70 h 74"/>
                  <a:gd name="T102" fmla="*/ 56 w 156"/>
                  <a:gd name="T103" fmla="*/ 68 h 74"/>
                  <a:gd name="T104" fmla="*/ 48 w 156"/>
                  <a:gd name="T105" fmla="*/ 68 h 74"/>
                  <a:gd name="T106" fmla="*/ 36 w 156"/>
                  <a:gd name="T107" fmla="*/ 64 h 74"/>
                  <a:gd name="T108" fmla="*/ 26 w 156"/>
                  <a:gd name="T109" fmla="*/ 68 h 74"/>
                  <a:gd name="T110" fmla="*/ 30 w 156"/>
                  <a:gd name="T111" fmla="*/ 60 h 74"/>
                  <a:gd name="T112" fmla="*/ 36 w 156"/>
                  <a:gd name="T113" fmla="*/ 56 h 74"/>
                  <a:gd name="T114" fmla="*/ 44 w 156"/>
                  <a:gd name="T115" fmla="*/ 52 h 74"/>
                  <a:gd name="T116" fmla="*/ 32 w 156"/>
                  <a:gd name="T11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4">
                    <a:moveTo>
                      <a:pt x="32" y="52"/>
                    </a:moveTo>
                    <a:lnTo>
                      <a:pt x="36" y="48"/>
                    </a:lnTo>
                    <a:lnTo>
                      <a:pt x="40" y="48"/>
                    </a:lnTo>
                    <a:lnTo>
                      <a:pt x="40" y="44"/>
                    </a:lnTo>
                    <a:lnTo>
                      <a:pt x="36" y="48"/>
                    </a:lnTo>
                    <a:lnTo>
                      <a:pt x="32" y="48"/>
                    </a:lnTo>
                    <a:lnTo>
                      <a:pt x="32" y="52"/>
                    </a:lnTo>
                    <a:lnTo>
                      <a:pt x="32" y="48"/>
                    </a:lnTo>
                    <a:lnTo>
                      <a:pt x="30" y="48"/>
                    </a:lnTo>
                    <a:lnTo>
                      <a:pt x="30" y="44"/>
                    </a:lnTo>
                    <a:lnTo>
                      <a:pt x="30" y="40"/>
                    </a:lnTo>
                    <a:lnTo>
                      <a:pt x="26" y="40"/>
                    </a:lnTo>
                    <a:lnTo>
                      <a:pt x="22" y="40"/>
                    </a:lnTo>
                    <a:lnTo>
                      <a:pt x="18" y="40"/>
                    </a:lnTo>
                    <a:lnTo>
                      <a:pt x="14" y="40"/>
                    </a:lnTo>
                    <a:lnTo>
                      <a:pt x="10" y="44"/>
                    </a:lnTo>
                    <a:lnTo>
                      <a:pt x="6" y="44"/>
                    </a:lnTo>
                    <a:lnTo>
                      <a:pt x="6" y="40"/>
                    </a:lnTo>
                    <a:lnTo>
                      <a:pt x="10" y="40"/>
                    </a:lnTo>
                    <a:lnTo>
                      <a:pt x="14" y="40"/>
                    </a:lnTo>
                    <a:lnTo>
                      <a:pt x="14" y="38"/>
                    </a:lnTo>
                    <a:lnTo>
                      <a:pt x="18" y="38"/>
                    </a:lnTo>
                    <a:lnTo>
                      <a:pt x="22" y="38"/>
                    </a:lnTo>
                    <a:lnTo>
                      <a:pt x="26" y="38"/>
                    </a:lnTo>
                    <a:lnTo>
                      <a:pt x="30" y="38"/>
                    </a:lnTo>
                    <a:lnTo>
                      <a:pt x="32" y="38"/>
                    </a:lnTo>
                    <a:lnTo>
                      <a:pt x="36" y="38"/>
                    </a:lnTo>
                    <a:lnTo>
                      <a:pt x="40" y="34"/>
                    </a:lnTo>
                    <a:lnTo>
                      <a:pt x="36" y="34"/>
                    </a:lnTo>
                    <a:lnTo>
                      <a:pt x="32" y="34"/>
                    </a:lnTo>
                    <a:lnTo>
                      <a:pt x="30" y="34"/>
                    </a:lnTo>
                    <a:lnTo>
                      <a:pt x="26" y="34"/>
                    </a:lnTo>
                    <a:lnTo>
                      <a:pt x="30" y="34"/>
                    </a:lnTo>
                    <a:lnTo>
                      <a:pt x="30" y="30"/>
                    </a:lnTo>
                    <a:lnTo>
                      <a:pt x="32" y="30"/>
                    </a:lnTo>
                    <a:lnTo>
                      <a:pt x="36" y="30"/>
                    </a:lnTo>
                    <a:lnTo>
                      <a:pt x="36" y="26"/>
                    </a:lnTo>
                    <a:lnTo>
                      <a:pt x="40" y="26"/>
                    </a:lnTo>
                    <a:lnTo>
                      <a:pt x="36" y="26"/>
                    </a:lnTo>
                    <a:lnTo>
                      <a:pt x="32" y="26"/>
                    </a:lnTo>
                    <a:lnTo>
                      <a:pt x="30" y="26"/>
                    </a:lnTo>
                    <a:lnTo>
                      <a:pt x="32" y="26"/>
                    </a:lnTo>
                    <a:lnTo>
                      <a:pt x="32" y="22"/>
                    </a:lnTo>
                    <a:lnTo>
                      <a:pt x="32" y="26"/>
                    </a:lnTo>
                    <a:lnTo>
                      <a:pt x="30" y="26"/>
                    </a:lnTo>
                    <a:lnTo>
                      <a:pt x="26" y="26"/>
                    </a:lnTo>
                    <a:lnTo>
                      <a:pt x="22" y="26"/>
                    </a:lnTo>
                    <a:lnTo>
                      <a:pt x="22" y="22"/>
                    </a:lnTo>
                    <a:lnTo>
                      <a:pt x="22" y="26"/>
                    </a:lnTo>
                    <a:lnTo>
                      <a:pt x="18" y="26"/>
                    </a:lnTo>
                    <a:lnTo>
                      <a:pt x="14" y="26"/>
                    </a:lnTo>
                    <a:lnTo>
                      <a:pt x="10" y="26"/>
                    </a:lnTo>
                    <a:lnTo>
                      <a:pt x="6" y="26"/>
                    </a:lnTo>
                    <a:lnTo>
                      <a:pt x="2" y="26"/>
                    </a:lnTo>
                    <a:lnTo>
                      <a:pt x="0" y="26"/>
                    </a:lnTo>
                    <a:lnTo>
                      <a:pt x="2" y="22"/>
                    </a:lnTo>
                    <a:lnTo>
                      <a:pt x="0" y="22"/>
                    </a:lnTo>
                    <a:lnTo>
                      <a:pt x="2" y="22"/>
                    </a:lnTo>
                    <a:lnTo>
                      <a:pt x="6" y="22"/>
                    </a:lnTo>
                    <a:lnTo>
                      <a:pt x="6" y="26"/>
                    </a:lnTo>
                    <a:lnTo>
                      <a:pt x="10" y="26"/>
                    </a:lnTo>
                    <a:lnTo>
                      <a:pt x="6" y="26"/>
                    </a:lnTo>
                    <a:lnTo>
                      <a:pt x="6" y="22"/>
                    </a:lnTo>
                    <a:lnTo>
                      <a:pt x="10" y="22"/>
                    </a:lnTo>
                    <a:lnTo>
                      <a:pt x="6" y="22"/>
                    </a:lnTo>
                    <a:lnTo>
                      <a:pt x="6" y="18"/>
                    </a:lnTo>
                    <a:lnTo>
                      <a:pt x="2" y="18"/>
                    </a:lnTo>
                    <a:lnTo>
                      <a:pt x="6" y="18"/>
                    </a:lnTo>
                    <a:lnTo>
                      <a:pt x="10" y="18"/>
                    </a:lnTo>
                    <a:lnTo>
                      <a:pt x="10" y="22"/>
                    </a:lnTo>
                    <a:lnTo>
                      <a:pt x="14" y="22"/>
                    </a:lnTo>
                    <a:lnTo>
                      <a:pt x="14" y="18"/>
                    </a:lnTo>
                    <a:lnTo>
                      <a:pt x="18" y="18"/>
                    </a:lnTo>
                    <a:lnTo>
                      <a:pt x="14" y="18"/>
                    </a:lnTo>
                    <a:lnTo>
                      <a:pt x="10" y="18"/>
                    </a:lnTo>
                    <a:lnTo>
                      <a:pt x="6" y="14"/>
                    </a:lnTo>
                    <a:lnTo>
                      <a:pt x="10" y="14"/>
                    </a:lnTo>
                    <a:lnTo>
                      <a:pt x="14" y="14"/>
                    </a:lnTo>
                    <a:lnTo>
                      <a:pt x="18" y="18"/>
                    </a:lnTo>
                    <a:lnTo>
                      <a:pt x="14" y="14"/>
                    </a:lnTo>
                    <a:lnTo>
                      <a:pt x="10" y="14"/>
                    </a:lnTo>
                    <a:lnTo>
                      <a:pt x="10" y="10"/>
                    </a:lnTo>
                    <a:lnTo>
                      <a:pt x="14" y="10"/>
                    </a:lnTo>
                    <a:lnTo>
                      <a:pt x="14" y="14"/>
                    </a:lnTo>
                    <a:lnTo>
                      <a:pt x="14" y="10"/>
                    </a:lnTo>
                    <a:lnTo>
                      <a:pt x="10" y="10"/>
                    </a:lnTo>
                    <a:lnTo>
                      <a:pt x="14" y="10"/>
                    </a:lnTo>
                    <a:lnTo>
                      <a:pt x="14" y="8"/>
                    </a:lnTo>
                    <a:lnTo>
                      <a:pt x="18" y="8"/>
                    </a:lnTo>
                    <a:lnTo>
                      <a:pt x="18" y="10"/>
                    </a:lnTo>
                    <a:lnTo>
                      <a:pt x="22" y="10"/>
                    </a:lnTo>
                    <a:lnTo>
                      <a:pt x="22" y="14"/>
                    </a:lnTo>
                    <a:lnTo>
                      <a:pt x="26" y="10"/>
                    </a:lnTo>
                    <a:lnTo>
                      <a:pt x="26" y="14"/>
                    </a:lnTo>
                    <a:lnTo>
                      <a:pt x="26" y="18"/>
                    </a:lnTo>
                    <a:lnTo>
                      <a:pt x="26" y="14"/>
                    </a:lnTo>
                    <a:lnTo>
                      <a:pt x="30" y="14"/>
                    </a:lnTo>
                    <a:lnTo>
                      <a:pt x="30" y="18"/>
                    </a:lnTo>
                    <a:lnTo>
                      <a:pt x="30" y="14"/>
                    </a:lnTo>
                    <a:lnTo>
                      <a:pt x="30" y="10"/>
                    </a:lnTo>
                    <a:lnTo>
                      <a:pt x="26" y="10"/>
                    </a:lnTo>
                    <a:lnTo>
                      <a:pt x="22" y="10"/>
                    </a:lnTo>
                    <a:lnTo>
                      <a:pt x="22" y="8"/>
                    </a:lnTo>
                    <a:lnTo>
                      <a:pt x="26" y="8"/>
                    </a:lnTo>
                    <a:lnTo>
                      <a:pt x="30" y="8"/>
                    </a:lnTo>
                    <a:lnTo>
                      <a:pt x="26" y="8"/>
                    </a:lnTo>
                    <a:lnTo>
                      <a:pt x="22" y="8"/>
                    </a:lnTo>
                    <a:lnTo>
                      <a:pt x="18" y="8"/>
                    </a:lnTo>
                    <a:lnTo>
                      <a:pt x="18" y="4"/>
                    </a:lnTo>
                    <a:lnTo>
                      <a:pt x="22" y="4"/>
                    </a:lnTo>
                    <a:lnTo>
                      <a:pt x="18" y="4"/>
                    </a:lnTo>
                    <a:lnTo>
                      <a:pt x="22" y="4"/>
                    </a:lnTo>
                    <a:lnTo>
                      <a:pt x="26" y="4"/>
                    </a:lnTo>
                    <a:lnTo>
                      <a:pt x="30" y="4"/>
                    </a:lnTo>
                    <a:lnTo>
                      <a:pt x="32" y="4"/>
                    </a:lnTo>
                    <a:lnTo>
                      <a:pt x="32" y="8"/>
                    </a:lnTo>
                    <a:lnTo>
                      <a:pt x="36" y="8"/>
                    </a:lnTo>
                    <a:lnTo>
                      <a:pt x="40" y="10"/>
                    </a:lnTo>
                    <a:lnTo>
                      <a:pt x="44" y="10"/>
                    </a:lnTo>
                    <a:lnTo>
                      <a:pt x="44" y="14"/>
                    </a:lnTo>
                    <a:lnTo>
                      <a:pt x="40" y="14"/>
                    </a:lnTo>
                    <a:lnTo>
                      <a:pt x="44" y="14"/>
                    </a:lnTo>
                    <a:lnTo>
                      <a:pt x="44" y="18"/>
                    </a:lnTo>
                    <a:lnTo>
                      <a:pt x="44" y="22"/>
                    </a:lnTo>
                    <a:lnTo>
                      <a:pt x="40" y="22"/>
                    </a:lnTo>
                    <a:lnTo>
                      <a:pt x="40" y="18"/>
                    </a:lnTo>
                    <a:lnTo>
                      <a:pt x="36" y="18"/>
                    </a:lnTo>
                    <a:lnTo>
                      <a:pt x="40" y="22"/>
                    </a:lnTo>
                    <a:lnTo>
                      <a:pt x="44" y="22"/>
                    </a:lnTo>
                    <a:lnTo>
                      <a:pt x="44" y="26"/>
                    </a:lnTo>
                    <a:lnTo>
                      <a:pt x="48" y="26"/>
                    </a:lnTo>
                    <a:lnTo>
                      <a:pt x="48" y="30"/>
                    </a:lnTo>
                    <a:lnTo>
                      <a:pt x="48" y="34"/>
                    </a:lnTo>
                    <a:lnTo>
                      <a:pt x="48" y="26"/>
                    </a:lnTo>
                    <a:lnTo>
                      <a:pt x="52" y="22"/>
                    </a:lnTo>
                    <a:lnTo>
                      <a:pt x="56" y="22"/>
                    </a:lnTo>
                    <a:lnTo>
                      <a:pt x="56" y="26"/>
                    </a:lnTo>
                    <a:lnTo>
                      <a:pt x="60" y="22"/>
                    </a:lnTo>
                    <a:lnTo>
                      <a:pt x="60" y="18"/>
                    </a:lnTo>
                    <a:lnTo>
                      <a:pt x="60" y="14"/>
                    </a:lnTo>
                    <a:lnTo>
                      <a:pt x="60" y="10"/>
                    </a:lnTo>
                    <a:lnTo>
                      <a:pt x="62" y="10"/>
                    </a:lnTo>
                    <a:lnTo>
                      <a:pt x="62" y="14"/>
                    </a:lnTo>
                    <a:lnTo>
                      <a:pt x="66" y="14"/>
                    </a:lnTo>
                    <a:lnTo>
                      <a:pt x="66" y="18"/>
                    </a:lnTo>
                    <a:lnTo>
                      <a:pt x="70" y="18"/>
                    </a:lnTo>
                    <a:lnTo>
                      <a:pt x="70" y="14"/>
                    </a:lnTo>
                    <a:lnTo>
                      <a:pt x="70" y="10"/>
                    </a:lnTo>
                    <a:lnTo>
                      <a:pt x="74" y="10"/>
                    </a:lnTo>
                    <a:lnTo>
                      <a:pt x="78" y="10"/>
                    </a:lnTo>
                    <a:lnTo>
                      <a:pt x="78" y="8"/>
                    </a:lnTo>
                    <a:lnTo>
                      <a:pt x="82" y="8"/>
                    </a:lnTo>
                    <a:lnTo>
                      <a:pt x="82" y="10"/>
                    </a:lnTo>
                    <a:lnTo>
                      <a:pt x="84" y="10"/>
                    </a:lnTo>
                    <a:lnTo>
                      <a:pt x="84" y="14"/>
                    </a:lnTo>
                    <a:lnTo>
                      <a:pt x="88" y="14"/>
                    </a:lnTo>
                    <a:lnTo>
                      <a:pt x="88" y="18"/>
                    </a:lnTo>
                    <a:lnTo>
                      <a:pt x="88" y="22"/>
                    </a:lnTo>
                    <a:lnTo>
                      <a:pt x="92" y="22"/>
                    </a:lnTo>
                    <a:lnTo>
                      <a:pt x="88" y="18"/>
                    </a:lnTo>
                    <a:lnTo>
                      <a:pt x="88" y="14"/>
                    </a:lnTo>
                    <a:lnTo>
                      <a:pt x="84" y="10"/>
                    </a:lnTo>
                    <a:lnTo>
                      <a:pt x="88" y="8"/>
                    </a:lnTo>
                    <a:lnTo>
                      <a:pt x="88" y="10"/>
                    </a:lnTo>
                    <a:lnTo>
                      <a:pt x="92" y="10"/>
                    </a:lnTo>
                    <a:lnTo>
                      <a:pt x="96" y="10"/>
                    </a:lnTo>
                    <a:lnTo>
                      <a:pt x="96" y="14"/>
                    </a:lnTo>
                    <a:lnTo>
                      <a:pt x="100" y="14"/>
                    </a:lnTo>
                    <a:lnTo>
                      <a:pt x="100" y="10"/>
                    </a:lnTo>
                    <a:lnTo>
                      <a:pt x="104" y="8"/>
                    </a:lnTo>
                    <a:lnTo>
                      <a:pt x="106" y="8"/>
                    </a:lnTo>
                    <a:lnTo>
                      <a:pt x="106" y="10"/>
                    </a:lnTo>
                    <a:lnTo>
                      <a:pt x="110" y="10"/>
                    </a:lnTo>
                    <a:lnTo>
                      <a:pt x="110" y="8"/>
                    </a:lnTo>
                    <a:lnTo>
                      <a:pt x="114" y="8"/>
                    </a:lnTo>
                    <a:lnTo>
                      <a:pt x="110" y="4"/>
                    </a:lnTo>
                    <a:lnTo>
                      <a:pt x="110" y="0"/>
                    </a:lnTo>
                    <a:lnTo>
                      <a:pt x="114" y="0"/>
                    </a:lnTo>
                    <a:lnTo>
                      <a:pt x="118" y="0"/>
                    </a:lnTo>
                    <a:lnTo>
                      <a:pt x="122" y="0"/>
                    </a:lnTo>
                    <a:lnTo>
                      <a:pt x="122" y="4"/>
                    </a:lnTo>
                    <a:lnTo>
                      <a:pt x="122" y="8"/>
                    </a:lnTo>
                    <a:lnTo>
                      <a:pt x="126" y="8"/>
                    </a:lnTo>
                    <a:lnTo>
                      <a:pt x="130" y="10"/>
                    </a:lnTo>
                    <a:lnTo>
                      <a:pt x="130" y="8"/>
                    </a:lnTo>
                    <a:lnTo>
                      <a:pt x="134" y="8"/>
                    </a:lnTo>
                    <a:lnTo>
                      <a:pt x="134" y="4"/>
                    </a:lnTo>
                    <a:lnTo>
                      <a:pt x="136" y="4"/>
                    </a:lnTo>
                    <a:lnTo>
                      <a:pt x="134" y="8"/>
                    </a:lnTo>
                    <a:lnTo>
                      <a:pt x="134" y="10"/>
                    </a:lnTo>
                    <a:lnTo>
                      <a:pt x="130" y="10"/>
                    </a:lnTo>
                    <a:lnTo>
                      <a:pt x="134" y="10"/>
                    </a:lnTo>
                    <a:lnTo>
                      <a:pt x="136" y="10"/>
                    </a:lnTo>
                    <a:lnTo>
                      <a:pt x="140" y="14"/>
                    </a:lnTo>
                    <a:lnTo>
                      <a:pt x="136" y="14"/>
                    </a:lnTo>
                    <a:lnTo>
                      <a:pt x="136" y="18"/>
                    </a:lnTo>
                    <a:lnTo>
                      <a:pt x="140" y="18"/>
                    </a:lnTo>
                    <a:lnTo>
                      <a:pt x="144" y="18"/>
                    </a:lnTo>
                    <a:lnTo>
                      <a:pt x="144" y="22"/>
                    </a:lnTo>
                    <a:lnTo>
                      <a:pt x="140" y="22"/>
                    </a:lnTo>
                    <a:lnTo>
                      <a:pt x="140" y="26"/>
                    </a:lnTo>
                    <a:lnTo>
                      <a:pt x="144" y="22"/>
                    </a:lnTo>
                    <a:lnTo>
                      <a:pt x="148" y="22"/>
                    </a:lnTo>
                    <a:lnTo>
                      <a:pt x="152" y="26"/>
                    </a:lnTo>
                    <a:lnTo>
                      <a:pt x="152" y="30"/>
                    </a:lnTo>
                    <a:lnTo>
                      <a:pt x="156" y="30"/>
                    </a:lnTo>
                    <a:lnTo>
                      <a:pt x="152" y="34"/>
                    </a:lnTo>
                    <a:lnTo>
                      <a:pt x="148" y="34"/>
                    </a:lnTo>
                    <a:lnTo>
                      <a:pt x="152" y="34"/>
                    </a:lnTo>
                    <a:lnTo>
                      <a:pt x="156" y="34"/>
                    </a:lnTo>
                    <a:lnTo>
                      <a:pt x="156" y="38"/>
                    </a:lnTo>
                    <a:lnTo>
                      <a:pt x="152" y="38"/>
                    </a:lnTo>
                    <a:lnTo>
                      <a:pt x="148" y="38"/>
                    </a:lnTo>
                    <a:lnTo>
                      <a:pt x="152" y="38"/>
                    </a:lnTo>
                    <a:lnTo>
                      <a:pt x="152" y="40"/>
                    </a:lnTo>
                    <a:lnTo>
                      <a:pt x="148" y="40"/>
                    </a:lnTo>
                    <a:lnTo>
                      <a:pt x="152" y="40"/>
                    </a:lnTo>
                    <a:lnTo>
                      <a:pt x="148" y="40"/>
                    </a:lnTo>
                    <a:lnTo>
                      <a:pt x="148" y="44"/>
                    </a:lnTo>
                    <a:lnTo>
                      <a:pt x="144" y="44"/>
                    </a:lnTo>
                    <a:lnTo>
                      <a:pt x="140" y="44"/>
                    </a:lnTo>
                    <a:lnTo>
                      <a:pt x="140" y="40"/>
                    </a:lnTo>
                    <a:lnTo>
                      <a:pt x="140" y="44"/>
                    </a:lnTo>
                    <a:lnTo>
                      <a:pt x="140" y="48"/>
                    </a:lnTo>
                    <a:lnTo>
                      <a:pt x="140" y="52"/>
                    </a:lnTo>
                    <a:lnTo>
                      <a:pt x="136" y="52"/>
                    </a:lnTo>
                    <a:lnTo>
                      <a:pt x="134" y="56"/>
                    </a:lnTo>
                    <a:lnTo>
                      <a:pt x="136" y="56"/>
                    </a:lnTo>
                    <a:lnTo>
                      <a:pt x="134" y="56"/>
                    </a:lnTo>
                    <a:lnTo>
                      <a:pt x="130" y="56"/>
                    </a:lnTo>
                    <a:lnTo>
                      <a:pt x="130" y="52"/>
                    </a:lnTo>
                    <a:lnTo>
                      <a:pt x="130" y="56"/>
                    </a:lnTo>
                    <a:lnTo>
                      <a:pt x="126" y="56"/>
                    </a:lnTo>
                    <a:lnTo>
                      <a:pt x="122" y="56"/>
                    </a:lnTo>
                    <a:lnTo>
                      <a:pt x="118" y="60"/>
                    </a:lnTo>
                    <a:lnTo>
                      <a:pt x="114" y="60"/>
                    </a:lnTo>
                    <a:lnTo>
                      <a:pt x="114" y="64"/>
                    </a:lnTo>
                    <a:lnTo>
                      <a:pt x="110" y="64"/>
                    </a:lnTo>
                    <a:lnTo>
                      <a:pt x="106" y="68"/>
                    </a:lnTo>
                    <a:lnTo>
                      <a:pt x="106" y="64"/>
                    </a:lnTo>
                    <a:lnTo>
                      <a:pt x="104" y="64"/>
                    </a:lnTo>
                    <a:lnTo>
                      <a:pt x="104" y="68"/>
                    </a:lnTo>
                    <a:lnTo>
                      <a:pt x="100" y="68"/>
                    </a:lnTo>
                    <a:lnTo>
                      <a:pt x="96" y="68"/>
                    </a:lnTo>
                    <a:lnTo>
                      <a:pt x="92" y="68"/>
                    </a:lnTo>
                    <a:lnTo>
                      <a:pt x="92" y="70"/>
                    </a:lnTo>
                    <a:lnTo>
                      <a:pt x="92" y="74"/>
                    </a:lnTo>
                    <a:lnTo>
                      <a:pt x="88" y="74"/>
                    </a:lnTo>
                    <a:lnTo>
                      <a:pt x="84" y="74"/>
                    </a:lnTo>
                    <a:lnTo>
                      <a:pt x="82" y="74"/>
                    </a:lnTo>
                    <a:lnTo>
                      <a:pt x="78" y="74"/>
                    </a:lnTo>
                    <a:lnTo>
                      <a:pt x="74" y="74"/>
                    </a:lnTo>
                    <a:lnTo>
                      <a:pt x="70" y="74"/>
                    </a:lnTo>
                    <a:lnTo>
                      <a:pt x="66" y="70"/>
                    </a:lnTo>
                    <a:lnTo>
                      <a:pt x="62" y="70"/>
                    </a:lnTo>
                    <a:lnTo>
                      <a:pt x="60" y="70"/>
                    </a:lnTo>
                    <a:lnTo>
                      <a:pt x="56" y="70"/>
                    </a:lnTo>
                    <a:lnTo>
                      <a:pt x="56" y="68"/>
                    </a:lnTo>
                    <a:lnTo>
                      <a:pt x="60" y="68"/>
                    </a:lnTo>
                    <a:lnTo>
                      <a:pt x="56" y="68"/>
                    </a:lnTo>
                    <a:lnTo>
                      <a:pt x="52" y="68"/>
                    </a:lnTo>
                    <a:lnTo>
                      <a:pt x="56" y="68"/>
                    </a:lnTo>
                    <a:lnTo>
                      <a:pt x="56" y="64"/>
                    </a:lnTo>
                    <a:lnTo>
                      <a:pt x="52" y="68"/>
                    </a:lnTo>
                    <a:lnTo>
                      <a:pt x="48" y="68"/>
                    </a:lnTo>
                    <a:lnTo>
                      <a:pt x="48" y="64"/>
                    </a:lnTo>
                    <a:lnTo>
                      <a:pt x="44" y="64"/>
                    </a:lnTo>
                    <a:lnTo>
                      <a:pt x="40" y="68"/>
                    </a:lnTo>
                    <a:lnTo>
                      <a:pt x="40" y="64"/>
                    </a:lnTo>
                    <a:lnTo>
                      <a:pt x="36" y="64"/>
                    </a:lnTo>
                    <a:lnTo>
                      <a:pt x="36" y="68"/>
                    </a:lnTo>
                    <a:lnTo>
                      <a:pt x="32" y="68"/>
                    </a:lnTo>
                    <a:lnTo>
                      <a:pt x="32" y="64"/>
                    </a:lnTo>
                    <a:lnTo>
                      <a:pt x="30" y="64"/>
                    </a:lnTo>
                    <a:lnTo>
                      <a:pt x="26" y="68"/>
                    </a:lnTo>
                    <a:lnTo>
                      <a:pt x="26" y="64"/>
                    </a:lnTo>
                    <a:lnTo>
                      <a:pt x="26" y="60"/>
                    </a:lnTo>
                    <a:lnTo>
                      <a:pt x="26" y="64"/>
                    </a:lnTo>
                    <a:lnTo>
                      <a:pt x="30" y="64"/>
                    </a:lnTo>
                    <a:lnTo>
                      <a:pt x="30" y="60"/>
                    </a:lnTo>
                    <a:lnTo>
                      <a:pt x="32" y="60"/>
                    </a:lnTo>
                    <a:lnTo>
                      <a:pt x="36" y="60"/>
                    </a:lnTo>
                    <a:lnTo>
                      <a:pt x="36" y="56"/>
                    </a:lnTo>
                    <a:lnTo>
                      <a:pt x="36" y="60"/>
                    </a:lnTo>
                    <a:lnTo>
                      <a:pt x="36" y="56"/>
                    </a:lnTo>
                    <a:lnTo>
                      <a:pt x="40" y="56"/>
                    </a:lnTo>
                    <a:lnTo>
                      <a:pt x="36" y="56"/>
                    </a:lnTo>
                    <a:lnTo>
                      <a:pt x="36" y="52"/>
                    </a:lnTo>
                    <a:lnTo>
                      <a:pt x="40" y="52"/>
                    </a:lnTo>
                    <a:lnTo>
                      <a:pt x="44" y="52"/>
                    </a:lnTo>
                    <a:lnTo>
                      <a:pt x="40" y="52"/>
                    </a:lnTo>
                    <a:lnTo>
                      <a:pt x="36" y="52"/>
                    </a:lnTo>
                    <a:lnTo>
                      <a:pt x="36" y="56"/>
                    </a:lnTo>
                    <a:lnTo>
                      <a:pt x="32" y="56"/>
                    </a:lnTo>
                    <a:lnTo>
                      <a:pt x="32" y="52"/>
                    </a:lnTo>
                    <a:lnTo>
                      <a:pt x="32" y="52"/>
                    </a:lnTo>
                    <a:lnTo>
                      <a:pt x="32" y="5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9" name="Freeform 106">
                <a:extLst>
                  <a:ext uri="{FF2B5EF4-FFF2-40B4-BE49-F238E27FC236}">
                    <a16:creationId xmlns:a16="http://schemas.microsoft.com/office/drawing/2014/main" id="{B8C7D39A-88D4-4A33-AD0A-B429061130B6}"/>
                  </a:ext>
                </a:extLst>
              </p:cNvPr>
              <p:cNvSpPr>
                <a:spLocks noEditPoints="1"/>
              </p:cNvSpPr>
              <p:nvPr/>
            </p:nvSpPr>
            <p:spPr bwMode="auto">
              <a:xfrm>
                <a:off x="4093441" y="8234500"/>
                <a:ext cx="111525" cy="149862"/>
              </a:xfrm>
              <a:custGeom>
                <a:avLst/>
                <a:gdLst>
                  <a:gd name="T0" fmla="*/ 20 w 64"/>
                  <a:gd name="T1" fmla="*/ 46 h 86"/>
                  <a:gd name="T2" fmla="*/ 16 w 64"/>
                  <a:gd name="T3" fmla="*/ 46 h 86"/>
                  <a:gd name="T4" fmla="*/ 12 w 64"/>
                  <a:gd name="T5" fmla="*/ 46 h 86"/>
                  <a:gd name="T6" fmla="*/ 12 w 64"/>
                  <a:gd name="T7" fmla="*/ 42 h 86"/>
                  <a:gd name="T8" fmla="*/ 8 w 64"/>
                  <a:gd name="T9" fmla="*/ 38 h 86"/>
                  <a:gd name="T10" fmla="*/ 8 w 64"/>
                  <a:gd name="T11" fmla="*/ 34 h 86"/>
                  <a:gd name="T12" fmla="*/ 12 w 64"/>
                  <a:gd name="T13" fmla="*/ 34 h 86"/>
                  <a:gd name="T14" fmla="*/ 12 w 64"/>
                  <a:gd name="T15" fmla="*/ 30 h 86"/>
                  <a:gd name="T16" fmla="*/ 8 w 64"/>
                  <a:gd name="T17" fmla="*/ 30 h 86"/>
                  <a:gd name="T18" fmla="*/ 8 w 64"/>
                  <a:gd name="T19" fmla="*/ 26 h 86"/>
                  <a:gd name="T20" fmla="*/ 12 w 64"/>
                  <a:gd name="T21" fmla="*/ 26 h 86"/>
                  <a:gd name="T22" fmla="*/ 20 w 64"/>
                  <a:gd name="T23" fmla="*/ 24 h 86"/>
                  <a:gd name="T24" fmla="*/ 26 w 64"/>
                  <a:gd name="T25" fmla="*/ 26 h 86"/>
                  <a:gd name="T26" fmla="*/ 30 w 64"/>
                  <a:gd name="T27" fmla="*/ 20 h 86"/>
                  <a:gd name="T28" fmla="*/ 30 w 64"/>
                  <a:gd name="T29" fmla="*/ 16 h 86"/>
                  <a:gd name="T30" fmla="*/ 30 w 64"/>
                  <a:gd name="T31" fmla="*/ 12 h 86"/>
                  <a:gd name="T32" fmla="*/ 38 w 64"/>
                  <a:gd name="T33" fmla="*/ 4 h 86"/>
                  <a:gd name="T34" fmla="*/ 42 w 64"/>
                  <a:gd name="T35" fmla="*/ 4 h 86"/>
                  <a:gd name="T36" fmla="*/ 42 w 64"/>
                  <a:gd name="T37" fmla="*/ 8 h 86"/>
                  <a:gd name="T38" fmla="*/ 46 w 64"/>
                  <a:gd name="T39" fmla="*/ 8 h 86"/>
                  <a:gd name="T40" fmla="*/ 46 w 64"/>
                  <a:gd name="T41" fmla="*/ 4 h 86"/>
                  <a:gd name="T42" fmla="*/ 50 w 64"/>
                  <a:gd name="T43" fmla="*/ 4 h 86"/>
                  <a:gd name="T44" fmla="*/ 50 w 64"/>
                  <a:gd name="T45" fmla="*/ 8 h 86"/>
                  <a:gd name="T46" fmla="*/ 42 w 64"/>
                  <a:gd name="T47" fmla="*/ 16 h 86"/>
                  <a:gd name="T48" fmla="*/ 38 w 64"/>
                  <a:gd name="T49" fmla="*/ 20 h 86"/>
                  <a:gd name="T50" fmla="*/ 38 w 64"/>
                  <a:gd name="T51" fmla="*/ 24 h 86"/>
                  <a:gd name="T52" fmla="*/ 46 w 64"/>
                  <a:gd name="T53" fmla="*/ 26 h 86"/>
                  <a:gd name="T54" fmla="*/ 54 w 64"/>
                  <a:gd name="T55" fmla="*/ 24 h 86"/>
                  <a:gd name="T56" fmla="*/ 60 w 64"/>
                  <a:gd name="T57" fmla="*/ 30 h 86"/>
                  <a:gd name="T58" fmla="*/ 64 w 64"/>
                  <a:gd name="T59" fmla="*/ 30 h 86"/>
                  <a:gd name="T60" fmla="*/ 60 w 64"/>
                  <a:gd name="T61" fmla="*/ 38 h 86"/>
                  <a:gd name="T62" fmla="*/ 64 w 64"/>
                  <a:gd name="T63" fmla="*/ 46 h 86"/>
                  <a:gd name="T64" fmla="*/ 64 w 64"/>
                  <a:gd name="T65" fmla="*/ 50 h 86"/>
                  <a:gd name="T66" fmla="*/ 60 w 64"/>
                  <a:gd name="T67" fmla="*/ 60 h 86"/>
                  <a:gd name="T68" fmla="*/ 60 w 64"/>
                  <a:gd name="T69" fmla="*/ 68 h 86"/>
                  <a:gd name="T70" fmla="*/ 54 w 64"/>
                  <a:gd name="T71" fmla="*/ 72 h 86"/>
                  <a:gd name="T72" fmla="*/ 54 w 64"/>
                  <a:gd name="T73" fmla="*/ 68 h 86"/>
                  <a:gd name="T74" fmla="*/ 46 w 64"/>
                  <a:gd name="T75" fmla="*/ 72 h 86"/>
                  <a:gd name="T76" fmla="*/ 38 w 64"/>
                  <a:gd name="T77" fmla="*/ 76 h 86"/>
                  <a:gd name="T78" fmla="*/ 30 w 64"/>
                  <a:gd name="T79" fmla="*/ 76 h 86"/>
                  <a:gd name="T80" fmla="*/ 30 w 64"/>
                  <a:gd name="T81" fmla="*/ 82 h 86"/>
                  <a:gd name="T82" fmla="*/ 20 w 64"/>
                  <a:gd name="T83" fmla="*/ 82 h 86"/>
                  <a:gd name="T84" fmla="*/ 12 w 64"/>
                  <a:gd name="T85" fmla="*/ 86 h 86"/>
                  <a:gd name="T86" fmla="*/ 12 w 64"/>
                  <a:gd name="T87" fmla="*/ 82 h 86"/>
                  <a:gd name="T88" fmla="*/ 8 w 64"/>
                  <a:gd name="T89" fmla="*/ 82 h 86"/>
                  <a:gd name="T90" fmla="*/ 16 w 64"/>
                  <a:gd name="T91" fmla="*/ 76 h 86"/>
                  <a:gd name="T92" fmla="*/ 4 w 64"/>
                  <a:gd name="T93" fmla="*/ 78 h 86"/>
                  <a:gd name="T94" fmla="*/ 4 w 64"/>
                  <a:gd name="T95" fmla="*/ 76 h 86"/>
                  <a:gd name="T96" fmla="*/ 8 w 64"/>
                  <a:gd name="T97" fmla="*/ 72 h 86"/>
                  <a:gd name="T98" fmla="*/ 0 w 64"/>
                  <a:gd name="T99" fmla="*/ 68 h 86"/>
                  <a:gd name="T100" fmla="*/ 12 w 64"/>
                  <a:gd name="T101" fmla="*/ 68 h 86"/>
                  <a:gd name="T102" fmla="*/ 16 w 64"/>
                  <a:gd name="T103" fmla="*/ 60 h 86"/>
                  <a:gd name="T104" fmla="*/ 26 w 64"/>
                  <a:gd name="T105" fmla="*/ 60 h 86"/>
                  <a:gd name="T106" fmla="*/ 24 w 64"/>
                  <a:gd name="T107" fmla="*/ 60 h 86"/>
                  <a:gd name="T108" fmla="*/ 12 w 64"/>
                  <a:gd name="T109" fmla="*/ 60 h 86"/>
                  <a:gd name="T110" fmla="*/ 16 w 64"/>
                  <a:gd name="T111" fmla="*/ 56 h 86"/>
                  <a:gd name="T112" fmla="*/ 24 w 64"/>
                  <a:gd name="T113" fmla="*/ 50 h 86"/>
                  <a:gd name="T114" fmla="*/ 8 w 64"/>
                  <a:gd name="T115" fmla="*/ 30 h 86"/>
                  <a:gd name="T116" fmla="*/ 4 w 64"/>
                  <a:gd name="T117" fmla="*/ 30 h 86"/>
                  <a:gd name="T118" fmla="*/ 8 w 64"/>
                  <a:gd name="T119"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6">
                    <a:moveTo>
                      <a:pt x="24" y="50"/>
                    </a:moveTo>
                    <a:lnTo>
                      <a:pt x="24" y="46"/>
                    </a:lnTo>
                    <a:lnTo>
                      <a:pt x="20" y="46"/>
                    </a:lnTo>
                    <a:lnTo>
                      <a:pt x="16" y="46"/>
                    </a:lnTo>
                    <a:lnTo>
                      <a:pt x="16" y="50"/>
                    </a:lnTo>
                    <a:lnTo>
                      <a:pt x="16" y="46"/>
                    </a:lnTo>
                    <a:lnTo>
                      <a:pt x="12" y="46"/>
                    </a:lnTo>
                    <a:lnTo>
                      <a:pt x="16" y="46"/>
                    </a:lnTo>
                    <a:lnTo>
                      <a:pt x="12" y="46"/>
                    </a:lnTo>
                    <a:lnTo>
                      <a:pt x="8" y="46"/>
                    </a:lnTo>
                    <a:lnTo>
                      <a:pt x="12" y="46"/>
                    </a:lnTo>
                    <a:lnTo>
                      <a:pt x="12" y="42"/>
                    </a:lnTo>
                    <a:lnTo>
                      <a:pt x="8" y="46"/>
                    </a:lnTo>
                    <a:lnTo>
                      <a:pt x="4" y="42"/>
                    </a:lnTo>
                    <a:lnTo>
                      <a:pt x="8" y="38"/>
                    </a:lnTo>
                    <a:lnTo>
                      <a:pt x="12" y="38"/>
                    </a:lnTo>
                    <a:lnTo>
                      <a:pt x="8" y="38"/>
                    </a:lnTo>
                    <a:lnTo>
                      <a:pt x="8" y="34"/>
                    </a:lnTo>
                    <a:lnTo>
                      <a:pt x="12" y="34"/>
                    </a:lnTo>
                    <a:lnTo>
                      <a:pt x="16" y="34"/>
                    </a:lnTo>
                    <a:lnTo>
                      <a:pt x="12" y="34"/>
                    </a:lnTo>
                    <a:lnTo>
                      <a:pt x="8" y="34"/>
                    </a:lnTo>
                    <a:lnTo>
                      <a:pt x="8" y="30"/>
                    </a:lnTo>
                    <a:lnTo>
                      <a:pt x="12" y="30"/>
                    </a:lnTo>
                    <a:lnTo>
                      <a:pt x="12" y="34"/>
                    </a:lnTo>
                    <a:lnTo>
                      <a:pt x="12" y="30"/>
                    </a:lnTo>
                    <a:lnTo>
                      <a:pt x="8" y="30"/>
                    </a:lnTo>
                    <a:lnTo>
                      <a:pt x="8" y="26"/>
                    </a:lnTo>
                    <a:lnTo>
                      <a:pt x="8" y="30"/>
                    </a:lnTo>
                    <a:lnTo>
                      <a:pt x="8" y="26"/>
                    </a:lnTo>
                    <a:lnTo>
                      <a:pt x="8" y="24"/>
                    </a:lnTo>
                    <a:lnTo>
                      <a:pt x="8" y="26"/>
                    </a:lnTo>
                    <a:lnTo>
                      <a:pt x="12" y="26"/>
                    </a:lnTo>
                    <a:lnTo>
                      <a:pt x="12" y="24"/>
                    </a:lnTo>
                    <a:lnTo>
                      <a:pt x="16" y="24"/>
                    </a:lnTo>
                    <a:lnTo>
                      <a:pt x="20" y="24"/>
                    </a:lnTo>
                    <a:lnTo>
                      <a:pt x="20" y="26"/>
                    </a:lnTo>
                    <a:lnTo>
                      <a:pt x="24" y="24"/>
                    </a:lnTo>
                    <a:lnTo>
                      <a:pt x="26" y="26"/>
                    </a:lnTo>
                    <a:lnTo>
                      <a:pt x="30" y="24"/>
                    </a:lnTo>
                    <a:lnTo>
                      <a:pt x="26" y="24"/>
                    </a:lnTo>
                    <a:lnTo>
                      <a:pt x="30" y="20"/>
                    </a:lnTo>
                    <a:lnTo>
                      <a:pt x="34" y="20"/>
                    </a:lnTo>
                    <a:lnTo>
                      <a:pt x="34" y="16"/>
                    </a:lnTo>
                    <a:lnTo>
                      <a:pt x="30" y="16"/>
                    </a:lnTo>
                    <a:lnTo>
                      <a:pt x="26" y="20"/>
                    </a:lnTo>
                    <a:lnTo>
                      <a:pt x="26" y="16"/>
                    </a:lnTo>
                    <a:lnTo>
                      <a:pt x="30" y="12"/>
                    </a:lnTo>
                    <a:lnTo>
                      <a:pt x="30" y="8"/>
                    </a:lnTo>
                    <a:lnTo>
                      <a:pt x="34" y="4"/>
                    </a:lnTo>
                    <a:lnTo>
                      <a:pt x="38" y="4"/>
                    </a:lnTo>
                    <a:lnTo>
                      <a:pt x="42" y="4"/>
                    </a:lnTo>
                    <a:lnTo>
                      <a:pt x="42" y="8"/>
                    </a:lnTo>
                    <a:lnTo>
                      <a:pt x="42" y="4"/>
                    </a:lnTo>
                    <a:lnTo>
                      <a:pt x="38" y="4"/>
                    </a:lnTo>
                    <a:lnTo>
                      <a:pt x="42" y="4"/>
                    </a:lnTo>
                    <a:lnTo>
                      <a:pt x="42" y="8"/>
                    </a:lnTo>
                    <a:lnTo>
                      <a:pt x="42" y="12"/>
                    </a:lnTo>
                    <a:lnTo>
                      <a:pt x="42" y="8"/>
                    </a:lnTo>
                    <a:lnTo>
                      <a:pt x="46" y="8"/>
                    </a:lnTo>
                    <a:lnTo>
                      <a:pt x="46" y="4"/>
                    </a:lnTo>
                    <a:lnTo>
                      <a:pt x="42" y="4"/>
                    </a:lnTo>
                    <a:lnTo>
                      <a:pt x="46" y="4"/>
                    </a:lnTo>
                    <a:lnTo>
                      <a:pt x="46" y="0"/>
                    </a:lnTo>
                    <a:lnTo>
                      <a:pt x="50" y="0"/>
                    </a:lnTo>
                    <a:lnTo>
                      <a:pt x="50" y="4"/>
                    </a:lnTo>
                    <a:lnTo>
                      <a:pt x="54" y="4"/>
                    </a:lnTo>
                    <a:lnTo>
                      <a:pt x="50" y="4"/>
                    </a:lnTo>
                    <a:lnTo>
                      <a:pt x="50" y="8"/>
                    </a:lnTo>
                    <a:lnTo>
                      <a:pt x="46" y="8"/>
                    </a:lnTo>
                    <a:lnTo>
                      <a:pt x="46" y="12"/>
                    </a:lnTo>
                    <a:lnTo>
                      <a:pt x="42" y="16"/>
                    </a:lnTo>
                    <a:lnTo>
                      <a:pt x="38" y="16"/>
                    </a:lnTo>
                    <a:lnTo>
                      <a:pt x="42" y="20"/>
                    </a:lnTo>
                    <a:lnTo>
                      <a:pt x="38" y="20"/>
                    </a:lnTo>
                    <a:lnTo>
                      <a:pt x="34" y="20"/>
                    </a:lnTo>
                    <a:lnTo>
                      <a:pt x="34" y="24"/>
                    </a:lnTo>
                    <a:lnTo>
                      <a:pt x="38" y="24"/>
                    </a:lnTo>
                    <a:lnTo>
                      <a:pt x="38" y="26"/>
                    </a:lnTo>
                    <a:lnTo>
                      <a:pt x="42" y="26"/>
                    </a:lnTo>
                    <a:lnTo>
                      <a:pt x="46" y="26"/>
                    </a:lnTo>
                    <a:lnTo>
                      <a:pt x="50" y="26"/>
                    </a:lnTo>
                    <a:lnTo>
                      <a:pt x="50" y="24"/>
                    </a:lnTo>
                    <a:lnTo>
                      <a:pt x="54" y="24"/>
                    </a:lnTo>
                    <a:lnTo>
                      <a:pt x="54" y="26"/>
                    </a:lnTo>
                    <a:lnTo>
                      <a:pt x="56" y="30"/>
                    </a:lnTo>
                    <a:lnTo>
                      <a:pt x="60" y="30"/>
                    </a:lnTo>
                    <a:lnTo>
                      <a:pt x="60" y="26"/>
                    </a:lnTo>
                    <a:lnTo>
                      <a:pt x="60" y="30"/>
                    </a:lnTo>
                    <a:lnTo>
                      <a:pt x="64" y="30"/>
                    </a:lnTo>
                    <a:lnTo>
                      <a:pt x="60" y="30"/>
                    </a:lnTo>
                    <a:lnTo>
                      <a:pt x="60" y="34"/>
                    </a:lnTo>
                    <a:lnTo>
                      <a:pt x="60" y="38"/>
                    </a:lnTo>
                    <a:lnTo>
                      <a:pt x="64" y="38"/>
                    </a:lnTo>
                    <a:lnTo>
                      <a:pt x="64" y="42"/>
                    </a:lnTo>
                    <a:lnTo>
                      <a:pt x="64" y="46"/>
                    </a:lnTo>
                    <a:lnTo>
                      <a:pt x="60" y="46"/>
                    </a:lnTo>
                    <a:lnTo>
                      <a:pt x="64" y="46"/>
                    </a:lnTo>
                    <a:lnTo>
                      <a:pt x="64" y="50"/>
                    </a:lnTo>
                    <a:lnTo>
                      <a:pt x="64" y="52"/>
                    </a:lnTo>
                    <a:lnTo>
                      <a:pt x="64" y="56"/>
                    </a:lnTo>
                    <a:lnTo>
                      <a:pt x="60" y="60"/>
                    </a:lnTo>
                    <a:lnTo>
                      <a:pt x="60" y="64"/>
                    </a:lnTo>
                    <a:lnTo>
                      <a:pt x="56" y="64"/>
                    </a:lnTo>
                    <a:lnTo>
                      <a:pt x="60" y="68"/>
                    </a:lnTo>
                    <a:lnTo>
                      <a:pt x="56" y="68"/>
                    </a:lnTo>
                    <a:lnTo>
                      <a:pt x="54" y="68"/>
                    </a:lnTo>
                    <a:lnTo>
                      <a:pt x="54" y="72"/>
                    </a:lnTo>
                    <a:lnTo>
                      <a:pt x="54" y="68"/>
                    </a:lnTo>
                    <a:lnTo>
                      <a:pt x="50" y="68"/>
                    </a:lnTo>
                    <a:lnTo>
                      <a:pt x="54" y="68"/>
                    </a:lnTo>
                    <a:lnTo>
                      <a:pt x="54" y="72"/>
                    </a:lnTo>
                    <a:lnTo>
                      <a:pt x="50" y="72"/>
                    </a:lnTo>
                    <a:lnTo>
                      <a:pt x="46" y="72"/>
                    </a:lnTo>
                    <a:lnTo>
                      <a:pt x="42" y="72"/>
                    </a:lnTo>
                    <a:lnTo>
                      <a:pt x="42" y="76"/>
                    </a:lnTo>
                    <a:lnTo>
                      <a:pt x="38" y="76"/>
                    </a:lnTo>
                    <a:lnTo>
                      <a:pt x="34" y="78"/>
                    </a:lnTo>
                    <a:lnTo>
                      <a:pt x="34" y="76"/>
                    </a:lnTo>
                    <a:lnTo>
                      <a:pt x="30" y="76"/>
                    </a:lnTo>
                    <a:lnTo>
                      <a:pt x="34" y="78"/>
                    </a:lnTo>
                    <a:lnTo>
                      <a:pt x="30" y="78"/>
                    </a:lnTo>
                    <a:lnTo>
                      <a:pt x="30" y="82"/>
                    </a:lnTo>
                    <a:lnTo>
                      <a:pt x="26" y="82"/>
                    </a:lnTo>
                    <a:lnTo>
                      <a:pt x="24" y="82"/>
                    </a:lnTo>
                    <a:lnTo>
                      <a:pt x="20" y="82"/>
                    </a:lnTo>
                    <a:lnTo>
                      <a:pt x="16" y="82"/>
                    </a:lnTo>
                    <a:lnTo>
                      <a:pt x="12" y="82"/>
                    </a:lnTo>
                    <a:lnTo>
                      <a:pt x="12" y="86"/>
                    </a:lnTo>
                    <a:lnTo>
                      <a:pt x="12" y="82"/>
                    </a:lnTo>
                    <a:lnTo>
                      <a:pt x="16" y="82"/>
                    </a:lnTo>
                    <a:lnTo>
                      <a:pt x="12" y="82"/>
                    </a:lnTo>
                    <a:lnTo>
                      <a:pt x="16" y="78"/>
                    </a:lnTo>
                    <a:lnTo>
                      <a:pt x="12" y="78"/>
                    </a:lnTo>
                    <a:lnTo>
                      <a:pt x="8" y="82"/>
                    </a:lnTo>
                    <a:lnTo>
                      <a:pt x="8" y="78"/>
                    </a:lnTo>
                    <a:lnTo>
                      <a:pt x="12" y="78"/>
                    </a:lnTo>
                    <a:lnTo>
                      <a:pt x="16" y="76"/>
                    </a:lnTo>
                    <a:lnTo>
                      <a:pt x="12" y="76"/>
                    </a:lnTo>
                    <a:lnTo>
                      <a:pt x="8" y="78"/>
                    </a:lnTo>
                    <a:lnTo>
                      <a:pt x="4" y="78"/>
                    </a:lnTo>
                    <a:lnTo>
                      <a:pt x="4" y="76"/>
                    </a:lnTo>
                    <a:lnTo>
                      <a:pt x="4" y="78"/>
                    </a:lnTo>
                    <a:lnTo>
                      <a:pt x="4" y="76"/>
                    </a:lnTo>
                    <a:lnTo>
                      <a:pt x="8" y="72"/>
                    </a:lnTo>
                    <a:lnTo>
                      <a:pt x="12" y="72"/>
                    </a:lnTo>
                    <a:lnTo>
                      <a:pt x="8" y="72"/>
                    </a:lnTo>
                    <a:lnTo>
                      <a:pt x="4" y="72"/>
                    </a:lnTo>
                    <a:lnTo>
                      <a:pt x="0" y="72"/>
                    </a:lnTo>
                    <a:lnTo>
                      <a:pt x="0" y="68"/>
                    </a:lnTo>
                    <a:lnTo>
                      <a:pt x="4" y="68"/>
                    </a:lnTo>
                    <a:lnTo>
                      <a:pt x="8" y="68"/>
                    </a:lnTo>
                    <a:lnTo>
                      <a:pt x="12" y="68"/>
                    </a:lnTo>
                    <a:lnTo>
                      <a:pt x="12" y="64"/>
                    </a:lnTo>
                    <a:lnTo>
                      <a:pt x="12" y="60"/>
                    </a:lnTo>
                    <a:lnTo>
                      <a:pt x="16" y="60"/>
                    </a:lnTo>
                    <a:lnTo>
                      <a:pt x="20" y="60"/>
                    </a:lnTo>
                    <a:lnTo>
                      <a:pt x="24" y="60"/>
                    </a:lnTo>
                    <a:lnTo>
                      <a:pt x="26" y="60"/>
                    </a:lnTo>
                    <a:lnTo>
                      <a:pt x="24" y="60"/>
                    </a:lnTo>
                    <a:lnTo>
                      <a:pt x="24" y="56"/>
                    </a:lnTo>
                    <a:lnTo>
                      <a:pt x="24" y="60"/>
                    </a:lnTo>
                    <a:lnTo>
                      <a:pt x="20" y="60"/>
                    </a:lnTo>
                    <a:lnTo>
                      <a:pt x="16" y="60"/>
                    </a:lnTo>
                    <a:lnTo>
                      <a:pt x="12" y="60"/>
                    </a:lnTo>
                    <a:lnTo>
                      <a:pt x="8" y="60"/>
                    </a:lnTo>
                    <a:lnTo>
                      <a:pt x="12" y="60"/>
                    </a:lnTo>
                    <a:lnTo>
                      <a:pt x="16" y="56"/>
                    </a:lnTo>
                    <a:lnTo>
                      <a:pt x="16" y="52"/>
                    </a:lnTo>
                    <a:lnTo>
                      <a:pt x="20" y="50"/>
                    </a:lnTo>
                    <a:lnTo>
                      <a:pt x="24" y="50"/>
                    </a:lnTo>
                    <a:lnTo>
                      <a:pt x="24" y="50"/>
                    </a:lnTo>
                    <a:lnTo>
                      <a:pt x="24" y="50"/>
                    </a:lnTo>
                    <a:close/>
                    <a:moveTo>
                      <a:pt x="8" y="30"/>
                    </a:moveTo>
                    <a:lnTo>
                      <a:pt x="8" y="34"/>
                    </a:lnTo>
                    <a:lnTo>
                      <a:pt x="8" y="30"/>
                    </a:lnTo>
                    <a:lnTo>
                      <a:pt x="4" y="30"/>
                    </a:lnTo>
                    <a:lnTo>
                      <a:pt x="8" y="30"/>
                    </a:lnTo>
                    <a:lnTo>
                      <a:pt x="8" y="30"/>
                    </a:lnTo>
                    <a:lnTo>
                      <a:pt x="8"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0" name="Freeform 107">
                <a:extLst>
                  <a:ext uri="{FF2B5EF4-FFF2-40B4-BE49-F238E27FC236}">
                    <a16:creationId xmlns:a16="http://schemas.microsoft.com/office/drawing/2014/main" id="{B50ED556-A446-4329-9466-39C9F41BBF52}"/>
                  </a:ext>
                </a:extLst>
              </p:cNvPr>
              <p:cNvSpPr>
                <a:spLocks/>
              </p:cNvSpPr>
              <p:nvPr/>
            </p:nvSpPr>
            <p:spPr bwMode="auto">
              <a:xfrm>
                <a:off x="4236333" y="8276322"/>
                <a:ext cx="13941" cy="10456"/>
              </a:xfrm>
              <a:custGeom>
                <a:avLst/>
                <a:gdLst>
                  <a:gd name="T0" fmla="*/ 0 w 8"/>
                  <a:gd name="T1" fmla="*/ 6 h 6"/>
                  <a:gd name="T2" fmla="*/ 0 w 8"/>
                  <a:gd name="T3" fmla="*/ 6 h 6"/>
                  <a:gd name="T4" fmla="*/ 0 w 8"/>
                  <a:gd name="T5" fmla="*/ 2 h 6"/>
                  <a:gd name="T6" fmla="*/ 0 w 8"/>
                  <a:gd name="T7" fmla="*/ 2 h 6"/>
                  <a:gd name="T8" fmla="*/ 0 w 8"/>
                  <a:gd name="T9" fmla="*/ 2 h 6"/>
                  <a:gd name="T10" fmla="*/ 0 w 8"/>
                  <a:gd name="T11" fmla="*/ 2 h 6"/>
                  <a:gd name="T12" fmla="*/ 4 w 8"/>
                  <a:gd name="T13" fmla="*/ 0 h 6"/>
                  <a:gd name="T14" fmla="*/ 4 w 8"/>
                  <a:gd name="T15" fmla="*/ 0 h 6"/>
                  <a:gd name="T16" fmla="*/ 4 w 8"/>
                  <a:gd name="T17" fmla="*/ 0 h 6"/>
                  <a:gd name="T18" fmla="*/ 4 w 8"/>
                  <a:gd name="T19" fmla="*/ 0 h 6"/>
                  <a:gd name="T20" fmla="*/ 4 w 8"/>
                  <a:gd name="T21" fmla="*/ 0 h 6"/>
                  <a:gd name="T22" fmla="*/ 4 w 8"/>
                  <a:gd name="T23" fmla="*/ 0 h 6"/>
                  <a:gd name="T24" fmla="*/ 4 w 8"/>
                  <a:gd name="T25" fmla="*/ 0 h 6"/>
                  <a:gd name="T26" fmla="*/ 4 w 8"/>
                  <a:gd name="T27" fmla="*/ 0 h 6"/>
                  <a:gd name="T28" fmla="*/ 4 w 8"/>
                  <a:gd name="T29" fmla="*/ 0 h 6"/>
                  <a:gd name="T30" fmla="*/ 4 w 8"/>
                  <a:gd name="T31" fmla="*/ 0 h 6"/>
                  <a:gd name="T32" fmla="*/ 4 w 8"/>
                  <a:gd name="T33" fmla="*/ 0 h 6"/>
                  <a:gd name="T34" fmla="*/ 8 w 8"/>
                  <a:gd name="T35" fmla="*/ 0 h 6"/>
                  <a:gd name="T36" fmla="*/ 8 w 8"/>
                  <a:gd name="T37" fmla="*/ 0 h 6"/>
                  <a:gd name="T38" fmla="*/ 4 w 8"/>
                  <a:gd name="T39" fmla="*/ 2 h 6"/>
                  <a:gd name="T40" fmla="*/ 4 w 8"/>
                  <a:gd name="T41" fmla="*/ 2 h 6"/>
                  <a:gd name="T42" fmla="*/ 4 w 8"/>
                  <a:gd name="T43" fmla="*/ 2 h 6"/>
                  <a:gd name="T44" fmla="*/ 4 w 8"/>
                  <a:gd name="T45" fmla="*/ 2 h 6"/>
                  <a:gd name="T46" fmla="*/ 4 w 8"/>
                  <a:gd name="T47" fmla="*/ 2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0 w 8"/>
                  <a:gd name="T6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0" y="6"/>
                    </a:moveTo>
                    <a:lnTo>
                      <a:pt x="0" y="6"/>
                    </a:lnTo>
                    <a:lnTo>
                      <a:pt x="0" y="2"/>
                    </a:lnTo>
                    <a:lnTo>
                      <a:pt x="0" y="2"/>
                    </a:lnTo>
                    <a:lnTo>
                      <a:pt x="0" y="2"/>
                    </a:lnTo>
                    <a:lnTo>
                      <a:pt x="0"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4" y="2"/>
                    </a:lnTo>
                    <a:lnTo>
                      <a:pt x="4" y="2"/>
                    </a:lnTo>
                    <a:lnTo>
                      <a:pt x="4" y="2"/>
                    </a:lnTo>
                    <a:lnTo>
                      <a:pt x="4" y="2"/>
                    </a:lnTo>
                    <a:lnTo>
                      <a:pt x="4" y="2"/>
                    </a:lnTo>
                    <a:lnTo>
                      <a:pt x="0" y="6"/>
                    </a:lnTo>
                    <a:lnTo>
                      <a:pt x="0" y="6"/>
                    </a:lnTo>
                    <a:lnTo>
                      <a:pt x="0" y="6"/>
                    </a:lnTo>
                    <a:lnTo>
                      <a:pt x="0" y="6"/>
                    </a:lnTo>
                    <a:lnTo>
                      <a:pt x="0" y="6"/>
                    </a:lnTo>
                    <a:lnTo>
                      <a:pt x="0" y="6"/>
                    </a:lnTo>
                    <a:lnTo>
                      <a:pt x="0"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1" name="Freeform 108">
                <a:extLst>
                  <a:ext uri="{FF2B5EF4-FFF2-40B4-BE49-F238E27FC236}">
                    <a16:creationId xmlns:a16="http://schemas.microsoft.com/office/drawing/2014/main" id="{4F5EC427-81B2-4D5B-ABD5-F0A14511FE2C}"/>
                  </a:ext>
                </a:extLst>
              </p:cNvPr>
              <p:cNvSpPr>
                <a:spLocks noEditPoints="1"/>
              </p:cNvSpPr>
              <p:nvPr/>
            </p:nvSpPr>
            <p:spPr bwMode="auto">
              <a:xfrm>
                <a:off x="4515146" y="8541195"/>
                <a:ext cx="292754" cy="358972"/>
              </a:xfrm>
              <a:custGeom>
                <a:avLst/>
                <a:gdLst>
                  <a:gd name="T0" fmla="*/ 98 w 168"/>
                  <a:gd name="T1" fmla="*/ 72 h 206"/>
                  <a:gd name="T2" fmla="*/ 106 w 168"/>
                  <a:gd name="T3" fmla="*/ 90 h 206"/>
                  <a:gd name="T4" fmla="*/ 124 w 168"/>
                  <a:gd name="T5" fmla="*/ 100 h 206"/>
                  <a:gd name="T6" fmla="*/ 136 w 168"/>
                  <a:gd name="T7" fmla="*/ 108 h 206"/>
                  <a:gd name="T8" fmla="*/ 150 w 168"/>
                  <a:gd name="T9" fmla="*/ 120 h 206"/>
                  <a:gd name="T10" fmla="*/ 166 w 168"/>
                  <a:gd name="T11" fmla="*/ 130 h 206"/>
                  <a:gd name="T12" fmla="*/ 166 w 168"/>
                  <a:gd name="T13" fmla="*/ 142 h 206"/>
                  <a:gd name="T14" fmla="*/ 150 w 168"/>
                  <a:gd name="T15" fmla="*/ 130 h 206"/>
                  <a:gd name="T16" fmla="*/ 142 w 168"/>
                  <a:gd name="T17" fmla="*/ 142 h 206"/>
                  <a:gd name="T18" fmla="*/ 150 w 168"/>
                  <a:gd name="T19" fmla="*/ 156 h 206"/>
                  <a:gd name="T20" fmla="*/ 142 w 168"/>
                  <a:gd name="T21" fmla="*/ 172 h 206"/>
                  <a:gd name="T22" fmla="*/ 128 w 168"/>
                  <a:gd name="T23" fmla="*/ 176 h 206"/>
                  <a:gd name="T24" fmla="*/ 138 w 168"/>
                  <a:gd name="T25" fmla="*/ 160 h 206"/>
                  <a:gd name="T26" fmla="*/ 132 w 168"/>
                  <a:gd name="T27" fmla="*/ 146 h 206"/>
                  <a:gd name="T28" fmla="*/ 120 w 168"/>
                  <a:gd name="T29" fmla="*/ 130 h 206"/>
                  <a:gd name="T30" fmla="*/ 106 w 168"/>
                  <a:gd name="T31" fmla="*/ 116 h 206"/>
                  <a:gd name="T32" fmla="*/ 86 w 168"/>
                  <a:gd name="T33" fmla="*/ 112 h 206"/>
                  <a:gd name="T34" fmla="*/ 76 w 168"/>
                  <a:gd name="T35" fmla="*/ 96 h 206"/>
                  <a:gd name="T36" fmla="*/ 64 w 168"/>
                  <a:gd name="T37" fmla="*/ 86 h 206"/>
                  <a:gd name="T38" fmla="*/ 54 w 168"/>
                  <a:gd name="T39" fmla="*/ 72 h 206"/>
                  <a:gd name="T40" fmla="*/ 38 w 168"/>
                  <a:gd name="T41" fmla="*/ 56 h 206"/>
                  <a:gd name="T42" fmla="*/ 20 w 168"/>
                  <a:gd name="T43" fmla="*/ 64 h 206"/>
                  <a:gd name="T44" fmla="*/ 16 w 168"/>
                  <a:gd name="T45" fmla="*/ 60 h 206"/>
                  <a:gd name="T46" fmla="*/ 4 w 168"/>
                  <a:gd name="T47" fmla="*/ 52 h 206"/>
                  <a:gd name="T48" fmla="*/ 4 w 168"/>
                  <a:gd name="T49" fmla="*/ 38 h 206"/>
                  <a:gd name="T50" fmla="*/ 4 w 168"/>
                  <a:gd name="T51" fmla="*/ 24 h 206"/>
                  <a:gd name="T52" fmla="*/ 24 w 168"/>
                  <a:gd name="T53" fmla="*/ 16 h 206"/>
                  <a:gd name="T54" fmla="*/ 34 w 168"/>
                  <a:gd name="T55" fmla="*/ 24 h 206"/>
                  <a:gd name="T56" fmla="*/ 38 w 168"/>
                  <a:gd name="T57" fmla="*/ 12 h 206"/>
                  <a:gd name="T58" fmla="*/ 50 w 168"/>
                  <a:gd name="T59" fmla="*/ 12 h 206"/>
                  <a:gd name="T60" fmla="*/ 56 w 168"/>
                  <a:gd name="T61" fmla="*/ 4 h 206"/>
                  <a:gd name="T62" fmla="*/ 76 w 168"/>
                  <a:gd name="T63" fmla="*/ 0 h 206"/>
                  <a:gd name="T64" fmla="*/ 90 w 168"/>
                  <a:gd name="T65" fmla="*/ 8 h 206"/>
                  <a:gd name="T66" fmla="*/ 98 w 168"/>
                  <a:gd name="T67" fmla="*/ 16 h 206"/>
                  <a:gd name="T68" fmla="*/ 102 w 168"/>
                  <a:gd name="T69" fmla="*/ 26 h 206"/>
                  <a:gd name="T70" fmla="*/ 94 w 168"/>
                  <a:gd name="T71" fmla="*/ 26 h 206"/>
                  <a:gd name="T72" fmla="*/ 86 w 168"/>
                  <a:gd name="T73" fmla="*/ 30 h 206"/>
                  <a:gd name="T74" fmla="*/ 86 w 168"/>
                  <a:gd name="T75" fmla="*/ 42 h 206"/>
                  <a:gd name="T76" fmla="*/ 86 w 168"/>
                  <a:gd name="T77" fmla="*/ 60 h 206"/>
                  <a:gd name="T78" fmla="*/ 82 w 168"/>
                  <a:gd name="T79" fmla="*/ 100 h 206"/>
                  <a:gd name="T80" fmla="*/ 82 w 168"/>
                  <a:gd name="T81" fmla="*/ 64 h 206"/>
                  <a:gd name="T82" fmla="*/ 54 w 168"/>
                  <a:gd name="T83" fmla="*/ 82 h 206"/>
                  <a:gd name="T84" fmla="*/ 26 w 168"/>
                  <a:gd name="T85" fmla="*/ 150 h 206"/>
                  <a:gd name="T86" fmla="*/ 26 w 168"/>
                  <a:gd name="T87" fmla="*/ 126 h 206"/>
                  <a:gd name="T88" fmla="*/ 38 w 168"/>
                  <a:gd name="T89" fmla="*/ 116 h 206"/>
                  <a:gd name="T90" fmla="*/ 46 w 168"/>
                  <a:gd name="T91" fmla="*/ 126 h 206"/>
                  <a:gd name="T92" fmla="*/ 46 w 168"/>
                  <a:gd name="T93" fmla="*/ 150 h 206"/>
                  <a:gd name="T94" fmla="*/ 34 w 168"/>
                  <a:gd name="T95" fmla="*/ 160 h 206"/>
                  <a:gd name="T96" fmla="*/ 26 w 168"/>
                  <a:gd name="T97" fmla="*/ 152 h 206"/>
                  <a:gd name="T98" fmla="*/ 112 w 168"/>
                  <a:gd name="T99" fmla="*/ 198 h 206"/>
                  <a:gd name="T100" fmla="*/ 94 w 168"/>
                  <a:gd name="T101" fmla="*/ 190 h 206"/>
                  <a:gd name="T102" fmla="*/ 82 w 168"/>
                  <a:gd name="T103" fmla="*/ 178 h 206"/>
                  <a:gd name="T104" fmla="*/ 98 w 168"/>
                  <a:gd name="T105" fmla="*/ 176 h 206"/>
                  <a:gd name="T106" fmla="*/ 120 w 168"/>
                  <a:gd name="T107" fmla="*/ 176 h 206"/>
                  <a:gd name="T108" fmla="*/ 124 w 168"/>
                  <a:gd name="T109" fmla="*/ 182 h 206"/>
                  <a:gd name="T110" fmla="*/ 120 w 168"/>
                  <a:gd name="T111"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06">
                    <a:moveTo>
                      <a:pt x="86" y="64"/>
                    </a:moveTo>
                    <a:lnTo>
                      <a:pt x="90" y="64"/>
                    </a:lnTo>
                    <a:lnTo>
                      <a:pt x="94" y="64"/>
                    </a:lnTo>
                    <a:lnTo>
                      <a:pt x="94" y="68"/>
                    </a:lnTo>
                    <a:lnTo>
                      <a:pt x="98" y="68"/>
                    </a:lnTo>
                    <a:lnTo>
                      <a:pt x="98" y="72"/>
                    </a:lnTo>
                    <a:lnTo>
                      <a:pt x="102" y="72"/>
                    </a:lnTo>
                    <a:lnTo>
                      <a:pt x="102" y="76"/>
                    </a:lnTo>
                    <a:lnTo>
                      <a:pt x="106" y="80"/>
                    </a:lnTo>
                    <a:lnTo>
                      <a:pt x="106" y="82"/>
                    </a:lnTo>
                    <a:lnTo>
                      <a:pt x="106" y="86"/>
                    </a:lnTo>
                    <a:lnTo>
                      <a:pt x="106" y="90"/>
                    </a:lnTo>
                    <a:lnTo>
                      <a:pt x="110" y="90"/>
                    </a:lnTo>
                    <a:lnTo>
                      <a:pt x="112" y="96"/>
                    </a:lnTo>
                    <a:lnTo>
                      <a:pt x="116" y="96"/>
                    </a:lnTo>
                    <a:lnTo>
                      <a:pt x="116" y="100"/>
                    </a:lnTo>
                    <a:lnTo>
                      <a:pt x="120" y="100"/>
                    </a:lnTo>
                    <a:lnTo>
                      <a:pt x="124" y="100"/>
                    </a:lnTo>
                    <a:lnTo>
                      <a:pt x="124" y="104"/>
                    </a:lnTo>
                    <a:lnTo>
                      <a:pt x="128" y="100"/>
                    </a:lnTo>
                    <a:lnTo>
                      <a:pt x="132" y="100"/>
                    </a:lnTo>
                    <a:lnTo>
                      <a:pt x="136" y="100"/>
                    </a:lnTo>
                    <a:lnTo>
                      <a:pt x="136" y="104"/>
                    </a:lnTo>
                    <a:lnTo>
                      <a:pt x="136" y="108"/>
                    </a:lnTo>
                    <a:lnTo>
                      <a:pt x="132" y="108"/>
                    </a:lnTo>
                    <a:lnTo>
                      <a:pt x="132" y="112"/>
                    </a:lnTo>
                    <a:lnTo>
                      <a:pt x="136" y="112"/>
                    </a:lnTo>
                    <a:lnTo>
                      <a:pt x="142" y="116"/>
                    </a:lnTo>
                    <a:lnTo>
                      <a:pt x="146" y="116"/>
                    </a:lnTo>
                    <a:lnTo>
                      <a:pt x="150" y="120"/>
                    </a:lnTo>
                    <a:lnTo>
                      <a:pt x="154" y="120"/>
                    </a:lnTo>
                    <a:lnTo>
                      <a:pt x="154" y="122"/>
                    </a:lnTo>
                    <a:lnTo>
                      <a:pt x="158" y="126"/>
                    </a:lnTo>
                    <a:lnTo>
                      <a:pt x="162" y="126"/>
                    </a:lnTo>
                    <a:lnTo>
                      <a:pt x="162" y="130"/>
                    </a:lnTo>
                    <a:lnTo>
                      <a:pt x="166" y="130"/>
                    </a:lnTo>
                    <a:lnTo>
                      <a:pt x="168" y="134"/>
                    </a:lnTo>
                    <a:lnTo>
                      <a:pt x="168" y="138"/>
                    </a:lnTo>
                    <a:lnTo>
                      <a:pt x="168" y="142"/>
                    </a:lnTo>
                    <a:lnTo>
                      <a:pt x="168" y="146"/>
                    </a:lnTo>
                    <a:lnTo>
                      <a:pt x="168" y="142"/>
                    </a:lnTo>
                    <a:lnTo>
                      <a:pt x="166" y="142"/>
                    </a:lnTo>
                    <a:lnTo>
                      <a:pt x="162" y="142"/>
                    </a:lnTo>
                    <a:lnTo>
                      <a:pt x="162" y="138"/>
                    </a:lnTo>
                    <a:lnTo>
                      <a:pt x="162" y="134"/>
                    </a:lnTo>
                    <a:lnTo>
                      <a:pt x="158" y="134"/>
                    </a:lnTo>
                    <a:lnTo>
                      <a:pt x="154" y="134"/>
                    </a:lnTo>
                    <a:lnTo>
                      <a:pt x="150" y="130"/>
                    </a:lnTo>
                    <a:lnTo>
                      <a:pt x="154" y="130"/>
                    </a:lnTo>
                    <a:lnTo>
                      <a:pt x="150" y="130"/>
                    </a:lnTo>
                    <a:lnTo>
                      <a:pt x="146" y="130"/>
                    </a:lnTo>
                    <a:lnTo>
                      <a:pt x="146" y="134"/>
                    </a:lnTo>
                    <a:lnTo>
                      <a:pt x="142" y="138"/>
                    </a:lnTo>
                    <a:lnTo>
                      <a:pt x="142" y="142"/>
                    </a:lnTo>
                    <a:lnTo>
                      <a:pt x="142" y="146"/>
                    </a:lnTo>
                    <a:lnTo>
                      <a:pt x="146" y="146"/>
                    </a:lnTo>
                    <a:lnTo>
                      <a:pt x="146" y="150"/>
                    </a:lnTo>
                    <a:lnTo>
                      <a:pt x="150" y="150"/>
                    </a:lnTo>
                    <a:lnTo>
                      <a:pt x="150" y="152"/>
                    </a:lnTo>
                    <a:lnTo>
                      <a:pt x="150" y="156"/>
                    </a:lnTo>
                    <a:lnTo>
                      <a:pt x="150" y="160"/>
                    </a:lnTo>
                    <a:lnTo>
                      <a:pt x="146" y="160"/>
                    </a:lnTo>
                    <a:lnTo>
                      <a:pt x="142" y="160"/>
                    </a:lnTo>
                    <a:lnTo>
                      <a:pt x="142" y="164"/>
                    </a:lnTo>
                    <a:lnTo>
                      <a:pt x="142" y="168"/>
                    </a:lnTo>
                    <a:lnTo>
                      <a:pt x="142" y="172"/>
                    </a:lnTo>
                    <a:lnTo>
                      <a:pt x="138" y="172"/>
                    </a:lnTo>
                    <a:lnTo>
                      <a:pt x="136" y="176"/>
                    </a:lnTo>
                    <a:lnTo>
                      <a:pt x="136" y="178"/>
                    </a:lnTo>
                    <a:lnTo>
                      <a:pt x="132" y="178"/>
                    </a:lnTo>
                    <a:lnTo>
                      <a:pt x="128" y="178"/>
                    </a:lnTo>
                    <a:lnTo>
                      <a:pt x="128" y="176"/>
                    </a:lnTo>
                    <a:lnTo>
                      <a:pt x="132" y="172"/>
                    </a:lnTo>
                    <a:lnTo>
                      <a:pt x="132" y="168"/>
                    </a:lnTo>
                    <a:lnTo>
                      <a:pt x="132" y="164"/>
                    </a:lnTo>
                    <a:lnTo>
                      <a:pt x="136" y="164"/>
                    </a:lnTo>
                    <a:lnTo>
                      <a:pt x="138" y="164"/>
                    </a:lnTo>
                    <a:lnTo>
                      <a:pt x="138" y="160"/>
                    </a:lnTo>
                    <a:lnTo>
                      <a:pt x="136" y="160"/>
                    </a:lnTo>
                    <a:lnTo>
                      <a:pt x="136" y="156"/>
                    </a:lnTo>
                    <a:lnTo>
                      <a:pt x="136" y="152"/>
                    </a:lnTo>
                    <a:lnTo>
                      <a:pt x="136" y="150"/>
                    </a:lnTo>
                    <a:lnTo>
                      <a:pt x="132" y="150"/>
                    </a:lnTo>
                    <a:lnTo>
                      <a:pt x="132" y="146"/>
                    </a:lnTo>
                    <a:lnTo>
                      <a:pt x="132" y="142"/>
                    </a:lnTo>
                    <a:lnTo>
                      <a:pt x="128" y="138"/>
                    </a:lnTo>
                    <a:lnTo>
                      <a:pt x="124" y="138"/>
                    </a:lnTo>
                    <a:lnTo>
                      <a:pt x="120" y="138"/>
                    </a:lnTo>
                    <a:lnTo>
                      <a:pt x="120" y="134"/>
                    </a:lnTo>
                    <a:lnTo>
                      <a:pt x="120" y="130"/>
                    </a:lnTo>
                    <a:lnTo>
                      <a:pt x="116" y="126"/>
                    </a:lnTo>
                    <a:lnTo>
                      <a:pt x="112" y="126"/>
                    </a:lnTo>
                    <a:lnTo>
                      <a:pt x="110" y="122"/>
                    </a:lnTo>
                    <a:lnTo>
                      <a:pt x="106" y="122"/>
                    </a:lnTo>
                    <a:lnTo>
                      <a:pt x="106" y="120"/>
                    </a:lnTo>
                    <a:lnTo>
                      <a:pt x="106" y="116"/>
                    </a:lnTo>
                    <a:lnTo>
                      <a:pt x="102" y="116"/>
                    </a:lnTo>
                    <a:lnTo>
                      <a:pt x="98" y="116"/>
                    </a:lnTo>
                    <a:lnTo>
                      <a:pt x="94" y="116"/>
                    </a:lnTo>
                    <a:lnTo>
                      <a:pt x="90" y="116"/>
                    </a:lnTo>
                    <a:lnTo>
                      <a:pt x="90" y="112"/>
                    </a:lnTo>
                    <a:lnTo>
                      <a:pt x="86" y="112"/>
                    </a:lnTo>
                    <a:lnTo>
                      <a:pt x="86" y="108"/>
                    </a:lnTo>
                    <a:lnTo>
                      <a:pt x="82" y="108"/>
                    </a:lnTo>
                    <a:lnTo>
                      <a:pt x="80" y="104"/>
                    </a:lnTo>
                    <a:lnTo>
                      <a:pt x="80" y="100"/>
                    </a:lnTo>
                    <a:lnTo>
                      <a:pt x="76" y="100"/>
                    </a:lnTo>
                    <a:lnTo>
                      <a:pt x="76" y="96"/>
                    </a:lnTo>
                    <a:lnTo>
                      <a:pt x="72" y="96"/>
                    </a:lnTo>
                    <a:lnTo>
                      <a:pt x="72" y="94"/>
                    </a:lnTo>
                    <a:lnTo>
                      <a:pt x="68" y="94"/>
                    </a:lnTo>
                    <a:lnTo>
                      <a:pt x="64" y="94"/>
                    </a:lnTo>
                    <a:lnTo>
                      <a:pt x="64" y="90"/>
                    </a:lnTo>
                    <a:lnTo>
                      <a:pt x="64" y="86"/>
                    </a:lnTo>
                    <a:lnTo>
                      <a:pt x="60" y="86"/>
                    </a:lnTo>
                    <a:lnTo>
                      <a:pt x="60" y="82"/>
                    </a:lnTo>
                    <a:lnTo>
                      <a:pt x="56" y="82"/>
                    </a:lnTo>
                    <a:lnTo>
                      <a:pt x="56" y="80"/>
                    </a:lnTo>
                    <a:lnTo>
                      <a:pt x="56" y="76"/>
                    </a:lnTo>
                    <a:lnTo>
                      <a:pt x="54" y="72"/>
                    </a:lnTo>
                    <a:lnTo>
                      <a:pt x="54" y="68"/>
                    </a:lnTo>
                    <a:lnTo>
                      <a:pt x="54" y="64"/>
                    </a:lnTo>
                    <a:lnTo>
                      <a:pt x="50" y="60"/>
                    </a:lnTo>
                    <a:lnTo>
                      <a:pt x="46" y="60"/>
                    </a:lnTo>
                    <a:lnTo>
                      <a:pt x="42" y="56"/>
                    </a:lnTo>
                    <a:lnTo>
                      <a:pt x="38" y="56"/>
                    </a:lnTo>
                    <a:lnTo>
                      <a:pt x="30" y="52"/>
                    </a:lnTo>
                    <a:lnTo>
                      <a:pt x="26" y="56"/>
                    </a:lnTo>
                    <a:lnTo>
                      <a:pt x="26" y="60"/>
                    </a:lnTo>
                    <a:lnTo>
                      <a:pt x="24" y="60"/>
                    </a:lnTo>
                    <a:lnTo>
                      <a:pt x="24" y="64"/>
                    </a:lnTo>
                    <a:lnTo>
                      <a:pt x="20" y="64"/>
                    </a:lnTo>
                    <a:lnTo>
                      <a:pt x="16" y="64"/>
                    </a:lnTo>
                    <a:lnTo>
                      <a:pt x="16" y="68"/>
                    </a:lnTo>
                    <a:lnTo>
                      <a:pt x="16" y="64"/>
                    </a:lnTo>
                    <a:lnTo>
                      <a:pt x="12" y="64"/>
                    </a:lnTo>
                    <a:lnTo>
                      <a:pt x="16" y="64"/>
                    </a:lnTo>
                    <a:lnTo>
                      <a:pt x="16" y="60"/>
                    </a:lnTo>
                    <a:lnTo>
                      <a:pt x="16" y="56"/>
                    </a:lnTo>
                    <a:lnTo>
                      <a:pt x="16" y="60"/>
                    </a:lnTo>
                    <a:lnTo>
                      <a:pt x="12" y="60"/>
                    </a:lnTo>
                    <a:lnTo>
                      <a:pt x="8" y="56"/>
                    </a:lnTo>
                    <a:lnTo>
                      <a:pt x="4" y="56"/>
                    </a:lnTo>
                    <a:lnTo>
                      <a:pt x="4" y="52"/>
                    </a:lnTo>
                    <a:lnTo>
                      <a:pt x="4" y="50"/>
                    </a:lnTo>
                    <a:lnTo>
                      <a:pt x="8" y="46"/>
                    </a:lnTo>
                    <a:lnTo>
                      <a:pt x="4" y="46"/>
                    </a:lnTo>
                    <a:lnTo>
                      <a:pt x="0" y="42"/>
                    </a:lnTo>
                    <a:lnTo>
                      <a:pt x="0" y="38"/>
                    </a:lnTo>
                    <a:lnTo>
                      <a:pt x="4" y="38"/>
                    </a:lnTo>
                    <a:lnTo>
                      <a:pt x="8" y="38"/>
                    </a:lnTo>
                    <a:lnTo>
                      <a:pt x="8" y="34"/>
                    </a:lnTo>
                    <a:lnTo>
                      <a:pt x="8" y="30"/>
                    </a:lnTo>
                    <a:lnTo>
                      <a:pt x="4" y="30"/>
                    </a:lnTo>
                    <a:lnTo>
                      <a:pt x="4" y="26"/>
                    </a:lnTo>
                    <a:lnTo>
                      <a:pt x="4" y="24"/>
                    </a:lnTo>
                    <a:lnTo>
                      <a:pt x="8" y="24"/>
                    </a:lnTo>
                    <a:lnTo>
                      <a:pt x="12" y="24"/>
                    </a:lnTo>
                    <a:lnTo>
                      <a:pt x="16" y="24"/>
                    </a:lnTo>
                    <a:lnTo>
                      <a:pt x="20" y="24"/>
                    </a:lnTo>
                    <a:lnTo>
                      <a:pt x="24" y="20"/>
                    </a:lnTo>
                    <a:lnTo>
                      <a:pt x="24" y="16"/>
                    </a:lnTo>
                    <a:lnTo>
                      <a:pt x="26" y="12"/>
                    </a:lnTo>
                    <a:lnTo>
                      <a:pt x="26" y="16"/>
                    </a:lnTo>
                    <a:lnTo>
                      <a:pt x="30" y="20"/>
                    </a:lnTo>
                    <a:lnTo>
                      <a:pt x="34" y="20"/>
                    </a:lnTo>
                    <a:lnTo>
                      <a:pt x="30" y="24"/>
                    </a:lnTo>
                    <a:lnTo>
                      <a:pt x="34" y="24"/>
                    </a:lnTo>
                    <a:lnTo>
                      <a:pt x="34" y="26"/>
                    </a:lnTo>
                    <a:lnTo>
                      <a:pt x="34" y="24"/>
                    </a:lnTo>
                    <a:lnTo>
                      <a:pt x="34" y="20"/>
                    </a:lnTo>
                    <a:lnTo>
                      <a:pt x="38" y="20"/>
                    </a:lnTo>
                    <a:lnTo>
                      <a:pt x="38" y="16"/>
                    </a:lnTo>
                    <a:lnTo>
                      <a:pt x="38" y="12"/>
                    </a:lnTo>
                    <a:lnTo>
                      <a:pt x="42" y="12"/>
                    </a:lnTo>
                    <a:lnTo>
                      <a:pt x="42" y="16"/>
                    </a:lnTo>
                    <a:lnTo>
                      <a:pt x="46" y="16"/>
                    </a:lnTo>
                    <a:lnTo>
                      <a:pt x="50" y="16"/>
                    </a:lnTo>
                    <a:lnTo>
                      <a:pt x="54" y="16"/>
                    </a:lnTo>
                    <a:lnTo>
                      <a:pt x="50" y="12"/>
                    </a:lnTo>
                    <a:lnTo>
                      <a:pt x="50" y="8"/>
                    </a:lnTo>
                    <a:lnTo>
                      <a:pt x="54" y="8"/>
                    </a:lnTo>
                    <a:lnTo>
                      <a:pt x="54" y="12"/>
                    </a:lnTo>
                    <a:lnTo>
                      <a:pt x="56" y="12"/>
                    </a:lnTo>
                    <a:lnTo>
                      <a:pt x="56" y="8"/>
                    </a:lnTo>
                    <a:lnTo>
                      <a:pt x="56" y="4"/>
                    </a:lnTo>
                    <a:lnTo>
                      <a:pt x="60" y="4"/>
                    </a:lnTo>
                    <a:lnTo>
                      <a:pt x="60" y="8"/>
                    </a:lnTo>
                    <a:lnTo>
                      <a:pt x="64" y="4"/>
                    </a:lnTo>
                    <a:lnTo>
                      <a:pt x="64" y="0"/>
                    </a:lnTo>
                    <a:lnTo>
                      <a:pt x="72" y="0"/>
                    </a:lnTo>
                    <a:lnTo>
                      <a:pt x="76" y="0"/>
                    </a:lnTo>
                    <a:lnTo>
                      <a:pt x="80" y="0"/>
                    </a:lnTo>
                    <a:lnTo>
                      <a:pt x="80" y="4"/>
                    </a:lnTo>
                    <a:lnTo>
                      <a:pt x="82" y="4"/>
                    </a:lnTo>
                    <a:lnTo>
                      <a:pt x="82" y="8"/>
                    </a:lnTo>
                    <a:lnTo>
                      <a:pt x="86" y="8"/>
                    </a:lnTo>
                    <a:lnTo>
                      <a:pt x="90" y="8"/>
                    </a:lnTo>
                    <a:lnTo>
                      <a:pt x="94" y="12"/>
                    </a:lnTo>
                    <a:lnTo>
                      <a:pt x="98" y="12"/>
                    </a:lnTo>
                    <a:lnTo>
                      <a:pt x="102" y="12"/>
                    </a:lnTo>
                    <a:lnTo>
                      <a:pt x="98" y="16"/>
                    </a:lnTo>
                    <a:lnTo>
                      <a:pt x="98" y="20"/>
                    </a:lnTo>
                    <a:lnTo>
                      <a:pt x="98" y="16"/>
                    </a:lnTo>
                    <a:lnTo>
                      <a:pt x="98" y="20"/>
                    </a:lnTo>
                    <a:lnTo>
                      <a:pt x="102" y="20"/>
                    </a:lnTo>
                    <a:lnTo>
                      <a:pt x="98" y="20"/>
                    </a:lnTo>
                    <a:lnTo>
                      <a:pt x="98" y="24"/>
                    </a:lnTo>
                    <a:lnTo>
                      <a:pt x="102" y="24"/>
                    </a:lnTo>
                    <a:lnTo>
                      <a:pt x="102" y="26"/>
                    </a:lnTo>
                    <a:lnTo>
                      <a:pt x="106" y="26"/>
                    </a:lnTo>
                    <a:lnTo>
                      <a:pt x="106" y="30"/>
                    </a:lnTo>
                    <a:lnTo>
                      <a:pt x="102" y="30"/>
                    </a:lnTo>
                    <a:lnTo>
                      <a:pt x="102" y="26"/>
                    </a:lnTo>
                    <a:lnTo>
                      <a:pt x="98" y="26"/>
                    </a:lnTo>
                    <a:lnTo>
                      <a:pt x="94" y="26"/>
                    </a:lnTo>
                    <a:lnTo>
                      <a:pt x="94" y="30"/>
                    </a:lnTo>
                    <a:lnTo>
                      <a:pt x="90" y="30"/>
                    </a:lnTo>
                    <a:lnTo>
                      <a:pt x="86" y="30"/>
                    </a:lnTo>
                    <a:lnTo>
                      <a:pt x="82" y="34"/>
                    </a:lnTo>
                    <a:lnTo>
                      <a:pt x="82" y="30"/>
                    </a:lnTo>
                    <a:lnTo>
                      <a:pt x="86" y="30"/>
                    </a:lnTo>
                    <a:lnTo>
                      <a:pt x="82" y="30"/>
                    </a:lnTo>
                    <a:lnTo>
                      <a:pt x="82" y="34"/>
                    </a:lnTo>
                    <a:lnTo>
                      <a:pt x="80" y="34"/>
                    </a:lnTo>
                    <a:lnTo>
                      <a:pt x="80" y="38"/>
                    </a:lnTo>
                    <a:lnTo>
                      <a:pt x="82" y="42"/>
                    </a:lnTo>
                    <a:lnTo>
                      <a:pt x="86" y="42"/>
                    </a:lnTo>
                    <a:lnTo>
                      <a:pt x="82" y="46"/>
                    </a:lnTo>
                    <a:lnTo>
                      <a:pt x="80" y="50"/>
                    </a:lnTo>
                    <a:lnTo>
                      <a:pt x="82" y="52"/>
                    </a:lnTo>
                    <a:lnTo>
                      <a:pt x="82" y="56"/>
                    </a:lnTo>
                    <a:lnTo>
                      <a:pt x="82" y="60"/>
                    </a:lnTo>
                    <a:lnTo>
                      <a:pt x="86" y="60"/>
                    </a:lnTo>
                    <a:lnTo>
                      <a:pt x="86" y="64"/>
                    </a:lnTo>
                    <a:lnTo>
                      <a:pt x="86" y="64"/>
                    </a:lnTo>
                    <a:lnTo>
                      <a:pt x="86" y="64"/>
                    </a:lnTo>
                    <a:close/>
                    <a:moveTo>
                      <a:pt x="82" y="100"/>
                    </a:moveTo>
                    <a:lnTo>
                      <a:pt x="82" y="104"/>
                    </a:lnTo>
                    <a:lnTo>
                      <a:pt x="82" y="100"/>
                    </a:lnTo>
                    <a:lnTo>
                      <a:pt x="82" y="100"/>
                    </a:lnTo>
                    <a:lnTo>
                      <a:pt x="82" y="100"/>
                    </a:lnTo>
                    <a:close/>
                    <a:moveTo>
                      <a:pt x="82" y="64"/>
                    </a:moveTo>
                    <a:lnTo>
                      <a:pt x="82" y="60"/>
                    </a:lnTo>
                    <a:lnTo>
                      <a:pt x="82" y="64"/>
                    </a:lnTo>
                    <a:lnTo>
                      <a:pt x="82" y="64"/>
                    </a:lnTo>
                    <a:lnTo>
                      <a:pt x="82" y="64"/>
                    </a:lnTo>
                    <a:close/>
                    <a:moveTo>
                      <a:pt x="56" y="86"/>
                    </a:moveTo>
                    <a:lnTo>
                      <a:pt x="54" y="86"/>
                    </a:lnTo>
                    <a:lnTo>
                      <a:pt x="50" y="86"/>
                    </a:lnTo>
                    <a:lnTo>
                      <a:pt x="54" y="86"/>
                    </a:lnTo>
                    <a:lnTo>
                      <a:pt x="54" y="82"/>
                    </a:lnTo>
                    <a:lnTo>
                      <a:pt x="56" y="82"/>
                    </a:lnTo>
                    <a:lnTo>
                      <a:pt x="56" y="86"/>
                    </a:lnTo>
                    <a:lnTo>
                      <a:pt x="56" y="86"/>
                    </a:lnTo>
                    <a:lnTo>
                      <a:pt x="56" y="86"/>
                    </a:lnTo>
                    <a:close/>
                    <a:moveTo>
                      <a:pt x="26" y="152"/>
                    </a:moveTo>
                    <a:lnTo>
                      <a:pt x="26" y="150"/>
                    </a:lnTo>
                    <a:lnTo>
                      <a:pt x="26" y="146"/>
                    </a:lnTo>
                    <a:lnTo>
                      <a:pt x="26" y="142"/>
                    </a:lnTo>
                    <a:lnTo>
                      <a:pt x="26" y="138"/>
                    </a:lnTo>
                    <a:lnTo>
                      <a:pt x="26" y="134"/>
                    </a:lnTo>
                    <a:lnTo>
                      <a:pt x="26" y="130"/>
                    </a:lnTo>
                    <a:lnTo>
                      <a:pt x="26" y="126"/>
                    </a:lnTo>
                    <a:lnTo>
                      <a:pt x="24" y="126"/>
                    </a:lnTo>
                    <a:lnTo>
                      <a:pt x="24" y="122"/>
                    </a:lnTo>
                    <a:lnTo>
                      <a:pt x="26" y="122"/>
                    </a:lnTo>
                    <a:lnTo>
                      <a:pt x="30" y="122"/>
                    </a:lnTo>
                    <a:lnTo>
                      <a:pt x="34" y="120"/>
                    </a:lnTo>
                    <a:lnTo>
                      <a:pt x="38" y="116"/>
                    </a:lnTo>
                    <a:lnTo>
                      <a:pt x="42" y="116"/>
                    </a:lnTo>
                    <a:lnTo>
                      <a:pt x="42" y="120"/>
                    </a:lnTo>
                    <a:lnTo>
                      <a:pt x="46" y="120"/>
                    </a:lnTo>
                    <a:lnTo>
                      <a:pt x="42" y="122"/>
                    </a:lnTo>
                    <a:lnTo>
                      <a:pt x="46" y="122"/>
                    </a:lnTo>
                    <a:lnTo>
                      <a:pt x="46" y="126"/>
                    </a:lnTo>
                    <a:lnTo>
                      <a:pt x="46" y="130"/>
                    </a:lnTo>
                    <a:lnTo>
                      <a:pt x="46" y="134"/>
                    </a:lnTo>
                    <a:lnTo>
                      <a:pt x="46" y="138"/>
                    </a:lnTo>
                    <a:lnTo>
                      <a:pt x="46" y="142"/>
                    </a:lnTo>
                    <a:lnTo>
                      <a:pt x="46" y="146"/>
                    </a:lnTo>
                    <a:lnTo>
                      <a:pt x="46" y="150"/>
                    </a:lnTo>
                    <a:lnTo>
                      <a:pt x="42" y="152"/>
                    </a:lnTo>
                    <a:lnTo>
                      <a:pt x="42" y="156"/>
                    </a:lnTo>
                    <a:lnTo>
                      <a:pt x="38" y="156"/>
                    </a:lnTo>
                    <a:lnTo>
                      <a:pt x="34" y="152"/>
                    </a:lnTo>
                    <a:lnTo>
                      <a:pt x="34" y="156"/>
                    </a:lnTo>
                    <a:lnTo>
                      <a:pt x="34" y="160"/>
                    </a:lnTo>
                    <a:lnTo>
                      <a:pt x="30" y="160"/>
                    </a:lnTo>
                    <a:lnTo>
                      <a:pt x="26" y="156"/>
                    </a:lnTo>
                    <a:lnTo>
                      <a:pt x="26" y="160"/>
                    </a:lnTo>
                    <a:lnTo>
                      <a:pt x="26" y="156"/>
                    </a:lnTo>
                    <a:lnTo>
                      <a:pt x="26" y="152"/>
                    </a:lnTo>
                    <a:lnTo>
                      <a:pt x="26" y="152"/>
                    </a:lnTo>
                    <a:lnTo>
                      <a:pt x="26" y="152"/>
                    </a:lnTo>
                    <a:close/>
                    <a:moveTo>
                      <a:pt x="120" y="206"/>
                    </a:moveTo>
                    <a:lnTo>
                      <a:pt x="120" y="202"/>
                    </a:lnTo>
                    <a:lnTo>
                      <a:pt x="116" y="202"/>
                    </a:lnTo>
                    <a:lnTo>
                      <a:pt x="112" y="202"/>
                    </a:lnTo>
                    <a:lnTo>
                      <a:pt x="112" y="198"/>
                    </a:lnTo>
                    <a:lnTo>
                      <a:pt x="110" y="198"/>
                    </a:lnTo>
                    <a:lnTo>
                      <a:pt x="110" y="194"/>
                    </a:lnTo>
                    <a:lnTo>
                      <a:pt x="106" y="194"/>
                    </a:lnTo>
                    <a:lnTo>
                      <a:pt x="102" y="194"/>
                    </a:lnTo>
                    <a:lnTo>
                      <a:pt x="98" y="190"/>
                    </a:lnTo>
                    <a:lnTo>
                      <a:pt x="94" y="190"/>
                    </a:lnTo>
                    <a:lnTo>
                      <a:pt x="94" y="186"/>
                    </a:lnTo>
                    <a:lnTo>
                      <a:pt x="90" y="186"/>
                    </a:lnTo>
                    <a:lnTo>
                      <a:pt x="86" y="186"/>
                    </a:lnTo>
                    <a:lnTo>
                      <a:pt x="82" y="186"/>
                    </a:lnTo>
                    <a:lnTo>
                      <a:pt x="82" y="182"/>
                    </a:lnTo>
                    <a:lnTo>
                      <a:pt x="82" y="178"/>
                    </a:lnTo>
                    <a:lnTo>
                      <a:pt x="86" y="176"/>
                    </a:lnTo>
                    <a:lnTo>
                      <a:pt x="90" y="176"/>
                    </a:lnTo>
                    <a:lnTo>
                      <a:pt x="90" y="178"/>
                    </a:lnTo>
                    <a:lnTo>
                      <a:pt x="90" y="176"/>
                    </a:lnTo>
                    <a:lnTo>
                      <a:pt x="94" y="176"/>
                    </a:lnTo>
                    <a:lnTo>
                      <a:pt x="98" y="176"/>
                    </a:lnTo>
                    <a:lnTo>
                      <a:pt x="102" y="178"/>
                    </a:lnTo>
                    <a:lnTo>
                      <a:pt x="106" y="178"/>
                    </a:lnTo>
                    <a:lnTo>
                      <a:pt x="110" y="178"/>
                    </a:lnTo>
                    <a:lnTo>
                      <a:pt x="112" y="178"/>
                    </a:lnTo>
                    <a:lnTo>
                      <a:pt x="116" y="176"/>
                    </a:lnTo>
                    <a:lnTo>
                      <a:pt x="120" y="176"/>
                    </a:lnTo>
                    <a:lnTo>
                      <a:pt x="124" y="176"/>
                    </a:lnTo>
                    <a:lnTo>
                      <a:pt x="128" y="172"/>
                    </a:lnTo>
                    <a:lnTo>
                      <a:pt x="128" y="176"/>
                    </a:lnTo>
                    <a:lnTo>
                      <a:pt x="128" y="178"/>
                    </a:lnTo>
                    <a:lnTo>
                      <a:pt x="124" y="178"/>
                    </a:lnTo>
                    <a:lnTo>
                      <a:pt x="124" y="182"/>
                    </a:lnTo>
                    <a:lnTo>
                      <a:pt x="124" y="186"/>
                    </a:lnTo>
                    <a:lnTo>
                      <a:pt x="120" y="186"/>
                    </a:lnTo>
                    <a:lnTo>
                      <a:pt x="120" y="190"/>
                    </a:lnTo>
                    <a:lnTo>
                      <a:pt x="124" y="194"/>
                    </a:lnTo>
                    <a:lnTo>
                      <a:pt x="124" y="198"/>
                    </a:lnTo>
                    <a:lnTo>
                      <a:pt x="120" y="198"/>
                    </a:lnTo>
                    <a:lnTo>
                      <a:pt x="120" y="202"/>
                    </a:lnTo>
                    <a:lnTo>
                      <a:pt x="120" y="206"/>
                    </a:lnTo>
                    <a:lnTo>
                      <a:pt x="120" y="206"/>
                    </a:lnTo>
                    <a:lnTo>
                      <a:pt x="120" y="20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2" name="Freeform 109">
                <a:extLst>
                  <a:ext uri="{FF2B5EF4-FFF2-40B4-BE49-F238E27FC236}">
                    <a16:creationId xmlns:a16="http://schemas.microsoft.com/office/drawing/2014/main" id="{C43E0033-CB32-48F5-B858-8F87579EB37A}"/>
                  </a:ext>
                </a:extLst>
              </p:cNvPr>
              <p:cNvSpPr>
                <a:spLocks/>
              </p:cNvSpPr>
              <p:nvPr/>
            </p:nvSpPr>
            <p:spPr bwMode="auto">
              <a:xfrm>
                <a:off x="4128293" y="7586259"/>
                <a:ext cx="31366" cy="13941"/>
              </a:xfrm>
              <a:custGeom>
                <a:avLst/>
                <a:gdLst>
                  <a:gd name="T0" fmla="*/ 2 w 18"/>
                  <a:gd name="T1" fmla="*/ 8 h 8"/>
                  <a:gd name="T2" fmla="*/ 2 w 18"/>
                  <a:gd name="T3" fmla="*/ 8 h 8"/>
                  <a:gd name="T4" fmla="*/ 2 w 18"/>
                  <a:gd name="T5" fmla="*/ 8 h 8"/>
                  <a:gd name="T6" fmla="*/ 0 w 18"/>
                  <a:gd name="T7" fmla="*/ 8 h 8"/>
                  <a:gd name="T8" fmla="*/ 0 w 18"/>
                  <a:gd name="T9" fmla="*/ 8 h 8"/>
                  <a:gd name="T10" fmla="*/ 2 w 18"/>
                  <a:gd name="T11" fmla="*/ 8 h 8"/>
                  <a:gd name="T12" fmla="*/ 2 w 18"/>
                  <a:gd name="T13" fmla="*/ 8 h 8"/>
                  <a:gd name="T14" fmla="*/ 2 w 18"/>
                  <a:gd name="T15" fmla="*/ 8 h 8"/>
                  <a:gd name="T16" fmla="*/ 6 w 18"/>
                  <a:gd name="T17" fmla="*/ 4 h 8"/>
                  <a:gd name="T18" fmla="*/ 6 w 18"/>
                  <a:gd name="T19" fmla="*/ 4 h 8"/>
                  <a:gd name="T20" fmla="*/ 10 w 18"/>
                  <a:gd name="T21" fmla="*/ 4 h 8"/>
                  <a:gd name="T22" fmla="*/ 10 w 18"/>
                  <a:gd name="T23" fmla="*/ 4 h 8"/>
                  <a:gd name="T24" fmla="*/ 10 w 18"/>
                  <a:gd name="T25" fmla="*/ 4 h 8"/>
                  <a:gd name="T26" fmla="*/ 10 w 18"/>
                  <a:gd name="T27" fmla="*/ 4 h 8"/>
                  <a:gd name="T28" fmla="*/ 10 w 18"/>
                  <a:gd name="T29" fmla="*/ 4 h 8"/>
                  <a:gd name="T30" fmla="*/ 10 w 18"/>
                  <a:gd name="T31" fmla="*/ 0 h 8"/>
                  <a:gd name="T32" fmla="*/ 10 w 18"/>
                  <a:gd name="T33" fmla="*/ 0 h 8"/>
                  <a:gd name="T34" fmla="*/ 10 w 18"/>
                  <a:gd name="T35" fmla="*/ 0 h 8"/>
                  <a:gd name="T36" fmla="*/ 10 w 18"/>
                  <a:gd name="T37" fmla="*/ 0 h 8"/>
                  <a:gd name="T38" fmla="*/ 14 w 18"/>
                  <a:gd name="T39" fmla="*/ 0 h 8"/>
                  <a:gd name="T40" fmla="*/ 14 w 18"/>
                  <a:gd name="T41" fmla="*/ 0 h 8"/>
                  <a:gd name="T42" fmla="*/ 18 w 18"/>
                  <a:gd name="T43" fmla="*/ 0 h 8"/>
                  <a:gd name="T44" fmla="*/ 18 w 18"/>
                  <a:gd name="T45" fmla="*/ 0 h 8"/>
                  <a:gd name="T46" fmla="*/ 18 w 18"/>
                  <a:gd name="T47" fmla="*/ 0 h 8"/>
                  <a:gd name="T48" fmla="*/ 18 w 18"/>
                  <a:gd name="T49" fmla="*/ 0 h 8"/>
                  <a:gd name="T50" fmla="*/ 18 w 18"/>
                  <a:gd name="T51" fmla="*/ 0 h 8"/>
                  <a:gd name="T52" fmla="*/ 18 w 18"/>
                  <a:gd name="T53" fmla="*/ 0 h 8"/>
                  <a:gd name="T54" fmla="*/ 18 w 18"/>
                  <a:gd name="T55" fmla="*/ 4 h 8"/>
                  <a:gd name="T56" fmla="*/ 18 w 18"/>
                  <a:gd name="T57" fmla="*/ 4 h 8"/>
                  <a:gd name="T58" fmla="*/ 18 w 18"/>
                  <a:gd name="T59" fmla="*/ 4 h 8"/>
                  <a:gd name="T60" fmla="*/ 14 w 18"/>
                  <a:gd name="T61" fmla="*/ 4 h 8"/>
                  <a:gd name="T62" fmla="*/ 14 w 18"/>
                  <a:gd name="T63" fmla="*/ 4 h 8"/>
                  <a:gd name="T64" fmla="*/ 10 w 18"/>
                  <a:gd name="T65" fmla="*/ 4 h 8"/>
                  <a:gd name="T66" fmla="*/ 10 w 18"/>
                  <a:gd name="T67" fmla="*/ 4 h 8"/>
                  <a:gd name="T68" fmla="*/ 10 w 18"/>
                  <a:gd name="T69" fmla="*/ 4 h 8"/>
                  <a:gd name="T70" fmla="*/ 10 w 18"/>
                  <a:gd name="T71" fmla="*/ 4 h 8"/>
                  <a:gd name="T72" fmla="*/ 10 w 18"/>
                  <a:gd name="T73" fmla="*/ 4 h 8"/>
                  <a:gd name="T74" fmla="*/ 10 w 18"/>
                  <a:gd name="T75" fmla="*/ 4 h 8"/>
                  <a:gd name="T76" fmla="*/ 6 w 18"/>
                  <a:gd name="T77" fmla="*/ 4 h 8"/>
                  <a:gd name="T78" fmla="*/ 6 w 18"/>
                  <a:gd name="T79" fmla="*/ 4 h 8"/>
                  <a:gd name="T80" fmla="*/ 6 w 18"/>
                  <a:gd name="T81" fmla="*/ 4 h 8"/>
                  <a:gd name="T82" fmla="*/ 2 w 18"/>
                  <a:gd name="T83" fmla="*/ 8 h 8"/>
                  <a:gd name="T84" fmla="*/ 2 w 18"/>
                  <a:gd name="T85" fmla="*/ 8 h 8"/>
                  <a:gd name="T86" fmla="*/ 2 w 18"/>
                  <a:gd name="T87" fmla="*/ 8 h 8"/>
                  <a:gd name="T88" fmla="*/ 2 w 18"/>
                  <a:gd name="T89" fmla="*/ 8 h 8"/>
                  <a:gd name="T90" fmla="*/ 2 w 18"/>
                  <a:gd name="T91" fmla="*/ 8 h 8"/>
                  <a:gd name="T92" fmla="*/ 2 w 18"/>
                  <a:gd name="T93" fmla="*/ 8 h 8"/>
                  <a:gd name="T94" fmla="*/ 2 w 18"/>
                  <a:gd name="T95" fmla="*/ 8 h 8"/>
                  <a:gd name="T96" fmla="*/ 2 w 18"/>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8">
                    <a:moveTo>
                      <a:pt x="2" y="8"/>
                    </a:moveTo>
                    <a:lnTo>
                      <a:pt x="2" y="8"/>
                    </a:lnTo>
                    <a:lnTo>
                      <a:pt x="2" y="8"/>
                    </a:lnTo>
                    <a:lnTo>
                      <a:pt x="0" y="8"/>
                    </a:lnTo>
                    <a:lnTo>
                      <a:pt x="0" y="8"/>
                    </a:lnTo>
                    <a:lnTo>
                      <a:pt x="2" y="8"/>
                    </a:lnTo>
                    <a:lnTo>
                      <a:pt x="2" y="8"/>
                    </a:lnTo>
                    <a:lnTo>
                      <a:pt x="2" y="8"/>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8" y="0"/>
                    </a:lnTo>
                    <a:lnTo>
                      <a:pt x="18" y="0"/>
                    </a:lnTo>
                    <a:lnTo>
                      <a:pt x="18" y="0"/>
                    </a:lnTo>
                    <a:lnTo>
                      <a:pt x="18" y="0"/>
                    </a:lnTo>
                    <a:lnTo>
                      <a:pt x="18" y="0"/>
                    </a:lnTo>
                    <a:lnTo>
                      <a:pt x="18" y="0"/>
                    </a:lnTo>
                    <a:lnTo>
                      <a:pt x="18" y="4"/>
                    </a:lnTo>
                    <a:lnTo>
                      <a:pt x="18" y="4"/>
                    </a:lnTo>
                    <a:lnTo>
                      <a:pt x="18" y="4"/>
                    </a:lnTo>
                    <a:lnTo>
                      <a:pt x="14" y="4"/>
                    </a:lnTo>
                    <a:lnTo>
                      <a:pt x="14" y="4"/>
                    </a:lnTo>
                    <a:lnTo>
                      <a:pt x="10" y="4"/>
                    </a:lnTo>
                    <a:lnTo>
                      <a:pt x="10" y="4"/>
                    </a:lnTo>
                    <a:lnTo>
                      <a:pt x="10" y="4"/>
                    </a:lnTo>
                    <a:lnTo>
                      <a:pt x="10" y="4"/>
                    </a:lnTo>
                    <a:lnTo>
                      <a:pt x="10" y="4"/>
                    </a:lnTo>
                    <a:lnTo>
                      <a:pt x="10" y="4"/>
                    </a:lnTo>
                    <a:lnTo>
                      <a:pt x="6" y="4"/>
                    </a:lnTo>
                    <a:lnTo>
                      <a:pt x="6" y="4"/>
                    </a:lnTo>
                    <a:lnTo>
                      <a:pt x="6" y="4"/>
                    </a:lnTo>
                    <a:lnTo>
                      <a:pt x="2" y="8"/>
                    </a:lnTo>
                    <a:lnTo>
                      <a:pt x="2" y="8"/>
                    </a:lnTo>
                    <a:lnTo>
                      <a:pt x="2" y="8"/>
                    </a:lnTo>
                    <a:lnTo>
                      <a:pt x="2" y="8"/>
                    </a:lnTo>
                    <a:lnTo>
                      <a:pt x="2" y="8"/>
                    </a:lnTo>
                    <a:lnTo>
                      <a:pt x="2" y="8"/>
                    </a:lnTo>
                    <a:lnTo>
                      <a:pt x="2" y="8"/>
                    </a:lnTo>
                    <a:lnTo>
                      <a:pt x="2"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3" name="Freeform 110">
                <a:extLst>
                  <a:ext uri="{FF2B5EF4-FFF2-40B4-BE49-F238E27FC236}">
                    <a16:creationId xmlns:a16="http://schemas.microsoft.com/office/drawing/2014/main" id="{E53866AE-3842-4F02-9CE1-D2DCDE8ACB65}"/>
                  </a:ext>
                </a:extLst>
              </p:cNvPr>
              <p:cNvSpPr>
                <a:spLocks/>
              </p:cNvSpPr>
              <p:nvPr/>
            </p:nvSpPr>
            <p:spPr bwMode="auto">
              <a:xfrm>
                <a:off x="4874118" y="8133430"/>
                <a:ext cx="174258" cy="90614"/>
              </a:xfrm>
              <a:custGeom>
                <a:avLst/>
                <a:gdLst>
                  <a:gd name="T0" fmla="*/ 48 w 100"/>
                  <a:gd name="T1" fmla="*/ 4 h 52"/>
                  <a:gd name="T2" fmla="*/ 56 w 100"/>
                  <a:gd name="T3" fmla="*/ 0 h 52"/>
                  <a:gd name="T4" fmla="*/ 60 w 100"/>
                  <a:gd name="T5" fmla="*/ 0 h 52"/>
                  <a:gd name="T6" fmla="*/ 60 w 100"/>
                  <a:gd name="T7" fmla="*/ 0 h 52"/>
                  <a:gd name="T8" fmla="*/ 64 w 100"/>
                  <a:gd name="T9" fmla="*/ 4 h 52"/>
                  <a:gd name="T10" fmla="*/ 68 w 100"/>
                  <a:gd name="T11" fmla="*/ 4 h 52"/>
                  <a:gd name="T12" fmla="*/ 78 w 100"/>
                  <a:gd name="T13" fmla="*/ 10 h 52"/>
                  <a:gd name="T14" fmla="*/ 82 w 100"/>
                  <a:gd name="T15" fmla="*/ 10 h 52"/>
                  <a:gd name="T16" fmla="*/ 86 w 100"/>
                  <a:gd name="T17" fmla="*/ 10 h 52"/>
                  <a:gd name="T18" fmla="*/ 90 w 100"/>
                  <a:gd name="T19" fmla="*/ 10 h 52"/>
                  <a:gd name="T20" fmla="*/ 94 w 100"/>
                  <a:gd name="T21" fmla="*/ 14 h 52"/>
                  <a:gd name="T22" fmla="*/ 98 w 100"/>
                  <a:gd name="T23" fmla="*/ 18 h 52"/>
                  <a:gd name="T24" fmla="*/ 94 w 100"/>
                  <a:gd name="T25" fmla="*/ 26 h 52"/>
                  <a:gd name="T26" fmla="*/ 98 w 100"/>
                  <a:gd name="T27" fmla="*/ 30 h 52"/>
                  <a:gd name="T28" fmla="*/ 100 w 100"/>
                  <a:gd name="T29" fmla="*/ 36 h 52"/>
                  <a:gd name="T30" fmla="*/ 100 w 100"/>
                  <a:gd name="T31" fmla="*/ 40 h 52"/>
                  <a:gd name="T32" fmla="*/ 94 w 100"/>
                  <a:gd name="T33" fmla="*/ 48 h 52"/>
                  <a:gd name="T34" fmla="*/ 94 w 100"/>
                  <a:gd name="T35" fmla="*/ 52 h 52"/>
                  <a:gd name="T36" fmla="*/ 82 w 100"/>
                  <a:gd name="T37" fmla="*/ 48 h 52"/>
                  <a:gd name="T38" fmla="*/ 78 w 100"/>
                  <a:gd name="T39" fmla="*/ 52 h 52"/>
                  <a:gd name="T40" fmla="*/ 78 w 100"/>
                  <a:gd name="T41" fmla="*/ 52 h 52"/>
                  <a:gd name="T42" fmla="*/ 74 w 100"/>
                  <a:gd name="T43" fmla="*/ 52 h 52"/>
                  <a:gd name="T44" fmla="*/ 72 w 100"/>
                  <a:gd name="T45" fmla="*/ 48 h 52"/>
                  <a:gd name="T46" fmla="*/ 68 w 100"/>
                  <a:gd name="T47" fmla="*/ 44 h 52"/>
                  <a:gd name="T48" fmla="*/ 60 w 100"/>
                  <a:gd name="T49" fmla="*/ 40 h 52"/>
                  <a:gd name="T50" fmla="*/ 56 w 100"/>
                  <a:gd name="T51" fmla="*/ 40 h 52"/>
                  <a:gd name="T52" fmla="*/ 56 w 100"/>
                  <a:gd name="T53" fmla="*/ 36 h 52"/>
                  <a:gd name="T54" fmla="*/ 48 w 100"/>
                  <a:gd name="T55" fmla="*/ 40 h 52"/>
                  <a:gd name="T56" fmla="*/ 46 w 100"/>
                  <a:gd name="T57" fmla="*/ 40 h 52"/>
                  <a:gd name="T58" fmla="*/ 42 w 100"/>
                  <a:gd name="T59" fmla="*/ 40 h 52"/>
                  <a:gd name="T60" fmla="*/ 34 w 100"/>
                  <a:gd name="T61" fmla="*/ 36 h 52"/>
                  <a:gd name="T62" fmla="*/ 34 w 100"/>
                  <a:gd name="T63" fmla="*/ 36 h 52"/>
                  <a:gd name="T64" fmla="*/ 30 w 100"/>
                  <a:gd name="T65" fmla="*/ 40 h 52"/>
                  <a:gd name="T66" fmla="*/ 26 w 100"/>
                  <a:gd name="T67" fmla="*/ 36 h 52"/>
                  <a:gd name="T68" fmla="*/ 22 w 100"/>
                  <a:gd name="T69" fmla="*/ 36 h 52"/>
                  <a:gd name="T70" fmla="*/ 22 w 100"/>
                  <a:gd name="T71" fmla="*/ 36 h 52"/>
                  <a:gd name="T72" fmla="*/ 16 w 100"/>
                  <a:gd name="T73" fmla="*/ 36 h 52"/>
                  <a:gd name="T74" fmla="*/ 4 w 100"/>
                  <a:gd name="T75" fmla="*/ 40 h 52"/>
                  <a:gd name="T76" fmla="*/ 4 w 100"/>
                  <a:gd name="T77" fmla="*/ 40 h 52"/>
                  <a:gd name="T78" fmla="*/ 0 w 100"/>
                  <a:gd name="T79" fmla="*/ 44 h 52"/>
                  <a:gd name="T80" fmla="*/ 0 w 100"/>
                  <a:gd name="T81" fmla="*/ 40 h 52"/>
                  <a:gd name="T82" fmla="*/ 0 w 100"/>
                  <a:gd name="T83" fmla="*/ 32 h 52"/>
                  <a:gd name="T84" fmla="*/ 0 w 100"/>
                  <a:gd name="T85" fmla="*/ 32 h 52"/>
                  <a:gd name="T86" fmla="*/ 0 w 100"/>
                  <a:gd name="T87" fmla="*/ 30 h 52"/>
                  <a:gd name="T88" fmla="*/ 4 w 100"/>
                  <a:gd name="T89" fmla="*/ 26 h 52"/>
                  <a:gd name="T90" fmla="*/ 4 w 100"/>
                  <a:gd name="T91" fmla="*/ 22 h 52"/>
                  <a:gd name="T92" fmla="*/ 4 w 100"/>
                  <a:gd name="T93" fmla="*/ 18 h 52"/>
                  <a:gd name="T94" fmla="*/ 8 w 100"/>
                  <a:gd name="T95" fmla="*/ 10 h 52"/>
                  <a:gd name="T96" fmla="*/ 12 w 100"/>
                  <a:gd name="T97" fmla="*/ 10 h 52"/>
                  <a:gd name="T98" fmla="*/ 16 w 100"/>
                  <a:gd name="T99" fmla="*/ 10 h 52"/>
                  <a:gd name="T100" fmla="*/ 22 w 100"/>
                  <a:gd name="T101" fmla="*/ 6 h 52"/>
                  <a:gd name="T102" fmla="*/ 26 w 100"/>
                  <a:gd name="T103" fmla="*/ 14 h 52"/>
                  <a:gd name="T104" fmla="*/ 30 w 100"/>
                  <a:gd name="T105" fmla="*/ 14 h 52"/>
                  <a:gd name="T106" fmla="*/ 30 w 100"/>
                  <a:gd name="T107" fmla="*/ 22 h 52"/>
                  <a:gd name="T108" fmla="*/ 38 w 100"/>
                  <a:gd name="T109" fmla="*/ 26 h 52"/>
                  <a:gd name="T110" fmla="*/ 42 w 100"/>
                  <a:gd name="T111" fmla="*/ 22 h 52"/>
                  <a:gd name="T112" fmla="*/ 48 w 100"/>
                  <a:gd name="T113" fmla="*/ 18 h 52"/>
                  <a:gd name="T114" fmla="*/ 46 w 100"/>
                  <a:gd name="T115" fmla="*/ 6 h 52"/>
                  <a:gd name="T116" fmla="*/ 46 w 100"/>
                  <a:gd name="T1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52">
                    <a:moveTo>
                      <a:pt x="46" y="4"/>
                    </a:moveTo>
                    <a:lnTo>
                      <a:pt x="46" y="4"/>
                    </a:lnTo>
                    <a:lnTo>
                      <a:pt x="46" y="4"/>
                    </a:lnTo>
                    <a:lnTo>
                      <a:pt x="48" y="4"/>
                    </a:lnTo>
                    <a:lnTo>
                      <a:pt x="48" y="4"/>
                    </a:lnTo>
                    <a:lnTo>
                      <a:pt x="48" y="4"/>
                    </a:lnTo>
                    <a:lnTo>
                      <a:pt x="48" y="4"/>
                    </a:lnTo>
                    <a:lnTo>
                      <a:pt x="52" y="4"/>
                    </a:lnTo>
                    <a:lnTo>
                      <a:pt x="56" y="0"/>
                    </a:lnTo>
                    <a:lnTo>
                      <a:pt x="56" y="0"/>
                    </a:lnTo>
                    <a:lnTo>
                      <a:pt x="56" y="0"/>
                    </a:lnTo>
                    <a:lnTo>
                      <a:pt x="56" y="0"/>
                    </a:lnTo>
                    <a:lnTo>
                      <a:pt x="56" y="0"/>
                    </a:lnTo>
                    <a:lnTo>
                      <a:pt x="60" y="0"/>
                    </a:lnTo>
                    <a:lnTo>
                      <a:pt x="60" y="0"/>
                    </a:lnTo>
                    <a:lnTo>
                      <a:pt x="60" y="0"/>
                    </a:lnTo>
                    <a:lnTo>
                      <a:pt x="60" y="0"/>
                    </a:lnTo>
                    <a:lnTo>
                      <a:pt x="60" y="4"/>
                    </a:lnTo>
                    <a:lnTo>
                      <a:pt x="60" y="4"/>
                    </a:lnTo>
                    <a:lnTo>
                      <a:pt x="60" y="0"/>
                    </a:lnTo>
                    <a:lnTo>
                      <a:pt x="60" y="0"/>
                    </a:lnTo>
                    <a:lnTo>
                      <a:pt x="60" y="0"/>
                    </a:lnTo>
                    <a:lnTo>
                      <a:pt x="60" y="0"/>
                    </a:lnTo>
                    <a:lnTo>
                      <a:pt x="64" y="0"/>
                    </a:lnTo>
                    <a:lnTo>
                      <a:pt x="64" y="4"/>
                    </a:lnTo>
                    <a:lnTo>
                      <a:pt x="64" y="4"/>
                    </a:lnTo>
                    <a:lnTo>
                      <a:pt x="68" y="4"/>
                    </a:lnTo>
                    <a:lnTo>
                      <a:pt x="68" y="4"/>
                    </a:lnTo>
                    <a:lnTo>
                      <a:pt x="68" y="4"/>
                    </a:lnTo>
                    <a:lnTo>
                      <a:pt x="68" y="4"/>
                    </a:lnTo>
                    <a:lnTo>
                      <a:pt x="72" y="6"/>
                    </a:lnTo>
                    <a:lnTo>
                      <a:pt x="72" y="6"/>
                    </a:lnTo>
                    <a:lnTo>
                      <a:pt x="74" y="10"/>
                    </a:lnTo>
                    <a:lnTo>
                      <a:pt x="74" y="10"/>
                    </a:lnTo>
                    <a:lnTo>
                      <a:pt x="78" y="10"/>
                    </a:lnTo>
                    <a:lnTo>
                      <a:pt x="78" y="10"/>
                    </a:lnTo>
                    <a:lnTo>
                      <a:pt x="78" y="10"/>
                    </a:lnTo>
                    <a:lnTo>
                      <a:pt x="78" y="10"/>
                    </a:lnTo>
                    <a:lnTo>
                      <a:pt x="78" y="10"/>
                    </a:lnTo>
                    <a:lnTo>
                      <a:pt x="82" y="10"/>
                    </a:lnTo>
                    <a:lnTo>
                      <a:pt x="82" y="10"/>
                    </a:lnTo>
                    <a:lnTo>
                      <a:pt x="82" y="10"/>
                    </a:lnTo>
                    <a:lnTo>
                      <a:pt x="82" y="10"/>
                    </a:lnTo>
                    <a:lnTo>
                      <a:pt x="86" y="10"/>
                    </a:lnTo>
                    <a:lnTo>
                      <a:pt x="86" y="10"/>
                    </a:lnTo>
                    <a:lnTo>
                      <a:pt x="86" y="10"/>
                    </a:lnTo>
                    <a:lnTo>
                      <a:pt x="90" y="10"/>
                    </a:lnTo>
                    <a:lnTo>
                      <a:pt x="90" y="10"/>
                    </a:lnTo>
                    <a:lnTo>
                      <a:pt x="90" y="10"/>
                    </a:lnTo>
                    <a:lnTo>
                      <a:pt x="90" y="10"/>
                    </a:lnTo>
                    <a:lnTo>
                      <a:pt x="90" y="10"/>
                    </a:lnTo>
                    <a:lnTo>
                      <a:pt x="94" y="10"/>
                    </a:lnTo>
                    <a:lnTo>
                      <a:pt x="94" y="14"/>
                    </a:lnTo>
                    <a:lnTo>
                      <a:pt x="90" y="14"/>
                    </a:lnTo>
                    <a:lnTo>
                      <a:pt x="94" y="14"/>
                    </a:lnTo>
                    <a:lnTo>
                      <a:pt x="94" y="14"/>
                    </a:lnTo>
                    <a:lnTo>
                      <a:pt x="94" y="14"/>
                    </a:lnTo>
                    <a:lnTo>
                      <a:pt x="98" y="18"/>
                    </a:lnTo>
                    <a:lnTo>
                      <a:pt x="98" y="18"/>
                    </a:lnTo>
                    <a:lnTo>
                      <a:pt x="98" y="18"/>
                    </a:lnTo>
                    <a:lnTo>
                      <a:pt x="98" y="18"/>
                    </a:lnTo>
                    <a:lnTo>
                      <a:pt x="94" y="22"/>
                    </a:lnTo>
                    <a:lnTo>
                      <a:pt x="94" y="26"/>
                    </a:lnTo>
                    <a:lnTo>
                      <a:pt x="94" y="26"/>
                    </a:lnTo>
                    <a:lnTo>
                      <a:pt x="94" y="26"/>
                    </a:lnTo>
                    <a:lnTo>
                      <a:pt x="98" y="26"/>
                    </a:lnTo>
                    <a:lnTo>
                      <a:pt x="98" y="26"/>
                    </a:lnTo>
                    <a:lnTo>
                      <a:pt x="98" y="26"/>
                    </a:lnTo>
                    <a:lnTo>
                      <a:pt x="98" y="30"/>
                    </a:lnTo>
                    <a:lnTo>
                      <a:pt x="98" y="30"/>
                    </a:lnTo>
                    <a:lnTo>
                      <a:pt x="98" y="30"/>
                    </a:lnTo>
                    <a:lnTo>
                      <a:pt x="98" y="32"/>
                    </a:lnTo>
                    <a:lnTo>
                      <a:pt x="100" y="32"/>
                    </a:lnTo>
                    <a:lnTo>
                      <a:pt x="100" y="36"/>
                    </a:lnTo>
                    <a:lnTo>
                      <a:pt x="100" y="36"/>
                    </a:lnTo>
                    <a:lnTo>
                      <a:pt x="100" y="40"/>
                    </a:lnTo>
                    <a:lnTo>
                      <a:pt x="100" y="40"/>
                    </a:lnTo>
                    <a:lnTo>
                      <a:pt x="100" y="40"/>
                    </a:lnTo>
                    <a:lnTo>
                      <a:pt x="100" y="44"/>
                    </a:lnTo>
                    <a:lnTo>
                      <a:pt x="100" y="40"/>
                    </a:lnTo>
                    <a:lnTo>
                      <a:pt x="100" y="40"/>
                    </a:lnTo>
                    <a:lnTo>
                      <a:pt x="98" y="44"/>
                    </a:lnTo>
                    <a:lnTo>
                      <a:pt x="98" y="44"/>
                    </a:lnTo>
                    <a:lnTo>
                      <a:pt x="94" y="44"/>
                    </a:lnTo>
                    <a:lnTo>
                      <a:pt x="94" y="48"/>
                    </a:lnTo>
                    <a:lnTo>
                      <a:pt x="94" y="48"/>
                    </a:lnTo>
                    <a:lnTo>
                      <a:pt x="94" y="48"/>
                    </a:lnTo>
                    <a:lnTo>
                      <a:pt x="94" y="48"/>
                    </a:lnTo>
                    <a:lnTo>
                      <a:pt x="94" y="52"/>
                    </a:lnTo>
                    <a:lnTo>
                      <a:pt x="94" y="52"/>
                    </a:lnTo>
                    <a:lnTo>
                      <a:pt x="90" y="52"/>
                    </a:lnTo>
                    <a:lnTo>
                      <a:pt x="90" y="52"/>
                    </a:lnTo>
                    <a:lnTo>
                      <a:pt x="86" y="48"/>
                    </a:lnTo>
                    <a:lnTo>
                      <a:pt x="86" y="48"/>
                    </a:lnTo>
                    <a:lnTo>
                      <a:pt x="82" y="48"/>
                    </a:lnTo>
                    <a:lnTo>
                      <a:pt x="82" y="52"/>
                    </a:lnTo>
                    <a:lnTo>
                      <a:pt x="82" y="52"/>
                    </a:lnTo>
                    <a:lnTo>
                      <a:pt x="82" y="52"/>
                    </a:lnTo>
                    <a:lnTo>
                      <a:pt x="82" y="52"/>
                    </a:lnTo>
                    <a:lnTo>
                      <a:pt x="78" y="52"/>
                    </a:lnTo>
                    <a:lnTo>
                      <a:pt x="78" y="52"/>
                    </a:lnTo>
                    <a:lnTo>
                      <a:pt x="78" y="52"/>
                    </a:lnTo>
                    <a:lnTo>
                      <a:pt x="78" y="52"/>
                    </a:lnTo>
                    <a:lnTo>
                      <a:pt x="78" y="52"/>
                    </a:lnTo>
                    <a:lnTo>
                      <a:pt x="78" y="52"/>
                    </a:lnTo>
                    <a:lnTo>
                      <a:pt x="78" y="52"/>
                    </a:lnTo>
                    <a:lnTo>
                      <a:pt x="78" y="52"/>
                    </a:lnTo>
                    <a:lnTo>
                      <a:pt x="78" y="52"/>
                    </a:lnTo>
                    <a:lnTo>
                      <a:pt x="74" y="52"/>
                    </a:lnTo>
                    <a:lnTo>
                      <a:pt x="74" y="52"/>
                    </a:lnTo>
                    <a:lnTo>
                      <a:pt x="74" y="52"/>
                    </a:lnTo>
                    <a:lnTo>
                      <a:pt x="74" y="52"/>
                    </a:lnTo>
                    <a:lnTo>
                      <a:pt x="74" y="48"/>
                    </a:lnTo>
                    <a:lnTo>
                      <a:pt x="72" y="48"/>
                    </a:lnTo>
                    <a:lnTo>
                      <a:pt x="72" y="48"/>
                    </a:lnTo>
                    <a:lnTo>
                      <a:pt x="72" y="48"/>
                    </a:lnTo>
                    <a:lnTo>
                      <a:pt x="72" y="48"/>
                    </a:lnTo>
                    <a:lnTo>
                      <a:pt x="68" y="48"/>
                    </a:lnTo>
                    <a:lnTo>
                      <a:pt x="68" y="44"/>
                    </a:lnTo>
                    <a:lnTo>
                      <a:pt x="68" y="44"/>
                    </a:lnTo>
                    <a:lnTo>
                      <a:pt x="64" y="44"/>
                    </a:lnTo>
                    <a:lnTo>
                      <a:pt x="64" y="40"/>
                    </a:lnTo>
                    <a:lnTo>
                      <a:pt x="60" y="40"/>
                    </a:lnTo>
                    <a:lnTo>
                      <a:pt x="60" y="40"/>
                    </a:lnTo>
                    <a:lnTo>
                      <a:pt x="60" y="40"/>
                    </a:lnTo>
                    <a:lnTo>
                      <a:pt x="56" y="40"/>
                    </a:lnTo>
                    <a:lnTo>
                      <a:pt x="56" y="40"/>
                    </a:lnTo>
                    <a:lnTo>
                      <a:pt x="56" y="40"/>
                    </a:lnTo>
                    <a:lnTo>
                      <a:pt x="56" y="40"/>
                    </a:lnTo>
                    <a:lnTo>
                      <a:pt x="56" y="40"/>
                    </a:lnTo>
                    <a:lnTo>
                      <a:pt x="56" y="36"/>
                    </a:lnTo>
                    <a:lnTo>
                      <a:pt x="56" y="36"/>
                    </a:lnTo>
                    <a:lnTo>
                      <a:pt x="56" y="36"/>
                    </a:lnTo>
                    <a:lnTo>
                      <a:pt x="56" y="36"/>
                    </a:lnTo>
                    <a:lnTo>
                      <a:pt x="56" y="36"/>
                    </a:lnTo>
                    <a:lnTo>
                      <a:pt x="52" y="36"/>
                    </a:lnTo>
                    <a:lnTo>
                      <a:pt x="52" y="36"/>
                    </a:lnTo>
                    <a:lnTo>
                      <a:pt x="48" y="36"/>
                    </a:lnTo>
                    <a:lnTo>
                      <a:pt x="48" y="40"/>
                    </a:lnTo>
                    <a:lnTo>
                      <a:pt x="48" y="40"/>
                    </a:lnTo>
                    <a:lnTo>
                      <a:pt x="48" y="40"/>
                    </a:lnTo>
                    <a:lnTo>
                      <a:pt x="48" y="40"/>
                    </a:lnTo>
                    <a:lnTo>
                      <a:pt x="48" y="40"/>
                    </a:lnTo>
                    <a:lnTo>
                      <a:pt x="46" y="40"/>
                    </a:lnTo>
                    <a:lnTo>
                      <a:pt x="46" y="40"/>
                    </a:lnTo>
                    <a:lnTo>
                      <a:pt x="46" y="40"/>
                    </a:lnTo>
                    <a:lnTo>
                      <a:pt x="46" y="40"/>
                    </a:lnTo>
                    <a:lnTo>
                      <a:pt x="46" y="40"/>
                    </a:lnTo>
                    <a:lnTo>
                      <a:pt x="42" y="40"/>
                    </a:lnTo>
                    <a:lnTo>
                      <a:pt x="42" y="40"/>
                    </a:lnTo>
                    <a:lnTo>
                      <a:pt x="42" y="36"/>
                    </a:lnTo>
                    <a:lnTo>
                      <a:pt x="42" y="36"/>
                    </a:lnTo>
                    <a:lnTo>
                      <a:pt x="38" y="36"/>
                    </a:lnTo>
                    <a:lnTo>
                      <a:pt x="38" y="36"/>
                    </a:lnTo>
                    <a:lnTo>
                      <a:pt x="34" y="36"/>
                    </a:lnTo>
                    <a:lnTo>
                      <a:pt x="34" y="36"/>
                    </a:lnTo>
                    <a:lnTo>
                      <a:pt x="34" y="36"/>
                    </a:lnTo>
                    <a:lnTo>
                      <a:pt x="34" y="36"/>
                    </a:lnTo>
                    <a:lnTo>
                      <a:pt x="34" y="36"/>
                    </a:lnTo>
                    <a:lnTo>
                      <a:pt x="34" y="36"/>
                    </a:lnTo>
                    <a:lnTo>
                      <a:pt x="30" y="36"/>
                    </a:lnTo>
                    <a:lnTo>
                      <a:pt x="30" y="36"/>
                    </a:lnTo>
                    <a:lnTo>
                      <a:pt x="30" y="40"/>
                    </a:lnTo>
                    <a:lnTo>
                      <a:pt x="30" y="40"/>
                    </a:lnTo>
                    <a:lnTo>
                      <a:pt x="30" y="40"/>
                    </a:lnTo>
                    <a:lnTo>
                      <a:pt x="26" y="36"/>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22" y="36"/>
                    </a:lnTo>
                    <a:lnTo>
                      <a:pt x="22" y="36"/>
                    </a:lnTo>
                    <a:lnTo>
                      <a:pt x="18" y="36"/>
                    </a:lnTo>
                    <a:lnTo>
                      <a:pt x="18" y="36"/>
                    </a:lnTo>
                    <a:lnTo>
                      <a:pt x="18" y="36"/>
                    </a:lnTo>
                    <a:lnTo>
                      <a:pt x="16" y="36"/>
                    </a:lnTo>
                    <a:lnTo>
                      <a:pt x="16" y="36"/>
                    </a:lnTo>
                    <a:lnTo>
                      <a:pt x="16" y="36"/>
                    </a:lnTo>
                    <a:lnTo>
                      <a:pt x="12" y="36"/>
                    </a:lnTo>
                    <a:lnTo>
                      <a:pt x="8" y="36"/>
                    </a:lnTo>
                    <a:lnTo>
                      <a:pt x="8" y="40"/>
                    </a:lnTo>
                    <a:lnTo>
                      <a:pt x="4" y="40"/>
                    </a:lnTo>
                    <a:lnTo>
                      <a:pt x="4" y="40"/>
                    </a:lnTo>
                    <a:lnTo>
                      <a:pt x="4" y="40"/>
                    </a:lnTo>
                    <a:lnTo>
                      <a:pt x="4" y="40"/>
                    </a:lnTo>
                    <a:lnTo>
                      <a:pt x="4" y="40"/>
                    </a:lnTo>
                    <a:lnTo>
                      <a:pt x="4" y="40"/>
                    </a:lnTo>
                    <a:lnTo>
                      <a:pt x="4" y="44"/>
                    </a:lnTo>
                    <a:lnTo>
                      <a:pt x="4" y="44"/>
                    </a:lnTo>
                    <a:lnTo>
                      <a:pt x="0" y="44"/>
                    </a:lnTo>
                    <a:lnTo>
                      <a:pt x="0" y="44"/>
                    </a:lnTo>
                    <a:lnTo>
                      <a:pt x="0" y="44"/>
                    </a:lnTo>
                    <a:lnTo>
                      <a:pt x="0" y="44"/>
                    </a:lnTo>
                    <a:lnTo>
                      <a:pt x="0" y="44"/>
                    </a:lnTo>
                    <a:lnTo>
                      <a:pt x="0" y="44"/>
                    </a:lnTo>
                    <a:lnTo>
                      <a:pt x="0" y="44"/>
                    </a:lnTo>
                    <a:lnTo>
                      <a:pt x="0" y="40"/>
                    </a:lnTo>
                    <a:lnTo>
                      <a:pt x="0" y="40"/>
                    </a:lnTo>
                    <a:lnTo>
                      <a:pt x="0" y="40"/>
                    </a:lnTo>
                    <a:lnTo>
                      <a:pt x="0" y="40"/>
                    </a:lnTo>
                    <a:lnTo>
                      <a:pt x="0" y="36"/>
                    </a:lnTo>
                    <a:lnTo>
                      <a:pt x="0" y="32"/>
                    </a:lnTo>
                    <a:lnTo>
                      <a:pt x="0" y="32"/>
                    </a:lnTo>
                    <a:lnTo>
                      <a:pt x="0" y="36"/>
                    </a:lnTo>
                    <a:lnTo>
                      <a:pt x="0" y="36"/>
                    </a:lnTo>
                    <a:lnTo>
                      <a:pt x="0" y="32"/>
                    </a:lnTo>
                    <a:lnTo>
                      <a:pt x="0" y="32"/>
                    </a:lnTo>
                    <a:lnTo>
                      <a:pt x="0" y="32"/>
                    </a:lnTo>
                    <a:lnTo>
                      <a:pt x="0" y="30"/>
                    </a:lnTo>
                    <a:lnTo>
                      <a:pt x="0" y="30"/>
                    </a:lnTo>
                    <a:lnTo>
                      <a:pt x="0" y="30"/>
                    </a:lnTo>
                    <a:lnTo>
                      <a:pt x="0" y="30"/>
                    </a:lnTo>
                    <a:lnTo>
                      <a:pt x="0" y="30"/>
                    </a:lnTo>
                    <a:lnTo>
                      <a:pt x="0" y="26"/>
                    </a:lnTo>
                    <a:lnTo>
                      <a:pt x="0" y="26"/>
                    </a:lnTo>
                    <a:lnTo>
                      <a:pt x="4" y="26"/>
                    </a:lnTo>
                    <a:lnTo>
                      <a:pt x="4" y="26"/>
                    </a:lnTo>
                    <a:lnTo>
                      <a:pt x="4" y="26"/>
                    </a:lnTo>
                    <a:lnTo>
                      <a:pt x="4" y="22"/>
                    </a:lnTo>
                    <a:lnTo>
                      <a:pt x="4" y="22"/>
                    </a:lnTo>
                    <a:lnTo>
                      <a:pt x="4" y="22"/>
                    </a:lnTo>
                    <a:lnTo>
                      <a:pt x="4" y="22"/>
                    </a:lnTo>
                    <a:lnTo>
                      <a:pt x="4" y="22"/>
                    </a:lnTo>
                    <a:lnTo>
                      <a:pt x="4" y="18"/>
                    </a:lnTo>
                    <a:lnTo>
                      <a:pt x="4" y="18"/>
                    </a:lnTo>
                    <a:lnTo>
                      <a:pt x="4" y="18"/>
                    </a:lnTo>
                    <a:lnTo>
                      <a:pt x="4" y="18"/>
                    </a:lnTo>
                    <a:lnTo>
                      <a:pt x="8" y="18"/>
                    </a:lnTo>
                    <a:lnTo>
                      <a:pt x="8" y="14"/>
                    </a:lnTo>
                    <a:lnTo>
                      <a:pt x="8" y="14"/>
                    </a:lnTo>
                    <a:lnTo>
                      <a:pt x="8" y="10"/>
                    </a:lnTo>
                    <a:lnTo>
                      <a:pt x="8" y="10"/>
                    </a:lnTo>
                    <a:lnTo>
                      <a:pt x="8" y="10"/>
                    </a:lnTo>
                    <a:lnTo>
                      <a:pt x="8" y="10"/>
                    </a:lnTo>
                    <a:lnTo>
                      <a:pt x="12" y="10"/>
                    </a:lnTo>
                    <a:lnTo>
                      <a:pt x="12" y="10"/>
                    </a:lnTo>
                    <a:lnTo>
                      <a:pt x="12" y="10"/>
                    </a:lnTo>
                    <a:lnTo>
                      <a:pt x="12" y="10"/>
                    </a:lnTo>
                    <a:lnTo>
                      <a:pt x="12" y="10"/>
                    </a:lnTo>
                    <a:lnTo>
                      <a:pt x="16" y="10"/>
                    </a:lnTo>
                    <a:lnTo>
                      <a:pt x="16" y="10"/>
                    </a:lnTo>
                    <a:lnTo>
                      <a:pt x="16" y="10"/>
                    </a:lnTo>
                    <a:lnTo>
                      <a:pt x="18" y="6"/>
                    </a:lnTo>
                    <a:lnTo>
                      <a:pt x="18" y="6"/>
                    </a:lnTo>
                    <a:lnTo>
                      <a:pt x="22" y="6"/>
                    </a:lnTo>
                    <a:lnTo>
                      <a:pt x="22" y="6"/>
                    </a:lnTo>
                    <a:lnTo>
                      <a:pt x="22" y="6"/>
                    </a:lnTo>
                    <a:lnTo>
                      <a:pt x="22" y="10"/>
                    </a:lnTo>
                    <a:lnTo>
                      <a:pt x="22" y="10"/>
                    </a:lnTo>
                    <a:lnTo>
                      <a:pt x="22" y="10"/>
                    </a:lnTo>
                    <a:lnTo>
                      <a:pt x="22" y="10"/>
                    </a:lnTo>
                    <a:lnTo>
                      <a:pt x="26" y="14"/>
                    </a:lnTo>
                    <a:lnTo>
                      <a:pt x="26" y="14"/>
                    </a:lnTo>
                    <a:lnTo>
                      <a:pt x="26" y="14"/>
                    </a:lnTo>
                    <a:lnTo>
                      <a:pt x="26" y="14"/>
                    </a:lnTo>
                    <a:lnTo>
                      <a:pt x="30" y="14"/>
                    </a:lnTo>
                    <a:lnTo>
                      <a:pt x="30" y="14"/>
                    </a:lnTo>
                    <a:lnTo>
                      <a:pt x="30" y="14"/>
                    </a:lnTo>
                    <a:lnTo>
                      <a:pt x="30" y="18"/>
                    </a:lnTo>
                    <a:lnTo>
                      <a:pt x="30" y="18"/>
                    </a:lnTo>
                    <a:lnTo>
                      <a:pt x="30" y="22"/>
                    </a:lnTo>
                    <a:lnTo>
                      <a:pt x="30" y="22"/>
                    </a:lnTo>
                    <a:lnTo>
                      <a:pt x="30" y="22"/>
                    </a:lnTo>
                    <a:lnTo>
                      <a:pt x="34" y="22"/>
                    </a:lnTo>
                    <a:lnTo>
                      <a:pt x="34" y="22"/>
                    </a:lnTo>
                    <a:lnTo>
                      <a:pt x="38" y="26"/>
                    </a:lnTo>
                    <a:lnTo>
                      <a:pt x="38" y="26"/>
                    </a:lnTo>
                    <a:lnTo>
                      <a:pt x="38" y="26"/>
                    </a:lnTo>
                    <a:lnTo>
                      <a:pt x="38" y="26"/>
                    </a:lnTo>
                    <a:lnTo>
                      <a:pt x="42" y="26"/>
                    </a:lnTo>
                    <a:lnTo>
                      <a:pt x="42" y="26"/>
                    </a:lnTo>
                    <a:lnTo>
                      <a:pt x="42" y="22"/>
                    </a:lnTo>
                    <a:lnTo>
                      <a:pt x="42" y="22"/>
                    </a:lnTo>
                    <a:lnTo>
                      <a:pt x="46" y="22"/>
                    </a:lnTo>
                    <a:lnTo>
                      <a:pt x="46" y="22"/>
                    </a:lnTo>
                    <a:lnTo>
                      <a:pt x="46" y="18"/>
                    </a:lnTo>
                    <a:lnTo>
                      <a:pt x="48" y="18"/>
                    </a:lnTo>
                    <a:lnTo>
                      <a:pt x="48" y="18"/>
                    </a:lnTo>
                    <a:lnTo>
                      <a:pt x="48" y="14"/>
                    </a:lnTo>
                    <a:lnTo>
                      <a:pt x="46" y="10"/>
                    </a:lnTo>
                    <a:lnTo>
                      <a:pt x="46" y="6"/>
                    </a:lnTo>
                    <a:lnTo>
                      <a:pt x="46" y="6"/>
                    </a:lnTo>
                    <a:lnTo>
                      <a:pt x="46" y="6"/>
                    </a:lnTo>
                    <a:lnTo>
                      <a:pt x="46" y="6"/>
                    </a:lnTo>
                    <a:lnTo>
                      <a:pt x="46" y="4"/>
                    </a:lnTo>
                    <a:lnTo>
                      <a:pt x="46" y="4"/>
                    </a:lnTo>
                    <a:lnTo>
                      <a:pt x="46"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4" name="Freeform 111">
                <a:extLst>
                  <a:ext uri="{FF2B5EF4-FFF2-40B4-BE49-F238E27FC236}">
                    <a16:creationId xmlns:a16="http://schemas.microsoft.com/office/drawing/2014/main" id="{F3E17D83-EA66-4890-AF12-CD6D4E86E700}"/>
                  </a:ext>
                </a:extLst>
              </p:cNvPr>
              <p:cNvSpPr>
                <a:spLocks noEditPoints="1"/>
              </p:cNvSpPr>
              <p:nvPr/>
            </p:nvSpPr>
            <p:spPr bwMode="auto">
              <a:xfrm>
                <a:off x="4867148" y="8196164"/>
                <a:ext cx="149862" cy="97585"/>
              </a:xfrm>
              <a:custGeom>
                <a:avLst/>
                <a:gdLst>
                  <a:gd name="T0" fmla="*/ 38 w 86"/>
                  <a:gd name="T1" fmla="*/ 50 h 56"/>
                  <a:gd name="T2" fmla="*/ 34 w 86"/>
                  <a:gd name="T3" fmla="*/ 46 h 56"/>
                  <a:gd name="T4" fmla="*/ 26 w 86"/>
                  <a:gd name="T5" fmla="*/ 46 h 56"/>
                  <a:gd name="T6" fmla="*/ 26 w 86"/>
                  <a:gd name="T7" fmla="*/ 42 h 56"/>
                  <a:gd name="T8" fmla="*/ 30 w 86"/>
                  <a:gd name="T9" fmla="*/ 38 h 56"/>
                  <a:gd name="T10" fmla="*/ 26 w 86"/>
                  <a:gd name="T11" fmla="*/ 30 h 56"/>
                  <a:gd name="T12" fmla="*/ 22 w 86"/>
                  <a:gd name="T13" fmla="*/ 30 h 56"/>
                  <a:gd name="T14" fmla="*/ 18 w 86"/>
                  <a:gd name="T15" fmla="*/ 30 h 56"/>
                  <a:gd name="T16" fmla="*/ 8 w 86"/>
                  <a:gd name="T17" fmla="*/ 26 h 56"/>
                  <a:gd name="T18" fmla="*/ 8 w 86"/>
                  <a:gd name="T19" fmla="*/ 26 h 56"/>
                  <a:gd name="T20" fmla="*/ 4 w 86"/>
                  <a:gd name="T21" fmla="*/ 16 h 56"/>
                  <a:gd name="T22" fmla="*/ 4 w 86"/>
                  <a:gd name="T23" fmla="*/ 12 h 56"/>
                  <a:gd name="T24" fmla="*/ 4 w 86"/>
                  <a:gd name="T25" fmla="*/ 8 h 56"/>
                  <a:gd name="T26" fmla="*/ 8 w 86"/>
                  <a:gd name="T27" fmla="*/ 8 h 56"/>
                  <a:gd name="T28" fmla="*/ 8 w 86"/>
                  <a:gd name="T29" fmla="*/ 4 h 56"/>
                  <a:gd name="T30" fmla="*/ 18 w 86"/>
                  <a:gd name="T31" fmla="*/ 0 h 56"/>
                  <a:gd name="T32" fmla="*/ 22 w 86"/>
                  <a:gd name="T33" fmla="*/ 0 h 56"/>
                  <a:gd name="T34" fmla="*/ 26 w 86"/>
                  <a:gd name="T35" fmla="*/ 0 h 56"/>
                  <a:gd name="T36" fmla="*/ 30 w 86"/>
                  <a:gd name="T37" fmla="*/ 0 h 56"/>
                  <a:gd name="T38" fmla="*/ 30 w 86"/>
                  <a:gd name="T39" fmla="*/ 0 h 56"/>
                  <a:gd name="T40" fmla="*/ 34 w 86"/>
                  <a:gd name="T41" fmla="*/ 0 h 56"/>
                  <a:gd name="T42" fmla="*/ 38 w 86"/>
                  <a:gd name="T43" fmla="*/ 0 h 56"/>
                  <a:gd name="T44" fmla="*/ 44 w 86"/>
                  <a:gd name="T45" fmla="*/ 0 h 56"/>
                  <a:gd name="T46" fmla="*/ 48 w 86"/>
                  <a:gd name="T47" fmla="*/ 4 h 56"/>
                  <a:gd name="T48" fmla="*/ 52 w 86"/>
                  <a:gd name="T49" fmla="*/ 4 h 56"/>
                  <a:gd name="T50" fmla="*/ 56 w 86"/>
                  <a:gd name="T51" fmla="*/ 0 h 56"/>
                  <a:gd name="T52" fmla="*/ 60 w 86"/>
                  <a:gd name="T53" fmla="*/ 0 h 56"/>
                  <a:gd name="T54" fmla="*/ 60 w 86"/>
                  <a:gd name="T55" fmla="*/ 4 h 56"/>
                  <a:gd name="T56" fmla="*/ 68 w 86"/>
                  <a:gd name="T57" fmla="*/ 8 h 56"/>
                  <a:gd name="T58" fmla="*/ 74 w 86"/>
                  <a:gd name="T59" fmla="*/ 12 h 56"/>
                  <a:gd name="T60" fmla="*/ 78 w 86"/>
                  <a:gd name="T61" fmla="*/ 16 h 56"/>
                  <a:gd name="T62" fmla="*/ 82 w 86"/>
                  <a:gd name="T63" fmla="*/ 16 h 56"/>
                  <a:gd name="T64" fmla="*/ 78 w 86"/>
                  <a:gd name="T65" fmla="*/ 24 h 56"/>
                  <a:gd name="T66" fmla="*/ 82 w 86"/>
                  <a:gd name="T67" fmla="*/ 24 h 56"/>
                  <a:gd name="T68" fmla="*/ 82 w 86"/>
                  <a:gd name="T69" fmla="*/ 26 h 56"/>
                  <a:gd name="T70" fmla="*/ 78 w 86"/>
                  <a:gd name="T71" fmla="*/ 30 h 56"/>
                  <a:gd name="T72" fmla="*/ 70 w 86"/>
                  <a:gd name="T73" fmla="*/ 34 h 56"/>
                  <a:gd name="T74" fmla="*/ 70 w 86"/>
                  <a:gd name="T75" fmla="*/ 38 h 56"/>
                  <a:gd name="T76" fmla="*/ 68 w 86"/>
                  <a:gd name="T77" fmla="*/ 42 h 56"/>
                  <a:gd name="T78" fmla="*/ 68 w 86"/>
                  <a:gd name="T79" fmla="*/ 46 h 56"/>
                  <a:gd name="T80" fmla="*/ 70 w 86"/>
                  <a:gd name="T81" fmla="*/ 50 h 56"/>
                  <a:gd name="T82" fmla="*/ 68 w 86"/>
                  <a:gd name="T83" fmla="*/ 50 h 56"/>
                  <a:gd name="T84" fmla="*/ 64 w 86"/>
                  <a:gd name="T85" fmla="*/ 50 h 56"/>
                  <a:gd name="T86" fmla="*/ 60 w 86"/>
                  <a:gd name="T87" fmla="*/ 50 h 56"/>
                  <a:gd name="T88" fmla="*/ 60 w 86"/>
                  <a:gd name="T89" fmla="*/ 50 h 56"/>
                  <a:gd name="T90" fmla="*/ 56 w 86"/>
                  <a:gd name="T91" fmla="*/ 52 h 56"/>
                  <a:gd name="T92" fmla="*/ 52 w 86"/>
                  <a:gd name="T93" fmla="*/ 52 h 56"/>
                  <a:gd name="T94" fmla="*/ 48 w 86"/>
                  <a:gd name="T95" fmla="*/ 52 h 56"/>
                  <a:gd name="T96" fmla="*/ 44 w 86"/>
                  <a:gd name="T97" fmla="*/ 52 h 56"/>
                  <a:gd name="T98" fmla="*/ 42 w 86"/>
                  <a:gd name="T99" fmla="*/ 52 h 56"/>
                  <a:gd name="T100" fmla="*/ 38 w 86"/>
                  <a:gd name="T101" fmla="*/ 52 h 56"/>
                  <a:gd name="T102" fmla="*/ 4 w 86"/>
                  <a:gd name="T103" fmla="*/ 24 h 56"/>
                  <a:gd name="T104" fmla="*/ 4 w 86"/>
                  <a:gd name="T105" fmla="*/ 20 h 56"/>
                  <a:gd name="T106" fmla="*/ 4 w 86"/>
                  <a:gd name="T107" fmla="*/ 16 h 56"/>
                  <a:gd name="T108" fmla="*/ 4 w 86"/>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6">
                    <a:moveTo>
                      <a:pt x="38" y="52"/>
                    </a:moveTo>
                    <a:lnTo>
                      <a:pt x="38" y="52"/>
                    </a:lnTo>
                    <a:lnTo>
                      <a:pt x="38" y="52"/>
                    </a:lnTo>
                    <a:lnTo>
                      <a:pt x="38" y="50"/>
                    </a:lnTo>
                    <a:lnTo>
                      <a:pt x="38" y="50"/>
                    </a:lnTo>
                    <a:lnTo>
                      <a:pt x="38" y="50"/>
                    </a:lnTo>
                    <a:lnTo>
                      <a:pt x="38" y="50"/>
                    </a:lnTo>
                    <a:lnTo>
                      <a:pt x="38" y="50"/>
                    </a:lnTo>
                    <a:lnTo>
                      <a:pt x="34" y="46"/>
                    </a:lnTo>
                    <a:lnTo>
                      <a:pt x="34" y="46"/>
                    </a:lnTo>
                    <a:lnTo>
                      <a:pt x="30" y="46"/>
                    </a:lnTo>
                    <a:lnTo>
                      <a:pt x="30" y="46"/>
                    </a:lnTo>
                    <a:lnTo>
                      <a:pt x="30" y="46"/>
                    </a:lnTo>
                    <a:lnTo>
                      <a:pt x="30" y="46"/>
                    </a:lnTo>
                    <a:lnTo>
                      <a:pt x="26" y="46"/>
                    </a:lnTo>
                    <a:lnTo>
                      <a:pt x="26" y="46"/>
                    </a:lnTo>
                    <a:lnTo>
                      <a:pt x="26" y="46"/>
                    </a:lnTo>
                    <a:lnTo>
                      <a:pt x="26" y="42"/>
                    </a:lnTo>
                    <a:lnTo>
                      <a:pt x="26" y="42"/>
                    </a:lnTo>
                    <a:lnTo>
                      <a:pt x="26" y="42"/>
                    </a:lnTo>
                    <a:lnTo>
                      <a:pt x="26" y="42"/>
                    </a:lnTo>
                    <a:lnTo>
                      <a:pt x="26" y="38"/>
                    </a:lnTo>
                    <a:lnTo>
                      <a:pt x="26" y="38"/>
                    </a:lnTo>
                    <a:lnTo>
                      <a:pt x="30" y="38"/>
                    </a:lnTo>
                    <a:lnTo>
                      <a:pt x="30" y="38"/>
                    </a:lnTo>
                    <a:lnTo>
                      <a:pt x="30" y="34"/>
                    </a:lnTo>
                    <a:lnTo>
                      <a:pt x="30" y="34"/>
                    </a:lnTo>
                    <a:lnTo>
                      <a:pt x="30" y="34"/>
                    </a:lnTo>
                    <a:lnTo>
                      <a:pt x="30" y="34"/>
                    </a:lnTo>
                    <a:lnTo>
                      <a:pt x="26" y="30"/>
                    </a:lnTo>
                    <a:lnTo>
                      <a:pt x="26" y="30"/>
                    </a:lnTo>
                    <a:lnTo>
                      <a:pt x="26" y="30"/>
                    </a:lnTo>
                    <a:lnTo>
                      <a:pt x="26" y="30"/>
                    </a:lnTo>
                    <a:lnTo>
                      <a:pt x="22" y="30"/>
                    </a:lnTo>
                    <a:lnTo>
                      <a:pt x="22" y="30"/>
                    </a:lnTo>
                    <a:lnTo>
                      <a:pt x="18" y="30"/>
                    </a:lnTo>
                    <a:lnTo>
                      <a:pt x="18" y="30"/>
                    </a:lnTo>
                    <a:lnTo>
                      <a:pt x="18" y="30"/>
                    </a:lnTo>
                    <a:lnTo>
                      <a:pt x="18" y="30"/>
                    </a:lnTo>
                    <a:lnTo>
                      <a:pt x="18" y="30"/>
                    </a:lnTo>
                    <a:lnTo>
                      <a:pt x="18" y="30"/>
                    </a:lnTo>
                    <a:lnTo>
                      <a:pt x="12" y="26"/>
                    </a:lnTo>
                    <a:lnTo>
                      <a:pt x="12" y="26"/>
                    </a:lnTo>
                    <a:lnTo>
                      <a:pt x="12" y="26"/>
                    </a:lnTo>
                    <a:lnTo>
                      <a:pt x="8" y="26"/>
                    </a:lnTo>
                    <a:lnTo>
                      <a:pt x="8" y="26"/>
                    </a:lnTo>
                    <a:lnTo>
                      <a:pt x="8" y="26"/>
                    </a:lnTo>
                    <a:lnTo>
                      <a:pt x="8" y="26"/>
                    </a:lnTo>
                    <a:lnTo>
                      <a:pt x="8" y="26"/>
                    </a:lnTo>
                    <a:lnTo>
                      <a:pt x="8" y="26"/>
                    </a:lnTo>
                    <a:lnTo>
                      <a:pt x="8" y="26"/>
                    </a:lnTo>
                    <a:lnTo>
                      <a:pt x="8" y="24"/>
                    </a:lnTo>
                    <a:lnTo>
                      <a:pt x="4" y="20"/>
                    </a:lnTo>
                    <a:lnTo>
                      <a:pt x="4" y="16"/>
                    </a:lnTo>
                    <a:lnTo>
                      <a:pt x="4" y="16"/>
                    </a:lnTo>
                    <a:lnTo>
                      <a:pt x="4" y="16"/>
                    </a:lnTo>
                    <a:lnTo>
                      <a:pt x="4" y="16"/>
                    </a:lnTo>
                    <a:lnTo>
                      <a:pt x="4" y="12"/>
                    </a:lnTo>
                    <a:lnTo>
                      <a:pt x="4" y="12"/>
                    </a:lnTo>
                    <a:lnTo>
                      <a:pt x="4" y="12"/>
                    </a:lnTo>
                    <a:lnTo>
                      <a:pt x="4" y="8"/>
                    </a:lnTo>
                    <a:lnTo>
                      <a:pt x="4" y="8"/>
                    </a:lnTo>
                    <a:lnTo>
                      <a:pt x="4" y="8"/>
                    </a:lnTo>
                    <a:lnTo>
                      <a:pt x="4" y="8"/>
                    </a:lnTo>
                    <a:lnTo>
                      <a:pt x="4" y="8"/>
                    </a:lnTo>
                    <a:lnTo>
                      <a:pt x="4" y="8"/>
                    </a:lnTo>
                    <a:lnTo>
                      <a:pt x="4" y="8"/>
                    </a:lnTo>
                    <a:lnTo>
                      <a:pt x="4" y="8"/>
                    </a:lnTo>
                    <a:lnTo>
                      <a:pt x="8" y="8"/>
                    </a:lnTo>
                    <a:lnTo>
                      <a:pt x="8" y="8"/>
                    </a:lnTo>
                    <a:lnTo>
                      <a:pt x="8" y="4"/>
                    </a:lnTo>
                    <a:lnTo>
                      <a:pt x="8" y="4"/>
                    </a:lnTo>
                    <a:lnTo>
                      <a:pt x="8" y="4"/>
                    </a:lnTo>
                    <a:lnTo>
                      <a:pt x="8" y="4"/>
                    </a:lnTo>
                    <a:lnTo>
                      <a:pt x="8" y="4"/>
                    </a:lnTo>
                    <a:lnTo>
                      <a:pt x="8" y="4"/>
                    </a:lnTo>
                    <a:lnTo>
                      <a:pt x="12" y="4"/>
                    </a:lnTo>
                    <a:lnTo>
                      <a:pt x="12" y="0"/>
                    </a:lnTo>
                    <a:lnTo>
                      <a:pt x="16" y="0"/>
                    </a:lnTo>
                    <a:lnTo>
                      <a:pt x="18" y="0"/>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0"/>
                    </a:lnTo>
                    <a:lnTo>
                      <a:pt x="30" y="0"/>
                    </a:lnTo>
                    <a:lnTo>
                      <a:pt x="30" y="0"/>
                    </a:lnTo>
                    <a:lnTo>
                      <a:pt x="30" y="0"/>
                    </a:lnTo>
                    <a:lnTo>
                      <a:pt x="30" y="0"/>
                    </a:lnTo>
                    <a:lnTo>
                      <a:pt x="30" y="0"/>
                    </a:lnTo>
                    <a:lnTo>
                      <a:pt x="30" y="0"/>
                    </a:lnTo>
                    <a:lnTo>
                      <a:pt x="30" y="0"/>
                    </a:lnTo>
                    <a:lnTo>
                      <a:pt x="34" y="4"/>
                    </a:lnTo>
                    <a:lnTo>
                      <a:pt x="34" y="4"/>
                    </a:lnTo>
                    <a:lnTo>
                      <a:pt x="34" y="4"/>
                    </a:lnTo>
                    <a:lnTo>
                      <a:pt x="34" y="0"/>
                    </a:lnTo>
                    <a:lnTo>
                      <a:pt x="34" y="0"/>
                    </a:lnTo>
                    <a:lnTo>
                      <a:pt x="38" y="0"/>
                    </a:lnTo>
                    <a:lnTo>
                      <a:pt x="38" y="0"/>
                    </a:lnTo>
                    <a:lnTo>
                      <a:pt x="38" y="0"/>
                    </a:lnTo>
                    <a:lnTo>
                      <a:pt x="38" y="0"/>
                    </a:lnTo>
                    <a:lnTo>
                      <a:pt x="38" y="0"/>
                    </a:lnTo>
                    <a:lnTo>
                      <a:pt x="38" y="0"/>
                    </a:lnTo>
                    <a:lnTo>
                      <a:pt x="42" y="0"/>
                    </a:lnTo>
                    <a:lnTo>
                      <a:pt x="42" y="0"/>
                    </a:lnTo>
                    <a:lnTo>
                      <a:pt x="44" y="0"/>
                    </a:lnTo>
                    <a:lnTo>
                      <a:pt x="44" y="0"/>
                    </a:lnTo>
                    <a:lnTo>
                      <a:pt x="44" y="4"/>
                    </a:lnTo>
                    <a:lnTo>
                      <a:pt x="44" y="4"/>
                    </a:lnTo>
                    <a:lnTo>
                      <a:pt x="48" y="4"/>
                    </a:lnTo>
                    <a:lnTo>
                      <a:pt x="48" y="4"/>
                    </a:lnTo>
                    <a:lnTo>
                      <a:pt x="48" y="4"/>
                    </a:lnTo>
                    <a:lnTo>
                      <a:pt x="48" y="4"/>
                    </a:lnTo>
                    <a:lnTo>
                      <a:pt x="48" y="4"/>
                    </a:lnTo>
                    <a:lnTo>
                      <a:pt x="52" y="4"/>
                    </a:lnTo>
                    <a:lnTo>
                      <a:pt x="52" y="4"/>
                    </a:lnTo>
                    <a:lnTo>
                      <a:pt x="52" y="4"/>
                    </a:lnTo>
                    <a:lnTo>
                      <a:pt x="52" y="4"/>
                    </a:lnTo>
                    <a:lnTo>
                      <a:pt x="52" y="4"/>
                    </a:lnTo>
                    <a:lnTo>
                      <a:pt x="52" y="0"/>
                    </a:lnTo>
                    <a:lnTo>
                      <a:pt x="56" y="0"/>
                    </a:lnTo>
                    <a:lnTo>
                      <a:pt x="56" y="0"/>
                    </a:lnTo>
                    <a:lnTo>
                      <a:pt x="60" y="0"/>
                    </a:lnTo>
                    <a:lnTo>
                      <a:pt x="60" y="0"/>
                    </a:lnTo>
                    <a:lnTo>
                      <a:pt x="60" y="0"/>
                    </a:lnTo>
                    <a:lnTo>
                      <a:pt x="60" y="0"/>
                    </a:lnTo>
                    <a:lnTo>
                      <a:pt x="60" y="0"/>
                    </a:lnTo>
                    <a:lnTo>
                      <a:pt x="60" y="4"/>
                    </a:lnTo>
                    <a:lnTo>
                      <a:pt x="60" y="4"/>
                    </a:lnTo>
                    <a:lnTo>
                      <a:pt x="60" y="4"/>
                    </a:lnTo>
                    <a:lnTo>
                      <a:pt x="60" y="4"/>
                    </a:lnTo>
                    <a:lnTo>
                      <a:pt x="60" y="4"/>
                    </a:lnTo>
                    <a:lnTo>
                      <a:pt x="64" y="4"/>
                    </a:lnTo>
                    <a:lnTo>
                      <a:pt x="64" y="4"/>
                    </a:lnTo>
                    <a:lnTo>
                      <a:pt x="64" y="4"/>
                    </a:lnTo>
                    <a:lnTo>
                      <a:pt x="68" y="4"/>
                    </a:lnTo>
                    <a:lnTo>
                      <a:pt x="68" y="8"/>
                    </a:lnTo>
                    <a:lnTo>
                      <a:pt x="70" y="8"/>
                    </a:lnTo>
                    <a:lnTo>
                      <a:pt x="70" y="8"/>
                    </a:lnTo>
                    <a:lnTo>
                      <a:pt x="70" y="12"/>
                    </a:lnTo>
                    <a:lnTo>
                      <a:pt x="74" y="12"/>
                    </a:lnTo>
                    <a:lnTo>
                      <a:pt x="74" y="12"/>
                    </a:lnTo>
                    <a:lnTo>
                      <a:pt x="74" y="12"/>
                    </a:lnTo>
                    <a:lnTo>
                      <a:pt x="74" y="12"/>
                    </a:lnTo>
                    <a:lnTo>
                      <a:pt x="78" y="12"/>
                    </a:lnTo>
                    <a:lnTo>
                      <a:pt x="78" y="16"/>
                    </a:lnTo>
                    <a:lnTo>
                      <a:pt x="78" y="16"/>
                    </a:lnTo>
                    <a:lnTo>
                      <a:pt x="78" y="16"/>
                    </a:lnTo>
                    <a:lnTo>
                      <a:pt x="78" y="16"/>
                    </a:lnTo>
                    <a:lnTo>
                      <a:pt x="82" y="16"/>
                    </a:lnTo>
                    <a:lnTo>
                      <a:pt x="82" y="16"/>
                    </a:lnTo>
                    <a:lnTo>
                      <a:pt x="82" y="16"/>
                    </a:lnTo>
                    <a:lnTo>
                      <a:pt x="82" y="16"/>
                    </a:lnTo>
                    <a:lnTo>
                      <a:pt x="82" y="16"/>
                    </a:lnTo>
                    <a:lnTo>
                      <a:pt x="82" y="20"/>
                    </a:lnTo>
                    <a:lnTo>
                      <a:pt x="82" y="24"/>
                    </a:lnTo>
                    <a:lnTo>
                      <a:pt x="78" y="24"/>
                    </a:lnTo>
                    <a:lnTo>
                      <a:pt x="82" y="24"/>
                    </a:lnTo>
                    <a:lnTo>
                      <a:pt x="82" y="24"/>
                    </a:lnTo>
                    <a:lnTo>
                      <a:pt x="82" y="24"/>
                    </a:lnTo>
                    <a:lnTo>
                      <a:pt x="82" y="24"/>
                    </a:lnTo>
                    <a:lnTo>
                      <a:pt x="82" y="24"/>
                    </a:lnTo>
                    <a:lnTo>
                      <a:pt x="86" y="24"/>
                    </a:lnTo>
                    <a:lnTo>
                      <a:pt x="86" y="26"/>
                    </a:lnTo>
                    <a:lnTo>
                      <a:pt x="86" y="26"/>
                    </a:lnTo>
                    <a:lnTo>
                      <a:pt x="86" y="26"/>
                    </a:lnTo>
                    <a:lnTo>
                      <a:pt x="82" y="26"/>
                    </a:lnTo>
                    <a:lnTo>
                      <a:pt x="82" y="26"/>
                    </a:lnTo>
                    <a:lnTo>
                      <a:pt x="78" y="26"/>
                    </a:lnTo>
                    <a:lnTo>
                      <a:pt x="78" y="26"/>
                    </a:lnTo>
                    <a:lnTo>
                      <a:pt x="78" y="30"/>
                    </a:lnTo>
                    <a:lnTo>
                      <a:pt x="78" y="30"/>
                    </a:lnTo>
                    <a:lnTo>
                      <a:pt x="74" y="30"/>
                    </a:lnTo>
                    <a:lnTo>
                      <a:pt x="74" y="30"/>
                    </a:lnTo>
                    <a:lnTo>
                      <a:pt x="74" y="30"/>
                    </a:lnTo>
                    <a:lnTo>
                      <a:pt x="70" y="34"/>
                    </a:lnTo>
                    <a:lnTo>
                      <a:pt x="70" y="34"/>
                    </a:lnTo>
                    <a:lnTo>
                      <a:pt x="70" y="34"/>
                    </a:lnTo>
                    <a:lnTo>
                      <a:pt x="70" y="34"/>
                    </a:lnTo>
                    <a:lnTo>
                      <a:pt x="70" y="34"/>
                    </a:lnTo>
                    <a:lnTo>
                      <a:pt x="70" y="38"/>
                    </a:lnTo>
                    <a:lnTo>
                      <a:pt x="70" y="38"/>
                    </a:lnTo>
                    <a:lnTo>
                      <a:pt x="70" y="38"/>
                    </a:lnTo>
                    <a:lnTo>
                      <a:pt x="70" y="42"/>
                    </a:lnTo>
                    <a:lnTo>
                      <a:pt x="70" y="42"/>
                    </a:lnTo>
                    <a:lnTo>
                      <a:pt x="70" y="42"/>
                    </a:lnTo>
                    <a:lnTo>
                      <a:pt x="68" y="42"/>
                    </a:lnTo>
                    <a:lnTo>
                      <a:pt x="68" y="46"/>
                    </a:lnTo>
                    <a:lnTo>
                      <a:pt x="68" y="46"/>
                    </a:lnTo>
                    <a:lnTo>
                      <a:pt x="68" y="46"/>
                    </a:lnTo>
                    <a:lnTo>
                      <a:pt x="68" y="46"/>
                    </a:lnTo>
                    <a:lnTo>
                      <a:pt x="68" y="46"/>
                    </a:lnTo>
                    <a:lnTo>
                      <a:pt x="68" y="46"/>
                    </a:lnTo>
                    <a:lnTo>
                      <a:pt x="70" y="46"/>
                    </a:lnTo>
                    <a:lnTo>
                      <a:pt x="70" y="50"/>
                    </a:lnTo>
                    <a:lnTo>
                      <a:pt x="70" y="50"/>
                    </a:lnTo>
                    <a:lnTo>
                      <a:pt x="70" y="50"/>
                    </a:lnTo>
                    <a:lnTo>
                      <a:pt x="68" y="50"/>
                    </a:lnTo>
                    <a:lnTo>
                      <a:pt x="68" y="50"/>
                    </a:lnTo>
                    <a:lnTo>
                      <a:pt x="68" y="50"/>
                    </a:lnTo>
                    <a:lnTo>
                      <a:pt x="68" y="50"/>
                    </a:lnTo>
                    <a:lnTo>
                      <a:pt x="68" y="50"/>
                    </a:lnTo>
                    <a:lnTo>
                      <a:pt x="68" y="46"/>
                    </a:lnTo>
                    <a:lnTo>
                      <a:pt x="68" y="46"/>
                    </a:lnTo>
                    <a:lnTo>
                      <a:pt x="68" y="46"/>
                    </a:lnTo>
                    <a:lnTo>
                      <a:pt x="64" y="46"/>
                    </a:lnTo>
                    <a:lnTo>
                      <a:pt x="64" y="50"/>
                    </a:lnTo>
                    <a:lnTo>
                      <a:pt x="64" y="50"/>
                    </a:lnTo>
                    <a:lnTo>
                      <a:pt x="64" y="50"/>
                    </a:lnTo>
                    <a:lnTo>
                      <a:pt x="64" y="50"/>
                    </a:lnTo>
                    <a:lnTo>
                      <a:pt x="64" y="50"/>
                    </a:lnTo>
                    <a:lnTo>
                      <a:pt x="60" y="50"/>
                    </a:lnTo>
                    <a:lnTo>
                      <a:pt x="60" y="50"/>
                    </a:lnTo>
                    <a:lnTo>
                      <a:pt x="60" y="50"/>
                    </a:lnTo>
                    <a:lnTo>
                      <a:pt x="60" y="50"/>
                    </a:lnTo>
                    <a:lnTo>
                      <a:pt x="60" y="50"/>
                    </a:lnTo>
                    <a:lnTo>
                      <a:pt x="60" y="50"/>
                    </a:lnTo>
                    <a:lnTo>
                      <a:pt x="56" y="50"/>
                    </a:lnTo>
                    <a:lnTo>
                      <a:pt x="56" y="50"/>
                    </a:lnTo>
                    <a:lnTo>
                      <a:pt x="56" y="52"/>
                    </a:lnTo>
                    <a:lnTo>
                      <a:pt x="56" y="52"/>
                    </a:lnTo>
                    <a:lnTo>
                      <a:pt x="56" y="52"/>
                    </a:lnTo>
                    <a:lnTo>
                      <a:pt x="56" y="52"/>
                    </a:lnTo>
                    <a:lnTo>
                      <a:pt x="56" y="52"/>
                    </a:lnTo>
                    <a:lnTo>
                      <a:pt x="56" y="52"/>
                    </a:lnTo>
                    <a:lnTo>
                      <a:pt x="52" y="52"/>
                    </a:lnTo>
                    <a:lnTo>
                      <a:pt x="52" y="52"/>
                    </a:lnTo>
                    <a:lnTo>
                      <a:pt x="52" y="52"/>
                    </a:lnTo>
                    <a:lnTo>
                      <a:pt x="52" y="56"/>
                    </a:lnTo>
                    <a:lnTo>
                      <a:pt x="48" y="56"/>
                    </a:lnTo>
                    <a:lnTo>
                      <a:pt x="48" y="52"/>
                    </a:lnTo>
                    <a:lnTo>
                      <a:pt x="48" y="52"/>
                    </a:lnTo>
                    <a:lnTo>
                      <a:pt x="48" y="52"/>
                    </a:lnTo>
                    <a:lnTo>
                      <a:pt x="48" y="52"/>
                    </a:lnTo>
                    <a:lnTo>
                      <a:pt x="48" y="52"/>
                    </a:lnTo>
                    <a:lnTo>
                      <a:pt x="48" y="52"/>
                    </a:lnTo>
                    <a:lnTo>
                      <a:pt x="44" y="52"/>
                    </a:lnTo>
                    <a:lnTo>
                      <a:pt x="44" y="52"/>
                    </a:lnTo>
                    <a:lnTo>
                      <a:pt x="44" y="52"/>
                    </a:lnTo>
                    <a:lnTo>
                      <a:pt x="44" y="52"/>
                    </a:lnTo>
                    <a:lnTo>
                      <a:pt x="42" y="52"/>
                    </a:lnTo>
                    <a:lnTo>
                      <a:pt x="42" y="52"/>
                    </a:lnTo>
                    <a:lnTo>
                      <a:pt x="42" y="52"/>
                    </a:lnTo>
                    <a:lnTo>
                      <a:pt x="38" y="52"/>
                    </a:lnTo>
                    <a:lnTo>
                      <a:pt x="38" y="52"/>
                    </a:lnTo>
                    <a:lnTo>
                      <a:pt x="38" y="52"/>
                    </a:lnTo>
                    <a:lnTo>
                      <a:pt x="38" y="52"/>
                    </a:lnTo>
                    <a:lnTo>
                      <a:pt x="38" y="52"/>
                    </a:lnTo>
                    <a:lnTo>
                      <a:pt x="38" y="52"/>
                    </a:lnTo>
                    <a:close/>
                    <a:moveTo>
                      <a:pt x="4" y="26"/>
                    </a:moveTo>
                    <a:lnTo>
                      <a:pt x="0" y="26"/>
                    </a:lnTo>
                    <a:lnTo>
                      <a:pt x="4" y="24"/>
                    </a:lnTo>
                    <a:lnTo>
                      <a:pt x="4" y="24"/>
                    </a:lnTo>
                    <a:lnTo>
                      <a:pt x="4" y="24"/>
                    </a:lnTo>
                    <a:lnTo>
                      <a:pt x="4" y="24"/>
                    </a:lnTo>
                    <a:lnTo>
                      <a:pt x="4" y="20"/>
                    </a:lnTo>
                    <a:lnTo>
                      <a:pt x="4" y="20"/>
                    </a:lnTo>
                    <a:lnTo>
                      <a:pt x="4" y="20"/>
                    </a:lnTo>
                    <a:lnTo>
                      <a:pt x="4" y="16"/>
                    </a:lnTo>
                    <a:lnTo>
                      <a:pt x="4" y="16"/>
                    </a:lnTo>
                    <a:lnTo>
                      <a:pt x="4" y="16"/>
                    </a:lnTo>
                    <a:lnTo>
                      <a:pt x="4" y="16"/>
                    </a:lnTo>
                    <a:lnTo>
                      <a:pt x="4" y="20"/>
                    </a:lnTo>
                    <a:lnTo>
                      <a:pt x="4" y="20"/>
                    </a:lnTo>
                    <a:lnTo>
                      <a:pt x="4" y="24"/>
                    </a:lnTo>
                    <a:lnTo>
                      <a:pt x="4" y="24"/>
                    </a:lnTo>
                    <a:lnTo>
                      <a:pt x="4" y="26"/>
                    </a:lnTo>
                    <a:lnTo>
                      <a:pt x="4" y="26"/>
                    </a:lnTo>
                    <a:lnTo>
                      <a:pt x="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5" name="Freeform 112">
                <a:extLst>
                  <a:ext uri="{FF2B5EF4-FFF2-40B4-BE49-F238E27FC236}">
                    <a16:creationId xmlns:a16="http://schemas.microsoft.com/office/drawing/2014/main" id="{F67082AA-3B9F-4E12-A31C-D5E28B0314A1}"/>
                  </a:ext>
                </a:extLst>
              </p:cNvPr>
              <p:cNvSpPr>
                <a:spLocks/>
              </p:cNvSpPr>
              <p:nvPr/>
            </p:nvSpPr>
            <p:spPr bwMode="auto">
              <a:xfrm>
                <a:off x="4497721" y="8433155"/>
                <a:ext cx="17426" cy="24396"/>
              </a:xfrm>
              <a:custGeom>
                <a:avLst/>
                <a:gdLst>
                  <a:gd name="T0" fmla="*/ 6 w 10"/>
                  <a:gd name="T1" fmla="*/ 10 h 14"/>
                  <a:gd name="T2" fmla="*/ 6 w 10"/>
                  <a:gd name="T3" fmla="*/ 14 h 14"/>
                  <a:gd name="T4" fmla="*/ 6 w 10"/>
                  <a:gd name="T5" fmla="*/ 14 h 14"/>
                  <a:gd name="T6" fmla="*/ 6 w 10"/>
                  <a:gd name="T7" fmla="*/ 14 h 14"/>
                  <a:gd name="T8" fmla="*/ 6 w 10"/>
                  <a:gd name="T9" fmla="*/ 14 h 14"/>
                  <a:gd name="T10" fmla="*/ 6 w 10"/>
                  <a:gd name="T11" fmla="*/ 10 h 14"/>
                  <a:gd name="T12" fmla="*/ 6 w 10"/>
                  <a:gd name="T13" fmla="*/ 10 h 14"/>
                  <a:gd name="T14" fmla="*/ 4 w 10"/>
                  <a:gd name="T15" fmla="*/ 10 h 14"/>
                  <a:gd name="T16" fmla="*/ 4 w 10"/>
                  <a:gd name="T17" fmla="*/ 14 h 14"/>
                  <a:gd name="T18" fmla="*/ 4 w 10"/>
                  <a:gd name="T19" fmla="*/ 14 h 14"/>
                  <a:gd name="T20" fmla="*/ 4 w 10"/>
                  <a:gd name="T21" fmla="*/ 14 h 14"/>
                  <a:gd name="T22" fmla="*/ 0 w 10"/>
                  <a:gd name="T23" fmla="*/ 14 h 14"/>
                  <a:gd name="T24" fmla="*/ 0 w 10"/>
                  <a:gd name="T25" fmla="*/ 10 h 14"/>
                  <a:gd name="T26" fmla="*/ 0 w 10"/>
                  <a:gd name="T27" fmla="*/ 10 h 14"/>
                  <a:gd name="T28" fmla="*/ 0 w 10"/>
                  <a:gd name="T29" fmla="*/ 10 h 14"/>
                  <a:gd name="T30" fmla="*/ 0 w 10"/>
                  <a:gd name="T31" fmla="*/ 10 h 14"/>
                  <a:gd name="T32" fmla="*/ 0 w 10"/>
                  <a:gd name="T33" fmla="*/ 10 h 14"/>
                  <a:gd name="T34" fmla="*/ 0 w 10"/>
                  <a:gd name="T35" fmla="*/ 10 h 14"/>
                  <a:gd name="T36" fmla="*/ 0 w 10"/>
                  <a:gd name="T37" fmla="*/ 10 h 14"/>
                  <a:gd name="T38" fmla="*/ 0 w 10"/>
                  <a:gd name="T39" fmla="*/ 6 h 14"/>
                  <a:gd name="T40" fmla="*/ 0 w 10"/>
                  <a:gd name="T41" fmla="*/ 6 h 14"/>
                  <a:gd name="T42" fmla="*/ 0 w 10"/>
                  <a:gd name="T43" fmla="*/ 6 h 14"/>
                  <a:gd name="T44" fmla="*/ 0 w 10"/>
                  <a:gd name="T45" fmla="*/ 6 h 14"/>
                  <a:gd name="T46" fmla="*/ 0 w 10"/>
                  <a:gd name="T47" fmla="*/ 6 h 14"/>
                  <a:gd name="T48" fmla="*/ 0 w 10"/>
                  <a:gd name="T49" fmla="*/ 2 h 14"/>
                  <a:gd name="T50" fmla="*/ 0 w 10"/>
                  <a:gd name="T51" fmla="*/ 2 h 14"/>
                  <a:gd name="T52" fmla="*/ 0 w 10"/>
                  <a:gd name="T53" fmla="*/ 2 h 14"/>
                  <a:gd name="T54" fmla="*/ 0 w 10"/>
                  <a:gd name="T55" fmla="*/ 0 h 14"/>
                  <a:gd name="T56" fmla="*/ 0 w 10"/>
                  <a:gd name="T57" fmla="*/ 0 h 14"/>
                  <a:gd name="T58" fmla="*/ 4 w 10"/>
                  <a:gd name="T59" fmla="*/ 0 h 14"/>
                  <a:gd name="T60" fmla="*/ 4 w 10"/>
                  <a:gd name="T61" fmla="*/ 0 h 14"/>
                  <a:gd name="T62" fmla="*/ 4 w 10"/>
                  <a:gd name="T63" fmla="*/ 0 h 14"/>
                  <a:gd name="T64" fmla="*/ 4 w 10"/>
                  <a:gd name="T65" fmla="*/ 0 h 14"/>
                  <a:gd name="T66" fmla="*/ 4 w 10"/>
                  <a:gd name="T67" fmla="*/ 0 h 14"/>
                  <a:gd name="T68" fmla="*/ 4 w 10"/>
                  <a:gd name="T69" fmla="*/ 0 h 14"/>
                  <a:gd name="T70" fmla="*/ 4 w 10"/>
                  <a:gd name="T71" fmla="*/ 0 h 14"/>
                  <a:gd name="T72" fmla="*/ 4 w 10"/>
                  <a:gd name="T73" fmla="*/ 0 h 14"/>
                  <a:gd name="T74" fmla="*/ 4 w 10"/>
                  <a:gd name="T75" fmla="*/ 0 h 14"/>
                  <a:gd name="T76" fmla="*/ 4 w 10"/>
                  <a:gd name="T77" fmla="*/ 2 h 14"/>
                  <a:gd name="T78" fmla="*/ 4 w 10"/>
                  <a:gd name="T79" fmla="*/ 2 h 14"/>
                  <a:gd name="T80" fmla="*/ 4 w 10"/>
                  <a:gd name="T81" fmla="*/ 2 h 14"/>
                  <a:gd name="T82" fmla="*/ 6 w 10"/>
                  <a:gd name="T83" fmla="*/ 2 h 14"/>
                  <a:gd name="T84" fmla="*/ 6 w 10"/>
                  <a:gd name="T85" fmla="*/ 2 h 14"/>
                  <a:gd name="T86" fmla="*/ 6 w 10"/>
                  <a:gd name="T87" fmla="*/ 6 h 14"/>
                  <a:gd name="T88" fmla="*/ 6 w 10"/>
                  <a:gd name="T89" fmla="*/ 6 h 14"/>
                  <a:gd name="T90" fmla="*/ 6 w 10"/>
                  <a:gd name="T91" fmla="*/ 6 h 14"/>
                  <a:gd name="T92" fmla="*/ 6 w 10"/>
                  <a:gd name="T93" fmla="*/ 6 h 14"/>
                  <a:gd name="T94" fmla="*/ 10 w 10"/>
                  <a:gd name="T95" fmla="*/ 6 h 14"/>
                  <a:gd name="T96" fmla="*/ 10 w 10"/>
                  <a:gd name="T97" fmla="*/ 6 h 14"/>
                  <a:gd name="T98" fmla="*/ 10 w 10"/>
                  <a:gd name="T99" fmla="*/ 6 h 14"/>
                  <a:gd name="T100" fmla="*/ 10 w 10"/>
                  <a:gd name="T101" fmla="*/ 6 h 14"/>
                  <a:gd name="T102" fmla="*/ 6 w 10"/>
                  <a:gd name="T103" fmla="*/ 10 h 14"/>
                  <a:gd name="T104" fmla="*/ 6 w 10"/>
                  <a:gd name="T105" fmla="*/ 10 h 14"/>
                  <a:gd name="T106" fmla="*/ 6 w 10"/>
                  <a:gd name="T107" fmla="*/ 10 h 14"/>
                  <a:gd name="T108" fmla="*/ 6 w 10"/>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4">
                    <a:moveTo>
                      <a:pt x="6" y="10"/>
                    </a:moveTo>
                    <a:lnTo>
                      <a:pt x="6" y="14"/>
                    </a:lnTo>
                    <a:lnTo>
                      <a:pt x="6" y="14"/>
                    </a:lnTo>
                    <a:lnTo>
                      <a:pt x="6" y="14"/>
                    </a:lnTo>
                    <a:lnTo>
                      <a:pt x="6" y="14"/>
                    </a:lnTo>
                    <a:lnTo>
                      <a:pt x="6" y="10"/>
                    </a:lnTo>
                    <a:lnTo>
                      <a:pt x="6" y="10"/>
                    </a:lnTo>
                    <a:lnTo>
                      <a:pt x="4" y="10"/>
                    </a:lnTo>
                    <a:lnTo>
                      <a:pt x="4" y="14"/>
                    </a:lnTo>
                    <a:lnTo>
                      <a:pt x="4" y="14"/>
                    </a:lnTo>
                    <a:lnTo>
                      <a:pt x="4"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2"/>
                    </a:lnTo>
                    <a:lnTo>
                      <a:pt x="0" y="2"/>
                    </a:lnTo>
                    <a:lnTo>
                      <a:pt x="0" y="2"/>
                    </a:lnTo>
                    <a:lnTo>
                      <a:pt x="0" y="0"/>
                    </a:lnTo>
                    <a:lnTo>
                      <a:pt x="0"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6" y="2"/>
                    </a:lnTo>
                    <a:lnTo>
                      <a:pt x="6" y="2"/>
                    </a:lnTo>
                    <a:lnTo>
                      <a:pt x="6" y="6"/>
                    </a:lnTo>
                    <a:lnTo>
                      <a:pt x="6" y="6"/>
                    </a:lnTo>
                    <a:lnTo>
                      <a:pt x="6" y="6"/>
                    </a:lnTo>
                    <a:lnTo>
                      <a:pt x="6" y="6"/>
                    </a:lnTo>
                    <a:lnTo>
                      <a:pt x="10" y="6"/>
                    </a:lnTo>
                    <a:lnTo>
                      <a:pt x="10" y="6"/>
                    </a:lnTo>
                    <a:lnTo>
                      <a:pt x="10" y="6"/>
                    </a:lnTo>
                    <a:lnTo>
                      <a:pt x="10" y="6"/>
                    </a:lnTo>
                    <a:lnTo>
                      <a:pt x="6" y="10"/>
                    </a:lnTo>
                    <a:lnTo>
                      <a:pt x="6" y="10"/>
                    </a:lnTo>
                    <a:lnTo>
                      <a:pt x="6" y="10"/>
                    </a:lnTo>
                    <a:lnTo>
                      <a:pt x="6"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6" name="Freeform 113">
                <a:extLst>
                  <a:ext uri="{FF2B5EF4-FFF2-40B4-BE49-F238E27FC236}">
                    <a16:creationId xmlns:a16="http://schemas.microsoft.com/office/drawing/2014/main" id="{8C6DA85B-F786-4455-AD78-8A7545D23C3C}"/>
                  </a:ext>
                </a:extLst>
              </p:cNvPr>
              <p:cNvSpPr>
                <a:spLocks/>
              </p:cNvSpPr>
              <p:nvPr/>
            </p:nvSpPr>
            <p:spPr bwMode="auto">
              <a:xfrm>
                <a:off x="4860178" y="8701513"/>
                <a:ext cx="59248" cy="52278"/>
              </a:xfrm>
              <a:custGeom>
                <a:avLst/>
                <a:gdLst>
                  <a:gd name="T0" fmla="*/ 0 w 34"/>
                  <a:gd name="T1" fmla="*/ 12 h 30"/>
                  <a:gd name="T2" fmla="*/ 4 w 34"/>
                  <a:gd name="T3" fmla="*/ 12 h 30"/>
                  <a:gd name="T4" fmla="*/ 4 w 34"/>
                  <a:gd name="T5" fmla="*/ 8 h 30"/>
                  <a:gd name="T6" fmla="*/ 4 w 34"/>
                  <a:gd name="T7" fmla="*/ 8 h 30"/>
                  <a:gd name="T8" fmla="*/ 4 w 34"/>
                  <a:gd name="T9" fmla="*/ 4 h 30"/>
                  <a:gd name="T10" fmla="*/ 8 w 34"/>
                  <a:gd name="T11" fmla="*/ 4 h 30"/>
                  <a:gd name="T12" fmla="*/ 12 w 34"/>
                  <a:gd name="T13" fmla="*/ 4 h 30"/>
                  <a:gd name="T14" fmla="*/ 12 w 34"/>
                  <a:gd name="T15" fmla="*/ 4 h 30"/>
                  <a:gd name="T16" fmla="*/ 16 w 34"/>
                  <a:gd name="T17" fmla="*/ 4 h 30"/>
                  <a:gd name="T18" fmla="*/ 16 w 34"/>
                  <a:gd name="T19" fmla="*/ 4 h 30"/>
                  <a:gd name="T20" fmla="*/ 20 w 34"/>
                  <a:gd name="T21" fmla="*/ 0 h 30"/>
                  <a:gd name="T22" fmla="*/ 22 w 34"/>
                  <a:gd name="T23" fmla="*/ 0 h 30"/>
                  <a:gd name="T24" fmla="*/ 22 w 34"/>
                  <a:gd name="T25" fmla="*/ 0 h 30"/>
                  <a:gd name="T26" fmla="*/ 26 w 34"/>
                  <a:gd name="T27" fmla="*/ 0 h 30"/>
                  <a:gd name="T28" fmla="*/ 26 w 34"/>
                  <a:gd name="T29" fmla="*/ 4 h 30"/>
                  <a:gd name="T30" fmla="*/ 30 w 34"/>
                  <a:gd name="T31" fmla="*/ 4 h 30"/>
                  <a:gd name="T32" fmla="*/ 34 w 34"/>
                  <a:gd name="T33" fmla="*/ 8 h 30"/>
                  <a:gd name="T34" fmla="*/ 34 w 34"/>
                  <a:gd name="T35" fmla="*/ 12 h 30"/>
                  <a:gd name="T36" fmla="*/ 34 w 34"/>
                  <a:gd name="T37" fmla="*/ 12 h 30"/>
                  <a:gd name="T38" fmla="*/ 34 w 34"/>
                  <a:gd name="T39" fmla="*/ 12 h 30"/>
                  <a:gd name="T40" fmla="*/ 34 w 34"/>
                  <a:gd name="T41" fmla="*/ 16 h 30"/>
                  <a:gd name="T42" fmla="*/ 34 w 34"/>
                  <a:gd name="T43" fmla="*/ 16 h 30"/>
                  <a:gd name="T44" fmla="*/ 34 w 34"/>
                  <a:gd name="T45" fmla="*/ 20 h 30"/>
                  <a:gd name="T46" fmla="*/ 34 w 34"/>
                  <a:gd name="T47" fmla="*/ 20 h 30"/>
                  <a:gd name="T48" fmla="*/ 34 w 34"/>
                  <a:gd name="T49" fmla="*/ 20 h 30"/>
                  <a:gd name="T50" fmla="*/ 30 w 34"/>
                  <a:gd name="T51" fmla="*/ 24 h 30"/>
                  <a:gd name="T52" fmla="*/ 30 w 34"/>
                  <a:gd name="T53" fmla="*/ 24 h 30"/>
                  <a:gd name="T54" fmla="*/ 30 w 34"/>
                  <a:gd name="T55" fmla="*/ 26 h 30"/>
                  <a:gd name="T56" fmla="*/ 26 w 34"/>
                  <a:gd name="T57" fmla="*/ 26 h 30"/>
                  <a:gd name="T58" fmla="*/ 26 w 34"/>
                  <a:gd name="T59" fmla="*/ 24 h 30"/>
                  <a:gd name="T60" fmla="*/ 22 w 34"/>
                  <a:gd name="T61" fmla="*/ 24 h 30"/>
                  <a:gd name="T62" fmla="*/ 20 w 34"/>
                  <a:gd name="T63" fmla="*/ 26 h 30"/>
                  <a:gd name="T64" fmla="*/ 20 w 34"/>
                  <a:gd name="T65" fmla="*/ 30 h 30"/>
                  <a:gd name="T66" fmla="*/ 16 w 34"/>
                  <a:gd name="T67" fmla="*/ 30 h 30"/>
                  <a:gd name="T68" fmla="*/ 16 w 34"/>
                  <a:gd name="T69" fmla="*/ 30 h 30"/>
                  <a:gd name="T70" fmla="*/ 12 w 34"/>
                  <a:gd name="T71" fmla="*/ 30 h 30"/>
                  <a:gd name="T72" fmla="*/ 12 w 34"/>
                  <a:gd name="T73" fmla="*/ 30 h 30"/>
                  <a:gd name="T74" fmla="*/ 8 w 34"/>
                  <a:gd name="T75" fmla="*/ 30 h 30"/>
                  <a:gd name="T76" fmla="*/ 8 w 34"/>
                  <a:gd name="T77" fmla="*/ 30 h 30"/>
                  <a:gd name="T78" fmla="*/ 4 w 34"/>
                  <a:gd name="T79" fmla="*/ 30 h 30"/>
                  <a:gd name="T80" fmla="*/ 4 w 34"/>
                  <a:gd name="T81" fmla="*/ 30 h 30"/>
                  <a:gd name="T82" fmla="*/ 4 w 34"/>
                  <a:gd name="T83" fmla="*/ 30 h 30"/>
                  <a:gd name="T84" fmla="*/ 0 w 34"/>
                  <a:gd name="T85" fmla="*/ 26 h 30"/>
                  <a:gd name="T86" fmla="*/ 0 w 34"/>
                  <a:gd name="T87" fmla="*/ 24 h 30"/>
                  <a:gd name="T88" fmla="*/ 0 w 34"/>
                  <a:gd name="T89" fmla="*/ 20 h 30"/>
                  <a:gd name="T90" fmla="*/ 0 w 34"/>
                  <a:gd name="T91" fmla="*/ 20 h 30"/>
                  <a:gd name="T92" fmla="*/ 0 w 34"/>
                  <a:gd name="T93" fmla="*/ 20 h 30"/>
                  <a:gd name="T94" fmla="*/ 0 w 34"/>
                  <a:gd name="T95" fmla="*/ 20 h 30"/>
                  <a:gd name="T96" fmla="*/ 0 w 34"/>
                  <a:gd name="T97" fmla="*/ 16 h 30"/>
                  <a:gd name="T98" fmla="*/ 0 w 34"/>
                  <a:gd name="T99" fmla="*/ 12 h 30"/>
                  <a:gd name="T100" fmla="*/ 0 w 34"/>
                  <a:gd name="T10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0" y="12"/>
                    </a:moveTo>
                    <a:lnTo>
                      <a:pt x="0" y="12"/>
                    </a:lnTo>
                    <a:lnTo>
                      <a:pt x="0" y="12"/>
                    </a:lnTo>
                    <a:lnTo>
                      <a:pt x="4" y="12"/>
                    </a:lnTo>
                    <a:lnTo>
                      <a:pt x="4" y="12"/>
                    </a:lnTo>
                    <a:lnTo>
                      <a:pt x="4" y="8"/>
                    </a:lnTo>
                    <a:lnTo>
                      <a:pt x="4" y="8"/>
                    </a:lnTo>
                    <a:lnTo>
                      <a:pt x="4" y="8"/>
                    </a:lnTo>
                    <a:lnTo>
                      <a:pt x="4" y="8"/>
                    </a:lnTo>
                    <a:lnTo>
                      <a:pt x="4" y="4"/>
                    </a:lnTo>
                    <a:lnTo>
                      <a:pt x="8" y="4"/>
                    </a:lnTo>
                    <a:lnTo>
                      <a:pt x="8" y="4"/>
                    </a:lnTo>
                    <a:lnTo>
                      <a:pt x="12" y="4"/>
                    </a:lnTo>
                    <a:lnTo>
                      <a:pt x="12" y="4"/>
                    </a:lnTo>
                    <a:lnTo>
                      <a:pt x="12" y="4"/>
                    </a:lnTo>
                    <a:lnTo>
                      <a:pt x="12" y="4"/>
                    </a:lnTo>
                    <a:lnTo>
                      <a:pt x="16" y="4"/>
                    </a:lnTo>
                    <a:lnTo>
                      <a:pt x="16" y="4"/>
                    </a:lnTo>
                    <a:lnTo>
                      <a:pt x="16" y="4"/>
                    </a:lnTo>
                    <a:lnTo>
                      <a:pt x="16" y="4"/>
                    </a:lnTo>
                    <a:lnTo>
                      <a:pt x="20" y="4"/>
                    </a:lnTo>
                    <a:lnTo>
                      <a:pt x="20" y="0"/>
                    </a:lnTo>
                    <a:lnTo>
                      <a:pt x="20" y="0"/>
                    </a:lnTo>
                    <a:lnTo>
                      <a:pt x="22" y="0"/>
                    </a:lnTo>
                    <a:lnTo>
                      <a:pt x="22" y="0"/>
                    </a:lnTo>
                    <a:lnTo>
                      <a:pt x="22" y="0"/>
                    </a:lnTo>
                    <a:lnTo>
                      <a:pt x="22" y="0"/>
                    </a:lnTo>
                    <a:lnTo>
                      <a:pt x="26" y="0"/>
                    </a:lnTo>
                    <a:lnTo>
                      <a:pt x="26" y="0"/>
                    </a:lnTo>
                    <a:lnTo>
                      <a:pt x="26" y="4"/>
                    </a:lnTo>
                    <a:lnTo>
                      <a:pt x="26" y="4"/>
                    </a:lnTo>
                    <a:lnTo>
                      <a:pt x="30" y="4"/>
                    </a:lnTo>
                    <a:lnTo>
                      <a:pt x="30" y="8"/>
                    </a:lnTo>
                    <a:lnTo>
                      <a:pt x="34" y="8"/>
                    </a:lnTo>
                    <a:lnTo>
                      <a:pt x="34" y="8"/>
                    </a:lnTo>
                    <a:lnTo>
                      <a:pt x="34" y="12"/>
                    </a:lnTo>
                    <a:lnTo>
                      <a:pt x="34" y="12"/>
                    </a:lnTo>
                    <a:lnTo>
                      <a:pt x="34" y="12"/>
                    </a:lnTo>
                    <a:lnTo>
                      <a:pt x="34" y="12"/>
                    </a:lnTo>
                    <a:lnTo>
                      <a:pt x="34" y="12"/>
                    </a:lnTo>
                    <a:lnTo>
                      <a:pt x="34" y="16"/>
                    </a:lnTo>
                    <a:lnTo>
                      <a:pt x="34" y="16"/>
                    </a:lnTo>
                    <a:lnTo>
                      <a:pt x="34" y="16"/>
                    </a:lnTo>
                    <a:lnTo>
                      <a:pt x="34" y="16"/>
                    </a:lnTo>
                    <a:lnTo>
                      <a:pt x="34" y="20"/>
                    </a:lnTo>
                    <a:lnTo>
                      <a:pt x="34" y="20"/>
                    </a:lnTo>
                    <a:lnTo>
                      <a:pt x="34" y="20"/>
                    </a:lnTo>
                    <a:lnTo>
                      <a:pt x="34" y="20"/>
                    </a:lnTo>
                    <a:lnTo>
                      <a:pt x="34" y="20"/>
                    </a:lnTo>
                    <a:lnTo>
                      <a:pt x="34" y="20"/>
                    </a:lnTo>
                    <a:lnTo>
                      <a:pt x="30" y="24"/>
                    </a:lnTo>
                    <a:lnTo>
                      <a:pt x="30" y="24"/>
                    </a:lnTo>
                    <a:lnTo>
                      <a:pt x="30" y="24"/>
                    </a:lnTo>
                    <a:lnTo>
                      <a:pt x="30" y="24"/>
                    </a:lnTo>
                    <a:lnTo>
                      <a:pt x="30" y="24"/>
                    </a:lnTo>
                    <a:lnTo>
                      <a:pt x="30" y="26"/>
                    </a:lnTo>
                    <a:lnTo>
                      <a:pt x="26" y="26"/>
                    </a:lnTo>
                    <a:lnTo>
                      <a:pt x="26" y="26"/>
                    </a:lnTo>
                    <a:lnTo>
                      <a:pt x="26" y="26"/>
                    </a:lnTo>
                    <a:lnTo>
                      <a:pt x="26" y="24"/>
                    </a:lnTo>
                    <a:lnTo>
                      <a:pt x="22" y="24"/>
                    </a:lnTo>
                    <a:lnTo>
                      <a:pt x="22" y="24"/>
                    </a:lnTo>
                    <a:lnTo>
                      <a:pt x="20" y="26"/>
                    </a:lnTo>
                    <a:lnTo>
                      <a:pt x="20" y="26"/>
                    </a:lnTo>
                    <a:lnTo>
                      <a:pt x="20" y="26"/>
                    </a:lnTo>
                    <a:lnTo>
                      <a:pt x="20" y="30"/>
                    </a:lnTo>
                    <a:lnTo>
                      <a:pt x="16" y="30"/>
                    </a:lnTo>
                    <a:lnTo>
                      <a:pt x="16" y="30"/>
                    </a:lnTo>
                    <a:lnTo>
                      <a:pt x="16" y="30"/>
                    </a:lnTo>
                    <a:lnTo>
                      <a:pt x="16" y="30"/>
                    </a:lnTo>
                    <a:lnTo>
                      <a:pt x="12" y="30"/>
                    </a:lnTo>
                    <a:lnTo>
                      <a:pt x="12" y="30"/>
                    </a:lnTo>
                    <a:lnTo>
                      <a:pt x="12" y="30"/>
                    </a:lnTo>
                    <a:lnTo>
                      <a:pt x="12" y="30"/>
                    </a:lnTo>
                    <a:lnTo>
                      <a:pt x="8" y="30"/>
                    </a:lnTo>
                    <a:lnTo>
                      <a:pt x="8" y="30"/>
                    </a:lnTo>
                    <a:lnTo>
                      <a:pt x="8" y="30"/>
                    </a:lnTo>
                    <a:lnTo>
                      <a:pt x="8" y="30"/>
                    </a:lnTo>
                    <a:lnTo>
                      <a:pt x="8" y="30"/>
                    </a:lnTo>
                    <a:lnTo>
                      <a:pt x="4" y="30"/>
                    </a:lnTo>
                    <a:lnTo>
                      <a:pt x="4" y="30"/>
                    </a:lnTo>
                    <a:lnTo>
                      <a:pt x="4" y="30"/>
                    </a:lnTo>
                    <a:lnTo>
                      <a:pt x="4" y="30"/>
                    </a:lnTo>
                    <a:lnTo>
                      <a:pt x="4" y="30"/>
                    </a:lnTo>
                    <a:lnTo>
                      <a:pt x="0" y="26"/>
                    </a:lnTo>
                    <a:lnTo>
                      <a:pt x="0" y="26"/>
                    </a:lnTo>
                    <a:lnTo>
                      <a:pt x="0" y="24"/>
                    </a:lnTo>
                    <a:lnTo>
                      <a:pt x="0" y="24"/>
                    </a:lnTo>
                    <a:lnTo>
                      <a:pt x="0" y="24"/>
                    </a:lnTo>
                    <a:lnTo>
                      <a:pt x="0" y="20"/>
                    </a:lnTo>
                    <a:lnTo>
                      <a:pt x="0" y="20"/>
                    </a:lnTo>
                    <a:lnTo>
                      <a:pt x="0" y="20"/>
                    </a:lnTo>
                    <a:lnTo>
                      <a:pt x="0" y="20"/>
                    </a:lnTo>
                    <a:lnTo>
                      <a:pt x="0" y="20"/>
                    </a:lnTo>
                    <a:lnTo>
                      <a:pt x="0" y="20"/>
                    </a:lnTo>
                    <a:lnTo>
                      <a:pt x="0" y="20"/>
                    </a:lnTo>
                    <a:lnTo>
                      <a:pt x="0" y="16"/>
                    </a:lnTo>
                    <a:lnTo>
                      <a:pt x="0" y="16"/>
                    </a:lnTo>
                    <a:lnTo>
                      <a:pt x="0" y="12"/>
                    </a:lnTo>
                    <a:lnTo>
                      <a:pt x="0" y="12"/>
                    </a:lnTo>
                    <a:lnTo>
                      <a:pt x="0" y="12"/>
                    </a:lnTo>
                    <a:lnTo>
                      <a:pt x="0" y="12"/>
                    </a:lnTo>
                    <a:lnTo>
                      <a:pt x="0"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7" name="Freeform 114">
                <a:extLst>
                  <a:ext uri="{FF2B5EF4-FFF2-40B4-BE49-F238E27FC236}">
                    <a16:creationId xmlns:a16="http://schemas.microsoft.com/office/drawing/2014/main" id="{6627700B-C722-4346-8F9C-A96F482C258D}"/>
                  </a:ext>
                </a:extLst>
              </p:cNvPr>
              <p:cNvSpPr>
                <a:spLocks/>
              </p:cNvSpPr>
              <p:nvPr/>
            </p:nvSpPr>
            <p:spPr bwMode="auto">
              <a:xfrm>
                <a:off x="5010040" y="8488918"/>
                <a:ext cx="83644" cy="111525"/>
              </a:xfrm>
              <a:custGeom>
                <a:avLst/>
                <a:gdLst>
                  <a:gd name="T0" fmla="*/ 22 w 48"/>
                  <a:gd name="T1" fmla="*/ 42 h 64"/>
                  <a:gd name="T2" fmla="*/ 22 w 48"/>
                  <a:gd name="T3" fmla="*/ 38 h 64"/>
                  <a:gd name="T4" fmla="*/ 22 w 48"/>
                  <a:gd name="T5" fmla="*/ 34 h 64"/>
                  <a:gd name="T6" fmla="*/ 20 w 48"/>
                  <a:gd name="T7" fmla="*/ 30 h 64"/>
                  <a:gd name="T8" fmla="*/ 16 w 48"/>
                  <a:gd name="T9" fmla="*/ 26 h 64"/>
                  <a:gd name="T10" fmla="*/ 16 w 48"/>
                  <a:gd name="T11" fmla="*/ 24 h 64"/>
                  <a:gd name="T12" fmla="*/ 12 w 48"/>
                  <a:gd name="T13" fmla="*/ 20 h 64"/>
                  <a:gd name="T14" fmla="*/ 8 w 48"/>
                  <a:gd name="T15" fmla="*/ 16 h 64"/>
                  <a:gd name="T16" fmla="*/ 4 w 48"/>
                  <a:gd name="T17" fmla="*/ 8 h 64"/>
                  <a:gd name="T18" fmla="*/ 0 w 48"/>
                  <a:gd name="T19" fmla="*/ 4 h 64"/>
                  <a:gd name="T20" fmla="*/ 4 w 48"/>
                  <a:gd name="T21" fmla="*/ 4 h 64"/>
                  <a:gd name="T22" fmla="*/ 16 w 48"/>
                  <a:gd name="T23" fmla="*/ 0 h 64"/>
                  <a:gd name="T24" fmla="*/ 20 w 48"/>
                  <a:gd name="T25" fmla="*/ 4 h 64"/>
                  <a:gd name="T26" fmla="*/ 20 w 48"/>
                  <a:gd name="T27" fmla="*/ 4 h 64"/>
                  <a:gd name="T28" fmla="*/ 22 w 48"/>
                  <a:gd name="T29" fmla="*/ 8 h 64"/>
                  <a:gd name="T30" fmla="*/ 26 w 48"/>
                  <a:gd name="T31" fmla="*/ 4 h 64"/>
                  <a:gd name="T32" fmla="*/ 26 w 48"/>
                  <a:gd name="T33" fmla="*/ 8 h 64"/>
                  <a:gd name="T34" fmla="*/ 30 w 48"/>
                  <a:gd name="T35" fmla="*/ 8 h 64"/>
                  <a:gd name="T36" fmla="*/ 34 w 48"/>
                  <a:gd name="T37" fmla="*/ 12 h 64"/>
                  <a:gd name="T38" fmla="*/ 34 w 48"/>
                  <a:gd name="T39" fmla="*/ 12 h 64"/>
                  <a:gd name="T40" fmla="*/ 34 w 48"/>
                  <a:gd name="T41" fmla="*/ 12 h 64"/>
                  <a:gd name="T42" fmla="*/ 36 w 48"/>
                  <a:gd name="T43" fmla="*/ 20 h 64"/>
                  <a:gd name="T44" fmla="*/ 36 w 48"/>
                  <a:gd name="T45" fmla="*/ 24 h 64"/>
                  <a:gd name="T46" fmla="*/ 36 w 48"/>
                  <a:gd name="T47" fmla="*/ 24 h 64"/>
                  <a:gd name="T48" fmla="*/ 40 w 48"/>
                  <a:gd name="T49" fmla="*/ 26 h 64"/>
                  <a:gd name="T50" fmla="*/ 40 w 48"/>
                  <a:gd name="T51" fmla="*/ 26 h 64"/>
                  <a:gd name="T52" fmla="*/ 40 w 48"/>
                  <a:gd name="T53" fmla="*/ 34 h 64"/>
                  <a:gd name="T54" fmla="*/ 48 w 48"/>
                  <a:gd name="T55" fmla="*/ 38 h 64"/>
                  <a:gd name="T56" fmla="*/ 48 w 48"/>
                  <a:gd name="T57" fmla="*/ 42 h 64"/>
                  <a:gd name="T58" fmla="*/ 48 w 48"/>
                  <a:gd name="T59" fmla="*/ 42 h 64"/>
                  <a:gd name="T60" fmla="*/ 48 w 48"/>
                  <a:gd name="T61" fmla="*/ 46 h 64"/>
                  <a:gd name="T62" fmla="*/ 44 w 48"/>
                  <a:gd name="T63" fmla="*/ 46 h 64"/>
                  <a:gd name="T64" fmla="*/ 40 w 48"/>
                  <a:gd name="T65" fmla="*/ 46 h 64"/>
                  <a:gd name="T66" fmla="*/ 36 w 48"/>
                  <a:gd name="T67" fmla="*/ 42 h 64"/>
                  <a:gd name="T68" fmla="*/ 36 w 48"/>
                  <a:gd name="T69" fmla="*/ 46 h 64"/>
                  <a:gd name="T70" fmla="*/ 36 w 48"/>
                  <a:gd name="T71" fmla="*/ 42 h 64"/>
                  <a:gd name="T72" fmla="*/ 34 w 48"/>
                  <a:gd name="T73" fmla="*/ 42 h 64"/>
                  <a:gd name="T74" fmla="*/ 34 w 48"/>
                  <a:gd name="T75" fmla="*/ 50 h 64"/>
                  <a:gd name="T76" fmla="*/ 30 w 48"/>
                  <a:gd name="T77" fmla="*/ 54 h 64"/>
                  <a:gd name="T78" fmla="*/ 30 w 48"/>
                  <a:gd name="T79" fmla="*/ 54 h 64"/>
                  <a:gd name="T80" fmla="*/ 26 w 48"/>
                  <a:gd name="T81" fmla="*/ 56 h 64"/>
                  <a:gd name="T82" fmla="*/ 26 w 48"/>
                  <a:gd name="T83" fmla="*/ 60 h 64"/>
                  <a:gd name="T84" fmla="*/ 22 w 48"/>
                  <a:gd name="T85" fmla="*/ 60 h 64"/>
                  <a:gd name="T86" fmla="*/ 22 w 48"/>
                  <a:gd name="T87" fmla="*/ 60 h 64"/>
                  <a:gd name="T88" fmla="*/ 22 w 48"/>
                  <a:gd name="T89" fmla="*/ 64 h 64"/>
                  <a:gd name="T90" fmla="*/ 22 w 48"/>
                  <a:gd name="T91" fmla="*/ 56 h 64"/>
                  <a:gd name="T92" fmla="*/ 22 w 48"/>
                  <a:gd name="T93" fmla="*/ 54 h 64"/>
                  <a:gd name="T94" fmla="*/ 22 w 48"/>
                  <a:gd name="T9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64">
                    <a:moveTo>
                      <a:pt x="22" y="50"/>
                    </a:moveTo>
                    <a:lnTo>
                      <a:pt x="22" y="50"/>
                    </a:lnTo>
                    <a:lnTo>
                      <a:pt x="22" y="46"/>
                    </a:lnTo>
                    <a:lnTo>
                      <a:pt x="22" y="42"/>
                    </a:lnTo>
                    <a:lnTo>
                      <a:pt x="22" y="38"/>
                    </a:lnTo>
                    <a:lnTo>
                      <a:pt x="22" y="38"/>
                    </a:lnTo>
                    <a:lnTo>
                      <a:pt x="22" y="38"/>
                    </a:lnTo>
                    <a:lnTo>
                      <a:pt x="22" y="38"/>
                    </a:lnTo>
                    <a:lnTo>
                      <a:pt x="22" y="34"/>
                    </a:lnTo>
                    <a:lnTo>
                      <a:pt x="22" y="34"/>
                    </a:lnTo>
                    <a:lnTo>
                      <a:pt x="22" y="34"/>
                    </a:lnTo>
                    <a:lnTo>
                      <a:pt x="22" y="34"/>
                    </a:lnTo>
                    <a:lnTo>
                      <a:pt x="22" y="30"/>
                    </a:lnTo>
                    <a:lnTo>
                      <a:pt x="20" y="30"/>
                    </a:lnTo>
                    <a:lnTo>
                      <a:pt x="20" y="30"/>
                    </a:lnTo>
                    <a:lnTo>
                      <a:pt x="20" y="30"/>
                    </a:lnTo>
                    <a:lnTo>
                      <a:pt x="20" y="30"/>
                    </a:lnTo>
                    <a:lnTo>
                      <a:pt x="16" y="26"/>
                    </a:lnTo>
                    <a:lnTo>
                      <a:pt x="16" y="26"/>
                    </a:lnTo>
                    <a:lnTo>
                      <a:pt x="16" y="26"/>
                    </a:lnTo>
                    <a:lnTo>
                      <a:pt x="16" y="26"/>
                    </a:lnTo>
                    <a:lnTo>
                      <a:pt x="16" y="26"/>
                    </a:lnTo>
                    <a:lnTo>
                      <a:pt x="16" y="26"/>
                    </a:lnTo>
                    <a:lnTo>
                      <a:pt x="16" y="24"/>
                    </a:lnTo>
                    <a:lnTo>
                      <a:pt x="12" y="24"/>
                    </a:lnTo>
                    <a:lnTo>
                      <a:pt x="12" y="20"/>
                    </a:lnTo>
                    <a:lnTo>
                      <a:pt x="12" y="20"/>
                    </a:lnTo>
                    <a:lnTo>
                      <a:pt x="12" y="20"/>
                    </a:lnTo>
                    <a:lnTo>
                      <a:pt x="12" y="20"/>
                    </a:lnTo>
                    <a:lnTo>
                      <a:pt x="12" y="16"/>
                    </a:lnTo>
                    <a:lnTo>
                      <a:pt x="8" y="16"/>
                    </a:lnTo>
                    <a:lnTo>
                      <a:pt x="8" y="16"/>
                    </a:lnTo>
                    <a:lnTo>
                      <a:pt x="8" y="12"/>
                    </a:lnTo>
                    <a:lnTo>
                      <a:pt x="8" y="12"/>
                    </a:lnTo>
                    <a:lnTo>
                      <a:pt x="4" y="8"/>
                    </a:lnTo>
                    <a:lnTo>
                      <a:pt x="4" y="8"/>
                    </a:lnTo>
                    <a:lnTo>
                      <a:pt x="4" y="4"/>
                    </a:lnTo>
                    <a:lnTo>
                      <a:pt x="0" y="4"/>
                    </a:lnTo>
                    <a:lnTo>
                      <a:pt x="0" y="4"/>
                    </a:lnTo>
                    <a:lnTo>
                      <a:pt x="0" y="4"/>
                    </a:lnTo>
                    <a:lnTo>
                      <a:pt x="0" y="4"/>
                    </a:lnTo>
                    <a:lnTo>
                      <a:pt x="0" y="4"/>
                    </a:lnTo>
                    <a:lnTo>
                      <a:pt x="4" y="4"/>
                    </a:lnTo>
                    <a:lnTo>
                      <a:pt x="4" y="4"/>
                    </a:lnTo>
                    <a:lnTo>
                      <a:pt x="8" y="4"/>
                    </a:lnTo>
                    <a:lnTo>
                      <a:pt x="12" y="0"/>
                    </a:lnTo>
                    <a:lnTo>
                      <a:pt x="12" y="0"/>
                    </a:lnTo>
                    <a:lnTo>
                      <a:pt x="16" y="0"/>
                    </a:lnTo>
                    <a:lnTo>
                      <a:pt x="16" y="0"/>
                    </a:lnTo>
                    <a:lnTo>
                      <a:pt x="20" y="4"/>
                    </a:lnTo>
                    <a:lnTo>
                      <a:pt x="20" y="4"/>
                    </a:lnTo>
                    <a:lnTo>
                      <a:pt x="20" y="4"/>
                    </a:lnTo>
                    <a:lnTo>
                      <a:pt x="20" y="4"/>
                    </a:lnTo>
                    <a:lnTo>
                      <a:pt x="20" y="4"/>
                    </a:lnTo>
                    <a:lnTo>
                      <a:pt x="20" y="4"/>
                    </a:lnTo>
                    <a:lnTo>
                      <a:pt x="20" y="4"/>
                    </a:lnTo>
                    <a:lnTo>
                      <a:pt x="22" y="4"/>
                    </a:lnTo>
                    <a:lnTo>
                      <a:pt x="22" y="4"/>
                    </a:lnTo>
                    <a:lnTo>
                      <a:pt x="22" y="4"/>
                    </a:lnTo>
                    <a:lnTo>
                      <a:pt x="22" y="8"/>
                    </a:lnTo>
                    <a:lnTo>
                      <a:pt x="22" y="8"/>
                    </a:lnTo>
                    <a:lnTo>
                      <a:pt x="22" y="8"/>
                    </a:lnTo>
                    <a:lnTo>
                      <a:pt x="22" y="4"/>
                    </a:lnTo>
                    <a:lnTo>
                      <a:pt x="26" y="4"/>
                    </a:lnTo>
                    <a:lnTo>
                      <a:pt x="26" y="8"/>
                    </a:lnTo>
                    <a:lnTo>
                      <a:pt x="26" y="8"/>
                    </a:lnTo>
                    <a:lnTo>
                      <a:pt x="26" y="8"/>
                    </a:lnTo>
                    <a:lnTo>
                      <a:pt x="26" y="8"/>
                    </a:lnTo>
                    <a:lnTo>
                      <a:pt x="26" y="8"/>
                    </a:lnTo>
                    <a:lnTo>
                      <a:pt x="26" y="8"/>
                    </a:lnTo>
                    <a:lnTo>
                      <a:pt x="30" y="8"/>
                    </a:lnTo>
                    <a:lnTo>
                      <a:pt x="30" y="8"/>
                    </a:lnTo>
                    <a:lnTo>
                      <a:pt x="30" y="8"/>
                    </a:lnTo>
                    <a:lnTo>
                      <a:pt x="30" y="8"/>
                    </a:lnTo>
                    <a:lnTo>
                      <a:pt x="34" y="12"/>
                    </a:lnTo>
                    <a:lnTo>
                      <a:pt x="34" y="12"/>
                    </a:lnTo>
                    <a:lnTo>
                      <a:pt x="34" y="12"/>
                    </a:lnTo>
                    <a:lnTo>
                      <a:pt x="34" y="12"/>
                    </a:lnTo>
                    <a:lnTo>
                      <a:pt x="34" y="12"/>
                    </a:lnTo>
                    <a:lnTo>
                      <a:pt x="34" y="12"/>
                    </a:lnTo>
                    <a:lnTo>
                      <a:pt x="34" y="12"/>
                    </a:lnTo>
                    <a:lnTo>
                      <a:pt x="34" y="12"/>
                    </a:lnTo>
                    <a:lnTo>
                      <a:pt x="34" y="12"/>
                    </a:lnTo>
                    <a:lnTo>
                      <a:pt x="34" y="12"/>
                    </a:lnTo>
                    <a:lnTo>
                      <a:pt x="36" y="12"/>
                    </a:lnTo>
                    <a:lnTo>
                      <a:pt x="36" y="12"/>
                    </a:lnTo>
                    <a:lnTo>
                      <a:pt x="36" y="16"/>
                    </a:lnTo>
                    <a:lnTo>
                      <a:pt x="36" y="20"/>
                    </a:lnTo>
                    <a:lnTo>
                      <a:pt x="36" y="20"/>
                    </a:lnTo>
                    <a:lnTo>
                      <a:pt x="36" y="20"/>
                    </a:lnTo>
                    <a:lnTo>
                      <a:pt x="36" y="20"/>
                    </a:lnTo>
                    <a:lnTo>
                      <a:pt x="36" y="24"/>
                    </a:lnTo>
                    <a:lnTo>
                      <a:pt x="36" y="24"/>
                    </a:lnTo>
                    <a:lnTo>
                      <a:pt x="36" y="24"/>
                    </a:lnTo>
                    <a:lnTo>
                      <a:pt x="36" y="24"/>
                    </a:lnTo>
                    <a:lnTo>
                      <a:pt x="36" y="24"/>
                    </a:lnTo>
                    <a:lnTo>
                      <a:pt x="40" y="24"/>
                    </a:lnTo>
                    <a:lnTo>
                      <a:pt x="36" y="24"/>
                    </a:lnTo>
                    <a:lnTo>
                      <a:pt x="40" y="26"/>
                    </a:lnTo>
                    <a:lnTo>
                      <a:pt x="40" y="26"/>
                    </a:lnTo>
                    <a:lnTo>
                      <a:pt x="40" y="24"/>
                    </a:lnTo>
                    <a:lnTo>
                      <a:pt x="40" y="24"/>
                    </a:lnTo>
                    <a:lnTo>
                      <a:pt x="40" y="24"/>
                    </a:lnTo>
                    <a:lnTo>
                      <a:pt x="40" y="26"/>
                    </a:lnTo>
                    <a:lnTo>
                      <a:pt x="40" y="26"/>
                    </a:lnTo>
                    <a:lnTo>
                      <a:pt x="40" y="26"/>
                    </a:lnTo>
                    <a:lnTo>
                      <a:pt x="40" y="30"/>
                    </a:lnTo>
                    <a:lnTo>
                      <a:pt x="40" y="34"/>
                    </a:lnTo>
                    <a:lnTo>
                      <a:pt x="44" y="34"/>
                    </a:lnTo>
                    <a:lnTo>
                      <a:pt x="44" y="34"/>
                    </a:lnTo>
                    <a:lnTo>
                      <a:pt x="48" y="34"/>
                    </a:lnTo>
                    <a:lnTo>
                      <a:pt x="48" y="38"/>
                    </a:lnTo>
                    <a:lnTo>
                      <a:pt x="48" y="42"/>
                    </a:lnTo>
                    <a:lnTo>
                      <a:pt x="48" y="42"/>
                    </a:lnTo>
                    <a:lnTo>
                      <a:pt x="44" y="42"/>
                    </a:lnTo>
                    <a:lnTo>
                      <a:pt x="48" y="42"/>
                    </a:lnTo>
                    <a:lnTo>
                      <a:pt x="48" y="42"/>
                    </a:lnTo>
                    <a:lnTo>
                      <a:pt x="48" y="42"/>
                    </a:lnTo>
                    <a:lnTo>
                      <a:pt x="48" y="42"/>
                    </a:lnTo>
                    <a:lnTo>
                      <a:pt x="48" y="42"/>
                    </a:lnTo>
                    <a:lnTo>
                      <a:pt x="48" y="42"/>
                    </a:lnTo>
                    <a:lnTo>
                      <a:pt x="48" y="42"/>
                    </a:lnTo>
                    <a:lnTo>
                      <a:pt x="48" y="46"/>
                    </a:lnTo>
                    <a:lnTo>
                      <a:pt x="48" y="46"/>
                    </a:lnTo>
                    <a:lnTo>
                      <a:pt x="48" y="46"/>
                    </a:lnTo>
                    <a:lnTo>
                      <a:pt x="48" y="46"/>
                    </a:lnTo>
                    <a:lnTo>
                      <a:pt x="48" y="46"/>
                    </a:lnTo>
                    <a:lnTo>
                      <a:pt x="44" y="46"/>
                    </a:lnTo>
                    <a:lnTo>
                      <a:pt x="44" y="46"/>
                    </a:lnTo>
                    <a:lnTo>
                      <a:pt x="44" y="42"/>
                    </a:lnTo>
                    <a:lnTo>
                      <a:pt x="44" y="46"/>
                    </a:lnTo>
                    <a:lnTo>
                      <a:pt x="40" y="46"/>
                    </a:lnTo>
                    <a:lnTo>
                      <a:pt x="40" y="46"/>
                    </a:lnTo>
                    <a:lnTo>
                      <a:pt x="40" y="42"/>
                    </a:lnTo>
                    <a:lnTo>
                      <a:pt x="40" y="42"/>
                    </a:lnTo>
                    <a:lnTo>
                      <a:pt x="36" y="42"/>
                    </a:lnTo>
                    <a:lnTo>
                      <a:pt x="36" y="42"/>
                    </a:lnTo>
                    <a:lnTo>
                      <a:pt x="36" y="42"/>
                    </a:lnTo>
                    <a:lnTo>
                      <a:pt x="36" y="46"/>
                    </a:lnTo>
                    <a:lnTo>
                      <a:pt x="36" y="46"/>
                    </a:lnTo>
                    <a:lnTo>
                      <a:pt x="36" y="46"/>
                    </a:lnTo>
                    <a:lnTo>
                      <a:pt x="36" y="42"/>
                    </a:lnTo>
                    <a:lnTo>
                      <a:pt x="36" y="42"/>
                    </a:lnTo>
                    <a:lnTo>
                      <a:pt x="36" y="42"/>
                    </a:lnTo>
                    <a:lnTo>
                      <a:pt x="36" y="42"/>
                    </a:lnTo>
                    <a:lnTo>
                      <a:pt x="36" y="42"/>
                    </a:lnTo>
                    <a:lnTo>
                      <a:pt x="34" y="42"/>
                    </a:lnTo>
                    <a:lnTo>
                      <a:pt x="34" y="42"/>
                    </a:lnTo>
                    <a:lnTo>
                      <a:pt x="34" y="42"/>
                    </a:lnTo>
                    <a:lnTo>
                      <a:pt x="34" y="42"/>
                    </a:lnTo>
                    <a:lnTo>
                      <a:pt x="34" y="46"/>
                    </a:lnTo>
                    <a:lnTo>
                      <a:pt x="34" y="50"/>
                    </a:lnTo>
                    <a:lnTo>
                      <a:pt x="34" y="50"/>
                    </a:lnTo>
                    <a:lnTo>
                      <a:pt x="34" y="54"/>
                    </a:lnTo>
                    <a:lnTo>
                      <a:pt x="34" y="54"/>
                    </a:lnTo>
                    <a:lnTo>
                      <a:pt x="30" y="54"/>
                    </a:lnTo>
                    <a:lnTo>
                      <a:pt x="30" y="54"/>
                    </a:lnTo>
                    <a:lnTo>
                      <a:pt x="30" y="54"/>
                    </a:lnTo>
                    <a:lnTo>
                      <a:pt x="30" y="54"/>
                    </a:lnTo>
                    <a:lnTo>
                      <a:pt x="30" y="54"/>
                    </a:lnTo>
                    <a:lnTo>
                      <a:pt x="30" y="56"/>
                    </a:lnTo>
                    <a:lnTo>
                      <a:pt x="30" y="56"/>
                    </a:lnTo>
                    <a:lnTo>
                      <a:pt x="26" y="56"/>
                    </a:lnTo>
                    <a:lnTo>
                      <a:pt x="26" y="56"/>
                    </a:lnTo>
                    <a:lnTo>
                      <a:pt x="26" y="60"/>
                    </a:lnTo>
                    <a:lnTo>
                      <a:pt x="26" y="60"/>
                    </a:lnTo>
                    <a:lnTo>
                      <a:pt x="26" y="60"/>
                    </a:lnTo>
                    <a:lnTo>
                      <a:pt x="26" y="60"/>
                    </a:lnTo>
                    <a:lnTo>
                      <a:pt x="26" y="60"/>
                    </a:lnTo>
                    <a:lnTo>
                      <a:pt x="26" y="60"/>
                    </a:lnTo>
                    <a:lnTo>
                      <a:pt x="26" y="60"/>
                    </a:lnTo>
                    <a:lnTo>
                      <a:pt x="22" y="60"/>
                    </a:lnTo>
                    <a:lnTo>
                      <a:pt x="22" y="60"/>
                    </a:lnTo>
                    <a:lnTo>
                      <a:pt x="22" y="60"/>
                    </a:lnTo>
                    <a:lnTo>
                      <a:pt x="22" y="60"/>
                    </a:lnTo>
                    <a:lnTo>
                      <a:pt x="22" y="60"/>
                    </a:lnTo>
                    <a:lnTo>
                      <a:pt x="22" y="64"/>
                    </a:lnTo>
                    <a:lnTo>
                      <a:pt x="22" y="64"/>
                    </a:lnTo>
                    <a:lnTo>
                      <a:pt x="22" y="64"/>
                    </a:lnTo>
                    <a:lnTo>
                      <a:pt x="22" y="64"/>
                    </a:lnTo>
                    <a:lnTo>
                      <a:pt x="22" y="60"/>
                    </a:lnTo>
                    <a:lnTo>
                      <a:pt x="22" y="60"/>
                    </a:lnTo>
                    <a:lnTo>
                      <a:pt x="22" y="60"/>
                    </a:lnTo>
                    <a:lnTo>
                      <a:pt x="22" y="56"/>
                    </a:lnTo>
                    <a:lnTo>
                      <a:pt x="22" y="56"/>
                    </a:lnTo>
                    <a:lnTo>
                      <a:pt x="22" y="54"/>
                    </a:lnTo>
                    <a:lnTo>
                      <a:pt x="22" y="54"/>
                    </a:lnTo>
                    <a:lnTo>
                      <a:pt x="22" y="54"/>
                    </a:lnTo>
                    <a:lnTo>
                      <a:pt x="22" y="50"/>
                    </a:lnTo>
                    <a:lnTo>
                      <a:pt x="22" y="50"/>
                    </a:lnTo>
                    <a:lnTo>
                      <a:pt x="22" y="50"/>
                    </a:lnTo>
                    <a:lnTo>
                      <a:pt x="22" y="5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8" name="Freeform 115">
                <a:extLst>
                  <a:ext uri="{FF2B5EF4-FFF2-40B4-BE49-F238E27FC236}">
                    <a16:creationId xmlns:a16="http://schemas.microsoft.com/office/drawing/2014/main" id="{FE58FD42-432A-4AC1-A2D6-7F9743CA4300}"/>
                  </a:ext>
                </a:extLst>
              </p:cNvPr>
              <p:cNvSpPr>
                <a:spLocks noEditPoints="1"/>
              </p:cNvSpPr>
              <p:nvPr/>
            </p:nvSpPr>
            <p:spPr bwMode="auto">
              <a:xfrm>
                <a:off x="4438473" y="8307689"/>
                <a:ext cx="90614" cy="104555"/>
              </a:xfrm>
              <a:custGeom>
                <a:avLst/>
                <a:gdLst>
                  <a:gd name="T0" fmla="*/ 30 w 52"/>
                  <a:gd name="T1" fmla="*/ 26 h 60"/>
                  <a:gd name="T2" fmla="*/ 34 w 52"/>
                  <a:gd name="T3" fmla="*/ 22 h 60"/>
                  <a:gd name="T4" fmla="*/ 34 w 52"/>
                  <a:gd name="T5" fmla="*/ 16 h 60"/>
                  <a:gd name="T6" fmla="*/ 26 w 52"/>
                  <a:gd name="T7" fmla="*/ 8 h 60"/>
                  <a:gd name="T8" fmla="*/ 26 w 52"/>
                  <a:gd name="T9" fmla="*/ 16 h 60"/>
                  <a:gd name="T10" fmla="*/ 22 w 52"/>
                  <a:gd name="T11" fmla="*/ 18 h 60"/>
                  <a:gd name="T12" fmla="*/ 22 w 52"/>
                  <a:gd name="T13" fmla="*/ 22 h 60"/>
                  <a:gd name="T14" fmla="*/ 20 w 52"/>
                  <a:gd name="T15" fmla="*/ 18 h 60"/>
                  <a:gd name="T16" fmla="*/ 22 w 52"/>
                  <a:gd name="T17" fmla="*/ 12 h 60"/>
                  <a:gd name="T18" fmla="*/ 26 w 52"/>
                  <a:gd name="T19" fmla="*/ 8 h 60"/>
                  <a:gd name="T20" fmla="*/ 38 w 52"/>
                  <a:gd name="T21" fmla="*/ 0 h 60"/>
                  <a:gd name="T22" fmla="*/ 48 w 52"/>
                  <a:gd name="T23" fmla="*/ 0 h 60"/>
                  <a:gd name="T24" fmla="*/ 52 w 52"/>
                  <a:gd name="T25" fmla="*/ 12 h 60"/>
                  <a:gd name="T26" fmla="*/ 52 w 52"/>
                  <a:gd name="T27" fmla="*/ 18 h 60"/>
                  <a:gd name="T28" fmla="*/ 44 w 52"/>
                  <a:gd name="T29" fmla="*/ 18 h 60"/>
                  <a:gd name="T30" fmla="*/ 52 w 52"/>
                  <a:gd name="T31" fmla="*/ 26 h 60"/>
                  <a:gd name="T32" fmla="*/ 48 w 52"/>
                  <a:gd name="T33" fmla="*/ 30 h 60"/>
                  <a:gd name="T34" fmla="*/ 44 w 52"/>
                  <a:gd name="T35" fmla="*/ 34 h 60"/>
                  <a:gd name="T36" fmla="*/ 38 w 52"/>
                  <a:gd name="T37" fmla="*/ 42 h 60"/>
                  <a:gd name="T38" fmla="*/ 38 w 52"/>
                  <a:gd name="T39" fmla="*/ 48 h 60"/>
                  <a:gd name="T40" fmla="*/ 38 w 52"/>
                  <a:gd name="T41" fmla="*/ 56 h 60"/>
                  <a:gd name="T42" fmla="*/ 34 w 52"/>
                  <a:gd name="T43" fmla="*/ 56 h 60"/>
                  <a:gd name="T44" fmla="*/ 30 w 52"/>
                  <a:gd name="T45" fmla="*/ 56 h 60"/>
                  <a:gd name="T46" fmla="*/ 30 w 52"/>
                  <a:gd name="T47" fmla="*/ 48 h 60"/>
                  <a:gd name="T48" fmla="*/ 26 w 52"/>
                  <a:gd name="T49" fmla="*/ 44 h 60"/>
                  <a:gd name="T50" fmla="*/ 20 w 52"/>
                  <a:gd name="T51" fmla="*/ 44 h 60"/>
                  <a:gd name="T52" fmla="*/ 16 w 52"/>
                  <a:gd name="T53" fmla="*/ 44 h 60"/>
                  <a:gd name="T54" fmla="*/ 16 w 52"/>
                  <a:gd name="T55" fmla="*/ 44 h 60"/>
                  <a:gd name="T56" fmla="*/ 4 w 52"/>
                  <a:gd name="T57" fmla="*/ 44 h 60"/>
                  <a:gd name="T58" fmla="*/ 8 w 52"/>
                  <a:gd name="T59" fmla="*/ 42 h 60"/>
                  <a:gd name="T60" fmla="*/ 8 w 52"/>
                  <a:gd name="T61" fmla="*/ 42 h 60"/>
                  <a:gd name="T62" fmla="*/ 12 w 52"/>
                  <a:gd name="T63" fmla="*/ 42 h 60"/>
                  <a:gd name="T64" fmla="*/ 12 w 52"/>
                  <a:gd name="T65" fmla="*/ 42 h 60"/>
                  <a:gd name="T66" fmla="*/ 12 w 52"/>
                  <a:gd name="T67" fmla="*/ 38 h 60"/>
                  <a:gd name="T68" fmla="*/ 8 w 52"/>
                  <a:gd name="T69" fmla="*/ 38 h 60"/>
                  <a:gd name="T70" fmla="*/ 12 w 52"/>
                  <a:gd name="T71" fmla="*/ 34 h 60"/>
                  <a:gd name="T72" fmla="*/ 16 w 52"/>
                  <a:gd name="T73" fmla="*/ 22 h 60"/>
                  <a:gd name="T74" fmla="*/ 22 w 52"/>
                  <a:gd name="T75" fmla="*/ 26 h 60"/>
                  <a:gd name="T76" fmla="*/ 22 w 52"/>
                  <a:gd name="T77" fmla="*/ 18 h 60"/>
                  <a:gd name="T78" fmla="*/ 26 w 52"/>
                  <a:gd name="T79" fmla="*/ 18 h 60"/>
                  <a:gd name="T80" fmla="*/ 30 w 52"/>
                  <a:gd name="T81" fmla="*/ 22 h 60"/>
                  <a:gd name="T82" fmla="*/ 22 w 52"/>
                  <a:gd name="T83" fmla="*/ 22 h 60"/>
                  <a:gd name="T84" fmla="*/ 30 w 52"/>
                  <a:gd name="T85" fmla="*/ 26 h 60"/>
                  <a:gd name="T86" fmla="*/ 26 w 52"/>
                  <a:gd name="T87" fmla="*/ 26 h 60"/>
                  <a:gd name="T88" fmla="*/ 30 w 52"/>
                  <a:gd name="T89" fmla="*/ 22 h 60"/>
                  <a:gd name="T90" fmla="*/ 34 w 52"/>
                  <a:gd name="T91" fmla="*/ 22 h 60"/>
                  <a:gd name="T92" fmla="*/ 8 w 52"/>
                  <a:gd name="T93" fmla="*/ 38 h 60"/>
                  <a:gd name="T94" fmla="*/ 8 w 52"/>
                  <a:gd name="T95" fmla="*/ 42 h 60"/>
                  <a:gd name="T96" fmla="*/ 8 w 52"/>
                  <a:gd name="T97" fmla="*/ 38 h 60"/>
                  <a:gd name="T98" fmla="*/ 8 w 52"/>
                  <a:gd name="T99" fmla="*/ 44 h 60"/>
                  <a:gd name="T100" fmla="*/ 8 w 52"/>
                  <a:gd name="T101" fmla="*/ 48 h 60"/>
                  <a:gd name="T102" fmla="*/ 0 w 52"/>
                  <a:gd name="T103" fmla="*/ 48 h 60"/>
                  <a:gd name="T104" fmla="*/ 26 w 52"/>
                  <a:gd name="T105" fmla="*/ 4 h 60"/>
                  <a:gd name="T106" fmla="*/ 26 w 52"/>
                  <a:gd name="T107" fmla="*/ 4 h 60"/>
                  <a:gd name="T108" fmla="*/ 20 w 52"/>
                  <a:gd name="T109" fmla="*/ 12 h 60"/>
                  <a:gd name="T110" fmla="*/ 22 w 52"/>
                  <a:gd name="T111" fmla="*/ 8 h 60"/>
                  <a:gd name="T112" fmla="*/ 20 w 52"/>
                  <a:gd name="T11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60">
                    <a:moveTo>
                      <a:pt x="26" y="26"/>
                    </a:moveTo>
                    <a:lnTo>
                      <a:pt x="26" y="26"/>
                    </a:lnTo>
                    <a:lnTo>
                      <a:pt x="26" y="26"/>
                    </a:lnTo>
                    <a:lnTo>
                      <a:pt x="30" y="26"/>
                    </a:lnTo>
                    <a:lnTo>
                      <a:pt x="30" y="26"/>
                    </a:lnTo>
                    <a:lnTo>
                      <a:pt x="30" y="26"/>
                    </a:lnTo>
                    <a:lnTo>
                      <a:pt x="30" y="26"/>
                    </a:lnTo>
                    <a:lnTo>
                      <a:pt x="30" y="26"/>
                    </a:lnTo>
                    <a:lnTo>
                      <a:pt x="30" y="26"/>
                    </a:lnTo>
                    <a:lnTo>
                      <a:pt x="30" y="22"/>
                    </a:lnTo>
                    <a:lnTo>
                      <a:pt x="34" y="22"/>
                    </a:lnTo>
                    <a:lnTo>
                      <a:pt x="34" y="22"/>
                    </a:lnTo>
                    <a:lnTo>
                      <a:pt x="34" y="22"/>
                    </a:lnTo>
                    <a:lnTo>
                      <a:pt x="34" y="22"/>
                    </a:lnTo>
                    <a:lnTo>
                      <a:pt x="34" y="22"/>
                    </a:lnTo>
                    <a:lnTo>
                      <a:pt x="34" y="22"/>
                    </a:lnTo>
                    <a:lnTo>
                      <a:pt x="34" y="22"/>
                    </a:lnTo>
                    <a:lnTo>
                      <a:pt x="34" y="22"/>
                    </a:lnTo>
                    <a:lnTo>
                      <a:pt x="34" y="18"/>
                    </a:lnTo>
                    <a:lnTo>
                      <a:pt x="34" y="18"/>
                    </a:lnTo>
                    <a:lnTo>
                      <a:pt x="34" y="18"/>
                    </a:lnTo>
                    <a:lnTo>
                      <a:pt x="34" y="18"/>
                    </a:lnTo>
                    <a:lnTo>
                      <a:pt x="30" y="18"/>
                    </a:lnTo>
                    <a:lnTo>
                      <a:pt x="30" y="16"/>
                    </a:lnTo>
                    <a:lnTo>
                      <a:pt x="30" y="16"/>
                    </a:lnTo>
                    <a:lnTo>
                      <a:pt x="34" y="16"/>
                    </a:lnTo>
                    <a:lnTo>
                      <a:pt x="34" y="16"/>
                    </a:lnTo>
                    <a:lnTo>
                      <a:pt x="34" y="16"/>
                    </a:lnTo>
                    <a:lnTo>
                      <a:pt x="30" y="16"/>
                    </a:lnTo>
                    <a:lnTo>
                      <a:pt x="30" y="16"/>
                    </a:lnTo>
                    <a:lnTo>
                      <a:pt x="30" y="16"/>
                    </a:lnTo>
                    <a:lnTo>
                      <a:pt x="26" y="12"/>
                    </a:lnTo>
                    <a:lnTo>
                      <a:pt x="30" y="12"/>
                    </a:lnTo>
                    <a:lnTo>
                      <a:pt x="30" y="12"/>
                    </a:lnTo>
                    <a:lnTo>
                      <a:pt x="30" y="12"/>
                    </a:lnTo>
                    <a:lnTo>
                      <a:pt x="26" y="8"/>
                    </a:lnTo>
                    <a:lnTo>
                      <a:pt x="26" y="8"/>
                    </a:lnTo>
                    <a:lnTo>
                      <a:pt x="26" y="8"/>
                    </a:lnTo>
                    <a:lnTo>
                      <a:pt x="26" y="12"/>
                    </a:lnTo>
                    <a:lnTo>
                      <a:pt x="26" y="12"/>
                    </a:lnTo>
                    <a:lnTo>
                      <a:pt x="22" y="12"/>
                    </a:lnTo>
                    <a:lnTo>
                      <a:pt x="22" y="12"/>
                    </a:lnTo>
                    <a:lnTo>
                      <a:pt x="22" y="16"/>
                    </a:lnTo>
                    <a:lnTo>
                      <a:pt x="26" y="16"/>
                    </a:lnTo>
                    <a:lnTo>
                      <a:pt x="26" y="16"/>
                    </a:lnTo>
                    <a:lnTo>
                      <a:pt x="26" y="16"/>
                    </a:lnTo>
                    <a:lnTo>
                      <a:pt x="26" y="16"/>
                    </a:lnTo>
                    <a:lnTo>
                      <a:pt x="26" y="18"/>
                    </a:lnTo>
                    <a:lnTo>
                      <a:pt x="26" y="18"/>
                    </a:lnTo>
                    <a:lnTo>
                      <a:pt x="26" y="18"/>
                    </a:lnTo>
                    <a:lnTo>
                      <a:pt x="26" y="18"/>
                    </a:lnTo>
                    <a:lnTo>
                      <a:pt x="26" y="18"/>
                    </a:lnTo>
                    <a:lnTo>
                      <a:pt x="22" y="18"/>
                    </a:lnTo>
                    <a:lnTo>
                      <a:pt x="22" y="18"/>
                    </a:lnTo>
                    <a:lnTo>
                      <a:pt x="22" y="18"/>
                    </a:lnTo>
                    <a:lnTo>
                      <a:pt x="22" y="18"/>
                    </a:lnTo>
                    <a:lnTo>
                      <a:pt x="22" y="18"/>
                    </a:lnTo>
                    <a:lnTo>
                      <a:pt x="22" y="22"/>
                    </a:lnTo>
                    <a:lnTo>
                      <a:pt x="22" y="22"/>
                    </a:lnTo>
                    <a:lnTo>
                      <a:pt x="22" y="22"/>
                    </a:lnTo>
                    <a:lnTo>
                      <a:pt x="22" y="22"/>
                    </a:lnTo>
                    <a:lnTo>
                      <a:pt x="22" y="22"/>
                    </a:lnTo>
                    <a:lnTo>
                      <a:pt x="22" y="22"/>
                    </a:lnTo>
                    <a:lnTo>
                      <a:pt x="22" y="22"/>
                    </a:lnTo>
                    <a:lnTo>
                      <a:pt x="20" y="22"/>
                    </a:lnTo>
                    <a:lnTo>
                      <a:pt x="20" y="22"/>
                    </a:lnTo>
                    <a:lnTo>
                      <a:pt x="20" y="22"/>
                    </a:lnTo>
                    <a:lnTo>
                      <a:pt x="16" y="22"/>
                    </a:lnTo>
                    <a:lnTo>
                      <a:pt x="16" y="22"/>
                    </a:lnTo>
                    <a:lnTo>
                      <a:pt x="20" y="18"/>
                    </a:lnTo>
                    <a:lnTo>
                      <a:pt x="20" y="18"/>
                    </a:lnTo>
                    <a:lnTo>
                      <a:pt x="20" y="18"/>
                    </a:lnTo>
                    <a:lnTo>
                      <a:pt x="20" y="16"/>
                    </a:lnTo>
                    <a:lnTo>
                      <a:pt x="20" y="12"/>
                    </a:lnTo>
                    <a:lnTo>
                      <a:pt x="20" y="12"/>
                    </a:lnTo>
                    <a:lnTo>
                      <a:pt x="20" y="12"/>
                    </a:lnTo>
                    <a:lnTo>
                      <a:pt x="20" y="12"/>
                    </a:lnTo>
                    <a:lnTo>
                      <a:pt x="20" y="12"/>
                    </a:lnTo>
                    <a:lnTo>
                      <a:pt x="20" y="12"/>
                    </a:lnTo>
                    <a:lnTo>
                      <a:pt x="22" y="12"/>
                    </a:lnTo>
                    <a:lnTo>
                      <a:pt x="22" y="12"/>
                    </a:lnTo>
                    <a:lnTo>
                      <a:pt x="22" y="12"/>
                    </a:lnTo>
                    <a:lnTo>
                      <a:pt x="26" y="12"/>
                    </a:lnTo>
                    <a:lnTo>
                      <a:pt x="26" y="12"/>
                    </a:lnTo>
                    <a:lnTo>
                      <a:pt x="26" y="12"/>
                    </a:lnTo>
                    <a:lnTo>
                      <a:pt x="26" y="12"/>
                    </a:lnTo>
                    <a:lnTo>
                      <a:pt x="26" y="8"/>
                    </a:lnTo>
                    <a:lnTo>
                      <a:pt x="26" y="8"/>
                    </a:lnTo>
                    <a:lnTo>
                      <a:pt x="26" y="8"/>
                    </a:lnTo>
                    <a:lnTo>
                      <a:pt x="26" y="8"/>
                    </a:lnTo>
                    <a:lnTo>
                      <a:pt x="30" y="8"/>
                    </a:lnTo>
                    <a:lnTo>
                      <a:pt x="30" y="8"/>
                    </a:lnTo>
                    <a:lnTo>
                      <a:pt x="30" y="8"/>
                    </a:lnTo>
                    <a:lnTo>
                      <a:pt x="30" y="8"/>
                    </a:lnTo>
                    <a:lnTo>
                      <a:pt x="30" y="4"/>
                    </a:lnTo>
                    <a:lnTo>
                      <a:pt x="30" y="4"/>
                    </a:lnTo>
                    <a:lnTo>
                      <a:pt x="30" y="4"/>
                    </a:lnTo>
                    <a:lnTo>
                      <a:pt x="34" y="4"/>
                    </a:lnTo>
                    <a:lnTo>
                      <a:pt x="38" y="0"/>
                    </a:lnTo>
                    <a:lnTo>
                      <a:pt x="38" y="0"/>
                    </a:lnTo>
                    <a:lnTo>
                      <a:pt x="38" y="0"/>
                    </a:lnTo>
                    <a:lnTo>
                      <a:pt x="38" y="0"/>
                    </a:lnTo>
                    <a:lnTo>
                      <a:pt x="42" y="0"/>
                    </a:lnTo>
                    <a:lnTo>
                      <a:pt x="42" y="0"/>
                    </a:lnTo>
                    <a:lnTo>
                      <a:pt x="42" y="0"/>
                    </a:lnTo>
                    <a:lnTo>
                      <a:pt x="44" y="0"/>
                    </a:lnTo>
                    <a:lnTo>
                      <a:pt x="48" y="0"/>
                    </a:lnTo>
                    <a:lnTo>
                      <a:pt x="48" y="0"/>
                    </a:lnTo>
                    <a:lnTo>
                      <a:pt x="48" y="0"/>
                    </a:lnTo>
                    <a:lnTo>
                      <a:pt x="48" y="0"/>
                    </a:lnTo>
                    <a:lnTo>
                      <a:pt x="48" y="4"/>
                    </a:lnTo>
                    <a:lnTo>
                      <a:pt x="48" y="4"/>
                    </a:lnTo>
                    <a:lnTo>
                      <a:pt x="52" y="4"/>
                    </a:lnTo>
                    <a:lnTo>
                      <a:pt x="52" y="4"/>
                    </a:lnTo>
                    <a:lnTo>
                      <a:pt x="52" y="4"/>
                    </a:lnTo>
                    <a:lnTo>
                      <a:pt x="52" y="8"/>
                    </a:lnTo>
                    <a:lnTo>
                      <a:pt x="52" y="12"/>
                    </a:lnTo>
                    <a:lnTo>
                      <a:pt x="52" y="12"/>
                    </a:lnTo>
                    <a:lnTo>
                      <a:pt x="52" y="12"/>
                    </a:lnTo>
                    <a:lnTo>
                      <a:pt x="52" y="12"/>
                    </a:lnTo>
                    <a:lnTo>
                      <a:pt x="52" y="16"/>
                    </a:lnTo>
                    <a:lnTo>
                      <a:pt x="52" y="16"/>
                    </a:lnTo>
                    <a:lnTo>
                      <a:pt x="52" y="16"/>
                    </a:lnTo>
                    <a:lnTo>
                      <a:pt x="52" y="16"/>
                    </a:lnTo>
                    <a:lnTo>
                      <a:pt x="52" y="16"/>
                    </a:lnTo>
                    <a:lnTo>
                      <a:pt x="52" y="18"/>
                    </a:lnTo>
                    <a:lnTo>
                      <a:pt x="52" y="18"/>
                    </a:lnTo>
                    <a:lnTo>
                      <a:pt x="48" y="18"/>
                    </a:lnTo>
                    <a:lnTo>
                      <a:pt x="48" y="18"/>
                    </a:lnTo>
                    <a:lnTo>
                      <a:pt x="48" y="18"/>
                    </a:lnTo>
                    <a:lnTo>
                      <a:pt x="48" y="18"/>
                    </a:lnTo>
                    <a:lnTo>
                      <a:pt x="48" y="18"/>
                    </a:lnTo>
                    <a:lnTo>
                      <a:pt x="48" y="18"/>
                    </a:lnTo>
                    <a:lnTo>
                      <a:pt x="48" y="18"/>
                    </a:lnTo>
                    <a:lnTo>
                      <a:pt x="44" y="18"/>
                    </a:lnTo>
                    <a:lnTo>
                      <a:pt x="44" y="22"/>
                    </a:lnTo>
                    <a:lnTo>
                      <a:pt x="48" y="22"/>
                    </a:lnTo>
                    <a:lnTo>
                      <a:pt x="48" y="22"/>
                    </a:lnTo>
                    <a:lnTo>
                      <a:pt x="52" y="22"/>
                    </a:lnTo>
                    <a:lnTo>
                      <a:pt x="52" y="22"/>
                    </a:lnTo>
                    <a:lnTo>
                      <a:pt x="52" y="22"/>
                    </a:lnTo>
                    <a:lnTo>
                      <a:pt x="52" y="26"/>
                    </a:lnTo>
                    <a:lnTo>
                      <a:pt x="52" y="26"/>
                    </a:lnTo>
                    <a:lnTo>
                      <a:pt x="52" y="26"/>
                    </a:lnTo>
                    <a:lnTo>
                      <a:pt x="52" y="26"/>
                    </a:lnTo>
                    <a:lnTo>
                      <a:pt x="52" y="26"/>
                    </a:lnTo>
                    <a:lnTo>
                      <a:pt x="48" y="26"/>
                    </a:lnTo>
                    <a:lnTo>
                      <a:pt x="48" y="30"/>
                    </a:lnTo>
                    <a:lnTo>
                      <a:pt x="48" y="30"/>
                    </a:lnTo>
                    <a:lnTo>
                      <a:pt x="48" y="30"/>
                    </a:lnTo>
                    <a:lnTo>
                      <a:pt x="48" y="30"/>
                    </a:lnTo>
                    <a:lnTo>
                      <a:pt x="48" y="30"/>
                    </a:lnTo>
                    <a:lnTo>
                      <a:pt x="48" y="30"/>
                    </a:lnTo>
                    <a:lnTo>
                      <a:pt x="48" y="30"/>
                    </a:lnTo>
                    <a:lnTo>
                      <a:pt x="48" y="34"/>
                    </a:lnTo>
                    <a:lnTo>
                      <a:pt x="48" y="34"/>
                    </a:lnTo>
                    <a:lnTo>
                      <a:pt x="48" y="34"/>
                    </a:lnTo>
                    <a:lnTo>
                      <a:pt x="48" y="34"/>
                    </a:lnTo>
                    <a:lnTo>
                      <a:pt x="44" y="34"/>
                    </a:lnTo>
                    <a:lnTo>
                      <a:pt x="44" y="34"/>
                    </a:lnTo>
                    <a:lnTo>
                      <a:pt x="44" y="34"/>
                    </a:lnTo>
                    <a:lnTo>
                      <a:pt x="44" y="34"/>
                    </a:lnTo>
                    <a:lnTo>
                      <a:pt x="42" y="34"/>
                    </a:lnTo>
                    <a:lnTo>
                      <a:pt x="38" y="34"/>
                    </a:lnTo>
                    <a:lnTo>
                      <a:pt x="38" y="34"/>
                    </a:lnTo>
                    <a:lnTo>
                      <a:pt x="38" y="34"/>
                    </a:lnTo>
                    <a:lnTo>
                      <a:pt x="38" y="38"/>
                    </a:lnTo>
                    <a:lnTo>
                      <a:pt x="38" y="38"/>
                    </a:lnTo>
                    <a:lnTo>
                      <a:pt x="38" y="38"/>
                    </a:lnTo>
                    <a:lnTo>
                      <a:pt x="38" y="38"/>
                    </a:lnTo>
                    <a:lnTo>
                      <a:pt x="38" y="42"/>
                    </a:lnTo>
                    <a:lnTo>
                      <a:pt x="38" y="42"/>
                    </a:lnTo>
                    <a:lnTo>
                      <a:pt x="38" y="42"/>
                    </a:lnTo>
                    <a:lnTo>
                      <a:pt x="42" y="42"/>
                    </a:lnTo>
                    <a:lnTo>
                      <a:pt x="42" y="42"/>
                    </a:lnTo>
                    <a:lnTo>
                      <a:pt x="42" y="44"/>
                    </a:lnTo>
                    <a:lnTo>
                      <a:pt x="38" y="44"/>
                    </a:lnTo>
                    <a:lnTo>
                      <a:pt x="38" y="48"/>
                    </a:lnTo>
                    <a:lnTo>
                      <a:pt x="38" y="48"/>
                    </a:lnTo>
                    <a:lnTo>
                      <a:pt x="38" y="48"/>
                    </a:lnTo>
                    <a:lnTo>
                      <a:pt x="38" y="48"/>
                    </a:lnTo>
                    <a:lnTo>
                      <a:pt x="38" y="52"/>
                    </a:lnTo>
                    <a:lnTo>
                      <a:pt x="34" y="52"/>
                    </a:lnTo>
                    <a:lnTo>
                      <a:pt x="34" y="52"/>
                    </a:lnTo>
                    <a:lnTo>
                      <a:pt x="34" y="52"/>
                    </a:lnTo>
                    <a:lnTo>
                      <a:pt x="34" y="52"/>
                    </a:lnTo>
                    <a:lnTo>
                      <a:pt x="38" y="52"/>
                    </a:lnTo>
                    <a:lnTo>
                      <a:pt x="38" y="52"/>
                    </a:lnTo>
                    <a:lnTo>
                      <a:pt x="38" y="56"/>
                    </a:lnTo>
                    <a:lnTo>
                      <a:pt x="38" y="56"/>
                    </a:lnTo>
                    <a:lnTo>
                      <a:pt x="38" y="56"/>
                    </a:lnTo>
                    <a:lnTo>
                      <a:pt x="38" y="56"/>
                    </a:lnTo>
                    <a:lnTo>
                      <a:pt x="38" y="56"/>
                    </a:lnTo>
                    <a:lnTo>
                      <a:pt x="38" y="56"/>
                    </a:lnTo>
                    <a:lnTo>
                      <a:pt x="34" y="56"/>
                    </a:lnTo>
                    <a:lnTo>
                      <a:pt x="34" y="60"/>
                    </a:lnTo>
                    <a:lnTo>
                      <a:pt x="34" y="56"/>
                    </a:lnTo>
                    <a:lnTo>
                      <a:pt x="34" y="56"/>
                    </a:lnTo>
                    <a:lnTo>
                      <a:pt x="34" y="56"/>
                    </a:lnTo>
                    <a:lnTo>
                      <a:pt x="34" y="56"/>
                    </a:lnTo>
                    <a:lnTo>
                      <a:pt x="34" y="56"/>
                    </a:lnTo>
                    <a:lnTo>
                      <a:pt x="34" y="56"/>
                    </a:lnTo>
                    <a:lnTo>
                      <a:pt x="34" y="56"/>
                    </a:lnTo>
                    <a:lnTo>
                      <a:pt x="34" y="56"/>
                    </a:lnTo>
                    <a:lnTo>
                      <a:pt x="34" y="56"/>
                    </a:lnTo>
                    <a:lnTo>
                      <a:pt x="30" y="56"/>
                    </a:lnTo>
                    <a:lnTo>
                      <a:pt x="30" y="56"/>
                    </a:lnTo>
                    <a:lnTo>
                      <a:pt x="30" y="56"/>
                    </a:lnTo>
                    <a:lnTo>
                      <a:pt x="34" y="52"/>
                    </a:lnTo>
                    <a:lnTo>
                      <a:pt x="34" y="52"/>
                    </a:lnTo>
                    <a:lnTo>
                      <a:pt x="34" y="52"/>
                    </a:lnTo>
                    <a:lnTo>
                      <a:pt x="34" y="48"/>
                    </a:lnTo>
                    <a:lnTo>
                      <a:pt x="34" y="48"/>
                    </a:lnTo>
                    <a:lnTo>
                      <a:pt x="34" y="48"/>
                    </a:lnTo>
                    <a:lnTo>
                      <a:pt x="30" y="48"/>
                    </a:lnTo>
                    <a:lnTo>
                      <a:pt x="30" y="48"/>
                    </a:lnTo>
                    <a:lnTo>
                      <a:pt x="30" y="48"/>
                    </a:lnTo>
                    <a:lnTo>
                      <a:pt x="30" y="44"/>
                    </a:lnTo>
                    <a:lnTo>
                      <a:pt x="30" y="48"/>
                    </a:lnTo>
                    <a:lnTo>
                      <a:pt x="30" y="48"/>
                    </a:lnTo>
                    <a:lnTo>
                      <a:pt x="26" y="48"/>
                    </a:lnTo>
                    <a:lnTo>
                      <a:pt x="26" y="48"/>
                    </a:lnTo>
                    <a:lnTo>
                      <a:pt x="26" y="44"/>
                    </a:lnTo>
                    <a:lnTo>
                      <a:pt x="26" y="44"/>
                    </a:lnTo>
                    <a:lnTo>
                      <a:pt x="26" y="44"/>
                    </a:lnTo>
                    <a:lnTo>
                      <a:pt x="26" y="44"/>
                    </a:lnTo>
                    <a:lnTo>
                      <a:pt x="22" y="44"/>
                    </a:lnTo>
                    <a:lnTo>
                      <a:pt x="22" y="44"/>
                    </a:lnTo>
                    <a:lnTo>
                      <a:pt x="22" y="42"/>
                    </a:lnTo>
                    <a:lnTo>
                      <a:pt x="22" y="42"/>
                    </a:lnTo>
                    <a:lnTo>
                      <a:pt x="22" y="42"/>
                    </a:lnTo>
                    <a:lnTo>
                      <a:pt x="22" y="44"/>
                    </a:lnTo>
                    <a:lnTo>
                      <a:pt x="22" y="44"/>
                    </a:lnTo>
                    <a:lnTo>
                      <a:pt x="20" y="44"/>
                    </a:lnTo>
                    <a:lnTo>
                      <a:pt x="20" y="44"/>
                    </a:lnTo>
                    <a:lnTo>
                      <a:pt x="20" y="42"/>
                    </a:lnTo>
                    <a:lnTo>
                      <a:pt x="20" y="42"/>
                    </a:lnTo>
                    <a:lnTo>
                      <a:pt x="20" y="42"/>
                    </a:lnTo>
                    <a:lnTo>
                      <a:pt x="20" y="42"/>
                    </a:lnTo>
                    <a:lnTo>
                      <a:pt x="20" y="42"/>
                    </a:lnTo>
                    <a:lnTo>
                      <a:pt x="20" y="44"/>
                    </a:lnTo>
                    <a:lnTo>
                      <a:pt x="20" y="44"/>
                    </a:lnTo>
                    <a:lnTo>
                      <a:pt x="16" y="44"/>
                    </a:lnTo>
                    <a:lnTo>
                      <a:pt x="16" y="44"/>
                    </a:lnTo>
                    <a:lnTo>
                      <a:pt x="16" y="42"/>
                    </a:lnTo>
                    <a:lnTo>
                      <a:pt x="16" y="42"/>
                    </a:lnTo>
                    <a:lnTo>
                      <a:pt x="16" y="44"/>
                    </a:lnTo>
                    <a:lnTo>
                      <a:pt x="16" y="44"/>
                    </a:lnTo>
                    <a:lnTo>
                      <a:pt x="16" y="44"/>
                    </a:lnTo>
                    <a:lnTo>
                      <a:pt x="16" y="44"/>
                    </a:lnTo>
                    <a:lnTo>
                      <a:pt x="16" y="44"/>
                    </a:lnTo>
                    <a:lnTo>
                      <a:pt x="16" y="44"/>
                    </a:lnTo>
                    <a:lnTo>
                      <a:pt x="16" y="44"/>
                    </a:lnTo>
                    <a:lnTo>
                      <a:pt x="12" y="44"/>
                    </a:lnTo>
                    <a:lnTo>
                      <a:pt x="12" y="44"/>
                    </a:lnTo>
                    <a:lnTo>
                      <a:pt x="12" y="44"/>
                    </a:lnTo>
                    <a:lnTo>
                      <a:pt x="8" y="44"/>
                    </a:lnTo>
                    <a:lnTo>
                      <a:pt x="8" y="44"/>
                    </a:lnTo>
                    <a:lnTo>
                      <a:pt x="8" y="44"/>
                    </a:lnTo>
                    <a:lnTo>
                      <a:pt x="8" y="44"/>
                    </a:lnTo>
                    <a:lnTo>
                      <a:pt x="4" y="44"/>
                    </a:lnTo>
                    <a:lnTo>
                      <a:pt x="0" y="44"/>
                    </a:lnTo>
                    <a:lnTo>
                      <a:pt x="0" y="42"/>
                    </a:lnTo>
                    <a:lnTo>
                      <a:pt x="0" y="42"/>
                    </a:lnTo>
                    <a:lnTo>
                      <a:pt x="0" y="42"/>
                    </a:lnTo>
                    <a:lnTo>
                      <a:pt x="0" y="42"/>
                    </a:lnTo>
                    <a:lnTo>
                      <a:pt x="4" y="42"/>
                    </a:lnTo>
                    <a:lnTo>
                      <a:pt x="4"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12" y="44"/>
                    </a:lnTo>
                    <a:lnTo>
                      <a:pt x="12" y="44"/>
                    </a:lnTo>
                    <a:lnTo>
                      <a:pt x="12" y="44"/>
                    </a:lnTo>
                    <a:lnTo>
                      <a:pt x="12" y="44"/>
                    </a:lnTo>
                    <a:lnTo>
                      <a:pt x="12" y="44"/>
                    </a:lnTo>
                    <a:lnTo>
                      <a:pt x="12" y="44"/>
                    </a:lnTo>
                    <a:lnTo>
                      <a:pt x="12" y="42"/>
                    </a:lnTo>
                    <a:lnTo>
                      <a:pt x="12" y="42"/>
                    </a:lnTo>
                    <a:lnTo>
                      <a:pt x="12" y="42"/>
                    </a:lnTo>
                    <a:lnTo>
                      <a:pt x="12" y="42"/>
                    </a:lnTo>
                    <a:lnTo>
                      <a:pt x="12"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2" y="42"/>
                    </a:lnTo>
                    <a:lnTo>
                      <a:pt x="12" y="38"/>
                    </a:lnTo>
                    <a:lnTo>
                      <a:pt x="12" y="38"/>
                    </a:lnTo>
                    <a:lnTo>
                      <a:pt x="12" y="38"/>
                    </a:lnTo>
                    <a:lnTo>
                      <a:pt x="12" y="38"/>
                    </a:lnTo>
                    <a:lnTo>
                      <a:pt x="12" y="38"/>
                    </a:lnTo>
                    <a:lnTo>
                      <a:pt x="12" y="38"/>
                    </a:lnTo>
                    <a:lnTo>
                      <a:pt x="12" y="38"/>
                    </a:lnTo>
                    <a:lnTo>
                      <a:pt x="8" y="38"/>
                    </a:lnTo>
                    <a:lnTo>
                      <a:pt x="8" y="38"/>
                    </a:lnTo>
                    <a:lnTo>
                      <a:pt x="8" y="38"/>
                    </a:lnTo>
                    <a:lnTo>
                      <a:pt x="8" y="38"/>
                    </a:lnTo>
                    <a:lnTo>
                      <a:pt x="8" y="38"/>
                    </a:lnTo>
                    <a:lnTo>
                      <a:pt x="8" y="38"/>
                    </a:lnTo>
                    <a:lnTo>
                      <a:pt x="8" y="34"/>
                    </a:lnTo>
                    <a:lnTo>
                      <a:pt x="8" y="34"/>
                    </a:lnTo>
                    <a:lnTo>
                      <a:pt x="8" y="34"/>
                    </a:lnTo>
                    <a:lnTo>
                      <a:pt x="8" y="34"/>
                    </a:lnTo>
                    <a:lnTo>
                      <a:pt x="8" y="34"/>
                    </a:lnTo>
                    <a:lnTo>
                      <a:pt x="12" y="34"/>
                    </a:lnTo>
                    <a:lnTo>
                      <a:pt x="12" y="34"/>
                    </a:lnTo>
                    <a:lnTo>
                      <a:pt x="12" y="30"/>
                    </a:lnTo>
                    <a:lnTo>
                      <a:pt x="16" y="26"/>
                    </a:lnTo>
                    <a:lnTo>
                      <a:pt x="16" y="26"/>
                    </a:lnTo>
                    <a:lnTo>
                      <a:pt x="16" y="26"/>
                    </a:lnTo>
                    <a:lnTo>
                      <a:pt x="16" y="26"/>
                    </a:lnTo>
                    <a:lnTo>
                      <a:pt x="16" y="26"/>
                    </a:lnTo>
                    <a:lnTo>
                      <a:pt x="16" y="22"/>
                    </a:lnTo>
                    <a:lnTo>
                      <a:pt x="16" y="22"/>
                    </a:lnTo>
                    <a:lnTo>
                      <a:pt x="16" y="22"/>
                    </a:lnTo>
                    <a:lnTo>
                      <a:pt x="16" y="22"/>
                    </a:lnTo>
                    <a:lnTo>
                      <a:pt x="20" y="22"/>
                    </a:lnTo>
                    <a:lnTo>
                      <a:pt x="20" y="22"/>
                    </a:lnTo>
                    <a:lnTo>
                      <a:pt x="20" y="22"/>
                    </a:lnTo>
                    <a:lnTo>
                      <a:pt x="22" y="22"/>
                    </a:lnTo>
                    <a:lnTo>
                      <a:pt x="22" y="22"/>
                    </a:lnTo>
                    <a:lnTo>
                      <a:pt x="22" y="22"/>
                    </a:lnTo>
                    <a:lnTo>
                      <a:pt x="22" y="22"/>
                    </a:lnTo>
                    <a:lnTo>
                      <a:pt x="22" y="26"/>
                    </a:lnTo>
                    <a:lnTo>
                      <a:pt x="26" y="26"/>
                    </a:lnTo>
                    <a:lnTo>
                      <a:pt x="26" y="26"/>
                    </a:lnTo>
                    <a:lnTo>
                      <a:pt x="26" y="26"/>
                    </a:lnTo>
                    <a:lnTo>
                      <a:pt x="26" y="26"/>
                    </a:lnTo>
                    <a:lnTo>
                      <a:pt x="26" y="26"/>
                    </a:lnTo>
                    <a:close/>
                    <a:moveTo>
                      <a:pt x="22" y="22"/>
                    </a:moveTo>
                    <a:lnTo>
                      <a:pt x="22" y="22"/>
                    </a:lnTo>
                    <a:lnTo>
                      <a:pt x="22" y="18"/>
                    </a:lnTo>
                    <a:lnTo>
                      <a:pt x="22" y="18"/>
                    </a:lnTo>
                    <a:lnTo>
                      <a:pt x="22" y="18"/>
                    </a:lnTo>
                    <a:lnTo>
                      <a:pt x="22" y="18"/>
                    </a:lnTo>
                    <a:lnTo>
                      <a:pt x="22" y="18"/>
                    </a:lnTo>
                    <a:lnTo>
                      <a:pt x="22" y="18"/>
                    </a:lnTo>
                    <a:lnTo>
                      <a:pt x="26" y="18"/>
                    </a:lnTo>
                    <a:lnTo>
                      <a:pt x="26" y="18"/>
                    </a:lnTo>
                    <a:lnTo>
                      <a:pt x="26" y="18"/>
                    </a:lnTo>
                    <a:lnTo>
                      <a:pt x="26" y="18"/>
                    </a:lnTo>
                    <a:lnTo>
                      <a:pt x="26" y="18"/>
                    </a:lnTo>
                    <a:lnTo>
                      <a:pt x="26" y="18"/>
                    </a:lnTo>
                    <a:lnTo>
                      <a:pt x="26" y="18"/>
                    </a:lnTo>
                    <a:lnTo>
                      <a:pt x="30" y="18"/>
                    </a:lnTo>
                    <a:lnTo>
                      <a:pt x="30" y="18"/>
                    </a:lnTo>
                    <a:lnTo>
                      <a:pt x="30" y="18"/>
                    </a:lnTo>
                    <a:lnTo>
                      <a:pt x="30" y="18"/>
                    </a:lnTo>
                    <a:lnTo>
                      <a:pt x="30" y="18"/>
                    </a:lnTo>
                    <a:lnTo>
                      <a:pt x="30" y="22"/>
                    </a:lnTo>
                    <a:lnTo>
                      <a:pt x="30" y="22"/>
                    </a:lnTo>
                    <a:lnTo>
                      <a:pt x="26" y="22"/>
                    </a:lnTo>
                    <a:lnTo>
                      <a:pt x="26" y="22"/>
                    </a:lnTo>
                    <a:lnTo>
                      <a:pt x="26" y="22"/>
                    </a:lnTo>
                    <a:lnTo>
                      <a:pt x="26" y="22"/>
                    </a:lnTo>
                    <a:lnTo>
                      <a:pt x="22" y="22"/>
                    </a:lnTo>
                    <a:lnTo>
                      <a:pt x="22" y="22"/>
                    </a:lnTo>
                    <a:lnTo>
                      <a:pt x="22" y="22"/>
                    </a:lnTo>
                    <a:lnTo>
                      <a:pt x="22" y="22"/>
                    </a:lnTo>
                    <a:lnTo>
                      <a:pt x="22" y="22"/>
                    </a:lnTo>
                    <a:lnTo>
                      <a:pt x="22" y="22"/>
                    </a:lnTo>
                    <a:lnTo>
                      <a:pt x="22" y="22"/>
                    </a:lnTo>
                    <a:lnTo>
                      <a:pt x="22" y="22"/>
                    </a:lnTo>
                    <a:lnTo>
                      <a:pt x="22" y="22"/>
                    </a:lnTo>
                    <a:close/>
                    <a:moveTo>
                      <a:pt x="30" y="22"/>
                    </a:moveTo>
                    <a:lnTo>
                      <a:pt x="30" y="22"/>
                    </a:lnTo>
                    <a:lnTo>
                      <a:pt x="30" y="26"/>
                    </a:lnTo>
                    <a:lnTo>
                      <a:pt x="30" y="26"/>
                    </a:lnTo>
                    <a:lnTo>
                      <a:pt x="30" y="26"/>
                    </a:lnTo>
                    <a:lnTo>
                      <a:pt x="30" y="26"/>
                    </a:lnTo>
                    <a:lnTo>
                      <a:pt x="26" y="26"/>
                    </a:lnTo>
                    <a:lnTo>
                      <a:pt x="26" y="26"/>
                    </a:lnTo>
                    <a:lnTo>
                      <a:pt x="26" y="26"/>
                    </a:lnTo>
                    <a:lnTo>
                      <a:pt x="26" y="26"/>
                    </a:lnTo>
                    <a:lnTo>
                      <a:pt x="26" y="26"/>
                    </a:lnTo>
                    <a:lnTo>
                      <a:pt x="26" y="26"/>
                    </a:lnTo>
                    <a:lnTo>
                      <a:pt x="26" y="26"/>
                    </a:lnTo>
                    <a:lnTo>
                      <a:pt x="26" y="26"/>
                    </a:lnTo>
                    <a:lnTo>
                      <a:pt x="26" y="26"/>
                    </a:lnTo>
                    <a:lnTo>
                      <a:pt x="22" y="22"/>
                    </a:lnTo>
                    <a:lnTo>
                      <a:pt x="26" y="22"/>
                    </a:lnTo>
                    <a:lnTo>
                      <a:pt x="26" y="22"/>
                    </a:lnTo>
                    <a:lnTo>
                      <a:pt x="26" y="22"/>
                    </a:lnTo>
                    <a:lnTo>
                      <a:pt x="26" y="22"/>
                    </a:lnTo>
                    <a:lnTo>
                      <a:pt x="30" y="22"/>
                    </a:lnTo>
                    <a:lnTo>
                      <a:pt x="30" y="22"/>
                    </a:lnTo>
                    <a:lnTo>
                      <a:pt x="30" y="22"/>
                    </a:lnTo>
                    <a:lnTo>
                      <a:pt x="30" y="18"/>
                    </a:lnTo>
                    <a:lnTo>
                      <a:pt x="30" y="18"/>
                    </a:lnTo>
                    <a:lnTo>
                      <a:pt x="30" y="18"/>
                    </a:lnTo>
                    <a:lnTo>
                      <a:pt x="34" y="18"/>
                    </a:lnTo>
                    <a:lnTo>
                      <a:pt x="34" y="18"/>
                    </a:lnTo>
                    <a:lnTo>
                      <a:pt x="34" y="22"/>
                    </a:lnTo>
                    <a:lnTo>
                      <a:pt x="34" y="22"/>
                    </a:lnTo>
                    <a:lnTo>
                      <a:pt x="34" y="22"/>
                    </a:lnTo>
                    <a:lnTo>
                      <a:pt x="34" y="22"/>
                    </a:lnTo>
                    <a:lnTo>
                      <a:pt x="34" y="22"/>
                    </a:lnTo>
                    <a:lnTo>
                      <a:pt x="34" y="22"/>
                    </a:lnTo>
                    <a:lnTo>
                      <a:pt x="30" y="22"/>
                    </a:lnTo>
                    <a:lnTo>
                      <a:pt x="30" y="22"/>
                    </a:lnTo>
                    <a:lnTo>
                      <a:pt x="30" y="22"/>
                    </a:lnTo>
                    <a:lnTo>
                      <a:pt x="30" y="22"/>
                    </a:lnTo>
                    <a:close/>
                    <a:moveTo>
                      <a:pt x="8" y="38"/>
                    </a:moveTo>
                    <a:lnTo>
                      <a:pt x="8" y="38"/>
                    </a:lnTo>
                    <a:lnTo>
                      <a:pt x="8" y="38"/>
                    </a:lnTo>
                    <a:lnTo>
                      <a:pt x="8" y="38"/>
                    </a:lnTo>
                    <a:lnTo>
                      <a:pt x="8" y="38"/>
                    </a:lnTo>
                    <a:lnTo>
                      <a:pt x="12" y="38"/>
                    </a:lnTo>
                    <a:lnTo>
                      <a:pt x="12" y="38"/>
                    </a:lnTo>
                    <a:lnTo>
                      <a:pt x="12" y="42"/>
                    </a:lnTo>
                    <a:lnTo>
                      <a:pt x="8" y="42"/>
                    </a:lnTo>
                    <a:lnTo>
                      <a:pt x="8" y="42"/>
                    </a:lnTo>
                    <a:lnTo>
                      <a:pt x="8" y="42"/>
                    </a:lnTo>
                    <a:lnTo>
                      <a:pt x="8" y="42"/>
                    </a:lnTo>
                    <a:lnTo>
                      <a:pt x="4" y="38"/>
                    </a:lnTo>
                    <a:lnTo>
                      <a:pt x="4" y="38"/>
                    </a:lnTo>
                    <a:lnTo>
                      <a:pt x="4" y="38"/>
                    </a:lnTo>
                    <a:lnTo>
                      <a:pt x="4" y="38"/>
                    </a:lnTo>
                    <a:lnTo>
                      <a:pt x="4" y="38"/>
                    </a:lnTo>
                    <a:lnTo>
                      <a:pt x="4" y="38"/>
                    </a:lnTo>
                    <a:lnTo>
                      <a:pt x="4" y="38"/>
                    </a:lnTo>
                    <a:lnTo>
                      <a:pt x="8" y="38"/>
                    </a:lnTo>
                    <a:lnTo>
                      <a:pt x="8" y="38"/>
                    </a:lnTo>
                    <a:lnTo>
                      <a:pt x="8" y="38"/>
                    </a:lnTo>
                    <a:close/>
                    <a:moveTo>
                      <a:pt x="0" y="44"/>
                    </a:moveTo>
                    <a:lnTo>
                      <a:pt x="0" y="44"/>
                    </a:lnTo>
                    <a:lnTo>
                      <a:pt x="0" y="44"/>
                    </a:lnTo>
                    <a:lnTo>
                      <a:pt x="0" y="44"/>
                    </a:lnTo>
                    <a:lnTo>
                      <a:pt x="4" y="44"/>
                    </a:lnTo>
                    <a:lnTo>
                      <a:pt x="4" y="44"/>
                    </a:lnTo>
                    <a:lnTo>
                      <a:pt x="4" y="44"/>
                    </a:lnTo>
                    <a:lnTo>
                      <a:pt x="8" y="44"/>
                    </a:lnTo>
                    <a:lnTo>
                      <a:pt x="8" y="44"/>
                    </a:lnTo>
                    <a:lnTo>
                      <a:pt x="12" y="44"/>
                    </a:lnTo>
                    <a:lnTo>
                      <a:pt x="12" y="44"/>
                    </a:lnTo>
                    <a:lnTo>
                      <a:pt x="12" y="44"/>
                    </a:lnTo>
                    <a:lnTo>
                      <a:pt x="12" y="44"/>
                    </a:lnTo>
                    <a:lnTo>
                      <a:pt x="12" y="48"/>
                    </a:lnTo>
                    <a:lnTo>
                      <a:pt x="8" y="48"/>
                    </a:lnTo>
                    <a:lnTo>
                      <a:pt x="8" y="48"/>
                    </a:lnTo>
                    <a:lnTo>
                      <a:pt x="8" y="48"/>
                    </a:lnTo>
                    <a:lnTo>
                      <a:pt x="4" y="48"/>
                    </a:lnTo>
                    <a:lnTo>
                      <a:pt x="4" y="48"/>
                    </a:lnTo>
                    <a:lnTo>
                      <a:pt x="4" y="44"/>
                    </a:lnTo>
                    <a:lnTo>
                      <a:pt x="4" y="44"/>
                    </a:lnTo>
                    <a:lnTo>
                      <a:pt x="0" y="48"/>
                    </a:lnTo>
                    <a:lnTo>
                      <a:pt x="0" y="48"/>
                    </a:lnTo>
                    <a:lnTo>
                      <a:pt x="0" y="48"/>
                    </a:lnTo>
                    <a:lnTo>
                      <a:pt x="0" y="48"/>
                    </a:lnTo>
                    <a:lnTo>
                      <a:pt x="0" y="48"/>
                    </a:lnTo>
                    <a:lnTo>
                      <a:pt x="0" y="48"/>
                    </a:lnTo>
                    <a:lnTo>
                      <a:pt x="0" y="44"/>
                    </a:lnTo>
                    <a:lnTo>
                      <a:pt x="0" y="44"/>
                    </a:lnTo>
                    <a:lnTo>
                      <a:pt x="0" y="44"/>
                    </a:lnTo>
                    <a:lnTo>
                      <a:pt x="0" y="44"/>
                    </a:lnTo>
                    <a:close/>
                    <a:moveTo>
                      <a:pt x="26" y="4"/>
                    </a:moveTo>
                    <a:lnTo>
                      <a:pt x="26" y="4"/>
                    </a:lnTo>
                    <a:lnTo>
                      <a:pt x="26" y="4"/>
                    </a:lnTo>
                    <a:lnTo>
                      <a:pt x="26" y="4"/>
                    </a:lnTo>
                    <a:lnTo>
                      <a:pt x="26" y="4"/>
                    </a:lnTo>
                    <a:lnTo>
                      <a:pt x="26" y="4"/>
                    </a:lnTo>
                    <a:lnTo>
                      <a:pt x="26" y="4"/>
                    </a:lnTo>
                    <a:lnTo>
                      <a:pt x="30" y="0"/>
                    </a:lnTo>
                    <a:lnTo>
                      <a:pt x="30" y="0"/>
                    </a:lnTo>
                    <a:lnTo>
                      <a:pt x="30" y="0"/>
                    </a:lnTo>
                    <a:lnTo>
                      <a:pt x="30" y="0"/>
                    </a:lnTo>
                    <a:lnTo>
                      <a:pt x="30" y="0"/>
                    </a:lnTo>
                    <a:lnTo>
                      <a:pt x="26" y="4"/>
                    </a:lnTo>
                    <a:lnTo>
                      <a:pt x="26" y="4"/>
                    </a:lnTo>
                    <a:lnTo>
                      <a:pt x="26" y="4"/>
                    </a:lnTo>
                    <a:lnTo>
                      <a:pt x="26" y="4"/>
                    </a:lnTo>
                    <a:lnTo>
                      <a:pt x="26" y="4"/>
                    </a:lnTo>
                    <a:lnTo>
                      <a:pt x="26" y="4"/>
                    </a:lnTo>
                    <a:close/>
                    <a:moveTo>
                      <a:pt x="20" y="12"/>
                    </a:moveTo>
                    <a:lnTo>
                      <a:pt x="20" y="12"/>
                    </a:lnTo>
                    <a:lnTo>
                      <a:pt x="20" y="12"/>
                    </a:lnTo>
                    <a:lnTo>
                      <a:pt x="20" y="12"/>
                    </a:lnTo>
                    <a:lnTo>
                      <a:pt x="20" y="12"/>
                    </a:lnTo>
                    <a:lnTo>
                      <a:pt x="20" y="12"/>
                    </a:lnTo>
                    <a:lnTo>
                      <a:pt x="20" y="8"/>
                    </a:lnTo>
                    <a:lnTo>
                      <a:pt x="20" y="8"/>
                    </a:lnTo>
                    <a:lnTo>
                      <a:pt x="20" y="8"/>
                    </a:lnTo>
                    <a:lnTo>
                      <a:pt x="20" y="8"/>
                    </a:lnTo>
                    <a:lnTo>
                      <a:pt x="20" y="8"/>
                    </a:lnTo>
                    <a:lnTo>
                      <a:pt x="22" y="8"/>
                    </a:lnTo>
                    <a:lnTo>
                      <a:pt x="22" y="8"/>
                    </a:lnTo>
                    <a:lnTo>
                      <a:pt x="22" y="8"/>
                    </a:lnTo>
                    <a:lnTo>
                      <a:pt x="22" y="8"/>
                    </a:lnTo>
                    <a:lnTo>
                      <a:pt x="22" y="8"/>
                    </a:lnTo>
                    <a:lnTo>
                      <a:pt x="20" y="12"/>
                    </a:lnTo>
                    <a:lnTo>
                      <a:pt x="20" y="12"/>
                    </a:lnTo>
                    <a:lnTo>
                      <a:pt x="20" y="12"/>
                    </a:lnTo>
                    <a:lnTo>
                      <a:pt x="20" y="12"/>
                    </a:lnTo>
                    <a:lnTo>
                      <a:pt x="20" y="12"/>
                    </a:lnTo>
                    <a:lnTo>
                      <a:pt x="20" y="12"/>
                    </a:lnTo>
                    <a:lnTo>
                      <a:pt x="20"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9" name="Freeform 116">
                <a:extLst>
                  <a:ext uri="{FF2B5EF4-FFF2-40B4-BE49-F238E27FC236}">
                    <a16:creationId xmlns:a16="http://schemas.microsoft.com/office/drawing/2014/main" id="{4ACDE298-2FB3-46CD-9BC0-AB741A0C7A91}"/>
                  </a:ext>
                </a:extLst>
              </p:cNvPr>
              <p:cNvSpPr>
                <a:spLocks noEditPoints="1"/>
              </p:cNvSpPr>
              <p:nvPr/>
            </p:nvSpPr>
            <p:spPr bwMode="auto">
              <a:xfrm>
                <a:off x="4469839" y="7586259"/>
                <a:ext cx="651726" cy="554142"/>
              </a:xfrm>
              <a:custGeom>
                <a:avLst/>
                <a:gdLst>
                  <a:gd name="T0" fmla="*/ 104 w 374"/>
                  <a:gd name="T1" fmla="*/ 154 h 318"/>
                  <a:gd name="T2" fmla="*/ 120 w 374"/>
                  <a:gd name="T3" fmla="*/ 132 h 318"/>
                  <a:gd name="T4" fmla="*/ 120 w 374"/>
                  <a:gd name="T5" fmla="*/ 116 h 318"/>
                  <a:gd name="T6" fmla="*/ 142 w 374"/>
                  <a:gd name="T7" fmla="*/ 102 h 318"/>
                  <a:gd name="T8" fmla="*/ 150 w 374"/>
                  <a:gd name="T9" fmla="*/ 94 h 318"/>
                  <a:gd name="T10" fmla="*/ 146 w 374"/>
                  <a:gd name="T11" fmla="*/ 82 h 318"/>
                  <a:gd name="T12" fmla="*/ 164 w 374"/>
                  <a:gd name="T13" fmla="*/ 82 h 318"/>
                  <a:gd name="T14" fmla="*/ 184 w 374"/>
                  <a:gd name="T15" fmla="*/ 72 h 318"/>
                  <a:gd name="T16" fmla="*/ 180 w 374"/>
                  <a:gd name="T17" fmla="*/ 56 h 318"/>
                  <a:gd name="T18" fmla="*/ 202 w 374"/>
                  <a:gd name="T19" fmla="*/ 42 h 318"/>
                  <a:gd name="T20" fmla="*/ 232 w 374"/>
                  <a:gd name="T21" fmla="*/ 30 h 318"/>
                  <a:gd name="T22" fmla="*/ 254 w 374"/>
                  <a:gd name="T23" fmla="*/ 22 h 318"/>
                  <a:gd name="T24" fmla="*/ 276 w 374"/>
                  <a:gd name="T25" fmla="*/ 8 h 318"/>
                  <a:gd name="T26" fmla="*/ 296 w 374"/>
                  <a:gd name="T27" fmla="*/ 22 h 318"/>
                  <a:gd name="T28" fmla="*/ 318 w 374"/>
                  <a:gd name="T29" fmla="*/ 8 h 318"/>
                  <a:gd name="T30" fmla="*/ 332 w 374"/>
                  <a:gd name="T31" fmla="*/ 22 h 318"/>
                  <a:gd name="T32" fmla="*/ 374 w 374"/>
                  <a:gd name="T33" fmla="*/ 22 h 318"/>
                  <a:gd name="T34" fmla="*/ 358 w 374"/>
                  <a:gd name="T35" fmla="*/ 34 h 318"/>
                  <a:gd name="T36" fmla="*/ 348 w 374"/>
                  <a:gd name="T37" fmla="*/ 38 h 318"/>
                  <a:gd name="T38" fmla="*/ 296 w 374"/>
                  <a:gd name="T39" fmla="*/ 56 h 318"/>
                  <a:gd name="T40" fmla="*/ 232 w 374"/>
                  <a:gd name="T41" fmla="*/ 52 h 318"/>
                  <a:gd name="T42" fmla="*/ 168 w 374"/>
                  <a:gd name="T43" fmla="*/ 90 h 318"/>
                  <a:gd name="T44" fmla="*/ 128 w 374"/>
                  <a:gd name="T45" fmla="*/ 162 h 318"/>
                  <a:gd name="T46" fmla="*/ 112 w 374"/>
                  <a:gd name="T47" fmla="*/ 236 h 318"/>
                  <a:gd name="T48" fmla="*/ 90 w 374"/>
                  <a:gd name="T49" fmla="*/ 292 h 318"/>
                  <a:gd name="T50" fmla="*/ 72 w 374"/>
                  <a:gd name="T51" fmla="*/ 294 h 318"/>
                  <a:gd name="T52" fmla="*/ 12 w 374"/>
                  <a:gd name="T53" fmla="*/ 292 h 318"/>
                  <a:gd name="T54" fmla="*/ 14 w 374"/>
                  <a:gd name="T55" fmla="*/ 284 h 318"/>
                  <a:gd name="T56" fmla="*/ 30 w 374"/>
                  <a:gd name="T57" fmla="*/ 262 h 318"/>
                  <a:gd name="T58" fmla="*/ 14 w 374"/>
                  <a:gd name="T59" fmla="*/ 258 h 318"/>
                  <a:gd name="T60" fmla="*/ 34 w 374"/>
                  <a:gd name="T61" fmla="*/ 246 h 318"/>
                  <a:gd name="T62" fmla="*/ 8 w 374"/>
                  <a:gd name="T63" fmla="*/ 238 h 318"/>
                  <a:gd name="T64" fmla="*/ 8 w 374"/>
                  <a:gd name="T65" fmla="*/ 228 h 318"/>
                  <a:gd name="T66" fmla="*/ 30 w 374"/>
                  <a:gd name="T67" fmla="*/ 224 h 318"/>
                  <a:gd name="T68" fmla="*/ 44 w 374"/>
                  <a:gd name="T69" fmla="*/ 210 h 318"/>
                  <a:gd name="T70" fmla="*/ 52 w 374"/>
                  <a:gd name="T71" fmla="*/ 206 h 318"/>
                  <a:gd name="T72" fmla="*/ 64 w 374"/>
                  <a:gd name="T73" fmla="*/ 192 h 318"/>
                  <a:gd name="T74" fmla="*/ 86 w 374"/>
                  <a:gd name="T75" fmla="*/ 180 h 318"/>
                  <a:gd name="T76" fmla="*/ 284 w 374"/>
                  <a:gd name="T77" fmla="*/ 4 h 318"/>
                  <a:gd name="T78" fmla="*/ 206 w 374"/>
                  <a:gd name="T79" fmla="*/ 26 h 318"/>
                  <a:gd name="T80" fmla="*/ 354 w 374"/>
                  <a:gd name="T81" fmla="*/ 38 h 318"/>
                  <a:gd name="T82" fmla="*/ 176 w 374"/>
                  <a:gd name="T83" fmla="*/ 60 h 318"/>
                  <a:gd name="T84" fmla="*/ 124 w 374"/>
                  <a:gd name="T85" fmla="*/ 76 h 318"/>
                  <a:gd name="T86" fmla="*/ 130 w 374"/>
                  <a:gd name="T87" fmla="*/ 106 h 318"/>
                  <a:gd name="T88" fmla="*/ 104 w 374"/>
                  <a:gd name="T89" fmla="*/ 154 h 318"/>
                  <a:gd name="T90" fmla="*/ 52 w 374"/>
                  <a:gd name="T91" fmla="*/ 194 h 318"/>
                  <a:gd name="T92" fmla="*/ 42 w 374"/>
                  <a:gd name="T93" fmla="*/ 202 h 318"/>
                  <a:gd name="T94" fmla="*/ 12 w 374"/>
                  <a:gd name="T95" fmla="*/ 222 h 318"/>
                  <a:gd name="T96" fmla="*/ 12 w 374"/>
                  <a:gd name="T97" fmla="*/ 262 h 318"/>
                  <a:gd name="T98" fmla="*/ 248 w 374"/>
                  <a:gd name="T99" fmla="*/ 16 h 318"/>
                  <a:gd name="T100" fmla="*/ 270 w 374"/>
                  <a:gd name="T101" fmla="*/ 16 h 318"/>
                  <a:gd name="T102" fmla="*/ 228 w 374"/>
                  <a:gd name="T103" fmla="*/ 30 h 318"/>
                  <a:gd name="T104" fmla="*/ 194 w 374"/>
                  <a:gd name="T105" fmla="*/ 38 h 318"/>
                  <a:gd name="T106" fmla="*/ 176 w 374"/>
                  <a:gd name="T107" fmla="*/ 42 h 318"/>
                  <a:gd name="T108" fmla="*/ 154 w 374"/>
                  <a:gd name="T109" fmla="*/ 56 h 318"/>
                  <a:gd name="T110" fmla="*/ 146 w 374"/>
                  <a:gd name="T111" fmla="*/ 60 h 318"/>
                  <a:gd name="T112" fmla="*/ 158 w 374"/>
                  <a:gd name="T113" fmla="*/ 56 h 318"/>
                  <a:gd name="T114" fmla="*/ 134 w 374"/>
                  <a:gd name="T115" fmla="*/ 76 h 318"/>
                  <a:gd name="T116" fmla="*/ 108 w 374"/>
                  <a:gd name="T117" fmla="*/ 132 h 318"/>
                  <a:gd name="T118" fmla="*/ 44 w 374"/>
                  <a:gd name="T119" fmla="*/ 194 h 318"/>
                  <a:gd name="T120" fmla="*/ 8 w 374"/>
                  <a:gd name="T121" fmla="*/ 262 h 318"/>
                  <a:gd name="T122" fmla="*/ 8 w 374"/>
                  <a:gd name="T123"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318">
                    <a:moveTo>
                      <a:pt x="82" y="168"/>
                    </a:moveTo>
                    <a:lnTo>
                      <a:pt x="86" y="168"/>
                    </a:lnTo>
                    <a:lnTo>
                      <a:pt x="82" y="168"/>
                    </a:lnTo>
                    <a:lnTo>
                      <a:pt x="86" y="164"/>
                    </a:lnTo>
                    <a:lnTo>
                      <a:pt x="90" y="164"/>
                    </a:lnTo>
                    <a:lnTo>
                      <a:pt x="94" y="168"/>
                    </a:lnTo>
                    <a:lnTo>
                      <a:pt x="94" y="164"/>
                    </a:lnTo>
                    <a:lnTo>
                      <a:pt x="98" y="164"/>
                    </a:lnTo>
                    <a:lnTo>
                      <a:pt x="102" y="164"/>
                    </a:lnTo>
                    <a:lnTo>
                      <a:pt x="98" y="164"/>
                    </a:lnTo>
                    <a:lnTo>
                      <a:pt x="94" y="164"/>
                    </a:lnTo>
                    <a:lnTo>
                      <a:pt x="94" y="162"/>
                    </a:lnTo>
                    <a:lnTo>
                      <a:pt x="98" y="162"/>
                    </a:lnTo>
                    <a:lnTo>
                      <a:pt x="102" y="162"/>
                    </a:lnTo>
                    <a:lnTo>
                      <a:pt x="102" y="158"/>
                    </a:lnTo>
                    <a:lnTo>
                      <a:pt x="98" y="158"/>
                    </a:lnTo>
                    <a:lnTo>
                      <a:pt x="102" y="158"/>
                    </a:lnTo>
                    <a:lnTo>
                      <a:pt x="104" y="154"/>
                    </a:lnTo>
                    <a:lnTo>
                      <a:pt x="102" y="154"/>
                    </a:lnTo>
                    <a:lnTo>
                      <a:pt x="102" y="158"/>
                    </a:lnTo>
                    <a:lnTo>
                      <a:pt x="94" y="162"/>
                    </a:lnTo>
                    <a:lnTo>
                      <a:pt x="94" y="158"/>
                    </a:lnTo>
                    <a:lnTo>
                      <a:pt x="98" y="158"/>
                    </a:lnTo>
                    <a:lnTo>
                      <a:pt x="94" y="158"/>
                    </a:lnTo>
                    <a:lnTo>
                      <a:pt x="98" y="154"/>
                    </a:lnTo>
                    <a:lnTo>
                      <a:pt x="102" y="154"/>
                    </a:lnTo>
                    <a:lnTo>
                      <a:pt x="104" y="154"/>
                    </a:lnTo>
                    <a:lnTo>
                      <a:pt x="108" y="154"/>
                    </a:lnTo>
                    <a:lnTo>
                      <a:pt x="112" y="150"/>
                    </a:lnTo>
                    <a:lnTo>
                      <a:pt x="116" y="146"/>
                    </a:lnTo>
                    <a:lnTo>
                      <a:pt x="112" y="150"/>
                    </a:lnTo>
                    <a:lnTo>
                      <a:pt x="108" y="150"/>
                    </a:lnTo>
                    <a:lnTo>
                      <a:pt x="112" y="150"/>
                    </a:lnTo>
                    <a:lnTo>
                      <a:pt x="112" y="146"/>
                    </a:lnTo>
                    <a:lnTo>
                      <a:pt x="108" y="146"/>
                    </a:lnTo>
                    <a:lnTo>
                      <a:pt x="108" y="150"/>
                    </a:lnTo>
                    <a:lnTo>
                      <a:pt x="104" y="150"/>
                    </a:lnTo>
                    <a:lnTo>
                      <a:pt x="108" y="146"/>
                    </a:lnTo>
                    <a:lnTo>
                      <a:pt x="112" y="146"/>
                    </a:lnTo>
                    <a:lnTo>
                      <a:pt x="108" y="142"/>
                    </a:lnTo>
                    <a:lnTo>
                      <a:pt x="112" y="142"/>
                    </a:lnTo>
                    <a:lnTo>
                      <a:pt x="108" y="142"/>
                    </a:lnTo>
                    <a:lnTo>
                      <a:pt x="108" y="138"/>
                    </a:lnTo>
                    <a:lnTo>
                      <a:pt x="108" y="136"/>
                    </a:lnTo>
                    <a:lnTo>
                      <a:pt x="112" y="136"/>
                    </a:lnTo>
                    <a:lnTo>
                      <a:pt x="112" y="138"/>
                    </a:lnTo>
                    <a:lnTo>
                      <a:pt x="116" y="138"/>
                    </a:lnTo>
                    <a:lnTo>
                      <a:pt x="112" y="138"/>
                    </a:lnTo>
                    <a:lnTo>
                      <a:pt x="112" y="136"/>
                    </a:lnTo>
                    <a:lnTo>
                      <a:pt x="112" y="132"/>
                    </a:lnTo>
                    <a:lnTo>
                      <a:pt x="116" y="132"/>
                    </a:lnTo>
                    <a:lnTo>
                      <a:pt x="120" y="132"/>
                    </a:lnTo>
                    <a:lnTo>
                      <a:pt x="120" y="136"/>
                    </a:lnTo>
                    <a:lnTo>
                      <a:pt x="120" y="132"/>
                    </a:lnTo>
                    <a:lnTo>
                      <a:pt x="116" y="132"/>
                    </a:lnTo>
                    <a:lnTo>
                      <a:pt x="116" y="128"/>
                    </a:lnTo>
                    <a:lnTo>
                      <a:pt x="112" y="128"/>
                    </a:lnTo>
                    <a:lnTo>
                      <a:pt x="116" y="128"/>
                    </a:lnTo>
                    <a:lnTo>
                      <a:pt x="120" y="128"/>
                    </a:lnTo>
                    <a:lnTo>
                      <a:pt x="120" y="124"/>
                    </a:lnTo>
                    <a:lnTo>
                      <a:pt x="124" y="124"/>
                    </a:lnTo>
                    <a:lnTo>
                      <a:pt x="128" y="124"/>
                    </a:lnTo>
                    <a:lnTo>
                      <a:pt x="124" y="124"/>
                    </a:lnTo>
                    <a:lnTo>
                      <a:pt x="124" y="128"/>
                    </a:lnTo>
                    <a:lnTo>
                      <a:pt x="128" y="124"/>
                    </a:lnTo>
                    <a:lnTo>
                      <a:pt x="130" y="124"/>
                    </a:lnTo>
                    <a:lnTo>
                      <a:pt x="134" y="124"/>
                    </a:lnTo>
                    <a:lnTo>
                      <a:pt x="134" y="120"/>
                    </a:lnTo>
                    <a:lnTo>
                      <a:pt x="130" y="124"/>
                    </a:lnTo>
                    <a:lnTo>
                      <a:pt x="128" y="124"/>
                    </a:lnTo>
                    <a:lnTo>
                      <a:pt x="124" y="124"/>
                    </a:lnTo>
                    <a:lnTo>
                      <a:pt x="120" y="124"/>
                    </a:lnTo>
                    <a:lnTo>
                      <a:pt x="116" y="124"/>
                    </a:lnTo>
                    <a:lnTo>
                      <a:pt x="120" y="124"/>
                    </a:lnTo>
                    <a:lnTo>
                      <a:pt x="124" y="124"/>
                    </a:lnTo>
                    <a:lnTo>
                      <a:pt x="120" y="124"/>
                    </a:lnTo>
                    <a:lnTo>
                      <a:pt x="116" y="120"/>
                    </a:lnTo>
                    <a:lnTo>
                      <a:pt x="120" y="120"/>
                    </a:lnTo>
                    <a:lnTo>
                      <a:pt x="120" y="116"/>
                    </a:lnTo>
                    <a:lnTo>
                      <a:pt x="116" y="116"/>
                    </a:lnTo>
                    <a:lnTo>
                      <a:pt x="120" y="116"/>
                    </a:lnTo>
                    <a:lnTo>
                      <a:pt x="124" y="116"/>
                    </a:lnTo>
                    <a:lnTo>
                      <a:pt x="128" y="116"/>
                    </a:lnTo>
                    <a:lnTo>
                      <a:pt x="124" y="116"/>
                    </a:lnTo>
                    <a:lnTo>
                      <a:pt x="120" y="116"/>
                    </a:lnTo>
                    <a:lnTo>
                      <a:pt x="120" y="112"/>
                    </a:lnTo>
                    <a:lnTo>
                      <a:pt x="124" y="112"/>
                    </a:lnTo>
                    <a:lnTo>
                      <a:pt x="120" y="112"/>
                    </a:lnTo>
                    <a:lnTo>
                      <a:pt x="124" y="112"/>
                    </a:lnTo>
                    <a:lnTo>
                      <a:pt x="128" y="112"/>
                    </a:lnTo>
                    <a:lnTo>
                      <a:pt x="130" y="112"/>
                    </a:lnTo>
                    <a:lnTo>
                      <a:pt x="128" y="112"/>
                    </a:lnTo>
                    <a:lnTo>
                      <a:pt x="124" y="112"/>
                    </a:lnTo>
                    <a:lnTo>
                      <a:pt x="128" y="112"/>
                    </a:lnTo>
                    <a:lnTo>
                      <a:pt x="124" y="112"/>
                    </a:lnTo>
                    <a:lnTo>
                      <a:pt x="124" y="108"/>
                    </a:lnTo>
                    <a:lnTo>
                      <a:pt x="128" y="108"/>
                    </a:lnTo>
                    <a:lnTo>
                      <a:pt x="130" y="108"/>
                    </a:lnTo>
                    <a:lnTo>
                      <a:pt x="128" y="108"/>
                    </a:lnTo>
                    <a:lnTo>
                      <a:pt x="124" y="108"/>
                    </a:lnTo>
                    <a:lnTo>
                      <a:pt x="128" y="106"/>
                    </a:lnTo>
                    <a:lnTo>
                      <a:pt x="130" y="108"/>
                    </a:lnTo>
                    <a:lnTo>
                      <a:pt x="134" y="106"/>
                    </a:lnTo>
                    <a:lnTo>
                      <a:pt x="138" y="106"/>
                    </a:lnTo>
                    <a:lnTo>
                      <a:pt x="134" y="106"/>
                    </a:lnTo>
                    <a:lnTo>
                      <a:pt x="134" y="102"/>
                    </a:lnTo>
                    <a:lnTo>
                      <a:pt x="138" y="102"/>
                    </a:lnTo>
                    <a:lnTo>
                      <a:pt x="142" y="102"/>
                    </a:lnTo>
                    <a:lnTo>
                      <a:pt x="138" y="102"/>
                    </a:lnTo>
                    <a:lnTo>
                      <a:pt x="142" y="102"/>
                    </a:lnTo>
                    <a:lnTo>
                      <a:pt x="146" y="102"/>
                    </a:lnTo>
                    <a:lnTo>
                      <a:pt x="150" y="102"/>
                    </a:lnTo>
                    <a:lnTo>
                      <a:pt x="154" y="106"/>
                    </a:lnTo>
                    <a:lnTo>
                      <a:pt x="154" y="102"/>
                    </a:lnTo>
                    <a:lnTo>
                      <a:pt x="150" y="102"/>
                    </a:lnTo>
                    <a:lnTo>
                      <a:pt x="154" y="102"/>
                    </a:lnTo>
                    <a:lnTo>
                      <a:pt x="158" y="102"/>
                    </a:lnTo>
                    <a:lnTo>
                      <a:pt x="150" y="102"/>
                    </a:lnTo>
                    <a:lnTo>
                      <a:pt x="150" y="98"/>
                    </a:lnTo>
                    <a:lnTo>
                      <a:pt x="150" y="102"/>
                    </a:lnTo>
                    <a:lnTo>
                      <a:pt x="146" y="98"/>
                    </a:lnTo>
                    <a:lnTo>
                      <a:pt x="150" y="98"/>
                    </a:lnTo>
                    <a:lnTo>
                      <a:pt x="146" y="98"/>
                    </a:lnTo>
                    <a:lnTo>
                      <a:pt x="142" y="98"/>
                    </a:lnTo>
                    <a:lnTo>
                      <a:pt x="142" y="102"/>
                    </a:lnTo>
                    <a:lnTo>
                      <a:pt x="138" y="98"/>
                    </a:lnTo>
                    <a:lnTo>
                      <a:pt x="134" y="98"/>
                    </a:lnTo>
                    <a:lnTo>
                      <a:pt x="138" y="98"/>
                    </a:lnTo>
                    <a:lnTo>
                      <a:pt x="138" y="94"/>
                    </a:lnTo>
                    <a:lnTo>
                      <a:pt x="142" y="94"/>
                    </a:lnTo>
                    <a:lnTo>
                      <a:pt x="146" y="94"/>
                    </a:lnTo>
                    <a:lnTo>
                      <a:pt x="142" y="94"/>
                    </a:lnTo>
                    <a:lnTo>
                      <a:pt x="146" y="90"/>
                    </a:lnTo>
                    <a:lnTo>
                      <a:pt x="146" y="94"/>
                    </a:lnTo>
                    <a:lnTo>
                      <a:pt x="150" y="94"/>
                    </a:lnTo>
                    <a:lnTo>
                      <a:pt x="154" y="94"/>
                    </a:lnTo>
                    <a:lnTo>
                      <a:pt x="154" y="98"/>
                    </a:lnTo>
                    <a:lnTo>
                      <a:pt x="158" y="98"/>
                    </a:lnTo>
                    <a:lnTo>
                      <a:pt x="154" y="98"/>
                    </a:lnTo>
                    <a:lnTo>
                      <a:pt x="154" y="94"/>
                    </a:lnTo>
                    <a:lnTo>
                      <a:pt x="158" y="94"/>
                    </a:lnTo>
                    <a:lnTo>
                      <a:pt x="158" y="90"/>
                    </a:lnTo>
                    <a:lnTo>
                      <a:pt x="154" y="90"/>
                    </a:lnTo>
                    <a:lnTo>
                      <a:pt x="154" y="94"/>
                    </a:lnTo>
                    <a:lnTo>
                      <a:pt x="150" y="94"/>
                    </a:lnTo>
                    <a:lnTo>
                      <a:pt x="150" y="90"/>
                    </a:lnTo>
                    <a:lnTo>
                      <a:pt x="150" y="86"/>
                    </a:lnTo>
                    <a:lnTo>
                      <a:pt x="154" y="90"/>
                    </a:lnTo>
                    <a:lnTo>
                      <a:pt x="154" y="86"/>
                    </a:lnTo>
                    <a:lnTo>
                      <a:pt x="150" y="86"/>
                    </a:lnTo>
                    <a:lnTo>
                      <a:pt x="154" y="86"/>
                    </a:lnTo>
                    <a:lnTo>
                      <a:pt x="158" y="90"/>
                    </a:lnTo>
                    <a:lnTo>
                      <a:pt x="158" y="86"/>
                    </a:lnTo>
                    <a:lnTo>
                      <a:pt x="154" y="86"/>
                    </a:lnTo>
                    <a:lnTo>
                      <a:pt x="150" y="86"/>
                    </a:lnTo>
                    <a:lnTo>
                      <a:pt x="146" y="90"/>
                    </a:lnTo>
                    <a:lnTo>
                      <a:pt x="142" y="90"/>
                    </a:lnTo>
                    <a:lnTo>
                      <a:pt x="142" y="86"/>
                    </a:lnTo>
                    <a:lnTo>
                      <a:pt x="146" y="86"/>
                    </a:lnTo>
                    <a:lnTo>
                      <a:pt x="142" y="86"/>
                    </a:lnTo>
                    <a:lnTo>
                      <a:pt x="146" y="86"/>
                    </a:lnTo>
                    <a:lnTo>
                      <a:pt x="146" y="82"/>
                    </a:lnTo>
                    <a:lnTo>
                      <a:pt x="142" y="86"/>
                    </a:lnTo>
                    <a:lnTo>
                      <a:pt x="142" y="82"/>
                    </a:lnTo>
                    <a:lnTo>
                      <a:pt x="146" y="82"/>
                    </a:lnTo>
                    <a:lnTo>
                      <a:pt x="150" y="82"/>
                    </a:lnTo>
                    <a:lnTo>
                      <a:pt x="154" y="82"/>
                    </a:lnTo>
                    <a:lnTo>
                      <a:pt x="158" y="82"/>
                    </a:lnTo>
                    <a:lnTo>
                      <a:pt x="160" y="78"/>
                    </a:lnTo>
                    <a:lnTo>
                      <a:pt x="158" y="78"/>
                    </a:lnTo>
                    <a:lnTo>
                      <a:pt x="154" y="78"/>
                    </a:lnTo>
                    <a:lnTo>
                      <a:pt x="150" y="82"/>
                    </a:lnTo>
                    <a:lnTo>
                      <a:pt x="150" y="78"/>
                    </a:lnTo>
                    <a:lnTo>
                      <a:pt x="154" y="78"/>
                    </a:lnTo>
                    <a:lnTo>
                      <a:pt x="154" y="76"/>
                    </a:lnTo>
                    <a:lnTo>
                      <a:pt x="158" y="76"/>
                    </a:lnTo>
                    <a:lnTo>
                      <a:pt x="158" y="78"/>
                    </a:lnTo>
                    <a:lnTo>
                      <a:pt x="154" y="78"/>
                    </a:lnTo>
                    <a:lnTo>
                      <a:pt x="158" y="78"/>
                    </a:lnTo>
                    <a:lnTo>
                      <a:pt x="158" y="76"/>
                    </a:lnTo>
                    <a:lnTo>
                      <a:pt x="160" y="76"/>
                    </a:lnTo>
                    <a:lnTo>
                      <a:pt x="160" y="78"/>
                    </a:lnTo>
                    <a:lnTo>
                      <a:pt x="160" y="82"/>
                    </a:lnTo>
                    <a:lnTo>
                      <a:pt x="164" y="82"/>
                    </a:lnTo>
                    <a:lnTo>
                      <a:pt x="164" y="86"/>
                    </a:lnTo>
                    <a:lnTo>
                      <a:pt x="168" y="86"/>
                    </a:lnTo>
                    <a:lnTo>
                      <a:pt x="164" y="82"/>
                    </a:lnTo>
                    <a:lnTo>
                      <a:pt x="164" y="78"/>
                    </a:lnTo>
                    <a:lnTo>
                      <a:pt x="164" y="82"/>
                    </a:lnTo>
                    <a:lnTo>
                      <a:pt x="168" y="82"/>
                    </a:lnTo>
                    <a:lnTo>
                      <a:pt x="168" y="78"/>
                    </a:lnTo>
                    <a:lnTo>
                      <a:pt x="164" y="78"/>
                    </a:lnTo>
                    <a:lnTo>
                      <a:pt x="168" y="78"/>
                    </a:lnTo>
                    <a:lnTo>
                      <a:pt x="164" y="78"/>
                    </a:lnTo>
                    <a:lnTo>
                      <a:pt x="164" y="76"/>
                    </a:lnTo>
                    <a:lnTo>
                      <a:pt x="168" y="76"/>
                    </a:lnTo>
                    <a:lnTo>
                      <a:pt x="164" y="76"/>
                    </a:lnTo>
                    <a:lnTo>
                      <a:pt x="160" y="76"/>
                    </a:lnTo>
                    <a:lnTo>
                      <a:pt x="164" y="76"/>
                    </a:lnTo>
                    <a:lnTo>
                      <a:pt x="160" y="76"/>
                    </a:lnTo>
                    <a:lnTo>
                      <a:pt x="160" y="72"/>
                    </a:lnTo>
                    <a:lnTo>
                      <a:pt x="168" y="76"/>
                    </a:lnTo>
                    <a:lnTo>
                      <a:pt x="172" y="78"/>
                    </a:lnTo>
                    <a:lnTo>
                      <a:pt x="172" y="76"/>
                    </a:lnTo>
                    <a:lnTo>
                      <a:pt x="168" y="76"/>
                    </a:lnTo>
                    <a:lnTo>
                      <a:pt x="164" y="72"/>
                    </a:lnTo>
                    <a:lnTo>
                      <a:pt x="168" y="72"/>
                    </a:lnTo>
                    <a:lnTo>
                      <a:pt x="172" y="72"/>
                    </a:lnTo>
                    <a:lnTo>
                      <a:pt x="176" y="72"/>
                    </a:lnTo>
                    <a:lnTo>
                      <a:pt x="180" y="76"/>
                    </a:lnTo>
                    <a:lnTo>
                      <a:pt x="180" y="72"/>
                    </a:lnTo>
                    <a:lnTo>
                      <a:pt x="176" y="72"/>
                    </a:lnTo>
                    <a:lnTo>
                      <a:pt x="180" y="72"/>
                    </a:lnTo>
                    <a:lnTo>
                      <a:pt x="184" y="72"/>
                    </a:lnTo>
                    <a:lnTo>
                      <a:pt x="180" y="72"/>
                    </a:lnTo>
                    <a:lnTo>
                      <a:pt x="184" y="72"/>
                    </a:lnTo>
                    <a:lnTo>
                      <a:pt x="184" y="68"/>
                    </a:lnTo>
                    <a:lnTo>
                      <a:pt x="180" y="68"/>
                    </a:lnTo>
                    <a:lnTo>
                      <a:pt x="176" y="68"/>
                    </a:lnTo>
                    <a:lnTo>
                      <a:pt x="176" y="72"/>
                    </a:lnTo>
                    <a:lnTo>
                      <a:pt x="176" y="68"/>
                    </a:lnTo>
                    <a:lnTo>
                      <a:pt x="172" y="68"/>
                    </a:lnTo>
                    <a:lnTo>
                      <a:pt x="168" y="72"/>
                    </a:lnTo>
                    <a:lnTo>
                      <a:pt x="164" y="68"/>
                    </a:lnTo>
                    <a:lnTo>
                      <a:pt x="168" y="68"/>
                    </a:lnTo>
                    <a:lnTo>
                      <a:pt x="168" y="64"/>
                    </a:lnTo>
                    <a:lnTo>
                      <a:pt x="172" y="64"/>
                    </a:lnTo>
                    <a:lnTo>
                      <a:pt x="176" y="64"/>
                    </a:lnTo>
                    <a:lnTo>
                      <a:pt x="180" y="64"/>
                    </a:lnTo>
                    <a:lnTo>
                      <a:pt x="184" y="64"/>
                    </a:lnTo>
                    <a:lnTo>
                      <a:pt x="180" y="64"/>
                    </a:lnTo>
                    <a:lnTo>
                      <a:pt x="176" y="60"/>
                    </a:lnTo>
                    <a:lnTo>
                      <a:pt x="180" y="60"/>
                    </a:lnTo>
                    <a:lnTo>
                      <a:pt x="184" y="60"/>
                    </a:lnTo>
                    <a:lnTo>
                      <a:pt x="188" y="60"/>
                    </a:lnTo>
                    <a:lnTo>
                      <a:pt x="184" y="60"/>
                    </a:lnTo>
                    <a:lnTo>
                      <a:pt x="180" y="60"/>
                    </a:lnTo>
                    <a:lnTo>
                      <a:pt x="184" y="60"/>
                    </a:lnTo>
                    <a:lnTo>
                      <a:pt x="184" y="56"/>
                    </a:lnTo>
                    <a:lnTo>
                      <a:pt x="184" y="60"/>
                    </a:lnTo>
                    <a:lnTo>
                      <a:pt x="188" y="60"/>
                    </a:lnTo>
                    <a:lnTo>
                      <a:pt x="184" y="56"/>
                    </a:lnTo>
                    <a:lnTo>
                      <a:pt x="180" y="56"/>
                    </a:lnTo>
                    <a:lnTo>
                      <a:pt x="184" y="52"/>
                    </a:lnTo>
                    <a:lnTo>
                      <a:pt x="188" y="52"/>
                    </a:lnTo>
                    <a:lnTo>
                      <a:pt x="190" y="52"/>
                    </a:lnTo>
                    <a:lnTo>
                      <a:pt x="188" y="50"/>
                    </a:lnTo>
                    <a:lnTo>
                      <a:pt x="190" y="50"/>
                    </a:lnTo>
                    <a:lnTo>
                      <a:pt x="190" y="46"/>
                    </a:lnTo>
                    <a:lnTo>
                      <a:pt x="190" y="42"/>
                    </a:lnTo>
                    <a:lnTo>
                      <a:pt x="194" y="46"/>
                    </a:lnTo>
                    <a:lnTo>
                      <a:pt x="194" y="50"/>
                    </a:lnTo>
                    <a:lnTo>
                      <a:pt x="198" y="50"/>
                    </a:lnTo>
                    <a:lnTo>
                      <a:pt x="202" y="50"/>
                    </a:lnTo>
                    <a:lnTo>
                      <a:pt x="198" y="46"/>
                    </a:lnTo>
                    <a:lnTo>
                      <a:pt x="194" y="46"/>
                    </a:lnTo>
                    <a:lnTo>
                      <a:pt x="194" y="42"/>
                    </a:lnTo>
                    <a:lnTo>
                      <a:pt x="198" y="42"/>
                    </a:lnTo>
                    <a:lnTo>
                      <a:pt x="202" y="42"/>
                    </a:lnTo>
                    <a:lnTo>
                      <a:pt x="202" y="46"/>
                    </a:lnTo>
                    <a:lnTo>
                      <a:pt x="206" y="46"/>
                    </a:lnTo>
                    <a:lnTo>
                      <a:pt x="210" y="50"/>
                    </a:lnTo>
                    <a:lnTo>
                      <a:pt x="206" y="50"/>
                    </a:lnTo>
                    <a:lnTo>
                      <a:pt x="210" y="50"/>
                    </a:lnTo>
                    <a:lnTo>
                      <a:pt x="210" y="46"/>
                    </a:lnTo>
                    <a:lnTo>
                      <a:pt x="206" y="46"/>
                    </a:lnTo>
                    <a:lnTo>
                      <a:pt x="202" y="46"/>
                    </a:lnTo>
                    <a:lnTo>
                      <a:pt x="202" y="42"/>
                    </a:lnTo>
                    <a:lnTo>
                      <a:pt x="206" y="42"/>
                    </a:lnTo>
                    <a:lnTo>
                      <a:pt x="202" y="42"/>
                    </a:lnTo>
                    <a:lnTo>
                      <a:pt x="202" y="38"/>
                    </a:lnTo>
                    <a:lnTo>
                      <a:pt x="206" y="38"/>
                    </a:lnTo>
                    <a:lnTo>
                      <a:pt x="206" y="34"/>
                    </a:lnTo>
                    <a:lnTo>
                      <a:pt x="214" y="34"/>
                    </a:lnTo>
                    <a:lnTo>
                      <a:pt x="214" y="38"/>
                    </a:lnTo>
                    <a:lnTo>
                      <a:pt x="214" y="42"/>
                    </a:lnTo>
                    <a:lnTo>
                      <a:pt x="210" y="42"/>
                    </a:lnTo>
                    <a:lnTo>
                      <a:pt x="210" y="46"/>
                    </a:lnTo>
                    <a:lnTo>
                      <a:pt x="214" y="46"/>
                    </a:lnTo>
                    <a:lnTo>
                      <a:pt x="214" y="42"/>
                    </a:lnTo>
                    <a:lnTo>
                      <a:pt x="214" y="38"/>
                    </a:lnTo>
                    <a:lnTo>
                      <a:pt x="218" y="34"/>
                    </a:lnTo>
                    <a:lnTo>
                      <a:pt x="218" y="30"/>
                    </a:lnTo>
                    <a:lnTo>
                      <a:pt x="220" y="30"/>
                    </a:lnTo>
                    <a:lnTo>
                      <a:pt x="220" y="34"/>
                    </a:lnTo>
                    <a:lnTo>
                      <a:pt x="220" y="38"/>
                    </a:lnTo>
                    <a:lnTo>
                      <a:pt x="220" y="42"/>
                    </a:lnTo>
                    <a:lnTo>
                      <a:pt x="220" y="46"/>
                    </a:lnTo>
                    <a:lnTo>
                      <a:pt x="218" y="46"/>
                    </a:lnTo>
                    <a:lnTo>
                      <a:pt x="218" y="50"/>
                    </a:lnTo>
                    <a:lnTo>
                      <a:pt x="220" y="46"/>
                    </a:lnTo>
                    <a:lnTo>
                      <a:pt x="224" y="42"/>
                    </a:lnTo>
                    <a:lnTo>
                      <a:pt x="228" y="42"/>
                    </a:lnTo>
                    <a:lnTo>
                      <a:pt x="224" y="42"/>
                    </a:lnTo>
                    <a:lnTo>
                      <a:pt x="224" y="38"/>
                    </a:lnTo>
                    <a:lnTo>
                      <a:pt x="228" y="34"/>
                    </a:lnTo>
                    <a:lnTo>
                      <a:pt x="232" y="30"/>
                    </a:lnTo>
                    <a:lnTo>
                      <a:pt x="232" y="34"/>
                    </a:lnTo>
                    <a:lnTo>
                      <a:pt x="228" y="34"/>
                    </a:lnTo>
                    <a:lnTo>
                      <a:pt x="232" y="34"/>
                    </a:lnTo>
                    <a:lnTo>
                      <a:pt x="236" y="30"/>
                    </a:lnTo>
                    <a:lnTo>
                      <a:pt x="240" y="30"/>
                    </a:lnTo>
                    <a:lnTo>
                      <a:pt x="240" y="34"/>
                    </a:lnTo>
                    <a:lnTo>
                      <a:pt x="244" y="34"/>
                    </a:lnTo>
                    <a:lnTo>
                      <a:pt x="244" y="38"/>
                    </a:lnTo>
                    <a:lnTo>
                      <a:pt x="248" y="38"/>
                    </a:lnTo>
                    <a:lnTo>
                      <a:pt x="248" y="34"/>
                    </a:lnTo>
                    <a:lnTo>
                      <a:pt x="244" y="30"/>
                    </a:lnTo>
                    <a:lnTo>
                      <a:pt x="248" y="30"/>
                    </a:lnTo>
                    <a:lnTo>
                      <a:pt x="248" y="26"/>
                    </a:lnTo>
                    <a:lnTo>
                      <a:pt x="244" y="26"/>
                    </a:lnTo>
                    <a:lnTo>
                      <a:pt x="244" y="30"/>
                    </a:lnTo>
                    <a:lnTo>
                      <a:pt x="240" y="30"/>
                    </a:lnTo>
                    <a:lnTo>
                      <a:pt x="236" y="26"/>
                    </a:lnTo>
                    <a:lnTo>
                      <a:pt x="236" y="22"/>
                    </a:lnTo>
                    <a:lnTo>
                      <a:pt x="240" y="22"/>
                    </a:lnTo>
                    <a:lnTo>
                      <a:pt x="244" y="22"/>
                    </a:lnTo>
                    <a:lnTo>
                      <a:pt x="248" y="22"/>
                    </a:lnTo>
                    <a:lnTo>
                      <a:pt x="250" y="22"/>
                    </a:lnTo>
                    <a:lnTo>
                      <a:pt x="250" y="26"/>
                    </a:lnTo>
                    <a:lnTo>
                      <a:pt x="254" y="26"/>
                    </a:lnTo>
                    <a:lnTo>
                      <a:pt x="250" y="26"/>
                    </a:lnTo>
                    <a:lnTo>
                      <a:pt x="250" y="22"/>
                    </a:lnTo>
                    <a:lnTo>
                      <a:pt x="254" y="22"/>
                    </a:lnTo>
                    <a:lnTo>
                      <a:pt x="258" y="26"/>
                    </a:lnTo>
                    <a:lnTo>
                      <a:pt x="254" y="26"/>
                    </a:lnTo>
                    <a:lnTo>
                      <a:pt x="250" y="26"/>
                    </a:lnTo>
                    <a:lnTo>
                      <a:pt x="250" y="30"/>
                    </a:lnTo>
                    <a:lnTo>
                      <a:pt x="250" y="26"/>
                    </a:lnTo>
                    <a:lnTo>
                      <a:pt x="254" y="26"/>
                    </a:lnTo>
                    <a:lnTo>
                      <a:pt x="258" y="26"/>
                    </a:lnTo>
                    <a:lnTo>
                      <a:pt x="258" y="30"/>
                    </a:lnTo>
                    <a:lnTo>
                      <a:pt x="262" y="30"/>
                    </a:lnTo>
                    <a:lnTo>
                      <a:pt x="266" y="30"/>
                    </a:lnTo>
                    <a:lnTo>
                      <a:pt x="262" y="30"/>
                    </a:lnTo>
                    <a:lnTo>
                      <a:pt x="262" y="26"/>
                    </a:lnTo>
                    <a:lnTo>
                      <a:pt x="266" y="26"/>
                    </a:lnTo>
                    <a:lnTo>
                      <a:pt x="266" y="22"/>
                    </a:lnTo>
                    <a:lnTo>
                      <a:pt x="270" y="20"/>
                    </a:lnTo>
                    <a:lnTo>
                      <a:pt x="274" y="20"/>
                    </a:lnTo>
                    <a:lnTo>
                      <a:pt x="274" y="16"/>
                    </a:lnTo>
                    <a:lnTo>
                      <a:pt x="276" y="20"/>
                    </a:lnTo>
                    <a:lnTo>
                      <a:pt x="276" y="16"/>
                    </a:lnTo>
                    <a:lnTo>
                      <a:pt x="276" y="12"/>
                    </a:lnTo>
                    <a:lnTo>
                      <a:pt x="280" y="12"/>
                    </a:lnTo>
                    <a:lnTo>
                      <a:pt x="280" y="16"/>
                    </a:lnTo>
                    <a:lnTo>
                      <a:pt x="284" y="16"/>
                    </a:lnTo>
                    <a:lnTo>
                      <a:pt x="284" y="12"/>
                    </a:lnTo>
                    <a:lnTo>
                      <a:pt x="280" y="12"/>
                    </a:lnTo>
                    <a:lnTo>
                      <a:pt x="276" y="12"/>
                    </a:lnTo>
                    <a:lnTo>
                      <a:pt x="276" y="8"/>
                    </a:lnTo>
                    <a:lnTo>
                      <a:pt x="280" y="8"/>
                    </a:lnTo>
                    <a:lnTo>
                      <a:pt x="280" y="12"/>
                    </a:lnTo>
                    <a:lnTo>
                      <a:pt x="284" y="8"/>
                    </a:lnTo>
                    <a:lnTo>
                      <a:pt x="280" y="8"/>
                    </a:lnTo>
                    <a:lnTo>
                      <a:pt x="280" y="4"/>
                    </a:lnTo>
                    <a:lnTo>
                      <a:pt x="284" y="4"/>
                    </a:lnTo>
                    <a:lnTo>
                      <a:pt x="284" y="8"/>
                    </a:lnTo>
                    <a:lnTo>
                      <a:pt x="288" y="8"/>
                    </a:lnTo>
                    <a:lnTo>
                      <a:pt x="288" y="4"/>
                    </a:lnTo>
                    <a:lnTo>
                      <a:pt x="288" y="8"/>
                    </a:lnTo>
                    <a:lnTo>
                      <a:pt x="292" y="8"/>
                    </a:lnTo>
                    <a:lnTo>
                      <a:pt x="292" y="4"/>
                    </a:lnTo>
                    <a:lnTo>
                      <a:pt x="296" y="4"/>
                    </a:lnTo>
                    <a:lnTo>
                      <a:pt x="296" y="8"/>
                    </a:lnTo>
                    <a:lnTo>
                      <a:pt x="300" y="8"/>
                    </a:lnTo>
                    <a:lnTo>
                      <a:pt x="296" y="12"/>
                    </a:lnTo>
                    <a:lnTo>
                      <a:pt x="292" y="16"/>
                    </a:lnTo>
                    <a:lnTo>
                      <a:pt x="288" y="16"/>
                    </a:lnTo>
                    <a:lnTo>
                      <a:pt x="292" y="16"/>
                    </a:lnTo>
                    <a:lnTo>
                      <a:pt x="292" y="20"/>
                    </a:lnTo>
                    <a:lnTo>
                      <a:pt x="288" y="20"/>
                    </a:lnTo>
                    <a:lnTo>
                      <a:pt x="288" y="22"/>
                    </a:lnTo>
                    <a:lnTo>
                      <a:pt x="288" y="26"/>
                    </a:lnTo>
                    <a:lnTo>
                      <a:pt x="288" y="30"/>
                    </a:lnTo>
                    <a:lnTo>
                      <a:pt x="288" y="26"/>
                    </a:lnTo>
                    <a:lnTo>
                      <a:pt x="292" y="26"/>
                    </a:lnTo>
                    <a:lnTo>
                      <a:pt x="296" y="22"/>
                    </a:lnTo>
                    <a:lnTo>
                      <a:pt x="296" y="20"/>
                    </a:lnTo>
                    <a:lnTo>
                      <a:pt x="300" y="16"/>
                    </a:lnTo>
                    <a:lnTo>
                      <a:pt x="304" y="16"/>
                    </a:lnTo>
                    <a:lnTo>
                      <a:pt x="306" y="12"/>
                    </a:lnTo>
                    <a:lnTo>
                      <a:pt x="306" y="8"/>
                    </a:lnTo>
                    <a:lnTo>
                      <a:pt x="310" y="8"/>
                    </a:lnTo>
                    <a:lnTo>
                      <a:pt x="310" y="4"/>
                    </a:lnTo>
                    <a:lnTo>
                      <a:pt x="310" y="8"/>
                    </a:lnTo>
                    <a:lnTo>
                      <a:pt x="310" y="12"/>
                    </a:lnTo>
                    <a:lnTo>
                      <a:pt x="306" y="12"/>
                    </a:lnTo>
                    <a:lnTo>
                      <a:pt x="306" y="16"/>
                    </a:lnTo>
                    <a:lnTo>
                      <a:pt x="306" y="12"/>
                    </a:lnTo>
                    <a:lnTo>
                      <a:pt x="310" y="12"/>
                    </a:lnTo>
                    <a:lnTo>
                      <a:pt x="310" y="16"/>
                    </a:lnTo>
                    <a:lnTo>
                      <a:pt x="310" y="20"/>
                    </a:lnTo>
                    <a:lnTo>
                      <a:pt x="310" y="22"/>
                    </a:lnTo>
                    <a:lnTo>
                      <a:pt x="310" y="20"/>
                    </a:lnTo>
                    <a:lnTo>
                      <a:pt x="314" y="20"/>
                    </a:lnTo>
                    <a:lnTo>
                      <a:pt x="318" y="20"/>
                    </a:lnTo>
                    <a:lnTo>
                      <a:pt x="314" y="16"/>
                    </a:lnTo>
                    <a:lnTo>
                      <a:pt x="318" y="16"/>
                    </a:lnTo>
                    <a:lnTo>
                      <a:pt x="318" y="12"/>
                    </a:lnTo>
                    <a:lnTo>
                      <a:pt x="322" y="12"/>
                    </a:lnTo>
                    <a:lnTo>
                      <a:pt x="322" y="8"/>
                    </a:lnTo>
                    <a:lnTo>
                      <a:pt x="326" y="8"/>
                    </a:lnTo>
                    <a:lnTo>
                      <a:pt x="322" y="8"/>
                    </a:lnTo>
                    <a:lnTo>
                      <a:pt x="318" y="8"/>
                    </a:lnTo>
                    <a:lnTo>
                      <a:pt x="318" y="4"/>
                    </a:lnTo>
                    <a:lnTo>
                      <a:pt x="322" y="4"/>
                    </a:lnTo>
                    <a:lnTo>
                      <a:pt x="326" y="0"/>
                    </a:lnTo>
                    <a:lnTo>
                      <a:pt x="326" y="4"/>
                    </a:lnTo>
                    <a:lnTo>
                      <a:pt x="330" y="4"/>
                    </a:lnTo>
                    <a:lnTo>
                      <a:pt x="332" y="4"/>
                    </a:lnTo>
                    <a:lnTo>
                      <a:pt x="336" y="4"/>
                    </a:lnTo>
                    <a:lnTo>
                      <a:pt x="336" y="8"/>
                    </a:lnTo>
                    <a:lnTo>
                      <a:pt x="332" y="12"/>
                    </a:lnTo>
                    <a:lnTo>
                      <a:pt x="330" y="12"/>
                    </a:lnTo>
                    <a:lnTo>
                      <a:pt x="326" y="12"/>
                    </a:lnTo>
                    <a:lnTo>
                      <a:pt x="330" y="12"/>
                    </a:lnTo>
                    <a:lnTo>
                      <a:pt x="332" y="12"/>
                    </a:lnTo>
                    <a:lnTo>
                      <a:pt x="330" y="12"/>
                    </a:lnTo>
                    <a:lnTo>
                      <a:pt x="326" y="16"/>
                    </a:lnTo>
                    <a:lnTo>
                      <a:pt x="330" y="16"/>
                    </a:lnTo>
                    <a:lnTo>
                      <a:pt x="332" y="12"/>
                    </a:lnTo>
                    <a:lnTo>
                      <a:pt x="332" y="16"/>
                    </a:lnTo>
                    <a:lnTo>
                      <a:pt x="330" y="16"/>
                    </a:lnTo>
                    <a:lnTo>
                      <a:pt x="330" y="20"/>
                    </a:lnTo>
                    <a:lnTo>
                      <a:pt x="332" y="20"/>
                    </a:lnTo>
                    <a:lnTo>
                      <a:pt x="330" y="20"/>
                    </a:lnTo>
                    <a:lnTo>
                      <a:pt x="332" y="20"/>
                    </a:lnTo>
                    <a:lnTo>
                      <a:pt x="332" y="16"/>
                    </a:lnTo>
                    <a:lnTo>
                      <a:pt x="336" y="20"/>
                    </a:lnTo>
                    <a:lnTo>
                      <a:pt x="332" y="20"/>
                    </a:lnTo>
                    <a:lnTo>
                      <a:pt x="332" y="22"/>
                    </a:lnTo>
                    <a:lnTo>
                      <a:pt x="332" y="26"/>
                    </a:lnTo>
                    <a:lnTo>
                      <a:pt x="330" y="30"/>
                    </a:lnTo>
                    <a:lnTo>
                      <a:pt x="332" y="30"/>
                    </a:lnTo>
                    <a:lnTo>
                      <a:pt x="332" y="26"/>
                    </a:lnTo>
                    <a:lnTo>
                      <a:pt x="332" y="22"/>
                    </a:lnTo>
                    <a:lnTo>
                      <a:pt x="332" y="20"/>
                    </a:lnTo>
                    <a:lnTo>
                      <a:pt x="336" y="20"/>
                    </a:lnTo>
                    <a:lnTo>
                      <a:pt x="336" y="16"/>
                    </a:lnTo>
                    <a:lnTo>
                      <a:pt x="336" y="12"/>
                    </a:lnTo>
                    <a:lnTo>
                      <a:pt x="340" y="8"/>
                    </a:lnTo>
                    <a:lnTo>
                      <a:pt x="344" y="8"/>
                    </a:lnTo>
                    <a:lnTo>
                      <a:pt x="348" y="8"/>
                    </a:lnTo>
                    <a:lnTo>
                      <a:pt x="348" y="12"/>
                    </a:lnTo>
                    <a:lnTo>
                      <a:pt x="350" y="12"/>
                    </a:lnTo>
                    <a:lnTo>
                      <a:pt x="354" y="12"/>
                    </a:lnTo>
                    <a:lnTo>
                      <a:pt x="354" y="16"/>
                    </a:lnTo>
                    <a:lnTo>
                      <a:pt x="354" y="12"/>
                    </a:lnTo>
                    <a:lnTo>
                      <a:pt x="358" y="12"/>
                    </a:lnTo>
                    <a:lnTo>
                      <a:pt x="362" y="12"/>
                    </a:lnTo>
                    <a:lnTo>
                      <a:pt x="362" y="16"/>
                    </a:lnTo>
                    <a:lnTo>
                      <a:pt x="358" y="16"/>
                    </a:lnTo>
                    <a:lnTo>
                      <a:pt x="362" y="16"/>
                    </a:lnTo>
                    <a:lnTo>
                      <a:pt x="366" y="16"/>
                    </a:lnTo>
                    <a:lnTo>
                      <a:pt x="366" y="20"/>
                    </a:lnTo>
                    <a:lnTo>
                      <a:pt x="370" y="20"/>
                    </a:lnTo>
                    <a:lnTo>
                      <a:pt x="374" y="20"/>
                    </a:lnTo>
                    <a:lnTo>
                      <a:pt x="374" y="22"/>
                    </a:lnTo>
                    <a:lnTo>
                      <a:pt x="370" y="22"/>
                    </a:lnTo>
                    <a:lnTo>
                      <a:pt x="366" y="22"/>
                    </a:lnTo>
                    <a:lnTo>
                      <a:pt x="362" y="26"/>
                    </a:lnTo>
                    <a:lnTo>
                      <a:pt x="358" y="26"/>
                    </a:lnTo>
                    <a:lnTo>
                      <a:pt x="358" y="30"/>
                    </a:lnTo>
                    <a:lnTo>
                      <a:pt x="354" y="30"/>
                    </a:lnTo>
                    <a:lnTo>
                      <a:pt x="354" y="26"/>
                    </a:lnTo>
                    <a:lnTo>
                      <a:pt x="350" y="26"/>
                    </a:lnTo>
                    <a:lnTo>
                      <a:pt x="348" y="26"/>
                    </a:lnTo>
                    <a:lnTo>
                      <a:pt x="344" y="26"/>
                    </a:lnTo>
                    <a:lnTo>
                      <a:pt x="340" y="26"/>
                    </a:lnTo>
                    <a:lnTo>
                      <a:pt x="344" y="30"/>
                    </a:lnTo>
                    <a:lnTo>
                      <a:pt x="348" y="30"/>
                    </a:lnTo>
                    <a:lnTo>
                      <a:pt x="350" y="30"/>
                    </a:lnTo>
                    <a:lnTo>
                      <a:pt x="354" y="30"/>
                    </a:lnTo>
                    <a:lnTo>
                      <a:pt x="350" y="30"/>
                    </a:lnTo>
                    <a:lnTo>
                      <a:pt x="350" y="34"/>
                    </a:lnTo>
                    <a:lnTo>
                      <a:pt x="348" y="34"/>
                    </a:lnTo>
                    <a:lnTo>
                      <a:pt x="350" y="34"/>
                    </a:lnTo>
                    <a:lnTo>
                      <a:pt x="354" y="34"/>
                    </a:lnTo>
                    <a:lnTo>
                      <a:pt x="350" y="38"/>
                    </a:lnTo>
                    <a:lnTo>
                      <a:pt x="354" y="38"/>
                    </a:lnTo>
                    <a:lnTo>
                      <a:pt x="358" y="38"/>
                    </a:lnTo>
                    <a:lnTo>
                      <a:pt x="362" y="38"/>
                    </a:lnTo>
                    <a:lnTo>
                      <a:pt x="358" y="38"/>
                    </a:lnTo>
                    <a:lnTo>
                      <a:pt x="362" y="38"/>
                    </a:lnTo>
                    <a:lnTo>
                      <a:pt x="358" y="34"/>
                    </a:lnTo>
                    <a:lnTo>
                      <a:pt x="362" y="34"/>
                    </a:lnTo>
                    <a:lnTo>
                      <a:pt x="362" y="38"/>
                    </a:lnTo>
                    <a:lnTo>
                      <a:pt x="366" y="38"/>
                    </a:lnTo>
                    <a:lnTo>
                      <a:pt x="366" y="34"/>
                    </a:lnTo>
                    <a:lnTo>
                      <a:pt x="370" y="34"/>
                    </a:lnTo>
                    <a:lnTo>
                      <a:pt x="370" y="38"/>
                    </a:lnTo>
                    <a:lnTo>
                      <a:pt x="370" y="42"/>
                    </a:lnTo>
                    <a:lnTo>
                      <a:pt x="366" y="42"/>
                    </a:lnTo>
                    <a:lnTo>
                      <a:pt x="362" y="42"/>
                    </a:lnTo>
                    <a:lnTo>
                      <a:pt x="362" y="38"/>
                    </a:lnTo>
                    <a:lnTo>
                      <a:pt x="358" y="38"/>
                    </a:lnTo>
                    <a:lnTo>
                      <a:pt x="362" y="42"/>
                    </a:lnTo>
                    <a:lnTo>
                      <a:pt x="358" y="42"/>
                    </a:lnTo>
                    <a:lnTo>
                      <a:pt x="354" y="46"/>
                    </a:lnTo>
                    <a:lnTo>
                      <a:pt x="350" y="46"/>
                    </a:lnTo>
                    <a:lnTo>
                      <a:pt x="348" y="50"/>
                    </a:lnTo>
                    <a:lnTo>
                      <a:pt x="348" y="52"/>
                    </a:lnTo>
                    <a:lnTo>
                      <a:pt x="344" y="52"/>
                    </a:lnTo>
                    <a:lnTo>
                      <a:pt x="344" y="56"/>
                    </a:lnTo>
                    <a:lnTo>
                      <a:pt x="344" y="52"/>
                    </a:lnTo>
                    <a:lnTo>
                      <a:pt x="340" y="52"/>
                    </a:lnTo>
                    <a:lnTo>
                      <a:pt x="340" y="50"/>
                    </a:lnTo>
                    <a:lnTo>
                      <a:pt x="344" y="50"/>
                    </a:lnTo>
                    <a:lnTo>
                      <a:pt x="344" y="46"/>
                    </a:lnTo>
                    <a:lnTo>
                      <a:pt x="348" y="46"/>
                    </a:lnTo>
                    <a:lnTo>
                      <a:pt x="348" y="42"/>
                    </a:lnTo>
                    <a:lnTo>
                      <a:pt x="348" y="38"/>
                    </a:lnTo>
                    <a:lnTo>
                      <a:pt x="344" y="38"/>
                    </a:lnTo>
                    <a:lnTo>
                      <a:pt x="340" y="38"/>
                    </a:lnTo>
                    <a:lnTo>
                      <a:pt x="336" y="34"/>
                    </a:lnTo>
                    <a:lnTo>
                      <a:pt x="332" y="34"/>
                    </a:lnTo>
                    <a:lnTo>
                      <a:pt x="332" y="30"/>
                    </a:lnTo>
                    <a:lnTo>
                      <a:pt x="330" y="30"/>
                    </a:lnTo>
                    <a:lnTo>
                      <a:pt x="330" y="26"/>
                    </a:lnTo>
                    <a:lnTo>
                      <a:pt x="326" y="26"/>
                    </a:lnTo>
                    <a:lnTo>
                      <a:pt x="322" y="30"/>
                    </a:lnTo>
                    <a:lnTo>
                      <a:pt x="318" y="30"/>
                    </a:lnTo>
                    <a:lnTo>
                      <a:pt x="318" y="34"/>
                    </a:lnTo>
                    <a:lnTo>
                      <a:pt x="314" y="30"/>
                    </a:lnTo>
                    <a:lnTo>
                      <a:pt x="310" y="30"/>
                    </a:lnTo>
                    <a:lnTo>
                      <a:pt x="306" y="30"/>
                    </a:lnTo>
                    <a:lnTo>
                      <a:pt x="306" y="34"/>
                    </a:lnTo>
                    <a:lnTo>
                      <a:pt x="304" y="38"/>
                    </a:lnTo>
                    <a:lnTo>
                      <a:pt x="300" y="38"/>
                    </a:lnTo>
                    <a:lnTo>
                      <a:pt x="304" y="38"/>
                    </a:lnTo>
                    <a:lnTo>
                      <a:pt x="304" y="42"/>
                    </a:lnTo>
                    <a:lnTo>
                      <a:pt x="300" y="42"/>
                    </a:lnTo>
                    <a:lnTo>
                      <a:pt x="300" y="46"/>
                    </a:lnTo>
                    <a:lnTo>
                      <a:pt x="300" y="50"/>
                    </a:lnTo>
                    <a:lnTo>
                      <a:pt x="300" y="52"/>
                    </a:lnTo>
                    <a:lnTo>
                      <a:pt x="300" y="56"/>
                    </a:lnTo>
                    <a:lnTo>
                      <a:pt x="296" y="56"/>
                    </a:lnTo>
                    <a:lnTo>
                      <a:pt x="296" y="60"/>
                    </a:lnTo>
                    <a:lnTo>
                      <a:pt x="296" y="56"/>
                    </a:lnTo>
                    <a:lnTo>
                      <a:pt x="292" y="56"/>
                    </a:lnTo>
                    <a:lnTo>
                      <a:pt x="292" y="60"/>
                    </a:lnTo>
                    <a:lnTo>
                      <a:pt x="288" y="60"/>
                    </a:lnTo>
                    <a:lnTo>
                      <a:pt x="288" y="64"/>
                    </a:lnTo>
                    <a:lnTo>
                      <a:pt x="288" y="68"/>
                    </a:lnTo>
                    <a:lnTo>
                      <a:pt x="284" y="64"/>
                    </a:lnTo>
                    <a:lnTo>
                      <a:pt x="280" y="64"/>
                    </a:lnTo>
                    <a:lnTo>
                      <a:pt x="276" y="64"/>
                    </a:lnTo>
                    <a:lnTo>
                      <a:pt x="276" y="60"/>
                    </a:lnTo>
                    <a:lnTo>
                      <a:pt x="274" y="60"/>
                    </a:lnTo>
                    <a:lnTo>
                      <a:pt x="270" y="60"/>
                    </a:lnTo>
                    <a:lnTo>
                      <a:pt x="270" y="64"/>
                    </a:lnTo>
                    <a:lnTo>
                      <a:pt x="266" y="64"/>
                    </a:lnTo>
                    <a:lnTo>
                      <a:pt x="262" y="64"/>
                    </a:lnTo>
                    <a:lnTo>
                      <a:pt x="258" y="64"/>
                    </a:lnTo>
                    <a:lnTo>
                      <a:pt x="254" y="60"/>
                    </a:lnTo>
                    <a:lnTo>
                      <a:pt x="250" y="64"/>
                    </a:lnTo>
                    <a:lnTo>
                      <a:pt x="250" y="60"/>
                    </a:lnTo>
                    <a:lnTo>
                      <a:pt x="248" y="56"/>
                    </a:lnTo>
                    <a:lnTo>
                      <a:pt x="248" y="52"/>
                    </a:lnTo>
                    <a:lnTo>
                      <a:pt x="244" y="52"/>
                    </a:lnTo>
                    <a:lnTo>
                      <a:pt x="240" y="50"/>
                    </a:lnTo>
                    <a:lnTo>
                      <a:pt x="236" y="50"/>
                    </a:lnTo>
                    <a:lnTo>
                      <a:pt x="232" y="50"/>
                    </a:lnTo>
                    <a:lnTo>
                      <a:pt x="232" y="52"/>
                    </a:lnTo>
                    <a:lnTo>
                      <a:pt x="232" y="56"/>
                    </a:lnTo>
                    <a:lnTo>
                      <a:pt x="232" y="52"/>
                    </a:lnTo>
                    <a:lnTo>
                      <a:pt x="228" y="52"/>
                    </a:lnTo>
                    <a:lnTo>
                      <a:pt x="224" y="52"/>
                    </a:lnTo>
                    <a:lnTo>
                      <a:pt x="218" y="52"/>
                    </a:lnTo>
                    <a:lnTo>
                      <a:pt x="220" y="56"/>
                    </a:lnTo>
                    <a:lnTo>
                      <a:pt x="220" y="60"/>
                    </a:lnTo>
                    <a:lnTo>
                      <a:pt x="220" y="64"/>
                    </a:lnTo>
                    <a:lnTo>
                      <a:pt x="218" y="68"/>
                    </a:lnTo>
                    <a:lnTo>
                      <a:pt x="220" y="68"/>
                    </a:lnTo>
                    <a:lnTo>
                      <a:pt x="218" y="72"/>
                    </a:lnTo>
                    <a:lnTo>
                      <a:pt x="214" y="72"/>
                    </a:lnTo>
                    <a:lnTo>
                      <a:pt x="210" y="72"/>
                    </a:lnTo>
                    <a:lnTo>
                      <a:pt x="202" y="68"/>
                    </a:lnTo>
                    <a:lnTo>
                      <a:pt x="198" y="68"/>
                    </a:lnTo>
                    <a:lnTo>
                      <a:pt x="194" y="68"/>
                    </a:lnTo>
                    <a:lnTo>
                      <a:pt x="190" y="68"/>
                    </a:lnTo>
                    <a:lnTo>
                      <a:pt x="188" y="72"/>
                    </a:lnTo>
                    <a:lnTo>
                      <a:pt x="190" y="72"/>
                    </a:lnTo>
                    <a:lnTo>
                      <a:pt x="190" y="76"/>
                    </a:lnTo>
                    <a:lnTo>
                      <a:pt x="188" y="78"/>
                    </a:lnTo>
                    <a:lnTo>
                      <a:pt x="188" y="82"/>
                    </a:lnTo>
                    <a:lnTo>
                      <a:pt x="184" y="82"/>
                    </a:lnTo>
                    <a:lnTo>
                      <a:pt x="184" y="78"/>
                    </a:lnTo>
                    <a:lnTo>
                      <a:pt x="180" y="78"/>
                    </a:lnTo>
                    <a:lnTo>
                      <a:pt x="176" y="78"/>
                    </a:lnTo>
                    <a:lnTo>
                      <a:pt x="168" y="82"/>
                    </a:lnTo>
                    <a:lnTo>
                      <a:pt x="168" y="86"/>
                    </a:lnTo>
                    <a:lnTo>
                      <a:pt x="168" y="90"/>
                    </a:lnTo>
                    <a:lnTo>
                      <a:pt x="164" y="94"/>
                    </a:lnTo>
                    <a:lnTo>
                      <a:pt x="160" y="94"/>
                    </a:lnTo>
                    <a:lnTo>
                      <a:pt x="160" y="98"/>
                    </a:lnTo>
                    <a:lnTo>
                      <a:pt x="164" y="98"/>
                    </a:lnTo>
                    <a:lnTo>
                      <a:pt x="164" y="102"/>
                    </a:lnTo>
                    <a:lnTo>
                      <a:pt x="164" y="106"/>
                    </a:lnTo>
                    <a:lnTo>
                      <a:pt x="160" y="108"/>
                    </a:lnTo>
                    <a:lnTo>
                      <a:pt x="158" y="112"/>
                    </a:lnTo>
                    <a:lnTo>
                      <a:pt x="154" y="116"/>
                    </a:lnTo>
                    <a:lnTo>
                      <a:pt x="150" y="116"/>
                    </a:lnTo>
                    <a:lnTo>
                      <a:pt x="150" y="120"/>
                    </a:lnTo>
                    <a:lnTo>
                      <a:pt x="154" y="124"/>
                    </a:lnTo>
                    <a:lnTo>
                      <a:pt x="146" y="128"/>
                    </a:lnTo>
                    <a:lnTo>
                      <a:pt x="142" y="128"/>
                    </a:lnTo>
                    <a:lnTo>
                      <a:pt x="138" y="128"/>
                    </a:lnTo>
                    <a:lnTo>
                      <a:pt x="138" y="132"/>
                    </a:lnTo>
                    <a:lnTo>
                      <a:pt x="142" y="136"/>
                    </a:lnTo>
                    <a:lnTo>
                      <a:pt x="138" y="136"/>
                    </a:lnTo>
                    <a:lnTo>
                      <a:pt x="138" y="138"/>
                    </a:lnTo>
                    <a:lnTo>
                      <a:pt x="138" y="142"/>
                    </a:lnTo>
                    <a:lnTo>
                      <a:pt x="138" y="146"/>
                    </a:lnTo>
                    <a:lnTo>
                      <a:pt x="134" y="150"/>
                    </a:lnTo>
                    <a:lnTo>
                      <a:pt x="134" y="154"/>
                    </a:lnTo>
                    <a:lnTo>
                      <a:pt x="130" y="154"/>
                    </a:lnTo>
                    <a:lnTo>
                      <a:pt x="130" y="158"/>
                    </a:lnTo>
                    <a:lnTo>
                      <a:pt x="130" y="162"/>
                    </a:lnTo>
                    <a:lnTo>
                      <a:pt x="128" y="162"/>
                    </a:lnTo>
                    <a:lnTo>
                      <a:pt x="128" y="164"/>
                    </a:lnTo>
                    <a:lnTo>
                      <a:pt x="130" y="164"/>
                    </a:lnTo>
                    <a:lnTo>
                      <a:pt x="134" y="164"/>
                    </a:lnTo>
                    <a:lnTo>
                      <a:pt x="134" y="168"/>
                    </a:lnTo>
                    <a:lnTo>
                      <a:pt x="134" y="172"/>
                    </a:lnTo>
                    <a:lnTo>
                      <a:pt x="130" y="176"/>
                    </a:lnTo>
                    <a:lnTo>
                      <a:pt x="120" y="176"/>
                    </a:lnTo>
                    <a:lnTo>
                      <a:pt x="116" y="176"/>
                    </a:lnTo>
                    <a:lnTo>
                      <a:pt x="112" y="180"/>
                    </a:lnTo>
                    <a:lnTo>
                      <a:pt x="108" y="184"/>
                    </a:lnTo>
                    <a:lnTo>
                      <a:pt x="104" y="188"/>
                    </a:lnTo>
                    <a:lnTo>
                      <a:pt x="104" y="192"/>
                    </a:lnTo>
                    <a:lnTo>
                      <a:pt x="104" y="194"/>
                    </a:lnTo>
                    <a:lnTo>
                      <a:pt x="102" y="194"/>
                    </a:lnTo>
                    <a:lnTo>
                      <a:pt x="104" y="198"/>
                    </a:lnTo>
                    <a:lnTo>
                      <a:pt x="104" y="202"/>
                    </a:lnTo>
                    <a:lnTo>
                      <a:pt x="104" y="206"/>
                    </a:lnTo>
                    <a:lnTo>
                      <a:pt x="104" y="210"/>
                    </a:lnTo>
                    <a:lnTo>
                      <a:pt x="104" y="214"/>
                    </a:lnTo>
                    <a:lnTo>
                      <a:pt x="104" y="218"/>
                    </a:lnTo>
                    <a:lnTo>
                      <a:pt x="108" y="218"/>
                    </a:lnTo>
                    <a:lnTo>
                      <a:pt x="108" y="222"/>
                    </a:lnTo>
                    <a:lnTo>
                      <a:pt x="104" y="224"/>
                    </a:lnTo>
                    <a:lnTo>
                      <a:pt x="104" y="228"/>
                    </a:lnTo>
                    <a:lnTo>
                      <a:pt x="104" y="232"/>
                    </a:lnTo>
                    <a:lnTo>
                      <a:pt x="108" y="236"/>
                    </a:lnTo>
                    <a:lnTo>
                      <a:pt x="112" y="236"/>
                    </a:lnTo>
                    <a:lnTo>
                      <a:pt x="112" y="238"/>
                    </a:lnTo>
                    <a:lnTo>
                      <a:pt x="116" y="238"/>
                    </a:lnTo>
                    <a:lnTo>
                      <a:pt x="116" y="242"/>
                    </a:lnTo>
                    <a:lnTo>
                      <a:pt x="112" y="242"/>
                    </a:lnTo>
                    <a:lnTo>
                      <a:pt x="112" y="246"/>
                    </a:lnTo>
                    <a:lnTo>
                      <a:pt x="108" y="246"/>
                    </a:lnTo>
                    <a:lnTo>
                      <a:pt x="104" y="246"/>
                    </a:lnTo>
                    <a:lnTo>
                      <a:pt x="108" y="250"/>
                    </a:lnTo>
                    <a:lnTo>
                      <a:pt x="108" y="254"/>
                    </a:lnTo>
                    <a:lnTo>
                      <a:pt x="108" y="258"/>
                    </a:lnTo>
                    <a:lnTo>
                      <a:pt x="112" y="258"/>
                    </a:lnTo>
                    <a:lnTo>
                      <a:pt x="112" y="262"/>
                    </a:lnTo>
                    <a:lnTo>
                      <a:pt x="108" y="264"/>
                    </a:lnTo>
                    <a:lnTo>
                      <a:pt x="108" y="268"/>
                    </a:lnTo>
                    <a:lnTo>
                      <a:pt x="108" y="272"/>
                    </a:lnTo>
                    <a:lnTo>
                      <a:pt x="104" y="272"/>
                    </a:lnTo>
                    <a:lnTo>
                      <a:pt x="102" y="272"/>
                    </a:lnTo>
                    <a:lnTo>
                      <a:pt x="102" y="276"/>
                    </a:lnTo>
                    <a:lnTo>
                      <a:pt x="102" y="280"/>
                    </a:lnTo>
                    <a:lnTo>
                      <a:pt x="98" y="280"/>
                    </a:lnTo>
                    <a:lnTo>
                      <a:pt x="102" y="284"/>
                    </a:lnTo>
                    <a:lnTo>
                      <a:pt x="102" y="288"/>
                    </a:lnTo>
                    <a:lnTo>
                      <a:pt x="102" y="292"/>
                    </a:lnTo>
                    <a:lnTo>
                      <a:pt x="98" y="294"/>
                    </a:lnTo>
                    <a:lnTo>
                      <a:pt x="94" y="294"/>
                    </a:lnTo>
                    <a:lnTo>
                      <a:pt x="94" y="292"/>
                    </a:lnTo>
                    <a:lnTo>
                      <a:pt x="90" y="292"/>
                    </a:lnTo>
                    <a:lnTo>
                      <a:pt x="86" y="292"/>
                    </a:lnTo>
                    <a:lnTo>
                      <a:pt x="86" y="288"/>
                    </a:lnTo>
                    <a:lnTo>
                      <a:pt x="82" y="284"/>
                    </a:lnTo>
                    <a:lnTo>
                      <a:pt x="86" y="284"/>
                    </a:lnTo>
                    <a:lnTo>
                      <a:pt x="82" y="280"/>
                    </a:lnTo>
                    <a:lnTo>
                      <a:pt x="82" y="276"/>
                    </a:lnTo>
                    <a:lnTo>
                      <a:pt x="82" y="272"/>
                    </a:lnTo>
                    <a:lnTo>
                      <a:pt x="86" y="276"/>
                    </a:lnTo>
                    <a:lnTo>
                      <a:pt x="86" y="272"/>
                    </a:lnTo>
                    <a:lnTo>
                      <a:pt x="82" y="272"/>
                    </a:lnTo>
                    <a:lnTo>
                      <a:pt x="82" y="276"/>
                    </a:lnTo>
                    <a:lnTo>
                      <a:pt x="82" y="280"/>
                    </a:lnTo>
                    <a:lnTo>
                      <a:pt x="82" y="276"/>
                    </a:lnTo>
                    <a:lnTo>
                      <a:pt x="78" y="276"/>
                    </a:lnTo>
                    <a:lnTo>
                      <a:pt x="78" y="280"/>
                    </a:lnTo>
                    <a:lnTo>
                      <a:pt x="78" y="284"/>
                    </a:lnTo>
                    <a:lnTo>
                      <a:pt x="82" y="284"/>
                    </a:lnTo>
                    <a:lnTo>
                      <a:pt x="82" y="288"/>
                    </a:lnTo>
                    <a:lnTo>
                      <a:pt x="78" y="288"/>
                    </a:lnTo>
                    <a:lnTo>
                      <a:pt x="78" y="292"/>
                    </a:lnTo>
                    <a:lnTo>
                      <a:pt x="74" y="292"/>
                    </a:lnTo>
                    <a:lnTo>
                      <a:pt x="74" y="294"/>
                    </a:lnTo>
                    <a:lnTo>
                      <a:pt x="72" y="294"/>
                    </a:lnTo>
                    <a:lnTo>
                      <a:pt x="72" y="292"/>
                    </a:lnTo>
                    <a:lnTo>
                      <a:pt x="68" y="292"/>
                    </a:lnTo>
                    <a:lnTo>
                      <a:pt x="72" y="292"/>
                    </a:lnTo>
                    <a:lnTo>
                      <a:pt x="72" y="294"/>
                    </a:lnTo>
                    <a:lnTo>
                      <a:pt x="68" y="294"/>
                    </a:lnTo>
                    <a:lnTo>
                      <a:pt x="64" y="298"/>
                    </a:lnTo>
                    <a:lnTo>
                      <a:pt x="64" y="302"/>
                    </a:lnTo>
                    <a:lnTo>
                      <a:pt x="60" y="302"/>
                    </a:lnTo>
                    <a:lnTo>
                      <a:pt x="60" y="306"/>
                    </a:lnTo>
                    <a:lnTo>
                      <a:pt x="56" y="306"/>
                    </a:lnTo>
                    <a:lnTo>
                      <a:pt x="52" y="310"/>
                    </a:lnTo>
                    <a:lnTo>
                      <a:pt x="48" y="310"/>
                    </a:lnTo>
                    <a:lnTo>
                      <a:pt x="48" y="314"/>
                    </a:lnTo>
                    <a:lnTo>
                      <a:pt x="44" y="314"/>
                    </a:lnTo>
                    <a:lnTo>
                      <a:pt x="42" y="314"/>
                    </a:lnTo>
                    <a:lnTo>
                      <a:pt x="38" y="314"/>
                    </a:lnTo>
                    <a:lnTo>
                      <a:pt x="34" y="314"/>
                    </a:lnTo>
                    <a:lnTo>
                      <a:pt x="34" y="318"/>
                    </a:lnTo>
                    <a:lnTo>
                      <a:pt x="30" y="314"/>
                    </a:lnTo>
                    <a:lnTo>
                      <a:pt x="26" y="314"/>
                    </a:lnTo>
                    <a:lnTo>
                      <a:pt x="26" y="310"/>
                    </a:lnTo>
                    <a:lnTo>
                      <a:pt x="30" y="310"/>
                    </a:lnTo>
                    <a:lnTo>
                      <a:pt x="26" y="310"/>
                    </a:lnTo>
                    <a:lnTo>
                      <a:pt x="22" y="310"/>
                    </a:lnTo>
                    <a:lnTo>
                      <a:pt x="18" y="310"/>
                    </a:lnTo>
                    <a:lnTo>
                      <a:pt x="18" y="306"/>
                    </a:lnTo>
                    <a:lnTo>
                      <a:pt x="14" y="306"/>
                    </a:lnTo>
                    <a:lnTo>
                      <a:pt x="12" y="302"/>
                    </a:lnTo>
                    <a:lnTo>
                      <a:pt x="12" y="298"/>
                    </a:lnTo>
                    <a:lnTo>
                      <a:pt x="12" y="294"/>
                    </a:lnTo>
                    <a:lnTo>
                      <a:pt x="12" y="292"/>
                    </a:lnTo>
                    <a:lnTo>
                      <a:pt x="14" y="294"/>
                    </a:lnTo>
                    <a:lnTo>
                      <a:pt x="18" y="294"/>
                    </a:lnTo>
                    <a:lnTo>
                      <a:pt x="18" y="298"/>
                    </a:lnTo>
                    <a:lnTo>
                      <a:pt x="22" y="294"/>
                    </a:lnTo>
                    <a:lnTo>
                      <a:pt x="18" y="294"/>
                    </a:lnTo>
                    <a:lnTo>
                      <a:pt x="22" y="294"/>
                    </a:lnTo>
                    <a:lnTo>
                      <a:pt x="22" y="292"/>
                    </a:lnTo>
                    <a:lnTo>
                      <a:pt x="26" y="292"/>
                    </a:lnTo>
                    <a:lnTo>
                      <a:pt x="22" y="292"/>
                    </a:lnTo>
                    <a:lnTo>
                      <a:pt x="18" y="294"/>
                    </a:lnTo>
                    <a:lnTo>
                      <a:pt x="18" y="292"/>
                    </a:lnTo>
                    <a:lnTo>
                      <a:pt x="14" y="292"/>
                    </a:lnTo>
                    <a:lnTo>
                      <a:pt x="18" y="292"/>
                    </a:lnTo>
                    <a:lnTo>
                      <a:pt x="18" y="288"/>
                    </a:lnTo>
                    <a:lnTo>
                      <a:pt x="22" y="288"/>
                    </a:lnTo>
                    <a:lnTo>
                      <a:pt x="26" y="288"/>
                    </a:lnTo>
                    <a:lnTo>
                      <a:pt x="22" y="288"/>
                    </a:lnTo>
                    <a:lnTo>
                      <a:pt x="18" y="288"/>
                    </a:lnTo>
                    <a:lnTo>
                      <a:pt x="18" y="284"/>
                    </a:lnTo>
                    <a:lnTo>
                      <a:pt x="22" y="284"/>
                    </a:lnTo>
                    <a:lnTo>
                      <a:pt x="22" y="280"/>
                    </a:lnTo>
                    <a:lnTo>
                      <a:pt x="26" y="280"/>
                    </a:lnTo>
                    <a:lnTo>
                      <a:pt x="22" y="280"/>
                    </a:lnTo>
                    <a:lnTo>
                      <a:pt x="18" y="284"/>
                    </a:lnTo>
                    <a:lnTo>
                      <a:pt x="14" y="284"/>
                    </a:lnTo>
                    <a:lnTo>
                      <a:pt x="18" y="284"/>
                    </a:lnTo>
                    <a:lnTo>
                      <a:pt x="14" y="284"/>
                    </a:lnTo>
                    <a:lnTo>
                      <a:pt x="14" y="288"/>
                    </a:lnTo>
                    <a:lnTo>
                      <a:pt x="12" y="288"/>
                    </a:lnTo>
                    <a:lnTo>
                      <a:pt x="12" y="284"/>
                    </a:lnTo>
                    <a:lnTo>
                      <a:pt x="12" y="288"/>
                    </a:lnTo>
                    <a:lnTo>
                      <a:pt x="8" y="288"/>
                    </a:lnTo>
                    <a:lnTo>
                      <a:pt x="8" y="284"/>
                    </a:lnTo>
                    <a:lnTo>
                      <a:pt x="8" y="280"/>
                    </a:lnTo>
                    <a:lnTo>
                      <a:pt x="12" y="276"/>
                    </a:lnTo>
                    <a:lnTo>
                      <a:pt x="12" y="280"/>
                    </a:lnTo>
                    <a:lnTo>
                      <a:pt x="12" y="276"/>
                    </a:lnTo>
                    <a:lnTo>
                      <a:pt x="14" y="276"/>
                    </a:lnTo>
                    <a:lnTo>
                      <a:pt x="18" y="276"/>
                    </a:lnTo>
                    <a:lnTo>
                      <a:pt x="22" y="272"/>
                    </a:lnTo>
                    <a:lnTo>
                      <a:pt x="18" y="276"/>
                    </a:lnTo>
                    <a:lnTo>
                      <a:pt x="14" y="276"/>
                    </a:lnTo>
                    <a:lnTo>
                      <a:pt x="14" y="272"/>
                    </a:lnTo>
                    <a:lnTo>
                      <a:pt x="18" y="272"/>
                    </a:lnTo>
                    <a:lnTo>
                      <a:pt x="18" y="268"/>
                    </a:lnTo>
                    <a:lnTo>
                      <a:pt x="18" y="264"/>
                    </a:lnTo>
                    <a:lnTo>
                      <a:pt x="22" y="264"/>
                    </a:lnTo>
                    <a:lnTo>
                      <a:pt x="22" y="262"/>
                    </a:lnTo>
                    <a:lnTo>
                      <a:pt x="26" y="262"/>
                    </a:lnTo>
                    <a:lnTo>
                      <a:pt x="26" y="264"/>
                    </a:lnTo>
                    <a:lnTo>
                      <a:pt x="26" y="268"/>
                    </a:lnTo>
                    <a:lnTo>
                      <a:pt x="26" y="264"/>
                    </a:lnTo>
                    <a:lnTo>
                      <a:pt x="26" y="262"/>
                    </a:lnTo>
                    <a:lnTo>
                      <a:pt x="30" y="262"/>
                    </a:lnTo>
                    <a:lnTo>
                      <a:pt x="30" y="258"/>
                    </a:lnTo>
                    <a:lnTo>
                      <a:pt x="34" y="262"/>
                    </a:lnTo>
                    <a:lnTo>
                      <a:pt x="34" y="258"/>
                    </a:lnTo>
                    <a:lnTo>
                      <a:pt x="30" y="258"/>
                    </a:lnTo>
                    <a:lnTo>
                      <a:pt x="34" y="258"/>
                    </a:lnTo>
                    <a:lnTo>
                      <a:pt x="30" y="258"/>
                    </a:lnTo>
                    <a:lnTo>
                      <a:pt x="26" y="262"/>
                    </a:lnTo>
                    <a:lnTo>
                      <a:pt x="22" y="262"/>
                    </a:lnTo>
                    <a:lnTo>
                      <a:pt x="18" y="262"/>
                    </a:lnTo>
                    <a:lnTo>
                      <a:pt x="18" y="264"/>
                    </a:lnTo>
                    <a:lnTo>
                      <a:pt x="14" y="268"/>
                    </a:lnTo>
                    <a:lnTo>
                      <a:pt x="14" y="272"/>
                    </a:lnTo>
                    <a:lnTo>
                      <a:pt x="14" y="268"/>
                    </a:lnTo>
                    <a:lnTo>
                      <a:pt x="12" y="268"/>
                    </a:lnTo>
                    <a:lnTo>
                      <a:pt x="12" y="264"/>
                    </a:lnTo>
                    <a:lnTo>
                      <a:pt x="14" y="262"/>
                    </a:lnTo>
                    <a:lnTo>
                      <a:pt x="12" y="262"/>
                    </a:lnTo>
                    <a:lnTo>
                      <a:pt x="12" y="264"/>
                    </a:lnTo>
                    <a:lnTo>
                      <a:pt x="12" y="268"/>
                    </a:lnTo>
                    <a:lnTo>
                      <a:pt x="8" y="268"/>
                    </a:lnTo>
                    <a:lnTo>
                      <a:pt x="8" y="264"/>
                    </a:lnTo>
                    <a:lnTo>
                      <a:pt x="8" y="262"/>
                    </a:lnTo>
                    <a:lnTo>
                      <a:pt x="8" y="258"/>
                    </a:lnTo>
                    <a:lnTo>
                      <a:pt x="8" y="262"/>
                    </a:lnTo>
                    <a:lnTo>
                      <a:pt x="12" y="262"/>
                    </a:lnTo>
                    <a:lnTo>
                      <a:pt x="14" y="262"/>
                    </a:lnTo>
                    <a:lnTo>
                      <a:pt x="14" y="258"/>
                    </a:lnTo>
                    <a:lnTo>
                      <a:pt x="14" y="254"/>
                    </a:lnTo>
                    <a:lnTo>
                      <a:pt x="12" y="254"/>
                    </a:lnTo>
                    <a:lnTo>
                      <a:pt x="12" y="258"/>
                    </a:lnTo>
                    <a:lnTo>
                      <a:pt x="8" y="258"/>
                    </a:lnTo>
                    <a:lnTo>
                      <a:pt x="4" y="254"/>
                    </a:lnTo>
                    <a:lnTo>
                      <a:pt x="8" y="258"/>
                    </a:lnTo>
                    <a:lnTo>
                      <a:pt x="4" y="254"/>
                    </a:lnTo>
                    <a:lnTo>
                      <a:pt x="8" y="254"/>
                    </a:lnTo>
                    <a:lnTo>
                      <a:pt x="8" y="258"/>
                    </a:lnTo>
                    <a:lnTo>
                      <a:pt x="12" y="258"/>
                    </a:lnTo>
                    <a:lnTo>
                      <a:pt x="12" y="254"/>
                    </a:lnTo>
                    <a:lnTo>
                      <a:pt x="8" y="254"/>
                    </a:lnTo>
                    <a:lnTo>
                      <a:pt x="8" y="250"/>
                    </a:lnTo>
                    <a:lnTo>
                      <a:pt x="12" y="250"/>
                    </a:lnTo>
                    <a:lnTo>
                      <a:pt x="8" y="250"/>
                    </a:lnTo>
                    <a:lnTo>
                      <a:pt x="4" y="250"/>
                    </a:lnTo>
                    <a:lnTo>
                      <a:pt x="4" y="246"/>
                    </a:lnTo>
                    <a:lnTo>
                      <a:pt x="8" y="246"/>
                    </a:lnTo>
                    <a:lnTo>
                      <a:pt x="12" y="246"/>
                    </a:lnTo>
                    <a:lnTo>
                      <a:pt x="14" y="246"/>
                    </a:lnTo>
                    <a:lnTo>
                      <a:pt x="18" y="246"/>
                    </a:lnTo>
                    <a:lnTo>
                      <a:pt x="22" y="246"/>
                    </a:lnTo>
                    <a:lnTo>
                      <a:pt x="26" y="246"/>
                    </a:lnTo>
                    <a:lnTo>
                      <a:pt x="26" y="242"/>
                    </a:lnTo>
                    <a:lnTo>
                      <a:pt x="30" y="242"/>
                    </a:lnTo>
                    <a:lnTo>
                      <a:pt x="30" y="246"/>
                    </a:lnTo>
                    <a:lnTo>
                      <a:pt x="34" y="246"/>
                    </a:lnTo>
                    <a:lnTo>
                      <a:pt x="34" y="250"/>
                    </a:lnTo>
                    <a:lnTo>
                      <a:pt x="34" y="246"/>
                    </a:lnTo>
                    <a:lnTo>
                      <a:pt x="38" y="246"/>
                    </a:lnTo>
                    <a:lnTo>
                      <a:pt x="38" y="242"/>
                    </a:lnTo>
                    <a:lnTo>
                      <a:pt x="38" y="238"/>
                    </a:lnTo>
                    <a:lnTo>
                      <a:pt x="42" y="238"/>
                    </a:lnTo>
                    <a:lnTo>
                      <a:pt x="42" y="236"/>
                    </a:lnTo>
                    <a:lnTo>
                      <a:pt x="38" y="238"/>
                    </a:lnTo>
                    <a:lnTo>
                      <a:pt x="38" y="242"/>
                    </a:lnTo>
                    <a:lnTo>
                      <a:pt x="34" y="242"/>
                    </a:lnTo>
                    <a:lnTo>
                      <a:pt x="30" y="246"/>
                    </a:lnTo>
                    <a:lnTo>
                      <a:pt x="30" y="242"/>
                    </a:lnTo>
                    <a:lnTo>
                      <a:pt x="26" y="242"/>
                    </a:lnTo>
                    <a:lnTo>
                      <a:pt x="26" y="238"/>
                    </a:lnTo>
                    <a:lnTo>
                      <a:pt x="26" y="242"/>
                    </a:lnTo>
                    <a:lnTo>
                      <a:pt x="22" y="246"/>
                    </a:lnTo>
                    <a:lnTo>
                      <a:pt x="22" y="242"/>
                    </a:lnTo>
                    <a:lnTo>
                      <a:pt x="18" y="242"/>
                    </a:lnTo>
                    <a:lnTo>
                      <a:pt x="14" y="242"/>
                    </a:lnTo>
                    <a:lnTo>
                      <a:pt x="12" y="242"/>
                    </a:lnTo>
                    <a:lnTo>
                      <a:pt x="12" y="246"/>
                    </a:lnTo>
                    <a:lnTo>
                      <a:pt x="8" y="246"/>
                    </a:lnTo>
                    <a:lnTo>
                      <a:pt x="8" y="242"/>
                    </a:lnTo>
                    <a:lnTo>
                      <a:pt x="4" y="242"/>
                    </a:lnTo>
                    <a:lnTo>
                      <a:pt x="8" y="242"/>
                    </a:lnTo>
                    <a:lnTo>
                      <a:pt x="4" y="242"/>
                    </a:lnTo>
                    <a:lnTo>
                      <a:pt x="8" y="238"/>
                    </a:lnTo>
                    <a:lnTo>
                      <a:pt x="12" y="238"/>
                    </a:lnTo>
                    <a:lnTo>
                      <a:pt x="8" y="238"/>
                    </a:lnTo>
                    <a:lnTo>
                      <a:pt x="4" y="238"/>
                    </a:lnTo>
                    <a:lnTo>
                      <a:pt x="8" y="236"/>
                    </a:lnTo>
                    <a:lnTo>
                      <a:pt x="8" y="238"/>
                    </a:lnTo>
                    <a:lnTo>
                      <a:pt x="12" y="238"/>
                    </a:lnTo>
                    <a:lnTo>
                      <a:pt x="14" y="238"/>
                    </a:lnTo>
                    <a:lnTo>
                      <a:pt x="14" y="236"/>
                    </a:lnTo>
                    <a:lnTo>
                      <a:pt x="12" y="236"/>
                    </a:lnTo>
                    <a:lnTo>
                      <a:pt x="12" y="238"/>
                    </a:lnTo>
                    <a:lnTo>
                      <a:pt x="8" y="236"/>
                    </a:lnTo>
                    <a:lnTo>
                      <a:pt x="4" y="236"/>
                    </a:lnTo>
                    <a:lnTo>
                      <a:pt x="8" y="232"/>
                    </a:lnTo>
                    <a:lnTo>
                      <a:pt x="4" y="232"/>
                    </a:lnTo>
                    <a:lnTo>
                      <a:pt x="8" y="228"/>
                    </a:lnTo>
                    <a:lnTo>
                      <a:pt x="12" y="228"/>
                    </a:lnTo>
                    <a:lnTo>
                      <a:pt x="14" y="228"/>
                    </a:lnTo>
                    <a:lnTo>
                      <a:pt x="18" y="228"/>
                    </a:lnTo>
                    <a:lnTo>
                      <a:pt x="22" y="228"/>
                    </a:lnTo>
                    <a:lnTo>
                      <a:pt x="26" y="228"/>
                    </a:lnTo>
                    <a:lnTo>
                      <a:pt x="30" y="228"/>
                    </a:lnTo>
                    <a:lnTo>
                      <a:pt x="26" y="228"/>
                    </a:lnTo>
                    <a:lnTo>
                      <a:pt x="22" y="228"/>
                    </a:lnTo>
                    <a:lnTo>
                      <a:pt x="18" y="228"/>
                    </a:lnTo>
                    <a:lnTo>
                      <a:pt x="14" y="228"/>
                    </a:lnTo>
                    <a:lnTo>
                      <a:pt x="12" y="228"/>
                    </a:lnTo>
                    <a:lnTo>
                      <a:pt x="8" y="228"/>
                    </a:lnTo>
                    <a:lnTo>
                      <a:pt x="4" y="228"/>
                    </a:lnTo>
                    <a:lnTo>
                      <a:pt x="8" y="224"/>
                    </a:lnTo>
                    <a:lnTo>
                      <a:pt x="8" y="222"/>
                    </a:lnTo>
                    <a:lnTo>
                      <a:pt x="4" y="222"/>
                    </a:lnTo>
                    <a:lnTo>
                      <a:pt x="8" y="222"/>
                    </a:lnTo>
                    <a:lnTo>
                      <a:pt x="12" y="224"/>
                    </a:lnTo>
                    <a:lnTo>
                      <a:pt x="12" y="222"/>
                    </a:lnTo>
                    <a:lnTo>
                      <a:pt x="8" y="222"/>
                    </a:lnTo>
                    <a:lnTo>
                      <a:pt x="12" y="222"/>
                    </a:lnTo>
                    <a:lnTo>
                      <a:pt x="14" y="222"/>
                    </a:lnTo>
                    <a:lnTo>
                      <a:pt x="18" y="222"/>
                    </a:lnTo>
                    <a:lnTo>
                      <a:pt x="22" y="224"/>
                    </a:lnTo>
                    <a:lnTo>
                      <a:pt x="18" y="224"/>
                    </a:lnTo>
                    <a:lnTo>
                      <a:pt x="18" y="222"/>
                    </a:lnTo>
                    <a:lnTo>
                      <a:pt x="14" y="222"/>
                    </a:lnTo>
                    <a:lnTo>
                      <a:pt x="18" y="222"/>
                    </a:lnTo>
                    <a:lnTo>
                      <a:pt x="18" y="218"/>
                    </a:lnTo>
                    <a:lnTo>
                      <a:pt x="22" y="218"/>
                    </a:lnTo>
                    <a:lnTo>
                      <a:pt x="26" y="222"/>
                    </a:lnTo>
                    <a:lnTo>
                      <a:pt x="26" y="218"/>
                    </a:lnTo>
                    <a:lnTo>
                      <a:pt x="22" y="218"/>
                    </a:lnTo>
                    <a:lnTo>
                      <a:pt x="26" y="214"/>
                    </a:lnTo>
                    <a:lnTo>
                      <a:pt x="30" y="218"/>
                    </a:lnTo>
                    <a:lnTo>
                      <a:pt x="34" y="218"/>
                    </a:lnTo>
                    <a:lnTo>
                      <a:pt x="34" y="222"/>
                    </a:lnTo>
                    <a:lnTo>
                      <a:pt x="30" y="222"/>
                    </a:lnTo>
                    <a:lnTo>
                      <a:pt x="30" y="224"/>
                    </a:lnTo>
                    <a:lnTo>
                      <a:pt x="34" y="224"/>
                    </a:lnTo>
                    <a:lnTo>
                      <a:pt x="34" y="222"/>
                    </a:lnTo>
                    <a:lnTo>
                      <a:pt x="30" y="222"/>
                    </a:lnTo>
                    <a:lnTo>
                      <a:pt x="34" y="222"/>
                    </a:lnTo>
                    <a:lnTo>
                      <a:pt x="34" y="218"/>
                    </a:lnTo>
                    <a:lnTo>
                      <a:pt x="38" y="218"/>
                    </a:lnTo>
                    <a:lnTo>
                      <a:pt x="38" y="222"/>
                    </a:lnTo>
                    <a:lnTo>
                      <a:pt x="38" y="218"/>
                    </a:lnTo>
                    <a:lnTo>
                      <a:pt x="34" y="218"/>
                    </a:lnTo>
                    <a:lnTo>
                      <a:pt x="30" y="218"/>
                    </a:lnTo>
                    <a:lnTo>
                      <a:pt x="30" y="214"/>
                    </a:lnTo>
                    <a:lnTo>
                      <a:pt x="26" y="214"/>
                    </a:lnTo>
                    <a:lnTo>
                      <a:pt x="22" y="214"/>
                    </a:lnTo>
                    <a:lnTo>
                      <a:pt x="26" y="214"/>
                    </a:lnTo>
                    <a:lnTo>
                      <a:pt x="22" y="214"/>
                    </a:lnTo>
                    <a:lnTo>
                      <a:pt x="22" y="210"/>
                    </a:lnTo>
                    <a:lnTo>
                      <a:pt x="26" y="210"/>
                    </a:lnTo>
                    <a:lnTo>
                      <a:pt x="30" y="210"/>
                    </a:lnTo>
                    <a:lnTo>
                      <a:pt x="34" y="210"/>
                    </a:lnTo>
                    <a:lnTo>
                      <a:pt x="38" y="210"/>
                    </a:lnTo>
                    <a:lnTo>
                      <a:pt x="42" y="214"/>
                    </a:lnTo>
                    <a:lnTo>
                      <a:pt x="42" y="210"/>
                    </a:lnTo>
                    <a:lnTo>
                      <a:pt x="42" y="214"/>
                    </a:lnTo>
                    <a:lnTo>
                      <a:pt x="38" y="214"/>
                    </a:lnTo>
                    <a:lnTo>
                      <a:pt x="38" y="210"/>
                    </a:lnTo>
                    <a:lnTo>
                      <a:pt x="42" y="210"/>
                    </a:lnTo>
                    <a:lnTo>
                      <a:pt x="44" y="210"/>
                    </a:lnTo>
                    <a:lnTo>
                      <a:pt x="44" y="206"/>
                    </a:lnTo>
                    <a:lnTo>
                      <a:pt x="48" y="210"/>
                    </a:lnTo>
                    <a:lnTo>
                      <a:pt x="48" y="206"/>
                    </a:lnTo>
                    <a:lnTo>
                      <a:pt x="44" y="206"/>
                    </a:lnTo>
                    <a:lnTo>
                      <a:pt x="42" y="210"/>
                    </a:lnTo>
                    <a:lnTo>
                      <a:pt x="38" y="210"/>
                    </a:lnTo>
                    <a:lnTo>
                      <a:pt x="38" y="206"/>
                    </a:lnTo>
                    <a:lnTo>
                      <a:pt x="42" y="206"/>
                    </a:lnTo>
                    <a:lnTo>
                      <a:pt x="38" y="206"/>
                    </a:lnTo>
                    <a:lnTo>
                      <a:pt x="34" y="206"/>
                    </a:lnTo>
                    <a:lnTo>
                      <a:pt x="30" y="210"/>
                    </a:lnTo>
                    <a:lnTo>
                      <a:pt x="30" y="206"/>
                    </a:lnTo>
                    <a:lnTo>
                      <a:pt x="34" y="206"/>
                    </a:lnTo>
                    <a:lnTo>
                      <a:pt x="30" y="202"/>
                    </a:lnTo>
                    <a:lnTo>
                      <a:pt x="34" y="202"/>
                    </a:lnTo>
                    <a:lnTo>
                      <a:pt x="38" y="202"/>
                    </a:lnTo>
                    <a:lnTo>
                      <a:pt x="42" y="202"/>
                    </a:lnTo>
                    <a:lnTo>
                      <a:pt x="44" y="202"/>
                    </a:lnTo>
                    <a:lnTo>
                      <a:pt x="42" y="202"/>
                    </a:lnTo>
                    <a:lnTo>
                      <a:pt x="44" y="202"/>
                    </a:lnTo>
                    <a:lnTo>
                      <a:pt x="48" y="202"/>
                    </a:lnTo>
                    <a:lnTo>
                      <a:pt x="48" y="206"/>
                    </a:lnTo>
                    <a:lnTo>
                      <a:pt x="52" y="206"/>
                    </a:lnTo>
                    <a:lnTo>
                      <a:pt x="52" y="210"/>
                    </a:lnTo>
                    <a:lnTo>
                      <a:pt x="56" y="210"/>
                    </a:lnTo>
                    <a:lnTo>
                      <a:pt x="52" y="210"/>
                    </a:lnTo>
                    <a:lnTo>
                      <a:pt x="52" y="206"/>
                    </a:lnTo>
                    <a:lnTo>
                      <a:pt x="48" y="206"/>
                    </a:lnTo>
                    <a:lnTo>
                      <a:pt x="48" y="202"/>
                    </a:lnTo>
                    <a:lnTo>
                      <a:pt x="44" y="202"/>
                    </a:lnTo>
                    <a:lnTo>
                      <a:pt x="44" y="198"/>
                    </a:lnTo>
                    <a:lnTo>
                      <a:pt x="48" y="198"/>
                    </a:lnTo>
                    <a:lnTo>
                      <a:pt x="48" y="202"/>
                    </a:lnTo>
                    <a:lnTo>
                      <a:pt x="52" y="202"/>
                    </a:lnTo>
                    <a:lnTo>
                      <a:pt x="52" y="206"/>
                    </a:lnTo>
                    <a:lnTo>
                      <a:pt x="52" y="202"/>
                    </a:lnTo>
                    <a:lnTo>
                      <a:pt x="56" y="202"/>
                    </a:lnTo>
                    <a:lnTo>
                      <a:pt x="52" y="202"/>
                    </a:lnTo>
                    <a:lnTo>
                      <a:pt x="48" y="202"/>
                    </a:lnTo>
                    <a:lnTo>
                      <a:pt x="48" y="198"/>
                    </a:lnTo>
                    <a:lnTo>
                      <a:pt x="52" y="198"/>
                    </a:lnTo>
                    <a:lnTo>
                      <a:pt x="56" y="198"/>
                    </a:lnTo>
                    <a:lnTo>
                      <a:pt x="60" y="198"/>
                    </a:lnTo>
                    <a:lnTo>
                      <a:pt x="56" y="198"/>
                    </a:lnTo>
                    <a:lnTo>
                      <a:pt x="52" y="194"/>
                    </a:lnTo>
                    <a:lnTo>
                      <a:pt x="56" y="194"/>
                    </a:lnTo>
                    <a:lnTo>
                      <a:pt x="56" y="192"/>
                    </a:lnTo>
                    <a:lnTo>
                      <a:pt x="60" y="192"/>
                    </a:lnTo>
                    <a:lnTo>
                      <a:pt x="64" y="192"/>
                    </a:lnTo>
                    <a:lnTo>
                      <a:pt x="64" y="194"/>
                    </a:lnTo>
                    <a:lnTo>
                      <a:pt x="68" y="194"/>
                    </a:lnTo>
                    <a:lnTo>
                      <a:pt x="68" y="192"/>
                    </a:lnTo>
                    <a:lnTo>
                      <a:pt x="64" y="194"/>
                    </a:lnTo>
                    <a:lnTo>
                      <a:pt x="64" y="192"/>
                    </a:lnTo>
                    <a:lnTo>
                      <a:pt x="64" y="188"/>
                    </a:lnTo>
                    <a:lnTo>
                      <a:pt x="68" y="188"/>
                    </a:lnTo>
                    <a:lnTo>
                      <a:pt x="72" y="188"/>
                    </a:lnTo>
                    <a:lnTo>
                      <a:pt x="74" y="192"/>
                    </a:lnTo>
                    <a:lnTo>
                      <a:pt x="74" y="194"/>
                    </a:lnTo>
                    <a:lnTo>
                      <a:pt x="78" y="194"/>
                    </a:lnTo>
                    <a:lnTo>
                      <a:pt x="74" y="194"/>
                    </a:lnTo>
                    <a:lnTo>
                      <a:pt x="74" y="192"/>
                    </a:lnTo>
                    <a:lnTo>
                      <a:pt x="78" y="192"/>
                    </a:lnTo>
                    <a:lnTo>
                      <a:pt x="82" y="192"/>
                    </a:lnTo>
                    <a:lnTo>
                      <a:pt x="86" y="192"/>
                    </a:lnTo>
                    <a:lnTo>
                      <a:pt x="86" y="188"/>
                    </a:lnTo>
                    <a:lnTo>
                      <a:pt x="82" y="188"/>
                    </a:lnTo>
                    <a:lnTo>
                      <a:pt x="86" y="188"/>
                    </a:lnTo>
                    <a:lnTo>
                      <a:pt x="86" y="184"/>
                    </a:lnTo>
                    <a:lnTo>
                      <a:pt x="90" y="184"/>
                    </a:lnTo>
                    <a:lnTo>
                      <a:pt x="94" y="184"/>
                    </a:lnTo>
                    <a:lnTo>
                      <a:pt x="94" y="180"/>
                    </a:lnTo>
                    <a:lnTo>
                      <a:pt x="90" y="180"/>
                    </a:lnTo>
                    <a:lnTo>
                      <a:pt x="94" y="180"/>
                    </a:lnTo>
                    <a:lnTo>
                      <a:pt x="98" y="176"/>
                    </a:lnTo>
                    <a:lnTo>
                      <a:pt x="94" y="176"/>
                    </a:lnTo>
                    <a:lnTo>
                      <a:pt x="90" y="176"/>
                    </a:lnTo>
                    <a:lnTo>
                      <a:pt x="90" y="180"/>
                    </a:lnTo>
                    <a:lnTo>
                      <a:pt x="86" y="180"/>
                    </a:lnTo>
                    <a:lnTo>
                      <a:pt x="82" y="184"/>
                    </a:lnTo>
                    <a:lnTo>
                      <a:pt x="86" y="180"/>
                    </a:lnTo>
                    <a:lnTo>
                      <a:pt x="90" y="180"/>
                    </a:lnTo>
                    <a:lnTo>
                      <a:pt x="90" y="184"/>
                    </a:lnTo>
                    <a:lnTo>
                      <a:pt x="86" y="184"/>
                    </a:lnTo>
                    <a:lnTo>
                      <a:pt x="82" y="188"/>
                    </a:lnTo>
                    <a:lnTo>
                      <a:pt x="78" y="188"/>
                    </a:lnTo>
                    <a:lnTo>
                      <a:pt x="74" y="192"/>
                    </a:lnTo>
                    <a:lnTo>
                      <a:pt x="72" y="188"/>
                    </a:lnTo>
                    <a:lnTo>
                      <a:pt x="72" y="184"/>
                    </a:lnTo>
                    <a:lnTo>
                      <a:pt x="74" y="184"/>
                    </a:lnTo>
                    <a:lnTo>
                      <a:pt x="72" y="184"/>
                    </a:lnTo>
                    <a:lnTo>
                      <a:pt x="68" y="188"/>
                    </a:lnTo>
                    <a:lnTo>
                      <a:pt x="68" y="184"/>
                    </a:lnTo>
                    <a:lnTo>
                      <a:pt x="72" y="184"/>
                    </a:lnTo>
                    <a:lnTo>
                      <a:pt x="72" y="180"/>
                    </a:lnTo>
                    <a:lnTo>
                      <a:pt x="74" y="180"/>
                    </a:lnTo>
                    <a:lnTo>
                      <a:pt x="78" y="180"/>
                    </a:lnTo>
                    <a:lnTo>
                      <a:pt x="74" y="180"/>
                    </a:lnTo>
                    <a:lnTo>
                      <a:pt x="74" y="176"/>
                    </a:lnTo>
                    <a:lnTo>
                      <a:pt x="78" y="172"/>
                    </a:lnTo>
                    <a:lnTo>
                      <a:pt x="82" y="168"/>
                    </a:lnTo>
                    <a:lnTo>
                      <a:pt x="82" y="168"/>
                    </a:lnTo>
                    <a:lnTo>
                      <a:pt x="82" y="168"/>
                    </a:lnTo>
                    <a:close/>
                    <a:moveTo>
                      <a:pt x="284" y="4"/>
                    </a:moveTo>
                    <a:lnTo>
                      <a:pt x="284" y="0"/>
                    </a:lnTo>
                    <a:lnTo>
                      <a:pt x="284" y="4"/>
                    </a:lnTo>
                    <a:lnTo>
                      <a:pt x="284" y="4"/>
                    </a:lnTo>
                    <a:lnTo>
                      <a:pt x="284" y="4"/>
                    </a:lnTo>
                    <a:close/>
                    <a:moveTo>
                      <a:pt x="270" y="16"/>
                    </a:moveTo>
                    <a:lnTo>
                      <a:pt x="270" y="12"/>
                    </a:lnTo>
                    <a:lnTo>
                      <a:pt x="274" y="12"/>
                    </a:lnTo>
                    <a:lnTo>
                      <a:pt x="276" y="16"/>
                    </a:lnTo>
                    <a:lnTo>
                      <a:pt x="274" y="16"/>
                    </a:lnTo>
                    <a:lnTo>
                      <a:pt x="270" y="16"/>
                    </a:lnTo>
                    <a:lnTo>
                      <a:pt x="270" y="16"/>
                    </a:lnTo>
                    <a:lnTo>
                      <a:pt x="270" y="16"/>
                    </a:lnTo>
                    <a:close/>
                    <a:moveTo>
                      <a:pt x="258" y="22"/>
                    </a:moveTo>
                    <a:lnTo>
                      <a:pt x="254" y="22"/>
                    </a:lnTo>
                    <a:lnTo>
                      <a:pt x="250" y="22"/>
                    </a:lnTo>
                    <a:lnTo>
                      <a:pt x="250" y="20"/>
                    </a:lnTo>
                    <a:lnTo>
                      <a:pt x="254" y="20"/>
                    </a:lnTo>
                    <a:lnTo>
                      <a:pt x="258" y="22"/>
                    </a:lnTo>
                    <a:lnTo>
                      <a:pt x="258" y="22"/>
                    </a:lnTo>
                    <a:lnTo>
                      <a:pt x="258" y="22"/>
                    </a:lnTo>
                    <a:close/>
                    <a:moveTo>
                      <a:pt x="244" y="22"/>
                    </a:moveTo>
                    <a:lnTo>
                      <a:pt x="240" y="22"/>
                    </a:lnTo>
                    <a:lnTo>
                      <a:pt x="240" y="20"/>
                    </a:lnTo>
                    <a:lnTo>
                      <a:pt x="244" y="20"/>
                    </a:lnTo>
                    <a:lnTo>
                      <a:pt x="244" y="22"/>
                    </a:lnTo>
                    <a:lnTo>
                      <a:pt x="244" y="22"/>
                    </a:lnTo>
                    <a:lnTo>
                      <a:pt x="244" y="22"/>
                    </a:lnTo>
                    <a:close/>
                    <a:moveTo>
                      <a:pt x="206" y="26"/>
                    </a:moveTo>
                    <a:lnTo>
                      <a:pt x="202" y="26"/>
                    </a:lnTo>
                    <a:lnTo>
                      <a:pt x="206" y="22"/>
                    </a:lnTo>
                    <a:lnTo>
                      <a:pt x="206" y="26"/>
                    </a:lnTo>
                    <a:lnTo>
                      <a:pt x="206" y="26"/>
                    </a:lnTo>
                    <a:lnTo>
                      <a:pt x="206" y="26"/>
                    </a:lnTo>
                    <a:close/>
                    <a:moveTo>
                      <a:pt x="198" y="30"/>
                    </a:moveTo>
                    <a:lnTo>
                      <a:pt x="198" y="26"/>
                    </a:lnTo>
                    <a:lnTo>
                      <a:pt x="202" y="26"/>
                    </a:lnTo>
                    <a:lnTo>
                      <a:pt x="202" y="30"/>
                    </a:lnTo>
                    <a:lnTo>
                      <a:pt x="198" y="30"/>
                    </a:lnTo>
                    <a:lnTo>
                      <a:pt x="198" y="30"/>
                    </a:lnTo>
                    <a:lnTo>
                      <a:pt x="198" y="30"/>
                    </a:lnTo>
                    <a:close/>
                    <a:moveTo>
                      <a:pt x="228" y="30"/>
                    </a:moveTo>
                    <a:lnTo>
                      <a:pt x="232" y="30"/>
                    </a:lnTo>
                    <a:lnTo>
                      <a:pt x="228" y="30"/>
                    </a:lnTo>
                    <a:lnTo>
                      <a:pt x="228" y="30"/>
                    </a:lnTo>
                    <a:lnTo>
                      <a:pt x="228" y="30"/>
                    </a:lnTo>
                    <a:close/>
                    <a:moveTo>
                      <a:pt x="210" y="34"/>
                    </a:moveTo>
                    <a:lnTo>
                      <a:pt x="214" y="30"/>
                    </a:lnTo>
                    <a:lnTo>
                      <a:pt x="218" y="30"/>
                    </a:lnTo>
                    <a:lnTo>
                      <a:pt x="214" y="34"/>
                    </a:lnTo>
                    <a:lnTo>
                      <a:pt x="210" y="34"/>
                    </a:lnTo>
                    <a:lnTo>
                      <a:pt x="210" y="34"/>
                    </a:lnTo>
                    <a:lnTo>
                      <a:pt x="210" y="34"/>
                    </a:lnTo>
                    <a:close/>
                    <a:moveTo>
                      <a:pt x="354" y="38"/>
                    </a:moveTo>
                    <a:lnTo>
                      <a:pt x="354" y="34"/>
                    </a:lnTo>
                    <a:lnTo>
                      <a:pt x="358" y="34"/>
                    </a:lnTo>
                    <a:lnTo>
                      <a:pt x="354" y="38"/>
                    </a:lnTo>
                    <a:lnTo>
                      <a:pt x="354" y="38"/>
                    </a:lnTo>
                    <a:lnTo>
                      <a:pt x="354" y="38"/>
                    </a:lnTo>
                    <a:close/>
                    <a:moveTo>
                      <a:pt x="224" y="34"/>
                    </a:moveTo>
                    <a:lnTo>
                      <a:pt x="228" y="34"/>
                    </a:lnTo>
                    <a:lnTo>
                      <a:pt x="224" y="34"/>
                    </a:lnTo>
                    <a:lnTo>
                      <a:pt x="224" y="34"/>
                    </a:lnTo>
                    <a:lnTo>
                      <a:pt x="224" y="34"/>
                    </a:lnTo>
                    <a:close/>
                    <a:moveTo>
                      <a:pt x="202" y="42"/>
                    </a:moveTo>
                    <a:lnTo>
                      <a:pt x="202" y="38"/>
                    </a:lnTo>
                    <a:lnTo>
                      <a:pt x="202" y="42"/>
                    </a:lnTo>
                    <a:lnTo>
                      <a:pt x="202" y="42"/>
                    </a:lnTo>
                    <a:lnTo>
                      <a:pt x="202" y="42"/>
                    </a:lnTo>
                    <a:close/>
                    <a:moveTo>
                      <a:pt x="180" y="56"/>
                    </a:moveTo>
                    <a:lnTo>
                      <a:pt x="180" y="52"/>
                    </a:lnTo>
                    <a:lnTo>
                      <a:pt x="184" y="52"/>
                    </a:lnTo>
                    <a:lnTo>
                      <a:pt x="180" y="56"/>
                    </a:lnTo>
                    <a:lnTo>
                      <a:pt x="180" y="56"/>
                    </a:lnTo>
                    <a:lnTo>
                      <a:pt x="180" y="56"/>
                    </a:lnTo>
                    <a:close/>
                    <a:moveTo>
                      <a:pt x="168" y="60"/>
                    </a:moveTo>
                    <a:lnTo>
                      <a:pt x="164" y="56"/>
                    </a:lnTo>
                    <a:lnTo>
                      <a:pt x="168" y="56"/>
                    </a:lnTo>
                    <a:lnTo>
                      <a:pt x="168" y="60"/>
                    </a:lnTo>
                    <a:lnTo>
                      <a:pt x="168" y="60"/>
                    </a:lnTo>
                    <a:lnTo>
                      <a:pt x="168" y="60"/>
                    </a:lnTo>
                    <a:close/>
                    <a:moveTo>
                      <a:pt x="176" y="60"/>
                    </a:moveTo>
                    <a:lnTo>
                      <a:pt x="176" y="56"/>
                    </a:lnTo>
                    <a:lnTo>
                      <a:pt x="180" y="56"/>
                    </a:lnTo>
                    <a:lnTo>
                      <a:pt x="180" y="60"/>
                    </a:lnTo>
                    <a:lnTo>
                      <a:pt x="176" y="60"/>
                    </a:lnTo>
                    <a:lnTo>
                      <a:pt x="176" y="60"/>
                    </a:lnTo>
                    <a:lnTo>
                      <a:pt x="176" y="60"/>
                    </a:lnTo>
                    <a:close/>
                    <a:moveTo>
                      <a:pt x="172" y="64"/>
                    </a:moveTo>
                    <a:lnTo>
                      <a:pt x="172" y="60"/>
                    </a:lnTo>
                    <a:lnTo>
                      <a:pt x="176" y="60"/>
                    </a:lnTo>
                    <a:lnTo>
                      <a:pt x="172" y="60"/>
                    </a:lnTo>
                    <a:lnTo>
                      <a:pt x="172" y="64"/>
                    </a:lnTo>
                    <a:lnTo>
                      <a:pt x="172" y="64"/>
                    </a:lnTo>
                    <a:lnTo>
                      <a:pt x="172" y="64"/>
                    </a:lnTo>
                    <a:close/>
                    <a:moveTo>
                      <a:pt x="160" y="72"/>
                    </a:moveTo>
                    <a:lnTo>
                      <a:pt x="160" y="68"/>
                    </a:lnTo>
                    <a:lnTo>
                      <a:pt x="164" y="68"/>
                    </a:lnTo>
                    <a:lnTo>
                      <a:pt x="164" y="72"/>
                    </a:lnTo>
                    <a:lnTo>
                      <a:pt x="160" y="72"/>
                    </a:lnTo>
                    <a:lnTo>
                      <a:pt x="160" y="72"/>
                    </a:lnTo>
                    <a:lnTo>
                      <a:pt x="160" y="72"/>
                    </a:lnTo>
                    <a:close/>
                    <a:moveTo>
                      <a:pt x="134" y="76"/>
                    </a:moveTo>
                    <a:lnTo>
                      <a:pt x="130" y="76"/>
                    </a:lnTo>
                    <a:lnTo>
                      <a:pt x="130" y="72"/>
                    </a:lnTo>
                    <a:lnTo>
                      <a:pt x="134" y="72"/>
                    </a:lnTo>
                    <a:lnTo>
                      <a:pt x="134" y="76"/>
                    </a:lnTo>
                    <a:lnTo>
                      <a:pt x="134" y="76"/>
                    </a:lnTo>
                    <a:lnTo>
                      <a:pt x="134" y="76"/>
                    </a:lnTo>
                    <a:close/>
                    <a:moveTo>
                      <a:pt x="120" y="82"/>
                    </a:moveTo>
                    <a:lnTo>
                      <a:pt x="120" y="78"/>
                    </a:lnTo>
                    <a:lnTo>
                      <a:pt x="120" y="76"/>
                    </a:lnTo>
                    <a:lnTo>
                      <a:pt x="124" y="76"/>
                    </a:lnTo>
                    <a:lnTo>
                      <a:pt x="124" y="78"/>
                    </a:lnTo>
                    <a:lnTo>
                      <a:pt x="120" y="82"/>
                    </a:lnTo>
                    <a:lnTo>
                      <a:pt x="120" y="82"/>
                    </a:lnTo>
                    <a:lnTo>
                      <a:pt x="120" y="82"/>
                    </a:lnTo>
                    <a:close/>
                    <a:moveTo>
                      <a:pt x="116" y="86"/>
                    </a:moveTo>
                    <a:lnTo>
                      <a:pt x="116" y="82"/>
                    </a:lnTo>
                    <a:lnTo>
                      <a:pt x="116" y="78"/>
                    </a:lnTo>
                    <a:lnTo>
                      <a:pt x="120" y="78"/>
                    </a:lnTo>
                    <a:lnTo>
                      <a:pt x="120" y="82"/>
                    </a:lnTo>
                    <a:lnTo>
                      <a:pt x="116" y="82"/>
                    </a:lnTo>
                    <a:lnTo>
                      <a:pt x="116" y="86"/>
                    </a:lnTo>
                    <a:lnTo>
                      <a:pt x="116" y="86"/>
                    </a:lnTo>
                    <a:lnTo>
                      <a:pt x="116" y="86"/>
                    </a:lnTo>
                    <a:close/>
                    <a:moveTo>
                      <a:pt x="154" y="82"/>
                    </a:moveTo>
                    <a:lnTo>
                      <a:pt x="154" y="78"/>
                    </a:lnTo>
                    <a:lnTo>
                      <a:pt x="158" y="78"/>
                    </a:lnTo>
                    <a:lnTo>
                      <a:pt x="158" y="82"/>
                    </a:lnTo>
                    <a:lnTo>
                      <a:pt x="154" y="82"/>
                    </a:lnTo>
                    <a:lnTo>
                      <a:pt x="154" y="82"/>
                    </a:lnTo>
                    <a:lnTo>
                      <a:pt x="154" y="82"/>
                    </a:lnTo>
                    <a:close/>
                    <a:moveTo>
                      <a:pt x="146" y="82"/>
                    </a:moveTo>
                    <a:lnTo>
                      <a:pt x="150" y="82"/>
                    </a:lnTo>
                    <a:lnTo>
                      <a:pt x="146" y="82"/>
                    </a:lnTo>
                    <a:lnTo>
                      <a:pt x="146" y="82"/>
                    </a:lnTo>
                    <a:lnTo>
                      <a:pt x="146" y="82"/>
                    </a:lnTo>
                    <a:close/>
                    <a:moveTo>
                      <a:pt x="134" y="106"/>
                    </a:moveTo>
                    <a:lnTo>
                      <a:pt x="130" y="106"/>
                    </a:lnTo>
                    <a:lnTo>
                      <a:pt x="130" y="102"/>
                    </a:lnTo>
                    <a:lnTo>
                      <a:pt x="134" y="102"/>
                    </a:lnTo>
                    <a:lnTo>
                      <a:pt x="134" y="106"/>
                    </a:lnTo>
                    <a:lnTo>
                      <a:pt x="134" y="106"/>
                    </a:lnTo>
                    <a:lnTo>
                      <a:pt x="134" y="106"/>
                    </a:lnTo>
                    <a:close/>
                    <a:moveTo>
                      <a:pt x="102" y="138"/>
                    </a:moveTo>
                    <a:lnTo>
                      <a:pt x="104" y="138"/>
                    </a:lnTo>
                    <a:lnTo>
                      <a:pt x="102" y="138"/>
                    </a:lnTo>
                    <a:lnTo>
                      <a:pt x="102" y="138"/>
                    </a:lnTo>
                    <a:lnTo>
                      <a:pt x="102" y="138"/>
                    </a:lnTo>
                    <a:close/>
                    <a:moveTo>
                      <a:pt x="104" y="150"/>
                    </a:moveTo>
                    <a:lnTo>
                      <a:pt x="104" y="146"/>
                    </a:lnTo>
                    <a:lnTo>
                      <a:pt x="104" y="142"/>
                    </a:lnTo>
                    <a:lnTo>
                      <a:pt x="104" y="138"/>
                    </a:lnTo>
                    <a:lnTo>
                      <a:pt x="108" y="138"/>
                    </a:lnTo>
                    <a:lnTo>
                      <a:pt x="108" y="142"/>
                    </a:lnTo>
                    <a:lnTo>
                      <a:pt x="108" y="146"/>
                    </a:lnTo>
                    <a:lnTo>
                      <a:pt x="104" y="146"/>
                    </a:lnTo>
                    <a:lnTo>
                      <a:pt x="104" y="150"/>
                    </a:lnTo>
                    <a:lnTo>
                      <a:pt x="104" y="150"/>
                    </a:lnTo>
                    <a:lnTo>
                      <a:pt x="104" y="150"/>
                    </a:lnTo>
                    <a:close/>
                    <a:moveTo>
                      <a:pt x="104" y="154"/>
                    </a:moveTo>
                    <a:lnTo>
                      <a:pt x="102" y="154"/>
                    </a:lnTo>
                    <a:lnTo>
                      <a:pt x="104" y="150"/>
                    </a:lnTo>
                    <a:lnTo>
                      <a:pt x="108" y="150"/>
                    </a:lnTo>
                    <a:lnTo>
                      <a:pt x="108" y="154"/>
                    </a:lnTo>
                    <a:lnTo>
                      <a:pt x="104" y="154"/>
                    </a:lnTo>
                    <a:lnTo>
                      <a:pt x="104" y="154"/>
                    </a:lnTo>
                    <a:lnTo>
                      <a:pt x="104" y="154"/>
                    </a:lnTo>
                    <a:close/>
                    <a:moveTo>
                      <a:pt x="86" y="158"/>
                    </a:moveTo>
                    <a:lnTo>
                      <a:pt x="90" y="154"/>
                    </a:lnTo>
                    <a:lnTo>
                      <a:pt x="86" y="158"/>
                    </a:lnTo>
                    <a:lnTo>
                      <a:pt x="86" y="158"/>
                    </a:lnTo>
                    <a:lnTo>
                      <a:pt x="86" y="158"/>
                    </a:lnTo>
                    <a:close/>
                    <a:moveTo>
                      <a:pt x="90" y="158"/>
                    </a:moveTo>
                    <a:lnTo>
                      <a:pt x="86" y="158"/>
                    </a:lnTo>
                    <a:lnTo>
                      <a:pt x="90" y="154"/>
                    </a:lnTo>
                    <a:lnTo>
                      <a:pt x="94" y="158"/>
                    </a:lnTo>
                    <a:lnTo>
                      <a:pt x="90" y="158"/>
                    </a:lnTo>
                    <a:lnTo>
                      <a:pt x="90" y="158"/>
                    </a:lnTo>
                    <a:lnTo>
                      <a:pt x="90" y="158"/>
                    </a:lnTo>
                    <a:close/>
                    <a:moveTo>
                      <a:pt x="94" y="164"/>
                    </a:moveTo>
                    <a:lnTo>
                      <a:pt x="90" y="164"/>
                    </a:lnTo>
                    <a:lnTo>
                      <a:pt x="90" y="162"/>
                    </a:lnTo>
                    <a:lnTo>
                      <a:pt x="94" y="164"/>
                    </a:lnTo>
                    <a:lnTo>
                      <a:pt x="94" y="164"/>
                    </a:lnTo>
                    <a:lnTo>
                      <a:pt x="94" y="164"/>
                    </a:lnTo>
                    <a:close/>
                    <a:moveTo>
                      <a:pt x="52" y="194"/>
                    </a:moveTo>
                    <a:lnTo>
                      <a:pt x="52" y="192"/>
                    </a:lnTo>
                    <a:lnTo>
                      <a:pt x="56" y="192"/>
                    </a:lnTo>
                    <a:lnTo>
                      <a:pt x="56" y="194"/>
                    </a:lnTo>
                    <a:lnTo>
                      <a:pt x="52" y="194"/>
                    </a:lnTo>
                    <a:lnTo>
                      <a:pt x="52" y="194"/>
                    </a:lnTo>
                    <a:lnTo>
                      <a:pt x="52" y="194"/>
                    </a:lnTo>
                    <a:close/>
                    <a:moveTo>
                      <a:pt x="52" y="198"/>
                    </a:moveTo>
                    <a:lnTo>
                      <a:pt x="48" y="194"/>
                    </a:lnTo>
                    <a:lnTo>
                      <a:pt x="52" y="194"/>
                    </a:lnTo>
                    <a:lnTo>
                      <a:pt x="56" y="198"/>
                    </a:lnTo>
                    <a:lnTo>
                      <a:pt x="52" y="198"/>
                    </a:lnTo>
                    <a:lnTo>
                      <a:pt x="52" y="198"/>
                    </a:lnTo>
                    <a:lnTo>
                      <a:pt x="52" y="198"/>
                    </a:lnTo>
                    <a:close/>
                    <a:moveTo>
                      <a:pt x="44" y="198"/>
                    </a:moveTo>
                    <a:lnTo>
                      <a:pt x="48" y="194"/>
                    </a:lnTo>
                    <a:lnTo>
                      <a:pt x="48" y="198"/>
                    </a:lnTo>
                    <a:lnTo>
                      <a:pt x="44" y="198"/>
                    </a:lnTo>
                    <a:lnTo>
                      <a:pt x="44" y="198"/>
                    </a:lnTo>
                    <a:lnTo>
                      <a:pt x="44" y="198"/>
                    </a:lnTo>
                    <a:close/>
                    <a:moveTo>
                      <a:pt x="44" y="202"/>
                    </a:moveTo>
                    <a:lnTo>
                      <a:pt x="42" y="202"/>
                    </a:lnTo>
                    <a:lnTo>
                      <a:pt x="42" y="198"/>
                    </a:lnTo>
                    <a:lnTo>
                      <a:pt x="44" y="198"/>
                    </a:lnTo>
                    <a:lnTo>
                      <a:pt x="44" y="202"/>
                    </a:lnTo>
                    <a:lnTo>
                      <a:pt x="44" y="202"/>
                    </a:lnTo>
                    <a:lnTo>
                      <a:pt x="44" y="202"/>
                    </a:lnTo>
                    <a:close/>
                    <a:moveTo>
                      <a:pt x="42" y="202"/>
                    </a:moveTo>
                    <a:lnTo>
                      <a:pt x="38" y="202"/>
                    </a:lnTo>
                    <a:lnTo>
                      <a:pt x="38" y="198"/>
                    </a:lnTo>
                    <a:lnTo>
                      <a:pt x="42" y="198"/>
                    </a:lnTo>
                    <a:lnTo>
                      <a:pt x="42" y="202"/>
                    </a:lnTo>
                    <a:lnTo>
                      <a:pt x="42" y="202"/>
                    </a:lnTo>
                    <a:lnTo>
                      <a:pt x="42" y="202"/>
                    </a:lnTo>
                    <a:close/>
                    <a:moveTo>
                      <a:pt x="26" y="210"/>
                    </a:moveTo>
                    <a:lnTo>
                      <a:pt x="30" y="206"/>
                    </a:lnTo>
                    <a:lnTo>
                      <a:pt x="30" y="210"/>
                    </a:lnTo>
                    <a:lnTo>
                      <a:pt x="26" y="210"/>
                    </a:lnTo>
                    <a:lnTo>
                      <a:pt x="26" y="210"/>
                    </a:lnTo>
                    <a:lnTo>
                      <a:pt x="26" y="210"/>
                    </a:lnTo>
                    <a:close/>
                    <a:moveTo>
                      <a:pt x="22" y="218"/>
                    </a:moveTo>
                    <a:lnTo>
                      <a:pt x="18" y="218"/>
                    </a:lnTo>
                    <a:lnTo>
                      <a:pt x="18" y="214"/>
                    </a:lnTo>
                    <a:lnTo>
                      <a:pt x="22" y="214"/>
                    </a:lnTo>
                    <a:lnTo>
                      <a:pt x="22" y="218"/>
                    </a:lnTo>
                    <a:lnTo>
                      <a:pt x="22" y="218"/>
                    </a:lnTo>
                    <a:lnTo>
                      <a:pt x="22" y="218"/>
                    </a:lnTo>
                    <a:close/>
                    <a:moveTo>
                      <a:pt x="14" y="222"/>
                    </a:moveTo>
                    <a:lnTo>
                      <a:pt x="14" y="218"/>
                    </a:lnTo>
                    <a:lnTo>
                      <a:pt x="14" y="214"/>
                    </a:lnTo>
                    <a:lnTo>
                      <a:pt x="18" y="214"/>
                    </a:lnTo>
                    <a:lnTo>
                      <a:pt x="18" y="218"/>
                    </a:lnTo>
                    <a:lnTo>
                      <a:pt x="14" y="218"/>
                    </a:lnTo>
                    <a:lnTo>
                      <a:pt x="14" y="222"/>
                    </a:lnTo>
                    <a:lnTo>
                      <a:pt x="14" y="222"/>
                    </a:lnTo>
                    <a:lnTo>
                      <a:pt x="14" y="222"/>
                    </a:lnTo>
                    <a:close/>
                    <a:moveTo>
                      <a:pt x="12" y="222"/>
                    </a:moveTo>
                    <a:lnTo>
                      <a:pt x="12" y="218"/>
                    </a:lnTo>
                    <a:lnTo>
                      <a:pt x="14" y="218"/>
                    </a:lnTo>
                    <a:lnTo>
                      <a:pt x="14" y="222"/>
                    </a:lnTo>
                    <a:lnTo>
                      <a:pt x="12" y="222"/>
                    </a:lnTo>
                    <a:lnTo>
                      <a:pt x="12" y="222"/>
                    </a:lnTo>
                    <a:lnTo>
                      <a:pt x="12" y="222"/>
                    </a:lnTo>
                    <a:close/>
                    <a:moveTo>
                      <a:pt x="4" y="232"/>
                    </a:moveTo>
                    <a:lnTo>
                      <a:pt x="4" y="228"/>
                    </a:lnTo>
                    <a:lnTo>
                      <a:pt x="0" y="228"/>
                    </a:lnTo>
                    <a:lnTo>
                      <a:pt x="4" y="228"/>
                    </a:lnTo>
                    <a:lnTo>
                      <a:pt x="8" y="228"/>
                    </a:lnTo>
                    <a:lnTo>
                      <a:pt x="4" y="228"/>
                    </a:lnTo>
                    <a:lnTo>
                      <a:pt x="4" y="232"/>
                    </a:lnTo>
                    <a:lnTo>
                      <a:pt x="4" y="232"/>
                    </a:lnTo>
                    <a:lnTo>
                      <a:pt x="4" y="232"/>
                    </a:lnTo>
                    <a:close/>
                    <a:moveTo>
                      <a:pt x="0" y="246"/>
                    </a:moveTo>
                    <a:lnTo>
                      <a:pt x="0" y="242"/>
                    </a:lnTo>
                    <a:lnTo>
                      <a:pt x="4" y="242"/>
                    </a:lnTo>
                    <a:lnTo>
                      <a:pt x="4" y="246"/>
                    </a:lnTo>
                    <a:lnTo>
                      <a:pt x="0" y="246"/>
                    </a:lnTo>
                    <a:lnTo>
                      <a:pt x="0" y="246"/>
                    </a:lnTo>
                    <a:lnTo>
                      <a:pt x="0" y="246"/>
                    </a:lnTo>
                    <a:close/>
                    <a:moveTo>
                      <a:pt x="12" y="262"/>
                    </a:moveTo>
                    <a:lnTo>
                      <a:pt x="8" y="258"/>
                    </a:lnTo>
                    <a:lnTo>
                      <a:pt x="12" y="258"/>
                    </a:lnTo>
                    <a:lnTo>
                      <a:pt x="12" y="254"/>
                    </a:lnTo>
                    <a:lnTo>
                      <a:pt x="14" y="254"/>
                    </a:lnTo>
                    <a:lnTo>
                      <a:pt x="14" y="262"/>
                    </a:lnTo>
                    <a:lnTo>
                      <a:pt x="12" y="262"/>
                    </a:lnTo>
                    <a:lnTo>
                      <a:pt x="12" y="262"/>
                    </a:lnTo>
                    <a:lnTo>
                      <a:pt x="12" y="262"/>
                    </a:lnTo>
                    <a:close/>
                    <a:moveTo>
                      <a:pt x="296" y="8"/>
                    </a:moveTo>
                    <a:lnTo>
                      <a:pt x="292" y="4"/>
                    </a:lnTo>
                    <a:lnTo>
                      <a:pt x="296" y="4"/>
                    </a:lnTo>
                    <a:lnTo>
                      <a:pt x="292" y="4"/>
                    </a:lnTo>
                    <a:lnTo>
                      <a:pt x="296" y="0"/>
                    </a:lnTo>
                    <a:lnTo>
                      <a:pt x="300" y="0"/>
                    </a:lnTo>
                    <a:lnTo>
                      <a:pt x="304" y="0"/>
                    </a:lnTo>
                    <a:lnTo>
                      <a:pt x="304" y="4"/>
                    </a:lnTo>
                    <a:lnTo>
                      <a:pt x="300" y="4"/>
                    </a:lnTo>
                    <a:lnTo>
                      <a:pt x="304" y="4"/>
                    </a:lnTo>
                    <a:lnTo>
                      <a:pt x="300" y="4"/>
                    </a:lnTo>
                    <a:lnTo>
                      <a:pt x="296" y="8"/>
                    </a:lnTo>
                    <a:lnTo>
                      <a:pt x="296" y="8"/>
                    </a:lnTo>
                    <a:lnTo>
                      <a:pt x="296" y="8"/>
                    </a:lnTo>
                    <a:close/>
                    <a:moveTo>
                      <a:pt x="274" y="8"/>
                    </a:moveTo>
                    <a:lnTo>
                      <a:pt x="274" y="4"/>
                    </a:lnTo>
                    <a:lnTo>
                      <a:pt x="276" y="4"/>
                    </a:lnTo>
                    <a:lnTo>
                      <a:pt x="276" y="8"/>
                    </a:lnTo>
                    <a:lnTo>
                      <a:pt x="274" y="8"/>
                    </a:lnTo>
                    <a:lnTo>
                      <a:pt x="274" y="8"/>
                    </a:lnTo>
                    <a:lnTo>
                      <a:pt x="274" y="8"/>
                    </a:lnTo>
                    <a:close/>
                    <a:moveTo>
                      <a:pt x="248" y="20"/>
                    </a:moveTo>
                    <a:lnTo>
                      <a:pt x="248" y="16"/>
                    </a:lnTo>
                    <a:lnTo>
                      <a:pt x="244" y="16"/>
                    </a:lnTo>
                    <a:lnTo>
                      <a:pt x="244" y="12"/>
                    </a:lnTo>
                    <a:lnTo>
                      <a:pt x="248" y="12"/>
                    </a:lnTo>
                    <a:lnTo>
                      <a:pt x="248" y="16"/>
                    </a:lnTo>
                    <a:lnTo>
                      <a:pt x="250" y="12"/>
                    </a:lnTo>
                    <a:lnTo>
                      <a:pt x="254" y="12"/>
                    </a:lnTo>
                    <a:lnTo>
                      <a:pt x="254" y="16"/>
                    </a:lnTo>
                    <a:lnTo>
                      <a:pt x="258" y="16"/>
                    </a:lnTo>
                    <a:lnTo>
                      <a:pt x="258" y="12"/>
                    </a:lnTo>
                    <a:lnTo>
                      <a:pt x="254" y="12"/>
                    </a:lnTo>
                    <a:lnTo>
                      <a:pt x="258" y="12"/>
                    </a:lnTo>
                    <a:lnTo>
                      <a:pt x="262" y="12"/>
                    </a:lnTo>
                    <a:lnTo>
                      <a:pt x="266" y="12"/>
                    </a:lnTo>
                    <a:lnTo>
                      <a:pt x="266" y="8"/>
                    </a:lnTo>
                    <a:lnTo>
                      <a:pt x="262" y="8"/>
                    </a:lnTo>
                    <a:lnTo>
                      <a:pt x="266" y="8"/>
                    </a:lnTo>
                    <a:lnTo>
                      <a:pt x="266" y="12"/>
                    </a:lnTo>
                    <a:lnTo>
                      <a:pt x="262" y="12"/>
                    </a:lnTo>
                    <a:lnTo>
                      <a:pt x="262" y="16"/>
                    </a:lnTo>
                    <a:lnTo>
                      <a:pt x="258" y="16"/>
                    </a:lnTo>
                    <a:lnTo>
                      <a:pt x="254" y="16"/>
                    </a:lnTo>
                    <a:lnTo>
                      <a:pt x="250" y="20"/>
                    </a:lnTo>
                    <a:lnTo>
                      <a:pt x="248" y="16"/>
                    </a:lnTo>
                    <a:lnTo>
                      <a:pt x="248" y="20"/>
                    </a:lnTo>
                    <a:lnTo>
                      <a:pt x="248" y="20"/>
                    </a:lnTo>
                    <a:lnTo>
                      <a:pt x="248" y="20"/>
                    </a:lnTo>
                    <a:close/>
                    <a:moveTo>
                      <a:pt x="262" y="22"/>
                    </a:moveTo>
                    <a:lnTo>
                      <a:pt x="258" y="20"/>
                    </a:lnTo>
                    <a:lnTo>
                      <a:pt x="262" y="16"/>
                    </a:lnTo>
                    <a:lnTo>
                      <a:pt x="266" y="16"/>
                    </a:lnTo>
                    <a:lnTo>
                      <a:pt x="270" y="16"/>
                    </a:lnTo>
                    <a:lnTo>
                      <a:pt x="270" y="20"/>
                    </a:lnTo>
                    <a:lnTo>
                      <a:pt x="266" y="20"/>
                    </a:lnTo>
                    <a:lnTo>
                      <a:pt x="266" y="22"/>
                    </a:lnTo>
                    <a:lnTo>
                      <a:pt x="262" y="22"/>
                    </a:lnTo>
                    <a:lnTo>
                      <a:pt x="262" y="22"/>
                    </a:lnTo>
                    <a:lnTo>
                      <a:pt x="262" y="22"/>
                    </a:lnTo>
                    <a:close/>
                    <a:moveTo>
                      <a:pt x="218" y="30"/>
                    </a:moveTo>
                    <a:lnTo>
                      <a:pt x="214" y="30"/>
                    </a:lnTo>
                    <a:lnTo>
                      <a:pt x="214" y="26"/>
                    </a:lnTo>
                    <a:lnTo>
                      <a:pt x="214" y="22"/>
                    </a:lnTo>
                    <a:lnTo>
                      <a:pt x="210" y="22"/>
                    </a:lnTo>
                    <a:lnTo>
                      <a:pt x="214" y="22"/>
                    </a:lnTo>
                    <a:lnTo>
                      <a:pt x="214" y="26"/>
                    </a:lnTo>
                    <a:lnTo>
                      <a:pt x="218" y="26"/>
                    </a:lnTo>
                    <a:lnTo>
                      <a:pt x="218" y="30"/>
                    </a:lnTo>
                    <a:lnTo>
                      <a:pt x="218" y="30"/>
                    </a:lnTo>
                    <a:lnTo>
                      <a:pt x="218" y="30"/>
                    </a:lnTo>
                    <a:close/>
                    <a:moveTo>
                      <a:pt x="224" y="30"/>
                    </a:moveTo>
                    <a:lnTo>
                      <a:pt x="224" y="26"/>
                    </a:lnTo>
                    <a:lnTo>
                      <a:pt x="224" y="30"/>
                    </a:lnTo>
                    <a:lnTo>
                      <a:pt x="224" y="26"/>
                    </a:lnTo>
                    <a:lnTo>
                      <a:pt x="220" y="26"/>
                    </a:lnTo>
                    <a:lnTo>
                      <a:pt x="224" y="26"/>
                    </a:lnTo>
                    <a:lnTo>
                      <a:pt x="224" y="22"/>
                    </a:lnTo>
                    <a:lnTo>
                      <a:pt x="228" y="22"/>
                    </a:lnTo>
                    <a:lnTo>
                      <a:pt x="228" y="26"/>
                    </a:lnTo>
                    <a:lnTo>
                      <a:pt x="228" y="30"/>
                    </a:lnTo>
                    <a:lnTo>
                      <a:pt x="224" y="30"/>
                    </a:lnTo>
                    <a:lnTo>
                      <a:pt x="224" y="30"/>
                    </a:lnTo>
                    <a:lnTo>
                      <a:pt x="224" y="30"/>
                    </a:lnTo>
                    <a:close/>
                    <a:moveTo>
                      <a:pt x="210" y="26"/>
                    </a:moveTo>
                    <a:lnTo>
                      <a:pt x="206" y="26"/>
                    </a:lnTo>
                    <a:lnTo>
                      <a:pt x="210" y="26"/>
                    </a:lnTo>
                    <a:lnTo>
                      <a:pt x="210" y="26"/>
                    </a:lnTo>
                    <a:lnTo>
                      <a:pt x="210" y="26"/>
                    </a:lnTo>
                    <a:close/>
                    <a:moveTo>
                      <a:pt x="206" y="34"/>
                    </a:moveTo>
                    <a:lnTo>
                      <a:pt x="202" y="34"/>
                    </a:lnTo>
                    <a:lnTo>
                      <a:pt x="198" y="34"/>
                    </a:lnTo>
                    <a:lnTo>
                      <a:pt x="198" y="30"/>
                    </a:lnTo>
                    <a:lnTo>
                      <a:pt x="202" y="30"/>
                    </a:lnTo>
                    <a:lnTo>
                      <a:pt x="206" y="30"/>
                    </a:lnTo>
                    <a:lnTo>
                      <a:pt x="206" y="26"/>
                    </a:lnTo>
                    <a:lnTo>
                      <a:pt x="206" y="30"/>
                    </a:lnTo>
                    <a:lnTo>
                      <a:pt x="210" y="30"/>
                    </a:lnTo>
                    <a:lnTo>
                      <a:pt x="214" y="30"/>
                    </a:lnTo>
                    <a:lnTo>
                      <a:pt x="210" y="34"/>
                    </a:lnTo>
                    <a:lnTo>
                      <a:pt x="206" y="34"/>
                    </a:lnTo>
                    <a:lnTo>
                      <a:pt x="206" y="34"/>
                    </a:lnTo>
                    <a:lnTo>
                      <a:pt x="206" y="34"/>
                    </a:lnTo>
                    <a:close/>
                    <a:moveTo>
                      <a:pt x="194" y="38"/>
                    </a:moveTo>
                    <a:lnTo>
                      <a:pt x="198" y="38"/>
                    </a:lnTo>
                    <a:lnTo>
                      <a:pt x="194" y="38"/>
                    </a:lnTo>
                    <a:lnTo>
                      <a:pt x="194" y="34"/>
                    </a:lnTo>
                    <a:lnTo>
                      <a:pt x="194" y="38"/>
                    </a:lnTo>
                    <a:lnTo>
                      <a:pt x="198" y="38"/>
                    </a:lnTo>
                    <a:lnTo>
                      <a:pt x="198" y="34"/>
                    </a:lnTo>
                    <a:lnTo>
                      <a:pt x="202" y="34"/>
                    </a:lnTo>
                    <a:lnTo>
                      <a:pt x="202" y="38"/>
                    </a:lnTo>
                    <a:lnTo>
                      <a:pt x="198" y="38"/>
                    </a:lnTo>
                    <a:lnTo>
                      <a:pt x="198" y="42"/>
                    </a:lnTo>
                    <a:lnTo>
                      <a:pt x="202" y="42"/>
                    </a:lnTo>
                    <a:lnTo>
                      <a:pt x="198" y="42"/>
                    </a:lnTo>
                    <a:lnTo>
                      <a:pt x="194" y="42"/>
                    </a:lnTo>
                    <a:lnTo>
                      <a:pt x="190" y="42"/>
                    </a:lnTo>
                    <a:lnTo>
                      <a:pt x="188" y="42"/>
                    </a:lnTo>
                    <a:lnTo>
                      <a:pt x="190" y="38"/>
                    </a:lnTo>
                    <a:lnTo>
                      <a:pt x="190" y="42"/>
                    </a:lnTo>
                    <a:lnTo>
                      <a:pt x="190" y="38"/>
                    </a:lnTo>
                    <a:lnTo>
                      <a:pt x="194" y="38"/>
                    </a:lnTo>
                    <a:lnTo>
                      <a:pt x="194" y="38"/>
                    </a:lnTo>
                    <a:lnTo>
                      <a:pt x="194" y="38"/>
                    </a:lnTo>
                    <a:close/>
                    <a:moveTo>
                      <a:pt x="172" y="50"/>
                    </a:moveTo>
                    <a:lnTo>
                      <a:pt x="176" y="50"/>
                    </a:lnTo>
                    <a:lnTo>
                      <a:pt x="172" y="50"/>
                    </a:lnTo>
                    <a:lnTo>
                      <a:pt x="176" y="50"/>
                    </a:lnTo>
                    <a:lnTo>
                      <a:pt x="176" y="46"/>
                    </a:lnTo>
                    <a:lnTo>
                      <a:pt x="172" y="46"/>
                    </a:lnTo>
                    <a:lnTo>
                      <a:pt x="176" y="46"/>
                    </a:lnTo>
                    <a:lnTo>
                      <a:pt x="180" y="46"/>
                    </a:lnTo>
                    <a:lnTo>
                      <a:pt x="176" y="46"/>
                    </a:lnTo>
                    <a:lnTo>
                      <a:pt x="176" y="42"/>
                    </a:lnTo>
                    <a:lnTo>
                      <a:pt x="180" y="46"/>
                    </a:lnTo>
                    <a:lnTo>
                      <a:pt x="180" y="42"/>
                    </a:lnTo>
                    <a:lnTo>
                      <a:pt x="184" y="42"/>
                    </a:lnTo>
                    <a:lnTo>
                      <a:pt x="184" y="46"/>
                    </a:lnTo>
                    <a:lnTo>
                      <a:pt x="184" y="42"/>
                    </a:lnTo>
                    <a:lnTo>
                      <a:pt x="180" y="42"/>
                    </a:lnTo>
                    <a:lnTo>
                      <a:pt x="184" y="42"/>
                    </a:lnTo>
                    <a:lnTo>
                      <a:pt x="188" y="42"/>
                    </a:lnTo>
                    <a:lnTo>
                      <a:pt x="190" y="46"/>
                    </a:lnTo>
                    <a:lnTo>
                      <a:pt x="188" y="46"/>
                    </a:lnTo>
                    <a:lnTo>
                      <a:pt x="188" y="50"/>
                    </a:lnTo>
                    <a:lnTo>
                      <a:pt x="188" y="52"/>
                    </a:lnTo>
                    <a:lnTo>
                      <a:pt x="184" y="52"/>
                    </a:lnTo>
                    <a:lnTo>
                      <a:pt x="180" y="50"/>
                    </a:lnTo>
                    <a:lnTo>
                      <a:pt x="180" y="52"/>
                    </a:lnTo>
                    <a:lnTo>
                      <a:pt x="176" y="52"/>
                    </a:lnTo>
                    <a:lnTo>
                      <a:pt x="176" y="56"/>
                    </a:lnTo>
                    <a:lnTo>
                      <a:pt x="176" y="52"/>
                    </a:lnTo>
                    <a:lnTo>
                      <a:pt x="172" y="52"/>
                    </a:lnTo>
                    <a:lnTo>
                      <a:pt x="176" y="52"/>
                    </a:lnTo>
                    <a:lnTo>
                      <a:pt x="176" y="50"/>
                    </a:lnTo>
                    <a:lnTo>
                      <a:pt x="176" y="52"/>
                    </a:lnTo>
                    <a:lnTo>
                      <a:pt x="172" y="50"/>
                    </a:lnTo>
                    <a:lnTo>
                      <a:pt x="172" y="50"/>
                    </a:lnTo>
                    <a:lnTo>
                      <a:pt x="172" y="50"/>
                    </a:lnTo>
                    <a:close/>
                    <a:moveTo>
                      <a:pt x="154" y="60"/>
                    </a:moveTo>
                    <a:lnTo>
                      <a:pt x="154" y="56"/>
                    </a:lnTo>
                    <a:lnTo>
                      <a:pt x="154" y="52"/>
                    </a:lnTo>
                    <a:lnTo>
                      <a:pt x="158" y="52"/>
                    </a:lnTo>
                    <a:lnTo>
                      <a:pt x="158" y="50"/>
                    </a:lnTo>
                    <a:lnTo>
                      <a:pt x="160" y="50"/>
                    </a:lnTo>
                    <a:lnTo>
                      <a:pt x="160" y="52"/>
                    </a:lnTo>
                    <a:lnTo>
                      <a:pt x="158" y="52"/>
                    </a:lnTo>
                    <a:lnTo>
                      <a:pt x="158" y="56"/>
                    </a:lnTo>
                    <a:lnTo>
                      <a:pt x="154" y="56"/>
                    </a:lnTo>
                    <a:lnTo>
                      <a:pt x="154" y="60"/>
                    </a:lnTo>
                    <a:lnTo>
                      <a:pt x="154" y="60"/>
                    </a:lnTo>
                    <a:lnTo>
                      <a:pt x="154" y="60"/>
                    </a:lnTo>
                    <a:close/>
                    <a:moveTo>
                      <a:pt x="138" y="64"/>
                    </a:moveTo>
                    <a:lnTo>
                      <a:pt x="138" y="60"/>
                    </a:lnTo>
                    <a:lnTo>
                      <a:pt x="142" y="60"/>
                    </a:lnTo>
                    <a:lnTo>
                      <a:pt x="146" y="60"/>
                    </a:lnTo>
                    <a:lnTo>
                      <a:pt x="150" y="60"/>
                    </a:lnTo>
                    <a:lnTo>
                      <a:pt x="146" y="60"/>
                    </a:lnTo>
                    <a:lnTo>
                      <a:pt x="146" y="56"/>
                    </a:lnTo>
                    <a:lnTo>
                      <a:pt x="150" y="56"/>
                    </a:lnTo>
                    <a:lnTo>
                      <a:pt x="150" y="60"/>
                    </a:lnTo>
                    <a:lnTo>
                      <a:pt x="150" y="64"/>
                    </a:lnTo>
                    <a:lnTo>
                      <a:pt x="146" y="68"/>
                    </a:lnTo>
                    <a:lnTo>
                      <a:pt x="142" y="68"/>
                    </a:lnTo>
                    <a:lnTo>
                      <a:pt x="142" y="64"/>
                    </a:lnTo>
                    <a:lnTo>
                      <a:pt x="146" y="64"/>
                    </a:lnTo>
                    <a:lnTo>
                      <a:pt x="150" y="64"/>
                    </a:lnTo>
                    <a:lnTo>
                      <a:pt x="146" y="60"/>
                    </a:lnTo>
                    <a:lnTo>
                      <a:pt x="146" y="64"/>
                    </a:lnTo>
                    <a:lnTo>
                      <a:pt x="142" y="64"/>
                    </a:lnTo>
                    <a:lnTo>
                      <a:pt x="138" y="64"/>
                    </a:lnTo>
                    <a:lnTo>
                      <a:pt x="138" y="64"/>
                    </a:lnTo>
                    <a:lnTo>
                      <a:pt x="138" y="64"/>
                    </a:lnTo>
                    <a:close/>
                    <a:moveTo>
                      <a:pt x="168" y="68"/>
                    </a:moveTo>
                    <a:lnTo>
                      <a:pt x="164" y="68"/>
                    </a:lnTo>
                    <a:lnTo>
                      <a:pt x="160" y="68"/>
                    </a:lnTo>
                    <a:lnTo>
                      <a:pt x="160" y="72"/>
                    </a:lnTo>
                    <a:lnTo>
                      <a:pt x="158" y="72"/>
                    </a:lnTo>
                    <a:lnTo>
                      <a:pt x="154" y="72"/>
                    </a:lnTo>
                    <a:lnTo>
                      <a:pt x="150" y="72"/>
                    </a:lnTo>
                    <a:lnTo>
                      <a:pt x="154" y="72"/>
                    </a:lnTo>
                    <a:lnTo>
                      <a:pt x="154" y="68"/>
                    </a:lnTo>
                    <a:lnTo>
                      <a:pt x="154" y="72"/>
                    </a:lnTo>
                    <a:lnTo>
                      <a:pt x="150" y="72"/>
                    </a:lnTo>
                    <a:lnTo>
                      <a:pt x="146" y="76"/>
                    </a:lnTo>
                    <a:lnTo>
                      <a:pt x="146" y="72"/>
                    </a:lnTo>
                    <a:lnTo>
                      <a:pt x="150" y="68"/>
                    </a:lnTo>
                    <a:lnTo>
                      <a:pt x="154" y="64"/>
                    </a:lnTo>
                    <a:lnTo>
                      <a:pt x="158" y="64"/>
                    </a:lnTo>
                    <a:lnTo>
                      <a:pt x="154" y="64"/>
                    </a:lnTo>
                    <a:lnTo>
                      <a:pt x="154" y="60"/>
                    </a:lnTo>
                    <a:lnTo>
                      <a:pt x="154" y="64"/>
                    </a:lnTo>
                    <a:lnTo>
                      <a:pt x="154" y="60"/>
                    </a:lnTo>
                    <a:lnTo>
                      <a:pt x="154" y="56"/>
                    </a:lnTo>
                    <a:lnTo>
                      <a:pt x="158" y="56"/>
                    </a:lnTo>
                    <a:lnTo>
                      <a:pt x="158" y="60"/>
                    </a:lnTo>
                    <a:lnTo>
                      <a:pt x="160" y="60"/>
                    </a:lnTo>
                    <a:lnTo>
                      <a:pt x="160" y="64"/>
                    </a:lnTo>
                    <a:lnTo>
                      <a:pt x="158" y="64"/>
                    </a:lnTo>
                    <a:lnTo>
                      <a:pt x="158" y="68"/>
                    </a:lnTo>
                    <a:lnTo>
                      <a:pt x="158" y="64"/>
                    </a:lnTo>
                    <a:lnTo>
                      <a:pt x="160" y="64"/>
                    </a:lnTo>
                    <a:lnTo>
                      <a:pt x="160" y="60"/>
                    </a:lnTo>
                    <a:lnTo>
                      <a:pt x="164" y="60"/>
                    </a:lnTo>
                    <a:lnTo>
                      <a:pt x="168" y="60"/>
                    </a:lnTo>
                    <a:lnTo>
                      <a:pt x="168" y="64"/>
                    </a:lnTo>
                    <a:lnTo>
                      <a:pt x="168" y="68"/>
                    </a:lnTo>
                    <a:lnTo>
                      <a:pt x="168" y="68"/>
                    </a:lnTo>
                    <a:lnTo>
                      <a:pt x="168" y="68"/>
                    </a:lnTo>
                    <a:close/>
                    <a:moveTo>
                      <a:pt x="134" y="76"/>
                    </a:moveTo>
                    <a:lnTo>
                      <a:pt x="134" y="72"/>
                    </a:lnTo>
                    <a:lnTo>
                      <a:pt x="138" y="72"/>
                    </a:lnTo>
                    <a:lnTo>
                      <a:pt x="142" y="72"/>
                    </a:lnTo>
                    <a:lnTo>
                      <a:pt x="146" y="72"/>
                    </a:lnTo>
                    <a:lnTo>
                      <a:pt x="146" y="68"/>
                    </a:lnTo>
                    <a:lnTo>
                      <a:pt x="150" y="68"/>
                    </a:lnTo>
                    <a:lnTo>
                      <a:pt x="146" y="72"/>
                    </a:lnTo>
                    <a:lnTo>
                      <a:pt x="142" y="76"/>
                    </a:lnTo>
                    <a:lnTo>
                      <a:pt x="138" y="76"/>
                    </a:lnTo>
                    <a:lnTo>
                      <a:pt x="134" y="76"/>
                    </a:lnTo>
                    <a:lnTo>
                      <a:pt x="134" y="76"/>
                    </a:lnTo>
                    <a:lnTo>
                      <a:pt x="134" y="76"/>
                    </a:lnTo>
                    <a:close/>
                    <a:moveTo>
                      <a:pt x="124" y="78"/>
                    </a:moveTo>
                    <a:lnTo>
                      <a:pt x="124" y="76"/>
                    </a:lnTo>
                    <a:lnTo>
                      <a:pt x="128" y="76"/>
                    </a:lnTo>
                    <a:lnTo>
                      <a:pt x="130" y="76"/>
                    </a:lnTo>
                    <a:lnTo>
                      <a:pt x="134" y="76"/>
                    </a:lnTo>
                    <a:lnTo>
                      <a:pt x="130" y="76"/>
                    </a:lnTo>
                    <a:lnTo>
                      <a:pt x="130" y="78"/>
                    </a:lnTo>
                    <a:lnTo>
                      <a:pt x="128" y="78"/>
                    </a:lnTo>
                    <a:lnTo>
                      <a:pt x="124" y="78"/>
                    </a:lnTo>
                    <a:lnTo>
                      <a:pt x="124" y="78"/>
                    </a:lnTo>
                    <a:lnTo>
                      <a:pt x="124" y="78"/>
                    </a:lnTo>
                    <a:close/>
                    <a:moveTo>
                      <a:pt x="108" y="132"/>
                    </a:moveTo>
                    <a:lnTo>
                      <a:pt x="108" y="128"/>
                    </a:lnTo>
                    <a:lnTo>
                      <a:pt x="108" y="124"/>
                    </a:lnTo>
                    <a:lnTo>
                      <a:pt x="112" y="124"/>
                    </a:lnTo>
                    <a:lnTo>
                      <a:pt x="112" y="128"/>
                    </a:lnTo>
                    <a:lnTo>
                      <a:pt x="108" y="128"/>
                    </a:lnTo>
                    <a:lnTo>
                      <a:pt x="108" y="132"/>
                    </a:lnTo>
                    <a:lnTo>
                      <a:pt x="108" y="132"/>
                    </a:lnTo>
                    <a:lnTo>
                      <a:pt x="108" y="132"/>
                    </a:lnTo>
                    <a:close/>
                    <a:moveTo>
                      <a:pt x="108" y="132"/>
                    </a:moveTo>
                    <a:lnTo>
                      <a:pt x="112" y="132"/>
                    </a:lnTo>
                    <a:lnTo>
                      <a:pt x="112" y="128"/>
                    </a:lnTo>
                    <a:lnTo>
                      <a:pt x="116" y="128"/>
                    </a:lnTo>
                    <a:lnTo>
                      <a:pt x="116" y="132"/>
                    </a:lnTo>
                    <a:lnTo>
                      <a:pt x="112" y="132"/>
                    </a:lnTo>
                    <a:lnTo>
                      <a:pt x="108" y="132"/>
                    </a:lnTo>
                    <a:lnTo>
                      <a:pt x="108" y="132"/>
                    </a:lnTo>
                    <a:lnTo>
                      <a:pt x="108" y="132"/>
                    </a:lnTo>
                    <a:close/>
                    <a:moveTo>
                      <a:pt x="52" y="188"/>
                    </a:moveTo>
                    <a:lnTo>
                      <a:pt x="48" y="188"/>
                    </a:lnTo>
                    <a:lnTo>
                      <a:pt x="48" y="184"/>
                    </a:lnTo>
                    <a:lnTo>
                      <a:pt x="52" y="184"/>
                    </a:lnTo>
                    <a:lnTo>
                      <a:pt x="56" y="184"/>
                    </a:lnTo>
                    <a:lnTo>
                      <a:pt x="60" y="184"/>
                    </a:lnTo>
                    <a:lnTo>
                      <a:pt x="56" y="184"/>
                    </a:lnTo>
                    <a:lnTo>
                      <a:pt x="56" y="188"/>
                    </a:lnTo>
                    <a:lnTo>
                      <a:pt x="52" y="188"/>
                    </a:lnTo>
                    <a:lnTo>
                      <a:pt x="52" y="188"/>
                    </a:lnTo>
                    <a:lnTo>
                      <a:pt x="52" y="188"/>
                    </a:lnTo>
                    <a:close/>
                    <a:moveTo>
                      <a:pt x="52" y="192"/>
                    </a:moveTo>
                    <a:lnTo>
                      <a:pt x="48" y="192"/>
                    </a:lnTo>
                    <a:lnTo>
                      <a:pt x="52" y="192"/>
                    </a:lnTo>
                    <a:lnTo>
                      <a:pt x="52" y="188"/>
                    </a:lnTo>
                    <a:lnTo>
                      <a:pt x="56" y="188"/>
                    </a:lnTo>
                    <a:lnTo>
                      <a:pt x="60" y="188"/>
                    </a:lnTo>
                    <a:lnTo>
                      <a:pt x="64" y="188"/>
                    </a:lnTo>
                    <a:lnTo>
                      <a:pt x="60" y="188"/>
                    </a:lnTo>
                    <a:lnTo>
                      <a:pt x="60" y="192"/>
                    </a:lnTo>
                    <a:lnTo>
                      <a:pt x="56" y="192"/>
                    </a:lnTo>
                    <a:lnTo>
                      <a:pt x="52" y="192"/>
                    </a:lnTo>
                    <a:lnTo>
                      <a:pt x="52" y="192"/>
                    </a:lnTo>
                    <a:lnTo>
                      <a:pt x="52" y="192"/>
                    </a:lnTo>
                    <a:close/>
                    <a:moveTo>
                      <a:pt x="44" y="194"/>
                    </a:moveTo>
                    <a:lnTo>
                      <a:pt x="44" y="192"/>
                    </a:lnTo>
                    <a:lnTo>
                      <a:pt x="48" y="192"/>
                    </a:lnTo>
                    <a:lnTo>
                      <a:pt x="48" y="194"/>
                    </a:lnTo>
                    <a:lnTo>
                      <a:pt x="44" y="194"/>
                    </a:lnTo>
                    <a:lnTo>
                      <a:pt x="44" y="194"/>
                    </a:lnTo>
                    <a:lnTo>
                      <a:pt x="44" y="194"/>
                    </a:lnTo>
                    <a:close/>
                    <a:moveTo>
                      <a:pt x="8" y="258"/>
                    </a:moveTo>
                    <a:lnTo>
                      <a:pt x="4" y="258"/>
                    </a:lnTo>
                    <a:lnTo>
                      <a:pt x="4" y="254"/>
                    </a:lnTo>
                    <a:lnTo>
                      <a:pt x="0" y="254"/>
                    </a:lnTo>
                    <a:lnTo>
                      <a:pt x="4" y="254"/>
                    </a:lnTo>
                    <a:lnTo>
                      <a:pt x="4" y="258"/>
                    </a:lnTo>
                    <a:lnTo>
                      <a:pt x="8" y="258"/>
                    </a:lnTo>
                    <a:lnTo>
                      <a:pt x="8" y="258"/>
                    </a:lnTo>
                    <a:lnTo>
                      <a:pt x="8" y="258"/>
                    </a:lnTo>
                    <a:close/>
                    <a:moveTo>
                      <a:pt x="8" y="258"/>
                    </a:moveTo>
                    <a:lnTo>
                      <a:pt x="4" y="258"/>
                    </a:lnTo>
                    <a:lnTo>
                      <a:pt x="8" y="258"/>
                    </a:lnTo>
                    <a:lnTo>
                      <a:pt x="8" y="258"/>
                    </a:lnTo>
                    <a:lnTo>
                      <a:pt x="8" y="258"/>
                    </a:lnTo>
                    <a:close/>
                    <a:moveTo>
                      <a:pt x="8" y="262"/>
                    </a:moveTo>
                    <a:lnTo>
                      <a:pt x="4" y="262"/>
                    </a:lnTo>
                    <a:lnTo>
                      <a:pt x="4" y="258"/>
                    </a:lnTo>
                    <a:lnTo>
                      <a:pt x="8" y="258"/>
                    </a:lnTo>
                    <a:lnTo>
                      <a:pt x="8" y="262"/>
                    </a:lnTo>
                    <a:lnTo>
                      <a:pt x="8" y="262"/>
                    </a:lnTo>
                    <a:lnTo>
                      <a:pt x="8" y="262"/>
                    </a:lnTo>
                    <a:close/>
                    <a:moveTo>
                      <a:pt x="4" y="264"/>
                    </a:moveTo>
                    <a:lnTo>
                      <a:pt x="4" y="262"/>
                    </a:lnTo>
                    <a:lnTo>
                      <a:pt x="4" y="264"/>
                    </a:lnTo>
                    <a:lnTo>
                      <a:pt x="4" y="264"/>
                    </a:lnTo>
                    <a:lnTo>
                      <a:pt x="4" y="264"/>
                    </a:lnTo>
                    <a:close/>
                    <a:moveTo>
                      <a:pt x="12" y="272"/>
                    </a:moveTo>
                    <a:lnTo>
                      <a:pt x="8" y="272"/>
                    </a:lnTo>
                    <a:lnTo>
                      <a:pt x="12" y="268"/>
                    </a:lnTo>
                    <a:lnTo>
                      <a:pt x="12" y="272"/>
                    </a:lnTo>
                    <a:lnTo>
                      <a:pt x="12" y="272"/>
                    </a:lnTo>
                    <a:lnTo>
                      <a:pt x="12" y="272"/>
                    </a:lnTo>
                    <a:close/>
                    <a:moveTo>
                      <a:pt x="8" y="276"/>
                    </a:moveTo>
                    <a:lnTo>
                      <a:pt x="8" y="272"/>
                    </a:lnTo>
                    <a:lnTo>
                      <a:pt x="12" y="272"/>
                    </a:lnTo>
                    <a:lnTo>
                      <a:pt x="12" y="276"/>
                    </a:lnTo>
                    <a:lnTo>
                      <a:pt x="8" y="276"/>
                    </a:lnTo>
                    <a:lnTo>
                      <a:pt x="8" y="276"/>
                    </a:lnTo>
                    <a:lnTo>
                      <a:pt x="8" y="276"/>
                    </a:lnTo>
                    <a:close/>
                    <a:moveTo>
                      <a:pt x="8" y="280"/>
                    </a:moveTo>
                    <a:lnTo>
                      <a:pt x="4" y="280"/>
                    </a:lnTo>
                    <a:lnTo>
                      <a:pt x="4" y="276"/>
                    </a:lnTo>
                    <a:lnTo>
                      <a:pt x="4" y="272"/>
                    </a:lnTo>
                    <a:lnTo>
                      <a:pt x="8" y="272"/>
                    </a:lnTo>
                    <a:lnTo>
                      <a:pt x="8" y="276"/>
                    </a:lnTo>
                    <a:lnTo>
                      <a:pt x="8" y="280"/>
                    </a:lnTo>
                    <a:lnTo>
                      <a:pt x="8" y="280"/>
                    </a:lnTo>
                    <a:lnTo>
                      <a:pt x="8" y="280"/>
                    </a:lnTo>
                    <a:close/>
                    <a:moveTo>
                      <a:pt x="8" y="292"/>
                    </a:moveTo>
                    <a:lnTo>
                      <a:pt x="4" y="288"/>
                    </a:lnTo>
                    <a:lnTo>
                      <a:pt x="8" y="288"/>
                    </a:lnTo>
                    <a:lnTo>
                      <a:pt x="8" y="284"/>
                    </a:lnTo>
                    <a:lnTo>
                      <a:pt x="8" y="288"/>
                    </a:lnTo>
                    <a:lnTo>
                      <a:pt x="8" y="292"/>
                    </a:lnTo>
                    <a:lnTo>
                      <a:pt x="8" y="292"/>
                    </a:lnTo>
                    <a:lnTo>
                      <a:pt x="8" y="29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0" name="Freeform 117">
                <a:extLst>
                  <a:ext uri="{FF2B5EF4-FFF2-40B4-BE49-F238E27FC236}">
                    <a16:creationId xmlns:a16="http://schemas.microsoft.com/office/drawing/2014/main" id="{0F9C2D26-1A6F-460D-9C36-7C30BBA2EF83}"/>
                  </a:ext>
                </a:extLst>
              </p:cNvPr>
              <p:cNvSpPr>
                <a:spLocks/>
              </p:cNvSpPr>
              <p:nvPr/>
            </p:nvSpPr>
            <p:spPr bwMode="auto">
              <a:xfrm>
                <a:off x="4706830" y="8255411"/>
                <a:ext cx="247447" cy="216080"/>
              </a:xfrm>
              <a:custGeom>
                <a:avLst/>
                <a:gdLst>
                  <a:gd name="T0" fmla="*/ 118 w 142"/>
                  <a:gd name="T1" fmla="*/ 120 h 124"/>
                  <a:gd name="T2" fmla="*/ 116 w 142"/>
                  <a:gd name="T3" fmla="*/ 124 h 124"/>
                  <a:gd name="T4" fmla="*/ 104 w 142"/>
                  <a:gd name="T5" fmla="*/ 116 h 124"/>
                  <a:gd name="T6" fmla="*/ 96 w 142"/>
                  <a:gd name="T7" fmla="*/ 120 h 124"/>
                  <a:gd name="T8" fmla="*/ 90 w 142"/>
                  <a:gd name="T9" fmla="*/ 116 h 124"/>
                  <a:gd name="T10" fmla="*/ 78 w 142"/>
                  <a:gd name="T11" fmla="*/ 120 h 124"/>
                  <a:gd name="T12" fmla="*/ 74 w 142"/>
                  <a:gd name="T13" fmla="*/ 112 h 124"/>
                  <a:gd name="T14" fmla="*/ 66 w 142"/>
                  <a:gd name="T15" fmla="*/ 116 h 124"/>
                  <a:gd name="T16" fmla="*/ 62 w 142"/>
                  <a:gd name="T17" fmla="*/ 108 h 124"/>
                  <a:gd name="T18" fmla="*/ 56 w 142"/>
                  <a:gd name="T19" fmla="*/ 104 h 124"/>
                  <a:gd name="T20" fmla="*/ 48 w 142"/>
                  <a:gd name="T21" fmla="*/ 102 h 124"/>
                  <a:gd name="T22" fmla="*/ 40 w 142"/>
                  <a:gd name="T23" fmla="*/ 98 h 124"/>
                  <a:gd name="T24" fmla="*/ 36 w 142"/>
                  <a:gd name="T25" fmla="*/ 98 h 124"/>
                  <a:gd name="T26" fmla="*/ 36 w 142"/>
                  <a:gd name="T27" fmla="*/ 102 h 124"/>
                  <a:gd name="T28" fmla="*/ 30 w 142"/>
                  <a:gd name="T29" fmla="*/ 98 h 124"/>
                  <a:gd name="T30" fmla="*/ 26 w 142"/>
                  <a:gd name="T31" fmla="*/ 90 h 124"/>
                  <a:gd name="T32" fmla="*/ 14 w 142"/>
                  <a:gd name="T33" fmla="*/ 86 h 124"/>
                  <a:gd name="T34" fmla="*/ 10 w 142"/>
                  <a:gd name="T35" fmla="*/ 86 h 124"/>
                  <a:gd name="T36" fmla="*/ 10 w 142"/>
                  <a:gd name="T37" fmla="*/ 78 h 124"/>
                  <a:gd name="T38" fmla="*/ 6 w 142"/>
                  <a:gd name="T39" fmla="*/ 72 h 124"/>
                  <a:gd name="T40" fmla="*/ 6 w 142"/>
                  <a:gd name="T41" fmla="*/ 64 h 124"/>
                  <a:gd name="T42" fmla="*/ 4 w 142"/>
                  <a:gd name="T43" fmla="*/ 56 h 124"/>
                  <a:gd name="T44" fmla="*/ 6 w 142"/>
                  <a:gd name="T45" fmla="*/ 48 h 124"/>
                  <a:gd name="T46" fmla="*/ 0 w 142"/>
                  <a:gd name="T47" fmla="*/ 46 h 124"/>
                  <a:gd name="T48" fmla="*/ 4 w 142"/>
                  <a:gd name="T49" fmla="*/ 34 h 124"/>
                  <a:gd name="T50" fmla="*/ 4 w 142"/>
                  <a:gd name="T51" fmla="*/ 26 h 124"/>
                  <a:gd name="T52" fmla="*/ 0 w 142"/>
                  <a:gd name="T53" fmla="*/ 20 h 124"/>
                  <a:gd name="T54" fmla="*/ 4 w 142"/>
                  <a:gd name="T55" fmla="*/ 20 h 124"/>
                  <a:gd name="T56" fmla="*/ 14 w 142"/>
                  <a:gd name="T57" fmla="*/ 16 h 124"/>
                  <a:gd name="T58" fmla="*/ 26 w 142"/>
                  <a:gd name="T59" fmla="*/ 16 h 124"/>
                  <a:gd name="T60" fmla="*/ 32 w 142"/>
                  <a:gd name="T61" fmla="*/ 8 h 124"/>
                  <a:gd name="T62" fmla="*/ 44 w 142"/>
                  <a:gd name="T63" fmla="*/ 4 h 124"/>
                  <a:gd name="T64" fmla="*/ 52 w 142"/>
                  <a:gd name="T65" fmla="*/ 0 h 124"/>
                  <a:gd name="T66" fmla="*/ 62 w 142"/>
                  <a:gd name="T67" fmla="*/ 4 h 124"/>
                  <a:gd name="T68" fmla="*/ 60 w 142"/>
                  <a:gd name="T69" fmla="*/ 4 h 124"/>
                  <a:gd name="T70" fmla="*/ 66 w 142"/>
                  <a:gd name="T71" fmla="*/ 12 h 124"/>
                  <a:gd name="T72" fmla="*/ 74 w 142"/>
                  <a:gd name="T73" fmla="*/ 8 h 124"/>
                  <a:gd name="T74" fmla="*/ 74 w 142"/>
                  <a:gd name="T75" fmla="*/ 12 h 124"/>
                  <a:gd name="T76" fmla="*/ 78 w 142"/>
                  <a:gd name="T77" fmla="*/ 12 h 124"/>
                  <a:gd name="T78" fmla="*/ 90 w 142"/>
                  <a:gd name="T79" fmla="*/ 12 h 124"/>
                  <a:gd name="T80" fmla="*/ 100 w 142"/>
                  <a:gd name="T81" fmla="*/ 12 h 124"/>
                  <a:gd name="T82" fmla="*/ 112 w 142"/>
                  <a:gd name="T83" fmla="*/ 12 h 124"/>
                  <a:gd name="T84" fmla="*/ 122 w 142"/>
                  <a:gd name="T85" fmla="*/ 12 h 124"/>
                  <a:gd name="T86" fmla="*/ 130 w 142"/>
                  <a:gd name="T87" fmla="*/ 20 h 124"/>
                  <a:gd name="T88" fmla="*/ 134 w 142"/>
                  <a:gd name="T89" fmla="*/ 26 h 124"/>
                  <a:gd name="T90" fmla="*/ 138 w 142"/>
                  <a:gd name="T91" fmla="*/ 38 h 124"/>
                  <a:gd name="T92" fmla="*/ 138 w 142"/>
                  <a:gd name="T93" fmla="*/ 48 h 124"/>
                  <a:gd name="T94" fmla="*/ 130 w 142"/>
                  <a:gd name="T95" fmla="*/ 52 h 124"/>
                  <a:gd name="T96" fmla="*/ 130 w 142"/>
                  <a:gd name="T97" fmla="*/ 56 h 124"/>
                  <a:gd name="T98" fmla="*/ 130 w 142"/>
                  <a:gd name="T99" fmla="*/ 68 h 124"/>
                  <a:gd name="T100" fmla="*/ 134 w 142"/>
                  <a:gd name="T101" fmla="*/ 74 h 124"/>
                  <a:gd name="T102" fmla="*/ 138 w 142"/>
                  <a:gd name="T103" fmla="*/ 86 h 124"/>
                  <a:gd name="T104" fmla="*/ 138 w 142"/>
                  <a:gd name="T105" fmla="*/ 90 h 124"/>
                  <a:gd name="T106" fmla="*/ 134 w 142"/>
                  <a:gd name="T107" fmla="*/ 94 h 124"/>
                  <a:gd name="T108" fmla="*/ 130 w 142"/>
                  <a:gd name="T109" fmla="*/ 102 h 124"/>
                  <a:gd name="T110" fmla="*/ 118 w 142"/>
                  <a:gd name="T11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118" y="112"/>
                    </a:moveTo>
                    <a:lnTo>
                      <a:pt x="118" y="116"/>
                    </a:lnTo>
                    <a:lnTo>
                      <a:pt x="118" y="120"/>
                    </a:lnTo>
                    <a:lnTo>
                      <a:pt x="122" y="124"/>
                    </a:lnTo>
                    <a:lnTo>
                      <a:pt x="118" y="124"/>
                    </a:lnTo>
                    <a:lnTo>
                      <a:pt x="116" y="124"/>
                    </a:lnTo>
                    <a:lnTo>
                      <a:pt x="112" y="120"/>
                    </a:lnTo>
                    <a:lnTo>
                      <a:pt x="108" y="116"/>
                    </a:lnTo>
                    <a:lnTo>
                      <a:pt x="104" y="116"/>
                    </a:lnTo>
                    <a:lnTo>
                      <a:pt x="100" y="116"/>
                    </a:lnTo>
                    <a:lnTo>
                      <a:pt x="96" y="116"/>
                    </a:lnTo>
                    <a:lnTo>
                      <a:pt x="96" y="120"/>
                    </a:lnTo>
                    <a:lnTo>
                      <a:pt x="92" y="120"/>
                    </a:lnTo>
                    <a:lnTo>
                      <a:pt x="92" y="116"/>
                    </a:lnTo>
                    <a:lnTo>
                      <a:pt x="90" y="116"/>
                    </a:lnTo>
                    <a:lnTo>
                      <a:pt x="86" y="116"/>
                    </a:lnTo>
                    <a:lnTo>
                      <a:pt x="82" y="120"/>
                    </a:lnTo>
                    <a:lnTo>
                      <a:pt x="78" y="120"/>
                    </a:lnTo>
                    <a:lnTo>
                      <a:pt x="78" y="116"/>
                    </a:lnTo>
                    <a:lnTo>
                      <a:pt x="74" y="116"/>
                    </a:lnTo>
                    <a:lnTo>
                      <a:pt x="74" y="112"/>
                    </a:lnTo>
                    <a:lnTo>
                      <a:pt x="70" y="112"/>
                    </a:lnTo>
                    <a:lnTo>
                      <a:pt x="70" y="116"/>
                    </a:lnTo>
                    <a:lnTo>
                      <a:pt x="66" y="116"/>
                    </a:lnTo>
                    <a:lnTo>
                      <a:pt x="66" y="112"/>
                    </a:lnTo>
                    <a:lnTo>
                      <a:pt x="62" y="112"/>
                    </a:lnTo>
                    <a:lnTo>
                      <a:pt x="62" y="108"/>
                    </a:lnTo>
                    <a:lnTo>
                      <a:pt x="62" y="104"/>
                    </a:lnTo>
                    <a:lnTo>
                      <a:pt x="60" y="104"/>
                    </a:lnTo>
                    <a:lnTo>
                      <a:pt x="56" y="104"/>
                    </a:lnTo>
                    <a:lnTo>
                      <a:pt x="56" y="102"/>
                    </a:lnTo>
                    <a:lnTo>
                      <a:pt x="52" y="104"/>
                    </a:lnTo>
                    <a:lnTo>
                      <a:pt x="48" y="102"/>
                    </a:lnTo>
                    <a:lnTo>
                      <a:pt x="48" y="98"/>
                    </a:lnTo>
                    <a:lnTo>
                      <a:pt x="44" y="98"/>
                    </a:lnTo>
                    <a:lnTo>
                      <a:pt x="40" y="98"/>
                    </a:lnTo>
                    <a:lnTo>
                      <a:pt x="40" y="94"/>
                    </a:lnTo>
                    <a:lnTo>
                      <a:pt x="36" y="94"/>
                    </a:lnTo>
                    <a:lnTo>
                      <a:pt x="36" y="98"/>
                    </a:lnTo>
                    <a:lnTo>
                      <a:pt x="40" y="102"/>
                    </a:lnTo>
                    <a:lnTo>
                      <a:pt x="36" y="98"/>
                    </a:lnTo>
                    <a:lnTo>
                      <a:pt x="36" y="102"/>
                    </a:lnTo>
                    <a:lnTo>
                      <a:pt x="32" y="102"/>
                    </a:lnTo>
                    <a:lnTo>
                      <a:pt x="32" y="98"/>
                    </a:lnTo>
                    <a:lnTo>
                      <a:pt x="30" y="98"/>
                    </a:lnTo>
                    <a:lnTo>
                      <a:pt x="30" y="94"/>
                    </a:lnTo>
                    <a:lnTo>
                      <a:pt x="30" y="90"/>
                    </a:lnTo>
                    <a:lnTo>
                      <a:pt x="26" y="90"/>
                    </a:lnTo>
                    <a:lnTo>
                      <a:pt x="22" y="90"/>
                    </a:lnTo>
                    <a:lnTo>
                      <a:pt x="18" y="86"/>
                    </a:lnTo>
                    <a:lnTo>
                      <a:pt x="14" y="86"/>
                    </a:lnTo>
                    <a:lnTo>
                      <a:pt x="14" y="82"/>
                    </a:lnTo>
                    <a:lnTo>
                      <a:pt x="10" y="82"/>
                    </a:lnTo>
                    <a:lnTo>
                      <a:pt x="10" y="86"/>
                    </a:lnTo>
                    <a:lnTo>
                      <a:pt x="6" y="86"/>
                    </a:lnTo>
                    <a:lnTo>
                      <a:pt x="10" y="82"/>
                    </a:lnTo>
                    <a:lnTo>
                      <a:pt x="10" y="78"/>
                    </a:lnTo>
                    <a:lnTo>
                      <a:pt x="10" y="74"/>
                    </a:lnTo>
                    <a:lnTo>
                      <a:pt x="10" y="72"/>
                    </a:lnTo>
                    <a:lnTo>
                      <a:pt x="6" y="72"/>
                    </a:lnTo>
                    <a:lnTo>
                      <a:pt x="6" y="68"/>
                    </a:lnTo>
                    <a:lnTo>
                      <a:pt x="4" y="64"/>
                    </a:lnTo>
                    <a:lnTo>
                      <a:pt x="6" y="64"/>
                    </a:lnTo>
                    <a:lnTo>
                      <a:pt x="6" y="60"/>
                    </a:lnTo>
                    <a:lnTo>
                      <a:pt x="6" y="56"/>
                    </a:lnTo>
                    <a:lnTo>
                      <a:pt x="4" y="56"/>
                    </a:lnTo>
                    <a:lnTo>
                      <a:pt x="4" y="52"/>
                    </a:lnTo>
                    <a:lnTo>
                      <a:pt x="6" y="52"/>
                    </a:lnTo>
                    <a:lnTo>
                      <a:pt x="6" y="48"/>
                    </a:lnTo>
                    <a:lnTo>
                      <a:pt x="4" y="48"/>
                    </a:lnTo>
                    <a:lnTo>
                      <a:pt x="4" y="46"/>
                    </a:lnTo>
                    <a:lnTo>
                      <a:pt x="0" y="46"/>
                    </a:lnTo>
                    <a:lnTo>
                      <a:pt x="0" y="42"/>
                    </a:lnTo>
                    <a:lnTo>
                      <a:pt x="4" y="38"/>
                    </a:lnTo>
                    <a:lnTo>
                      <a:pt x="4" y="34"/>
                    </a:lnTo>
                    <a:lnTo>
                      <a:pt x="0" y="30"/>
                    </a:lnTo>
                    <a:lnTo>
                      <a:pt x="0" y="26"/>
                    </a:lnTo>
                    <a:lnTo>
                      <a:pt x="4" y="26"/>
                    </a:lnTo>
                    <a:lnTo>
                      <a:pt x="4" y="22"/>
                    </a:lnTo>
                    <a:lnTo>
                      <a:pt x="0" y="22"/>
                    </a:lnTo>
                    <a:lnTo>
                      <a:pt x="0" y="20"/>
                    </a:lnTo>
                    <a:lnTo>
                      <a:pt x="0" y="22"/>
                    </a:lnTo>
                    <a:lnTo>
                      <a:pt x="4" y="22"/>
                    </a:lnTo>
                    <a:lnTo>
                      <a:pt x="4" y="20"/>
                    </a:lnTo>
                    <a:lnTo>
                      <a:pt x="6" y="20"/>
                    </a:lnTo>
                    <a:lnTo>
                      <a:pt x="10" y="20"/>
                    </a:lnTo>
                    <a:lnTo>
                      <a:pt x="14" y="16"/>
                    </a:lnTo>
                    <a:lnTo>
                      <a:pt x="18" y="16"/>
                    </a:lnTo>
                    <a:lnTo>
                      <a:pt x="22" y="16"/>
                    </a:lnTo>
                    <a:lnTo>
                      <a:pt x="26" y="16"/>
                    </a:lnTo>
                    <a:lnTo>
                      <a:pt x="30" y="12"/>
                    </a:lnTo>
                    <a:lnTo>
                      <a:pt x="30" y="8"/>
                    </a:lnTo>
                    <a:lnTo>
                      <a:pt x="32" y="8"/>
                    </a:lnTo>
                    <a:lnTo>
                      <a:pt x="36" y="8"/>
                    </a:lnTo>
                    <a:lnTo>
                      <a:pt x="40" y="4"/>
                    </a:lnTo>
                    <a:lnTo>
                      <a:pt x="44" y="4"/>
                    </a:lnTo>
                    <a:lnTo>
                      <a:pt x="48" y="4"/>
                    </a:lnTo>
                    <a:lnTo>
                      <a:pt x="48" y="0"/>
                    </a:lnTo>
                    <a:lnTo>
                      <a:pt x="52" y="0"/>
                    </a:lnTo>
                    <a:lnTo>
                      <a:pt x="60" y="0"/>
                    </a:lnTo>
                    <a:lnTo>
                      <a:pt x="60" y="4"/>
                    </a:lnTo>
                    <a:lnTo>
                      <a:pt x="62" y="4"/>
                    </a:lnTo>
                    <a:lnTo>
                      <a:pt x="62" y="8"/>
                    </a:lnTo>
                    <a:lnTo>
                      <a:pt x="62" y="4"/>
                    </a:lnTo>
                    <a:lnTo>
                      <a:pt x="60" y="4"/>
                    </a:lnTo>
                    <a:lnTo>
                      <a:pt x="60" y="8"/>
                    </a:lnTo>
                    <a:lnTo>
                      <a:pt x="62" y="12"/>
                    </a:lnTo>
                    <a:lnTo>
                      <a:pt x="66" y="12"/>
                    </a:lnTo>
                    <a:lnTo>
                      <a:pt x="70" y="12"/>
                    </a:lnTo>
                    <a:lnTo>
                      <a:pt x="74" y="12"/>
                    </a:lnTo>
                    <a:lnTo>
                      <a:pt x="74" y="8"/>
                    </a:lnTo>
                    <a:lnTo>
                      <a:pt x="78" y="8"/>
                    </a:lnTo>
                    <a:lnTo>
                      <a:pt x="74" y="8"/>
                    </a:lnTo>
                    <a:lnTo>
                      <a:pt x="74" y="12"/>
                    </a:lnTo>
                    <a:lnTo>
                      <a:pt x="70" y="12"/>
                    </a:lnTo>
                    <a:lnTo>
                      <a:pt x="74" y="12"/>
                    </a:lnTo>
                    <a:lnTo>
                      <a:pt x="78" y="12"/>
                    </a:lnTo>
                    <a:lnTo>
                      <a:pt x="82" y="12"/>
                    </a:lnTo>
                    <a:lnTo>
                      <a:pt x="86" y="12"/>
                    </a:lnTo>
                    <a:lnTo>
                      <a:pt x="90" y="12"/>
                    </a:lnTo>
                    <a:lnTo>
                      <a:pt x="92" y="12"/>
                    </a:lnTo>
                    <a:lnTo>
                      <a:pt x="96" y="12"/>
                    </a:lnTo>
                    <a:lnTo>
                      <a:pt x="100" y="12"/>
                    </a:lnTo>
                    <a:lnTo>
                      <a:pt x="104" y="12"/>
                    </a:lnTo>
                    <a:lnTo>
                      <a:pt x="108" y="12"/>
                    </a:lnTo>
                    <a:lnTo>
                      <a:pt x="112" y="12"/>
                    </a:lnTo>
                    <a:lnTo>
                      <a:pt x="116" y="12"/>
                    </a:lnTo>
                    <a:lnTo>
                      <a:pt x="118" y="12"/>
                    </a:lnTo>
                    <a:lnTo>
                      <a:pt x="122" y="12"/>
                    </a:lnTo>
                    <a:lnTo>
                      <a:pt x="126" y="12"/>
                    </a:lnTo>
                    <a:lnTo>
                      <a:pt x="130" y="16"/>
                    </a:lnTo>
                    <a:lnTo>
                      <a:pt x="130" y="20"/>
                    </a:lnTo>
                    <a:lnTo>
                      <a:pt x="130" y="22"/>
                    </a:lnTo>
                    <a:lnTo>
                      <a:pt x="130" y="26"/>
                    </a:lnTo>
                    <a:lnTo>
                      <a:pt x="134" y="26"/>
                    </a:lnTo>
                    <a:lnTo>
                      <a:pt x="134" y="30"/>
                    </a:lnTo>
                    <a:lnTo>
                      <a:pt x="134" y="34"/>
                    </a:lnTo>
                    <a:lnTo>
                      <a:pt x="138" y="38"/>
                    </a:lnTo>
                    <a:lnTo>
                      <a:pt x="138" y="42"/>
                    </a:lnTo>
                    <a:lnTo>
                      <a:pt x="138" y="46"/>
                    </a:lnTo>
                    <a:lnTo>
                      <a:pt x="138" y="48"/>
                    </a:lnTo>
                    <a:lnTo>
                      <a:pt x="134" y="48"/>
                    </a:lnTo>
                    <a:lnTo>
                      <a:pt x="130" y="48"/>
                    </a:lnTo>
                    <a:lnTo>
                      <a:pt x="130" y="52"/>
                    </a:lnTo>
                    <a:lnTo>
                      <a:pt x="126" y="52"/>
                    </a:lnTo>
                    <a:lnTo>
                      <a:pt x="126" y="56"/>
                    </a:lnTo>
                    <a:lnTo>
                      <a:pt x="130" y="56"/>
                    </a:lnTo>
                    <a:lnTo>
                      <a:pt x="134" y="60"/>
                    </a:lnTo>
                    <a:lnTo>
                      <a:pt x="134" y="64"/>
                    </a:lnTo>
                    <a:lnTo>
                      <a:pt x="130" y="68"/>
                    </a:lnTo>
                    <a:lnTo>
                      <a:pt x="130" y="72"/>
                    </a:lnTo>
                    <a:lnTo>
                      <a:pt x="134" y="72"/>
                    </a:lnTo>
                    <a:lnTo>
                      <a:pt x="134" y="74"/>
                    </a:lnTo>
                    <a:lnTo>
                      <a:pt x="134" y="78"/>
                    </a:lnTo>
                    <a:lnTo>
                      <a:pt x="138" y="82"/>
                    </a:lnTo>
                    <a:lnTo>
                      <a:pt x="138" y="86"/>
                    </a:lnTo>
                    <a:lnTo>
                      <a:pt x="142" y="86"/>
                    </a:lnTo>
                    <a:lnTo>
                      <a:pt x="138" y="86"/>
                    </a:lnTo>
                    <a:lnTo>
                      <a:pt x="138" y="90"/>
                    </a:lnTo>
                    <a:lnTo>
                      <a:pt x="142" y="94"/>
                    </a:lnTo>
                    <a:lnTo>
                      <a:pt x="138" y="94"/>
                    </a:lnTo>
                    <a:lnTo>
                      <a:pt x="134" y="94"/>
                    </a:lnTo>
                    <a:lnTo>
                      <a:pt x="134" y="98"/>
                    </a:lnTo>
                    <a:lnTo>
                      <a:pt x="130" y="98"/>
                    </a:lnTo>
                    <a:lnTo>
                      <a:pt x="130" y="102"/>
                    </a:lnTo>
                    <a:lnTo>
                      <a:pt x="126" y="102"/>
                    </a:lnTo>
                    <a:lnTo>
                      <a:pt x="126" y="104"/>
                    </a:lnTo>
                    <a:lnTo>
                      <a:pt x="118" y="112"/>
                    </a:lnTo>
                    <a:lnTo>
                      <a:pt x="118" y="112"/>
                    </a:lnTo>
                    <a:lnTo>
                      <a:pt x="118"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1" name="Freeform 118">
                <a:extLst>
                  <a:ext uri="{FF2B5EF4-FFF2-40B4-BE49-F238E27FC236}">
                    <a16:creationId xmlns:a16="http://schemas.microsoft.com/office/drawing/2014/main" id="{A2B16A96-E47D-4E48-8381-D88F850B47B1}"/>
                  </a:ext>
                </a:extLst>
              </p:cNvPr>
              <p:cNvSpPr>
                <a:spLocks/>
              </p:cNvSpPr>
              <p:nvPr/>
            </p:nvSpPr>
            <p:spPr bwMode="auto">
              <a:xfrm>
                <a:off x="4853207" y="8495888"/>
                <a:ext cx="233506" cy="163803"/>
              </a:xfrm>
              <a:custGeom>
                <a:avLst/>
                <a:gdLst>
                  <a:gd name="T0" fmla="*/ 56 w 134"/>
                  <a:gd name="T1" fmla="*/ 94 h 94"/>
                  <a:gd name="T2" fmla="*/ 46 w 134"/>
                  <a:gd name="T3" fmla="*/ 90 h 94"/>
                  <a:gd name="T4" fmla="*/ 42 w 134"/>
                  <a:gd name="T5" fmla="*/ 90 h 94"/>
                  <a:gd name="T6" fmla="*/ 38 w 134"/>
                  <a:gd name="T7" fmla="*/ 86 h 94"/>
                  <a:gd name="T8" fmla="*/ 38 w 134"/>
                  <a:gd name="T9" fmla="*/ 86 h 94"/>
                  <a:gd name="T10" fmla="*/ 34 w 134"/>
                  <a:gd name="T11" fmla="*/ 82 h 94"/>
                  <a:gd name="T12" fmla="*/ 34 w 134"/>
                  <a:gd name="T13" fmla="*/ 78 h 94"/>
                  <a:gd name="T14" fmla="*/ 34 w 134"/>
                  <a:gd name="T15" fmla="*/ 76 h 94"/>
                  <a:gd name="T16" fmla="*/ 26 w 134"/>
                  <a:gd name="T17" fmla="*/ 76 h 94"/>
                  <a:gd name="T18" fmla="*/ 24 w 134"/>
                  <a:gd name="T19" fmla="*/ 76 h 94"/>
                  <a:gd name="T20" fmla="*/ 20 w 134"/>
                  <a:gd name="T21" fmla="*/ 72 h 94"/>
                  <a:gd name="T22" fmla="*/ 20 w 134"/>
                  <a:gd name="T23" fmla="*/ 72 h 94"/>
                  <a:gd name="T24" fmla="*/ 16 w 134"/>
                  <a:gd name="T25" fmla="*/ 68 h 94"/>
                  <a:gd name="T26" fmla="*/ 16 w 134"/>
                  <a:gd name="T27" fmla="*/ 64 h 94"/>
                  <a:gd name="T28" fmla="*/ 8 w 134"/>
                  <a:gd name="T29" fmla="*/ 52 h 94"/>
                  <a:gd name="T30" fmla="*/ 4 w 134"/>
                  <a:gd name="T31" fmla="*/ 50 h 94"/>
                  <a:gd name="T32" fmla="*/ 4 w 134"/>
                  <a:gd name="T33" fmla="*/ 46 h 94"/>
                  <a:gd name="T34" fmla="*/ 8 w 134"/>
                  <a:gd name="T35" fmla="*/ 42 h 94"/>
                  <a:gd name="T36" fmla="*/ 12 w 134"/>
                  <a:gd name="T37" fmla="*/ 42 h 94"/>
                  <a:gd name="T38" fmla="*/ 16 w 134"/>
                  <a:gd name="T39" fmla="*/ 34 h 94"/>
                  <a:gd name="T40" fmla="*/ 20 w 134"/>
                  <a:gd name="T41" fmla="*/ 30 h 94"/>
                  <a:gd name="T42" fmla="*/ 24 w 134"/>
                  <a:gd name="T43" fmla="*/ 24 h 94"/>
                  <a:gd name="T44" fmla="*/ 26 w 134"/>
                  <a:gd name="T45" fmla="*/ 20 h 94"/>
                  <a:gd name="T46" fmla="*/ 26 w 134"/>
                  <a:gd name="T47" fmla="*/ 16 h 94"/>
                  <a:gd name="T48" fmla="*/ 34 w 134"/>
                  <a:gd name="T49" fmla="*/ 12 h 94"/>
                  <a:gd name="T50" fmla="*/ 42 w 134"/>
                  <a:gd name="T51" fmla="*/ 8 h 94"/>
                  <a:gd name="T52" fmla="*/ 42 w 134"/>
                  <a:gd name="T53" fmla="*/ 8 h 94"/>
                  <a:gd name="T54" fmla="*/ 52 w 134"/>
                  <a:gd name="T55" fmla="*/ 8 h 94"/>
                  <a:gd name="T56" fmla="*/ 60 w 134"/>
                  <a:gd name="T57" fmla="*/ 8 h 94"/>
                  <a:gd name="T58" fmla="*/ 64 w 134"/>
                  <a:gd name="T59" fmla="*/ 12 h 94"/>
                  <a:gd name="T60" fmla="*/ 68 w 134"/>
                  <a:gd name="T61" fmla="*/ 12 h 94"/>
                  <a:gd name="T62" fmla="*/ 72 w 134"/>
                  <a:gd name="T63" fmla="*/ 8 h 94"/>
                  <a:gd name="T64" fmla="*/ 80 w 134"/>
                  <a:gd name="T65" fmla="*/ 8 h 94"/>
                  <a:gd name="T66" fmla="*/ 86 w 134"/>
                  <a:gd name="T67" fmla="*/ 4 h 94"/>
                  <a:gd name="T68" fmla="*/ 94 w 134"/>
                  <a:gd name="T69" fmla="*/ 4 h 94"/>
                  <a:gd name="T70" fmla="*/ 102 w 134"/>
                  <a:gd name="T71" fmla="*/ 16 h 94"/>
                  <a:gd name="T72" fmla="*/ 106 w 134"/>
                  <a:gd name="T73" fmla="*/ 24 h 94"/>
                  <a:gd name="T74" fmla="*/ 112 w 134"/>
                  <a:gd name="T75" fmla="*/ 30 h 94"/>
                  <a:gd name="T76" fmla="*/ 112 w 134"/>
                  <a:gd name="T77" fmla="*/ 38 h 94"/>
                  <a:gd name="T78" fmla="*/ 112 w 134"/>
                  <a:gd name="T79" fmla="*/ 52 h 94"/>
                  <a:gd name="T80" fmla="*/ 112 w 134"/>
                  <a:gd name="T81" fmla="*/ 60 h 94"/>
                  <a:gd name="T82" fmla="*/ 120 w 134"/>
                  <a:gd name="T83" fmla="*/ 64 h 94"/>
                  <a:gd name="T84" fmla="*/ 130 w 134"/>
                  <a:gd name="T85" fmla="*/ 60 h 94"/>
                  <a:gd name="T86" fmla="*/ 130 w 134"/>
                  <a:gd name="T87" fmla="*/ 64 h 94"/>
                  <a:gd name="T88" fmla="*/ 126 w 134"/>
                  <a:gd name="T89" fmla="*/ 72 h 94"/>
                  <a:gd name="T90" fmla="*/ 122 w 134"/>
                  <a:gd name="T91" fmla="*/ 68 h 94"/>
                  <a:gd name="T92" fmla="*/ 122 w 134"/>
                  <a:gd name="T93" fmla="*/ 72 h 94"/>
                  <a:gd name="T94" fmla="*/ 122 w 134"/>
                  <a:gd name="T95" fmla="*/ 76 h 94"/>
                  <a:gd name="T96" fmla="*/ 122 w 134"/>
                  <a:gd name="T97" fmla="*/ 76 h 94"/>
                  <a:gd name="T98" fmla="*/ 122 w 134"/>
                  <a:gd name="T99" fmla="*/ 78 h 94"/>
                  <a:gd name="T100" fmla="*/ 120 w 134"/>
                  <a:gd name="T101" fmla="*/ 86 h 94"/>
                  <a:gd name="T102" fmla="*/ 116 w 134"/>
                  <a:gd name="T103" fmla="*/ 94 h 94"/>
                  <a:gd name="T104" fmla="*/ 108 w 134"/>
                  <a:gd name="T105" fmla="*/ 90 h 94"/>
                  <a:gd name="T106" fmla="*/ 106 w 134"/>
                  <a:gd name="T107" fmla="*/ 86 h 94"/>
                  <a:gd name="T108" fmla="*/ 98 w 134"/>
                  <a:gd name="T109" fmla="*/ 86 h 94"/>
                  <a:gd name="T110" fmla="*/ 94 w 134"/>
                  <a:gd name="T111" fmla="*/ 86 h 94"/>
                  <a:gd name="T112" fmla="*/ 86 w 134"/>
                  <a:gd name="T113" fmla="*/ 86 h 94"/>
                  <a:gd name="T114" fmla="*/ 80 w 134"/>
                  <a:gd name="T115" fmla="*/ 94 h 94"/>
                  <a:gd name="T116" fmla="*/ 72 w 134"/>
                  <a:gd name="T117" fmla="*/ 94 h 94"/>
                  <a:gd name="T118" fmla="*/ 60 w 134"/>
                  <a:gd name="T119" fmla="*/ 94 h 94"/>
                  <a:gd name="T120" fmla="*/ 56 w 134"/>
                  <a:gd name="T1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94">
                    <a:moveTo>
                      <a:pt x="56" y="94"/>
                    </a:moveTo>
                    <a:lnTo>
                      <a:pt x="56" y="94"/>
                    </a:lnTo>
                    <a:lnTo>
                      <a:pt x="56" y="94"/>
                    </a:lnTo>
                    <a:lnTo>
                      <a:pt x="56" y="94"/>
                    </a:lnTo>
                    <a:lnTo>
                      <a:pt x="56" y="94"/>
                    </a:lnTo>
                    <a:lnTo>
                      <a:pt x="56" y="94"/>
                    </a:lnTo>
                    <a:lnTo>
                      <a:pt x="56" y="94"/>
                    </a:lnTo>
                    <a:lnTo>
                      <a:pt x="56" y="94"/>
                    </a:lnTo>
                    <a:lnTo>
                      <a:pt x="52" y="94"/>
                    </a:lnTo>
                    <a:lnTo>
                      <a:pt x="52" y="94"/>
                    </a:lnTo>
                    <a:lnTo>
                      <a:pt x="50" y="94"/>
                    </a:lnTo>
                    <a:lnTo>
                      <a:pt x="50" y="94"/>
                    </a:lnTo>
                    <a:lnTo>
                      <a:pt x="50" y="90"/>
                    </a:lnTo>
                    <a:lnTo>
                      <a:pt x="46" y="90"/>
                    </a:lnTo>
                    <a:lnTo>
                      <a:pt x="46" y="90"/>
                    </a:lnTo>
                    <a:lnTo>
                      <a:pt x="46" y="90"/>
                    </a:lnTo>
                    <a:lnTo>
                      <a:pt x="46" y="90"/>
                    </a:lnTo>
                    <a:lnTo>
                      <a:pt x="46" y="90"/>
                    </a:lnTo>
                    <a:lnTo>
                      <a:pt x="42" y="90"/>
                    </a:lnTo>
                    <a:lnTo>
                      <a:pt x="42" y="90"/>
                    </a:lnTo>
                    <a:lnTo>
                      <a:pt x="42" y="90"/>
                    </a:lnTo>
                    <a:lnTo>
                      <a:pt x="42" y="90"/>
                    </a:lnTo>
                    <a:lnTo>
                      <a:pt x="42" y="90"/>
                    </a:lnTo>
                    <a:lnTo>
                      <a:pt x="42" y="90"/>
                    </a:lnTo>
                    <a:lnTo>
                      <a:pt x="42" y="90"/>
                    </a:lnTo>
                    <a:lnTo>
                      <a:pt x="38" y="90"/>
                    </a:lnTo>
                    <a:lnTo>
                      <a:pt x="38" y="90"/>
                    </a:lnTo>
                    <a:lnTo>
                      <a:pt x="38" y="90"/>
                    </a:lnTo>
                    <a:lnTo>
                      <a:pt x="38" y="90"/>
                    </a:lnTo>
                    <a:lnTo>
                      <a:pt x="38" y="90"/>
                    </a:lnTo>
                    <a:lnTo>
                      <a:pt x="38" y="86"/>
                    </a:lnTo>
                    <a:lnTo>
                      <a:pt x="38" y="86"/>
                    </a:lnTo>
                    <a:lnTo>
                      <a:pt x="38" y="86"/>
                    </a:lnTo>
                    <a:lnTo>
                      <a:pt x="38" y="86"/>
                    </a:lnTo>
                    <a:lnTo>
                      <a:pt x="38" y="86"/>
                    </a:lnTo>
                    <a:lnTo>
                      <a:pt x="38" y="86"/>
                    </a:lnTo>
                    <a:lnTo>
                      <a:pt x="38" y="86"/>
                    </a:lnTo>
                    <a:lnTo>
                      <a:pt x="38" y="86"/>
                    </a:lnTo>
                    <a:lnTo>
                      <a:pt x="38" y="86"/>
                    </a:lnTo>
                    <a:lnTo>
                      <a:pt x="38" y="86"/>
                    </a:lnTo>
                    <a:lnTo>
                      <a:pt x="34" y="82"/>
                    </a:lnTo>
                    <a:lnTo>
                      <a:pt x="34" y="82"/>
                    </a:lnTo>
                    <a:lnTo>
                      <a:pt x="34" y="82"/>
                    </a:lnTo>
                    <a:lnTo>
                      <a:pt x="34" y="82"/>
                    </a:lnTo>
                    <a:lnTo>
                      <a:pt x="34" y="82"/>
                    </a:lnTo>
                    <a:lnTo>
                      <a:pt x="34" y="82"/>
                    </a:lnTo>
                    <a:lnTo>
                      <a:pt x="34" y="82"/>
                    </a:lnTo>
                    <a:lnTo>
                      <a:pt x="34" y="82"/>
                    </a:lnTo>
                    <a:lnTo>
                      <a:pt x="34" y="82"/>
                    </a:lnTo>
                    <a:lnTo>
                      <a:pt x="30" y="78"/>
                    </a:lnTo>
                    <a:lnTo>
                      <a:pt x="30" y="78"/>
                    </a:lnTo>
                    <a:lnTo>
                      <a:pt x="34" y="76"/>
                    </a:lnTo>
                    <a:lnTo>
                      <a:pt x="34" y="76"/>
                    </a:lnTo>
                    <a:lnTo>
                      <a:pt x="34" y="78"/>
                    </a:lnTo>
                    <a:lnTo>
                      <a:pt x="34" y="78"/>
                    </a:lnTo>
                    <a:lnTo>
                      <a:pt x="34" y="78"/>
                    </a:lnTo>
                    <a:lnTo>
                      <a:pt x="34" y="78"/>
                    </a:lnTo>
                    <a:lnTo>
                      <a:pt x="34" y="76"/>
                    </a:lnTo>
                    <a:lnTo>
                      <a:pt x="34" y="76"/>
                    </a:lnTo>
                    <a:lnTo>
                      <a:pt x="34" y="76"/>
                    </a:lnTo>
                    <a:lnTo>
                      <a:pt x="34" y="76"/>
                    </a:lnTo>
                    <a:lnTo>
                      <a:pt x="34" y="76"/>
                    </a:lnTo>
                    <a:lnTo>
                      <a:pt x="34" y="76"/>
                    </a:lnTo>
                    <a:lnTo>
                      <a:pt x="34" y="76"/>
                    </a:lnTo>
                    <a:lnTo>
                      <a:pt x="30" y="76"/>
                    </a:lnTo>
                    <a:lnTo>
                      <a:pt x="30" y="76"/>
                    </a:lnTo>
                    <a:lnTo>
                      <a:pt x="30" y="76"/>
                    </a:lnTo>
                    <a:lnTo>
                      <a:pt x="30" y="76"/>
                    </a:lnTo>
                    <a:lnTo>
                      <a:pt x="30" y="76"/>
                    </a:lnTo>
                    <a:lnTo>
                      <a:pt x="30" y="76"/>
                    </a:lnTo>
                    <a:lnTo>
                      <a:pt x="30" y="76"/>
                    </a:lnTo>
                    <a:lnTo>
                      <a:pt x="26" y="76"/>
                    </a:lnTo>
                    <a:lnTo>
                      <a:pt x="26" y="78"/>
                    </a:lnTo>
                    <a:lnTo>
                      <a:pt x="26" y="78"/>
                    </a:lnTo>
                    <a:lnTo>
                      <a:pt x="26" y="78"/>
                    </a:lnTo>
                    <a:lnTo>
                      <a:pt x="26" y="76"/>
                    </a:lnTo>
                    <a:lnTo>
                      <a:pt x="26" y="76"/>
                    </a:lnTo>
                    <a:lnTo>
                      <a:pt x="26" y="76"/>
                    </a:lnTo>
                    <a:lnTo>
                      <a:pt x="24" y="76"/>
                    </a:lnTo>
                    <a:lnTo>
                      <a:pt x="24" y="76"/>
                    </a:lnTo>
                    <a:lnTo>
                      <a:pt x="24" y="76"/>
                    </a:lnTo>
                    <a:lnTo>
                      <a:pt x="20" y="76"/>
                    </a:lnTo>
                    <a:lnTo>
                      <a:pt x="20" y="76"/>
                    </a:lnTo>
                    <a:lnTo>
                      <a:pt x="20" y="76"/>
                    </a:lnTo>
                    <a:lnTo>
                      <a:pt x="20" y="76"/>
                    </a:lnTo>
                    <a:lnTo>
                      <a:pt x="20" y="72"/>
                    </a:lnTo>
                    <a:lnTo>
                      <a:pt x="20" y="72"/>
                    </a:lnTo>
                    <a:lnTo>
                      <a:pt x="20" y="72"/>
                    </a:lnTo>
                    <a:lnTo>
                      <a:pt x="16" y="72"/>
                    </a:lnTo>
                    <a:lnTo>
                      <a:pt x="16" y="72"/>
                    </a:lnTo>
                    <a:lnTo>
                      <a:pt x="16" y="72"/>
                    </a:lnTo>
                    <a:lnTo>
                      <a:pt x="16" y="72"/>
                    </a:lnTo>
                    <a:lnTo>
                      <a:pt x="16" y="72"/>
                    </a:lnTo>
                    <a:lnTo>
                      <a:pt x="16" y="72"/>
                    </a:lnTo>
                    <a:lnTo>
                      <a:pt x="16" y="72"/>
                    </a:lnTo>
                    <a:lnTo>
                      <a:pt x="20" y="72"/>
                    </a:lnTo>
                    <a:lnTo>
                      <a:pt x="20" y="72"/>
                    </a:lnTo>
                    <a:lnTo>
                      <a:pt x="20" y="72"/>
                    </a:lnTo>
                    <a:lnTo>
                      <a:pt x="20" y="72"/>
                    </a:lnTo>
                    <a:lnTo>
                      <a:pt x="20" y="68"/>
                    </a:lnTo>
                    <a:lnTo>
                      <a:pt x="16" y="68"/>
                    </a:lnTo>
                    <a:lnTo>
                      <a:pt x="16" y="68"/>
                    </a:lnTo>
                    <a:lnTo>
                      <a:pt x="16" y="68"/>
                    </a:lnTo>
                    <a:lnTo>
                      <a:pt x="16" y="68"/>
                    </a:lnTo>
                    <a:lnTo>
                      <a:pt x="16" y="68"/>
                    </a:lnTo>
                    <a:lnTo>
                      <a:pt x="16" y="68"/>
                    </a:lnTo>
                    <a:lnTo>
                      <a:pt x="20" y="64"/>
                    </a:lnTo>
                    <a:lnTo>
                      <a:pt x="20" y="64"/>
                    </a:lnTo>
                    <a:lnTo>
                      <a:pt x="16" y="64"/>
                    </a:lnTo>
                    <a:lnTo>
                      <a:pt x="16" y="64"/>
                    </a:lnTo>
                    <a:lnTo>
                      <a:pt x="16" y="64"/>
                    </a:lnTo>
                    <a:lnTo>
                      <a:pt x="16" y="64"/>
                    </a:lnTo>
                    <a:lnTo>
                      <a:pt x="12" y="60"/>
                    </a:lnTo>
                    <a:lnTo>
                      <a:pt x="12" y="60"/>
                    </a:lnTo>
                    <a:lnTo>
                      <a:pt x="8" y="56"/>
                    </a:lnTo>
                    <a:lnTo>
                      <a:pt x="8" y="56"/>
                    </a:lnTo>
                    <a:lnTo>
                      <a:pt x="8" y="56"/>
                    </a:lnTo>
                    <a:lnTo>
                      <a:pt x="8" y="56"/>
                    </a:lnTo>
                    <a:lnTo>
                      <a:pt x="8" y="56"/>
                    </a:lnTo>
                    <a:lnTo>
                      <a:pt x="8" y="52"/>
                    </a:lnTo>
                    <a:lnTo>
                      <a:pt x="8" y="52"/>
                    </a:lnTo>
                    <a:lnTo>
                      <a:pt x="8" y="52"/>
                    </a:lnTo>
                    <a:lnTo>
                      <a:pt x="8" y="52"/>
                    </a:lnTo>
                    <a:lnTo>
                      <a:pt x="4" y="52"/>
                    </a:lnTo>
                    <a:lnTo>
                      <a:pt x="4" y="52"/>
                    </a:lnTo>
                    <a:lnTo>
                      <a:pt x="4" y="50"/>
                    </a:lnTo>
                    <a:lnTo>
                      <a:pt x="4" y="50"/>
                    </a:lnTo>
                    <a:lnTo>
                      <a:pt x="4" y="50"/>
                    </a:lnTo>
                    <a:lnTo>
                      <a:pt x="0" y="50"/>
                    </a:lnTo>
                    <a:lnTo>
                      <a:pt x="0" y="50"/>
                    </a:lnTo>
                    <a:lnTo>
                      <a:pt x="0" y="46"/>
                    </a:lnTo>
                    <a:lnTo>
                      <a:pt x="0" y="46"/>
                    </a:lnTo>
                    <a:lnTo>
                      <a:pt x="0" y="46"/>
                    </a:lnTo>
                    <a:lnTo>
                      <a:pt x="0" y="46"/>
                    </a:lnTo>
                    <a:lnTo>
                      <a:pt x="4" y="46"/>
                    </a:lnTo>
                    <a:lnTo>
                      <a:pt x="4" y="46"/>
                    </a:lnTo>
                    <a:lnTo>
                      <a:pt x="4" y="46"/>
                    </a:lnTo>
                    <a:lnTo>
                      <a:pt x="4" y="46"/>
                    </a:lnTo>
                    <a:lnTo>
                      <a:pt x="4" y="46"/>
                    </a:lnTo>
                    <a:lnTo>
                      <a:pt x="8" y="46"/>
                    </a:lnTo>
                    <a:lnTo>
                      <a:pt x="8" y="46"/>
                    </a:lnTo>
                    <a:lnTo>
                      <a:pt x="8" y="46"/>
                    </a:lnTo>
                    <a:lnTo>
                      <a:pt x="8" y="46"/>
                    </a:lnTo>
                    <a:lnTo>
                      <a:pt x="8" y="42"/>
                    </a:lnTo>
                    <a:lnTo>
                      <a:pt x="8"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6" y="38"/>
                    </a:lnTo>
                    <a:lnTo>
                      <a:pt x="16" y="38"/>
                    </a:lnTo>
                    <a:lnTo>
                      <a:pt x="16" y="38"/>
                    </a:lnTo>
                    <a:lnTo>
                      <a:pt x="16" y="34"/>
                    </a:lnTo>
                    <a:lnTo>
                      <a:pt x="16" y="34"/>
                    </a:lnTo>
                    <a:lnTo>
                      <a:pt x="16" y="34"/>
                    </a:lnTo>
                    <a:lnTo>
                      <a:pt x="20" y="34"/>
                    </a:lnTo>
                    <a:lnTo>
                      <a:pt x="20" y="34"/>
                    </a:lnTo>
                    <a:lnTo>
                      <a:pt x="20" y="34"/>
                    </a:lnTo>
                    <a:lnTo>
                      <a:pt x="20" y="34"/>
                    </a:lnTo>
                    <a:lnTo>
                      <a:pt x="20" y="30"/>
                    </a:lnTo>
                    <a:lnTo>
                      <a:pt x="20" y="30"/>
                    </a:lnTo>
                    <a:lnTo>
                      <a:pt x="20" y="26"/>
                    </a:lnTo>
                    <a:lnTo>
                      <a:pt x="20" y="26"/>
                    </a:lnTo>
                    <a:lnTo>
                      <a:pt x="20" y="26"/>
                    </a:lnTo>
                    <a:lnTo>
                      <a:pt x="20" y="26"/>
                    </a:lnTo>
                    <a:lnTo>
                      <a:pt x="20" y="26"/>
                    </a:lnTo>
                    <a:lnTo>
                      <a:pt x="24" y="26"/>
                    </a:lnTo>
                    <a:lnTo>
                      <a:pt x="24" y="26"/>
                    </a:lnTo>
                    <a:lnTo>
                      <a:pt x="24" y="24"/>
                    </a:lnTo>
                    <a:lnTo>
                      <a:pt x="24" y="24"/>
                    </a:lnTo>
                    <a:lnTo>
                      <a:pt x="24" y="24"/>
                    </a:lnTo>
                    <a:lnTo>
                      <a:pt x="24" y="20"/>
                    </a:lnTo>
                    <a:lnTo>
                      <a:pt x="24" y="20"/>
                    </a:lnTo>
                    <a:lnTo>
                      <a:pt x="24" y="20"/>
                    </a:lnTo>
                    <a:lnTo>
                      <a:pt x="26" y="20"/>
                    </a:lnTo>
                    <a:lnTo>
                      <a:pt x="26" y="20"/>
                    </a:lnTo>
                    <a:lnTo>
                      <a:pt x="26" y="20"/>
                    </a:lnTo>
                    <a:lnTo>
                      <a:pt x="26" y="20"/>
                    </a:lnTo>
                    <a:lnTo>
                      <a:pt x="26" y="16"/>
                    </a:lnTo>
                    <a:lnTo>
                      <a:pt x="26" y="16"/>
                    </a:lnTo>
                    <a:lnTo>
                      <a:pt x="26" y="16"/>
                    </a:lnTo>
                    <a:lnTo>
                      <a:pt x="26" y="16"/>
                    </a:lnTo>
                    <a:lnTo>
                      <a:pt x="26" y="16"/>
                    </a:lnTo>
                    <a:lnTo>
                      <a:pt x="26" y="16"/>
                    </a:lnTo>
                    <a:lnTo>
                      <a:pt x="26" y="16"/>
                    </a:lnTo>
                    <a:lnTo>
                      <a:pt x="26" y="16"/>
                    </a:lnTo>
                    <a:lnTo>
                      <a:pt x="30" y="12"/>
                    </a:lnTo>
                    <a:lnTo>
                      <a:pt x="30" y="12"/>
                    </a:lnTo>
                    <a:lnTo>
                      <a:pt x="30" y="12"/>
                    </a:lnTo>
                    <a:lnTo>
                      <a:pt x="30" y="12"/>
                    </a:lnTo>
                    <a:lnTo>
                      <a:pt x="30" y="12"/>
                    </a:lnTo>
                    <a:lnTo>
                      <a:pt x="34" y="12"/>
                    </a:lnTo>
                    <a:lnTo>
                      <a:pt x="34" y="12"/>
                    </a:lnTo>
                    <a:lnTo>
                      <a:pt x="34" y="12"/>
                    </a:lnTo>
                    <a:lnTo>
                      <a:pt x="34" y="12"/>
                    </a:lnTo>
                    <a:lnTo>
                      <a:pt x="34" y="12"/>
                    </a:lnTo>
                    <a:lnTo>
                      <a:pt x="38" y="8"/>
                    </a:lnTo>
                    <a:lnTo>
                      <a:pt x="38" y="8"/>
                    </a:lnTo>
                    <a:lnTo>
                      <a:pt x="38" y="8"/>
                    </a:lnTo>
                    <a:lnTo>
                      <a:pt x="38" y="8"/>
                    </a:lnTo>
                    <a:lnTo>
                      <a:pt x="42" y="8"/>
                    </a:lnTo>
                    <a:lnTo>
                      <a:pt x="42" y="8"/>
                    </a:lnTo>
                    <a:lnTo>
                      <a:pt x="42" y="4"/>
                    </a:lnTo>
                    <a:lnTo>
                      <a:pt x="42" y="4"/>
                    </a:lnTo>
                    <a:lnTo>
                      <a:pt x="42" y="4"/>
                    </a:lnTo>
                    <a:lnTo>
                      <a:pt x="42" y="4"/>
                    </a:lnTo>
                    <a:lnTo>
                      <a:pt x="42" y="4"/>
                    </a:lnTo>
                    <a:lnTo>
                      <a:pt x="42" y="4"/>
                    </a:lnTo>
                    <a:lnTo>
                      <a:pt x="42" y="8"/>
                    </a:lnTo>
                    <a:lnTo>
                      <a:pt x="46" y="8"/>
                    </a:lnTo>
                    <a:lnTo>
                      <a:pt x="46" y="8"/>
                    </a:lnTo>
                    <a:lnTo>
                      <a:pt x="46" y="8"/>
                    </a:lnTo>
                    <a:lnTo>
                      <a:pt x="46" y="8"/>
                    </a:lnTo>
                    <a:lnTo>
                      <a:pt x="46" y="8"/>
                    </a:lnTo>
                    <a:lnTo>
                      <a:pt x="50" y="8"/>
                    </a:lnTo>
                    <a:lnTo>
                      <a:pt x="52" y="8"/>
                    </a:lnTo>
                    <a:lnTo>
                      <a:pt x="52" y="8"/>
                    </a:lnTo>
                    <a:lnTo>
                      <a:pt x="52" y="8"/>
                    </a:lnTo>
                    <a:lnTo>
                      <a:pt x="56" y="8"/>
                    </a:lnTo>
                    <a:lnTo>
                      <a:pt x="56" y="8"/>
                    </a:lnTo>
                    <a:lnTo>
                      <a:pt x="56" y="8"/>
                    </a:lnTo>
                    <a:lnTo>
                      <a:pt x="60" y="8"/>
                    </a:lnTo>
                    <a:lnTo>
                      <a:pt x="60" y="8"/>
                    </a:lnTo>
                    <a:lnTo>
                      <a:pt x="60" y="8"/>
                    </a:lnTo>
                    <a:lnTo>
                      <a:pt x="60" y="8"/>
                    </a:lnTo>
                    <a:lnTo>
                      <a:pt x="60" y="8"/>
                    </a:lnTo>
                    <a:lnTo>
                      <a:pt x="60" y="8"/>
                    </a:lnTo>
                    <a:lnTo>
                      <a:pt x="64" y="8"/>
                    </a:lnTo>
                    <a:lnTo>
                      <a:pt x="64" y="12"/>
                    </a:lnTo>
                    <a:lnTo>
                      <a:pt x="64" y="12"/>
                    </a:lnTo>
                    <a:lnTo>
                      <a:pt x="64" y="12"/>
                    </a:lnTo>
                    <a:lnTo>
                      <a:pt x="64" y="12"/>
                    </a:lnTo>
                    <a:lnTo>
                      <a:pt x="64" y="12"/>
                    </a:lnTo>
                    <a:lnTo>
                      <a:pt x="64" y="12"/>
                    </a:lnTo>
                    <a:lnTo>
                      <a:pt x="64" y="12"/>
                    </a:lnTo>
                    <a:lnTo>
                      <a:pt x="64" y="12"/>
                    </a:lnTo>
                    <a:lnTo>
                      <a:pt x="68" y="12"/>
                    </a:lnTo>
                    <a:lnTo>
                      <a:pt x="68" y="12"/>
                    </a:lnTo>
                    <a:lnTo>
                      <a:pt x="68" y="12"/>
                    </a:lnTo>
                    <a:lnTo>
                      <a:pt x="68" y="12"/>
                    </a:lnTo>
                    <a:lnTo>
                      <a:pt x="68" y="12"/>
                    </a:lnTo>
                    <a:lnTo>
                      <a:pt x="68" y="12"/>
                    </a:lnTo>
                    <a:lnTo>
                      <a:pt x="68" y="12"/>
                    </a:lnTo>
                    <a:lnTo>
                      <a:pt x="68" y="12"/>
                    </a:lnTo>
                    <a:lnTo>
                      <a:pt x="68" y="12"/>
                    </a:lnTo>
                    <a:lnTo>
                      <a:pt x="72" y="12"/>
                    </a:lnTo>
                    <a:lnTo>
                      <a:pt x="72" y="8"/>
                    </a:lnTo>
                    <a:lnTo>
                      <a:pt x="72" y="8"/>
                    </a:lnTo>
                    <a:lnTo>
                      <a:pt x="72" y="8"/>
                    </a:lnTo>
                    <a:lnTo>
                      <a:pt x="76" y="8"/>
                    </a:lnTo>
                    <a:lnTo>
                      <a:pt x="76" y="8"/>
                    </a:lnTo>
                    <a:lnTo>
                      <a:pt x="76" y="8"/>
                    </a:lnTo>
                    <a:lnTo>
                      <a:pt x="76" y="8"/>
                    </a:lnTo>
                    <a:lnTo>
                      <a:pt x="76" y="8"/>
                    </a:lnTo>
                    <a:lnTo>
                      <a:pt x="80" y="8"/>
                    </a:lnTo>
                    <a:lnTo>
                      <a:pt x="80" y="8"/>
                    </a:lnTo>
                    <a:lnTo>
                      <a:pt x="80" y="8"/>
                    </a:lnTo>
                    <a:lnTo>
                      <a:pt x="80" y="8"/>
                    </a:lnTo>
                    <a:lnTo>
                      <a:pt x="82" y="8"/>
                    </a:lnTo>
                    <a:lnTo>
                      <a:pt x="82" y="8"/>
                    </a:lnTo>
                    <a:lnTo>
                      <a:pt x="82" y="8"/>
                    </a:lnTo>
                    <a:lnTo>
                      <a:pt x="82" y="8"/>
                    </a:lnTo>
                    <a:lnTo>
                      <a:pt x="82" y="8"/>
                    </a:lnTo>
                    <a:lnTo>
                      <a:pt x="86" y="4"/>
                    </a:lnTo>
                    <a:lnTo>
                      <a:pt x="86" y="4"/>
                    </a:lnTo>
                    <a:lnTo>
                      <a:pt x="86" y="4"/>
                    </a:lnTo>
                    <a:lnTo>
                      <a:pt x="90" y="4"/>
                    </a:lnTo>
                    <a:lnTo>
                      <a:pt x="90" y="4"/>
                    </a:lnTo>
                    <a:lnTo>
                      <a:pt x="90" y="4"/>
                    </a:lnTo>
                    <a:lnTo>
                      <a:pt x="90" y="0"/>
                    </a:lnTo>
                    <a:lnTo>
                      <a:pt x="90" y="0"/>
                    </a:lnTo>
                    <a:lnTo>
                      <a:pt x="94" y="0"/>
                    </a:lnTo>
                    <a:lnTo>
                      <a:pt x="94" y="4"/>
                    </a:lnTo>
                    <a:lnTo>
                      <a:pt x="94" y="4"/>
                    </a:lnTo>
                    <a:lnTo>
                      <a:pt x="98" y="8"/>
                    </a:lnTo>
                    <a:lnTo>
                      <a:pt x="98" y="8"/>
                    </a:lnTo>
                    <a:lnTo>
                      <a:pt x="98" y="12"/>
                    </a:lnTo>
                    <a:lnTo>
                      <a:pt x="98" y="12"/>
                    </a:lnTo>
                    <a:lnTo>
                      <a:pt x="102" y="12"/>
                    </a:lnTo>
                    <a:lnTo>
                      <a:pt x="102" y="16"/>
                    </a:lnTo>
                    <a:lnTo>
                      <a:pt x="102" y="16"/>
                    </a:lnTo>
                    <a:lnTo>
                      <a:pt x="102" y="16"/>
                    </a:lnTo>
                    <a:lnTo>
                      <a:pt x="102" y="16"/>
                    </a:lnTo>
                    <a:lnTo>
                      <a:pt x="102" y="20"/>
                    </a:lnTo>
                    <a:lnTo>
                      <a:pt x="106" y="20"/>
                    </a:lnTo>
                    <a:lnTo>
                      <a:pt x="106" y="24"/>
                    </a:lnTo>
                    <a:lnTo>
                      <a:pt x="106" y="24"/>
                    </a:lnTo>
                    <a:lnTo>
                      <a:pt x="106" y="24"/>
                    </a:lnTo>
                    <a:lnTo>
                      <a:pt x="106" y="24"/>
                    </a:lnTo>
                    <a:lnTo>
                      <a:pt x="106" y="24"/>
                    </a:lnTo>
                    <a:lnTo>
                      <a:pt x="106" y="24"/>
                    </a:lnTo>
                    <a:lnTo>
                      <a:pt x="108" y="26"/>
                    </a:lnTo>
                    <a:lnTo>
                      <a:pt x="108" y="26"/>
                    </a:lnTo>
                    <a:lnTo>
                      <a:pt x="108" y="26"/>
                    </a:lnTo>
                    <a:lnTo>
                      <a:pt x="108" y="26"/>
                    </a:lnTo>
                    <a:lnTo>
                      <a:pt x="112" y="26"/>
                    </a:lnTo>
                    <a:lnTo>
                      <a:pt x="112" y="30"/>
                    </a:lnTo>
                    <a:lnTo>
                      <a:pt x="112" y="30"/>
                    </a:lnTo>
                    <a:lnTo>
                      <a:pt x="112" y="30"/>
                    </a:lnTo>
                    <a:lnTo>
                      <a:pt x="112" y="30"/>
                    </a:lnTo>
                    <a:lnTo>
                      <a:pt x="112" y="34"/>
                    </a:lnTo>
                    <a:lnTo>
                      <a:pt x="112" y="34"/>
                    </a:lnTo>
                    <a:lnTo>
                      <a:pt x="112" y="34"/>
                    </a:lnTo>
                    <a:lnTo>
                      <a:pt x="112" y="34"/>
                    </a:lnTo>
                    <a:lnTo>
                      <a:pt x="112" y="38"/>
                    </a:lnTo>
                    <a:lnTo>
                      <a:pt x="112" y="42"/>
                    </a:lnTo>
                    <a:lnTo>
                      <a:pt x="112" y="46"/>
                    </a:lnTo>
                    <a:lnTo>
                      <a:pt x="112" y="46"/>
                    </a:lnTo>
                    <a:lnTo>
                      <a:pt x="112" y="46"/>
                    </a:lnTo>
                    <a:lnTo>
                      <a:pt x="112" y="50"/>
                    </a:lnTo>
                    <a:lnTo>
                      <a:pt x="112" y="50"/>
                    </a:lnTo>
                    <a:lnTo>
                      <a:pt x="112" y="50"/>
                    </a:lnTo>
                    <a:lnTo>
                      <a:pt x="112" y="52"/>
                    </a:lnTo>
                    <a:lnTo>
                      <a:pt x="112" y="52"/>
                    </a:lnTo>
                    <a:lnTo>
                      <a:pt x="112" y="56"/>
                    </a:lnTo>
                    <a:lnTo>
                      <a:pt x="112" y="56"/>
                    </a:lnTo>
                    <a:lnTo>
                      <a:pt x="112" y="56"/>
                    </a:lnTo>
                    <a:lnTo>
                      <a:pt x="112" y="60"/>
                    </a:lnTo>
                    <a:lnTo>
                      <a:pt x="112" y="60"/>
                    </a:lnTo>
                    <a:lnTo>
                      <a:pt x="112" y="60"/>
                    </a:lnTo>
                    <a:lnTo>
                      <a:pt x="112" y="60"/>
                    </a:lnTo>
                    <a:lnTo>
                      <a:pt x="112" y="60"/>
                    </a:lnTo>
                    <a:lnTo>
                      <a:pt x="112" y="60"/>
                    </a:lnTo>
                    <a:lnTo>
                      <a:pt x="112" y="60"/>
                    </a:lnTo>
                    <a:lnTo>
                      <a:pt x="112" y="60"/>
                    </a:lnTo>
                    <a:lnTo>
                      <a:pt x="116" y="60"/>
                    </a:lnTo>
                    <a:lnTo>
                      <a:pt x="116" y="60"/>
                    </a:lnTo>
                    <a:lnTo>
                      <a:pt x="116" y="64"/>
                    </a:lnTo>
                    <a:lnTo>
                      <a:pt x="120" y="64"/>
                    </a:lnTo>
                    <a:lnTo>
                      <a:pt x="120" y="64"/>
                    </a:lnTo>
                    <a:lnTo>
                      <a:pt x="120" y="60"/>
                    </a:lnTo>
                    <a:lnTo>
                      <a:pt x="122" y="60"/>
                    </a:lnTo>
                    <a:lnTo>
                      <a:pt x="126" y="60"/>
                    </a:lnTo>
                    <a:lnTo>
                      <a:pt x="126" y="60"/>
                    </a:lnTo>
                    <a:lnTo>
                      <a:pt x="130" y="60"/>
                    </a:lnTo>
                    <a:lnTo>
                      <a:pt x="130" y="60"/>
                    </a:lnTo>
                    <a:lnTo>
                      <a:pt x="130" y="60"/>
                    </a:lnTo>
                    <a:lnTo>
                      <a:pt x="130" y="60"/>
                    </a:lnTo>
                    <a:lnTo>
                      <a:pt x="130" y="60"/>
                    </a:lnTo>
                    <a:lnTo>
                      <a:pt x="134" y="60"/>
                    </a:lnTo>
                    <a:lnTo>
                      <a:pt x="134" y="60"/>
                    </a:lnTo>
                    <a:lnTo>
                      <a:pt x="134" y="64"/>
                    </a:lnTo>
                    <a:lnTo>
                      <a:pt x="134" y="64"/>
                    </a:lnTo>
                    <a:lnTo>
                      <a:pt x="130" y="64"/>
                    </a:lnTo>
                    <a:lnTo>
                      <a:pt x="130" y="64"/>
                    </a:lnTo>
                    <a:lnTo>
                      <a:pt x="134" y="64"/>
                    </a:lnTo>
                    <a:lnTo>
                      <a:pt x="130" y="68"/>
                    </a:lnTo>
                    <a:lnTo>
                      <a:pt x="130" y="72"/>
                    </a:lnTo>
                    <a:lnTo>
                      <a:pt x="130" y="72"/>
                    </a:lnTo>
                    <a:lnTo>
                      <a:pt x="130" y="72"/>
                    </a:lnTo>
                    <a:lnTo>
                      <a:pt x="130" y="72"/>
                    </a:lnTo>
                    <a:lnTo>
                      <a:pt x="126" y="72"/>
                    </a:lnTo>
                    <a:lnTo>
                      <a:pt x="126" y="72"/>
                    </a:lnTo>
                    <a:lnTo>
                      <a:pt x="126" y="72"/>
                    </a:lnTo>
                    <a:lnTo>
                      <a:pt x="122" y="72"/>
                    </a:lnTo>
                    <a:lnTo>
                      <a:pt x="122" y="72"/>
                    </a:lnTo>
                    <a:lnTo>
                      <a:pt x="122" y="68"/>
                    </a:lnTo>
                    <a:lnTo>
                      <a:pt x="122" y="68"/>
                    </a:lnTo>
                    <a:lnTo>
                      <a:pt x="122" y="68"/>
                    </a:lnTo>
                    <a:lnTo>
                      <a:pt x="122" y="68"/>
                    </a:lnTo>
                    <a:lnTo>
                      <a:pt x="122" y="68"/>
                    </a:lnTo>
                    <a:lnTo>
                      <a:pt x="122" y="68"/>
                    </a:lnTo>
                    <a:lnTo>
                      <a:pt x="122" y="68"/>
                    </a:lnTo>
                    <a:lnTo>
                      <a:pt x="122" y="72"/>
                    </a:lnTo>
                    <a:lnTo>
                      <a:pt x="122" y="72"/>
                    </a:lnTo>
                    <a:lnTo>
                      <a:pt x="122" y="72"/>
                    </a:lnTo>
                    <a:lnTo>
                      <a:pt x="122" y="72"/>
                    </a:lnTo>
                    <a:lnTo>
                      <a:pt x="122" y="72"/>
                    </a:lnTo>
                    <a:lnTo>
                      <a:pt x="122" y="72"/>
                    </a:lnTo>
                    <a:lnTo>
                      <a:pt x="120" y="76"/>
                    </a:lnTo>
                    <a:lnTo>
                      <a:pt x="120" y="76"/>
                    </a:lnTo>
                    <a:lnTo>
                      <a:pt x="120" y="76"/>
                    </a:lnTo>
                    <a:lnTo>
                      <a:pt x="120" y="76"/>
                    </a:lnTo>
                    <a:lnTo>
                      <a:pt x="120" y="76"/>
                    </a:lnTo>
                    <a:lnTo>
                      <a:pt x="120" y="76"/>
                    </a:lnTo>
                    <a:lnTo>
                      <a:pt x="122" y="76"/>
                    </a:lnTo>
                    <a:lnTo>
                      <a:pt x="122" y="76"/>
                    </a:lnTo>
                    <a:lnTo>
                      <a:pt x="122" y="76"/>
                    </a:lnTo>
                    <a:lnTo>
                      <a:pt x="122" y="76"/>
                    </a:lnTo>
                    <a:lnTo>
                      <a:pt x="122" y="76"/>
                    </a:lnTo>
                    <a:lnTo>
                      <a:pt x="122" y="76"/>
                    </a:lnTo>
                    <a:lnTo>
                      <a:pt x="122" y="76"/>
                    </a:lnTo>
                    <a:lnTo>
                      <a:pt x="122" y="76"/>
                    </a:lnTo>
                    <a:lnTo>
                      <a:pt x="122" y="76"/>
                    </a:lnTo>
                    <a:lnTo>
                      <a:pt x="122" y="76"/>
                    </a:lnTo>
                    <a:lnTo>
                      <a:pt x="120" y="76"/>
                    </a:lnTo>
                    <a:lnTo>
                      <a:pt x="120" y="76"/>
                    </a:lnTo>
                    <a:lnTo>
                      <a:pt x="120" y="76"/>
                    </a:lnTo>
                    <a:lnTo>
                      <a:pt x="120" y="78"/>
                    </a:lnTo>
                    <a:lnTo>
                      <a:pt x="120" y="78"/>
                    </a:lnTo>
                    <a:lnTo>
                      <a:pt x="122" y="76"/>
                    </a:lnTo>
                    <a:lnTo>
                      <a:pt x="122" y="76"/>
                    </a:lnTo>
                    <a:lnTo>
                      <a:pt x="122" y="78"/>
                    </a:lnTo>
                    <a:lnTo>
                      <a:pt x="120" y="78"/>
                    </a:lnTo>
                    <a:lnTo>
                      <a:pt x="120" y="78"/>
                    </a:lnTo>
                    <a:lnTo>
                      <a:pt x="120" y="78"/>
                    </a:lnTo>
                    <a:lnTo>
                      <a:pt x="120" y="78"/>
                    </a:lnTo>
                    <a:lnTo>
                      <a:pt x="120" y="82"/>
                    </a:lnTo>
                    <a:lnTo>
                      <a:pt x="120" y="82"/>
                    </a:lnTo>
                    <a:lnTo>
                      <a:pt x="120" y="82"/>
                    </a:lnTo>
                    <a:lnTo>
                      <a:pt x="120" y="86"/>
                    </a:lnTo>
                    <a:lnTo>
                      <a:pt x="120" y="90"/>
                    </a:lnTo>
                    <a:lnTo>
                      <a:pt x="120" y="90"/>
                    </a:lnTo>
                    <a:lnTo>
                      <a:pt x="120" y="90"/>
                    </a:lnTo>
                    <a:lnTo>
                      <a:pt x="120" y="90"/>
                    </a:lnTo>
                    <a:lnTo>
                      <a:pt x="116" y="90"/>
                    </a:lnTo>
                    <a:lnTo>
                      <a:pt x="116" y="94"/>
                    </a:lnTo>
                    <a:lnTo>
                      <a:pt x="116" y="94"/>
                    </a:lnTo>
                    <a:lnTo>
                      <a:pt x="116" y="94"/>
                    </a:lnTo>
                    <a:lnTo>
                      <a:pt x="116" y="94"/>
                    </a:lnTo>
                    <a:lnTo>
                      <a:pt x="112" y="94"/>
                    </a:lnTo>
                    <a:lnTo>
                      <a:pt x="112" y="94"/>
                    </a:lnTo>
                    <a:lnTo>
                      <a:pt x="112" y="94"/>
                    </a:lnTo>
                    <a:lnTo>
                      <a:pt x="112" y="90"/>
                    </a:lnTo>
                    <a:lnTo>
                      <a:pt x="108" y="90"/>
                    </a:lnTo>
                    <a:lnTo>
                      <a:pt x="108" y="90"/>
                    </a:lnTo>
                    <a:lnTo>
                      <a:pt x="108" y="90"/>
                    </a:lnTo>
                    <a:lnTo>
                      <a:pt x="108" y="90"/>
                    </a:lnTo>
                    <a:lnTo>
                      <a:pt x="108" y="86"/>
                    </a:lnTo>
                    <a:lnTo>
                      <a:pt x="108" y="90"/>
                    </a:lnTo>
                    <a:lnTo>
                      <a:pt x="108" y="90"/>
                    </a:lnTo>
                    <a:lnTo>
                      <a:pt x="108" y="90"/>
                    </a:lnTo>
                    <a:lnTo>
                      <a:pt x="106" y="90"/>
                    </a:lnTo>
                    <a:lnTo>
                      <a:pt x="106" y="90"/>
                    </a:lnTo>
                    <a:lnTo>
                      <a:pt x="106" y="86"/>
                    </a:lnTo>
                    <a:lnTo>
                      <a:pt x="106" y="86"/>
                    </a:lnTo>
                    <a:lnTo>
                      <a:pt x="106" y="86"/>
                    </a:lnTo>
                    <a:lnTo>
                      <a:pt x="106" y="86"/>
                    </a:lnTo>
                    <a:lnTo>
                      <a:pt x="102" y="86"/>
                    </a:lnTo>
                    <a:lnTo>
                      <a:pt x="102" y="86"/>
                    </a:lnTo>
                    <a:lnTo>
                      <a:pt x="102" y="86"/>
                    </a:lnTo>
                    <a:lnTo>
                      <a:pt x="102" y="86"/>
                    </a:lnTo>
                    <a:lnTo>
                      <a:pt x="98" y="86"/>
                    </a:lnTo>
                    <a:lnTo>
                      <a:pt x="98" y="86"/>
                    </a:lnTo>
                    <a:lnTo>
                      <a:pt x="98" y="86"/>
                    </a:lnTo>
                    <a:lnTo>
                      <a:pt x="98" y="86"/>
                    </a:lnTo>
                    <a:lnTo>
                      <a:pt x="98" y="86"/>
                    </a:lnTo>
                    <a:lnTo>
                      <a:pt x="98" y="86"/>
                    </a:lnTo>
                    <a:lnTo>
                      <a:pt x="98" y="86"/>
                    </a:lnTo>
                    <a:lnTo>
                      <a:pt x="94" y="86"/>
                    </a:lnTo>
                    <a:lnTo>
                      <a:pt x="94" y="86"/>
                    </a:lnTo>
                    <a:lnTo>
                      <a:pt x="94" y="86"/>
                    </a:lnTo>
                    <a:lnTo>
                      <a:pt x="94" y="86"/>
                    </a:lnTo>
                    <a:lnTo>
                      <a:pt x="90" y="86"/>
                    </a:lnTo>
                    <a:lnTo>
                      <a:pt x="86" y="86"/>
                    </a:lnTo>
                    <a:lnTo>
                      <a:pt x="86" y="86"/>
                    </a:lnTo>
                    <a:lnTo>
                      <a:pt x="86" y="86"/>
                    </a:lnTo>
                    <a:lnTo>
                      <a:pt x="86" y="86"/>
                    </a:lnTo>
                    <a:lnTo>
                      <a:pt x="86" y="86"/>
                    </a:lnTo>
                    <a:lnTo>
                      <a:pt x="82" y="90"/>
                    </a:lnTo>
                    <a:lnTo>
                      <a:pt x="82" y="90"/>
                    </a:lnTo>
                    <a:lnTo>
                      <a:pt x="82" y="90"/>
                    </a:lnTo>
                    <a:lnTo>
                      <a:pt x="80" y="90"/>
                    </a:lnTo>
                    <a:lnTo>
                      <a:pt x="80" y="94"/>
                    </a:lnTo>
                    <a:lnTo>
                      <a:pt x="80" y="94"/>
                    </a:lnTo>
                    <a:lnTo>
                      <a:pt x="80" y="94"/>
                    </a:lnTo>
                    <a:lnTo>
                      <a:pt x="80" y="94"/>
                    </a:lnTo>
                    <a:lnTo>
                      <a:pt x="76" y="94"/>
                    </a:lnTo>
                    <a:lnTo>
                      <a:pt x="76" y="94"/>
                    </a:lnTo>
                    <a:lnTo>
                      <a:pt x="76" y="94"/>
                    </a:lnTo>
                    <a:lnTo>
                      <a:pt x="76" y="94"/>
                    </a:lnTo>
                    <a:lnTo>
                      <a:pt x="76" y="94"/>
                    </a:lnTo>
                    <a:lnTo>
                      <a:pt x="72" y="94"/>
                    </a:lnTo>
                    <a:lnTo>
                      <a:pt x="72" y="94"/>
                    </a:lnTo>
                    <a:lnTo>
                      <a:pt x="72" y="94"/>
                    </a:lnTo>
                    <a:lnTo>
                      <a:pt x="72" y="94"/>
                    </a:lnTo>
                    <a:lnTo>
                      <a:pt x="72" y="94"/>
                    </a:lnTo>
                    <a:lnTo>
                      <a:pt x="68" y="94"/>
                    </a:lnTo>
                    <a:lnTo>
                      <a:pt x="64" y="94"/>
                    </a:lnTo>
                    <a:lnTo>
                      <a:pt x="64" y="94"/>
                    </a:lnTo>
                    <a:lnTo>
                      <a:pt x="64" y="94"/>
                    </a:lnTo>
                    <a:lnTo>
                      <a:pt x="64" y="94"/>
                    </a:lnTo>
                    <a:lnTo>
                      <a:pt x="60" y="94"/>
                    </a:lnTo>
                    <a:lnTo>
                      <a:pt x="60" y="94"/>
                    </a:lnTo>
                    <a:lnTo>
                      <a:pt x="60" y="94"/>
                    </a:lnTo>
                    <a:lnTo>
                      <a:pt x="60" y="94"/>
                    </a:lnTo>
                    <a:lnTo>
                      <a:pt x="60" y="94"/>
                    </a:lnTo>
                    <a:lnTo>
                      <a:pt x="60" y="94"/>
                    </a:lnTo>
                    <a:lnTo>
                      <a:pt x="60" y="94"/>
                    </a:lnTo>
                    <a:lnTo>
                      <a:pt x="56" y="94"/>
                    </a:lnTo>
                    <a:lnTo>
                      <a:pt x="56" y="94"/>
                    </a:lnTo>
                    <a:lnTo>
                      <a:pt x="56" y="94"/>
                    </a:lnTo>
                    <a:lnTo>
                      <a:pt x="56"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2" name="Freeform 119">
                <a:extLst>
                  <a:ext uri="{FF2B5EF4-FFF2-40B4-BE49-F238E27FC236}">
                    <a16:creationId xmlns:a16="http://schemas.microsoft.com/office/drawing/2014/main" id="{EB58F777-3C67-4EBB-919C-B25E6D18E983}"/>
                  </a:ext>
                </a:extLst>
              </p:cNvPr>
              <p:cNvSpPr>
                <a:spLocks/>
              </p:cNvSpPr>
              <p:nvPr/>
            </p:nvSpPr>
            <p:spPr bwMode="auto">
              <a:xfrm>
                <a:off x="4807900" y="8572562"/>
                <a:ext cx="111525" cy="149862"/>
              </a:xfrm>
              <a:custGeom>
                <a:avLst/>
                <a:gdLst>
                  <a:gd name="T0" fmla="*/ 0 w 64"/>
                  <a:gd name="T1" fmla="*/ 68 h 86"/>
                  <a:gd name="T2" fmla="*/ 0 w 64"/>
                  <a:gd name="T3" fmla="*/ 64 h 86"/>
                  <a:gd name="T4" fmla="*/ 4 w 64"/>
                  <a:gd name="T5" fmla="*/ 60 h 86"/>
                  <a:gd name="T6" fmla="*/ 8 w 64"/>
                  <a:gd name="T7" fmla="*/ 58 h 86"/>
                  <a:gd name="T8" fmla="*/ 8 w 64"/>
                  <a:gd name="T9" fmla="*/ 54 h 86"/>
                  <a:gd name="T10" fmla="*/ 12 w 64"/>
                  <a:gd name="T11" fmla="*/ 54 h 86"/>
                  <a:gd name="T12" fmla="*/ 16 w 64"/>
                  <a:gd name="T13" fmla="*/ 50 h 86"/>
                  <a:gd name="T14" fmla="*/ 12 w 64"/>
                  <a:gd name="T15" fmla="*/ 46 h 86"/>
                  <a:gd name="T16" fmla="*/ 16 w 64"/>
                  <a:gd name="T17" fmla="*/ 46 h 86"/>
                  <a:gd name="T18" fmla="*/ 12 w 64"/>
                  <a:gd name="T19" fmla="*/ 38 h 86"/>
                  <a:gd name="T20" fmla="*/ 12 w 64"/>
                  <a:gd name="T21" fmla="*/ 30 h 86"/>
                  <a:gd name="T22" fmla="*/ 12 w 64"/>
                  <a:gd name="T23" fmla="*/ 28 h 86"/>
                  <a:gd name="T24" fmla="*/ 8 w 64"/>
                  <a:gd name="T25" fmla="*/ 24 h 86"/>
                  <a:gd name="T26" fmla="*/ 12 w 64"/>
                  <a:gd name="T27" fmla="*/ 20 h 86"/>
                  <a:gd name="T28" fmla="*/ 12 w 64"/>
                  <a:gd name="T29" fmla="*/ 20 h 86"/>
                  <a:gd name="T30" fmla="*/ 12 w 64"/>
                  <a:gd name="T31" fmla="*/ 16 h 86"/>
                  <a:gd name="T32" fmla="*/ 8 w 64"/>
                  <a:gd name="T33" fmla="*/ 12 h 86"/>
                  <a:gd name="T34" fmla="*/ 8 w 64"/>
                  <a:gd name="T35" fmla="*/ 12 h 86"/>
                  <a:gd name="T36" fmla="*/ 4 w 64"/>
                  <a:gd name="T37" fmla="*/ 4 h 86"/>
                  <a:gd name="T38" fmla="*/ 12 w 64"/>
                  <a:gd name="T39" fmla="*/ 4 h 86"/>
                  <a:gd name="T40" fmla="*/ 16 w 64"/>
                  <a:gd name="T41" fmla="*/ 0 h 86"/>
                  <a:gd name="T42" fmla="*/ 24 w 64"/>
                  <a:gd name="T43" fmla="*/ 0 h 86"/>
                  <a:gd name="T44" fmla="*/ 26 w 64"/>
                  <a:gd name="T45" fmla="*/ 4 h 86"/>
                  <a:gd name="T46" fmla="*/ 34 w 64"/>
                  <a:gd name="T47" fmla="*/ 8 h 86"/>
                  <a:gd name="T48" fmla="*/ 34 w 64"/>
                  <a:gd name="T49" fmla="*/ 12 h 86"/>
                  <a:gd name="T50" fmla="*/ 42 w 64"/>
                  <a:gd name="T51" fmla="*/ 20 h 86"/>
                  <a:gd name="T52" fmla="*/ 42 w 64"/>
                  <a:gd name="T53" fmla="*/ 24 h 86"/>
                  <a:gd name="T54" fmla="*/ 46 w 64"/>
                  <a:gd name="T55" fmla="*/ 28 h 86"/>
                  <a:gd name="T56" fmla="*/ 42 w 64"/>
                  <a:gd name="T57" fmla="*/ 28 h 86"/>
                  <a:gd name="T58" fmla="*/ 46 w 64"/>
                  <a:gd name="T59" fmla="*/ 28 h 86"/>
                  <a:gd name="T60" fmla="*/ 50 w 64"/>
                  <a:gd name="T61" fmla="*/ 30 h 86"/>
                  <a:gd name="T62" fmla="*/ 52 w 64"/>
                  <a:gd name="T63" fmla="*/ 34 h 86"/>
                  <a:gd name="T64" fmla="*/ 56 w 64"/>
                  <a:gd name="T65" fmla="*/ 30 h 86"/>
                  <a:gd name="T66" fmla="*/ 60 w 64"/>
                  <a:gd name="T67" fmla="*/ 30 h 86"/>
                  <a:gd name="T68" fmla="*/ 60 w 64"/>
                  <a:gd name="T69" fmla="*/ 34 h 86"/>
                  <a:gd name="T70" fmla="*/ 56 w 64"/>
                  <a:gd name="T71" fmla="*/ 34 h 86"/>
                  <a:gd name="T72" fmla="*/ 60 w 64"/>
                  <a:gd name="T73" fmla="*/ 38 h 86"/>
                  <a:gd name="T74" fmla="*/ 60 w 64"/>
                  <a:gd name="T75" fmla="*/ 42 h 86"/>
                  <a:gd name="T76" fmla="*/ 60 w 64"/>
                  <a:gd name="T77" fmla="*/ 54 h 86"/>
                  <a:gd name="T78" fmla="*/ 64 w 64"/>
                  <a:gd name="T79" fmla="*/ 58 h 86"/>
                  <a:gd name="T80" fmla="*/ 60 w 64"/>
                  <a:gd name="T81" fmla="*/ 64 h 86"/>
                  <a:gd name="T82" fmla="*/ 56 w 64"/>
                  <a:gd name="T83" fmla="*/ 72 h 86"/>
                  <a:gd name="T84" fmla="*/ 56 w 64"/>
                  <a:gd name="T85" fmla="*/ 76 h 86"/>
                  <a:gd name="T86" fmla="*/ 52 w 64"/>
                  <a:gd name="T87" fmla="*/ 76 h 86"/>
                  <a:gd name="T88" fmla="*/ 46 w 64"/>
                  <a:gd name="T89" fmla="*/ 78 h 86"/>
                  <a:gd name="T90" fmla="*/ 42 w 64"/>
                  <a:gd name="T91" fmla="*/ 78 h 86"/>
                  <a:gd name="T92" fmla="*/ 34 w 64"/>
                  <a:gd name="T93" fmla="*/ 82 h 86"/>
                  <a:gd name="T94" fmla="*/ 30 w 64"/>
                  <a:gd name="T95" fmla="*/ 86 h 86"/>
                  <a:gd name="T96" fmla="*/ 30 w 64"/>
                  <a:gd name="T97" fmla="*/ 78 h 86"/>
                  <a:gd name="T98" fmla="*/ 26 w 64"/>
                  <a:gd name="T99" fmla="*/ 76 h 86"/>
                  <a:gd name="T100" fmla="*/ 20 w 64"/>
                  <a:gd name="T101" fmla="*/ 76 h 86"/>
                  <a:gd name="T102" fmla="*/ 20 w 64"/>
                  <a:gd name="T103" fmla="*/ 72 h 86"/>
                  <a:gd name="T104" fmla="*/ 12 w 64"/>
                  <a:gd name="T105" fmla="*/ 78 h 86"/>
                  <a:gd name="T106" fmla="*/ 12 w 64"/>
                  <a:gd name="T107" fmla="*/ 82 h 86"/>
                  <a:gd name="T108" fmla="*/ 12 w 64"/>
                  <a:gd name="T109" fmla="*/ 82 h 86"/>
                  <a:gd name="T110" fmla="*/ 8 w 64"/>
                  <a:gd name="T111" fmla="*/ 78 h 86"/>
                  <a:gd name="T112" fmla="*/ 4 w 64"/>
                  <a:gd name="T113" fmla="*/ 76 h 86"/>
                  <a:gd name="T114" fmla="*/ 4 w 64"/>
                  <a:gd name="T115" fmla="*/ 76 h 86"/>
                  <a:gd name="T116" fmla="*/ 0 w 64"/>
                  <a:gd name="T117"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86">
                    <a:moveTo>
                      <a:pt x="0" y="72"/>
                    </a:moveTo>
                    <a:lnTo>
                      <a:pt x="0" y="72"/>
                    </a:lnTo>
                    <a:lnTo>
                      <a:pt x="0" y="72"/>
                    </a:lnTo>
                    <a:lnTo>
                      <a:pt x="0" y="72"/>
                    </a:lnTo>
                    <a:lnTo>
                      <a:pt x="0" y="72"/>
                    </a:lnTo>
                    <a:lnTo>
                      <a:pt x="0" y="68"/>
                    </a:lnTo>
                    <a:lnTo>
                      <a:pt x="0" y="68"/>
                    </a:lnTo>
                    <a:lnTo>
                      <a:pt x="0" y="68"/>
                    </a:lnTo>
                    <a:lnTo>
                      <a:pt x="0" y="68"/>
                    </a:lnTo>
                    <a:lnTo>
                      <a:pt x="0" y="64"/>
                    </a:lnTo>
                    <a:lnTo>
                      <a:pt x="0" y="64"/>
                    </a:lnTo>
                    <a:lnTo>
                      <a:pt x="0" y="64"/>
                    </a:lnTo>
                    <a:lnTo>
                      <a:pt x="0" y="64"/>
                    </a:lnTo>
                    <a:lnTo>
                      <a:pt x="4" y="64"/>
                    </a:lnTo>
                    <a:lnTo>
                      <a:pt x="4" y="60"/>
                    </a:lnTo>
                    <a:lnTo>
                      <a:pt x="4" y="60"/>
                    </a:lnTo>
                    <a:lnTo>
                      <a:pt x="4" y="60"/>
                    </a:lnTo>
                    <a:lnTo>
                      <a:pt x="4" y="60"/>
                    </a:lnTo>
                    <a:lnTo>
                      <a:pt x="4" y="58"/>
                    </a:lnTo>
                    <a:lnTo>
                      <a:pt x="4" y="58"/>
                    </a:lnTo>
                    <a:lnTo>
                      <a:pt x="8" y="58"/>
                    </a:lnTo>
                    <a:lnTo>
                      <a:pt x="8" y="58"/>
                    </a:lnTo>
                    <a:lnTo>
                      <a:pt x="8" y="58"/>
                    </a:lnTo>
                    <a:lnTo>
                      <a:pt x="8" y="58"/>
                    </a:lnTo>
                    <a:lnTo>
                      <a:pt x="8" y="58"/>
                    </a:lnTo>
                    <a:lnTo>
                      <a:pt x="8" y="58"/>
                    </a:lnTo>
                    <a:lnTo>
                      <a:pt x="8" y="58"/>
                    </a:lnTo>
                    <a:lnTo>
                      <a:pt x="8" y="58"/>
                    </a:lnTo>
                    <a:lnTo>
                      <a:pt x="8" y="54"/>
                    </a:lnTo>
                    <a:lnTo>
                      <a:pt x="8" y="54"/>
                    </a:lnTo>
                    <a:lnTo>
                      <a:pt x="8" y="54"/>
                    </a:lnTo>
                    <a:lnTo>
                      <a:pt x="8" y="54"/>
                    </a:lnTo>
                    <a:lnTo>
                      <a:pt x="8" y="54"/>
                    </a:lnTo>
                    <a:lnTo>
                      <a:pt x="8" y="54"/>
                    </a:lnTo>
                    <a:lnTo>
                      <a:pt x="12" y="54"/>
                    </a:lnTo>
                    <a:lnTo>
                      <a:pt x="12" y="54"/>
                    </a:lnTo>
                    <a:lnTo>
                      <a:pt x="12" y="54"/>
                    </a:lnTo>
                    <a:lnTo>
                      <a:pt x="16" y="54"/>
                    </a:lnTo>
                    <a:lnTo>
                      <a:pt x="16" y="54"/>
                    </a:lnTo>
                    <a:lnTo>
                      <a:pt x="16" y="54"/>
                    </a:lnTo>
                    <a:lnTo>
                      <a:pt x="16" y="50"/>
                    </a:lnTo>
                    <a:lnTo>
                      <a:pt x="16" y="50"/>
                    </a:lnTo>
                    <a:lnTo>
                      <a:pt x="16" y="50"/>
                    </a:lnTo>
                    <a:lnTo>
                      <a:pt x="16" y="50"/>
                    </a:lnTo>
                    <a:lnTo>
                      <a:pt x="16" y="50"/>
                    </a:lnTo>
                    <a:lnTo>
                      <a:pt x="16" y="46"/>
                    </a:lnTo>
                    <a:lnTo>
                      <a:pt x="12" y="46"/>
                    </a:lnTo>
                    <a:lnTo>
                      <a:pt x="12" y="46"/>
                    </a:lnTo>
                    <a:lnTo>
                      <a:pt x="12" y="42"/>
                    </a:lnTo>
                    <a:lnTo>
                      <a:pt x="12" y="42"/>
                    </a:lnTo>
                    <a:lnTo>
                      <a:pt x="12" y="46"/>
                    </a:lnTo>
                    <a:lnTo>
                      <a:pt x="16" y="46"/>
                    </a:lnTo>
                    <a:lnTo>
                      <a:pt x="16" y="46"/>
                    </a:lnTo>
                    <a:lnTo>
                      <a:pt x="16" y="46"/>
                    </a:lnTo>
                    <a:lnTo>
                      <a:pt x="16" y="42"/>
                    </a:lnTo>
                    <a:lnTo>
                      <a:pt x="16" y="42"/>
                    </a:lnTo>
                    <a:lnTo>
                      <a:pt x="16" y="42"/>
                    </a:lnTo>
                    <a:lnTo>
                      <a:pt x="16" y="42"/>
                    </a:lnTo>
                    <a:lnTo>
                      <a:pt x="12" y="38"/>
                    </a:lnTo>
                    <a:lnTo>
                      <a:pt x="12" y="38"/>
                    </a:lnTo>
                    <a:lnTo>
                      <a:pt x="12" y="38"/>
                    </a:lnTo>
                    <a:lnTo>
                      <a:pt x="12" y="38"/>
                    </a:lnTo>
                    <a:lnTo>
                      <a:pt x="12" y="38"/>
                    </a:lnTo>
                    <a:lnTo>
                      <a:pt x="12" y="34"/>
                    </a:lnTo>
                    <a:lnTo>
                      <a:pt x="12" y="34"/>
                    </a:lnTo>
                    <a:lnTo>
                      <a:pt x="12" y="30"/>
                    </a:lnTo>
                    <a:lnTo>
                      <a:pt x="12" y="30"/>
                    </a:lnTo>
                    <a:lnTo>
                      <a:pt x="12" y="28"/>
                    </a:lnTo>
                    <a:lnTo>
                      <a:pt x="12" y="28"/>
                    </a:lnTo>
                    <a:lnTo>
                      <a:pt x="16" y="28"/>
                    </a:lnTo>
                    <a:lnTo>
                      <a:pt x="16" y="28"/>
                    </a:lnTo>
                    <a:lnTo>
                      <a:pt x="12" y="28"/>
                    </a:lnTo>
                    <a:lnTo>
                      <a:pt x="12" y="24"/>
                    </a:lnTo>
                    <a:lnTo>
                      <a:pt x="12" y="28"/>
                    </a:lnTo>
                    <a:lnTo>
                      <a:pt x="8" y="28"/>
                    </a:lnTo>
                    <a:lnTo>
                      <a:pt x="8" y="28"/>
                    </a:lnTo>
                    <a:lnTo>
                      <a:pt x="8" y="28"/>
                    </a:lnTo>
                    <a:lnTo>
                      <a:pt x="8" y="24"/>
                    </a:lnTo>
                    <a:lnTo>
                      <a:pt x="12" y="24"/>
                    </a:lnTo>
                    <a:lnTo>
                      <a:pt x="12" y="24"/>
                    </a:lnTo>
                    <a:lnTo>
                      <a:pt x="12" y="20"/>
                    </a:lnTo>
                    <a:lnTo>
                      <a:pt x="12" y="20"/>
                    </a:lnTo>
                    <a:lnTo>
                      <a:pt x="12" y="20"/>
                    </a:lnTo>
                    <a:lnTo>
                      <a:pt x="12" y="20"/>
                    </a:lnTo>
                    <a:lnTo>
                      <a:pt x="12" y="20"/>
                    </a:lnTo>
                    <a:lnTo>
                      <a:pt x="16" y="20"/>
                    </a:lnTo>
                    <a:lnTo>
                      <a:pt x="16" y="20"/>
                    </a:lnTo>
                    <a:lnTo>
                      <a:pt x="16" y="20"/>
                    </a:lnTo>
                    <a:lnTo>
                      <a:pt x="16" y="20"/>
                    </a:lnTo>
                    <a:lnTo>
                      <a:pt x="12" y="20"/>
                    </a:lnTo>
                    <a:lnTo>
                      <a:pt x="12" y="20"/>
                    </a:lnTo>
                    <a:lnTo>
                      <a:pt x="12" y="20"/>
                    </a:lnTo>
                    <a:lnTo>
                      <a:pt x="12" y="20"/>
                    </a:lnTo>
                    <a:lnTo>
                      <a:pt x="12" y="20"/>
                    </a:lnTo>
                    <a:lnTo>
                      <a:pt x="12" y="20"/>
                    </a:lnTo>
                    <a:lnTo>
                      <a:pt x="12" y="16"/>
                    </a:lnTo>
                    <a:lnTo>
                      <a:pt x="8" y="16"/>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8"/>
                    </a:lnTo>
                    <a:lnTo>
                      <a:pt x="8" y="8"/>
                    </a:lnTo>
                    <a:lnTo>
                      <a:pt x="8" y="8"/>
                    </a:lnTo>
                    <a:lnTo>
                      <a:pt x="8" y="8"/>
                    </a:lnTo>
                    <a:lnTo>
                      <a:pt x="4" y="4"/>
                    </a:lnTo>
                    <a:lnTo>
                      <a:pt x="4" y="4"/>
                    </a:lnTo>
                    <a:lnTo>
                      <a:pt x="4" y="4"/>
                    </a:lnTo>
                    <a:lnTo>
                      <a:pt x="8" y="4"/>
                    </a:lnTo>
                    <a:lnTo>
                      <a:pt x="8" y="4"/>
                    </a:lnTo>
                    <a:lnTo>
                      <a:pt x="8" y="4"/>
                    </a:lnTo>
                    <a:lnTo>
                      <a:pt x="12" y="4"/>
                    </a:lnTo>
                    <a:lnTo>
                      <a:pt x="12" y="4"/>
                    </a:lnTo>
                    <a:lnTo>
                      <a:pt x="12" y="4"/>
                    </a:lnTo>
                    <a:lnTo>
                      <a:pt x="16" y="0"/>
                    </a:lnTo>
                    <a:lnTo>
                      <a:pt x="16" y="0"/>
                    </a:lnTo>
                    <a:lnTo>
                      <a:pt x="16" y="0"/>
                    </a:lnTo>
                    <a:lnTo>
                      <a:pt x="16" y="0"/>
                    </a:lnTo>
                    <a:lnTo>
                      <a:pt x="20" y="0"/>
                    </a:lnTo>
                    <a:lnTo>
                      <a:pt x="20" y="0"/>
                    </a:lnTo>
                    <a:lnTo>
                      <a:pt x="20" y="0"/>
                    </a:lnTo>
                    <a:lnTo>
                      <a:pt x="20" y="0"/>
                    </a:lnTo>
                    <a:lnTo>
                      <a:pt x="24" y="0"/>
                    </a:lnTo>
                    <a:lnTo>
                      <a:pt x="24" y="0"/>
                    </a:lnTo>
                    <a:lnTo>
                      <a:pt x="26" y="0"/>
                    </a:lnTo>
                    <a:lnTo>
                      <a:pt x="26" y="0"/>
                    </a:lnTo>
                    <a:lnTo>
                      <a:pt x="26" y="0"/>
                    </a:lnTo>
                    <a:lnTo>
                      <a:pt x="26" y="0"/>
                    </a:lnTo>
                    <a:lnTo>
                      <a:pt x="26" y="4"/>
                    </a:lnTo>
                    <a:lnTo>
                      <a:pt x="26" y="4"/>
                    </a:lnTo>
                    <a:lnTo>
                      <a:pt x="30" y="4"/>
                    </a:lnTo>
                    <a:lnTo>
                      <a:pt x="30" y="4"/>
                    </a:lnTo>
                    <a:lnTo>
                      <a:pt x="30" y="4"/>
                    </a:lnTo>
                    <a:lnTo>
                      <a:pt x="30" y="8"/>
                    </a:lnTo>
                    <a:lnTo>
                      <a:pt x="30" y="8"/>
                    </a:lnTo>
                    <a:lnTo>
                      <a:pt x="34" y="8"/>
                    </a:lnTo>
                    <a:lnTo>
                      <a:pt x="34" y="8"/>
                    </a:lnTo>
                    <a:lnTo>
                      <a:pt x="34" y="8"/>
                    </a:lnTo>
                    <a:lnTo>
                      <a:pt x="34" y="8"/>
                    </a:lnTo>
                    <a:lnTo>
                      <a:pt x="34" y="12"/>
                    </a:lnTo>
                    <a:lnTo>
                      <a:pt x="34" y="12"/>
                    </a:lnTo>
                    <a:lnTo>
                      <a:pt x="34" y="12"/>
                    </a:lnTo>
                    <a:lnTo>
                      <a:pt x="34" y="12"/>
                    </a:lnTo>
                    <a:lnTo>
                      <a:pt x="34" y="12"/>
                    </a:lnTo>
                    <a:lnTo>
                      <a:pt x="38" y="16"/>
                    </a:lnTo>
                    <a:lnTo>
                      <a:pt x="38" y="16"/>
                    </a:lnTo>
                    <a:lnTo>
                      <a:pt x="42" y="20"/>
                    </a:lnTo>
                    <a:lnTo>
                      <a:pt x="42" y="20"/>
                    </a:lnTo>
                    <a:lnTo>
                      <a:pt x="42" y="20"/>
                    </a:lnTo>
                    <a:lnTo>
                      <a:pt x="42" y="20"/>
                    </a:lnTo>
                    <a:lnTo>
                      <a:pt x="46" y="20"/>
                    </a:lnTo>
                    <a:lnTo>
                      <a:pt x="46" y="20"/>
                    </a:lnTo>
                    <a:lnTo>
                      <a:pt x="42" y="24"/>
                    </a:lnTo>
                    <a:lnTo>
                      <a:pt x="42" y="24"/>
                    </a:lnTo>
                    <a:lnTo>
                      <a:pt x="42" y="24"/>
                    </a:lnTo>
                    <a:lnTo>
                      <a:pt x="42" y="24"/>
                    </a:lnTo>
                    <a:lnTo>
                      <a:pt x="42" y="24"/>
                    </a:lnTo>
                    <a:lnTo>
                      <a:pt x="42" y="24"/>
                    </a:lnTo>
                    <a:lnTo>
                      <a:pt x="46" y="24"/>
                    </a:lnTo>
                    <a:lnTo>
                      <a:pt x="46" y="28"/>
                    </a:lnTo>
                    <a:lnTo>
                      <a:pt x="46" y="28"/>
                    </a:lnTo>
                    <a:lnTo>
                      <a:pt x="46" y="28"/>
                    </a:lnTo>
                    <a:lnTo>
                      <a:pt x="46" y="28"/>
                    </a:lnTo>
                    <a:lnTo>
                      <a:pt x="42" y="28"/>
                    </a:lnTo>
                    <a:lnTo>
                      <a:pt x="42" y="28"/>
                    </a:lnTo>
                    <a:lnTo>
                      <a:pt x="42" y="28"/>
                    </a:lnTo>
                    <a:lnTo>
                      <a:pt x="42" y="28"/>
                    </a:lnTo>
                    <a:lnTo>
                      <a:pt x="42" y="28"/>
                    </a:lnTo>
                    <a:lnTo>
                      <a:pt x="42" y="28"/>
                    </a:lnTo>
                    <a:lnTo>
                      <a:pt x="42" y="28"/>
                    </a:lnTo>
                    <a:lnTo>
                      <a:pt x="46" y="28"/>
                    </a:lnTo>
                    <a:lnTo>
                      <a:pt x="46" y="28"/>
                    </a:lnTo>
                    <a:lnTo>
                      <a:pt x="46" y="28"/>
                    </a:lnTo>
                    <a:lnTo>
                      <a:pt x="46" y="30"/>
                    </a:lnTo>
                    <a:lnTo>
                      <a:pt x="46" y="30"/>
                    </a:lnTo>
                    <a:lnTo>
                      <a:pt x="46" y="30"/>
                    </a:lnTo>
                    <a:lnTo>
                      <a:pt x="46" y="30"/>
                    </a:lnTo>
                    <a:lnTo>
                      <a:pt x="50" y="30"/>
                    </a:lnTo>
                    <a:lnTo>
                      <a:pt x="50" y="30"/>
                    </a:lnTo>
                    <a:lnTo>
                      <a:pt x="50" y="30"/>
                    </a:lnTo>
                    <a:lnTo>
                      <a:pt x="52" y="30"/>
                    </a:lnTo>
                    <a:lnTo>
                      <a:pt x="52" y="30"/>
                    </a:lnTo>
                    <a:lnTo>
                      <a:pt x="52" y="30"/>
                    </a:lnTo>
                    <a:lnTo>
                      <a:pt x="52" y="34"/>
                    </a:lnTo>
                    <a:lnTo>
                      <a:pt x="52" y="34"/>
                    </a:lnTo>
                    <a:lnTo>
                      <a:pt x="52" y="34"/>
                    </a:lnTo>
                    <a:lnTo>
                      <a:pt x="52" y="30"/>
                    </a:lnTo>
                    <a:lnTo>
                      <a:pt x="56" y="30"/>
                    </a:lnTo>
                    <a:lnTo>
                      <a:pt x="56" y="30"/>
                    </a:lnTo>
                    <a:lnTo>
                      <a:pt x="56" y="30"/>
                    </a:lnTo>
                    <a:lnTo>
                      <a:pt x="56" y="30"/>
                    </a:lnTo>
                    <a:lnTo>
                      <a:pt x="56" y="30"/>
                    </a:lnTo>
                    <a:lnTo>
                      <a:pt x="56" y="30"/>
                    </a:lnTo>
                    <a:lnTo>
                      <a:pt x="56" y="30"/>
                    </a:lnTo>
                    <a:lnTo>
                      <a:pt x="60" y="30"/>
                    </a:lnTo>
                    <a:lnTo>
                      <a:pt x="60" y="30"/>
                    </a:lnTo>
                    <a:lnTo>
                      <a:pt x="60" y="30"/>
                    </a:lnTo>
                    <a:lnTo>
                      <a:pt x="60" y="30"/>
                    </a:lnTo>
                    <a:lnTo>
                      <a:pt x="60" y="30"/>
                    </a:lnTo>
                    <a:lnTo>
                      <a:pt x="60" y="30"/>
                    </a:lnTo>
                    <a:lnTo>
                      <a:pt x="60" y="30"/>
                    </a:lnTo>
                    <a:lnTo>
                      <a:pt x="60" y="34"/>
                    </a:lnTo>
                    <a:lnTo>
                      <a:pt x="60" y="34"/>
                    </a:lnTo>
                    <a:lnTo>
                      <a:pt x="60" y="34"/>
                    </a:lnTo>
                    <a:lnTo>
                      <a:pt x="60" y="34"/>
                    </a:lnTo>
                    <a:lnTo>
                      <a:pt x="60" y="30"/>
                    </a:lnTo>
                    <a:lnTo>
                      <a:pt x="60" y="30"/>
                    </a:lnTo>
                    <a:lnTo>
                      <a:pt x="56" y="34"/>
                    </a:lnTo>
                    <a:lnTo>
                      <a:pt x="56" y="34"/>
                    </a:lnTo>
                    <a:lnTo>
                      <a:pt x="60" y="38"/>
                    </a:lnTo>
                    <a:lnTo>
                      <a:pt x="60" y="38"/>
                    </a:lnTo>
                    <a:lnTo>
                      <a:pt x="60" y="38"/>
                    </a:lnTo>
                    <a:lnTo>
                      <a:pt x="60" y="38"/>
                    </a:lnTo>
                    <a:lnTo>
                      <a:pt x="60" y="38"/>
                    </a:lnTo>
                    <a:lnTo>
                      <a:pt x="60" y="38"/>
                    </a:lnTo>
                    <a:lnTo>
                      <a:pt x="60" y="38"/>
                    </a:lnTo>
                    <a:lnTo>
                      <a:pt x="60" y="38"/>
                    </a:lnTo>
                    <a:lnTo>
                      <a:pt x="60" y="38"/>
                    </a:lnTo>
                    <a:lnTo>
                      <a:pt x="60" y="38"/>
                    </a:lnTo>
                    <a:lnTo>
                      <a:pt x="60" y="42"/>
                    </a:lnTo>
                    <a:lnTo>
                      <a:pt x="60" y="42"/>
                    </a:lnTo>
                    <a:lnTo>
                      <a:pt x="60" y="42"/>
                    </a:lnTo>
                    <a:lnTo>
                      <a:pt x="56" y="42"/>
                    </a:lnTo>
                    <a:lnTo>
                      <a:pt x="56" y="46"/>
                    </a:lnTo>
                    <a:lnTo>
                      <a:pt x="56" y="50"/>
                    </a:lnTo>
                    <a:lnTo>
                      <a:pt x="60" y="54"/>
                    </a:lnTo>
                    <a:lnTo>
                      <a:pt x="60" y="54"/>
                    </a:lnTo>
                    <a:lnTo>
                      <a:pt x="60" y="58"/>
                    </a:lnTo>
                    <a:lnTo>
                      <a:pt x="60" y="58"/>
                    </a:lnTo>
                    <a:lnTo>
                      <a:pt x="60" y="58"/>
                    </a:lnTo>
                    <a:lnTo>
                      <a:pt x="64" y="58"/>
                    </a:lnTo>
                    <a:lnTo>
                      <a:pt x="64" y="58"/>
                    </a:lnTo>
                    <a:lnTo>
                      <a:pt x="64" y="60"/>
                    </a:lnTo>
                    <a:lnTo>
                      <a:pt x="64" y="60"/>
                    </a:lnTo>
                    <a:lnTo>
                      <a:pt x="64" y="60"/>
                    </a:lnTo>
                    <a:lnTo>
                      <a:pt x="64" y="60"/>
                    </a:lnTo>
                    <a:lnTo>
                      <a:pt x="64" y="60"/>
                    </a:lnTo>
                    <a:lnTo>
                      <a:pt x="60" y="64"/>
                    </a:lnTo>
                    <a:lnTo>
                      <a:pt x="60" y="64"/>
                    </a:lnTo>
                    <a:lnTo>
                      <a:pt x="60" y="64"/>
                    </a:lnTo>
                    <a:lnTo>
                      <a:pt x="60" y="64"/>
                    </a:lnTo>
                    <a:lnTo>
                      <a:pt x="56" y="64"/>
                    </a:lnTo>
                    <a:lnTo>
                      <a:pt x="56" y="68"/>
                    </a:lnTo>
                    <a:lnTo>
                      <a:pt x="56" y="72"/>
                    </a:lnTo>
                    <a:lnTo>
                      <a:pt x="56" y="72"/>
                    </a:lnTo>
                    <a:lnTo>
                      <a:pt x="56" y="72"/>
                    </a:lnTo>
                    <a:lnTo>
                      <a:pt x="60" y="72"/>
                    </a:lnTo>
                    <a:lnTo>
                      <a:pt x="60" y="72"/>
                    </a:lnTo>
                    <a:lnTo>
                      <a:pt x="60" y="76"/>
                    </a:lnTo>
                    <a:lnTo>
                      <a:pt x="56" y="76"/>
                    </a:lnTo>
                    <a:lnTo>
                      <a:pt x="56" y="76"/>
                    </a:lnTo>
                    <a:lnTo>
                      <a:pt x="56" y="76"/>
                    </a:lnTo>
                    <a:lnTo>
                      <a:pt x="56" y="76"/>
                    </a:lnTo>
                    <a:lnTo>
                      <a:pt x="56" y="76"/>
                    </a:lnTo>
                    <a:lnTo>
                      <a:pt x="52" y="76"/>
                    </a:lnTo>
                    <a:lnTo>
                      <a:pt x="52" y="76"/>
                    </a:lnTo>
                    <a:lnTo>
                      <a:pt x="52" y="76"/>
                    </a:lnTo>
                    <a:lnTo>
                      <a:pt x="52" y="76"/>
                    </a:lnTo>
                    <a:lnTo>
                      <a:pt x="50" y="76"/>
                    </a:lnTo>
                    <a:lnTo>
                      <a:pt x="50" y="76"/>
                    </a:lnTo>
                    <a:lnTo>
                      <a:pt x="50" y="78"/>
                    </a:lnTo>
                    <a:lnTo>
                      <a:pt x="46" y="78"/>
                    </a:lnTo>
                    <a:lnTo>
                      <a:pt x="46" y="78"/>
                    </a:lnTo>
                    <a:lnTo>
                      <a:pt x="46" y="78"/>
                    </a:lnTo>
                    <a:lnTo>
                      <a:pt x="46" y="78"/>
                    </a:lnTo>
                    <a:lnTo>
                      <a:pt x="42" y="78"/>
                    </a:lnTo>
                    <a:lnTo>
                      <a:pt x="42" y="78"/>
                    </a:lnTo>
                    <a:lnTo>
                      <a:pt x="42" y="78"/>
                    </a:lnTo>
                    <a:lnTo>
                      <a:pt x="42" y="78"/>
                    </a:lnTo>
                    <a:lnTo>
                      <a:pt x="38" y="78"/>
                    </a:lnTo>
                    <a:lnTo>
                      <a:pt x="38" y="78"/>
                    </a:lnTo>
                    <a:lnTo>
                      <a:pt x="34" y="78"/>
                    </a:lnTo>
                    <a:lnTo>
                      <a:pt x="34" y="82"/>
                    </a:lnTo>
                    <a:lnTo>
                      <a:pt x="34" y="82"/>
                    </a:lnTo>
                    <a:lnTo>
                      <a:pt x="34" y="82"/>
                    </a:lnTo>
                    <a:lnTo>
                      <a:pt x="34" y="82"/>
                    </a:lnTo>
                    <a:lnTo>
                      <a:pt x="34" y="86"/>
                    </a:lnTo>
                    <a:lnTo>
                      <a:pt x="34" y="86"/>
                    </a:lnTo>
                    <a:lnTo>
                      <a:pt x="30" y="86"/>
                    </a:lnTo>
                    <a:lnTo>
                      <a:pt x="30" y="86"/>
                    </a:lnTo>
                    <a:lnTo>
                      <a:pt x="30" y="82"/>
                    </a:lnTo>
                    <a:lnTo>
                      <a:pt x="30" y="82"/>
                    </a:lnTo>
                    <a:lnTo>
                      <a:pt x="30" y="82"/>
                    </a:lnTo>
                    <a:lnTo>
                      <a:pt x="30" y="82"/>
                    </a:lnTo>
                    <a:lnTo>
                      <a:pt x="30" y="78"/>
                    </a:lnTo>
                    <a:lnTo>
                      <a:pt x="30" y="78"/>
                    </a:lnTo>
                    <a:lnTo>
                      <a:pt x="30" y="78"/>
                    </a:lnTo>
                    <a:lnTo>
                      <a:pt x="26" y="76"/>
                    </a:lnTo>
                    <a:lnTo>
                      <a:pt x="26" y="76"/>
                    </a:lnTo>
                    <a:lnTo>
                      <a:pt x="26" y="76"/>
                    </a:lnTo>
                    <a:lnTo>
                      <a:pt x="26" y="76"/>
                    </a:lnTo>
                    <a:lnTo>
                      <a:pt x="26" y="76"/>
                    </a:lnTo>
                    <a:lnTo>
                      <a:pt x="26" y="72"/>
                    </a:lnTo>
                    <a:lnTo>
                      <a:pt x="24" y="72"/>
                    </a:lnTo>
                    <a:lnTo>
                      <a:pt x="24" y="72"/>
                    </a:lnTo>
                    <a:lnTo>
                      <a:pt x="24" y="72"/>
                    </a:lnTo>
                    <a:lnTo>
                      <a:pt x="24" y="72"/>
                    </a:lnTo>
                    <a:lnTo>
                      <a:pt x="20" y="76"/>
                    </a:lnTo>
                    <a:lnTo>
                      <a:pt x="20" y="72"/>
                    </a:lnTo>
                    <a:lnTo>
                      <a:pt x="20" y="72"/>
                    </a:lnTo>
                    <a:lnTo>
                      <a:pt x="20" y="72"/>
                    </a:lnTo>
                    <a:lnTo>
                      <a:pt x="20" y="72"/>
                    </a:lnTo>
                    <a:lnTo>
                      <a:pt x="20" y="72"/>
                    </a:lnTo>
                    <a:lnTo>
                      <a:pt x="20" y="72"/>
                    </a:lnTo>
                    <a:lnTo>
                      <a:pt x="20" y="72"/>
                    </a:lnTo>
                    <a:lnTo>
                      <a:pt x="20" y="72"/>
                    </a:lnTo>
                    <a:lnTo>
                      <a:pt x="16" y="72"/>
                    </a:lnTo>
                    <a:lnTo>
                      <a:pt x="16" y="72"/>
                    </a:lnTo>
                    <a:lnTo>
                      <a:pt x="16" y="76"/>
                    </a:lnTo>
                    <a:lnTo>
                      <a:pt x="12" y="78"/>
                    </a:lnTo>
                    <a:lnTo>
                      <a:pt x="12" y="78"/>
                    </a:lnTo>
                    <a:lnTo>
                      <a:pt x="16" y="78"/>
                    </a:lnTo>
                    <a:lnTo>
                      <a:pt x="16" y="78"/>
                    </a:lnTo>
                    <a:lnTo>
                      <a:pt x="16" y="82"/>
                    </a:lnTo>
                    <a:lnTo>
                      <a:pt x="12" y="82"/>
                    </a:lnTo>
                    <a:lnTo>
                      <a:pt x="12" y="82"/>
                    </a:lnTo>
                    <a:lnTo>
                      <a:pt x="16" y="86"/>
                    </a:lnTo>
                    <a:lnTo>
                      <a:pt x="12" y="86"/>
                    </a:lnTo>
                    <a:lnTo>
                      <a:pt x="12" y="86"/>
                    </a:lnTo>
                    <a:lnTo>
                      <a:pt x="12" y="82"/>
                    </a:lnTo>
                    <a:lnTo>
                      <a:pt x="12" y="82"/>
                    </a:lnTo>
                    <a:lnTo>
                      <a:pt x="12" y="82"/>
                    </a:lnTo>
                    <a:lnTo>
                      <a:pt x="12" y="82"/>
                    </a:lnTo>
                    <a:lnTo>
                      <a:pt x="12" y="82"/>
                    </a:lnTo>
                    <a:lnTo>
                      <a:pt x="12" y="82"/>
                    </a:lnTo>
                    <a:lnTo>
                      <a:pt x="8" y="78"/>
                    </a:lnTo>
                    <a:lnTo>
                      <a:pt x="8" y="78"/>
                    </a:lnTo>
                    <a:lnTo>
                      <a:pt x="8" y="78"/>
                    </a:lnTo>
                    <a:lnTo>
                      <a:pt x="8" y="78"/>
                    </a:lnTo>
                    <a:lnTo>
                      <a:pt x="8" y="78"/>
                    </a:lnTo>
                    <a:lnTo>
                      <a:pt x="8" y="76"/>
                    </a:lnTo>
                    <a:lnTo>
                      <a:pt x="4" y="78"/>
                    </a:lnTo>
                    <a:lnTo>
                      <a:pt x="4" y="76"/>
                    </a:lnTo>
                    <a:lnTo>
                      <a:pt x="4" y="76"/>
                    </a:lnTo>
                    <a:lnTo>
                      <a:pt x="4" y="76"/>
                    </a:lnTo>
                    <a:lnTo>
                      <a:pt x="0" y="76"/>
                    </a:lnTo>
                    <a:lnTo>
                      <a:pt x="4" y="76"/>
                    </a:lnTo>
                    <a:lnTo>
                      <a:pt x="4" y="76"/>
                    </a:lnTo>
                    <a:lnTo>
                      <a:pt x="4" y="76"/>
                    </a:lnTo>
                    <a:lnTo>
                      <a:pt x="4" y="76"/>
                    </a:lnTo>
                    <a:lnTo>
                      <a:pt x="4" y="76"/>
                    </a:lnTo>
                    <a:lnTo>
                      <a:pt x="0" y="76"/>
                    </a:lnTo>
                    <a:lnTo>
                      <a:pt x="0" y="76"/>
                    </a:lnTo>
                    <a:lnTo>
                      <a:pt x="0" y="76"/>
                    </a:lnTo>
                    <a:lnTo>
                      <a:pt x="0" y="76"/>
                    </a:lnTo>
                    <a:lnTo>
                      <a:pt x="0" y="72"/>
                    </a:lnTo>
                    <a:lnTo>
                      <a:pt x="0" y="72"/>
                    </a:lnTo>
                    <a:lnTo>
                      <a:pt x="0" y="72"/>
                    </a:lnTo>
                    <a:lnTo>
                      <a:pt x="0" y="72"/>
                    </a:lnTo>
                    <a:lnTo>
                      <a:pt x="0"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3" name="Freeform 120">
                <a:extLst>
                  <a:ext uri="{FF2B5EF4-FFF2-40B4-BE49-F238E27FC236}">
                    <a16:creationId xmlns:a16="http://schemas.microsoft.com/office/drawing/2014/main" id="{63F6E770-9075-4C55-ADF3-C63AE5810792}"/>
                  </a:ext>
                </a:extLst>
              </p:cNvPr>
              <p:cNvSpPr>
                <a:spLocks/>
              </p:cNvSpPr>
              <p:nvPr/>
            </p:nvSpPr>
            <p:spPr bwMode="auto">
              <a:xfrm>
                <a:off x="4769563" y="8450581"/>
                <a:ext cx="142892" cy="66218"/>
              </a:xfrm>
              <a:custGeom>
                <a:avLst/>
                <a:gdLst>
                  <a:gd name="T0" fmla="*/ 30 w 82"/>
                  <a:gd name="T1" fmla="*/ 30 h 38"/>
                  <a:gd name="T2" fmla="*/ 26 w 82"/>
                  <a:gd name="T3" fmla="*/ 34 h 38"/>
                  <a:gd name="T4" fmla="*/ 30 w 82"/>
                  <a:gd name="T5" fmla="*/ 38 h 38"/>
                  <a:gd name="T6" fmla="*/ 26 w 82"/>
                  <a:gd name="T7" fmla="*/ 38 h 38"/>
                  <a:gd name="T8" fmla="*/ 22 w 82"/>
                  <a:gd name="T9" fmla="*/ 38 h 38"/>
                  <a:gd name="T10" fmla="*/ 22 w 82"/>
                  <a:gd name="T11" fmla="*/ 38 h 38"/>
                  <a:gd name="T12" fmla="*/ 20 w 82"/>
                  <a:gd name="T13" fmla="*/ 38 h 38"/>
                  <a:gd name="T14" fmla="*/ 16 w 82"/>
                  <a:gd name="T15" fmla="*/ 38 h 38"/>
                  <a:gd name="T16" fmla="*/ 8 w 82"/>
                  <a:gd name="T17" fmla="*/ 34 h 38"/>
                  <a:gd name="T18" fmla="*/ 8 w 82"/>
                  <a:gd name="T19" fmla="*/ 34 h 38"/>
                  <a:gd name="T20" fmla="*/ 4 w 82"/>
                  <a:gd name="T21" fmla="*/ 34 h 38"/>
                  <a:gd name="T22" fmla="*/ 4 w 82"/>
                  <a:gd name="T23" fmla="*/ 30 h 38"/>
                  <a:gd name="T24" fmla="*/ 0 w 82"/>
                  <a:gd name="T25" fmla="*/ 26 h 38"/>
                  <a:gd name="T26" fmla="*/ 0 w 82"/>
                  <a:gd name="T27" fmla="*/ 22 h 38"/>
                  <a:gd name="T28" fmla="*/ 0 w 82"/>
                  <a:gd name="T29" fmla="*/ 18 h 38"/>
                  <a:gd name="T30" fmla="*/ 4 w 82"/>
                  <a:gd name="T31" fmla="*/ 14 h 38"/>
                  <a:gd name="T32" fmla="*/ 8 w 82"/>
                  <a:gd name="T33" fmla="*/ 14 h 38"/>
                  <a:gd name="T34" fmla="*/ 12 w 82"/>
                  <a:gd name="T35" fmla="*/ 14 h 38"/>
                  <a:gd name="T36" fmla="*/ 16 w 82"/>
                  <a:gd name="T37" fmla="*/ 12 h 38"/>
                  <a:gd name="T38" fmla="*/ 20 w 82"/>
                  <a:gd name="T39" fmla="*/ 8 h 38"/>
                  <a:gd name="T40" fmla="*/ 20 w 82"/>
                  <a:gd name="T41" fmla="*/ 8 h 38"/>
                  <a:gd name="T42" fmla="*/ 22 w 82"/>
                  <a:gd name="T43" fmla="*/ 4 h 38"/>
                  <a:gd name="T44" fmla="*/ 30 w 82"/>
                  <a:gd name="T45" fmla="*/ 0 h 38"/>
                  <a:gd name="T46" fmla="*/ 30 w 82"/>
                  <a:gd name="T47" fmla="*/ 4 h 38"/>
                  <a:gd name="T48" fmla="*/ 34 w 82"/>
                  <a:gd name="T49" fmla="*/ 0 h 38"/>
                  <a:gd name="T50" fmla="*/ 38 w 82"/>
                  <a:gd name="T51" fmla="*/ 0 h 38"/>
                  <a:gd name="T52" fmla="*/ 42 w 82"/>
                  <a:gd name="T53" fmla="*/ 4 h 38"/>
                  <a:gd name="T54" fmla="*/ 42 w 82"/>
                  <a:gd name="T55" fmla="*/ 8 h 38"/>
                  <a:gd name="T56" fmla="*/ 42 w 82"/>
                  <a:gd name="T57" fmla="*/ 8 h 38"/>
                  <a:gd name="T58" fmla="*/ 46 w 82"/>
                  <a:gd name="T59" fmla="*/ 8 h 38"/>
                  <a:gd name="T60" fmla="*/ 46 w 82"/>
                  <a:gd name="T61" fmla="*/ 8 h 38"/>
                  <a:gd name="T62" fmla="*/ 48 w 82"/>
                  <a:gd name="T63" fmla="*/ 4 h 38"/>
                  <a:gd name="T64" fmla="*/ 56 w 82"/>
                  <a:gd name="T65" fmla="*/ 4 h 38"/>
                  <a:gd name="T66" fmla="*/ 60 w 82"/>
                  <a:gd name="T67" fmla="*/ 8 h 38"/>
                  <a:gd name="T68" fmla="*/ 64 w 82"/>
                  <a:gd name="T69" fmla="*/ 4 h 38"/>
                  <a:gd name="T70" fmla="*/ 68 w 82"/>
                  <a:gd name="T71" fmla="*/ 4 h 38"/>
                  <a:gd name="T72" fmla="*/ 72 w 82"/>
                  <a:gd name="T73" fmla="*/ 4 h 38"/>
                  <a:gd name="T74" fmla="*/ 74 w 82"/>
                  <a:gd name="T75" fmla="*/ 8 h 38"/>
                  <a:gd name="T76" fmla="*/ 82 w 82"/>
                  <a:gd name="T77" fmla="*/ 12 h 38"/>
                  <a:gd name="T78" fmla="*/ 78 w 82"/>
                  <a:gd name="T79" fmla="*/ 14 h 38"/>
                  <a:gd name="T80" fmla="*/ 74 w 82"/>
                  <a:gd name="T81" fmla="*/ 22 h 38"/>
                  <a:gd name="T82" fmla="*/ 74 w 82"/>
                  <a:gd name="T83" fmla="*/ 26 h 38"/>
                  <a:gd name="T84" fmla="*/ 72 w 82"/>
                  <a:gd name="T85" fmla="*/ 26 h 38"/>
                  <a:gd name="T86" fmla="*/ 68 w 82"/>
                  <a:gd name="T87" fmla="*/ 26 h 38"/>
                  <a:gd name="T88" fmla="*/ 64 w 82"/>
                  <a:gd name="T89" fmla="*/ 22 h 38"/>
                  <a:gd name="T90" fmla="*/ 60 w 82"/>
                  <a:gd name="T91" fmla="*/ 22 h 38"/>
                  <a:gd name="T92" fmla="*/ 56 w 82"/>
                  <a:gd name="T93" fmla="*/ 22 h 38"/>
                  <a:gd name="T94" fmla="*/ 52 w 82"/>
                  <a:gd name="T95" fmla="*/ 22 h 38"/>
                  <a:gd name="T96" fmla="*/ 48 w 82"/>
                  <a:gd name="T97" fmla="*/ 26 h 38"/>
                  <a:gd name="T98" fmla="*/ 48 w 82"/>
                  <a:gd name="T99" fmla="*/ 26 h 38"/>
                  <a:gd name="T100" fmla="*/ 46 w 82"/>
                  <a:gd name="T101" fmla="*/ 30 h 38"/>
                  <a:gd name="T102" fmla="*/ 46 w 82"/>
                  <a:gd name="T103" fmla="*/ 30 h 38"/>
                  <a:gd name="T104" fmla="*/ 42 w 82"/>
                  <a:gd name="T105" fmla="*/ 30 h 38"/>
                  <a:gd name="T106" fmla="*/ 38 w 82"/>
                  <a:gd name="T107" fmla="*/ 30 h 38"/>
                  <a:gd name="T108" fmla="*/ 30 w 82"/>
                  <a:gd name="T10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38">
                    <a:moveTo>
                      <a:pt x="30" y="30"/>
                    </a:moveTo>
                    <a:lnTo>
                      <a:pt x="30" y="30"/>
                    </a:lnTo>
                    <a:lnTo>
                      <a:pt x="30" y="30"/>
                    </a:lnTo>
                    <a:lnTo>
                      <a:pt x="30" y="30"/>
                    </a:lnTo>
                    <a:lnTo>
                      <a:pt x="30" y="34"/>
                    </a:lnTo>
                    <a:lnTo>
                      <a:pt x="26" y="34"/>
                    </a:lnTo>
                    <a:lnTo>
                      <a:pt x="26" y="34"/>
                    </a:lnTo>
                    <a:lnTo>
                      <a:pt x="26" y="34"/>
                    </a:lnTo>
                    <a:lnTo>
                      <a:pt x="26" y="34"/>
                    </a:lnTo>
                    <a:lnTo>
                      <a:pt x="26" y="38"/>
                    </a:lnTo>
                    <a:lnTo>
                      <a:pt x="30" y="38"/>
                    </a:lnTo>
                    <a:lnTo>
                      <a:pt x="30" y="38"/>
                    </a:lnTo>
                    <a:lnTo>
                      <a:pt x="26" y="38"/>
                    </a:lnTo>
                    <a:lnTo>
                      <a:pt x="26" y="38"/>
                    </a:lnTo>
                    <a:lnTo>
                      <a:pt x="26" y="38"/>
                    </a:lnTo>
                    <a:lnTo>
                      <a:pt x="26" y="38"/>
                    </a:lnTo>
                    <a:lnTo>
                      <a:pt x="26" y="38"/>
                    </a:lnTo>
                    <a:lnTo>
                      <a:pt x="26" y="38"/>
                    </a:lnTo>
                    <a:lnTo>
                      <a:pt x="26" y="38"/>
                    </a:lnTo>
                    <a:lnTo>
                      <a:pt x="22" y="38"/>
                    </a:lnTo>
                    <a:lnTo>
                      <a:pt x="22" y="38"/>
                    </a:lnTo>
                    <a:lnTo>
                      <a:pt x="22" y="38"/>
                    </a:lnTo>
                    <a:lnTo>
                      <a:pt x="22" y="38"/>
                    </a:lnTo>
                    <a:lnTo>
                      <a:pt x="22" y="38"/>
                    </a:lnTo>
                    <a:lnTo>
                      <a:pt x="20" y="38"/>
                    </a:lnTo>
                    <a:lnTo>
                      <a:pt x="20" y="38"/>
                    </a:lnTo>
                    <a:lnTo>
                      <a:pt x="20" y="38"/>
                    </a:lnTo>
                    <a:lnTo>
                      <a:pt x="20" y="38"/>
                    </a:lnTo>
                    <a:lnTo>
                      <a:pt x="16" y="38"/>
                    </a:lnTo>
                    <a:lnTo>
                      <a:pt x="16" y="38"/>
                    </a:lnTo>
                    <a:lnTo>
                      <a:pt x="16" y="38"/>
                    </a:lnTo>
                    <a:lnTo>
                      <a:pt x="16" y="38"/>
                    </a:lnTo>
                    <a:lnTo>
                      <a:pt x="12" y="38"/>
                    </a:lnTo>
                    <a:lnTo>
                      <a:pt x="8" y="34"/>
                    </a:lnTo>
                    <a:lnTo>
                      <a:pt x="8" y="34"/>
                    </a:lnTo>
                    <a:lnTo>
                      <a:pt x="8" y="34"/>
                    </a:lnTo>
                    <a:lnTo>
                      <a:pt x="8" y="34"/>
                    </a:lnTo>
                    <a:lnTo>
                      <a:pt x="8" y="34"/>
                    </a:lnTo>
                    <a:lnTo>
                      <a:pt x="8" y="34"/>
                    </a:lnTo>
                    <a:lnTo>
                      <a:pt x="8" y="34"/>
                    </a:lnTo>
                    <a:lnTo>
                      <a:pt x="4" y="34"/>
                    </a:lnTo>
                    <a:lnTo>
                      <a:pt x="4" y="34"/>
                    </a:lnTo>
                    <a:lnTo>
                      <a:pt x="4" y="34"/>
                    </a:lnTo>
                    <a:lnTo>
                      <a:pt x="4" y="34"/>
                    </a:lnTo>
                    <a:lnTo>
                      <a:pt x="4" y="34"/>
                    </a:lnTo>
                    <a:lnTo>
                      <a:pt x="4" y="30"/>
                    </a:lnTo>
                    <a:lnTo>
                      <a:pt x="4" y="30"/>
                    </a:lnTo>
                    <a:lnTo>
                      <a:pt x="4" y="30"/>
                    </a:lnTo>
                    <a:lnTo>
                      <a:pt x="4" y="30"/>
                    </a:lnTo>
                    <a:lnTo>
                      <a:pt x="0" y="30"/>
                    </a:lnTo>
                    <a:lnTo>
                      <a:pt x="0" y="26"/>
                    </a:lnTo>
                    <a:lnTo>
                      <a:pt x="0" y="26"/>
                    </a:lnTo>
                    <a:lnTo>
                      <a:pt x="0" y="26"/>
                    </a:lnTo>
                    <a:lnTo>
                      <a:pt x="0" y="26"/>
                    </a:lnTo>
                    <a:lnTo>
                      <a:pt x="0" y="22"/>
                    </a:lnTo>
                    <a:lnTo>
                      <a:pt x="0" y="22"/>
                    </a:lnTo>
                    <a:lnTo>
                      <a:pt x="0" y="22"/>
                    </a:lnTo>
                    <a:lnTo>
                      <a:pt x="0" y="22"/>
                    </a:lnTo>
                    <a:lnTo>
                      <a:pt x="0" y="22"/>
                    </a:lnTo>
                    <a:lnTo>
                      <a:pt x="0" y="18"/>
                    </a:lnTo>
                    <a:lnTo>
                      <a:pt x="0" y="18"/>
                    </a:lnTo>
                    <a:lnTo>
                      <a:pt x="4" y="18"/>
                    </a:lnTo>
                    <a:lnTo>
                      <a:pt x="4" y="18"/>
                    </a:lnTo>
                    <a:lnTo>
                      <a:pt x="4" y="14"/>
                    </a:lnTo>
                    <a:lnTo>
                      <a:pt x="4" y="14"/>
                    </a:lnTo>
                    <a:lnTo>
                      <a:pt x="4" y="14"/>
                    </a:lnTo>
                    <a:lnTo>
                      <a:pt x="8" y="14"/>
                    </a:lnTo>
                    <a:lnTo>
                      <a:pt x="8" y="14"/>
                    </a:lnTo>
                    <a:lnTo>
                      <a:pt x="8" y="14"/>
                    </a:lnTo>
                    <a:lnTo>
                      <a:pt x="8" y="14"/>
                    </a:lnTo>
                    <a:lnTo>
                      <a:pt x="12" y="14"/>
                    </a:lnTo>
                    <a:lnTo>
                      <a:pt x="12" y="14"/>
                    </a:lnTo>
                    <a:lnTo>
                      <a:pt x="12" y="14"/>
                    </a:lnTo>
                    <a:lnTo>
                      <a:pt x="12" y="14"/>
                    </a:lnTo>
                    <a:lnTo>
                      <a:pt x="16" y="14"/>
                    </a:lnTo>
                    <a:lnTo>
                      <a:pt x="16" y="12"/>
                    </a:lnTo>
                    <a:lnTo>
                      <a:pt x="20" y="12"/>
                    </a:lnTo>
                    <a:lnTo>
                      <a:pt x="20" y="12"/>
                    </a:lnTo>
                    <a:lnTo>
                      <a:pt x="20" y="12"/>
                    </a:lnTo>
                    <a:lnTo>
                      <a:pt x="20" y="8"/>
                    </a:lnTo>
                    <a:lnTo>
                      <a:pt x="20" y="8"/>
                    </a:lnTo>
                    <a:lnTo>
                      <a:pt x="20" y="8"/>
                    </a:lnTo>
                    <a:lnTo>
                      <a:pt x="20" y="8"/>
                    </a:lnTo>
                    <a:lnTo>
                      <a:pt x="20" y="8"/>
                    </a:lnTo>
                    <a:lnTo>
                      <a:pt x="20" y="8"/>
                    </a:lnTo>
                    <a:lnTo>
                      <a:pt x="20" y="8"/>
                    </a:lnTo>
                    <a:lnTo>
                      <a:pt x="22" y="4"/>
                    </a:lnTo>
                    <a:lnTo>
                      <a:pt x="22" y="4"/>
                    </a:lnTo>
                    <a:lnTo>
                      <a:pt x="22" y="4"/>
                    </a:lnTo>
                    <a:lnTo>
                      <a:pt x="26" y="0"/>
                    </a:lnTo>
                    <a:lnTo>
                      <a:pt x="26" y="0"/>
                    </a:lnTo>
                    <a:lnTo>
                      <a:pt x="30" y="0"/>
                    </a:lnTo>
                    <a:lnTo>
                      <a:pt x="30" y="4"/>
                    </a:lnTo>
                    <a:lnTo>
                      <a:pt x="30" y="4"/>
                    </a:lnTo>
                    <a:lnTo>
                      <a:pt x="30" y="4"/>
                    </a:lnTo>
                    <a:lnTo>
                      <a:pt x="30" y="4"/>
                    </a:lnTo>
                    <a:lnTo>
                      <a:pt x="34" y="4"/>
                    </a:lnTo>
                    <a:lnTo>
                      <a:pt x="34" y="4"/>
                    </a:lnTo>
                    <a:lnTo>
                      <a:pt x="34" y="4"/>
                    </a:lnTo>
                    <a:lnTo>
                      <a:pt x="34" y="0"/>
                    </a:lnTo>
                    <a:lnTo>
                      <a:pt x="34" y="0"/>
                    </a:lnTo>
                    <a:lnTo>
                      <a:pt x="38" y="0"/>
                    </a:lnTo>
                    <a:lnTo>
                      <a:pt x="38" y="0"/>
                    </a:lnTo>
                    <a:lnTo>
                      <a:pt x="38" y="0"/>
                    </a:lnTo>
                    <a:lnTo>
                      <a:pt x="38" y="0"/>
                    </a:lnTo>
                    <a:lnTo>
                      <a:pt x="38" y="4"/>
                    </a:lnTo>
                    <a:lnTo>
                      <a:pt x="42" y="4"/>
                    </a:lnTo>
                    <a:lnTo>
                      <a:pt x="42" y="4"/>
                    </a:lnTo>
                    <a:lnTo>
                      <a:pt x="42" y="4"/>
                    </a:lnTo>
                    <a:lnTo>
                      <a:pt x="42" y="4"/>
                    </a:lnTo>
                    <a:lnTo>
                      <a:pt x="42" y="8"/>
                    </a:lnTo>
                    <a:lnTo>
                      <a:pt x="42" y="8"/>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8" y="4"/>
                    </a:lnTo>
                    <a:lnTo>
                      <a:pt x="48" y="4"/>
                    </a:lnTo>
                    <a:lnTo>
                      <a:pt x="48" y="4"/>
                    </a:lnTo>
                    <a:lnTo>
                      <a:pt x="52" y="4"/>
                    </a:lnTo>
                    <a:lnTo>
                      <a:pt x="56" y="4"/>
                    </a:lnTo>
                    <a:lnTo>
                      <a:pt x="56" y="4"/>
                    </a:lnTo>
                    <a:lnTo>
                      <a:pt x="56" y="8"/>
                    </a:lnTo>
                    <a:lnTo>
                      <a:pt x="60" y="8"/>
                    </a:lnTo>
                    <a:lnTo>
                      <a:pt x="60" y="8"/>
                    </a:lnTo>
                    <a:lnTo>
                      <a:pt x="60" y="4"/>
                    </a:lnTo>
                    <a:lnTo>
                      <a:pt x="60" y="4"/>
                    </a:lnTo>
                    <a:lnTo>
                      <a:pt x="60" y="4"/>
                    </a:lnTo>
                    <a:lnTo>
                      <a:pt x="64" y="4"/>
                    </a:lnTo>
                    <a:lnTo>
                      <a:pt x="64" y="4"/>
                    </a:lnTo>
                    <a:lnTo>
                      <a:pt x="64" y="4"/>
                    </a:lnTo>
                    <a:lnTo>
                      <a:pt x="64" y="4"/>
                    </a:lnTo>
                    <a:lnTo>
                      <a:pt x="68" y="4"/>
                    </a:lnTo>
                    <a:lnTo>
                      <a:pt x="68" y="4"/>
                    </a:lnTo>
                    <a:lnTo>
                      <a:pt x="68" y="4"/>
                    </a:lnTo>
                    <a:lnTo>
                      <a:pt x="72" y="4"/>
                    </a:lnTo>
                    <a:lnTo>
                      <a:pt x="72" y="4"/>
                    </a:lnTo>
                    <a:lnTo>
                      <a:pt x="74" y="8"/>
                    </a:lnTo>
                    <a:lnTo>
                      <a:pt x="74" y="8"/>
                    </a:lnTo>
                    <a:lnTo>
                      <a:pt x="74" y="8"/>
                    </a:lnTo>
                    <a:lnTo>
                      <a:pt x="74" y="8"/>
                    </a:lnTo>
                    <a:lnTo>
                      <a:pt x="78" y="12"/>
                    </a:lnTo>
                    <a:lnTo>
                      <a:pt x="78" y="12"/>
                    </a:lnTo>
                    <a:lnTo>
                      <a:pt x="82" y="12"/>
                    </a:lnTo>
                    <a:lnTo>
                      <a:pt x="82" y="12"/>
                    </a:lnTo>
                    <a:lnTo>
                      <a:pt x="82" y="12"/>
                    </a:lnTo>
                    <a:lnTo>
                      <a:pt x="82" y="12"/>
                    </a:lnTo>
                    <a:lnTo>
                      <a:pt x="78" y="14"/>
                    </a:lnTo>
                    <a:lnTo>
                      <a:pt x="78" y="14"/>
                    </a:lnTo>
                    <a:lnTo>
                      <a:pt x="78" y="14"/>
                    </a:lnTo>
                    <a:lnTo>
                      <a:pt x="78" y="18"/>
                    </a:lnTo>
                    <a:lnTo>
                      <a:pt x="74" y="18"/>
                    </a:lnTo>
                    <a:lnTo>
                      <a:pt x="74" y="22"/>
                    </a:lnTo>
                    <a:lnTo>
                      <a:pt x="74" y="22"/>
                    </a:lnTo>
                    <a:lnTo>
                      <a:pt x="74" y="26"/>
                    </a:lnTo>
                    <a:lnTo>
                      <a:pt x="74" y="26"/>
                    </a:lnTo>
                    <a:lnTo>
                      <a:pt x="74" y="26"/>
                    </a:lnTo>
                    <a:lnTo>
                      <a:pt x="74" y="26"/>
                    </a:lnTo>
                    <a:lnTo>
                      <a:pt x="74" y="26"/>
                    </a:lnTo>
                    <a:lnTo>
                      <a:pt x="72" y="26"/>
                    </a:lnTo>
                    <a:lnTo>
                      <a:pt x="72" y="26"/>
                    </a:lnTo>
                    <a:lnTo>
                      <a:pt x="72" y="26"/>
                    </a:lnTo>
                    <a:lnTo>
                      <a:pt x="72" y="26"/>
                    </a:lnTo>
                    <a:lnTo>
                      <a:pt x="72" y="26"/>
                    </a:lnTo>
                    <a:lnTo>
                      <a:pt x="68" y="26"/>
                    </a:lnTo>
                    <a:lnTo>
                      <a:pt x="68" y="22"/>
                    </a:lnTo>
                    <a:lnTo>
                      <a:pt x="68" y="22"/>
                    </a:lnTo>
                    <a:lnTo>
                      <a:pt x="68" y="22"/>
                    </a:lnTo>
                    <a:lnTo>
                      <a:pt x="64" y="22"/>
                    </a:lnTo>
                    <a:lnTo>
                      <a:pt x="64" y="22"/>
                    </a:lnTo>
                    <a:lnTo>
                      <a:pt x="64" y="22"/>
                    </a:lnTo>
                    <a:lnTo>
                      <a:pt x="60" y="22"/>
                    </a:lnTo>
                    <a:lnTo>
                      <a:pt x="60" y="22"/>
                    </a:lnTo>
                    <a:lnTo>
                      <a:pt x="56" y="22"/>
                    </a:lnTo>
                    <a:lnTo>
                      <a:pt x="56" y="22"/>
                    </a:lnTo>
                    <a:lnTo>
                      <a:pt x="56" y="22"/>
                    </a:lnTo>
                    <a:lnTo>
                      <a:pt x="56" y="22"/>
                    </a:lnTo>
                    <a:lnTo>
                      <a:pt x="56" y="22"/>
                    </a:lnTo>
                    <a:lnTo>
                      <a:pt x="52" y="22"/>
                    </a:lnTo>
                    <a:lnTo>
                      <a:pt x="52" y="22"/>
                    </a:lnTo>
                    <a:lnTo>
                      <a:pt x="52" y="22"/>
                    </a:lnTo>
                    <a:lnTo>
                      <a:pt x="52" y="22"/>
                    </a:lnTo>
                    <a:lnTo>
                      <a:pt x="52" y="22"/>
                    </a:lnTo>
                    <a:lnTo>
                      <a:pt x="52" y="22"/>
                    </a:lnTo>
                    <a:lnTo>
                      <a:pt x="48" y="26"/>
                    </a:lnTo>
                    <a:lnTo>
                      <a:pt x="48" y="26"/>
                    </a:lnTo>
                    <a:lnTo>
                      <a:pt x="48" y="26"/>
                    </a:lnTo>
                    <a:lnTo>
                      <a:pt x="48" y="26"/>
                    </a:lnTo>
                    <a:lnTo>
                      <a:pt x="48" y="26"/>
                    </a:lnTo>
                    <a:lnTo>
                      <a:pt x="48" y="26"/>
                    </a:lnTo>
                    <a:lnTo>
                      <a:pt x="48" y="26"/>
                    </a:lnTo>
                    <a:lnTo>
                      <a:pt x="46" y="30"/>
                    </a:lnTo>
                    <a:lnTo>
                      <a:pt x="46" y="30"/>
                    </a:lnTo>
                    <a:lnTo>
                      <a:pt x="46" y="30"/>
                    </a:lnTo>
                    <a:lnTo>
                      <a:pt x="46" y="30"/>
                    </a:lnTo>
                    <a:lnTo>
                      <a:pt x="46" y="30"/>
                    </a:lnTo>
                    <a:lnTo>
                      <a:pt x="46" y="30"/>
                    </a:lnTo>
                    <a:lnTo>
                      <a:pt x="46" y="30"/>
                    </a:lnTo>
                    <a:lnTo>
                      <a:pt x="42" y="30"/>
                    </a:lnTo>
                    <a:lnTo>
                      <a:pt x="42" y="30"/>
                    </a:lnTo>
                    <a:lnTo>
                      <a:pt x="42" y="30"/>
                    </a:lnTo>
                    <a:lnTo>
                      <a:pt x="38" y="30"/>
                    </a:lnTo>
                    <a:lnTo>
                      <a:pt x="38" y="30"/>
                    </a:lnTo>
                    <a:lnTo>
                      <a:pt x="38" y="30"/>
                    </a:lnTo>
                    <a:lnTo>
                      <a:pt x="38" y="30"/>
                    </a:lnTo>
                    <a:lnTo>
                      <a:pt x="38" y="30"/>
                    </a:lnTo>
                    <a:lnTo>
                      <a:pt x="34" y="30"/>
                    </a:lnTo>
                    <a:lnTo>
                      <a:pt x="34" y="30"/>
                    </a:lnTo>
                    <a:lnTo>
                      <a:pt x="30" y="30"/>
                    </a:lnTo>
                    <a:lnTo>
                      <a:pt x="30" y="30"/>
                    </a:lnTo>
                    <a:lnTo>
                      <a:pt x="30" y="30"/>
                    </a:lnTo>
                    <a:lnTo>
                      <a:pt x="30"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4" name="Freeform 121">
                <a:extLst>
                  <a:ext uri="{FF2B5EF4-FFF2-40B4-BE49-F238E27FC236}">
                    <a16:creationId xmlns:a16="http://schemas.microsoft.com/office/drawing/2014/main" id="{A439A44E-E4CF-4E14-B261-968D275AA367}"/>
                  </a:ext>
                </a:extLst>
              </p:cNvPr>
              <p:cNvSpPr>
                <a:spLocks/>
              </p:cNvSpPr>
              <p:nvPr/>
            </p:nvSpPr>
            <p:spPr bwMode="auto">
              <a:xfrm>
                <a:off x="4685919" y="8548165"/>
                <a:ext cx="76674" cy="52278"/>
              </a:xfrm>
              <a:custGeom>
                <a:avLst/>
                <a:gdLst>
                  <a:gd name="T0" fmla="*/ 26 w 44"/>
                  <a:gd name="T1" fmla="*/ 26 h 30"/>
                  <a:gd name="T2" fmla="*/ 26 w 44"/>
                  <a:gd name="T3" fmla="*/ 30 h 30"/>
                  <a:gd name="T4" fmla="*/ 22 w 44"/>
                  <a:gd name="T5" fmla="*/ 26 h 30"/>
                  <a:gd name="T6" fmla="*/ 18 w 44"/>
                  <a:gd name="T7" fmla="*/ 26 h 30"/>
                  <a:gd name="T8" fmla="*/ 14 w 44"/>
                  <a:gd name="T9" fmla="*/ 22 h 30"/>
                  <a:gd name="T10" fmla="*/ 14 w 44"/>
                  <a:gd name="T11" fmla="*/ 26 h 30"/>
                  <a:gd name="T12" fmla="*/ 12 w 44"/>
                  <a:gd name="T13" fmla="*/ 30 h 30"/>
                  <a:gd name="T14" fmla="*/ 8 w 44"/>
                  <a:gd name="T15" fmla="*/ 30 h 30"/>
                  <a:gd name="T16" fmla="*/ 4 w 44"/>
                  <a:gd name="T17" fmla="*/ 30 h 30"/>
                  <a:gd name="T18" fmla="*/ 4 w 44"/>
                  <a:gd name="T19" fmla="*/ 26 h 30"/>
                  <a:gd name="T20" fmla="*/ 4 w 44"/>
                  <a:gd name="T21" fmla="*/ 26 h 30"/>
                  <a:gd name="T22" fmla="*/ 8 w 44"/>
                  <a:gd name="T23" fmla="*/ 26 h 30"/>
                  <a:gd name="T24" fmla="*/ 4 w 44"/>
                  <a:gd name="T25" fmla="*/ 22 h 30"/>
                  <a:gd name="T26" fmla="*/ 4 w 44"/>
                  <a:gd name="T27" fmla="*/ 20 h 30"/>
                  <a:gd name="T28" fmla="*/ 4 w 44"/>
                  <a:gd name="T29" fmla="*/ 20 h 30"/>
                  <a:gd name="T30" fmla="*/ 0 w 44"/>
                  <a:gd name="T31" fmla="*/ 20 h 30"/>
                  <a:gd name="T32" fmla="*/ 0 w 44"/>
                  <a:gd name="T33" fmla="*/ 20 h 30"/>
                  <a:gd name="T34" fmla="*/ 0 w 44"/>
                  <a:gd name="T35" fmla="*/ 16 h 30"/>
                  <a:gd name="T36" fmla="*/ 4 w 44"/>
                  <a:gd name="T37" fmla="*/ 16 h 30"/>
                  <a:gd name="T38" fmla="*/ 0 w 44"/>
                  <a:gd name="T39" fmla="*/ 12 h 30"/>
                  <a:gd name="T40" fmla="*/ 0 w 44"/>
                  <a:gd name="T41" fmla="*/ 12 h 30"/>
                  <a:gd name="T42" fmla="*/ 4 w 44"/>
                  <a:gd name="T43" fmla="*/ 8 h 30"/>
                  <a:gd name="T44" fmla="*/ 4 w 44"/>
                  <a:gd name="T45" fmla="*/ 8 h 30"/>
                  <a:gd name="T46" fmla="*/ 8 w 44"/>
                  <a:gd name="T47" fmla="*/ 8 h 30"/>
                  <a:gd name="T48" fmla="*/ 12 w 44"/>
                  <a:gd name="T49" fmla="*/ 8 h 30"/>
                  <a:gd name="T50" fmla="*/ 14 w 44"/>
                  <a:gd name="T51" fmla="*/ 8 h 30"/>
                  <a:gd name="T52" fmla="*/ 18 w 44"/>
                  <a:gd name="T53" fmla="*/ 8 h 30"/>
                  <a:gd name="T54" fmla="*/ 22 w 44"/>
                  <a:gd name="T55" fmla="*/ 4 h 30"/>
                  <a:gd name="T56" fmla="*/ 26 w 44"/>
                  <a:gd name="T57" fmla="*/ 4 h 30"/>
                  <a:gd name="T58" fmla="*/ 34 w 44"/>
                  <a:gd name="T59" fmla="*/ 4 h 30"/>
                  <a:gd name="T60" fmla="*/ 38 w 44"/>
                  <a:gd name="T61" fmla="*/ 0 h 30"/>
                  <a:gd name="T62" fmla="*/ 38 w 44"/>
                  <a:gd name="T63" fmla="*/ 0 h 30"/>
                  <a:gd name="T64" fmla="*/ 42 w 44"/>
                  <a:gd name="T65" fmla="*/ 0 h 30"/>
                  <a:gd name="T66" fmla="*/ 42 w 44"/>
                  <a:gd name="T67" fmla="*/ 0 h 30"/>
                  <a:gd name="T68" fmla="*/ 42 w 44"/>
                  <a:gd name="T69" fmla="*/ 4 h 30"/>
                  <a:gd name="T70" fmla="*/ 42 w 44"/>
                  <a:gd name="T71" fmla="*/ 4 h 30"/>
                  <a:gd name="T72" fmla="*/ 44 w 44"/>
                  <a:gd name="T73" fmla="*/ 8 h 30"/>
                  <a:gd name="T74" fmla="*/ 44 w 44"/>
                  <a:gd name="T75" fmla="*/ 8 h 30"/>
                  <a:gd name="T76" fmla="*/ 42 w 44"/>
                  <a:gd name="T77" fmla="*/ 8 h 30"/>
                  <a:gd name="T78" fmla="*/ 42 w 44"/>
                  <a:gd name="T79" fmla="*/ 8 h 30"/>
                  <a:gd name="T80" fmla="*/ 38 w 44"/>
                  <a:gd name="T81" fmla="*/ 12 h 30"/>
                  <a:gd name="T82" fmla="*/ 38 w 44"/>
                  <a:gd name="T83" fmla="*/ 12 h 30"/>
                  <a:gd name="T84" fmla="*/ 30 w 44"/>
                  <a:gd name="T85" fmla="*/ 12 h 30"/>
                  <a:gd name="T86" fmla="*/ 30 w 44"/>
                  <a:gd name="T87" fmla="*/ 16 h 30"/>
                  <a:gd name="T88" fmla="*/ 34 w 44"/>
                  <a:gd name="T89" fmla="*/ 16 h 30"/>
                  <a:gd name="T90" fmla="*/ 30 w 44"/>
                  <a:gd name="T91" fmla="*/ 22 h 30"/>
                  <a:gd name="T92" fmla="*/ 30 w 44"/>
                  <a:gd name="T93" fmla="*/ 22 h 30"/>
                  <a:gd name="T94" fmla="*/ 26 w 44"/>
                  <a:gd name="T95" fmla="*/ 22 h 30"/>
                  <a:gd name="T96" fmla="*/ 26 w 44"/>
                  <a:gd name="T97" fmla="*/ 26 h 30"/>
                  <a:gd name="T98" fmla="*/ 26 w 44"/>
                  <a:gd name="T9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0">
                    <a:moveTo>
                      <a:pt x="26" y="26"/>
                    </a:moveTo>
                    <a:lnTo>
                      <a:pt x="26" y="26"/>
                    </a:lnTo>
                    <a:lnTo>
                      <a:pt x="26" y="26"/>
                    </a:lnTo>
                    <a:lnTo>
                      <a:pt x="26" y="30"/>
                    </a:lnTo>
                    <a:lnTo>
                      <a:pt x="26" y="30"/>
                    </a:lnTo>
                    <a:lnTo>
                      <a:pt x="26" y="30"/>
                    </a:lnTo>
                    <a:lnTo>
                      <a:pt x="22" y="30"/>
                    </a:lnTo>
                    <a:lnTo>
                      <a:pt x="22" y="26"/>
                    </a:lnTo>
                    <a:lnTo>
                      <a:pt x="22" y="26"/>
                    </a:lnTo>
                    <a:lnTo>
                      <a:pt x="18" y="30"/>
                    </a:lnTo>
                    <a:lnTo>
                      <a:pt x="18" y="30"/>
                    </a:lnTo>
                    <a:lnTo>
                      <a:pt x="18" y="26"/>
                    </a:lnTo>
                    <a:lnTo>
                      <a:pt x="14" y="26"/>
                    </a:lnTo>
                    <a:lnTo>
                      <a:pt x="14" y="26"/>
                    </a:lnTo>
                    <a:lnTo>
                      <a:pt x="14" y="22"/>
                    </a:lnTo>
                    <a:lnTo>
                      <a:pt x="14" y="22"/>
                    </a:lnTo>
                    <a:lnTo>
                      <a:pt x="14" y="26"/>
                    </a:lnTo>
                    <a:lnTo>
                      <a:pt x="14" y="26"/>
                    </a:lnTo>
                    <a:lnTo>
                      <a:pt x="14" y="26"/>
                    </a:lnTo>
                    <a:lnTo>
                      <a:pt x="14" y="26"/>
                    </a:lnTo>
                    <a:lnTo>
                      <a:pt x="12" y="30"/>
                    </a:lnTo>
                    <a:lnTo>
                      <a:pt x="8" y="30"/>
                    </a:lnTo>
                    <a:lnTo>
                      <a:pt x="8" y="30"/>
                    </a:lnTo>
                    <a:lnTo>
                      <a:pt x="8" y="30"/>
                    </a:lnTo>
                    <a:lnTo>
                      <a:pt x="4" y="30"/>
                    </a:lnTo>
                    <a:lnTo>
                      <a:pt x="4" y="30"/>
                    </a:lnTo>
                    <a:lnTo>
                      <a:pt x="4" y="30"/>
                    </a:lnTo>
                    <a:lnTo>
                      <a:pt x="4" y="30"/>
                    </a:lnTo>
                    <a:lnTo>
                      <a:pt x="4" y="26"/>
                    </a:lnTo>
                    <a:lnTo>
                      <a:pt x="4" y="26"/>
                    </a:lnTo>
                    <a:lnTo>
                      <a:pt x="4" y="26"/>
                    </a:lnTo>
                    <a:lnTo>
                      <a:pt x="4" y="26"/>
                    </a:lnTo>
                    <a:lnTo>
                      <a:pt x="4" y="26"/>
                    </a:lnTo>
                    <a:lnTo>
                      <a:pt x="4" y="26"/>
                    </a:lnTo>
                    <a:lnTo>
                      <a:pt x="4" y="26"/>
                    </a:lnTo>
                    <a:lnTo>
                      <a:pt x="8" y="26"/>
                    </a:lnTo>
                    <a:lnTo>
                      <a:pt x="8" y="26"/>
                    </a:lnTo>
                    <a:lnTo>
                      <a:pt x="8" y="22"/>
                    </a:lnTo>
                    <a:lnTo>
                      <a:pt x="4" y="22"/>
                    </a:lnTo>
                    <a:lnTo>
                      <a:pt x="4" y="22"/>
                    </a:lnTo>
                    <a:lnTo>
                      <a:pt x="4" y="22"/>
                    </a:lnTo>
                    <a:lnTo>
                      <a:pt x="4" y="20"/>
                    </a:lnTo>
                    <a:lnTo>
                      <a:pt x="4" y="20"/>
                    </a:lnTo>
                    <a:lnTo>
                      <a:pt x="4" y="20"/>
                    </a:lnTo>
                    <a:lnTo>
                      <a:pt x="4" y="20"/>
                    </a:lnTo>
                    <a:lnTo>
                      <a:pt x="4" y="20"/>
                    </a:lnTo>
                    <a:lnTo>
                      <a:pt x="4" y="20"/>
                    </a:lnTo>
                    <a:lnTo>
                      <a:pt x="0" y="20"/>
                    </a:lnTo>
                    <a:lnTo>
                      <a:pt x="0" y="20"/>
                    </a:lnTo>
                    <a:lnTo>
                      <a:pt x="0" y="20"/>
                    </a:lnTo>
                    <a:lnTo>
                      <a:pt x="0" y="20"/>
                    </a:lnTo>
                    <a:lnTo>
                      <a:pt x="0" y="16"/>
                    </a:lnTo>
                    <a:lnTo>
                      <a:pt x="0" y="16"/>
                    </a:lnTo>
                    <a:lnTo>
                      <a:pt x="0" y="16"/>
                    </a:lnTo>
                    <a:lnTo>
                      <a:pt x="4" y="16"/>
                    </a:lnTo>
                    <a:lnTo>
                      <a:pt x="4" y="16"/>
                    </a:lnTo>
                    <a:lnTo>
                      <a:pt x="4" y="16"/>
                    </a:lnTo>
                    <a:lnTo>
                      <a:pt x="0" y="16"/>
                    </a:lnTo>
                    <a:lnTo>
                      <a:pt x="0" y="12"/>
                    </a:lnTo>
                    <a:lnTo>
                      <a:pt x="0" y="12"/>
                    </a:lnTo>
                    <a:lnTo>
                      <a:pt x="0" y="16"/>
                    </a:lnTo>
                    <a:lnTo>
                      <a:pt x="0" y="12"/>
                    </a:lnTo>
                    <a:lnTo>
                      <a:pt x="0" y="12"/>
                    </a:lnTo>
                    <a:lnTo>
                      <a:pt x="0" y="12"/>
                    </a:lnTo>
                    <a:lnTo>
                      <a:pt x="4" y="8"/>
                    </a:lnTo>
                    <a:lnTo>
                      <a:pt x="4" y="8"/>
                    </a:lnTo>
                    <a:lnTo>
                      <a:pt x="4" y="8"/>
                    </a:lnTo>
                    <a:lnTo>
                      <a:pt x="4" y="8"/>
                    </a:lnTo>
                    <a:lnTo>
                      <a:pt x="4" y="8"/>
                    </a:lnTo>
                    <a:lnTo>
                      <a:pt x="4" y="8"/>
                    </a:lnTo>
                    <a:lnTo>
                      <a:pt x="8" y="8"/>
                    </a:lnTo>
                    <a:lnTo>
                      <a:pt x="8" y="8"/>
                    </a:lnTo>
                    <a:lnTo>
                      <a:pt x="8" y="8"/>
                    </a:lnTo>
                    <a:lnTo>
                      <a:pt x="12" y="8"/>
                    </a:lnTo>
                    <a:lnTo>
                      <a:pt x="12" y="8"/>
                    </a:lnTo>
                    <a:lnTo>
                      <a:pt x="12" y="8"/>
                    </a:lnTo>
                    <a:lnTo>
                      <a:pt x="14" y="8"/>
                    </a:lnTo>
                    <a:lnTo>
                      <a:pt x="14" y="8"/>
                    </a:lnTo>
                    <a:lnTo>
                      <a:pt x="18" y="8"/>
                    </a:lnTo>
                    <a:lnTo>
                      <a:pt x="18" y="8"/>
                    </a:lnTo>
                    <a:lnTo>
                      <a:pt x="18" y="8"/>
                    </a:lnTo>
                    <a:lnTo>
                      <a:pt x="18" y="4"/>
                    </a:lnTo>
                    <a:lnTo>
                      <a:pt x="22" y="4"/>
                    </a:lnTo>
                    <a:lnTo>
                      <a:pt x="22" y="4"/>
                    </a:lnTo>
                    <a:lnTo>
                      <a:pt x="22" y="4"/>
                    </a:lnTo>
                    <a:lnTo>
                      <a:pt x="22" y="4"/>
                    </a:lnTo>
                    <a:lnTo>
                      <a:pt x="26" y="4"/>
                    </a:lnTo>
                    <a:lnTo>
                      <a:pt x="30" y="4"/>
                    </a:lnTo>
                    <a:lnTo>
                      <a:pt x="34" y="4"/>
                    </a:lnTo>
                    <a:lnTo>
                      <a:pt x="34" y="4"/>
                    </a:lnTo>
                    <a:lnTo>
                      <a:pt x="34" y="4"/>
                    </a:lnTo>
                    <a:lnTo>
                      <a:pt x="38" y="4"/>
                    </a:lnTo>
                    <a:lnTo>
                      <a:pt x="38" y="0"/>
                    </a:lnTo>
                    <a:lnTo>
                      <a:pt x="38" y="0"/>
                    </a:lnTo>
                    <a:lnTo>
                      <a:pt x="38" y="0"/>
                    </a:lnTo>
                    <a:lnTo>
                      <a:pt x="38" y="0"/>
                    </a:lnTo>
                    <a:lnTo>
                      <a:pt x="38" y="0"/>
                    </a:lnTo>
                    <a:lnTo>
                      <a:pt x="42" y="0"/>
                    </a:lnTo>
                    <a:lnTo>
                      <a:pt x="42" y="0"/>
                    </a:lnTo>
                    <a:lnTo>
                      <a:pt x="42" y="0"/>
                    </a:lnTo>
                    <a:lnTo>
                      <a:pt x="42" y="0"/>
                    </a:lnTo>
                    <a:lnTo>
                      <a:pt x="42" y="0"/>
                    </a:lnTo>
                    <a:lnTo>
                      <a:pt x="42" y="0"/>
                    </a:lnTo>
                    <a:lnTo>
                      <a:pt x="42" y="4"/>
                    </a:lnTo>
                    <a:lnTo>
                      <a:pt x="42" y="4"/>
                    </a:lnTo>
                    <a:lnTo>
                      <a:pt x="42" y="4"/>
                    </a:lnTo>
                    <a:lnTo>
                      <a:pt x="42" y="4"/>
                    </a:lnTo>
                    <a:lnTo>
                      <a:pt x="42" y="4"/>
                    </a:lnTo>
                    <a:lnTo>
                      <a:pt x="44" y="8"/>
                    </a:lnTo>
                    <a:lnTo>
                      <a:pt x="44" y="8"/>
                    </a:lnTo>
                    <a:lnTo>
                      <a:pt x="44" y="8"/>
                    </a:lnTo>
                    <a:lnTo>
                      <a:pt x="44" y="8"/>
                    </a:lnTo>
                    <a:lnTo>
                      <a:pt x="44" y="8"/>
                    </a:lnTo>
                    <a:lnTo>
                      <a:pt x="44" y="8"/>
                    </a:lnTo>
                    <a:lnTo>
                      <a:pt x="42" y="8"/>
                    </a:lnTo>
                    <a:lnTo>
                      <a:pt x="42" y="8"/>
                    </a:lnTo>
                    <a:lnTo>
                      <a:pt x="42" y="8"/>
                    </a:lnTo>
                    <a:lnTo>
                      <a:pt x="42" y="8"/>
                    </a:lnTo>
                    <a:lnTo>
                      <a:pt x="42" y="8"/>
                    </a:lnTo>
                    <a:lnTo>
                      <a:pt x="42" y="8"/>
                    </a:lnTo>
                    <a:lnTo>
                      <a:pt x="42" y="8"/>
                    </a:lnTo>
                    <a:lnTo>
                      <a:pt x="38" y="8"/>
                    </a:lnTo>
                    <a:lnTo>
                      <a:pt x="38" y="12"/>
                    </a:lnTo>
                    <a:lnTo>
                      <a:pt x="38" y="12"/>
                    </a:lnTo>
                    <a:lnTo>
                      <a:pt x="38" y="12"/>
                    </a:lnTo>
                    <a:lnTo>
                      <a:pt x="38" y="12"/>
                    </a:lnTo>
                    <a:lnTo>
                      <a:pt x="34" y="12"/>
                    </a:lnTo>
                    <a:lnTo>
                      <a:pt x="34" y="12"/>
                    </a:lnTo>
                    <a:lnTo>
                      <a:pt x="30" y="12"/>
                    </a:lnTo>
                    <a:lnTo>
                      <a:pt x="30" y="16"/>
                    </a:lnTo>
                    <a:lnTo>
                      <a:pt x="30" y="16"/>
                    </a:lnTo>
                    <a:lnTo>
                      <a:pt x="30" y="16"/>
                    </a:lnTo>
                    <a:lnTo>
                      <a:pt x="30" y="16"/>
                    </a:lnTo>
                    <a:lnTo>
                      <a:pt x="30" y="16"/>
                    </a:lnTo>
                    <a:lnTo>
                      <a:pt x="34" y="16"/>
                    </a:lnTo>
                    <a:lnTo>
                      <a:pt x="34" y="20"/>
                    </a:lnTo>
                    <a:lnTo>
                      <a:pt x="34" y="22"/>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5" name="Freeform 122">
                <a:extLst>
                  <a:ext uri="{FF2B5EF4-FFF2-40B4-BE49-F238E27FC236}">
                    <a16:creationId xmlns:a16="http://schemas.microsoft.com/office/drawing/2014/main" id="{08527110-6FD0-463B-A674-661687178C92}"/>
                  </a:ext>
                </a:extLst>
              </p:cNvPr>
              <p:cNvSpPr>
                <a:spLocks noEditPoints="1"/>
              </p:cNvSpPr>
              <p:nvPr/>
            </p:nvSpPr>
            <p:spPr bwMode="auto">
              <a:xfrm>
                <a:off x="4612731" y="7126217"/>
                <a:ext cx="571567" cy="310180"/>
              </a:xfrm>
              <a:custGeom>
                <a:avLst/>
                <a:gdLst>
                  <a:gd name="T0" fmla="*/ 154 w 328"/>
                  <a:gd name="T1" fmla="*/ 4 h 178"/>
                  <a:gd name="T2" fmla="*/ 198 w 328"/>
                  <a:gd name="T3" fmla="*/ 10 h 178"/>
                  <a:gd name="T4" fmla="*/ 112 w 328"/>
                  <a:gd name="T5" fmla="*/ 14 h 178"/>
                  <a:gd name="T6" fmla="*/ 328 w 328"/>
                  <a:gd name="T7" fmla="*/ 14 h 178"/>
                  <a:gd name="T8" fmla="*/ 250 w 328"/>
                  <a:gd name="T9" fmla="*/ 18 h 178"/>
                  <a:gd name="T10" fmla="*/ 8 w 328"/>
                  <a:gd name="T11" fmla="*/ 30 h 178"/>
                  <a:gd name="T12" fmla="*/ 136 w 328"/>
                  <a:gd name="T13" fmla="*/ 40 h 178"/>
                  <a:gd name="T14" fmla="*/ 142 w 328"/>
                  <a:gd name="T15" fmla="*/ 52 h 178"/>
                  <a:gd name="T16" fmla="*/ 268 w 328"/>
                  <a:gd name="T17" fmla="*/ 56 h 178"/>
                  <a:gd name="T18" fmla="*/ 228 w 328"/>
                  <a:gd name="T19" fmla="*/ 64 h 178"/>
                  <a:gd name="T20" fmla="*/ 228 w 328"/>
                  <a:gd name="T21" fmla="*/ 64 h 178"/>
                  <a:gd name="T22" fmla="*/ 120 w 328"/>
                  <a:gd name="T23" fmla="*/ 174 h 178"/>
                  <a:gd name="T24" fmla="*/ 222 w 328"/>
                  <a:gd name="T25" fmla="*/ 34 h 178"/>
                  <a:gd name="T26" fmla="*/ 196 w 328"/>
                  <a:gd name="T27" fmla="*/ 44 h 178"/>
                  <a:gd name="T28" fmla="*/ 162 w 328"/>
                  <a:gd name="T29" fmla="*/ 40 h 178"/>
                  <a:gd name="T30" fmla="*/ 138 w 328"/>
                  <a:gd name="T31" fmla="*/ 34 h 178"/>
                  <a:gd name="T32" fmla="*/ 166 w 328"/>
                  <a:gd name="T33" fmla="*/ 30 h 178"/>
                  <a:gd name="T34" fmla="*/ 128 w 328"/>
                  <a:gd name="T35" fmla="*/ 30 h 178"/>
                  <a:gd name="T36" fmla="*/ 108 w 328"/>
                  <a:gd name="T37" fmla="*/ 18 h 178"/>
                  <a:gd name="T38" fmla="*/ 124 w 328"/>
                  <a:gd name="T39" fmla="*/ 10 h 178"/>
                  <a:gd name="T40" fmla="*/ 142 w 328"/>
                  <a:gd name="T41" fmla="*/ 10 h 178"/>
                  <a:gd name="T42" fmla="*/ 168 w 328"/>
                  <a:gd name="T43" fmla="*/ 22 h 178"/>
                  <a:gd name="T44" fmla="*/ 184 w 328"/>
                  <a:gd name="T45" fmla="*/ 10 h 178"/>
                  <a:gd name="T46" fmla="*/ 196 w 328"/>
                  <a:gd name="T47" fmla="*/ 14 h 178"/>
                  <a:gd name="T48" fmla="*/ 218 w 328"/>
                  <a:gd name="T49" fmla="*/ 18 h 178"/>
                  <a:gd name="T50" fmla="*/ 50 w 328"/>
                  <a:gd name="T51" fmla="*/ 96 h 178"/>
                  <a:gd name="T52" fmla="*/ 82 w 328"/>
                  <a:gd name="T53" fmla="*/ 92 h 178"/>
                  <a:gd name="T54" fmla="*/ 82 w 328"/>
                  <a:gd name="T55" fmla="*/ 86 h 178"/>
                  <a:gd name="T56" fmla="*/ 68 w 328"/>
                  <a:gd name="T57" fmla="*/ 82 h 178"/>
                  <a:gd name="T58" fmla="*/ 52 w 328"/>
                  <a:gd name="T59" fmla="*/ 78 h 178"/>
                  <a:gd name="T60" fmla="*/ 76 w 328"/>
                  <a:gd name="T61" fmla="*/ 70 h 178"/>
                  <a:gd name="T62" fmla="*/ 82 w 328"/>
                  <a:gd name="T63" fmla="*/ 66 h 178"/>
                  <a:gd name="T64" fmla="*/ 68 w 328"/>
                  <a:gd name="T65" fmla="*/ 66 h 178"/>
                  <a:gd name="T66" fmla="*/ 56 w 328"/>
                  <a:gd name="T67" fmla="*/ 66 h 178"/>
                  <a:gd name="T68" fmla="*/ 38 w 328"/>
                  <a:gd name="T69" fmla="*/ 74 h 178"/>
                  <a:gd name="T70" fmla="*/ 26 w 328"/>
                  <a:gd name="T71" fmla="*/ 64 h 178"/>
                  <a:gd name="T72" fmla="*/ 26 w 328"/>
                  <a:gd name="T73" fmla="*/ 52 h 178"/>
                  <a:gd name="T74" fmla="*/ 12 w 328"/>
                  <a:gd name="T75" fmla="*/ 48 h 178"/>
                  <a:gd name="T76" fmla="*/ 12 w 328"/>
                  <a:gd name="T77" fmla="*/ 30 h 178"/>
                  <a:gd name="T78" fmla="*/ 22 w 328"/>
                  <a:gd name="T79" fmla="*/ 26 h 178"/>
                  <a:gd name="T80" fmla="*/ 38 w 328"/>
                  <a:gd name="T81" fmla="*/ 30 h 178"/>
                  <a:gd name="T82" fmla="*/ 42 w 328"/>
                  <a:gd name="T83" fmla="*/ 36 h 178"/>
                  <a:gd name="T84" fmla="*/ 64 w 328"/>
                  <a:gd name="T85" fmla="*/ 34 h 178"/>
                  <a:gd name="T86" fmla="*/ 82 w 328"/>
                  <a:gd name="T87" fmla="*/ 52 h 178"/>
                  <a:gd name="T88" fmla="*/ 80 w 328"/>
                  <a:gd name="T89" fmla="*/ 26 h 178"/>
                  <a:gd name="T90" fmla="*/ 108 w 328"/>
                  <a:gd name="T91" fmla="*/ 30 h 178"/>
                  <a:gd name="T92" fmla="*/ 120 w 328"/>
                  <a:gd name="T93" fmla="*/ 40 h 178"/>
                  <a:gd name="T94" fmla="*/ 154 w 328"/>
                  <a:gd name="T95" fmla="*/ 56 h 178"/>
                  <a:gd name="T96" fmla="*/ 128 w 328"/>
                  <a:gd name="T97" fmla="*/ 64 h 178"/>
                  <a:gd name="T98" fmla="*/ 112 w 328"/>
                  <a:gd name="T99" fmla="*/ 86 h 178"/>
                  <a:gd name="T100" fmla="*/ 90 w 328"/>
                  <a:gd name="T101" fmla="*/ 110 h 178"/>
                  <a:gd name="T102" fmla="*/ 76 w 328"/>
                  <a:gd name="T103" fmla="*/ 110 h 178"/>
                  <a:gd name="T104" fmla="*/ 64 w 328"/>
                  <a:gd name="T105" fmla="*/ 104 h 178"/>
                  <a:gd name="T106" fmla="*/ 8 w 328"/>
                  <a:gd name="T107" fmla="*/ 64 h 178"/>
                  <a:gd name="T108" fmla="*/ 22 w 328"/>
                  <a:gd name="T109" fmla="*/ 70 h 178"/>
                  <a:gd name="T110" fmla="*/ 166 w 328"/>
                  <a:gd name="T111" fmla="*/ 64 h 178"/>
                  <a:gd name="T112" fmla="*/ 146 w 328"/>
                  <a:gd name="T113" fmla="*/ 74 h 178"/>
                  <a:gd name="T114" fmla="*/ 168 w 328"/>
                  <a:gd name="T115" fmla="*/ 92 h 178"/>
                  <a:gd name="T116" fmla="*/ 154 w 328"/>
                  <a:gd name="T117" fmla="*/ 86 h 178"/>
                  <a:gd name="T118" fmla="*/ 176 w 328"/>
                  <a:gd name="T119" fmla="*/ 74 h 178"/>
                  <a:gd name="T120" fmla="*/ 192 w 328"/>
                  <a:gd name="T121" fmla="*/ 82 h 178"/>
                  <a:gd name="T122" fmla="*/ 180 w 328"/>
                  <a:gd name="T123" fmla="*/ 9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78">
                    <a:moveTo>
                      <a:pt x="146" y="4"/>
                    </a:moveTo>
                    <a:lnTo>
                      <a:pt x="146" y="0"/>
                    </a:lnTo>
                    <a:lnTo>
                      <a:pt x="142" y="0"/>
                    </a:lnTo>
                    <a:lnTo>
                      <a:pt x="146" y="0"/>
                    </a:lnTo>
                    <a:lnTo>
                      <a:pt x="150" y="0"/>
                    </a:lnTo>
                    <a:lnTo>
                      <a:pt x="150" y="4"/>
                    </a:lnTo>
                    <a:lnTo>
                      <a:pt x="146" y="4"/>
                    </a:lnTo>
                    <a:lnTo>
                      <a:pt x="146" y="4"/>
                    </a:lnTo>
                    <a:lnTo>
                      <a:pt x="146" y="4"/>
                    </a:lnTo>
                    <a:close/>
                    <a:moveTo>
                      <a:pt x="150" y="4"/>
                    </a:moveTo>
                    <a:lnTo>
                      <a:pt x="154" y="0"/>
                    </a:lnTo>
                    <a:lnTo>
                      <a:pt x="154" y="4"/>
                    </a:lnTo>
                    <a:lnTo>
                      <a:pt x="150" y="4"/>
                    </a:lnTo>
                    <a:lnTo>
                      <a:pt x="150" y="4"/>
                    </a:lnTo>
                    <a:lnTo>
                      <a:pt x="150" y="4"/>
                    </a:lnTo>
                    <a:close/>
                    <a:moveTo>
                      <a:pt x="136" y="6"/>
                    </a:moveTo>
                    <a:lnTo>
                      <a:pt x="132" y="6"/>
                    </a:lnTo>
                    <a:lnTo>
                      <a:pt x="136" y="6"/>
                    </a:lnTo>
                    <a:lnTo>
                      <a:pt x="136" y="6"/>
                    </a:lnTo>
                    <a:lnTo>
                      <a:pt x="136" y="6"/>
                    </a:lnTo>
                    <a:close/>
                    <a:moveTo>
                      <a:pt x="196" y="10"/>
                    </a:moveTo>
                    <a:lnTo>
                      <a:pt x="196" y="6"/>
                    </a:lnTo>
                    <a:lnTo>
                      <a:pt x="196" y="10"/>
                    </a:lnTo>
                    <a:lnTo>
                      <a:pt x="198" y="10"/>
                    </a:lnTo>
                    <a:lnTo>
                      <a:pt x="196" y="10"/>
                    </a:lnTo>
                    <a:lnTo>
                      <a:pt x="196" y="10"/>
                    </a:lnTo>
                    <a:lnTo>
                      <a:pt x="196" y="10"/>
                    </a:lnTo>
                    <a:close/>
                    <a:moveTo>
                      <a:pt x="112" y="14"/>
                    </a:moveTo>
                    <a:lnTo>
                      <a:pt x="108" y="14"/>
                    </a:lnTo>
                    <a:lnTo>
                      <a:pt x="108" y="10"/>
                    </a:lnTo>
                    <a:lnTo>
                      <a:pt x="112" y="10"/>
                    </a:lnTo>
                    <a:lnTo>
                      <a:pt x="116" y="10"/>
                    </a:lnTo>
                    <a:lnTo>
                      <a:pt x="116" y="14"/>
                    </a:lnTo>
                    <a:lnTo>
                      <a:pt x="112" y="14"/>
                    </a:lnTo>
                    <a:lnTo>
                      <a:pt x="112" y="14"/>
                    </a:lnTo>
                    <a:lnTo>
                      <a:pt x="112" y="14"/>
                    </a:lnTo>
                    <a:close/>
                    <a:moveTo>
                      <a:pt x="298" y="18"/>
                    </a:moveTo>
                    <a:lnTo>
                      <a:pt x="296" y="18"/>
                    </a:lnTo>
                    <a:lnTo>
                      <a:pt x="298" y="18"/>
                    </a:lnTo>
                    <a:lnTo>
                      <a:pt x="302" y="18"/>
                    </a:lnTo>
                    <a:lnTo>
                      <a:pt x="306" y="18"/>
                    </a:lnTo>
                    <a:lnTo>
                      <a:pt x="310" y="18"/>
                    </a:lnTo>
                    <a:lnTo>
                      <a:pt x="314" y="18"/>
                    </a:lnTo>
                    <a:lnTo>
                      <a:pt x="318" y="18"/>
                    </a:lnTo>
                    <a:lnTo>
                      <a:pt x="318" y="14"/>
                    </a:lnTo>
                    <a:lnTo>
                      <a:pt x="322" y="14"/>
                    </a:lnTo>
                    <a:lnTo>
                      <a:pt x="326" y="14"/>
                    </a:lnTo>
                    <a:lnTo>
                      <a:pt x="328" y="14"/>
                    </a:lnTo>
                    <a:lnTo>
                      <a:pt x="326" y="14"/>
                    </a:lnTo>
                    <a:lnTo>
                      <a:pt x="326" y="18"/>
                    </a:lnTo>
                    <a:lnTo>
                      <a:pt x="322" y="18"/>
                    </a:lnTo>
                    <a:lnTo>
                      <a:pt x="318" y="18"/>
                    </a:lnTo>
                    <a:lnTo>
                      <a:pt x="314" y="18"/>
                    </a:lnTo>
                    <a:lnTo>
                      <a:pt x="310" y="18"/>
                    </a:lnTo>
                    <a:lnTo>
                      <a:pt x="306" y="18"/>
                    </a:lnTo>
                    <a:lnTo>
                      <a:pt x="298" y="18"/>
                    </a:lnTo>
                    <a:lnTo>
                      <a:pt x="298" y="18"/>
                    </a:lnTo>
                    <a:lnTo>
                      <a:pt x="298" y="18"/>
                    </a:lnTo>
                    <a:close/>
                    <a:moveTo>
                      <a:pt x="248" y="18"/>
                    </a:moveTo>
                    <a:lnTo>
                      <a:pt x="250" y="18"/>
                    </a:lnTo>
                    <a:lnTo>
                      <a:pt x="248" y="18"/>
                    </a:lnTo>
                    <a:lnTo>
                      <a:pt x="244" y="18"/>
                    </a:lnTo>
                    <a:lnTo>
                      <a:pt x="248" y="18"/>
                    </a:lnTo>
                    <a:lnTo>
                      <a:pt x="248" y="18"/>
                    </a:lnTo>
                    <a:lnTo>
                      <a:pt x="248" y="18"/>
                    </a:lnTo>
                    <a:close/>
                    <a:moveTo>
                      <a:pt x="8" y="30"/>
                    </a:moveTo>
                    <a:lnTo>
                      <a:pt x="4" y="30"/>
                    </a:lnTo>
                    <a:lnTo>
                      <a:pt x="0" y="30"/>
                    </a:lnTo>
                    <a:lnTo>
                      <a:pt x="4" y="30"/>
                    </a:lnTo>
                    <a:lnTo>
                      <a:pt x="8" y="30"/>
                    </a:lnTo>
                    <a:lnTo>
                      <a:pt x="8" y="30"/>
                    </a:lnTo>
                    <a:lnTo>
                      <a:pt x="8" y="30"/>
                    </a:lnTo>
                    <a:close/>
                    <a:moveTo>
                      <a:pt x="4" y="34"/>
                    </a:moveTo>
                    <a:lnTo>
                      <a:pt x="4" y="30"/>
                    </a:lnTo>
                    <a:lnTo>
                      <a:pt x="8" y="30"/>
                    </a:lnTo>
                    <a:lnTo>
                      <a:pt x="8" y="34"/>
                    </a:lnTo>
                    <a:lnTo>
                      <a:pt x="4" y="34"/>
                    </a:lnTo>
                    <a:lnTo>
                      <a:pt x="4" y="34"/>
                    </a:lnTo>
                    <a:lnTo>
                      <a:pt x="4" y="34"/>
                    </a:lnTo>
                    <a:close/>
                    <a:moveTo>
                      <a:pt x="136" y="40"/>
                    </a:moveTo>
                    <a:lnTo>
                      <a:pt x="132" y="40"/>
                    </a:lnTo>
                    <a:lnTo>
                      <a:pt x="128" y="40"/>
                    </a:lnTo>
                    <a:lnTo>
                      <a:pt x="132" y="40"/>
                    </a:lnTo>
                    <a:lnTo>
                      <a:pt x="136" y="40"/>
                    </a:lnTo>
                    <a:lnTo>
                      <a:pt x="138" y="40"/>
                    </a:lnTo>
                    <a:lnTo>
                      <a:pt x="136" y="40"/>
                    </a:lnTo>
                    <a:lnTo>
                      <a:pt x="136" y="40"/>
                    </a:lnTo>
                    <a:lnTo>
                      <a:pt x="136" y="40"/>
                    </a:lnTo>
                    <a:close/>
                    <a:moveTo>
                      <a:pt x="138" y="52"/>
                    </a:moveTo>
                    <a:lnTo>
                      <a:pt x="136" y="52"/>
                    </a:lnTo>
                    <a:lnTo>
                      <a:pt x="136" y="48"/>
                    </a:lnTo>
                    <a:lnTo>
                      <a:pt x="138" y="48"/>
                    </a:lnTo>
                    <a:lnTo>
                      <a:pt x="142" y="48"/>
                    </a:lnTo>
                    <a:lnTo>
                      <a:pt x="146" y="48"/>
                    </a:lnTo>
                    <a:lnTo>
                      <a:pt x="146" y="52"/>
                    </a:lnTo>
                    <a:lnTo>
                      <a:pt x="142" y="52"/>
                    </a:lnTo>
                    <a:lnTo>
                      <a:pt x="138" y="52"/>
                    </a:lnTo>
                    <a:lnTo>
                      <a:pt x="138" y="52"/>
                    </a:lnTo>
                    <a:lnTo>
                      <a:pt x="138" y="52"/>
                    </a:lnTo>
                    <a:close/>
                    <a:moveTo>
                      <a:pt x="250" y="56"/>
                    </a:moveTo>
                    <a:lnTo>
                      <a:pt x="248" y="56"/>
                    </a:lnTo>
                    <a:lnTo>
                      <a:pt x="250" y="52"/>
                    </a:lnTo>
                    <a:lnTo>
                      <a:pt x="254" y="52"/>
                    </a:lnTo>
                    <a:lnTo>
                      <a:pt x="258" y="52"/>
                    </a:lnTo>
                    <a:lnTo>
                      <a:pt x="262" y="52"/>
                    </a:lnTo>
                    <a:lnTo>
                      <a:pt x="262" y="56"/>
                    </a:lnTo>
                    <a:lnTo>
                      <a:pt x="266" y="56"/>
                    </a:lnTo>
                    <a:lnTo>
                      <a:pt x="268" y="56"/>
                    </a:lnTo>
                    <a:lnTo>
                      <a:pt x="268" y="52"/>
                    </a:lnTo>
                    <a:lnTo>
                      <a:pt x="272" y="52"/>
                    </a:lnTo>
                    <a:lnTo>
                      <a:pt x="272" y="56"/>
                    </a:lnTo>
                    <a:lnTo>
                      <a:pt x="268" y="56"/>
                    </a:lnTo>
                    <a:lnTo>
                      <a:pt x="266" y="56"/>
                    </a:lnTo>
                    <a:lnTo>
                      <a:pt x="262" y="56"/>
                    </a:lnTo>
                    <a:lnTo>
                      <a:pt x="258" y="56"/>
                    </a:lnTo>
                    <a:lnTo>
                      <a:pt x="254" y="56"/>
                    </a:lnTo>
                    <a:lnTo>
                      <a:pt x="250" y="56"/>
                    </a:lnTo>
                    <a:lnTo>
                      <a:pt x="250" y="56"/>
                    </a:lnTo>
                    <a:lnTo>
                      <a:pt x="250" y="56"/>
                    </a:lnTo>
                    <a:close/>
                    <a:moveTo>
                      <a:pt x="228" y="64"/>
                    </a:moveTo>
                    <a:lnTo>
                      <a:pt x="228" y="60"/>
                    </a:lnTo>
                    <a:lnTo>
                      <a:pt x="224" y="60"/>
                    </a:lnTo>
                    <a:lnTo>
                      <a:pt x="224" y="56"/>
                    </a:lnTo>
                    <a:lnTo>
                      <a:pt x="228" y="56"/>
                    </a:lnTo>
                    <a:lnTo>
                      <a:pt x="228" y="60"/>
                    </a:lnTo>
                    <a:lnTo>
                      <a:pt x="232" y="60"/>
                    </a:lnTo>
                    <a:lnTo>
                      <a:pt x="236" y="60"/>
                    </a:lnTo>
                    <a:lnTo>
                      <a:pt x="232" y="60"/>
                    </a:lnTo>
                    <a:lnTo>
                      <a:pt x="232" y="64"/>
                    </a:lnTo>
                    <a:lnTo>
                      <a:pt x="228" y="64"/>
                    </a:lnTo>
                    <a:lnTo>
                      <a:pt x="228" y="64"/>
                    </a:lnTo>
                    <a:lnTo>
                      <a:pt x="228" y="64"/>
                    </a:lnTo>
                    <a:close/>
                    <a:moveTo>
                      <a:pt x="206" y="122"/>
                    </a:moveTo>
                    <a:lnTo>
                      <a:pt x="206" y="118"/>
                    </a:lnTo>
                    <a:lnTo>
                      <a:pt x="210" y="118"/>
                    </a:lnTo>
                    <a:lnTo>
                      <a:pt x="210" y="114"/>
                    </a:lnTo>
                    <a:lnTo>
                      <a:pt x="214" y="114"/>
                    </a:lnTo>
                    <a:lnTo>
                      <a:pt x="210" y="118"/>
                    </a:lnTo>
                    <a:lnTo>
                      <a:pt x="206" y="122"/>
                    </a:lnTo>
                    <a:lnTo>
                      <a:pt x="206" y="122"/>
                    </a:lnTo>
                    <a:lnTo>
                      <a:pt x="206" y="122"/>
                    </a:lnTo>
                    <a:close/>
                    <a:moveTo>
                      <a:pt x="120" y="178"/>
                    </a:moveTo>
                    <a:lnTo>
                      <a:pt x="116" y="174"/>
                    </a:lnTo>
                    <a:lnTo>
                      <a:pt x="120" y="174"/>
                    </a:lnTo>
                    <a:lnTo>
                      <a:pt x="124" y="174"/>
                    </a:lnTo>
                    <a:lnTo>
                      <a:pt x="124" y="178"/>
                    </a:lnTo>
                    <a:lnTo>
                      <a:pt x="120" y="178"/>
                    </a:lnTo>
                    <a:lnTo>
                      <a:pt x="120" y="178"/>
                    </a:lnTo>
                    <a:lnTo>
                      <a:pt x="120" y="178"/>
                    </a:lnTo>
                    <a:close/>
                    <a:moveTo>
                      <a:pt x="236" y="22"/>
                    </a:moveTo>
                    <a:lnTo>
                      <a:pt x="236" y="26"/>
                    </a:lnTo>
                    <a:lnTo>
                      <a:pt x="232" y="26"/>
                    </a:lnTo>
                    <a:lnTo>
                      <a:pt x="232" y="30"/>
                    </a:lnTo>
                    <a:lnTo>
                      <a:pt x="228" y="30"/>
                    </a:lnTo>
                    <a:lnTo>
                      <a:pt x="224" y="30"/>
                    </a:lnTo>
                    <a:lnTo>
                      <a:pt x="222" y="34"/>
                    </a:lnTo>
                    <a:lnTo>
                      <a:pt x="218" y="34"/>
                    </a:lnTo>
                    <a:lnTo>
                      <a:pt x="218" y="36"/>
                    </a:lnTo>
                    <a:lnTo>
                      <a:pt x="222" y="36"/>
                    </a:lnTo>
                    <a:lnTo>
                      <a:pt x="218" y="36"/>
                    </a:lnTo>
                    <a:lnTo>
                      <a:pt x="218" y="40"/>
                    </a:lnTo>
                    <a:lnTo>
                      <a:pt x="214" y="40"/>
                    </a:lnTo>
                    <a:lnTo>
                      <a:pt x="210" y="40"/>
                    </a:lnTo>
                    <a:lnTo>
                      <a:pt x="206" y="40"/>
                    </a:lnTo>
                    <a:lnTo>
                      <a:pt x="202" y="40"/>
                    </a:lnTo>
                    <a:lnTo>
                      <a:pt x="198" y="40"/>
                    </a:lnTo>
                    <a:lnTo>
                      <a:pt x="196" y="40"/>
                    </a:lnTo>
                    <a:lnTo>
                      <a:pt x="196" y="44"/>
                    </a:lnTo>
                    <a:lnTo>
                      <a:pt x="192" y="44"/>
                    </a:lnTo>
                    <a:lnTo>
                      <a:pt x="188" y="44"/>
                    </a:lnTo>
                    <a:lnTo>
                      <a:pt x="184" y="44"/>
                    </a:lnTo>
                    <a:lnTo>
                      <a:pt x="180" y="44"/>
                    </a:lnTo>
                    <a:lnTo>
                      <a:pt x="176" y="44"/>
                    </a:lnTo>
                    <a:lnTo>
                      <a:pt x="172" y="44"/>
                    </a:lnTo>
                    <a:lnTo>
                      <a:pt x="172" y="40"/>
                    </a:lnTo>
                    <a:lnTo>
                      <a:pt x="176" y="40"/>
                    </a:lnTo>
                    <a:lnTo>
                      <a:pt x="172" y="40"/>
                    </a:lnTo>
                    <a:lnTo>
                      <a:pt x="168" y="40"/>
                    </a:lnTo>
                    <a:lnTo>
                      <a:pt x="166" y="40"/>
                    </a:lnTo>
                    <a:lnTo>
                      <a:pt x="162" y="40"/>
                    </a:lnTo>
                    <a:lnTo>
                      <a:pt x="158" y="40"/>
                    </a:lnTo>
                    <a:lnTo>
                      <a:pt x="154" y="40"/>
                    </a:lnTo>
                    <a:lnTo>
                      <a:pt x="150" y="40"/>
                    </a:lnTo>
                    <a:lnTo>
                      <a:pt x="146" y="40"/>
                    </a:lnTo>
                    <a:lnTo>
                      <a:pt x="146" y="36"/>
                    </a:lnTo>
                    <a:lnTo>
                      <a:pt x="142" y="36"/>
                    </a:lnTo>
                    <a:lnTo>
                      <a:pt x="138" y="36"/>
                    </a:lnTo>
                    <a:lnTo>
                      <a:pt x="136" y="36"/>
                    </a:lnTo>
                    <a:lnTo>
                      <a:pt x="132" y="36"/>
                    </a:lnTo>
                    <a:lnTo>
                      <a:pt x="132" y="34"/>
                    </a:lnTo>
                    <a:lnTo>
                      <a:pt x="136" y="34"/>
                    </a:lnTo>
                    <a:lnTo>
                      <a:pt x="138" y="34"/>
                    </a:lnTo>
                    <a:lnTo>
                      <a:pt x="142" y="34"/>
                    </a:lnTo>
                    <a:lnTo>
                      <a:pt x="146" y="34"/>
                    </a:lnTo>
                    <a:lnTo>
                      <a:pt x="150" y="34"/>
                    </a:lnTo>
                    <a:lnTo>
                      <a:pt x="146" y="34"/>
                    </a:lnTo>
                    <a:lnTo>
                      <a:pt x="142" y="34"/>
                    </a:lnTo>
                    <a:lnTo>
                      <a:pt x="150" y="30"/>
                    </a:lnTo>
                    <a:lnTo>
                      <a:pt x="154" y="30"/>
                    </a:lnTo>
                    <a:lnTo>
                      <a:pt x="158" y="30"/>
                    </a:lnTo>
                    <a:lnTo>
                      <a:pt x="162" y="30"/>
                    </a:lnTo>
                    <a:lnTo>
                      <a:pt x="166" y="30"/>
                    </a:lnTo>
                    <a:lnTo>
                      <a:pt x="168" y="30"/>
                    </a:lnTo>
                    <a:lnTo>
                      <a:pt x="166" y="30"/>
                    </a:lnTo>
                    <a:lnTo>
                      <a:pt x="162" y="30"/>
                    </a:lnTo>
                    <a:lnTo>
                      <a:pt x="158" y="30"/>
                    </a:lnTo>
                    <a:lnTo>
                      <a:pt x="162" y="30"/>
                    </a:lnTo>
                    <a:lnTo>
                      <a:pt x="162" y="26"/>
                    </a:lnTo>
                    <a:lnTo>
                      <a:pt x="158" y="26"/>
                    </a:lnTo>
                    <a:lnTo>
                      <a:pt x="154" y="26"/>
                    </a:lnTo>
                    <a:lnTo>
                      <a:pt x="150" y="26"/>
                    </a:lnTo>
                    <a:lnTo>
                      <a:pt x="146" y="30"/>
                    </a:lnTo>
                    <a:lnTo>
                      <a:pt x="142" y="30"/>
                    </a:lnTo>
                    <a:lnTo>
                      <a:pt x="138" y="30"/>
                    </a:lnTo>
                    <a:lnTo>
                      <a:pt x="136" y="30"/>
                    </a:lnTo>
                    <a:lnTo>
                      <a:pt x="128" y="30"/>
                    </a:lnTo>
                    <a:lnTo>
                      <a:pt x="120" y="30"/>
                    </a:lnTo>
                    <a:lnTo>
                      <a:pt x="116" y="30"/>
                    </a:lnTo>
                    <a:lnTo>
                      <a:pt x="112" y="30"/>
                    </a:lnTo>
                    <a:lnTo>
                      <a:pt x="108" y="26"/>
                    </a:lnTo>
                    <a:lnTo>
                      <a:pt x="112" y="22"/>
                    </a:lnTo>
                    <a:lnTo>
                      <a:pt x="116" y="22"/>
                    </a:lnTo>
                    <a:lnTo>
                      <a:pt x="112" y="22"/>
                    </a:lnTo>
                    <a:lnTo>
                      <a:pt x="108" y="22"/>
                    </a:lnTo>
                    <a:lnTo>
                      <a:pt x="108" y="18"/>
                    </a:lnTo>
                    <a:lnTo>
                      <a:pt x="108" y="22"/>
                    </a:lnTo>
                    <a:lnTo>
                      <a:pt x="112" y="18"/>
                    </a:lnTo>
                    <a:lnTo>
                      <a:pt x="108" y="18"/>
                    </a:lnTo>
                    <a:lnTo>
                      <a:pt x="106" y="18"/>
                    </a:lnTo>
                    <a:lnTo>
                      <a:pt x="108" y="18"/>
                    </a:lnTo>
                    <a:lnTo>
                      <a:pt x="112" y="18"/>
                    </a:lnTo>
                    <a:lnTo>
                      <a:pt x="116" y="18"/>
                    </a:lnTo>
                    <a:lnTo>
                      <a:pt x="120" y="18"/>
                    </a:lnTo>
                    <a:lnTo>
                      <a:pt x="124" y="18"/>
                    </a:lnTo>
                    <a:lnTo>
                      <a:pt x="128" y="18"/>
                    </a:lnTo>
                    <a:lnTo>
                      <a:pt x="124" y="18"/>
                    </a:lnTo>
                    <a:lnTo>
                      <a:pt x="124" y="14"/>
                    </a:lnTo>
                    <a:lnTo>
                      <a:pt x="120" y="14"/>
                    </a:lnTo>
                    <a:lnTo>
                      <a:pt x="120" y="10"/>
                    </a:lnTo>
                    <a:lnTo>
                      <a:pt x="124" y="10"/>
                    </a:lnTo>
                    <a:lnTo>
                      <a:pt x="128" y="14"/>
                    </a:lnTo>
                    <a:lnTo>
                      <a:pt x="132" y="14"/>
                    </a:lnTo>
                    <a:lnTo>
                      <a:pt x="132" y="10"/>
                    </a:lnTo>
                    <a:lnTo>
                      <a:pt x="136" y="10"/>
                    </a:lnTo>
                    <a:lnTo>
                      <a:pt x="132" y="10"/>
                    </a:lnTo>
                    <a:lnTo>
                      <a:pt x="128" y="10"/>
                    </a:lnTo>
                    <a:lnTo>
                      <a:pt x="128" y="6"/>
                    </a:lnTo>
                    <a:lnTo>
                      <a:pt x="132" y="6"/>
                    </a:lnTo>
                    <a:lnTo>
                      <a:pt x="136" y="6"/>
                    </a:lnTo>
                    <a:lnTo>
                      <a:pt x="136" y="10"/>
                    </a:lnTo>
                    <a:lnTo>
                      <a:pt x="138" y="10"/>
                    </a:lnTo>
                    <a:lnTo>
                      <a:pt x="142" y="10"/>
                    </a:lnTo>
                    <a:lnTo>
                      <a:pt x="142" y="14"/>
                    </a:lnTo>
                    <a:lnTo>
                      <a:pt x="146" y="14"/>
                    </a:lnTo>
                    <a:lnTo>
                      <a:pt x="150" y="14"/>
                    </a:lnTo>
                    <a:lnTo>
                      <a:pt x="154" y="14"/>
                    </a:lnTo>
                    <a:lnTo>
                      <a:pt x="158" y="14"/>
                    </a:lnTo>
                    <a:lnTo>
                      <a:pt x="162" y="14"/>
                    </a:lnTo>
                    <a:lnTo>
                      <a:pt x="162" y="18"/>
                    </a:lnTo>
                    <a:lnTo>
                      <a:pt x="158" y="18"/>
                    </a:lnTo>
                    <a:lnTo>
                      <a:pt x="162" y="18"/>
                    </a:lnTo>
                    <a:lnTo>
                      <a:pt x="166" y="18"/>
                    </a:lnTo>
                    <a:lnTo>
                      <a:pt x="166" y="22"/>
                    </a:lnTo>
                    <a:lnTo>
                      <a:pt x="168" y="22"/>
                    </a:lnTo>
                    <a:lnTo>
                      <a:pt x="168" y="18"/>
                    </a:lnTo>
                    <a:lnTo>
                      <a:pt x="168" y="14"/>
                    </a:lnTo>
                    <a:lnTo>
                      <a:pt x="172" y="14"/>
                    </a:lnTo>
                    <a:lnTo>
                      <a:pt x="168" y="14"/>
                    </a:lnTo>
                    <a:lnTo>
                      <a:pt x="168" y="10"/>
                    </a:lnTo>
                    <a:lnTo>
                      <a:pt x="172" y="10"/>
                    </a:lnTo>
                    <a:lnTo>
                      <a:pt x="172" y="14"/>
                    </a:lnTo>
                    <a:lnTo>
                      <a:pt x="176" y="10"/>
                    </a:lnTo>
                    <a:lnTo>
                      <a:pt x="176" y="6"/>
                    </a:lnTo>
                    <a:lnTo>
                      <a:pt x="180" y="6"/>
                    </a:lnTo>
                    <a:lnTo>
                      <a:pt x="180" y="10"/>
                    </a:lnTo>
                    <a:lnTo>
                      <a:pt x="184" y="10"/>
                    </a:lnTo>
                    <a:lnTo>
                      <a:pt x="180" y="10"/>
                    </a:lnTo>
                    <a:lnTo>
                      <a:pt x="184" y="10"/>
                    </a:lnTo>
                    <a:lnTo>
                      <a:pt x="180" y="14"/>
                    </a:lnTo>
                    <a:lnTo>
                      <a:pt x="176" y="14"/>
                    </a:lnTo>
                    <a:lnTo>
                      <a:pt x="176" y="18"/>
                    </a:lnTo>
                    <a:lnTo>
                      <a:pt x="180" y="18"/>
                    </a:lnTo>
                    <a:lnTo>
                      <a:pt x="184" y="14"/>
                    </a:lnTo>
                    <a:lnTo>
                      <a:pt x="184" y="18"/>
                    </a:lnTo>
                    <a:lnTo>
                      <a:pt x="188" y="18"/>
                    </a:lnTo>
                    <a:lnTo>
                      <a:pt x="188" y="14"/>
                    </a:lnTo>
                    <a:lnTo>
                      <a:pt x="192" y="14"/>
                    </a:lnTo>
                    <a:lnTo>
                      <a:pt x="196" y="14"/>
                    </a:lnTo>
                    <a:lnTo>
                      <a:pt x="198" y="14"/>
                    </a:lnTo>
                    <a:lnTo>
                      <a:pt x="196" y="10"/>
                    </a:lnTo>
                    <a:lnTo>
                      <a:pt x="198" y="10"/>
                    </a:lnTo>
                    <a:lnTo>
                      <a:pt x="198" y="14"/>
                    </a:lnTo>
                    <a:lnTo>
                      <a:pt x="202" y="14"/>
                    </a:lnTo>
                    <a:lnTo>
                      <a:pt x="202" y="10"/>
                    </a:lnTo>
                    <a:lnTo>
                      <a:pt x="202" y="14"/>
                    </a:lnTo>
                    <a:lnTo>
                      <a:pt x="206" y="14"/>
                    </a:lnTo>
                    <a:lnTo>
                      <a:pt x="210" y="14"/>
                    </a:lnTo>
                    <a:lnTo>
                      <a:pt x="214" y="14"/>
                    </a:lnTo>
                    <a:lnTo>
                      <a:pt x="218" y="14"/>
                    </a:lnTo>
                    <a:lnTo>
                      <a:pt x="218" y="18"/>
                    </a:lnTo>
                    <a:lnTo>
                      <a:pt x="222" y="18"/>
                    </a:lnTo>
                    <a:lnTo>
                      <a:pt x="224" y="18"/>
                    </a:lnTo>
                    <a:lnTo>
                      <a:pt x="228" y="18"/>
                    </a:lnTo>
                    <a:lnTo>
                      <a:pt x="232" y="18"/>
                    </a:lnTo>
                    <a:lnTo>
                      <a:pt x="236" y="18"/>
                    </a:lnTo>
                    <a:lnTo>
                      <a:pt x="236" y="22"/>
                    </a:lnTo>
                    <a:lnTo>
                      <a:pt x="236" y="22"/>
                    </a:lnTo>
                    <a:lnTo>
                      <a:pt x="236" y="22"/>
                    </a:lnTo>
                    <a:close/>
                    <a:moveTo>
                      <a:pt x="56" y="104"/>
                    </a:moveTo>
                    <a:lnTo>
                      <a:pt x="52" y="100"/>
                    </a:lnTo>
                    <a:lnTo>
                      <a:pt x="52" y="96"/>
                    </a:lnTo>
                    <a:lnTo>
                      <a:pt x="50" y="96"/>
                    </a:lnTo>
                    <a:lnTo>
                      <a:pt x="50" y="92"/>
                    </a:lnTo>
                    <a:lnTo>
                      <a:pt x="52" y="92"/>
                    </a:lnTo>
                    <a:lnTo>
                      <a:pt x="56" y="92"/>
                    </a:lnTo>
                    <a:lnTo>
                      <a:pt x="60" y="92"/>
                    </a:lnTo>
                    <a:lnTo>
                      <a:pt x="64" y="92"/>
                    </a:lnTo>
                    <a:lnTo>
                      <a:pt x="68" y="92"/>
                    </a:lnTo>
                    <a:lnTo>
                      <a:pt x="72" y="92"/>
                    </a:lnTo>
                    <a:lnTo>
                      <a:pt x="76" y="92"/>
                    </a:lnTo>
                    <a:lnTo>
                      <a:pt x="80" y="92"/>
                    </a:lnTo>
                    <a:lnTo>
                      <a:pt x="80" y="96"/>
                    </a:lnTo>
                    <a:lnTo>
                      <a:pt x="82" y="96"/>
                    </a:lnTo>
                    <a:lnTo>
                      <a:pt x="82" y="92"/>
                    </a:lnTo>
                    <a:lnTo>
                      <a:pt x="80" y="92"/>
                    </a:lnTo>
                    <a:lnTo>
                      <a:pt x="76" y="92"/>
                    </a:lnTo>
                    <a:lnTo>
                      <a:pt x="72" y="92"/>
                    </a:lnTo>
                    <a:lnTo>
                      <a:pt x="68" y="88"/>
                    </a:lnTo>
                    <a:lnTo>
                      <a:pt x="64" y="88"/>
                    </a:lnTo>
                    <a:lnTo>
                      <a:pt x="60" y="88"/>
                    </a:lnTo>
                    <a:lnTo>
                      <a:pt x="64" y="88"/>
                    </a:lnTo>
                    <a:lnTo>
                      <a:pt x="68" y="88"/>
                    </a:lnTo>
                    <a:lnTo>
                      <a:pt x="72" y="86"/>
                    </a:lnTo>
                    <a:lnTo>
                      <a:pt x="76" y="86"/>
                    </a:lnTo>
                    <a:lnTo>
                      <a:pt x="80" y="86"/>
                    </a:lnTo>
                    <a:lnTo>
                      <a:pt x="82" y="86"/>
                    </a:lnTo>
                    <a:lnTo>
                      <a:pt x="86" y="86"/>
                    </a:lnTo>
                    <a:lnTo>
                      <a:pt x="90" y="86"/>
                    </a:lnTo>
                    <a:lnTo>
                      <a:pt x="90" y="82"/>
                    </a:lnTo>
                    <a:lnTo>
                      <a:pt x="94" y="82"/>
                    </a:lnTo>
                    <a:lnTo>
                      <a:pt x="90" y="82"/>
                    </a:lnTo>
                    <a:lnTo>
                      <a:pt x="86" y="82"/>
                    </a:lnTo>
                    <a:lnTo>
                      <a:pt x="86" y="86"/>
                    </a:lnTo>
                    <a:lnTo>
                      <a:pt x="82" y="86"/>
                    </a:lnTo>
                    <a:lnTo>
                      <a:pt x="80" y="86"/>
                    </a:lnTo>
                    <a:lnTo>
                      <a:pt x="76" y="86"/>
                    </a:lnTo>
                    <a:lnTo>
                      <a:pt x="72" y="82"/>
                    </a:lnTo>
                    <a:lnTo>
                      <a:pt x="68" y="82"/>
                    </a:lnTo>
                    <a:lnTo>
                      <a:pt x="68" y="86"/>
                    </a:lnTo>
                    <a:lnTo>
                      <a:pt x="64" y="86"/>
                    </a:lnTo>
                    <a:lnTo>
                      <a:pt x="60" y="86"/>
                    </a:lnTo>
                    <a:lnTo>
                      <a:pt x="56" y="86"/>
                    </a:lnTo>
                    <a:lnTo>
                      <a:pt x="52" y="86"/>
                    </a:lnTo>
                    <a:lnTo>
                      <a:pt x="50" y="86"/>
                    </a:lnTo>
                    <a:lnTo>
                      <a:pt x="50" y="88"/>
                    </a:lnTo>
                    <a:lnTo>
                      <a:pt x="46" y="86"/>
                    </a:lnTo>
                    <a:lnTo>
                      <a:pt x="46" y="82"/>
                    </a:lnTo>
                    <a:lnTo>
                      <a:pt x="46" y="78"/>
                    </a:lnTo>
                    <a:lnTo>
                      <a:pt x="50" y="78"/>
                    </a:lnTo>
                    <a:lnTo>
                      <a:pt x="52" y="78"/>
                    </a:lnTo>
                    <a:lnTo>
                      <a:pt x="52" y="82"/>
                    </a:lnTo>
                    <a:lnTo>
                      <a:pt x="56" y="82"/>
                    </a:lnTo>
                    <a:lnTo>
                      <a:pt x="52" y="78"/>
                    </a:lnTo>
                    <a:lnTo>
                      <a:pt x="56" y="78"/>
                    </a:lnTo>
                    <a:lnTo>
                      <a:pt x="60" y="78"/>
                    </a:lnTo>
                    <a:lnTo>
                      <a:pt x="64" y="78"/>
                    </a:lnTo>
                    <a:lnTo>
                      <a:pt x="64" y="74"/>
                    </a:lnTo>
                    <a:lnTo>
                      <a:pt x="68" y="74"/>
                    </a:lnTo>
                    <a:lnTo>
                      <a:pt x="72" y="74"/>
                    </a:lnTo>
                    <a:lnTo>
                      <a:pt x="76" y="74"/>
                    </a:lnTo>
                    <a:lnTo>
                      <a:pt x="72" y="70"/>
                    </a:lnTo>
                    <a:lnTo>
                      <a:pt x="76" y="70"/>
                    </a:lnTo>
                    <a:lnTo>
                      <a:pt x="80" y="70"/>
                    </a:lnTo>
                    <a:lnTo>
                      <a:pt x="82" y="70"/>
                    </a:lnTo>
                    <a:lnTo>
                      <a:pt x="86" y="70"/>
                    </a:lnTo>
                    <a:lnTo>
                      <a:pt x="90" y="70"/>
                    </a:lnTo>
                    <a:lnTo>
                      <a:pt x="94" y="70"/>
                    </a:lnTo>
                    <a:lnTo>
                      <a:pt x="98" y="66"/>
                    </a:lnTo>
                    <a:lnTo>
                      <a:pt x="94" y="66"/>
                    </a:lnTo>
                    <a:lnTo>
                      <a:pt x="90" y="66"/>
                    </a:lnTo>
                    <a:lnTo>
                      <a:pt x="90" y="70"/>
                    </a:lnTo>
                    <a:lnTo>
                      <a:pt x="90" y="66"/>
                    </a:lnTo>
                    <a:lnTo>
                      <a:pt x="86" y="66"/>
                    </a:lnTo>
                    <a:lnTo>
                      <a:pt x="82" y="66"/>
                    </a:lnTo>
                    <a:lnTo>
                      <a:pt x="82" y="64"/>
                    </a:lnTo>
                    <a:lnTo>
                      <a:pt x="86" y="64"/>
                    </a:lnTo>
                    <a:lnTo>
                      <a:pt x="90" y="64"/>
                    </a:lnTo>
                    <a:lnTo>
                      <a:pt x="90" y="60"/>
                    </a:lnTo>
                    <a:lnTo>
                      <a:pt x="86" y="60"/>
                    </a:lnTo>
                    <a:lnTo>
                      <a:pt x="82" y="60"/>
                    </a:lnTo>
                    <a:lnTo>
                      <a:pt x="82" y="64"/>
                    </a:lnTo>
                    <a:lnTo>
                      <a:pt x="80" y="64"/>
                    </a:lnTo>
                    <a:lnTo>
                      <a:pt x="80" y="66"/>
                    </a:lnTo>
                    <a:lnTo>
                      <a:pt x="76" y="66"/>
                    </a:lnTo>
                    <a:lnTo>
                      <a:pt x="72" y="66"/>
                    </a:lnTo>
                    <a:lnTo>
                      <a:pt x="68" y="66"/>
                    </a:lnTo>
                    <a:lnTo>
                      <a:pt x="68" y="64"/>
                    </a:lnTo>
                    <a:lnTo>
                      <a:pt x="72" y="64"/>
                    </a:lnTo>
                    <a:lnTo>
                      <a:pt x="72" y="60"/>
                    </a:lnTo>
                    <a:lnTo>
                      <a:pt x="72" y="56"/>
                    </a:lnTo>
                    <a:lnTo>
                      <a:pt x="68" y="56"/>
                    </a:lnTo>
                    <a:lnTo>
                      <a:pt x="68" y="60"/>
                    </a:lnTo>
                    <a:lnTo>
                      <a:pt x="64" y="64"/>
                    </a:lnTo>
                    <a:lnTo>
                      <a:pt x="60" y="64"/>
                    </a:lnTo>
                    <a:lnTo>
                      <a:pt x="60" y="60"/>
                    </a:lnTo>
                    <a:lnTo>
                      <a:pt x="56" y="60"/>
                    </a:lnTo>
                    <a:lnTo>
                      <a:pt x="56" y="64"/>
                    </a:lnTo>
                    <a:lnTo>
                      <a:pt x="56" y="66"/>
                    </a:lnTo>
                    <a:lnTo>
                      <a:pt x="60" y="66"/>
                    </a:lnTo>
                    <a:lnTo>
                      <a:pt x="60" y="70"/>
                    </a:lnTo>
                    <a:lnTo>
                      <a:pt x="56" y="70"/>
                    </a:lnTo>
                    <a:lnTo>
                      <a:pt x="56" y="66"/>
                    </a:lnTo>
                    <a:lnTo>
                      <a:pt x="52" y="70"/>
                    </a:lnTo>
                    <a:lnTo>
                      <a:pt x="50" y="70"/>
                    </a:lnTo>
                    <a:lnTo>
                      <a:pt x="46" y="70"/>
                    </a:lnTo>
                    <a:lnTo>
                      <a:pt x="46" y="74"/>
                    </a:lnTo>
                    <a:lnTo>
                      <a:pt x="50" y="74"/>
                    </a:lnTo>
                    <a:lnTo>
                      <a:pt x="46" y="74"/>
                    </a:lnTo>
                    <a:lnTo>
                      <a:pt x="42" y="74"/>
                    </a:lnTo>
                    <a:lnTo>
                      <a:pt x="38" y="74"/>
                    </a:lnTo>
                    <a:lnTo>
                      <a:pt x="34" y="74"/>
                    </a:lnTo>
                    <a:lnTo>
                      <a:pt x="34" y="70"/>
                    </a:lnTo>
                    <a:lnTo>
                      <a:pt x="30" y="70"/>
                    </a:lnTo>
                    <a:lnTo>
                      <a:pt x="30" y="66"/>
                    </a:lnTo>
                    <a:lnTo>
                      <a:pt x="26" y="66"/>
                    </a:lnTo>
                    <a:lnTo>
                      <a:pt x="30" y="66"/>
                    </a:lnTo>
                    <a:lnTo>
                      <a:pt x="34" y="66"/>
                    </a:lnTo>
                    <a:lnTo>
                      <a:pt x="38" y="66"/>
                    </a:lnTo>
                    <a:lnTo>
                      <a:pt x="38" y="64"/>
                    </a:lnTo>
                    <a:lnTo>
                      <a:pt x="34" y="64"/>
                    </a:lnTo>
                    <a:lnTo>
                      <a:pt x="30" y="64"/>
                    </a:lnTo>
                    <a:lnTo>
                      <a:pt x="26" y="64"/>
                    </a:lnTo>
                    <a:lnTo>
                      <a:pt x="22" y="64"/>
                    </a:lnTo>
                    <a:lnTo>
                      <a:pt x="20" y="64"/>
                    </a:lnTo>
                    <a:lnTo>
                      <a:pt x="16" y="60"/>
                    </a:lnTo>
                    <a:lnTo>
                      <a:pt x="16" y="56"/>
                    </a:lnTo>
                    <a:lnTo>
                      <a:pt x="20" y="56"/>
                    </a:lnTo>
                    <a:lnTo>
                      <a:pt x="16" y="56"/>
                    </a:lnTo>
                    <a:lnTo>
                      <a:pt x="12" y="52"/>
                    </a:lnTo>
                    <a:lnTo>
                      <a:pt x="16" y="52"/>
                    </a:lnTo>
                    <a:lnTo>
                      <a:pt x="20" y="52"/>
                    </a:lnTo>
                    <a:lnTo>
                      <a:pt x="22" y="56"/>
                    </a:lnTo>
                    <a:lnTo>
                      <a:pt x="26" y="56"/>
                    </a:lnTo>
                    <a:lnTo>
                      <a:pt x="26" y="52"/>
                    </a:lnTo>
                    <a:lnTo>
                      <a:pt x="22" y="52"/>
                    </a:lnTo>
                    <a:lnTo>
                      <a:pt x="20" y="52"/>
                    </a:lnTo>
                    <a:lnTo>
                      <a:pt x="20" y="48"/>
                    </a:lnTo>
                    <a:lnTo>
                      <a:pt x="20" y="44"/>
                    </a:lnTo>
                    <a:lnTo>
                      <a:pt x="22" y="44"/>
                    </a:lnTo>
                    <a:lnTo>
                      <a:pt x="22" y="40"/>
                    </a:lnTo>
                    <a:lnTo>
                      <a:pt x="20" y="44"/>
                    </a:lnTo>
                    <a:lnTo>
                      <a:pt x="16" y="44"/>
                    </a:lnTo>
                    <a:lnTo>
                      <a:pt x="16" y="40"/>
                    </a:lnTo>
                    <a:lnTo>
                      <a:pt x="16" y="44"/>
                    </a:lnTo>
                    <a:lnTo>
                      <a:pt x="16" y="48"/>
                    </a:lnTo>
                    <a:lnTo>
                      <a:pt x="12" y="48"/>
                    </a:lnTo>
                    <a:lnTo>
                      <a:pt x="8" y="48"/>
                    </a:lnTo>
                    <a:lnTo>
                      <a:pt x="8" y="44"/>
                    </a:lnTo>
                    <a:lnTo>
                      <a:pt x="4" y="40"/>
                    </a:lnTo>
                    <a:lnTo>
                      <a:pt x="4" y="36"/>
                    </a:lnTo>
                    <a:lnTo>
                      <a:pt x="4" y="34"/>
                    </a:lnTo>
                    <a:lnTo>
                      <a:pt x="8" y="34"/>
                    </a:lnTo>
                    <a:lnTo>
                      <a:pt x="8" y="36"/>
                    </a:lnTo>
                    <a:lnTo>
                      <a:pt x="8" y="34"/>
                    </a:lnTo>
                    <a:lnTo>
                      <a:pt x="4" y="34"/>
                    </a:lnTo>
                    <a:lnTo>
                      <a:pt x="8" y="34"/>
                    </a:lnTo>
                    <a:lnTo>
                      <a:pt x="12" y="34"/>
                    </a:lnTo>
                    <a:lnTo>
                      <a:pt x="12" y="30"/>
                    </a:lnTo>
                    <a:lnTo>
                      <a:pt x="8" y="30"/>
                    </a:lnTo>
                    <a:lnTo>
                      <a:pt x="12" y="30"/>
                    </a:lnTo>
                    <a:lnTo>
                      <a:pt x="16" y="30"/>
                    </a:lnTo>
                    <a:lnTo>
                      <a:pt x="16" y="26"/>
                    </a:lnTo>
                    <a:lnTo>
                      <a:pt x="20" y="26"/>
                    </a:lnTo>
                    <a:lnTo>
                      <a:pt x="20" y="30"/>
                    </a:lnTo>
                    <a:lnTo>
                      <a:pt x="22" y="30"/>
                    </a:lnTo>
                    <a:lnTo>
                      <a:pt x="22" y="34"/>
                    </a:lnTo>
                    <a:lnTo>
                      <a:pt x="26" y="34"/>
                    </a:lnTo>
                    <a:lnTo>
                      <a:pt x="26" y="30"/>
                    </a:lnTo>
                    <a:lnTo>
                      <a:pt x="22" y="30"/>
                    </a:lnTo>
                    <a:lnTo>
                      <a:pt x="22" y="26"/>
                    </a:lnTo>
                    <a:lnTo>
                      <a:pt x="26" y="26"/>
                    </a:lnTo>
                    <a:lnTo>
                      <a:pt x="26" y="30"/>
                    </a:lnTo>
                    <a:lnTo>
                      <a:pt x="30" y="30"/>
                    </a:lnTo>
                    <a:lnTo>
                      <a:pt x="34" y="30"/>
                    </a:lnTo>
                    <a:lnTo>
                      <a:pt x="34" y="26"/>
                    </a:lnTo>
                    <a:lnTo>
                      <a:pt x="42" y="26"/>
                    </a:lnTo>
                    <a:lnTo>
                      <a:pt x="46" y="26"/>
                    </a:lnTo>
                    <a:lnTo>
                      <a:pt x="50" y="26"/>
                    </a:lnTo>
                    <a:lnTo>
                      <a:pt x="50" y="30"/>
                    </a:lnTo>
                    <a:lnTo>
                      <a:pt x="46" y="30"/>
                    </a:lnTo>
                    <a:lnTo>
                      <a:pt x="42" y="30"/>
                    </a:lnTo>
                    <a:lnTo>
                      <a:pt x="38" y="30"/>
                    </a:lnTo>
                    <a:lnTo>
                      <a:pt x="34" y="30"/>
                    </a:lnTo>
                    <a:lnTo>
                      <a:pt x="34" y="34"/>
                    </a:lnTo>
                    <a:lnTo>
                      <a:pt x="30" y="34"/>
                    </a:lnTo>
                    <a:lnTo>
                      <a:pt x="26" y="34"/>
                    </a:lnTo>
                    <a:lnTo>
                      <a:pt x="26" y="36"/>
                    </a:lnTo>
                    <a:lnTo>
                      <a:pt x="30" y="36"/>
                    </a:lnTo>
                    <a:lnTo>
                      <a:pt x="34" y="34"/>
                    </a:lnTo>
                    <a:lnTo>
                      <a:pt x="38" y="34"/>
                    </a:lnTo>
                    <a:lnTo>
                      <a:pt x="42" y="34"/>
                    </a:lnTo>
                    <a:lnTo>
                      <a:pt x="42" y="36"/>
                    </a:lnTo>
                    <a:lnTo>
                      <a:pt x="38" y="36"/>
                    </a:lnTo>
                    <a:lnTo>
                      <a:pt x="42" y="36"/>
                    </a:lnTo>
                    <a:lnTo>
                      <a:pt x="46" y="36"/>
                    </a:lnTo>
                    <a:lnTo>
                      <a:pt x="50" y="40"/>
                    </a:lnTo>
                    <a:lnTo>
                      <a:pt x="50" y="44"/>
                    </a:lnTo>
                    <a:lnTo>
                      <a:pt x="52" y="44"/>
                    </a:lnTo>
                    <a:lnTo>
                      <a:pt x="52" y="40"/>
                    </a:lnTo>
                    <a:lnTo>
                      <a:pt x="50" y="36"/>
                    </a:lnTo>
                    <a:lnTo>
                      <a:pt x="50" y="34"/>
                    </a:lnTo>
                    <a:lnTo>
                      <a:pt x="52" y="34"/>
                    </a:lnTo>
                    <a:lnTo>
                      <a:pt x="56" y="30"/>
                    </a:lnTo>
                    <a:lnTo>
                      <a:pt x="60" y="30"/>
                    </a:lnTo>
                    <a:lnTo>
                      <a:pt x="64" y="30"/>
                    </a:lnTo>
                    <a:lnTo>
                      <a:pt x="64" y="34"/>
                    </a:lnTo>
                    <a:lnTo>
                      <a:pt x="68" y="34"/>
                    </a:lnTo>
                    <a:lnTo>
                      <a:pt x="68" y="36"/>
                    </a:lnTo>
                    <a:lnTo>
                      <a:pt x="72" y="40"/>
                    </a:lnTo>
                    <a:lnTo>
                      <a:pt x="72" y="44"/>
                    </a:lnTo>
                    <a:lnTo>
                      <a:pt x="76" y="44"/>
                    </a:lnTo>
                    <a:lnTo>
                      <a:pt x="76" y="48"/>
                    </a:lnTo>
                    <a:lnTo>
                      <a:pt x="80" y="48"/>
                    </a:lnTo>
                    <a:lnTo>
                      <a:pt x="80" y="52"/>
                    </a:lnTo>
                    <a:lnTo>
                      <a:pt x="82" y="52"/>
                    </a:lnTo>
                    <a:lnTo>
                      <a:pt x="82" y="56"/>
                    </a:lnTo>
                    <a:lnTo>
                      <a:pt x="86" y="52"/>
                    </a:lnTo>
                    <a:lnTo>
                      <a:pt x="82" y="52"/>
                    </a:lnTo>
                    <a:lnTo>
                      <a:pt x="82" y="48"/>
                    </a:lnTo>
                    <a:lnTo>
                      <a:pt x="80" y="48"/>
                    </a:lnTo>
                    <a:lnTo>
                      <a:pt x="80" y="44"/>
                    </a:lnTo>
                    <a:lnTo>
                      <a:pt x="80" y="40"/>
                    </a:lnTo>
                    <a:lnTo>
                      <a:pt x="76" y="40"/>
                    </a:lnTo>
                    <a:lnTo>
                      <a:pt x="76" y="36"/>
                    </a:lnTo>
                    <a:lnTo>
                      <a:pt x="76" y="34"/>
                    </a:lnTo>
                    <a:lnTo>
                      <a:pt x="76" y="30"/>
                    </a:lnTo>
                    <a:lnTo>
                      <a:pt x="72" y="30"/>
                    </a:lnTo>
                    <a:lnTo>
                      <a:pt x="72" y="26"/>
                    </a:lnTo>
                    <a:lnTo>
                      <a:pt x="76" y="26"/>
                    </a:lnTo>
                    <a:lnTo>
                      <a:pt x="80" y="26"/>
                    </a:lnTo>
                    <a:lnTo>
                      <a:pt x="80" y="22"/>
                    </a:lnTo>
                    <a:lnTo>
                      <a:pt x="82" y="22"/>
                    </a:lnTo>
                    <a:lnTo>
                      <a:pt x="86" y="22"/>
                    </a:lnTo>
                    <a:lnTo>
                      <a:pt x="86" y="26"/>
                    </a:lnTo>
                    <a:lnTo>
                      <a:pt x="90" y="26"/>
                    </a:lnTo>
                    <a:lnTo>
                      <a:pt x="90" y="22"/>
                    </a:lnTo>
                    <a:lnTo>
                      <a:pt x="94" y="22"/>
                    </a:lnTo>
                    <a:lnTo>
                      <a:pt x="94" y="26"/>
                    </a:lnTo>
                    <a:lnTo>
                      <a:pt x="98" y="26"/>
                    </a:lnTo>
                    <a:lnTo>
                      <a:pt x="102" y="26"/>
                    </a:lnTo>
                    <a:lnTo>
                      <a:pt x="106" y="30"/>
                    </a:lnTo>
                    <a:lnTo>
                      <a:pt x="108" y="30"/>
                    </a:lnTo>
                    <a:lnTo>
                      <a:pt x="106" y="30"/>
                    </a:lnTo>
                    <a:lnTo>
                      <a:pt x="106" y="34"/>
                    </a:lnTo>
                    <a:lnTo>
                      <a:pt x="102" y="36"/>
                    </a:lnTo>
                    <a:lnTo>
                      <a:pt x="102" y="40"/>
                    </a:lnTo>
                    <a:lnTo>
                      <a:pt x="106" y="40"/>
                    </a:lnTo>
                    <a:lnTo>
                      <a:pt x="106" y="36"/>
                    </a:lnTo>
                    <a:lnTo>
                      <a:pt x="108" y="34"/>
                    </a:lnTo>
                    <a:lnTo>
                      <a:pt x="112" y="34"/>
                    </a:lnTo>
                    <a:lnTo>
                      <a:pt x="116" y="34"/>
                    </a:lnTo>
                    <a:lnTo>
                      <a:pt x="116" y="36"/>
                    </a:lnTo>
                    <a:lnTo>
                      <a:pt x="120" y="36"/>
                    </a:lnTo>
                    <a:lnTo>
                      <a:pt x="120" y="40"/>
                    </a:lnTo>
                    <a:lnTo>
                      <a:pt x="120" y="44"/>
                    </a:lnTo>
                    <a:lnTo>
                      <a:pt x="120" y="48"/>
                    </a:lnTo>
                    <a:lnTo>
                      <a:pt x="124" y="48"/>
                    </a:lnTo>
                    <a:lnTo>
                      <a:pt x="124" y="44"/>
                    </a:lnTo>
                    <a:lnTo>
                      <a:pt x="132" y="48"/>
                    </a:lnTo>
                    <a:lnTo>
                      <a:pt x="136" y="52"/>
                    </a:lnTo>
                    <a:lnTo>
                      <a:pt x="138" y="52"/>
                    </a:lnTo>
                    <a:lnTo>
                      <a:pt x="142" y="52"/>
                    </a:lnTo>
                    <a:lnTo>
                      <a:pt x="146" y="52"/>
                    </a:lnTo>
                    <a:lnTo>
                      <a:pt x="150" y="52"/>
                    </a:lnTo>
                    <a:lnTo>
                      <a:pt x="150" y="56"/>
                    </a:lnTo>
                    <a:lnTo>
                      <a:pt x="154" y="56"/>
                    </a:lnTo>
                    <a:lnTo>
                      <a:pt x="158" y="56"/>
                    </a:lnTo>
                    <a:lnTo>
                      <a:pt x="158" y="60"/>
                    </a:lnTo>
                    <a:lnTo>
                      <a:pt x="154" y="60"/>
                    </a:lnTo>
                    <a:lnTo>
                      <a:pt x="150" y="60"/>
                    </a:lnTo>
                    <a:lnTo>
                      <a:pt x="150" y="64"/>
                    </a:lnTo>
                    <a:lnTo>
                      <a:pt x="146" y="60"/>
                    </a:lnTo>
                    <a:lnTo>
                      <a:pt x="142" y="60"/>
                    </a:lnTo>
                    <a:lnTo>
                      <a:pt x="142" y="64"/>
                    </a:lnTo>
                    <a:lnTo>
                      <a:pt x="138" y="64"/>
                    </a:lnTo>
                    <a:lnTo>
                      <a:pt x="136" y="64"/>
                    </a:lnTo>
                    <a:lnTo>
                      <a:pt x="132" y="64"/>
                    </a:lnTo>
                    <a:lnTo>
                      <a:pt x="128" y="64"/>
                    </a:lnTo>
                    <a:lnTo>
                      <a:pt x="132" y="64"/>
                    </a:lnTo>
                    <a:lnTo>
                      <a:pt x="132" y="66"/>
                    </a:lnTo>
                    <a:lnTo>
                      <a:pt x="128" y="66"/>
                    </a:lnTo>
                    <a:lnTo>
                      <a:pt x="124" y="66"/>
                    </a:lnTo>
                    <a:lnTo>
                      <a:pt x="120" y="66"/>
                    </a:lnTo>
                    <a:lnTo>
                      <a:pt x="120" y="70"/>
                    </a:lnTo>
                    <a:lnTo>
                      <a:pt x="120" y="74"/>
                    </a:lnTo>
                    <a:lnTo>
                      <a:pt x="120" y="78"/>
                    </a:lnTo>
                    <a:lnTo>
                      <a:pt x="116" y="78"/>
                    </a:lnTo>
                    <a:lnTo>
                      <a:pt x="112" y="78"/>
                    </a:lnTo>
                    <a:lnTo>
                      <a:pt x="112" y="82"/>
                    </a:lnTo>
                    <a:lnTo>
                      <a:pt x="112" y="86"/>
                    </a:lnTo>
                    <a:lnTo>
                      <a:pt x="112" y="88"/>
                    </a:lnTo>
                    <a:lnTo>
                      <a:pt x="108" y="92"/>
                    </a:lnTo>
                    <a:lnTo>
                      <a:pt x="106" y="92"/>
                    </a:lnTo>
                    <a:lnTo>
                      <a:pt x="102" y="92"/>
                    </a:lnTo>
                    <a:lnTo>
                      <a:pt x="102" y="96"/>
                    </a:lnTo>
                    <a:lnTo>
                      <a:pt x="98" y="100"/>
                    </a:lnTo>
                    <a:lnTo>
                      <a:pt x="98" y="104"/>
                    </a:lnTo>
                    <a:lnTo>
                      <a:pt x="98" y="108"/>
                    </a:lnTo>
                    <a:lnTo>
                      <a:pt x="94" y="108"/>
                    </a:lnTo>
                    <a:lnTo>
                      <a:pt x="98" y="108"/>
                    </a:lnTo>
                    <a:lnTo>
                      <a:pt x="94" y="110"/>
                    </a:lnTo>
                    <a:lnTo>
                      <a:pt x="90" y="110"/>
                    </a:lnTo>
                    <a:lnTo>
                      <a:pt x="90" y="114"/>
                    </a:lnTo>
                    <a:lnTo>
                      <a:pt x="94" y="114"/>
                    </a:lnTo>
                    <a:lnTo>
                      <a:pt x="94" y="118"/>
                    </a:lnTo>
                    <a:lnTo>
                      <a:pt x="90" y="118"/>
                    </a:lnTo>
                    <a:lnTo>
                      <a:pt x="86" y="118"/>
                    </a:lnTo>
                    <a:lnTo>
                      <a:pt x="82" y="118"/>
                    </a:lnTo>
                    <a:lnTo>
                      <a:pt x="82" y="114"/>
                    </a:lnTo>
                    <a:lnTo>
                      <a:pt x="80" y="114"/>
                    </a:lnTo>
                    <a:lnTo>
                      <a:pt x="76" y="114"/>
                    </a:lnTo>
                    <a:lnTo>
                      <a:pt x="76" y="110"/>
                    </a:lnTo>
                    <a:lnTo>
                      <a:pt x="72" y="110"/>
                    </a:lnTo>
                    <a:lnTo>
                      <a:pt x="76" y="110"/>
                    </a:lnTo>
                    <a:lnTo>
                      <a:pt x="76" y="108"/>
                    </a:lnTo>
                    <a:lnTo>
                      <a:pt x="80" y="108"/>
                    </a:lnTo>
                    <a:lnTo>
                      <a:pt x="82" y="108"/>
                    </a:lnTo>
                    <a:lnTo>
                      <a:pt x="86" y="108"/>
                    </a:lnTo>
                    <a:lnTo>
                      <a:pt x="82" y="108"/>
                    </a:lnTo>
                    <a:lnTo>
                      <a:pt x="80" y="108"/>
                    </a:lnTo>
                    <a:lnTo>
                      <a:pt x="80" y="104"/>
                    </a:lnTo>
                    <a:lnTo>
                      <a:pt x="76" y="108"/>
                    </a:lnTo>
                    <a:lnTo>
                      <a:pt x="72" y="108"/>
                    </a:lnTo>
                    <a:lnTo>
                      <a:pt x="68" y="108"/>
                    </a:lnTo>
                    <a:lnTo>
                      <a:pt x="64" y="108"/>
                    </a:lnTo>
                    <a:lnTo>
                      <a:pt x="64" y="104"/>
                    </a:lnTo>
                    <a:lnTo>
                      <a:pt x="60" y="104"/>
                    </a:lnTo>
                    <a:lnTo>
                      <a:pt x="56" y="104"/>
                    </a:lnTo>
                    <a:lnTo>
                      <a:pt x="56" y="104"/>
                    </a:lnTo>
                    <a:lnTo>
                      <a:pt x="56" y="104"/>
                    </a:lnTo>
                    <a:close/>
                    <a:moveTo>
                      <a:pt x="22" y="74"/>
                    </a:moveTo>
                    <a:lnTo>
                      <a:pt x="20" y="74"/>
                    </a:lnTo>
                    <a:lnTo>
                      <a:pt x="20" y="70"/>
                    </a:lnTo>
                    <a:lnTo>
                      <a:pt x="16" y="70"/>
                    </a:lnTo>
                    <a:lnTo>
                      <a:pt x="16" y="66"/>
                    </a:lnTo>
                    <a:lnTo>
                      <a:pt x="12" y="66"/>
                    </a:lnTo>
                    <a:lnTo>
                      <a:pt x="8" y="66"/>
                    </a:lnTo>
                    <a:lnTo>
                      <a:pt x="8" y="64"/>
                    </a:lnTo>
                    <a:lnTo>
                      <a:pt x="4" y="64"/>
                    </a:lnTo>
                    <a:lnTo>
                      <a:pt x="4" y="60"/>
                    </a:lnTo>
                    <a:lnTo>
                      <a:pt x="0" y="60"/>
                    </a:lnTo>
                    <a:lnTo>
                      <a:pt x="0" y="56"/>
                    </a:lnTo>
                    <a:lnTo>
                      <a:pt x="4" y="56"/>
                    </a:lnTo>
                    <a:lnTo>
                      <a:pt x="8" y="56"/>
                    </a:lnTo>
                    <a:lnTo>
                      <a:pt x="8" y="60"/>
                    </a:lnTo>
                    <a:lnTo>
                      <a:pt x="12" y="64"/>
                    </a:lnTo>
                    <a:lnTo>
                      <a:pt x="16" y="64"/>
                    </a:lnTo>
                    <a:lnTo>
                      <a:pt x="16" y="66"/>
                    </a:lnTo>
                    <a:lnTo>
                      <a:pt x="20" y="66"/>
                    </a:lnTo>
                    <a:lnTo>
                      <a:pt x="22" y="70"/>
                    </a:lnTo>
                    <a:lnTo>
                      <a:pt x="22" y="74"/>
                    </a:lnTo>
                    <a:lnTo>
                      <a:pt x="22" y="74"/>
                    </a:lnTo>
                    <a:lnTo>
                      <a:pt x="22" y="74"/>
                    </a:lnTo>
                    <a:close/>
                    <a:moveTo>
                      <a:pt x="136" y="66"/>
                    </a:moveTo>
                    <a:lnTo>
                      <a:pt x="138" y="66"/>
                    </a:lnTo>
                    <a:lnTo>
                      <a:pt x="142" y="64"/>
                    </a:lnTo>
                    <a:lnTo>
                      <a:pt x="146" y="64"/>
                    </a:lnTo>
                    <a:lnTo>
                      <a:pt x="150" y="64"/>
                    </a:lnTo>
                    <a:lnTo>
                      <a:pt x="154" y="64"/>
                    </a:lnTo>
                    <a:lnTo>
                      <a:pt x="158" y="64"/>
                    </a:lnTo>
                    <a:lnTo>
                      <a:pt x="162" y="64"/>
                    </a:lnTo>
                    <a:lnTo>
                      <a:pt x="166" y="64"/>
                    </a:lnTo>
                    <a:lnTo>
                      <a:pt x="166" y="66"/>
                    </a:lnTo>
                    <a:lnTo>
                      <a:pt x="166" y="70"/>
                    </a:lnTo>
                    <a:lnTo>
                      <a:pt x="168" y="70"/>
                    </a:lnTo>
                    <a:lnTo>
                      <a:pt x="166" y="74"/>
                    </a:lnTo>
                    <a:lnTo>
                      <a:pt x="162" y="74"/>
                    </a:lnTo>
                    <a:lnTo>
                      <a:pt x="162" y="70"/>
                    </a:lnTo>
                    <a:lnTo>
                      <a:pt x="158" y="74"/>
                    </a:lnTo>
                    <a:lnTo>
                      <a:pt x="154" y="74"/>
                    </a:lnTo>
                    <a:lnTo>
                      <a:pt x="150" y="74"/>
                    </a:lnTo>
                    <a:lnTo>
                      <a:pt x="146" y="74"/>
                    </a:lnTo>
                    <a:lnTo>
                      <a:pt x="142" y="74"/>
                    </a:lnTo>
                    <a:lnTo>
                      <a:pt x="146" y="74"/>
                    </a:lnTo>
                    <a:lnTo>
                      <a:pt x="146" y="70"/>
                    </a:lnTo>
                    <a:lnTo>
                      <a:pt x="142" y="70"/>
                    </a:lnTo>
                    <a:lnTo>
                      <a:pt x="142" y="66"/>
                    </a:lnTo>
                    <a:lnTo>
                      <a:pt x="138" y="66"/>
                    </a:lnTo>
                    <a:lnTo>
                      <a:pt x="136" y="66"/>
                    </a:lnTo>
                    <a:lnTo>
                      <a:pt x="136" y="66"/>
                    </a:lnTo>
                    <a:lnTo>
                      <a:pt x="136" y="66"/>
                    </a:lnTo>
                    <a:close/>
                    <a:moveTo>
                      <a:pt x="172" y="100"/>
                    </a:moveTo>
                    <a:lnTo>
                      <a:pt x="168" y="100"/>
                    </a:lnTo>
                    <a:lnTo>
                      <a:pt x="168" y="96"/>
                    </a:lnTo>
                    <a:lnTo>
                      <a:pt x="172" y="92"/>
                    </a:lnTo>
                    <a:lnTo>
                      <a:pt x="168" y="92"/>
                    </a:lnTo>
                    <a:lnTo>
                      <a:pt x="166" y="92"/>
                    </a:lnTo>
                    <a:lnTo>
                      <a:pt x="162" y="92"/>
                    </a:lnTo>
                    <a:lnTo>
                      <a:pt x="158" y="92"/>
                    </a:lnTo>
                    <a:lnTo>
                      <a:pt x="154" y="92"/>
                    </a:lnTo>
                    <a:lnTo>
                      <a:pt x="154" y="96"/>
                    </a:lnTo>
                    <a:lnTo>
                      <a:pt x="150" y="96"/>
                    </a:lnTo>
                    <a:lnTo>
                      <a:pt x="146" y="96"/>
                    </a:lnTo>
                    <a:lnTo>
                      <a:pt x="146" y="92"/>
                    </a:lnTo>
                    <a:lnTo>
                      <a:pt x="150" y="92"/>
                    </a:lnTo>
                    <a:lnTo>
                      <a:pt x="150" y="88"/>
                    </a:lnTo>
                    <a:lnTo>
                      <a:pt x="154" y="88"/>
                    </a:lnTo>
                    <a:lnTo>
                      <a:pt x="154" y="86"/>
                    </a:lnTo>
                    <a:lnTo>
                      <a:pt x="158" y="82"/>
                    </a:lnTo>
                    <a:lnTo>
                      <a:pt x="154" y="82"/>
                    </a:lnTo>
                    <a:lnTo>
                      <a:pt x="150" y="78"/>
                    </a:lnTo>
                    <a:lnTo>
                      <a:pt x="146" y="78"/>
                    </a:lnTo>
                    <a:lnTo>
                      <a:pt x="146" y="74"/>
                    </a:lnTo>
                    <a:lnTo>
                      <a:pt x="150" y="74"/>
                    </a:lnTo>
                    <a:lnTo>
                      <a:pt x="154" y="74"/>
                    </a:lnTo>
                    <a:lnTo>
                      <a:pt x="158" y="74"/>
                    </a:lnTo>
                    <a:lnTo>
                      <a:pt x="162" y="74"/>
                    </a:lnTo>
                    <a:lnTo>
                      <a:pt x="166" y="74"/>
                    </a:lnTo>
                    <a:lnTo>
                      <a:pt x="168" y="74"/>
                    </a:lnTo>
                    <a:lnTo>
                      <a:pt x="176" y="74"/>
                    </a:lnTo>
                    <a:lnTo>
                      <a:pt x="180" y="74"/>
                    </a:lnTo>
                    <a:lnTo>
                      <a:pt x="184" y="74"/>
                    </a:lnTo>
                    <a:lnTo>
                      <a:pt x="184" y="78"/>
                    </a:lnTo>
                    <a:lnTo>
                      <a:pt x="180" y="78"/>
                    </a:lnTo>
                    <a:lnTo>
                      <a:pt x="176" y="78"/>
                    </a:lnTo>
                    <a:lnTo>
                      <a:pt x="180" y="78"/>
                    </a:lnTo>
                    <a:lnTo>
                      <a:pt x="180" y="82"/>
                    </a:lnTo>
                    <a:lnTo>
                      <a:pt x="184" y="82"/>
                    </a:lnTo>
                    <a:lnTo>
                      <a:pt x="188" y="82"/>
                    </a:lnTo>
                    <a:lnTo>
                      <a:pt x="188" y="86"/>
                    </a:lnTo>
                    <a:lnTo>
                      <a:pt x="192" y="86"/>
                    </a:lnTo>
                    <a:lnTo>
                      <a:pt x="192" y="82"/>
                    </a:lnTo>
                    <a:lnTo>
                      <a:pt x="196" y="82"/>
                    </a:lnTo>
                    <a:lnTo>
                      <a:pt x="198" y="86"/>
                    </a:lnTo>
                    <a:lnTo>
                      <a:pt x="202" y="86"/>
                    </a:lnTo>
                    <a:lnTo>
                      <a:pt x="206" y="86"/>
                    </a:lnTo>
                    <a:lnTo>
                      <a:pt x="202" y="86"/>
                    </a:lnTo>
                    <a:lnTo>
                      <a:pt x="198" y="88"/>
                    </a:lnTo>
                    <a:lnTo>
                      <a:pt x="196" y="88"/>
                    </a:lnTo>
                    <a:lnTo>
                      <a:pt x="192" y="88"/>
                    </a:lnTo>
                    <a:lnTo>
                      <a:pt x="192" y="92"/>
                    </a:lnTo>
                    <a:lnTo>
                      <a:pt x="188" y="96"/>
                    </a:lnTo>
                    <a:lnTo>
                      <a:pt x="184" y="96"/>
                    </a:lnTo>
                    <a:lnTo>
                      <a:pt x="180" y="96"/>
                    </a:lnTo>
                    <a:lnTo>
                      <a:pt x="176" y="96"/>
                    </a:lnTo>
                    <a:lnTo>
                      <a:pt x="176" y="100"/>
                    </a:lnTo>
                    <a:lnTo>
                      <a:pt x="172" y="100"/>
                    </a:lnTo>
                    <a:lnTo>
                      <a:pt x="172" y="100"/>
                    </a:lnTo>
                    <a:lnTo>
                      <a:pt x="172" y="1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6" name="Freeform 123">
                <a:extLst>
                  <a:ext uri="{FF2B5EF4-FFF2-40B4-BE49-F238E27FC236}">
                    <a16:creationId xmlns:a16="http://schemas.microsoft.com/office/drawing/2014/main" id="{B482F530-856D-4A43-887A-101AD89AA87D}"/>
                  </a:ext>
                </a:extLst>
              </p:cNvPr>
              <p:cNvSpPr>
                <a:spLocks noEditPoints="1"/>
              </p:cNvSpPr>
              <p:nvPr/>
            </p:nvSpPr>
            <p:spPr bwMode="auto">
              <a:xfrm>
                <a:off x="4626672" y="7676874"/>
                <a:ext cx="327606" cy="557627"/>
              </a:xfrm>
              <a:custGeom>
                <a:avLst/>
                <a:gdLst>
                  <a:gd name="T0" fmla="*/ 106 w 188"/>
                  <a:gd name="T1" fmla="*/ 232 h 320"/>
                  <a:gd name="T2" fmla="*/ 98 w 188"/>
                  <a:gd name="T3" fmla="*/ 238 h 320"/>
                  <a:gd name="T4" fmla="*/ 78 w 188"/>
                  <a:gd name="T5" fmla="*/ 250 h 320"/>
                  <a:gd name="T6" fmla="*/ 76 w 188"/>
                  <a:gd name="T7" fmla="*/ 254 h 320"/>
                  <a:gd name="T8" fmla="*/ 82 w 188"/>
                  <a:gd name="T9" fmla="*/ 264 h 320"/>
                  <a:gd name="T10" fmla="*/ 76 w 188"/>
                  <a:gd name="T11" fmla="*/ 280 h 320"/>
                  <a:gd name="T12" fmla="*/ 64 w 188"/>
                  <a:gd name="T13" fmla="*/ 302 h 320"/>
                  <a:gd name="T14" fmla="*/ 46 w 188"/>
                  <a:gd name="T15" fmla="*/ 314 h 320"/>
                  <a:gd name="T16" fmla="*/ 30 w 188"/>
                  <a:gd name="T17" fmla="*/ 320 h 320"/>
                  <a:gd name="T18" fmla="*/ 26 w 188"/>
                  <a:gd name="T19" fmla="*/ 302 h 320"/>
                  <a:gd name="T20" fmla="*/ 18 w 188"/>
                  <a:gd name="T21" fmla="*/ 284 h 320"/>
                  <a:gd name="T22" fmla="*/ 8 w 188"/>
                  <a:gd name="T23" fmla="*/ 264 h 320"/>
                  <a:gd name="T24" fmla="*/ 4 w 188"/>
                  <a:gd name="T25" fmla="*/ 246 h 320"/>
                  <a:gd name="T26" fmla="*/ 8 w 188"/>
                  <a:gd name="T27" fmla="*/ 242 h 320"/>
                  <a:gd name="T28" fmla="*/ 16 w 188"/>
                  <a:gd name="T29" fmla="*/ 220 h 320"/>
                  <a:gd name="T30" fmla="*/ 18 w 188"/>
                  <a:gd name="T31" fmla="*/ 198 h 320"/>
                  <a:gd name="T32" fmla="*/ 22 w 188"/>
                  <a:gd name="T33" fmla="*/ 182 h 320"/>
                  <a:gd name="T34" fmla="*/ 16 w 188"/>
                  <a:gd name="T35" fmla="*/ 162 h 320"/>
                  <a:gd name="T36" fmla="*/ 16 w 188"/>
                  <a:gd name="T37" fmla="*/ 134 h 320"/>
                  <a:gd name="T38" fmla="*/ 46 w 188"/>
                  <a:gd name="T39" fmla="*/ 112 h 320"/>
                  <a:gd name="T40" fmla="*/ 46 w 188"/>
                  <a:gd name="T41" fmla="*/ 98 h 320"/>
                  <a:gd name="T42" fmla="*/ 52 w 188"/>
                  <a:gd name="T43" fmla="*/ 76 h 320"/>
                  <a:gd name="T44" fmla="*/ 76 w 188"/>
                  <a:gd name="T45" fmla="*/ 52 h 320"/>
                  <a:gd name="T46" fmla="*/ 78 w 188"/>
                  <a:gd name="T47" fmla="*/ 30 h 320"/>
                  <a:gd name="T48" fmla="*/ 102 w 188"/>
                  <a:gd name="T49" fmla="*/ 20 h 320"/>
                  <a:gd name="T50" fmla="*/ 128 w 188"/>
                  <a:gd name="T51" fmla="*/ 20 h 320"/>
                  <a:gd name="T52" fmla="*/ 138 w 188"/>
                  <a:gd name="T53" fmla="*/ 4 h 320"/>
                  <a:gd name="T54" fmla="*/ 162 w 188"/>
                  <a:gd name="T55" fmla="*/ 16 h 320"/>
                  <a:gd name="T56" fmla="*/ 176 w 188"/>
                  <a:gd name="T57" fmla="*/ 42 h 320"/>
                  <a:gd name="T58" fmla="*/ 180 w 188"/>
                  <a:gd name="T59" fmla="*/ 64 h 320"/>
                  <a:gd name="T60" fmla="*/ 176 w 188"/>
                  <a:gd name="T61" fmla="*/ 82 h 320"/>
                  <a:gd name="T62" fmla="*/ 158 w 188"/>
                  <a:gd name="T63" fmla="*/ 86 h 320"/>
                  <a:gd name="T64" fmla="*/ 158 w 188"/>
                  <a:gd name="T65" fmla="*/ 90 h 320"/>
                  <a:gd name="T66" fmla="*/ 150 w 188"/>
                  <a:gd name="T67" fmla="*/ 98 h 320"/>
                  <a:gd name="T68" fmla="*/ 142 w 188"/>
                  <a:gd name="T69" fmla="*/ 108 h 320"/>
                  <a:gd name="T70" fmla="*/ 146 w 188"/>
                  <a:gd name="T71" fmla="*/ 120 h 320"/>
                  <a:gd name="T72" fmla="*/ 124 w 188"/>
                  <a:gd name="T73" fmla="*/ 134 h 320"/>
                  <a:gd name="T74" fmla="*/ 116 w 188"/>
                  <a:gd name="T75" fmla="*/ 142 h 320"/>
                  <a:gd name="T76" fmla="*/ 106 w 188"/>
                  <a:gd name="T77" fmla="*/ 150 h 320"/>
                  <a:gd name="T78" fmla="*/ 98 w 188"/>
                  <a:gd name="T79" fmla="*/ 150 h 320"/>
                  <a:gd name="T80" fmla="*/ 90 w 188"/>
                  <a:gd name="T81" fmla="*/ 168 h 320"/>
                  <a:gd name="T82" fmla="*/ 86 w 188"/>
                  <a:gd name="T83" fmla="*/ 178 h 320"/>
                  <a:gd name="T84" fmla="*/ 90 w 188"/>
                  <a:gd name="T85" fmla="*/ 206 h 320"/>
                  <a:gd name="T86" fmla="*/ 108 w 188"/>
                  <a:gd name="T87" fmla="*/ 212 h 320"/>
                  <a:gd name="T88" fmla="*/ 106 w 188"/>
                  <a:gd name="T89" fmla="*/ 232 h 320"/>
                  <a:gd name="T90" fmla="*/ 94 w 188"/>
                  <a:gd name="T91" fmla="*/ 224 h 320"/>
                  <a:gd name="T92" fmla="*/ 94 w 188"/>
                  <a:gd name="T93" fmla="*/ 228 h 320"/>
                  <a:gd name="T94" fmla="*/ 78 w 188"/>
                  <a:gd name="T95" fmla="*/ 228 h 320"/>
                  <a:gd name="T96" fmla="*/ 86 w 188"/>
                  <a:gd name="T97" fmla="*/ 232 h 320"/>
                  <a:gd name="T98" fmla="*/ 90 w 188"/>
                  <a:gd name="T99" fmla="*/ 162 h 320"/>
                  <a:gd name="T100" fmla="*/ 86 w 188"/>
                  <a:gd name="T101" fmla="*/ 232 h 320"/>
                  <a:gd name="T102" fmla="*/ 94 w 188"/>
                  <a:gd name="T103" fmla="*/ 234 h 320"/>
                  <a:gd name="T104" fmla="*/ 106 w 188"/>
                  <a:gd name="T105" fmla="*/ 206 h 320"/>
                  <a:gd name="T106" fmla="*/ 12 w 188"/>
                  <a:gd name="T107" fmla="*/ 258 h 320"/>
                  <a:gd name="T108" fmla="*/ 12 w 188"/>
                  <a:gd name="T109" fmla="*/ 264 h 320"/>
                  <a:gd name="T110" fmla="*/ 108 w 188"/>
                  <a:gd name="T111" fmla="*/ 276 h 320"/>
                  <a:gd name="T112" fmla="*/ 102 w 188"/>
                  <a:gd name="T113" fmla="*/ 272 h 320"/>
                  <a:gd name="T114" fmla="*/ 76 w 188"/>
                  <a:gd name="T115" fmla="*/ 294 h 320"/>
                  <a:gd name="T116" fmla="*/ 86 w 188"/>
                  <a:gd name="T117" fmla="*/ 284 h 320"/>
                  <a:gd name="T118" fmla="*/ 76 w 188"/>
                  <a:gd name="T119"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320">
                    <a:moveTo>
                      <a:pt x="90" y="234"/>
                    </a:moveTo>
                    <a:lnTo>
                      <a:pt x="94" y="234"/>
                    </a:lnTo>
                    <a:lnTo>
                      <a:pt x="98" y="234"/>
                    </a:lnTo>
                    <a:lnTo>
                      <a:pt x="98" y="232"/>
                    </a:lnTo>
                    <a:lnTo>
                      <a:pt x="98" y="234"/>
                    </a:lnTo>
                    <a:lnTo>
                      <a:pt x="102" y="234"/>
                    </a:lnTo>
                    <a:lnTo>
                      <a:pt x="102" y="232"/>
                    </a:lnTo>
                    <a:lnTo>
                      <a:pt x="106" y="232"/>
                    </a:lnTo>
                    <a:lnTo>
                      <a:pt x="106" y="234"/>
                    </a:lnTo>
                    <a:lnTo>
                      <a:pt x="106" y="232"/>
                    </a:lnTo>
                    <a:lnTo>
                      <a:pt x="108" y="232"/>
                    </a:lnTo>
                    <a:lnTo>
                      <a:pt x="108" y="234"/>
                    </a:lnTo>
                    <a:lnTo>
                      <a:pt x="106" y="234"/>
                    </a:lnTo>
                    <a:lnTo>
                      <a:pt x="102" y="234"/>
                    </a:lnTo>
                    <a:lnTo>
                      <a:pt x="102" y="238"/>
                    </a:lnTo>
                    <a:lnTo>
                      <a:pt x="98" y="238"/>
                    </a:lnTo>
                    <a:lnTo>
                      <a:pt x="98" y="242"/>
                    </a:lnTo>
                    <a:lnTo>
                      <a:pt x="94" y="238"/>
                    </a:lnTo>
                    <a:lnTo>
                      <a:pt x="94" y="242"/>
                    </a:lnTo>
                    <a:lnTo>
                      <a:pt x="90" y="246"/>
                    </a:lnTo>
                    <a:lnTo>
                      <a:pt x="86" y="246"/>
                    </a:lnTo>
                    <a:lnTo>
                      <a:pt x="86" y="250"/>
                    </a:lnTo>
                    <a:lnTo>
                      <a:pt x="82" y="250"/>
                    </a:lnTo>
                    <a:lnTo>
                      <a:pt x="78" y="250"/>
                    </a:lnTo>
                    <a:lnTo>
                      <a:pt x="76" y="250"/>
                    </a:lnTo>
                    <a:lnTo>
                      <a:pt x="72" y="250"/>
                    </a:lnTo>
                    <a:lnTo>
                      <a:pt x="76" y="250"/>
                    </a:lnTo>
                    <a:lnTo>
                      <a:pt x="78" y="250"/>
                    </a:lnTo>
                    <a:lnTo>
                      <a:pt x="82" y="250"/>
                    </a:lnTo>
                    <a:lnTo>
                      <a:pt x="82" y="254"/>
                    </a:lnTo>
                    <a:lnTo>
                      <a:pt x="78" y="254"/>
                    </a:lnTo>
                    <a:lnTo>
                      <a:pt x="76" y="254"/>
                    </a:lnTo>
                    <a:lnTo>
                      <a:pt x="78" y="254"/>
                    </a:lnTo>
                    <a:lnTo>
                      <a:pt x="82" y="254"/>
                    </a:lnTo>
                    <a:lnTo>
                      <a:pt x="82" y="258"/>
                    </a:lnTo>
                    <a:lnTo>
                      <a:pt x="82" y="262"/>
                    </a:lnTo>
                    <a:lnTo>
                      <a:pt x="78" y="262"/>
                    </a:lnTo>
                    <a:lnTo>
                      <a:pt x="82" y="262"/>
                    </a:lnTo>
                    <a:lnTo>
                      <a:pt x="78" y="264"/>
                    </a:lnTo>
                    <a:lnTo>
                      <a:pt x="82" y="264"/>
                    </a:lnTo>
                    <a:lnTo>
                      <a:pt x="78" y="264"/>
                    </a:lnTo>
                    <a:lnTo>
                      <a:pt x="78" y="268"/>
                    </a:lnTo>
                    <a:lnTo>
                      <a:pt x="76" y="264"/>
                    </a:lnTo>
                    <a:lnTo>
                      <a:pt x="78" y="268"/>
                    </a:lnTo>
                    <a:lnTo>
                      <a:pt x="78" y="272"/>
                    </a:lnTo>
                    <a:lnTo>
                      <a:pt x="78" y="276"/>
                    </a:lnTo>
                    <a:lnTo>
                      <a:pt x="78" y="280"/>
                    </a:lnTo>
                    <a:lnTo>
                      <a:pt x="76" y="280"/>
                    </a:lnTo>
                    <a:lnTo>
                      <a:pt x="78" y="284"/>
                    </a:lnTo>
                    <a:lnTo>
                      <a:pt x="76" y="288"/>
                    </a:lnTo>
                    <a:lnTo>
                      <a:pt x="76" y="292"/>
                    </a:lnTo>
                    <a:lnTo>
                      <a:pt x="76" y="294"/>
                    </a:lnTo>
                    <a:lnTo>
                      <a:pt x="72" y="298"/>
                    </a:lnTo>
                    <a:lnTo>
                      <a:pt x="72" y="302"/>
                    </a:lnTo>
                    <a:lnTo>
                      <a:pt x="68" y="306"/>
                    </a:lnTo>
                    <a:lnTo>
                      <a:pt x="64" y="302"/>
                    </a:lnTo>
                    <a:lnTo>
                      <a:pt x="60" y="306"/>
                    </a:lnTo>
                    <a:lnTo>
                      <a:pt x="56" y="302"/>
                    </a:lnTo>
                    <a:lnTo>
                      <a:pt x="52" y="302"/>
                    </a:lnTo>
                    <a:lnTo>
                      <a:pt x="52" y="306"/>
                    </a:lnTo>
                    <a:lnTo>
                      <a:pt x="48" y="306"/>
                    </a:lnTo>
                    <a:lnTo>
                      <a:pt x="48" y="310"/>
                    </a:lnTo>
                    <a:lnTo>
                      <a:pt x="46" y="310"/>
                    </a:lnTo>
                    <a:lnTo>
                      <a:pt x="46" y="314"/>
                    </a:lnTo>
                    <a:lnTo>
                      <a:pt x="46" y="318"/>
                    </a:lnTo>
                    <a:lnTo>
                      <a:pt x="48" y="318"/>
                    </a:lnTo>
                    <a:lnTo>
                      <a:pt x="46" y="318"/>
                    </a:lnTo>
                    <a:lnTo>
                      <a:pt x="46" y="320"/>
                    </a:lnTo>
                    <a:lnTo>
                      <a:pt x="42" y="320"/>
                    </a:lnTo>
                    <a:lnTo>
                      <a:pt x="38" y="320"/>
                    </a:lnTo>
                    <a:lnTo>
                      <a:pt x="34" y="320"/>
                    </a:lnTo>
                    <a:lnTo>
                      <a:pt x="30" y="320"/>
                    </a:lnTo>
                    <a:lnTo>
                      <a:pt x="26" y="320"/>
                    </a:lnTo>
                    <a:lnTo>
                      <a:pt x="26" y="318"/>
                    </a:lnTo>
                    <a:lnTo>
                      <a:pt x="30" y="314"/>
                    </a:lnTo>
                    <a:lnTo>
                      <a:pt x="26" y="310"/>
                    </a:lnTo>
                    <a:lnTo>
                      <a:pt x="22" y="306"/>
                    </a:lnTo>
                    <a:lnTo>
                      <a:pt x="18" y="302"/>
                    </a:lnTo>
                    <a:lnTo>
                      <a:pt x="22" y="302"/>
                    </a:lnTo>
                    <a:lnTo>
                      <a:pt x="26" y="302"/>
                    </a:lnTo>
                    <a:lnTo>
                      <a:pt x="22" y="298"/>
                    </a:lnTo>
                    <a:lnTo>
                      <a:pt x="26" y="298"/>
                    </a:lnTo>
                    <a:lnTo>
                      <a:pt x="26" y="294"/>
                    </a:lnTo>
                    <a:lnTo>
                      <a:pt x="22" y="294"/>
                    </a:lnTo>
                    <a:lnTo>
                      <a:pt x="22" y="292"/>
                    </a:lnTo>
                    <a:lnTo>
                      <a:pt x="22" y="288"/>
                    </a:lnTo>
                    <a:lnTo>
                      <a:pt x="18" y="288"/>
                    </a:lnTo>
                    <a:lnTo>
                      <a:pt x="18" y="284"/>
                    </a:lnTo>
                    <a:lnTo>
                      <a:pt x="16" y="284"/>
                    </a:lnTo>
                    <a:lnTo>
                      <a:pt x="16" y="280"/>
                    </a:lnTo>
                    <a:lnTo>
                      <a:pt x="16" y="276"/>
                    </a:lnTo>
                    <a:lnTo>
                      <a:pt x="12" y="276"/>
                    </a:lnTo>
                    <a:lnTo>
                      <a:pt x="12" y="272"/>
                    </a:lnTo>
                    <a:lnTo>
                      <a:pt x="12" y="268"/>
                    </a:lnTo>
                    <a:lnTo>
                      <a:pt x="8" y="268"/>
                    </a:lnTo>
                    <a:lnTo>
                      <a:pt x="8" y="264"/>
                    </a:lnTo>
                    <a:lnTo>
                      <a:pt x="12" y="264"/>
                    </a:lnTo>
                    <a:lnTo>
                      <a:pt x="12" y="262"/>
                    </a:lnTo>
                    <a:lnTo>
                      <a:pt x="12" y="258"/>
                    </a:lnTo>
                    <a:lnTo>
                      <a:pt x="8" y="258"/>
                    </a:lnTo>
                    <a:lnTo>
                      <a:pt x="4" y="258"/>
                    </a:lnTo>
                    <a:lnTo>
                      <a:pt x="4" y="254"/>
                    </a:lnTo>
                    <a:lnTo>
                      <a:pt x="4" y="250"/>
                    </a:lnTo>
                    <a:lnTo>
                      <a:pt x="4" y="246"/>
                    </a:lnTo>
                    <a:lnTo>
                      <a:pt x="0" y="246"/>
                    </a:lnTo>
                    <a:lnTo>
                      <a:pt x="4" y="246"/>
                    </a:lnTo>
                    <a:lnTo>
                      <a:pt x="4" y="242"/>
                    </a:lnTo>
                    <a:lnTo>
                      <a:pt x="0" y="242"/>
                    </a:lnTo>
                    <a:lnTo>
                      <a:pt x="0" y="238"/>
                    </a:lnTo>
                    <a:lnTo>
                      <a:pt x="4" y="238"/>
                    </a:lnTo>
                    <a:lnTo>
                      <a:pt x="4" y="242"/>
                    </a:lnTo>
                    <a:lnTo>
                      <a:pt x="8" y="242"/>
                    </a:lnTo>
                    <a:lnTo>
                      <a:pt x="12" y="238"/>
                    </a:lnTo>
                    <a:lnTo>
                      <a:pt x="12" y="234"/>
                    </a:lnTo>
                    <a:lnTo>
                      <a:pt x="12" y="232"/>
                    </a:lnTo>
                    <a:lnTo>
                      <a:pt x="8" y="228"/>
                    </a:lnTo>
                    <a:lnTo>
                      <a:pt x="12" y="228"/>
                    </a:lnTo>
                    <a:lnTo>
                      <a:pt x="12" y="224"/>
                    </a:lnTo>
                    <a:lnTo>
                      <a:pt x="12" y="220"/>
                    </a:lnTo>
                    <a:lnTo>
                      <a:pt x="16" y="220"/>
                    </a:lnTo>
                    <a:lnTo>
                      <a:pt x="18" y="220"/>
                    </a:lnTo>
                    <a:lnTo>
                      <a:pt x="18" y="216"/>
                    </a:lnTo>
                    <a:lnTo>
                      <a:pt x="18" y="212"/>
                    </a:lnTo>
                    <a:lnTo>
                      <a:pt x="22" y="208"/>
                    </a:lnTo>
                    <a:lnTo>
                      <a:pt x="22" y="206"/>
                    </a:lnTo>
                    <a:lnTo>
                      <a:pt x="18" y="206"/>
                    </a:lnTo>
                    <a:lnTo>
                      <a:pt x="18" y="202"/>
                    </a:lnTo>
                    <a:lnTo>
                      <a:pt x="18" y="198"/>
                    </a:lnTo>
                    <a:lnTo>
                      <a:pt x="16" y="194"/>
                    </a:lnTo>
                    <a:lnTo>
                      <a:pt x="18" y="194"/>
                    </a:lnTo>
                    <a:lnTo>
                      <a:pt x="22" y="194"/>
                    </a:lnTo>
                    <a:lnTo>
                      <a:pt x="22" y="190"/>
                    </a:lnTo>
                    <a:lnTo>
                      <a:pt x="26" y="190"/>
                    </a:lnTo>
                    <a:lnTo>
                      <a:pt x="26" y="186"/>
                    </a:lnTo>
                    <a:lnTo>
                      <a:pt x="22" y="186"/>
                    </a:lnTo>
                    <a:lnTo>
                      <a:pt x="22" y="182"/>
                    </a:lnTo>
                    <a:lnTo>
                      <a:pt x="18" y="182"/>
                    </a:lnTo>
                    <a:lnTo>
                      <a:pt x="16" y="178"/>
                    </a:lnTo>
                    <a:lnTo>
                      <a:pt x="16" y="176"/>
                    </a:lnTo>
                    <a:lnTo>
                      <a:pt x="16" y="172"/>
                    </a:lnTo>
                    <a:lnTo>
                      <a:pt x="18" y="168"/>
                    </a:lnTo>
                    <a:lnTo>
                      <a:pt x="18" y="164"/>
                    </a:lnTo>
                    <a:lnTo>
                      <a:pt x="16" y="164"/>
                    </a:lnTo>
                    <a:lnTo>
                      <a:pt x="16" y="162"/>
                    </a:lnTo>
                    <a:lnTo>
                      <a:pt x="16" y="158"/>
                    </a:lnTo>
                    <a:lnTo>
                      <a:pt x="16" y="154"/>
                    </a:lnTo>
                    <a:lnTo>
                      <a:pt x="16" y="150"/>
                    </a:lnTo>
                    <a:lnTo>
                      <a:pt x="16" y="146"/>
                    </a:lnTo>
                    <a:lnTo>
                      <a:pt x="12" y="142"/>
                    </a:lnTo>
                    <a:lnTo>
                      <a:pt x="16" y="142"/>
                    </a:lnTo>
                    <a:lnTo>
                      <a:pt x="16" y="138"/>
                    </a:lnTo>
                    <a:lnTo>
                      <a:pt x="16" y="134"/>
                    </a:lnTo>
                    <a:lnTo>
                      <a:pt x="18" y="132"/>
                    </a:lnTo>
                    <a:lnTo>
                      <a:pt x="22" y="128"/>
                    </a:lnTo>
                    <a:lnTo>
                      <a:pt x="26" y="124"/>
                    </a:lnTo>
                    <a:lnTo>
                      <a:pt x="30" y="124"/>
                    </a:lnTo>
                    <a:lnTo>
                      <a:pt x="42" y="124"/>
                    </a:lnTo>
                    <a:lnTo>
                      <a:pt x="46" y="120"/>
                    </a:lnTo>
                    <a:lnTo>
                      <a:pt x="46" y="116"/>
                    </a:lnTo>
                    <a:lnTo>
                      <a:pt x="46" y="112"/>
                    </a:lnTo>
                    <a:lnTo>
                      <a:pt x="42" y="112"/>
                    </a:lnTo>
                    <a:lnTo>
                      <a:pt x="38" y="112"/>
                    </a:lnTo>
                    <a:lnTo>
                      <a:pt x="38" y="108"/>
                    </a:lnTo>
                    <a:lnTo>
                      <a:pt x="42" y="108"/>
                    </a:lnTo>
                    <a:lnTo>
                      <a:pt x="42" y="106"/>
                    </a:lnTo>
                    <a:lnTo>
                      <a:pt x="42" y="102"/>
                    </a:lnTo>
                    <a:lnTo>
                      <a:pt x="46" y="102"/>
                    </a:lnTo>
                    <a:lnTo>
                      <a:pt x="46" y="98"/>
                    </a:lnTo>
                    <a:lnTo>
                      <a:pt x="48" y="94"/>
                    </a:lnTo>
                    <a:lnTo>
                      <a:pt x="48" y="90"/>
                    </a:lnTo>
                    <a:lnTo>
                      <a:pt x="48" y="86"/>
                    </a:lnTo>
                    <a:lnTo>
                      <a:pt x="48" y="82"/>
                    </a:lnTo>
                    <a:lnTo>
                      <a:pt x="52" y="82"/>
                    </a:lnTo>
                    <a:lnTo>
                      <a:pt x="48" y="78"/>
                    </a:lnTo>
                    <a:lnTo>
                      <a:pt x="48" y="76"/>
                    </a:lnTo>
                    <a:lnTo>
                      <a:pt x="52" y="76"/>
                    </a:lnTo>
                    <a:lnTo>
                      <a:pt x="56" y="76"/>
                    </a:lnTo>
                    <a:lnTo>
                      <a:pt x="64" y="72"/>
                    </a:lnTo>
                    <a:lnTo>
                      <a:pt x="60" y="68"/>
                    </a:lnTo>
                    <a:lnTo>
                      <a:pt x="60" y="64"/>
                    </a:lnTo>
                    <a:lnTo>
                      <a:pt x="64" y="64"/>
                    </a:lnTo>
                    <a:lnTo>
                      <a:pt x="68" y="60"/>
                    </a:lnTo>
                    <a:lnTo>
                      <a:pt x="72" y="56"/>
                    </a:lnTo>
                    <a:lnTo>
                      <a:pt x="76" y="52"/>
                    </a:lnTo>
                    <a:lnTo>
                      <a:pt x="76" y="48"/>
                    </a:lnTo>
                    <a:lnTo>
                      <a:pt x="76" y="46"/>
                    </a:lnTo>
                    <a:lnTo>
                      <a:pt x="72" y="46"/>
                    </a:lnTo>
                    <a:lnTo>
                      <a:pt x="72" y="42"/>
                    </a:lnTo>
                    <a:lnTo>
                      <a:pt x="76" y="42"/>
                    </a:lnTo>
                    <a:lnTo>
                      <a:pt x="78" y="38"/>
                    </a:lnTo>
                    <a:lnTo>
                      <a:pt x="78" y="34"/>
                    </a:lnTo>
                    <a:lnTo>
                      <a:pt x="78" y="30"/>
                    </a:lnTo>
                    <a:lnTo>
                      <a:pt x="86" y="26"/>
                    </a:lnTo>
                    <a:lnTo>
                      <a:pt x="90" y="26"/>
                    </a:lnTo>
                    <a:lnTo>
                      <a:pt x="94" y="26"/>
                    </a:lnTo>
                    <a:lnTo>
                      <a:pt x="94" y="30"/>
                    </a:lnTo>
                    <a:lnTo>
                      <a:pt x="98" y="30"/>
                    </a:lnTo>
                    <a:lnTo>
                      <a:pt x="98" y="26"/>
                    </a:lnTo>
                    <a:lnTo>
                      <a:pt x="102" y="22"/>
                    </a:lnTo>
                    <a:lnTo>
                      <a:pt x="102" y="20"/>
                    </a:lnTo>
                    <a:lnTo>
                      <a:pt x="98" y="20"/>
                    </a:lnTo>
                    <a:lnTo>
                      <a:pt x="102" y="16"/>
                    </a:lnTo>
                    <a:lnTo>
                      <a:pt x="106" y="16"/>
                    </a:lnTo>
                    <a:lnTo>
                      <a:pt x="108" y="16"/>
                    </a:lnTo>
                    <a:lnTo>
                      <a:pt x="112" y="16"/>
                    </a:lnTo>
                    <a:lnTo>
                      <a:pt x="120" y="20"/>
                    </a:lnTo>
                    <a:lnTo>
                      <a:pt x="124" y="20"/>
                    </a:lnTo>
                    <a:lnTo>
                      <a:pt x="128" y="20"/>
                    </a:lnTo>
                    <a:lnTo>
                      <a:pt x="132" y="16"/>
                    </a:lnTo>
                    <a:lnTo>
                      <a:pt x="128" y="16"/>
                    </a:lnTo>
                    <a:lnTo>
                      <a:pt x="132" y="12"/>
                    </a:lnTo>
                    <a:lnTo>
                      <a:pt x="132" y="8"/>
                    </a:lnTo>
                    <a:lnTo>
                      <a:pt x="132" y="4"/>
                    </a:lnTo>
                    <a:lnTo>
                      <a:pt x="128" y="0"/>
                    </a:lnTo>
                    <a:lnTo>
                      <a:pt x="134" y="0"/>
                    </a:lnTo>
                    <a:lnTo>
                      <a:pt x="138" y="4"/>
                    </a:lnTo>
                    <a:lnTo>
                      <a:pt x="142" y="8"/>
                    </a:lnTo>
                    <a:lnTo>
                      <a:pt x="146" y="8"/>
                    </a:lnTo>
                    <a:lnTo>
                      <a:pt x="146" y="12"/>
                    </a:lnTo>
                    <a:lnTo>
                      <a:pt x="150" y="12"/>
                    </a:lnTo>
                    <a:lnTo>
                      <a:pt x="150" y="16"/>
                    </a:lnTo>
                    <a:lnTo>
                      <a:pt x="154" y="16"/>
                    </a:lnTo>
                    <a:lnTo>
                      <a:pt x="158" y="16"/>
                    </a:lnTo>
                    <a:lnTo>
                      <a:pt x="162" y="16"/>
                    </a:lnTo>
                    <a:lnTo>
                      <a:pt x="164" y="20"/>
                    </a:lnTo>
                    <a:lnTo>
                      <a:pt x="168" y="20"/>
                    </a:lnTo>
                    <a:lnTo>
                      <a:pt x="176" y="26"/>
                    </a:lnTo>
                    <a:lnTo>
                      <a:pt x="180" y="30"/>
                    </a:lnTo>
                    <a:lnTo>
                      <a:pt x="176" y="30"/>
                    </a:lnTo>
                    <a:lnTo>
                      <a:pt x="176" y="34"/>
                    </a:lnTo>
                    <a:lnTo>
                      <a:pt x="176" y="38"/>
                    </a:lnTo>
                    <a:lnTo>
                      <a:pt x="176" y="42"/>
                    </a:lnTo>
                    <a:lnTo>
                      <a:pt x="180" y="42"/>
                    </a:lnTo>
                    <a:lnTo>
                      <a:pt x="180" y="46"/>
                    </a:lnTo>
                    <a:lnTo>
                      <a:pt x="176" y="48"/>
                    </a:lnTo>
                    <a:lnTo>
                      <a:pt x="180" y="52"/>
                    </a:lnTo>
                    <a:lnTo>
                      <a:pt x="184" y="56"/>
                    </a:lnTo>
                    <a:lnTo>
                      <a:pt x="184" y="60"/>
                    </a:lnTo>
                    <a:lnTo>
                      <a:pt x="184" y="64"/>
                    </a:lnTo>
                    <a:lnTo>
                      <a:pt x="180" y="64"/>
                    </a:lnTo>
                    <a:lnTo>
                      <a:pt x="180" y="68"/>
                    </a:lnTo>
                    <a:lnTo>
                      <a:pt x="180" y="72"/>
                    </a:lnTo>
                    <a:lnTo>
                      <a:pt x="180" y="76"/>
                    </a:lnTo>
                    <a:lnTo>
                      <a:pt x="184" y="76"/>
                    </a:lnTo>
                    <a:lnTo>
                      <a:pt x="188" y="82"/>
                    </a:lnTo>
                    <a:lnTo>
                      <a:pt x="184" y="82"/>
                    </a:lnTo>
                    <a:lnTo>
                      <a:pt x="180" y="82"/>
                    </a:lnTo>
                    <a:lnTo>
                      <a:pt x="176" y="82"/>
                    </a:lnTo>
                    <a:lnTo>
                      <a:pt x="172" y="82"/>
                    </a:lnTo>
                    <a:lnTo>
                      <a:pt x="172" y="86"/>
                    </a:lnTo>
                    <a:lnTo>
                      <a:pt x="168" y="82"/>
                    </a:lnTo>
                    <a:lnTo>
                      <a:pt x="164" y="82"/>
                    </a:lnTo>
                    <a:lnTo>
                      <a:pt x="164" y="78"/>
                    </a:lnTo>
                    <a:lnTo>
                      <a:pt x="164" y="82"/>
                    </a:lnTo>
                    <a:lnTo>
                      <a:pt x="162" y="82"/>
                    </a:lnTo>
                    <a:lnTo>
                      <a:pt x="158" y="86"/>
                    </a:lnTo>
                    <a:lnTo>
                      <a:pt x="162" y="86"/>
                    </a:lnTo>
                    <a:lnTo>
                      <a:pt x="162" y="90"/>
                    </a:lnTo>
                    <a:lnTo>
                      <a:pt x="158" y="86"/>
                    </a:lnTo>
                    <a:lnTo>
                      <a:pt x="154" y="86"/>
                    </a:lnTo>
                    <a:lnTo>
                      <a:pt x="154" y="82"/>
                    </a:lnTo>
                    <a:lnTo>
                      <a:pt x="154" y="86"/>
                    </a:lnTo>
                    <a:lnTo>
                      <a:pt x="158" y="86"/>
                    </a:lnTo>
                    <a:lnTo>
                      <a:pt x="158" y="90"/>
                    </a:lnTo>
                    <a:lnTo>
                      <a:pt x="154" y="90"/>
                    </a:lnTo>
                    <a:lnTo>
                      <a:pt x="158" y="90"/>
                    </a:lnTo>
                    <a:lnTo>
                      <a:pt x="154" y="94"/>
                    </a:lnTo>
                    <a:lnTo>
                      <a:pt x="150" y="94"/>
                    </a:lnTo>
                    <a:lnTo>
                      <a:pt x="150" y="90"/>
                    </a:lnTo>
                    <a:lnTo>
                      <a:pt x="146" y="94"/>
                    </a:lnTo>
                    <a:lnTo>
                      <a:pt x="150" y="94"/>
                    </a:lnTo>
                    <a:lnTo>
                      <a:pt x="150" y="98"/>
                    </a:lnTo>
                    <a:lnTo>
                      <a:pt x="150" y="94"/>
                    </a:lnTo>
                    <a:lnTo>
                      <a:pt x="146" y="94"/>
                    </a:lnTo>
                    <a:lnTo>
                      <a:pt x="150" y="94"/>
                    </a:lnTo>
                    <a:lnTo>
                      <a:pt x="150" y="98"/>
                    </a:lnTo>
                    <a:lnTo>
                      <a:pt x="150" y="102"/>
                    </a:lnTo>
                    <a:lnTo>
                      <a:pt x="146" y="102"/>
                    </a:lnTo>
                    <a:lnTo>
                      <a:pt x="142" y="106"/>
                    </a:lnTo>
                    <a:lnTo>
                      <a:pt x="142" y="108"/>
                    </a:lnTo>
                    <a:lnTo>
                      <a:pt x="146" y="106"/>
                    </a:lnTo>
                    <a:lnTo>
                      <a:pt x="146" y="108"/>
                    </a:lnTo>
                    <a:lnTo>
                      <a:pt x="142" y="108"/>
                    </a:lnTo>
                    <a:lnTo>
                      <a:pt x="146" y="112"/>
                    </a:lnTo>
                    <a:lnTo>
                      <a:pt x="150" y="112"/>
                    </a:lnTo>
                    <a:lnTo>
                      <a:pt x="150" y="116"/>
                    </a:lnTo>
                    <a:lnTo>
                      <a:pt x="146" y="116"/>
                    </a:lnTo>
                    <a:lnTo>
                      <a:pt x="146" y="120"/>
                    </a:lnTo>
                    <a:lnTo>
                      <a:pt x="142" y="124"/>
                    </a:lnTo>
                    <a:lnTo>
                      <a:pt x="138" y="124"/>
                    </a:lnTo>
                    <a:lnTo>
                      <a:pt x="138" y="128"/>
                    </a:lnTo>
                    <a:lnTo>
                      <a:pt x="134" y="132"/>
                    </a:lnTo>
                    <a:lnTo>
                      <a:pt x="132" y="132"/>
                    </a:lnTo>
                    <a:lnTo>
                      <a:pt x="132" y="134"/>
                    </a:lnTo>
                    <a:lnTo>
                      <a:pt x="128" y="134"/>
                    </a:lnTo>
                    <a:lnTo>
                      <a:pt x="124" y="134"/>
                    </a:lnTo>
                    <a:lnTo>
                      <a:pt x="124" y="138"/>
                    </a:lnTo>
                    <a:lnTo>
                      <a:pt x="120" y="138"/>
                    </a:lnTo>
                    <a:lnTo>
                      <a:pt x="120" y="134"/>
                    </a:lnTo>
                    <a:lnTo>
                      <a:pt x="120" y="138"/>
                    </a:lnTo>
                    <a:lnTo>
                      <a:pt x="116" y="138"/>
                    </a:lnTo>
                    <a:lnTo>
                      <a:pt x="116" y="142"/>
                    </a:lnTo>
                    <a:lnTo>
                      <a:pt x="112" y="142"/>
                    </a:lnTo>
                    <a:lnTo>
                      <a:pt x="116" y="142"/>
                    </a:lnTo>
                    <a:lnTo>
                      <a:pt x="112" y="146"/>
                    </a:lnTo>
                    <a:lnTo>
                      <a:pt x="112" y="142"/>
                    </a:lnTo>
                    <a:lnTo>
                      <a:pt x="108" y="142"/>
                    </a:lnTo>
                    <a:lnTo>
                      <a:pt x="112" y="142"/>
                    </a:lnTo>
                    <a:lnTo>
                      <a:pt x="112" y="146"/>
                    </a:lnTo>
                    <a:lnTo>
                      <a:pt x="108" y="146"/>
                    </a:lnTo>
                    <a:lnTo>
                      <a:pt x="106" y="146"/>
                    </a:lnTo>
                    <a:lnTo>
                      <a:pt x="106" y="150"/>
                    </a:lnTo>
                    <a:lnTo>
                      <a:pt x="102" y="150"/>
                    </a:lnTo>
                    <a:lnTo>
                      <a:pt x="106" y="150"/>
                    </a:lnTo>
                    <a:lnTo>
                      <a:pt x="106" y="154"/>
                    </a:lnTo>
                    <a:lnTo>
                      <a:pt x="102" y="154"/>
                    </a:lnTo>
                    <a:lnTo>
                      <a:pt x="98" y="154"/>
                    </a:lnTo>
                    <a:lnTo>
                      <a:pt x="98" y="150"/>
                    </a:lnTo>
                    <a:lnTo>
                      <a:pt x="94" y="150"/>
                    </a:lnTo>
                    <a:lnTo>
                      <a:pt x="98" y="150"/>
                    </a:lnTo>
                    <a:lnTo>
                      <a:pt x="98" y="154"/>
                    </a:lnTo>
                    <a:lnTo>
                      <a:pt x="98" y="158"/>
                    </a:lnTo>
                    <a:lnTo>
                      <a:pt x="98" y="162"/>
                    </a:lnTo>
                    <a:lnTo>
                      <a:pt x="94" y="162"/>
                    </a:lnTo>
                    <a:lnTo>
                      <a:pt x="90" y="162"/>
                    </a:lnTo>
                    <a:lnTo>
                      <a:pt x="90" y="164"/>
                    </a:lnTo>
                    <a:lnTo>
                      <a:pt x="94" y="168"/>
                    </a:lnTo>
                    <a:lnTo>
                      <a:pt x="90" y="168"/>
                    </a:lnTo>
                    <a:lnTo>
                      <a:pt x="90" y="172"/>
                    </a:lnTo>
                    <a:lnTo>
                      <a:pt x="90" y="176"/>
                    </a:lnTo>
                    <a:lnTo>
                      <a:pt x="90" y="178"/>
                    </a:lnTo>
                    <a:lnTo>
                      <a:pt x="94" y="178"/>
                    </a:lnTo>
                    <a:lnTo>
                      <a:pt x="90" y="178"/>
                    </a:lnTo>
                    <a:lnTo>
                      <a:pt x="86" y="178"/>
                    </a:lnTo>
                    <a:lnTo>
                      <a:pt x="90" y="178"/>
                    </a:lnTo>
                    <a:lnTo>
                      <a:pt x="86" y="178"/>
                    </a:lnTo>
                    <a:lnTo>
                      <a:pt x="86" y="182"/>
                    </a:lnTo>
                    <a:lnTo>
                      <a:pt x="86" y="186"/>
                    </a:lnTo>
                    <a:lnTo>
                      <a:pt x="86" y="190"/>
                    </a:lnTo>
                    <a:lnTo>
                      <a:pt x="86" y="194"/>
                    </a:lnTo>
                    <a:lnTo>
                      <a:pt x="86" y="198"/>
                    </a:lnTo>
                    <a:lnTo>
                      <a:pt x="90" y="198"/>
                    </a:lnTo>
                    <a:lnTo>
                      <a:pt x="90" y="202"/>
                    </a:lnTo>
                    <a:lnTo>
                      <a:pt x="90" y="206"/>
                    </a:lnTo>
                    <a:lnTo>
                      <a:pt x="90" y="202"/>
                    </a:lnTo>
                    <a:lnTo>
                      <a:pt x="94" y="202"/>
                    </a:lnTo>
                    <a:lnTo>
                      <a:pt x="94" y="206"/>
                    </a:lnTo>
                    <a:lnTo>
                      <a:pt x="98" y="206"/>
                    </a:lnTo>
                    <a:lnTo>
                      <a:pt x="102" y="208"/>
                    </a:lnTo>
                    <a:lnTo>
                      <a:pt x="106" y="208"/>
                    </a:lnTo>
                    <a:lnTo>
                      <a:pt x="106" y="212"/>
                    </a:lnTo>
                    <a:lnTo>
                      <a:pt x="108" y="212"/>
                    </a:lnTo>
                    <a:lnTo>
                      <a:pt x="106" y="212"/>
                    </a:lnTo>
                    <a:lnTo>
                      <a:pt x="106" y="216"/>
                    </a:lnTo>
                    <a:lnTo>
                      <a:pt x="108" y="216"/>
                    </a:lnTo>
                    <a:lnTo>
                      <a:pt x="112" y="220"/>
                    </a:lnTo>
                    <a:lnTo>
                      <a:pt x="112" y="224"/>
                    </a:lnTo>
                    <a:lnTo>
                      <a:pt x="108" y="224"/>
                    </a:lnTo>
                    <a:lnTo>
                      <a:pt x="108" y="228"/>
                    </a:lnTo>
                    <a:lnTo>
                      <a:pt x="106" y="232"/>
                    </a:lnTo>
                    <a:lnTo>
                      <a:pt x="102" y="232"/>
                    </a:lnTo>
                    <a:lnTo>
                      <a:pt x="106" y="232"/>
                    </a:lnTo>
                    <a:lnTo>
                      <a:pt x="102" y="232"/>
                    </a:lnTo>
                    <a:lnTo>
                      <a:pt x="98" y="232"/>
                    </a:lnTo>
                    <a:lnTo>
                      <a:pt x="94" y="232"/>
                    </a:lnTo>
                    <a:lnTo>
                      <a:pt x="98" y="228"/>
                    </a:lnTo>
                    <a:lnTo>
                      <a:pt x="94" y="228"/>
                    </a:lnTo>
                    <a:lnTo>
                      <a:pt x="94" y="224"/>
                    </a:lnTo>
                    <a:lnTo>
                      <a:pt x="94" y="228"/>
                    </a:lnTo>
                    <a:lnTo>
                      <a:pt x="94" y="224"/>
                    </a:lnTo>
                    <a:lnTo>
                      <a:pt x="90" y="224"/>
                    </a:lnTo>
                    <a:lnTo>
                      <a:pt x="94" y="228"/>
                    </a:lnTo>
                    <a:lnTo>
                      <a:pt x="90" y="228"/>
                    </a:lnTo>
                    <a:lnTo>
                      <a:pt x="90" y="224"/>
                    </a:lnTo>
                    <a:lnTo>
                      <a:pt x="94" y="224"/>
                    </a:lnTo>
                    <a:lnTo>
                      <a:pt x="94" y="228"/>
                    </a:lnTo>
                    <a:lnTo>
                      <a:pt x="94" y="232"/>
                    </a:lnTo>
                    <a:lnTo>
                      <a:pt x="90" y="228"/>
                    </a:lnTo>
                    <a:lnTo>
                      <a:pt x="94" y="228"/>
                    </a:lnTo>
                    <a:lnTo>
                      <a:pt x="90" y="228"/>
                    </a:lnTo>
                    <a:lnTo>
                      <a:pt x="90" y="232"/>
                    </a:lnTo>
                    <a:lnTo>
                      <a:pt x="86" y="228"/>
                    </a:lnTo>
                    <a:lnTo>
                      <a:pt x="82" y="228"/>
                    </a:lnTo>
                    <a:lnTo>
                      <a:pt x="78" y="228"/>
                    </a:lnTo>
                    <a:lnTo>
                      <a:pt x="76" y="232"/>
                    </a:lnTo>
                    <a:lnTo>
                      <a:pt x="72" y="232"/>
                    </a:lnTo>
                    <a:lnTo>
                      <a:pt x="76" y="232"/>
                    </a:lnTo>
                    <a:lnTo>
                      <a:pt x="78" y="232"/>
                    </a:lnTo>
                    <a:lnTo>
                      <a:pt x="82" y="232"/>
                    </a:lnTo>
                    <a:lnTo>
                      <a:pt x="78" y="232"/>
                    </a:lnTo>
                    <a:lnTo>
                      <a:pt x="82" y="232"/>
                    </a:lnTo>
                    <a:lnTo>
                      <a:pt x="86" y="232"/>
                    </a:lnTo>
                    <a:lnTo>
                      <a:pt x="90" y="232"/>
                    </a:lnTo>
                    <a:lnTo>
                      <a:pt x="90" y="234"/>
                    </a:lnTo>
                    <a:lnTo>
                      <a:pt x="86" y="234"/>
                    </a:lnTo>
                    <a:lnTo>
                      <a:pt x="90" y="234"/>
                    </a:lnTo>
                    <a:lnTo>
                      <a:pt x="90" y="234"/>
                    </a:lnTo>
                    <a:lnTo>
                      <a:pt x="90" y="234"/>
                    </a:lnTo>
                    <a:close/>
                    <a:moveTo>
                      <a:pt x="90" y="164"/>
                    </a:moveTo>
                    <a:lnTo>
                      <a:pt x="90" y="162"/>
                    </a:lnTo>
                    <a:lnTo>
                      <a:pt x="90" y="164"/>
                    </a:lnTo>
                    <a:lnTo>
                      <a:pt x="94" y="164"/>
                    </a:lnTo>
                    <a:lnTo>
                      <a:pt x="90" y="164"/>
                    </a:lnTo>
                    <a:lnTo>
                      <a:pt x="90" y="164"/>
                    </a:lnTo>
                    <a:lnTo>
                      <a:pt x="90" y="164"/>
                    </a:lnTo>
                    <a:close/>
                    <a:moveTo>
                      <a:pt x="86" y="232"/>
                    </a:moveTo>
                    <a:lnTo>
                      <a:pt x="90" y="232"/>
                    </a:lnTo>
                    <a:lnTo>
                      <a:pt x="86" y="232"/>
                    </a:lnTo>
                    <a:lnTo>
                      <a:pt x="86" y="232"/>
                    </a:lnTo>
                    <a:lnTo>
                      <a:pt x="86" y="232"/>
                    </a:lnTo>
                    <a:close/>
                    <a:moveTo>
                      <a:pt x="94" y="234"/>
                    </a:moveTo>
                    <a:lnTo>
                      <a:pt x="94" y="232"/>
                    </a:lnTo>
                    <a:lnTo>
                      <a:pt x="98" y="234"/>
                    </a:lnTo>
                    <a:lnTo>
                      <a:pt x="94" y="234"/>
                    </a:lnTo>
                    <a:lnTo>
                      <a:pt x="94" y="234"/>
                    </a:lnTo>
                    <a:lnTo>
                      <a:pt x="94" y="234"/>
                    </a:lnTo>
                    <a:close/>
                    <a:moveTo>
                      <a:pt x="116" y="264"/>
                    </a:moveTo>
                    <a:lnTo>
                      <a:pt x="112" y="264"/>
                    </a:lnTo>
                    <a:lnTo>
                      <a:pt x="116" y="264"/>
                    </a:lnTo>
                    <a:lnTo>
                      <a:pt x="116" y="264"/>
                    </a:lnTo>
                    <a:lnTo>
                      <a:pt x="116" y="264"/>
                    </a:lnTo>
                    <a:close/>
                    <a:moveTo>
                      <a:pt x="106" y="212"/>
                    </a:moveTo>
                    <a:lnTo>
                      <a:pt x="106" y="208"/>
                    </a:lnTo>
                    <a:lnTo>
                      <a:pt x="106" y="206"/>
                    </a:lnTo>
                    <a:lnTo>
                      <a:pt x="106" y="208"/>
                    </a:lnTo>
                    <a:lnTo>
                      <a:pt x="106" y="212"/>
                    </a:lnTo>
                    <a:lnTo>
                      <a:pt x="106" y="212"/>
                    </a:lnTo>
                    <a:lnTo>
                      <a:pt x="106" y="212"/>
                    </a:lnTo>
                    <a:close/>
                    <a:moveTo>
                      <a:pt x="8" y="262"/>
                    </a:moveTo>
                    <a:lnTo>
                      <a:pt x="4" y="262"/>
                    </a:lnTo>
                    <a:lnTo>
                      <a:pt x="8" y="258"/>
                    </a:lnTo>
                    <a:lnTo>
                      <a:pt x="12" y="258"/>
                    </a:lnTo>
                    <a:lnTo>
                      <a:pt x="12" y="262"/>
                    </a:lnTo>
                    <a:lnTo>
                      <a:pt x="8" y="262"/>
                    </a:lnTo>
                    <a:lnTo>
                      <a:pt x="8" y="262"/>
                    </a:lnTo>
                    <a:lnTo>
                      <a:pt x="8" y="262"/>
                    </a:lnTo>
                    <a:close/>
                    <a:moveTo>
                      <a:pt x="8" y="264"/>
                    </a:moveTo>
                    <a:lnTo>
                      <a:pt x="8" y="262"/>
                    </a:lnTo>
                    <a:lnTo>
                      <a:pt x="12" y="262"/>
                    </a:lnTo>
                    <a:lnTo>
                      <a:pt x="12" y="264"/>
                    </a:lnTo>
                    <a:lnTo>
                      <a:pt x="8" y="264"/>
                    </a:lnTo>
                    <a:lnTo>
                      <a:pt x="8" y="264"/>
                    </a:lnTo>
                    <a:lnTo>
                      <a:pt x="8" y="264"/>
                    </a:lnTo>
                    <a:close/>
                    <a:moveTo>
                      <a:pt x="112" y="264"/>
                    </a:moveTo>
                    <a:lnTo>
                      <a:pt x="112" y="268"/>
                    </a:lnTo>
                    <a:lnTo>
                      <a:pt x="108" y="268"/>
                    </a:lnTo>
                    <a:lnTo>
                      <a:pt x="108" y="272"/>
                    </a:lnTo>
                    <a:lnTo>
                      <a:pt x="108" y="276"/>
                    </a:lnTo>
                    <a:lnTo>
                      <a:pt x="108" y="280"/>
                    </a:lnTo>
                    <a:lnTo>
                      <a:pt x="106" y="280"/>
                    </a:lnTo>
                    <a:lnTo>
                      <a:pt x="106" y="284"/>
                    </a:lnTo>
                    <a:lnTo>
                      <a:pt x="102" y="288"/>
                    </a:lnTo>
                    <a:lnTo>
                      <a:pt x="102" y="284"/>
                    </a:lnTo>
                    <a:lnTo>
                      <a:pt x="102" y="280"/>
                    </a:lnTo>
                    <a:lnTo>
                      <a:pt x="102" y="276"/>
                    </a:lnTo>
                    <a:lnTo>
                      <a:pt x="102" y="272"/>
                    </a:lnTo>
                    <a:lnTo>
                      <a:pt x="106" y="268"/>
                    </a:lnTo>
                    <a:lnTo>
                      <a:pt x="108" y="264"/>
                    </a:lnTo>
                    <a:lnTo>
                      <a:pt x="112" y="264"/>
                    </a:lnTo>
                    <a:lnTo>
                      <a:pt x="112" y="264"/>
                    </a:lnTo>
                    <a:lnTo>
                      <a:pt x="112" y="264"/>
                    </a:lnTo>
                    <a:close/>
                    <a:moveTo>
                      <a:pt x="76" y="302"/>
                    </a:moveTo>
                    <a:lnTo>
                      <a:pt x="76" y="298"/>
                    </a:lnTo>
                    <a:lnTo>
                      <a:pt x="76" y="294"/>
                    </a:lnTo>
                    <a:lnTo>
                      <a:pt x="78" y="292"/>
                    </a:lnTo>
                    <a:lnTo>
                      <a:pt x="78" y="288"/>
                    </a:lnTo>
                    <a:lnTo>
                      <a:pt x="82" y="288"/>
                    </a:lnTo>
                    <a:lnTo>
                      <a:pt x="82" y="284"/>
                    </a:lnTo>
                    <a:lnTo>
                      <a:pt x="82" y="280"/>
                    </a:lnTo>
                    <a:lnTo>
                      <a:pt x="86" y="276"/>
                    </a:lnTo>
                    <a:lnTo>
                      <a:pt x="86" y="280"/>
                    </a:lnTo>
                    <a:lnTo>
                      <a:pt x="86" y="284"/>
                    </a:lnTo>
                    <a:lnTo>
                      <a:pt x="82" y="284"/>
                    </a:lnTo>
                    <a:lnTo>
                      <a:pt x="82" y="288"/>
                    </a:lnTo>
                    <a:lnTo>
                      <a:pt x="82" y="292"/>
                    </a:lnTo>
                    <a:lnTo>
                      <a:pt x="78" y="292"/>
                    </a:lnTo>
                    <a:lnTo>
                      <a:pt x="78" y="294"/>
                    </a:lnTo>
                    <a:lnTo>
                      <a:pt x="78" y="298"/>
                    </a:lnTo>
                    <a:lnTo>
                      <a:pt x="78" y="302"/>
                    </a:lnTo>
                    <a:lnTo>
                      <a:pt x="76" y="302"/>
                    </a:lnTo>
                    <a:lnTo>
                      <a:pt x="76" y="302"/>
                    </a:lnTo>
                    <a:lnTo>
                      <a:pt x="76" y="30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7" name="Freeform 124">
                <a:extLst>
                  <a:ext uri="{FF2B5EF4-FFF2-40B4-BE49-F238E27FC236}">
                    <a16:creationId xmlns:a16="http://schemas.microsoft.com/office/drawing/2014/main" id="{1F55E517-916F-45C5-B61F-DF48F3FE15B0}"/>
                  </a:ext>
                </a:extLst>
              </p:cNvPr>
              <p:cNvSpPr>
                <a:spLocks noEditPoints="1"/>
              </p:cNvSpPr>
              <p:nvPr/>
            </p:nvSpPr>
            <p:spPr bwMode="auto">
              <a:xfrm>
                <a:off x="4504691" y="8516799"/>
                <a:ext cx="108040" cy="69703"/>
              </a:xfrm>
              <a:custGeom>
                <a:avLst/>
                <a:gdLst>
                  <a:gd name="T0" fmla="*/ 6 w 62"/>
                  <a:gd name="T1" fmla="*/ 14 h 40"/>
                  <a:gd name="T2" fmla="*/ 10 w 62"/>
                  <a:gd name="T3" fmla="*/ 10 h 40"/>
                  <a:gd name="T4" fmla="*/ 10 w 62"/>
                  <a:gd name="T5" fmla="*/ 6 h 40"/>
                  <a:gd name="T6" fmla="*/ 18 w 62"/>
                  <a:gd name="T7" fmla="*/ 6 h 40"/>
                  <a:gd name="T8" fmla="*/ 18 w 62"/>
                  <a:gd name="T9" fmla="*/ 6 h 40"/>
                  <a:gd name="T10" fmla="*/ 18 w 62"/>
                  <a:gd name="T11" fmla="*/ 6 h 40"/>
                  <a:gd name="T12" fmla="*/ 22 w 62"/>
                  <a:gd name="T13" fmla="*/ 4 h 40"/>
                  <a:gd name="T14" fmla="*/ 22 w 62"/>
                  <a:gd name="T15" fmla="*/ 4 h 40"/>
                  <a:gd name="T16" fmla="*/ 26 w 62"/>
                  <a:gd name="T17" fmla="*/ 4 h 40"/>
                  <a:gd name="T18" fmla="*/ 28 w 62"/>
                  <a:gd name="T19" fmla="*/ 4 h 40"/>
                  <a:gd name="T20" fmla="*/ 32 w 62"/>
                  <a:gd name="T21" fmla="*/ 4 h 40"/>
                  <a:gd name="T22" fmla="*/ 36 w 62"/>
                  <a:gd name="T23" fmla="*/ 4 h 40"/>
                  <a:gd name="T24" fmla="*/ 32 w 62"/>
                  <a:gd name="T25" fmla="*/ 4 h 40"/>
                  <a:gd name="T26" fmla="*/ 36 w 62"/>
                  <a:gd name="T27" fmla="*/ 0 h 40"/>
                  <a:gd name="T28" fmla="*/ 36 w 62"/>
                  <a:gd name="T29" fmla="*/ 0 h 40"/>
                  <a:gd name="T30" fmla="*/ 40 w 62"/>
                  <a:gd name="T31" fmla="*/ 0 h 40"/>
                  <a:gd name="T32" fmla="*/ 40 w 62"/>
                  <a:gd name="T33" fmla="*/ 4 h 40"/>
                  <a:gd name="T34" fmla="*/ 48 w 62"/>
                  <a:gd name="T35" fmla="*/ 4 h 40"/>
                  <a:gd name="T36" fmla="*/ 52 w 62"/>
                  <a:gd name="T37" fmla="*/ 6 h 40"/>
                  <a:gd name="T38" fmla="*/ 48 w 62"/>
                  <a:gd name="T39" fmla="*/ 10 h 40"/>
                  <a:gd name="T40" fmla="*/ 48 w 62"/>
                  <a:gd name="T41" fmla="*/ 14 h 40"/>
                  <a:gd name="T42" fmla="*/ 52 w 62"/>
                  <a:gd name="T43" fmla="*/ 14 h 40"/>
                  <a:gd name="T44" fmla="*/ 52 w 62"/>
                  <a:gd name="T45" fmla="*/ 18 h 40"/>
                  <a:gd name="T46" fmla="*/ 56 w 62"/>
                  <a:gd name="T47" fmla="*/ 18 h 40"/>
                  <a:gd name="T48" fmla="*/ 58 w 62"/>
                  <a:gd name="T49" fmla="*/ 14 h 40"/>
                  <a:gd name="T50" fmla="*/ 62 w 62"/>
                  <a:gd name="T51" fmla="*/ 22 h 40"/>
                  <a:gd name="T52" fmla="*/ 62 w 62"/>
                  <a:gd name="T53" fmla="*/ 26 h 40"/>
                  <a:gd name="T54" fmla="*/ 58 w 62"/>
                  <a:gd name="T55" fmla="*/ 22 h 40"/>
                  <a:gd name="T56" fmla="*/ 56 w 62"/>
                  <a:gd name="T57" fmla="*/ 26 h 40"/>
                  <a:gd name="T58" fmla="*/ 56 w 62"/>
                  <a:gd name="T59" fmla="*/ 30 h 40"/>
                  <a:gd name="T60" fmla="*/ 56 w 62"/>
                  <a:gd name="T61" fmla="*/ 30 h 40"/>
                  <a:gd name="T62" fmla="*/ 52 w 62"/>
                  <a:gd name="T63" fmla="*/ 30 h 40"/>
                  <a:gd name="T64" fmla="*/ 48 w 62"/>
                  <a:gd name="T65" fmla="*/ 30 h 40"/>
                  <a:gd name="T66" fmla="*/ 44 w 62"/>
                  <a:gd name="T67" fmla="*/ 26 h 40"/>
                  <a:gd name="T68" fmla="*/ 44 w 62"/>
                  <a:gd name="T69" fmla="*/ 30 h 40"/>
                  <a:gd name="T70" fmla="*/ 40 w 62"/>
                  <a:gd name="T71" fmla="*/ 34 h 40"/>
                  <a:gd name="T72" fmla="*/ 40 w 62"/>
                  <a:gd name="T73" fmla="*/ 36 h 40"/>
                  <a:gd name="T74" fmla="*/ 40 w 62"/>
                  <a:gd name="T75" fmla="*/ 36 h 40"/>
                  <a:gd name="T76" fmla="*/ 40 w 62"/>
                  <a:gd name="T77" fmla="*/ 34 h 40"/>
                  <a:gd name="T78" fmla="*/ 36 w 62"/>
                  <a:gd name="T79" fmla="*/ 34 h 40"/>
                  <a:gd name="T80" fmla="*/ 32 w 62"/>
                  <a:gd name="T81" fmla="*/ 30 h 40"/>
                  <a:gd name="T82" fmla="*/ 32 w 62"/>
                  <a:gd name="T83" fmla="*/ 26 h 40"/>
                  <a:gd name="T84" fmla="*/ 26 w 62"/>
                  <a:gd name="T85" fmla="*/ 36 h 40"/>
                  <a:gd name="T86" fmla="*/ 26 w 62"/>
                  <a:gd name="T87" fmla="*/ 36 h 40"/>
                  <a:gd name="T88" fmla="*/ 22 w 62"/>
                  <a:gd name="T89" fmla="*/ 36 h 40"/>
                  <a:gd name="T90" fmla="*/ 18 w 62"/>
                  <a:gd name="T91" fmla="*/ 36 h 40"/>
                  <a:gd name="T92" fmla="*/ 14 w 62"/>
                  <a:gd name="T93" fmla="*/ 36 h 40"/>
                  <a:gd name="T94" fmla="*/ 10 w 62"/>
                  <a:gd name="T95" fmla="*/ 34 h 40"/>
                  <a:gd name="T96" fmla="*/ 10 w 62"/>
                  <a:gd name="T97" fmla="*/ 26 h 40"/>
                  <a:gd name="T98" fmla="*/ 2 w 62"/>
                  <a:gd name="T99" fmla="*/ 26 h 40"/>
                  <a:gd name="T100" fmla="*/ 2 w 62"/>
                  <a:gd name="T101" fmla="*/ 30 h 40"/>
                  <a:gd name="T102" fmla="*/ 0 w 62"/>
                  <a:gd name="T103" fmla="*/ 34 h 40"/>
                  <a:gd name="T104" fmla="*/ 0 w 62"/>
                  <a:gd name="T105" fmla="*/ 30 h 40"/>
                  <a:gd name="T106" fmla="*/ 0 w 62"/>
                  <a:gd name="T107" fmla="*/ 26 h 40"/>
                  <a:gd name="T108" fmla="*/ 2 w 62"/>
                  <a:gd name="T109" fmla="*/ 22 h 40"/>
                  <a:gd name="T110" fmla="*/ 2 w 62"/>
                  <a:gd name="T111" fmla="*/ 18 h 40"/>
                  <a:gd name="T112" fmla="*/ 36 w 62"/>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40">
                    <a:moveTo>
                      <a:pt x="2" y="18"/>
                    </a:moveTo>
                    <a:lnTo>
                      <a:pt x="6" y="18"/>
                    </a:lnTo>
                    <a:lnTo>
                      <a:pt x="6" y="14"/>
                    </a:lnTo>
                    <a:lnTo>
                      <a:pt x="6" y="14"/>
                    </a:lnTo>
                    <a:lnTo>
                      <a:pt x="6" y="14"/>
                    </a:lnTo>
                    <a:lnTo>
                      <a:pt x="6" y="14"/>
                    </a:lnTo>
                    <a:lnTo>
                      <a:pt x="6" y="14"/>
                    </a:lnTo>
                    <a:lnTo>
                      <a:pt x="10" y="14"/>
                    </a:lnTo>
                    <a:lnTo>
                      <a:pt x="10" y="10"/>
                    </a:lnTo>
                    <a:lnTo>
                      <a:pt x="10" y="10"/>
                    </a:lnTo>
                    <a:lnTo>
                      <a:pt x="10" y="10"/>
                    </a:lnTo>
                    <a:lnTo>
                      <a:pt x="14" y="6"/>
                    </a:lnTo>
                    <a:lnTo>
                      <a:pt x="10" y="6"/>
                    </a:lnTo>
                    <a:lnTo>
                      <a:pt x="10" y="6"/>
                    </a:lnTo>
                    <a:lnTo>
                      <a:pt x="10" y="6"/>
                    </a:lnTo>
                    <a:lnTo>
                      <a:pt x="14" y="6"/>
                    </a:lnTo>
                    <a:lnTo>
                      <a:pt x="14" y="4"/>
                    </a:lnTo>
                    <a:lnTo>
                      <a:pt x="14" y="6"/>
                    </a:lnTo>
                    <a:lnTo>
                      <a:pt x="14" y="6"/>
                    </a:lnTo>
                    <a:lnTo>
                      <a:pt x="18" y="6"/>
                    </a:lnTo>
                    <a:lnTo>
                      <a:pt x="18" y="6"/>
                    </a:lnTo>
                    <a:lnTo>
                      <a:pt x="18" y="6"/>
                    </a:lnTo>
                    <a:lnTo>
                      <a:pt x="18" y="6"/>
                    </a:lnTo>
                    <a:lnTo>
                      <a:pt x="18" y="6"/>
                    </a:lnTo>
                    <a:lnTo>
                      <a:pt x="18" y="6"/>
                    </a:lnTo>
                    <a:lnTo>
                      <a:pt x="18" y="6"/>
                    </a:lnTo>
                    <a:lnTo>
                      <a:pt x="18" y="6"/>
                    </a:lnTo>
                    <a:lnTo>
                      <a:pt x="18" y="6"/>
                    </a:lnTo>
                    <a:lnTo>
                      <a:pt x="18" y="6"/>
                    </a:lnTo>
                    <a:lnTo>
                      <a:pt x="18" y="6"/>
                    </a:lnTo>
                    <a:lnTo>
                      <a:pt x="18" y="6"/>
                    </a:lnTo>
                    <a:lnTo>
                      <a:pt x="18" y="4"/>
                    </a:lnTo>
                    <a:lnTo>
                      <a:pt x="22" y="4"/>
                    </a:lnTo>
                    <a:lnTo>
                      <a:pt x="22" y="4"/>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28" y="4"/>
                    </a:lnTo>
                    <a:lnTo>
                      <a:pt x="28" y="4"/>
                    </a:lnTo>
                    <a:lnTo>
                      <a:pt x="28" y="4"/>
                    </a:lnTo>
                    <a:lnTo>
                      <a:pt x="28" y="4"/>
                    </a:lnTo>
                    <a:lnTo>
                      <a:pt x="32" y="4"/>
                    </a:lnTo>
                    <a:lnTo>
                      <a:pt x="32" y="4"/>
                    </a:lnTo>
                    <a:lnTo>
                      <a:pt x="32" y="4"/>
                    </a:lnTo>
                    <a:lnTo>
                      <a:pt x="32" y="4"/>
                    </a:lnTo>
                    <a:lnTo>
                      <a:pt x="32" y="4"/>
                    </a:lnTo>
                    <a:lnTo>
                      <a:pt x="36" y="4"/>
                    </a:lnTo>
                    <a:lnTo>
                      <a:pt x="36" y="4"/>
                    </a:lnTo>
                    <a:lnTo>
                      <a:pt x="36" y="4"/>
                    </a:lnTo>
                    <a:lnTo>
                      <a:pt x="36" y="4"/>
                    </a:lnTo>
                    <a:lnTo>
                      <a:pt x="36" y="4"/>
                    </a:lnTo>
                    <a:lnTo>
                      <a:pt x="36" y="4"/>
                    </a:lnTo>
                    <a:lnTo>
                      <a:pt x="32" y="4"/>
                    </a:lnTo>
                    <a:lnTo>
                      <a:pt x="32" y="4"/>
                    </a:lnTo>
                    <a:lnTo>
                      <a:pt x="32" y="4"/>
                    </a:lnTo>
                    <a:lnTo>
                      <a:pt x="32" y="4"/>
                    </a:lnTo>
                    <a:lnTo>
                      <a:pt x="32" y="0"/>
                    </a:lnTo>
                    <a:lnTo>
                      <a:pt x="32" y="0"/>
                    </a:lnTo>
                    <a:lnTo>
                      <a:pt x="32" y="0"/>
                    </a:lnTo>
                    <a:lnTo>
                      <a:pt x="36" y="0"/>
                    </a:lnTo>
                    <a:lnTo>
                      <a:pt x="36" y="0"/>
                    </a:lnTo>
                    <a:lnTo>
                      <a:pt x="36" y="0"/>
                    </a:lnTo>
                    <a:lnTo>
                      <a:pt x="36" y="0"/>
                    </a:lnTo>
                    <a:lnTo>
                      <a:pt x="36" y="0"/>
                    </a:lnTo>
                    <a:lnTo>
                      <a:pt x="36" y="0"/>
                    </a:lnTo>
                    <a:lnTo>
                      <a:pt x="36" y="0"/>
                    </a:lnTo>
                    <a:lnTo>
                      <a:pt x="36" y="4"/>
                    </a:lnTo>
                    <a:lnTo>
                      <a:pt x="36" y="0"/>
                    </a:lnTo>
                    <a:lnTo>
                      <a:pt x="36" y="0"/>
                    </a:lnTo>
                    <a:lnTo>
                      <a:pt x="40" y="0"/>
                    </a:lnTo>
                    <a:lnTo>
                      <a:pt x="40" y="0"/>
                    </a:lnTo>
                    <a:lnTo>
                      <a:pt x="40" y="4"/>
                    </a:lnTo>
                    <a:lnTo>
                      <a:pt x="40" y="4"/>
                    </a:lnTo>
                    <a:lnTo>
                      <a:pt x="40" y="4"/>
                    </a:lnTo>
                    <a:lnTo>
                      <a:pt x="40" y="4"/>
                    </a:lnTo>
                    <a:lnTo>
                      <a:pt x="40" y="4"/>
                    </a:lnTo>
                    <a:lnTo>
                      <a:pt x="40" y="4"/>
                    </a:lnTo>
                    <a:lnTo>
                      <a:pt x="40" y="0"/>
                    </a:lnTo>
                    <a:lnTo>
                      <a:pt x="40" y="4"/>
                    </a:lnTo>
                    <a:lnTo>
                      <a:pt x="44" y="4"/>
                    </a:lnTo>
                    <a:lnTo>
                      <a:pt x="48" y="4"/>
                    </a:lnTo>
                    <a:lnTo>
                      <a:pt x="48" y="4"/>
                    </a:lnTo>
                    <a:lnTo>
                      <a:pt x="48" y="6"/>
                    </a:lnTo>
                    <a:lnTo>
                      <a:pt x="48" y="6"/>
                    </a:lnTo>
                    <a:lnTo>
                      <a:pt x="52" y="6"/>
                    </a:lnTo>
                    <a:lnTo>
                      <a:pt x="52" y="6"/>
                    </a:lnTo>
                    <a:lnTo>
                      <a:pt x="52" y="6"/>
                    </a:lnTo>
                    <a:lnTo>
                      <a:pt x="48" y="6"/>
                    </a:lnTo>
                    <a:lnTo>
                      <a:pt x="48" y="10"/>
                    </a:lnTo>
                    <a:lnTo>
                      <a:pt x="48" y="10"/>
                    </a:lnTo>
                    <a:lnTo>
                      <a:pt x="48" y="10"/>
                    </a:lnTo>
                    <a:lnTo>
                      <a:pt x="48" y="10"/>
                    </a:lnTo>
                    <a:lnTo>
                      <a:pt x="48" y="10"/>
                    </a:lnTo>
                    <a:lnTo>
                      <a:pt x="48" y="10"/>
                    </a:lnTo>
                    <a:lnTo>
                      <a:pt x="48" y="14"/>
                    </a:lnTo>
                    <a:lnTo>
                      <a:pt x="48" y="14"/>
                    </a:lnTo>
                    <a:lnTo>
                      <a:pt x="48" y="14"/>
                    </a:lnTo>
                    <a:lnTo>
                      <a:pt x="48" y="14"/>
                    </a:lnTo>
                    <a:lnTo>
                      <a:pt x="48" y="14"/>
                    </a:lnTo>
                    <a:lnTo>
                      <a:pt x="48" y="14"/>
                    </a:lnTo>
                    <a:lnTo>
                      <a:pt x="52" y="14"/>
                    </a:lnTo>
                    <a:lnTo>
                      <a:pt x="52" y="14"/>
                    </a:lnTo>
                    <a:lnTo>
                      <a:pt x="52" y="14"/>
                    </a:lnTo>
                    <a:lnTo>
                      <a:pt x="56" y="14"/>
                    </a:lnTo>
                    <a:lnTo>
                      <a:pt x="52" y="14"/>
                    </a:lnTo>
                    <a:lnTo>
                      <a:pt x="52" y="18"/>
                    </a:lnTo>
                    <a:lnTo>
                      <a:pt x="56" y="18"/>
                    </a:lnTo>
                    <a:lnTo>
                      <a:pt x="56" y="18"/>
                    </a:lnTo>
                    <a:lnTo>
                      <a:pt x="56" y="18"/>
                    </a:lnTo>
                    <a:lnTo>
                      <a:pt x="56" y="18"/>
                    </a:lnTo>
                    <a:lnTo>
                      <a:pt x="56" y="18"/>
                    </a:lnTo>
                    <a:lnTo>
                      <a:pt x="58" y="18"/>
                    </a:lnTo>
                    <a:lnTo>
                      <a:pt x="58" y="18"/>
                    </a:lnTo>
                    <a:lnTo>
                      <a:pt x="58" y="18"/>
                    </a:lnTo>
                    <a:lnTo>
                      <a:pt x="58" y="14"/>
                    </a:lnTo>
                    <a:lnTo>
                      <a:pt x="58" y="14"/>
                    </a:lnTo>
                    <a:lnTo>
                      <a:pt x="58" y="14"/>
                    </a:lnTo>
                    <a:lnTo>
                      <a:pt x="62" y="14"/>
                    </a:lnTo>
                    <a:lnTo>
                      <a:pt x="62" y="18"/>
                    </a:lnTo>
                    <a:lnTo>
                      <a:pt x="62" y="18"/>
                    </a:lnTo>
                    <a:lnTo>
                      <a:pt x="62" y="22"/>
                    </a:lnTo>
                    <a:lnTo>
                      <a:pt x="62" y="22"/>
                    </a:lnTo>
                    <a:lnTo>
                      <a:pt x="62" y="22"/>
                    </a:lnTo>
                    <a:lnTo>
                      <a:pt x="62" y="22"/>
                    </a:lnTo>
                    <a:lnTo>
                      <a:pt x="62" y="26"/>
                    </a:lnTo>
                    <a:lnTo>
                      <a:pt x="62" y="26"/>
                    </a:lnTo>
                    <a:lnTo>
                      <a:pt x="62" y="26"/>
                    </a:lnTo>
                    <a:lnTo>
                      <a:pt x="58" y="26"/>
                    </a:lnTo>
                    <a:lnTo>
                      <a:pt x="58" y="26"/>
                    </a:lnTo>
                    <a:lnTo>
                      <a:pt x="58" y="22"/>
                    </a:lnTo>
                    <a:lnTo>
                      <a:pt x="58" y="22"/>
                    </a:lnTo>
                    <a:lnTo>
                      <a:pt x="58" y="22"/>
                    </a:lnTo>
                    <a:lnTo>
                      <a:pt x="58" y="22"/>
                    </a:lnTo>
                    <a:lnTo>
                      <a:pt x="56" y="22"/>
                    </a:lnTo>
                    <a:lnTo>
                      <a:pt x="56" y="26"/>
                    </a:lnTo>
                    <a:lnTo>
                      <a:pt x="56" y="26"/>
                    </a:lnTo>
                    <a:lnTo>
                      <a:pt x="56" y="26"/>
                    </a:lnTo>
                    <a:lnTo>
                      <a:pt x="56" y="26"/>
                    </a:lnTo>
                    <a:lnTo>
                      <a:pt x="58" y="30"/>
                    </a:lnTo>
                    <a:lnTo>
                      <a:pt x="58" y="30"/>
                    </a:lnTo>
                    <a:lnTo>
                      <a:pt x="56" y="30"/>
                    </a:lnTo>
                    <a:lnTo>
                      <a:pt x="56" y="30"/>
                    </a:lnTo>
                    <a:lnTo>
                      <a:pt x="56" y="30"/>
                    </a:lnTo>
                    <a:lnTo>
                      <a:pt x="56" y="30"/>
                    </a:lnTo>
                    <a:lnTo>
                      <a:pt x="56" y="30"/>
                    </a:lnTo>
                    <a:lnTo>
                      <a:pt x="56" y="30"/>
                    </a:lnTo>
                    <a:lnTo>
                      <a:pt x="56" y="30"/>
                    </a:lnTo>
                    <a:lnTo>
                      <a:pt x="52" y="30"/>
                    </a:lnTo>
                    <a:lnTo>
                      <a:pt x="52" y="30"/>
                    </a:lnTo>
                    <a:lnTo>
                      <a:pt x="52" y="30"/>
                    </a:lnTo>
                    <a:lnTo>
                      <a:pt x="52" y="30"/>
                    </a:lnTo>
                    <a:lnTo>
                      <a:pt x="52" y="30"/>
                    </a:lnTo>
                    <a:lnTo>
                      <a:pt x="48" y="30"/>
                    </a:lnTo>
                    <a:lnTo>
                      <a:pt x="48" y="30"/>
                    </a:lnTo>
                    <a:lnTo>
                      <a:pt x="48" y="30"/>
                    </a:lnTo>
                    <a:lnTo>
                      <a:pt x="48" y="30"/>
                    </a:lnTo>
                    <a:lnTo>
                      <a:pt x="48" y="26"/>
                    </a:lnTo>
                    <a:lnTo>
                      <a:pt x="48" y="26"/>
                    </a:lnTo>
                    <a:lnTo>
                      <a:pt x="48" y="26"/>
                    </a:lnTo>
                    <a:lnTo>
                      <a:pt x="44" y="26"/>
                    </a:lnTo>
                    <a:lnTo>
                      <a:pt x="44" y="26"/>
                    </a:lnTo>
                    <a:lnTo>
                      <a:pt x="44" y="26"/>
                    </a:lnTo>
                    <a:lnTo>
                      <a:pt x="44" y="30"/>
                    </a:lnTo>
                    <a:lnTo>
                      <a:pt x="44" y="30"/>
                    </a:lnTo>
                    <a:lnTo>
                      <a:pt x="44" y="30"/>
                    </a:lnTo>
                    <a:lnTo>
                      <a:pt x="44" y="30"/>
                    </a:lnTo>
                    <a:lnTo>
                      <a:pt x="44" y="34"/>
                    </a:lnTo>
                    <a:lnTo>
                      <a:pt x="44" y="34"/>
                    </a:lnTo>
                    <a:lnTo>
                      <a:pt x="44" y="34"/>
                    </a:lnTo>
                    <a:lnTo>
                      <a:pt x="40" y="34"/>
                    </a:lnTo>
                    <a:lnTo>
                      <a:pt x="40" y="34"/>
                    </a:lnTo>
                    <a:lnTo>
                      <a:pt x="40" y="36"/>
                    </a:lnTo>
                    <a:lnTo>
                      <a:pt x="40" y="36"/>
                    </a:lnTo>
                    <a:lnTo>
                      <a:pt x="40" y="36"/>
                    </a:lnTo>
                    <a:lnTo>
                      <a:pt x="40" y="36"/>
                    </a:lnTo>
                    <a:lnTo>
                      <a:pt x="40" y="36"/>
                    </a:lnTo>
                    <a:lnTo>
                      <a:pt x="40" y="40"/>
                    </a:lnTo>
                    <a:lnTo>
                      <a:pt x="40" y="40"/>
                    </a:lnTo>
                    <a:lnTo>
                      <a:pt x="40" y="40"/>
                    </a:lnTo>
                    <a:lnTo>
                      <a:pt x="40" y="36"/>
                    </a:lnTo>
                    <a:lnTo>
                      <a:pt x="40" y="36"/>
                    </a:lnTo>
                    <a:lnTo>
                      <a:pt x="40" y="36"/>
                    </a:lnTo>
                    <a:lnTo>
                      <a:pt x="36" y="36"/>
                    </a:lnTo>
                    <a:lnTo>
                      <a:pt x="36" y="36"/>
                    </a:lnTo>
                    <a:lnTo>
                      <a:pt x="40" y="34"/>
                    </a:lnTo>
                    <a:lnTo>
                      <a:pt x="40" y="34"/>
                    </a:lnTo>
                    <a:lnTo>
                      <a:pt x="36" y="34"/>
                    </a:lnTo>
                    <a:lnTo>
                      <a:pt x="36" y="34"/>
                    </a:lnTo>
                    <a:lnTo>
                      <a:pt x="36" y="34"/>
                    </a:lnTo>
                    <a:lnTo>
                      <a:pt x="36" y="34"/>
                    </a:lnTo>
                    <a:lnTo>
                      <a:pt x="36" y="34"/>
                    </a:lnTo>
                    <a:lnTo>
                      <a:pt x="36" y="34"/>
                    </a:lnTo>
                    <a:lnTo>
                      <a:pt x="32" y="30"/>
                    </a:lnTo>
                    <a:lnTo>
                      <a:pt x="32" y="30"/>
                    </a:lnTo>
                    <a:lnTo>
                      <a:pt x="32" y="30"/>
                    </a:lnTo>
                    <a:lnTo>
                      <a:pt x="32" y="30"/>
                    </a:lnTo>
                    <a:lnTo>
                      <a:pt x="32" y="30"/>
                    </a:lnTo>
                    <a:lnTo>
                      <a:pt x="32" y="26"/>
                    </a:lnTo>
                    <a:lnTo>
                      <a:pt x="32" y="26"/>
                    </a:lnTo>
                    <a:lnTo>
                      <a:pt x="32" y="26"/>
                    </a:lnTo>
                    <a:lnTo>
                      <a:pt x="32" y="26"/>
                    </a:lnTo>
                    <a:lnTo>
                      <a:pt x="32" y="26"/>
                    </a:lnTo>
                    <a:lnTo>
                      <a:pt x="28" y="30"/>
                    </a:lnTo>
                    <a:lnTo>
                      <a:pt x="28" y="34"/>
                    </a:lnTo>
                    <a:lnTo>
                      <a:pt x="28" y="34"/>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18" y="36"/>
                    </a:lnTo>
                    <a:lnTo>
                      <a:pt x="18" y="36"/>
                    </a:lnTo>
                    <a:lnTo>
                      <a:pt x="18" y="36"/>
                    </a:lnTo>
                    <a:lnTo>
                      <a:pt x="18" y="36"/>
                    </a:lnTo>
                    <a:lnTo>
                      <a:pt x="18" y="36"/>
                    </a:lnTo>
                    <a:lnTo>
                      <a:pt x="14" y="36"/>
                    </a:lnTo>
                    <a:lnTo>
                      <a:pt x="14" y="36"/>
                    </a:lnTo>
                    <a:lnTo>
                      <a:pt x="14" y="36"/>
                    </a:lnTo>
                    <a:lnTo>
                      <a:pt x="14" y="36"/>
                    </a:lnTo>
                    <a:lnTo>
                      <a:pt x="14" y="36"/>
                    </a:lnTo>
                    <a:lnTo>
                      <a:pt x="14" y="36"/>
                    </a:lnTo>
                    <a:lnTo>
                      <a:pt x="14" y="36"/>
                    </a:lnTo>
                    <a:lnTo>
                      <a:pt x="10" y="34"/>
                    </a:lnTo>
                    <a:lnTo>
                      <a:pt x="10" y="34"/>
                    </a:lnTo>
                    <a:lnTo>
                      <a:pt x="10" y="34"/>
                    </a:lnTo>
                    <a:lnTo>
                      <a:pt x="10" y="30"/>
                    </a:lnTo>
                    <a:lnTo>
                      <a:pt x="10" y="26"/>
                    </a:lnTo>
                    <a:lnTo>
                      <a:pt x="10" y="26"/>
                    </a:lnTo>
                    <a:lnTo>
                      <a:pt x="10" y="26"/>
                    </a:lnTo>
                    <a:lnTo>
                      <a:pt x="6" y="26"/>
                    </a:lnTo>
                    <a:lnTo>
                      <a:pt x="6" y="26"/>
                    </a:lnTo>
                    <a:lnTo>
                      <a:pt x="6" y="26"/>
                    </a:lnTo>
                    <a:lnTo>
                      <a:pt x="6" y="26"/>
                    </a:lnTo>
                    <a:lnTo>
                      <a:pt x="2" y="26"/>
                    </a:lnTo>
                    <a:lnTo>
                      <a:pt x="2" y="30"/>
                    </a:lnTo>
                    <a:lnTo>
                      <a:pt x="2" y="30"/>
                    </a:lnTo>
                    <a:lnTo>
                      <a:pt x="2" y="30"/>
                    </a:lnTo>
                    <a:lnTo>
                      <a:pt x="2" y="30"/>
                    </a:lnTo>
                    <a:lnTo>
                      <a:pt x="2" y="30"/>
                    </a:lnTo>
                    <a:lnTo>
                      <a:pt x="2" y="34"/>
                    </a:lnTo>
                    <a:lnTo>
                      <a:pt x="0" y="34"/>
                    </a:lnTo>
                    <a:lnTo>
                      <a:pt x="0" y="34"/>
                    </a:lnTo>
                    <a:lnTo>
                      <a:pt x="0" y="34"/>
                    </a:lnTo>
                    <a:lnTo>
                      <a:pt x="0" y="34"/>
                    </a:lnTo>
                    <a:lnTo>
                      <a:pt x="0" y="30"/>
                    </a:lnTo>
                    <a:lnTo>
                      <a:pt x="0" y="30"/>
                    </a:lnTo>
                    <a:lnTo>
                      <a:pt x="0" y="30"/>
                    </a:lnTo>
                    <a:lnTo>
                      <a:pt x="0" y="30"/>
                    </a:lnTo>
                    <a:lnTo>
                      <a:pt x="0" y="30"/>
                    </a:lnTo>
                    <a:lnTo>
                      <a:pt x="0" y="30"/>
                    </a:lnTo>
                    <a:lnTo>
                      <a:pt x="0" y="30"/>
                    </a:lnTo>
                    <a:lnTo>
                      <a:pt x="0" y="30"/>
                    </a:lnTo>
                    <a:lnTo>
                      <a:pt x="0" y="26"/>
                    </a:lnTo>
                    <a:lnTo>
                      <a:pt x="0" y="26"/>
                    </a:lnTo>
                    <a:lnTo>
                      <a:pt x="0" y="26"/>
                    </a:lnTo>
                    <a:lnTo>
                      <a:pt x="0" y="26"/>
                    </a:lnTo>
                    <a:lnTo>
                      <a:pt x="0" y="22"/>
                    </a:lnTo>
                    <a:lnTo>
                      <a:pt x="2" y="22"/>
                    </a:lnTo>
                    <a:lnTo>
                      <a:pt x="2" y="22"/>
                    </a:lnTo>
                    <a:lnTo>
                      <a:pt x="2" y="22"/>
                    </a:lnTo>
                    <a:lnTo>
                      <a:pt x="6" y="18"/>
                    </a:lnTo>
                    <a:lnTo>
                      <a:pt x="2" y="18"/>
                    </a:lnTo>
                    <a:lnTo>
                      <a:pt x="2" y="18"/>
                    </a:lnTo>
                    <a:lnTo>
                      <a:pt x="2" y="18"/>
                    </a:lnTo>
                    <a:close/>
                    <a:moveTo>
                      <a:pt x="36" y="0"/>
                    </a:moveTo>
                    <a:lnTo>
                      <a:pt x="36" y="0"/>
                    </a:lnTo>
                    <a:lnTo>
                      <a:pt x="36" y="0"/>
                    </a:lnTo>
                    <a:lnTo>
                      <a:pt x="36" y="0"/>
                    </a:lnTo>
                    <a:lnTo>
                      <a:pt x="36" y="0"/>
                    </a:lnTo>
                    <a:lnTo>
                      <a:pt x="36" y="0"/>
                    </a:lnTo>
                    <a:lnTo>
                      <a:pt x="36"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8" name="Freeform 125">
                <a:extLst>
                  <a:ext uri="{FF2B5EF4-FFF2-40B4-BE49-F238E27FC236}">
                    <a16:creationId xmlns:a16="http://schemas.microsoft.com/office/drawing/2014/main" id="{8C4CB29A-44F8-4E02-BB91-ED6827D6E344}"/>
                  </a:ext>
                </a:extLst>
              </p:cNvPr>
              <p:cNvSpPr>
                <a:spLocks/>
              </p:cNvSpPr>
              <p:nvPr/>
            </p:nvSpPr>
            <p:spPr bwMode="auto">
              <a:xfrm>
                <a:off x="4898515" y="8346026"/>
                <a:ext cx="442616" cy="285784"/>
              </a:xfrm>
              <a:custGeom>
                <a:avLst/>
                <a:gdLst>
                  <a:gd name="T0" fmla="*/ 96 w 254"/>
                  <a:gd name="T1" fmla="*/ 134 h 164"/>
                  <a:gd name="T2" fmla="*/ 104 w 254"/>
                  <a:gd name="T3" fmla="*/ 124 h 164"/>
                  <a:gd name="T4" fmla="*/ 108 w 254"/>
                  <a:gd name="T5" fmla="*/ 124 h 164"/>
                  <a:gd name="T6" fmla="*/ 104 w 254"/>
                  <a:gd name="T7" fmla="*/ 108 h 164"/>
                  <a:gd name="T8" fmla="*/ 100 w 254"/>
                  <a:gd name="T9" fmla="*/ 98 h 164"/>
                  <a:gd name="T10" fmla="*/ 86 w 254"/>
                  <a:gd name="T11" fmla="*/ 90 h 164"/>
                  <a:gd name="T12" fmla="*/ 64 w 254"/>
                  <a:gd name="T13" fmla="*/ 86 h 164"/>
                  <a:gd name="T14" fmla="*/ 46 w 254"/>
                  <a:gd name="T15" fmla="*/ 98 h 164"/>
                  <a:gd name="T16" fmla="*/ 24 w 254"/>
                  <a:gd name="T17" fmla="*/ 94 h 164"/>
                  <a:gd name="T18" fmla="*/ 8 w 254"/>
                  <a:gd name="T19" fmla="*/ 90 h 164"/>
                  <a:gd name="T20" fmla="*/ 4 w 254"/>
                  <a:gd name="T21" fmla="*/ 74 h 164"/>
                  <a:gd name="T22" fmla="*/ 16 w 254"/>
                  <a:gd name="T23" fmla="*/ 48 h 164"/>
                  <a:gd name="T24" fmla="*/ 26 w 254"/>
                  <a:gd name="T25" fmla="*/ 38 h 164"/>
                  <a:gd name="T26" fmla="*/ 24 w 254"/>
                  <a:gd name="T27" fmla="*/ 18 h 164"/>
                  <a:gd name="T28" fmla="*/ 42 w 254"/>
                  <a:gd name="T29" fmla="*/ 12 h 164"/>
                  <a:gd name="T30" fmla="*/ 64 w 254"/>
                  <a:gd name="T31" fmla="*/ 16 h 164"/>
                  <a:gd name="T32" fmla="*/ 82 w 254"/>
                  <a:gd name="T33" fmla="*/ 18 h 164"/>
                  <a:gd name="T34" fmla="*/ 94 w 254"/>
                  <a:gd name="T35" fmla="*/ 18 h 164"/>
                  <a:gd name="T36" fmla="*/ 108 w 254"/>
                  <a:gd name="T37" fmla="*/ 22 h 164"/>
                  <a:gd name="T38" fmla="*/ 120 w 254"/>
                  <a:gd name="T39" fmla="*/ 18 h 164"/>
                  <a:gd name="T40" fmla="*/ 134 w 254"/>
                  <a:gd name="T41" fmla="*/ 8 h 164"/>
                  <a:gd name="T42" fmla="*/ 156 w 254"/>
                  <a:gd name="T43" fmla="*/ 0 h 164"/>
                  <a:gd name="T44" fmla="*/ 172 w 254"/>
                  <a:gd name="T45" fmla="*/ 12 h 164"/>
                  <a:gd name="T46" fmla="*/ 176 w 254"/>
                  <a:gd name="T47" fmla="*/ 26 h 164"/>
                  <a:gd name="T48" fmla="*/ 190 w 254"/>
                  <a:gd name="T49" fmla="*/ 38 h 164"/>
                  <a:gd name="T50" fmla="*/ 198 w 254"/>
                  <a:gd name="T51" fmla="*/ 42 h 164"/>
                  <a:gd name="T52" fmla="*/ 212 w 254"/>
                  <a:gd name="T53" fmla="*/ 46 h 164"/>
                  <a:gd name="T54" fmla="*/ 232 w 254"/>
                  <a:gd name="T55" fmla="*/ 48 h 164"/>
                  <a:gd name="T56" fmla="*/ 246 w 254"/>
                  <a:gd name="T57" fmla="*/ 56 h 164"/>
                  <a:gd name="T58" fmla="*/ 250 w 254"/>
                  <a:gd name="T59" fmla="*/ 72 h 164"/>
                  <a:gd name="T60" fmla="*/ 254 w 254"/>
                  <a:gd name="T61" fmla="*/ 90 h 164"/>
                  <a:gd name="T62" fmla="*/ 236 w 254"/>
                  <a:gd name="T63" fmla="*/ 98 h 164"/>
                  <a:gd name="T64" fmla="*/ 224 w 254"/>
                  <a:gd name="T65" fmla="*/ 112 h 164"/>
                  <a:gd name="T66" fmla="*/ 206 w 254"/>
                  <a:gd name="T67" fmla="*/ 120 h 164"/>
                  <a:gd name="T68" fmla="*/ 190 w 254"/>
                  <a:gd name="T69" fmla="*/ 124 h 164"/>
                  <a:gd name="T70" fmla="*/ 186 w 254"/>
                  <a:gd name="T71" fmla="*/ 128 h 164"/>
                  <a:gd name="T72" fmla="*/ 172 w 254"/>
                  <a:gd name="T73" fmla="*/ 128 h 164"/>
                  <a:gd name="T74" fmla="*/ 168 w 254"/>
                  <a:gd name="T75" fmla="*/ 130 h 164"/>
                  <a:gd name="T76" fmla="*/ 176 w 254"/>
                  <a:gd name="T77" fmla="*/ 134 h 164"/>
                  <a:gd name="T78" fmla="*/ 186 w 254"/>
                  <a:gd name="T79" fmla="*/ 146 h 164"/>
                  <a:gd name="T80" fmla="*/ 184 w 254"/>
                  <a:gd name="T81" fmla="*/ 138 h 164"/>
                  <a:gd name="T82" fmla="*/ 198 w 254"/>
                  <a:gd name="T83" fmla="*/ 146 h 164"/>
                  <a:gd name="T84" fmla="*/ 194 w 254"/>
                  <a:gd name="T85" fmla="*/ 154 h 164"/>
                  <a:gd name="T86" fmla="*/ 176 w 254"/>
                  <a:gd name="T87" fmla="*/ 160 h 164"/>
                  <a:gd name="T88" fmla="*/ 160 w 254"/>
                  <a:gd name="T89" fmla="*/ 158 h 164"/>
                  <a:gd name="T90" fmla="*/ 150 w 254"/>
                  <a:gd name="T91" fmla="*/ 146 h 164"/>
                  <a:gd name="T92" fmla="*/ 160 w 254"/>
                  <a:gd name="T93" fmla="*/ 134 h 164"/>
                  <a:gd name="T94" fmla="*/ 146 w 254"/>
                  <a:gd name="T95" fmla="*/ 130 h 164"/>
                  <a:gd name="T96" fmla="*/ 138 w 254"/>
                  <a:gd name="T97" fmla="*/ 124 h 164"/>
                  <a:gd name="T98" fmla="*/ 142 w 254"/>
                  <a:gd name="T99" fmla="*/ 124 h 164"/>
                  <a:gd name="T100" fmla="*/ 138 w 254"/>
                  <a:gd name="T101" fmla="*/ 112 h 164"/>
                  <a:gd name="T102" fmla="*/ 134 w 254"/>
                  <a:gd name="T103" fmla="*/ 120 h 164"/>
                  <a:gd name="T104" fmla="*/ 116 w 254"/>
                  <a:gd name="T105" fmla="*/ 134 h 164"/>
                  <a:gd name="T106" fmla="*/ 108 w 254"/>
                  <a:gd name="T107" fmla="*/ 146 h 164"/>
                  <a:gd name="T108" fmla="*/ 94 w 254"/>
                  <a:gd name="T109"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64">
                    <a:moveTo>
                      <a:pt x="86" y="146"/>
                    </a:moveTo>
                    <a:lnTo>
                      <a:pt x="86" y="142"/>
                    </a:lnTo>
                    <a:lnTo>
                      <a:pt x="90" y="142"/>
                    </a:lnTo>
                    <a:lnTo>
                      <a:pt x="90" y="138"/>
                    </a:lnTo>
                    <a:lnTo>
                      <a:pt x="94" y="138"/>
                    </a:lnTo>
                    <a:lnTo>
                      <a:pt x="94" y="134"/>
                    </a:lnTo>
                    <a:lnTo>
                      <a:pt x="96" y="134"/>
                    </a:lnTo>
                    <a:lnTo>
                      <a:pt x="96" y="130"/>
                    </a:lnTo>
                    <a:lnTo>
                      <a:pt x="96" y="128"/>
                    </a:lnTo>
                    <a:lnTo>
                      <a:pt x="96" y="124"/>
                    </a:lnTo>
                    <a:lnTo>
                      <a:pt x="100" y="124"/>
                    </a:lnTo>
                    <a:lnTo>
                      <a:pt x="100" y="128"/>
                    </a:lnTo>
                    <a:lnTo>
                      <a:pt x="100" y="124"/>
                    </a:lnTo>
                    <a:lnTo>
                      <a:pt x="104" y="124"/>
                    </a:lnTo>
                    <a:lnTo>
                      <a:pt x="104" y="128"/>
                    </a:lnTo>
                    <a:lnTo>
                      <a:pt x="108" y="128"/>
                    </a:lnTo>
                    <a:lnTo>
                      <a:pt x="108" y="124"/>
                    </a:lnTo>
                    <a:lnTo>
                      <a:pt x="108" y="128"/>
                    </a:lnTo>
                    <a:lnTo>
                      <a:pt x="112" y="128"/>
                    </a:lnTo>
                    <a:lnTo>
                      <a:pt x="112" y="124"/>
                    </a:lnTo>
                    <a:lnTo>
                      <a:pt x="108" y="124"/>
                    </a:lnTo>
                    <a:lnTo>
                      <a:pt x="112" y="124"/>
                    </a:lnTo>
                    <a:lnTo>
                      <a:pt x="112" y="120"/>
                    </a:lnTo>
                    <a:lnTo>
                      <a:pt x="112" y="116"/>
                    </a:lnTo>
                    <a:lnTo>
                      <a:pt x="108" y="116"/>
                    </a:lnTo>
                    <a:lnTo>
                      <a:pt x="104" y="116"/>
                    </a:lnTo>
                    <a:lnTo>
                      <a:pt x="104" y="112"/>
                    </a:lnTo>
                    <a:lnTo>
                      <a:pt x="104" y="108"/>
                    </a:lnTo>
                    <a:lnTo>
                      <a:pt x="104" y="104"/>
                    </a:lnTo>
                    <a:lnTo>
                      <a:pt x="104" y="108"/>
                    </a:lnTo>
                    <a:lnTo>
                      <a:pt x="100" y="104"/>
                    </a:lnTo>
                    <a:lnTo>
                      <a:pt x="104" y="104"/>
                    </a:lnTo>
                    <a:lnTo>
                      <a:pt x="100" y="104"/>
                    </a:lnTo>
                    <a:lnTo>
                      <a:pt x="100" y="102"/>
                    </a:lnTo>
                    <a:lnTo>
                      <a:pt x="100" y="98"/>
                    </a:lnTo>
                    <a:lnTo>
                      <a:pt x="100" y="94"/>
                    </a:lnTo>
                    <a:lnTo>
                      <a:pt x="96" y="94"/>
                    </a:lnTo>
                    <a:lnTo>
                      <a:pt x="94" y="90"/>
                    </a:lnTo>
                    <a:lnTo>
                      <a:pt x="90" y="90"/>
                    </a:lnTo>
                    <a:lnTo>
                      <a:pt x="90" y="86"/>
                    </a:lnTo>
                    <a:lnTo>
                      <a:pt x="86" y="86"/>
                    </a:lnTo>
                    <a:lnTo>
                      <a:pt x="86" y="90"/>
                    </a:lnTo>
                    <a:lnTo>
                      <a:pt x="86" y="86"/>
                    </a:lnTo>
                    <a:lnTo>
                      <a:pt x="82" y="86"/>
                    </a:lnTo>
                    <a:lnTo>
                      <a:pt x="80" y="82"/>
                    </a:lnTo>
                    <a:lnTo>
                      <a:pt x="76" y="82"/>
                    </a:lnTo>
                    <a:lnTo>
                      <a:pt x="72" y="86"/>
                    </a:lnTo>
                    <a:lnTo>
                      <a:pt x="68" y="86"/>
                    </a:lnTo>
                    <a:lnTo>
                      <a:pt x="64" y="86"/>
                    </a:lnTo>
                    <a:lnTo>
                      <a:pt x="64" y="90"/>
                    </a:lnTo>
                    <a:lnTo>
                      <a:pt x="60" y="90"/>
                    </a:lnTo>
                    <a:lnTo>
                      <a:pt x="56" y="94"/>
                    </a:lnTo>
                    <a:lnTo>
                      <a:pt x="54" y="94"/>
                    </a:lnTo>
                    <a:lnTo>
                      <a:pt x="50" y="94"/>
                    </a:lnTo>
                    <a:lnTo>
                      <a:pt x="46" y="94"/>
                    </a:lnTo>
                    <a:lnTo>
                      <a:pt x="46" y="98"/>
                    </a:lnTo>
                    <a:lnTo>
                      <a:pt x="42" y="98"/>
                    </a:lnTo>
                    <a:lnTo>
                      <a:pt x="38" y="98"/>
                    </a:lnTo>
                    <a:lnTo>
                      <a:pt x="38" y="94"/>
                    </a:lnTo>
                    <a:lnTo>
                      <a:pt x="34" y="94"/>
                    </a:lnTo>
                    <a:lnTo>
                      <a:pt x="30" y="94"/>
                    </a:lnTo>
                    <a:lnTo>
                      <a:pt x="26" y="94"/>
                    </a:lnTo>
                    <a:lnTo>
                      <a:pt x="24" y="94"/>
                    </a:lnTo>
                    <a:lnTo>
                      <a:pt x="20" y="94"/>
                    </a:lnTo>
                    <a:lnTo>
                      <a:pt x="16" y="94"/>
                    </a:lnTo>
                    <a:lnTo>
                      <a:pt x="16" y="90"/>
                    </a:lnTo>
                    <a:lnTo>
                      <a:pt x="16" y="94"/>
                    </a:lnTo>
                    <a:lnTo>
                      <a:pt x="12" y="94"/>
                    </a:lnTo>
                    <a:lnTo>
                      <a:pt x="12" y="90"/>
                    </a:lnTo>
                    <a:lnTo>
                      <a:pt x="8" y="90"/>
                    </a:lnTo>
                    <a:lnTo>
                      <a:pt x="4" y="86"/>
                    </a:lnTo>
                    <a:lnTo>
                      <a:pt x="0" y="82"/>
                    </a:lnTo>
                    <a:lnTo>
                      <a:pt x="0" y="86"/>
                    </a:lnTo>
                    <a:lnTo>
                      <a:pt x="0" y="82"/>
                    </a:lnTo>
                    <a:lnTo>
                      <a:pt x="0" y="78"/>
                    </a:lnTo>
                    <a:lnTo>
                      <a:pt x="4" y="78"/>
                    </a:lnTo>
                    <a:lnTo>
                      <a:pt x="4" y="74"/>
                    </a:lnTo>
                    <a:lnTo>
                      <a:pt x="8" y="72"/>
                    </a:lnTo>
                    <a:lnTo>
                      <a:pt x="12" y="72"/>
                    </a:lnTo>
                    <a:lnTo>
                      <a:pt x="8" y="68"/>
                    </a:lnTo>
                    <a:lnTo>
                      <a:pt x="8" y="64"/>
                    </a:lnTo>
                    <a:lnTo>
                      <a:pt x="8" y="60"/>
                    </a:lnTo>
                    <a:lnTo>
                      <a:pt x="16" y="52"/>
                    </a:lnTo>
                    <a:lnTo>
                      <a:pt x="16" y="48"/>
                    </a:lnTo>
                    <a:lnTo>
                      <a:pt x="20" y="48"/>
                    </a:lnTo>
                    <a:lnTo>
                      <a:pt x="20" y="46"/>
                    </a:lnTo>
                    <a:lnTo>
                      <a:pt x="24" y="46"/>
                    </a:lnTo>
                    <a:lnTo>
                      <a:pt x="24" y="42"/>
                    </a:lnTo>
                    <a:lnTo>
                      <a:pt x="26" y="42"/>
                    </a:lnTo>
                    <a:lnTo>
                      <a:pt x="30" y="42"/>
                    </a:lnTo>
                    <a:lnTo>
                      <a:pt x="26" y="38"/>
                    </a:lnTo>
                    <a:lnTo>
                      <a:pt x="26" y="34"/>
                    </a:lnTo>
                    <a:lnTo>
                      <a:pt x="30" y="34"/>
                    </a:lnTo>
                    <a:lnTo>
                      <a:pt x="26" y="34"/>
                    </a:lnTo>
                    <a:lnTo>
                      <a:pt x="26" y="30"/>
                    </a:lnTo>
                    <a:lnTo>
                      <a:pt x="24" y="26"/>
                    </a:lnTo>
                    <a:lnTo>
                      <a:pt x="24" y="22"/>
                    </a:lnTo>
                    <a:lnTo>
                      <a:pt x="24" y="18"/>
                    </a:lnTo>
                    <a:lnTo>
                      <a:pt x="24" y="16"/>
                    </a:lnTo>
                    <a:lnTo>
                      <a:pt x="26" y="18"/>
                    </a:lnTo>
                    <a:lnTo>
                      <a:pt x="30" y="16"/>
                    </a:lnTo>
                    <a:lnTo>
                      <a:pt x="30" y="12"/>
                    </a:lnTo>
                    <a:lnTo>
                      <a:pt x="34" y="12"/>
                    </a:lnTo>
                    <a:lnTo>
                      <a:pt x="38" y="12"/>
                    </a:lnTo>
                    <a:lnTo>
                      <a:pt x="42" y="12"/>
                    </a:lnTo>
                    <a:lnTo>
                      <a:pt x="46" y="12"/>
                    </a:lnTo>
                    <a:lnTo>
                      <a:pt x="50" y="12"/>
                    </a:lnTo>
                    <a:lnTo>
                      <a:pt x="54" y="12"/>
                    </a:lnTo>
                    <a:lnTo>
                      <a:pt x="56" y="12"/>
                    </a:lnTo>
                    <a:lnTo>
                      <a:pt x="60" y="12"/>
                    </a:lnTo>
                    <a:lnTo>
                      <a:pt x="60" y="16"/>
                    </a:lnTo>
                    <a:lnTo>
                      <a:pt x="64" y="16"/>
                    </a:lnTo>
                    <a:lnTo>
                      <a:pt x="64" y="12"/>
                    </a:lnTo>
                    <a:lnTo>
                      <a:pt x="64" y="16"/>
                    </a:lnTo>
                    <a:lnTo>
                      <a:pt x="68" y="16"/>
                    </a:lnTo>
                    <a:lnTo>
                      <a:pt x="72" y="16"/>
                    </a:lnTo>
                    <a:lnTo>
                      <a:pt x="76" y="18"/>
                    </a:lnTo>
                    <a:lnTo>
                      <a:pt x="80" y="18"/>
                    </a:lnTo>
                    <a:lnTo>
                      <a:pt x="82" y="18"/>
                    </a:lnTo>
                    <a:lnTo>
                      <a:pt x="86" y="18"/>
                    </a:lnTo>
                    <a:lnTo>
                      <a:pt x="86" y="16"/>
                    </a:lnTo>
                    <a:lnTo>
                      <a:pt x="86" y="18"/>
                    </a:lnTo>
                    <a:lnTo>
                      <a:pt x="90" y="18"/>
                    </a:lnTo>
                    <a:lnTo>
                      <a:pt x="94" y="18"/>
                    </a:lnTo>
                    <a:lnTo>
                      <a:pt x="94" y="22"/>
                    </a:lnTo>
                    <a:lnTo>
                      <a:pt x="94" y="18"/>
                    </a:lnTo>
                    <a:lnTo>
                      <a:pt x="96" y="18"/>
                    </a:lnTo>
                    <a:lnTo>
                      <a:pt x="100" y="18"/>
                    </a:lnTo>
                    <a:lnTo>
                      <a:pt x="100" y="22"/>
                    </a:lnTo>
                    <a:lnTo>
                      <a:pt x="104" y="22"/>
                    </a:lnTo>
                    <a:lnTo>
                      <a:pt x="104" y="18"/>
                    </a:lnTo>
                    <a:lnTo>
                      <a:pt x="108" y="18"/>
                    </a:lnTo>
                    <a:lnTo>
                      <a:pt x="108" y="22"/>
                    </a:lnTo>
                    <a:lnTo>
                      <a:pt x="112" y="18"/>
                    </a:lnTo>
                    <a:lnTo>
                      <a:pt x="116" y="18"/>
                    </a:lnTo>
                    <a:lnTo>
                      <a:pt x="116" y="22"/>
                    </a:lnTo>
                    <a:lnTo>
                      <a:pt x="120" y="22"/>
                    </a:lnTo>
                    <a:lnTo>
                      <a:pt x="120" y="26"/>
                    </a:lnTo>
                    <a:lnTo>
                      <a:pt x="120" y="22"/>
                    </a:lnTo>
                    <a:lnTo>
                      <a:pt x="120" y="18"/>
                    </a:lnTo>
                    <a:lnTo>
                      <a:pt x="120" y="16"/>
                    </a:lnTo>
                    <a:lnTo>
                      <a:pt x="120" y="12"/>
                    </a:lnTo>
                    <a:lnTo>
                      <a:pt x="124" y="12"/>
                    </a:lnTo>
                    <a:lnTo>
                      <a:pt x="124" y="8"/>
                    </a:lnTo>
                    <a:lnTo>
                      <a:pt x="126" y="8"/>
                    </a:lnTo>
                    <a:lnTo>
                      <a:pt x="130" y="8"/>
                    </a:lnTo>
                    <a:lnTo>
                      <a:pt x="134" y="8"/>
                    </a:lnTo>
                    <a:lnTo>
                      <a:pt x="138" y="8"/>
                    </a:lnTo>
                    <a:lnTo>
                      <a:pt x="142" y="8"/>
                    </a:lnTo>
                    <a:lnTo>
                      <a:pt x="146" y="8"/>
                    </a:lnTo>
                    <a:lnTo>
                      <a:pt x="146" y="4"/>
                    </a:lnTo>
                    <a:lnTo>
                      <a:pt x="150" y="4"/>
                    </a:lnTo>
                    <a:lnTo>
                      <a:pt x="154" y="4"/>
                    </a:lnTo>
                    <a:lnTo>
                      <a:pt x="156" y="0"/>
                    </a:lnTo>
                    <a:lnTo>
                      <a:pt x="160" y="0"/>
                    </a:lnTo>
                    <a:lnTo>
                      <a:pt x="160" y="4"/>
                    </a:lnTo>
                    <a:lnTo>
                      <a:pt x="164" y="4"/>
                    </a:lnTo>
                    <a:lnTo>
                      <a:pt x="164" y="0"/>
                    </a:lnTo>
                    <a:lnTo>
                      <a:pt x="168" y="4"/>
                    </a:lnTo>
                    <a:lnTo>
                      <a:pt x="168" y="8"/>
                    </a:lnTo>
                    <a:lnTo>
                      <a:pt x="172" y="12"/>
                    </a:lnTo>
                    <a:lnTo>
                      <a:pt x="176" y="16"/>
                    </a:lnTo>
                    <a:lnTo>
                      <a:pt x="172" y="16"/>
                    </a:lnTo>
                    <a:lnTo>
                      <a:pt x="168" y="16"/>
                    </a:lnTo>
                    <a:lnTo>
                      <a:pt x="172" y="18"/>
                    </a:lnTo>
                    <a:lnTo>
                      <a:pt x="172" y="22"/>
                    </a:lnTo>
                    <a:lnTo>
                      <a:pt x="172" y="26"/>
                    </a:lnTo>
                    <a:lnTo>
                      <a:pt x="176" y="26"/>
                    </a:lnTo>
                    <a:lnTo>
                      <a:pt x="180" y="26"/>
                    </a:lnTo>
                    <a:lnTo>
                      <a:pt x="184" y="26"/>
                    </a:lnTo>
                    <a:lnTo>
                      <a:pt x="184" y="30"/>
                    </a:lnTo>
                    <a:lnTo>
                      <a:pt x="186" y="30"/>
                    </a:lnTo>
                    <a:lnTo>
                      <a:pt x="186" y="34"/>
                    </a:lnTo>
                    <a:lnTo>
                      <a:pt x="190" y="34"/>
                    </a:lnTo>
                    <a:lnTo>
                      <a:pt x="190" y="38"/>
                    </a:lnTo>
                    <a:lnTo>
                      <a:pt x="186" y="38"/>
                    </a:lnTo>
                    <a:lnTo>
                      <a:pt x="186" y="42"/>
                    </a:lnTo>
                    <a:lnTo>
                      <a:pt x="190" y="42"/>
                    </a:lnTo>
                    <a:lnTo>
                      <a:pt x="190" y="46"/>
                    </a:lnTo>
                    <a:lnTo>
                      <a:pt x="194" y="46"/>
                    </a:lnTo>
                    <a:lnTo>
                      <a:pt x="194" y="42"/>
                    </a:lnTo>
                    <a:lnTo>
                      <a:pt x="198" y="42"/>
                    </a:lnTo>
                    <a:lnTo>
                      <a:pt x="198" y="46"/>
                    </a:lnTo>
                    <a:lnTo>
                      <a:pt x="202" y="46"/>
                    </a:lnTo>
                    <a:lnTo>
                      <a:pt x="206" y="46"/>
                    </a:lnTo>
                    <a:lnTo>
                      <a:pt x="206" y="48"/>
                    </a:lnTo>
                    <a:lnTo>
                      <a:pt x="206" y="46"/>
                    </a:lnTo>
                    <a:lnTo>
                      <a:pt x="210" y="46"/>
                    </a:lnTo>
                    <a:lnTo>
                      <a:pt x="212" y="46"/>
                    </a:lnTo>
                    <a:lnTo>
                      <a:pt x="216" y="42"/>
                    </a:lnTo>
                    <a:lnTo>
                      <a:pt x="220" y="48"/>
                    </a:lnTo>
                    <a:lnTo>
                      <a:pt x="224" y="48"/>
                    </a:lnTo>
                    <a:lnTo>
                      <a:pt x="224" y="52"/>
                    </a:lnTo>
                    <a:lnTo>
                      <a:pt x="228" y="52"/>
                    </a:lnTo>
                    <a:lnTo>
                      <a:pt x="228" y="48"/>
                    </a:lnTo>
                    <a:lnTo>
                      <a:pt x="232" y="48"/>
                    </a:lnTo>
                    <a:lnTo>
                      <a:pt x="232" y="52"/>
                    </a:lnTo>
                    <a:lnTo>
                      <a:pt x="236" y="52"/>
                    </a:lnTo>
                    <a:lnTo>
                      <a:pt x="240" y="52"/>
                    </a:lnTo>
                    <a:lnTo>
                      <a:pt x="240" y="56"/>
                    </a:lnTo>
                    <a:lnTo>
                      <a:pt x="242" y="52"/>
                    </a:lnTo>
                    <a:lnTo>
                      <a:pt x="242" y="56"/>
                    </a:lnTo>
                    <a:lnTo>
                      <a:pt x="246" y="56"/>
                    </a:lnTo>
                    <a:lnTo>
                      <a:pt x="246" y="60"/>
                    </a:lnTo>
                    <a:lnTo>
                      <a:pt x="250" y="60"/>
                    </a:lnTo>
                    <a:lnTo>
                      <a:pt x="254" y="60"/>
                    </a:lnTo>
                    <a:lnTo>
                      <a:pt x="254" y="64"/>
                    </a:lnTo>
                    <a:lnTo>
                      <a:pt x="254" y="68"/>
                    </a:lnTo>
                    <a:lnTo>
                      <a:pt x="254" y="72"/>
                    </a:lnTo>
                    <a:lnTo>
                      <a:pt x="250" y="72"/>
                    </a:lnTo>
                    <a:lnTo>
                      <a:pt x="250" y="74"/>
                    </a:lnTo>
                    <a:lnTo>
                      <a:pt x="254" y="74"/>
                    </a:lnTo>
                    <a:lnTo>
                      <a:pt x="250" y="74"/>
                    </a:lnTo>
                    <a:lnTo>
                      <a:pt x="250" y="78"/>
                    </a:lnTo>
                    <a:lnTo>
                      <a:pt x="250" y="82"/>
                    </a:lnTo>
                    <a:lnTo>
                      <a:pt x="254" y="86"/>
                    </a:lnTo>
                    <a:lnTo>
                      <a:pt x="254" y="90"/>
                    </a:lnTo>
                    <a:lnTo>
                      <a:pt x="250" y="90"/>
                    </a:lnTo>
                    <a:lnTo>
                      <a:pt x="250" y="94"/>
                    </a:lnTo>
                    <a:lnTo>
                      <a:pt x="250" y="98"/>
                    </a:lnTo>
                    <a:lnTo>
                      <a:pt x="246" y="98"/>
                    </a:lnTo>
                    <a:lnTo>
                      <a:pt x="242" y="98"/>
                    </a:lnTo>
                    <a:lnTo>
                      <a:pt x="240" y="98"/>
                    </a:lnTo>
                    <a:lnTo>
                      <a:pt x="236" y="98"/>
                    </a:lnTo>
                    <a:lnTo>
                      <a:pt x="236" y="102"/>
                    </a:lnTo>
                    <a:lnTo>
                      <a:pt x="232" y="102"/>
                    </a:lnTo>
                    <a:lnTo>
                      <a:pt x="228" y="102"/>
                    </a:lnTo>
                    <a:lnTo>
                      <a:pt x="228" y="104"/>
                    </a:lnTo>
                    <a:lnTo>
                      <a:pt x="228" y="108"/>
                    </a:lnTo>
                    <a:lnTo>
                      <a:pt x="228" y="112"/>
                    </a:lnTo>
                    <a:lnTo>
                      <a:pt x="224" y="112"/>
                    </a:lnTo>
                    <a:lnTo>
                      <a:pt x="220" y="112"/>
                    </a:lnTo>
                    <a:lnTo>
                      <a:pt x="216" y="112"/>
                    </a:lnTo>
                    <a:lnTo>
                      <a:pt x="216" y="116"/>
                    </a:lnTo>
                    <a:lnTo>
                      <a:pt x="212" y="116"/>
                    </a:lnTo>
                    <a:lnTo>
                      <a:pt x="210" y="116"/>
                    </a:lnTo>
                    <a:lnTo>
                      <a:pt x="210" y="120"/>
                    </a:lnTo>
                    <a:lnTo>
                      <a:pt x="206" y="120"/>
                    </a:lnTo>
                    <a:lnTo>
                      <a:pt x="206" y="116"/>
                    </a:lnTo>
                    <a:lnTo>
                      <a:pt x="206" y="120"/>
                    </a:lnTo>
                    <a:lnTo>
                      <a:pt x="202" y="120"/>
                    </a:lnTo>
                    <a:lnTo>
                      <a:pt x="198" y="120"/>
                    </a:lnTo>
                    <a:lnTo>
                      <a:pt x="194" y="120"/>
                    </a:lnTo>
                    <a:lnTo>
                      <a:pt x="194" y="124"/>
                    </a:lnTo>
                    <a:lnTo>
                      <a:pt x="190" y="124"/>
                    </a:lnTo>
                    <a:lnTo>
                      <a:pt x="186" y="128"/>
                    </a:lnTo>
                    <a:lnTo>
                      <a:pt x="186" y="130"/>
                    </a:lnTo>
                    <a:lnTo>
                      <a:pt x="184" y="130"/>
                    </a:lnTo>
                    <a:lnTo>
                      <a:pt x="186" y="130"/>
                    </a:lnTo>
                    <a:lnTo>
                      <a:pt x="186" y="128"/>
                    </a:lnTo>
                    <a:lnTo>
                      <a:pt x="186" y="124"/>
                    </a:lnTo>
                    <a:lnTo>
                      <a:pt x="186" y="128"/>
                    </a:lnTo>
                    <a:lnTo>
                      <a:pt x="184" y="128"/>
                    </a:lnTo>
                    <a:lnTo>
                      <a:pt x="180" y="130"/>
                    </a:lnTo>
                    <a:lnTo>
                      <a:pt x="176" y="130"/>
                    </a:lnTo>
                    <a:lnTo>
                      <a:pt x="176" y="134"/>
                    </a:lnTo>
                    <a:lnTo>
                      <a:pt x="176" y="130"/>
                    </a:lnTo>
                    <a:lnTo>
                      <a:pt x="172" y="130"/>
                    </a:lnTo>
                    <a:lnTo>
                      <a:pt x="172" y="128"/>
                    </a:lnTo>
                    <a:lnTo>
                      <a:pt x="172" y="130"/>
                    </a:lnTo>
                    <a:lnTo>
                      <a:pt x="168" y="130"/>
                    </a:lnTo>
                    <a:lnTo>
                      <a:pt x="172" y="130"/>
                    </a:lnTo>
                    <a:lnTo>
                      <a:pt x="168" y="130"/>
                    </a:lnTo>
                    <a:lnTo>
                      <a:pt x="164" y="128"/>
                    </a:lnTo>
                    <a:lnTo>
                      <a:pt x="164" y="130"/>
                    </a:lnTo>
                    <a:lnTo>
                      <a:pt x="168" y="130"/>
                    </a:lnTo>
                    <a:lnTo>
                      <a:pt x="168" y="134"/>
                    </a:lnTo>
                    <a:lnTo>
                      <a:pt x="168" y="130"/>
                    </a:lnTo>
                    <a:lnTo>
                      <a:pt x="168" y="134"/>
                    </a:lnTo>
                    <a:lnTo>
                      <a:pt x="172" y="134"/>
                    </a:lnTo>
                    <a:lnTo>
                      <a:pt x="176" y="134"/>
                    </a:lnTo>
                    <a:lnTo>
                      <a:pt x="172" y="134"/>
                    </a:lnTo>
                    <a:lnTo>
                      <a:pt x="176" y="134"/>
                    </a:lnTo>
                    <a:lnTo>
                      <a:pt x="176" y="138"/>
                    </a:lnTo>
                    <a:lnTo>
                      <a:pt x="180" y="138"/>
                    </a:lnTo>
                    <a:lnTo>
                      <a:pt x="180" y="142"/>
                    </a:lnTo>
                    <a:lnTo>
                      <a:pt x="184" y="142"/>
                    </a:lnTo>
                    <a:lnTo>
                      <a:pt x="184" y="146"/>
                    </a:lnTo>
                    <a:lnTo>
                      <a:pt x="186" y="150"/>
                    </a:lnTo>
                    <a:lnTo>
                      <a:pt x="186" y="146"/>
                    </a:lnTo>
                    <a:lnTo>
                      <a:pt x="184" y="142"/>
                    </a:lnTo>
                    <a:lnTo>
                      <a:pt x="184" y="138"/>
                    </a:lnTo>
                    <a:lnTo>
                      <a:pt x="180" y="138"/>
                    </a:lnTo>
                    <a:lnTo>
                      <a:pt x="180" y="134"/>
                    </a:lnTo>
                    <a:lnTo>
                      <a:pt x="180" y="130"/>
                    </a:lnTo>
                    <a:lnTo>
                      <a:pt x="180" y="134"/>
                    </a:lnTo>
                    <a:lnTo>
                      <a:pt x="184" y="138"/>
                    </a:lnTo>
                    <a:lnTo>
                      <a:pt x="184" y="142"/>
                    </a:lnTo>
                    <a:lnTo>
                      <a:pt x="186" y="146"/>
                    </a:lnTo>
                    <a:lnTo>
                      <a:pt x="190" y="146"/>
                    </a:lnTo>
                    <a:lnTo>
                      <a:pt x="190" y="150"/>
                    </a:lnTo>
                    <a:lnTo>
                      <a:pt x="190" y="146"/>
                    </a:lnTo>
                    <a:lnTo>
                      <a:pt x="194" y="146"/>
                    </a:lnTo>
                    <a:lnTo>
                      <a:pt x="198" y="146"/>
                    </a:lnTo>
                    <a:lnTo>
                      <a:pt x="202" y="146"/>
                    </a:lnTo>
                    <a:lnTo>
                      <a:pt x="206" y="146"/>
                    </a:lnTo>
                    <a:lnTo>
                      <a:pt x="202" y="146"/>
                    </a:lnTo>
                    <a:lnTo>
                      <a:pt x="202" y="150"/>
                    </a:lnTo>
                    <a:lnTo>
                      <a:pt x="202" y="154"/>
                    </a:lnTo>
                    <a:lnTo>
                      <a:pt x="198" y="154"/>
                    </a:lnTo>
                    <a:lnTo>
                      <a:pt x="194" y="154"/>
                    </a:lnTo>
                    <a:lnTo>
                      <a:pt x="190" y="154"/>
                    </a:lnTo>
                    <a:lnTo>
                      <a:pt x="190" y="150"/>
                    </a:lnTo>
                    <a:lnTo>
                      <a:pt x="186" y="154"/>
                    </a:lnTo>
                    <a:lnTo>
                      <a:pt x="184" y="158"/>
                    </a:lnTo>
                    <a:lnTo>
                      <a:pt x="180" y="158"/>
                    </a:lnTo>
                    <a:lnTo>
                      <a:pt x="176" y="158"/>
                    </a:lnTo>
                    <a:lnTo>
                      <a:pt x="176" y="160"/>
                    </a:lnTo>
                    <a:lnTo>
                      <a:pt x="172" y="160"/>
                    </a:lnTo>
                    <a:lnTo>
                      <a:pt x="172" y="164"/>
                    </a:lnTo>
                    <a:lnTo>
                      <a:pt x="168" y="164"/>
                    </a:lnTo>
                    <a:lnTo>
                      <a:pt x="164" y="164"/>
                    </a:lnTo>
                    <a:lnTo>
                      <a:pt x="160" y="164"/>
                    </a:lnTo>
                    <a:lnTo>
                      <a:pt x="160" y="160"/>
                    </a:lnTo>
                    <a:lnTo>
                      <a:pt x="160" y="158"/>
                    </a:lnTo>
                    <a:lnTo>
                      <a:pt x="164" y="158"/>
                    </a:lnTo>
                    <a:lnTo>
                      <a:pt x="164" y="154"/>
                    </a:lnTo>
                    <a:lnTo>
                      <a:pt x="160" y="154"/>
                    </a:lnTo>
                    <a:lnTo>
                      <a:pt x="160" y="150"/>
                    </a:lnTo>
                    <a:lnTo>
                      <a:pt x="156" y="150"/>
                    </a:lnTo>
                    <a:lnTo>
                      <a:pt x="154" y="146"/>
                    </a:lnTo>
                    <a:lnTo>
                      <a:pt x="150" y="146"/>
                    </a:lnTo>
                    <a:lnTo>
                      <a:pt x="146" y="146"/>
                    </a:lnTo>
                    <a:lnTo>
                      <a:pt x="150" y="142"/>
                    </a:lnTo>
                    <a:lnTo>
                      <a:pt x="154" y="142"/>
                    </a:lnTo>
                    <a:lnTo>
                      <a:pt x="154" y="138"/>
                    </a:lnTo>
                    <a:lnTo>
                      <a:pt x="156" y="138"/>
                    </a:lnTo>
                    <a:lnTo>
                      <a:pt x="160" y="138"/>
                    </a:lnTo>
                    <a:lnTo>
                      <a:pt x="160" y="134"/>
                    </a:lnTo>
                    <a:lnTo>
                      <a:pt x="164" y="134"/>
                    </a:lnTo>
                    <a:lnTo>
                      <a:pt x="164" y="130"/>
                    </a:lnTo>
                    <a:lnTo>
                      <a:pt x="160" y="130"/>
                    </a:lnTo>
                    <a:lnTo>
                      <a:pt x="156" y="130"/>
                    </a:lnTo>
                    <a:lnTo>
                      <a:pt x="154" y="130"/>
                    </a:lnTo>
                    <a:lnTo>
                      <a:pt x="150" y="130"/>
                    </a:lnTo>
                    <a:lnTo>
                      <a:pt x="146" y="130"/>
                    </a:lnTo>
                    <a:lnTo>
                      <a:pt x="142" y="130"/>
                    </a:lnTo>
                    <a:lnTo>
                      <a:pt x="142" y="128"/>
                    </a:lnTo>
                    <a:lnTo>
                      <a:pt x="138" y="128"/>
                    </a:lnTo>
                    <a:lnTo>
                      <a:pt x="142" y="128"/>
                    </a:lnTo>
                    <a:lnTo>
                      <a:pt x="138" y="124"/>
                    </a:lnTo>
                    <a:lnTo>
                      <a:pt x="134" y="124"/>
                    </a:lnTo>
                    <a:lnTo>
                      <a:pt x="138" y="124"/>
                    </a:lnTo>
                    <a:lnTo>
                      <a:pt x="142" y="124"/>
                    </a:lnTo>
                    <a:lnTo>
                      <a:pt x="146" y="124"/>
                    </a:lnTo>
                    <a:lnTo>
                      <a:pt x="150" y="120"/>
                    </a:lnTo>
                    <a:lnTo>
                      <a:pt x="146" y="120"/>
                    </a:lnTo>
                    <a:lnTo>
                      <a:pt x="146" y="124"/>
                    </a:lnTo>
                    <a:lnTo>
                      <a:pt x="142" y="120"/>
                    </a:lnTo>
                    <a:lnTo>
                      <a:pt x="142" y="124"/>
                    </a:lnTo>
                    <a:lnTo>
                      <a:pt x="138" y="120"/>
                    </a:lnTo>
                    <a:lnTo>
                      <a:pt x="138" y="116"/>
                    </a:lnTo>
                    <a:lnTo>
                      <a:pt x="138" y="112"/>
                    </a:lnTo>
                    <a:lnTo>
                      <a:pt x="138" y="108"/>
                    </a:lnTo>
                    <a:lnTo>
                      <a:pt x="134" y="108"/>
                    </a:lnTo>
                    <a:lnTo>
                      <a:pt x="138" y="108"/>
                    </a:lnTo>
                    <a:lnTo>
                      <a:pt x="138" y="112"/>
                    </a:lnTo>
                    <a:lnTo>
                      <a:pt x="138" y="116"/>
                    </a:lnTo>
                    <a:lnTo>
                      <a:pt x="138" y="120"/>
                    </a:lnTo>
                    <a:lnTo>
                      <a:pt x="134" y="120"/>
                    </a:lnTo>
                    <a:lnTo>
                      <a:pt x="130" y="120"/>
                    </a:lnTo>
                    <a:lnTo>
                      <a:pt x="134" y="120"/>
                    </a:lnTo>
                    <a:lnTo>
                      <a:pt x="134" y="116"/>
                    </a:lnTo>
                    <a:lnTo>
                      <a:pt x="134" y="120"/>
                    </a:lnTo>
                    <a:lnTo>
                      <a:pt x="130" y="120"/>
                    </a:lnTo>
                    <a:lnTo>
                      <a:pt x="126" y="120"/>
                    </a:lnTo>
                    <a:lnTo>
                      <a:pt x="124" y="124"/>
                    </a:lnTo>
                    <a:lnTo>
                      <a:pt x="124" y="128"/>
                    </a:lnTo>
                    <a:lnTo>
                      <a:pt x="120" y="128"/>
                    </a:lnTo>
                    <a:lnTo>
                      <a:pt x="120" y="130"/>
                    </a:lnTo>
                    <a:lnTo>
                      <a:pt x="116" y="134"/>
                    </a:lnTo>
                    <a:lnTo>
                      <a:pt x="112" y="138"/>
                    </a:lnTo>
                    <a:lnTo>
                      <a:pt x="108" y="138"/>
                    </a:lnTo>
                    <a:lnTo>
                      <a:pt x="108" y="142"/>
                    </a:lnTo>
                    <a:lnTo>
                      <a:pt x="108" y="138"/>
                    </a:lnTo>
                    <a:lnTo>
                      <a:pt x="104" y="138"/>
                    </a:lnTo>
                    <a:lnTo>
                      <a:pt x="104" y="142"/>
                    </a:lnTo>
                    <a:lnTo>
                      <a:pt x="108" y="146"/>
                    </a:lnTo>
                    <a:lnTo>
                      <a:pt x="108" y="150"/>
                    </a:lnTo>
                    <a:lnTo>
                      <a:pt x="108" y="146"/>
                    </a:lnTo>
                    <a:lnTo>
                      <a:pt x="104" y="146"/>
                    </a:lnTo>
                    <a:lnTo>
                      <a:pt x="100" y="146"/>
                    </a:lnTo>
                    <a:lnTo>
                      <a:pt x="96" y="146"/>
                    </a:lnTo>
                    <a:lnTo>
                      <a:pt x="94" y="146"/>
                    </a:lnTo>
                    <a:lnTo>
                      <a:pt x="94" y="150"/>
                    </a:lnTo>
                    <a:lnTo>
                      <a:pt x="90" y="150"/>
                    </a:lnTo>
                    <a:lnTo>
                      <a:pt x="90" y="146"/>
                    </a:lnTo>
                    <a:lnTo>
                      <a:pt x="86" y="146"/>
                    </a:lnTo>
                    <a:lnTo>
                      <a:pt x="86" y="146"/>
                    </a:lnTo>
                    <a:lnTo>
                      <a:pt x="86" y="1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9" name="Freeform 126">
                <a:extLst>
                  <a:ext uri="{FF2B5EF4-FFF2-40B4-BE49-F238E27FC236}">
                    <a16:creationId xmlns:a16="http://schemas.microsoft.com/office/drawing/2014/main" id="{60FCF8FA-4FE6-4E12-96DA-15607C7CABA6}"/>
                  </a:ext>
                </a:extLst>
              </p:cNvPr>
              <p:cNvSpPr>
                <a:spLocks noEditPoints="1"/>
              </p:cNvSpPr>
              <p:nvPr/>
            </p:nvSpPr>
            <p:spPr bwMode="auto">
              <a:xfrm>
                <a:off x="4152689" y="8021905"/>
                <a:ext cx="247447" cy="418220"/>
              </a:xfrm>
              <a:custGeom>
                <a:avLst/>
                <a:gdLst>
                  <a:gd name="T0" fmla="*/ 106 w 142"/>
                  <a:gd name="T1" fmla="*/ 2 h 240"/>
                  <a:gd name="T2" fmla="*/ 98 w 142"/>
                  <a:gd name="T3" fmla="*/ 10 h 240"/>
                  <a:gd name="T4" fmla="*/ 94 w 142"/>
                  <a:gd name="T5" fmla="*/ 14 h 240"/>
                  <a:gd name="T6" fmla="*/ 76 w 142"/>
                  <a:gd name="T7" fmla="*/ 44 h 240"/>
                  <a:gd name="T8" fmla="*/ 72 w 142"/>
                  <a:gd name="T9" fmla="*/ 48 h 240"/>
                  <a:gd name="T10" fmla="*/ 46 w 142"/>
                  <a:gd name="T11" fmla="*/ 130 h 240"/>
                  <a:gd name="T12" fmla="*/ 50 w 142"/>
                  <a:gd name="T13" fmla="*/ 108 h 240"/>
                  <a:gd name="T14" fmla="*/ 38 w 142"/>
                  <a:gd name="T15" fmla="*/ 122 h 240"/>
                  <a:gd name="T16" fmla="*/ 34 w 142"/>
                  <a:gd name="T17" fmla="*/ 108 h 240"/>
                  <a:gd name="T18" fmla="*/ 42 w 142"/>
                  <a:gd name="T19" fmla="*/ 92 h 240"/>
                  <a:gd name="T20" fmla="*/ 34 w 142"/>
                  <a:gd name="T21" fmla="*/ 92 h 240"/>
                  <a:gd name="T22" fmla="*/ 34 w 142"/>
                  <a:gd name="T23" fmla="*/ 78 h 240"/>
                  <a:gd name="T24" fmla="*/ 42 w 142"/>
                  <a:gd name="T25" fmla="*/ 62 h 240"/>
                  <a:gd name="T26" fmla="*/ 56 w 142"/>
                  <a:gd name="T27" fmla="*/ 52 h 240"/>
                  <a:gd name="T28" fmla="*/ 60 w 142"/>
                  <a:gd name="T29" fmla="*/ 62 h 240"/>
                  <a:gd name="T30" fmla="*/ 56 w 142"/>
                  <a:gd name="T31" fmla="*/ 70 h 240"/>
                  <a:gd name="T32" fmla="*/ 72 w 142"/>
                  <a:gd name="T33" fmla="*/ 70 h 240"/>
                  <a:gd name="T34" fmla="*/ 90 w 142"/>
                  <a:gd name="T35" fmla="*/ 82 h 240"/>
                  <a:gd name="T36" fmla="*/ 80 w 142"/>
                  <a:gd name="T37" fmla="*/ 100 h 240"/>
                  <a:gd name="T38" fmla="*/ 82 w 142"/>
                  <a:gd name="T39" fmla="*/ 108 h 240"/>
                  <a:gd name="T40" fmla="*/ 98 w 142"/>
                  <a:gd name="T41" fmla="*/ 134 h 240"/>
                  <a:gd name="T42" fmla="*/ 112 w 142"/>
                  <a:gd name="T43" fmla="*/ 156 h 240"/>
                  <a:gd name="T44" fmla="*/ 108 w 142"/>
                  <a:gd name="T45" fmla="*/ 160 h 240"/>
                  <a:gd name="T46" fmla="*/ 124 w 142"/>
                  <a:gd name="T47" fmla="*/ 176 h 240"/>
                  <a:gd name="T48" fmla="*/ 136 w 142"/>
                  <a:gd name="T49" fmla="*/ 198 h 240"/>
                  <a:gd name="T50" fmla="*/ 124 w 142"/>
                  <a:gd name="T51" fmla="*/ 210 h 240"/>
                  <a:gd name="T52" fmla="*/ 132 w 142"/>
                  <a:gd name="T53" fmla="*/ 220 h 240"/>
                  <a:gd name="T54" fmla="*/ 106 w 142"/>
                  <a:gd name="T55" fmla="*/ 224 h 240"/>
                  <a:gd name="T56" fmla="*/ 82 w 142"/>
                  <a:gd name="T57" fmla="*/ 224 h 240"/>
                  <a:gd name="T58" fmla="*/ 50 w 142"/>
                  <a:gd name="T59" fmla="*/ 232 h 240"/>
                  <a:gd name="T60" fmla="*/ 46 w 142"/>
                  <a:gd name="T61" fmla="*/ 228 h 240"/>
                  <a:gd name="T62" fmla="*/ 76 w 142"/>
                  <a:gd name="T63" fmla="*/ 210 h 240"/>
                  <a:gd name="T64" fmla="*/ 64 w 142"/>
                  <a:gd name="T65" fmla="*/ 210 h 240"/>
                  <a:gd name="T66" fmla="*/ 46 w 142"/>
                  <a:gd name="T67" fmla="*/ 206 h 240"/>
                  <a:gd name="T68" fmla="*/ 56 w 142"/>
                  <a:gd name="T69" fmla="*/ 190 h 240"/>
                  <a:gd name="T70" fmla="*/ 50 w 142"/>
                  <a:gd name="T71" fmla="*/ 176 h 240"/>
                  <a:gd name="T72" fmla="*/ 76 w 142"/>
                  <a:gd name="T73" fmla="*/ 168 h 240"/>
                  <a:gd name="T74" fmla="*/ 68 w 142"/>
                  <a:gd name="T75" fmla="*/ 146 h 240"/>
                  <a:gd name="T76" fmla="*/ 64 w 142"/>
                  <a:gd name="T77" fmla="*/ 134 h 240"/>
                  <a:gd name="T78" fmla="*/ 50 w 142"/>
                  <a:gd name="T79" fmla="*/ 138 h 240"/>
                  <a:gd name="T80" fmla="*/ 16 w 142"/>
                  <a:gd name="T81" fmla="*/ 62 h 240"/>
                  <a:gd name="T82" fmla="*/ 26 w 142"/>
                  <a:gd name="T83" fmla="*/ 60 h 240"/>
                  <a:gd name="T84" fmla="*/ 8 w 142"/>
                  <a:gd name="T85" fmla="*/ 74 h 240"/>
                  <a:gd name="T86" fmla="*/ 26 w 142"/>
                  <a:gd name="T87" fmla="*/ 86 h 240"/>
                  <a:gd name="T88" fmla="*/ 30 w 142"/>
                  <a:gd name="T89" fmla="*/ 74 h 240"/>
                  <a:gd name="T90" fmla="*/ 30 w 142"/>
                  <a:gd name="T91" fmla="*/ 78 h 240"/>
                  <a:gd name="T92" fmla="*/ 12 w 142"/>
                  <a:gd name="T93" fmla="*/ 82 h 240"/>
                  <a:gd name="T94" fmla="*/ 12 w 142"/>
                  <a:gd name="T95" fmla="*/ 90 h 240"/>
                  <a:gd name="T96" fmla="*/ 22 w 142"/>
                  <a:gd name="T97" fmla="*/ 96 h 240"/>
                  <a:gd name="T98" fmla="*/ 34 w 142"/>
                  <a:gd name="T99" fmla="*/ 104 h 240"/>
                  <a:gd name="T100" fmla="*/ 26 w 142"/>
                  <a:gd name="T101" fmla="*/ 96 h 240"/>
                  <a:gd name="T102" fmla="*/ 30 w 142"/>
                  <a:gd name="T103" fmla="*/ 112 h 240"/>
                  <a:gd name="T104" fmla="*/ 26 w 142"/>
                  <a:gd name="T105" fmla="*/ 112 h 240"/>
                  <a:gd name="T106" fmla="*/ 46 w 142"/>
                  <a:gd name="T107" fmla="*/ 116 h 240"/>
                  <a:gd name="T108" fmla="*/ 20 w 142"/>
                  <a:gd name="T109" fmla="*/ 146 h 240"/>
                  <a:gd name="T110" fmla="*/ 4 w 142"/>
                  <a:gd name="T111" fmla="*/ 138 h 240"/>
                  <a:gd name="T112" fmla="*/ 34 w 142"/>
                  <a:gd name="T113" fmla="*/ 138 h 240"/>
                  <a:gd name="T114" fmla="*/ 34 w 142"/>
                  <a:gd name="T115" fmla="*/ 150 h 240"/>
                  <a:gd name="T116" fmla="*/ 56 w 142"/>
                  <a:gd name="T117" fmla="*/ 164 h 240"/>
                  <a:gd name="T118" fmla="*/ 128 w 142"/>
                  <a:gd name="T11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40">
                    <a:moveTo>
                      <a:pt x="80" y="36"/>
                    </a:moveTo>
                    <a:lnTo>
                      <a:pt x="82" y="36"/>
                    </a:lnTo>
                    <a:lnTo>
                      <a:pt x="80" y="36"/>
                    </a:lnTo>
                    <a:lnTo>
                      <a:pt x="80" y="36"/>
                    </a:lnTo>
                    <a:lnTo>
                      <a:pt x="80" y="36"/>
                    </a:lnTo>
                    <a:close/>
                    <a:moveTo>
                      <a:pt x="106" y="2"/>
                    </a:moveTo>
                    <a:lnTo>
                      <a:pt x="102" y="2"/>
                    </a:lnTo>
                    <a:lnTo>
                      <a:pt x="106" y="0"/>
                    </a:lnTo>
                    <a:lnTo>
                      <a:pt x="106" y="2"/>
                    </a:lnTo>
                    <a:lnTo>
                      <a:pt x="106" y="2"/>
                    </a:lnTo>
                    <a:lnTo>
                      <a:pt x="106" y="2"/>
                    </a:lnTo>
                    <a:close/>
                    <a:moveTo>
                      <a:pt x="102" y="6"/>
                    </a:moveTo>
                    <a:lnTo>
                      <a:pt x="102" y="2"/>
                    </a:lnTo>
                    <a:lnTo>
                      <a:pt x="102" y="6"/>
                    </a:lnTo>
                    <a:lnTo>
                      <a:pt x="102" y="6"/>
                    </a:lnTo>
                    <a:lnTo>
                      <a:pt x="102" y="6"/>
                    </a:lnTo>
                    <a:close/>
                    <a:moveTo>
                      <a:pt x="94" y="14"/>
                    </a:moveTo>
                    <a:lnTo>
                      <a:pt x="98" y="10"/>
                    </a:lnTo>
                    <a:lnTo>
                      <a:pt x="94" y="10"/>
                    </a:lnTo>
                    <a:lnTo>
                      <a:pt x="94" y="6"/>
                    </a:lnTo>
                    <a:lnTo>
                      <a:pt x="98" y="6"/>
                    </a:lnTo>
                    <a:lnTo>
                      <a:pt x="98" y="10"/>
                    </a:lnTo>
                    <a:lnTo>
                      <a:pt x="102" y="10"/>
                    </a:lnTo>
                    <a:lnTo>
                      <a:pt x="102" y="14"/>
                    </a:lnTo>
                    <a:lnTo>
                      <a:pt x="98" y="14"/>
                    </a:lnTo>
                    <a:lnTo>
                      <a:pt x="102" y="14"/>
                    </a:lnTo>
                    <a:lnTo>
                      <a:pt x="102" y="18"/>
                    </a:lnTo>
                    <a:lnTo>
                      <a:pt x="98" y="18"/>
                    </a:lnTo>
                    <a:lnTo>
                      <a:pt x="98" y="22"/>
                    </a:lnTo>
                    <a:lnTo>
                      <a:pt x="98" y="18"/>
                    </a:lnTo>
                    <a:lnTo>
                      <a:pt x="98" y="14"/>
                    </a:lnTo>
                    <a:lnTo>
                      <a:pt x="94" y="18"/>
                    </a:lnTo>
                    <a:lnTo>
                      <a:pt x="94" y="14"/>
                    </a:lnTo>
                    <a:lnTo>
                      <a:pt x="94" y="14"/>
                    </a:lnTo>
                    <a:lnTo>
                      <a:pt x="94" y="14"/>
                    </a:lnTo>
                    <a:close/>
                    <a:moveTo>
                      <a:pt x="76" y="44"/>
                    </a:moveTo>
                    <a:lnTo>
                      <a:pt x="72" y="44"/>
                    </a:lnTo>
                    <a:lnTo>
                      <a:pt x="68" y="44"/>
                    </a:lnTo>
                    <a:lnTo>
                      <a:pt x="68" y="40"/>
                    </a:lnTo>
                    <a:lnTo>
                      <a:pt x="72" y="40"/>
                    </a:lnTo>
                    <a:lnTo>
                      <a:pt x="76" y="40"/>
                    </a:lnTo>
                    <a:lnTo>
                      <a:pt x="76" y="44"/>
                    </a:lnTo>
                    <a:lnTo>
                      <a:pt x="80" y="44"/>
                    </a:lnTo>
                    <a:lnTo>
                      <a:pt x="76" y="44"/>
                    </a:lnTo>
                    <a:lnTo>
                      <a:pt x="76" y="44"/>
                    </a:lnTo>
                    <a:lnTo>
                      <a:pt x="76" y="44"/>
                    </a:lnTo>
                    <a:close/>
                    <a:moveTo>
                      <a:pt x="72" y="48"/>
                    </a:moveTo>
                    <a:lnTo>
                      <a:pt x="68" y="48"/>
                    </a:lnTo>
                    <a:lnTo>
                      <a:pt x="68" y="44"/>
                    </a:lnTo>
                    <a:lnTo>
                      <a:pt x="72" y="44"/>
                    </a:lnTo>
                    <a:lnTo>
                      <a:pt x="72" y="48"/>
                    </a:lnTo>
                    <a:lnTo>
                      <a:pt x="72" y="48"/>
                    </a:lnTo>
                    <a:lnTo>
                      <a:pt x="72" y="48"/>
                    </a:lnTo>
                    <a:close/>
                    <a:moveTo>
                      <a:pt x="76" y="48"/>
                    </a:moveTo>
                    <a:lnTo>
                      <a:pt x="72" y="48"/>
                    </a:lnTo>
                    <a:lnTo>
                      <a:pt x="76" y="48"/>
                    </a:lnTo>
                    <a:lnTo>
                      <a:pt x="76" y="44"/>
                    </a:lnTo>
                    <a:lnTo>
                      <a:pt x="76" y="48"/>
                    </a:lnTo>
                    <a:lnTo>
                      <a:pt x="76" y="48"/>
                    </a:lnTo>
                    <a:lnTo>
                      <a:pt x="76" y="48"/>
                    </a:lnTo>
                    <a:close/>
                    <a:moveTo>
                      <a:pt x="50" y="138"/>
                    </a:moveTo>
                    <a:lnTo>
                      <a:pt x="46" y="138"/>
                    </a:lnTo>
                    <a:lnTo>
                      <a:pt x="46" y="134"/>
                    </a:lnTo>
                    <a:lnTo>
                      <a:pt x="42" y="134"/>
                    </a:lnTo>
                    <a:lnTo>
                      <a:pt x="42" y="130"/>
                    </a:lnTo>
                    <a:lnTo>
                      <a:pt x="46" y="130"/>
                    </a:lnTo>
                    <a:lnTo>
                      <a:pt x="46" y="126"/>
                    </a:lnTo>
                    <a:lnTo>
                      <a:pt x="50" y="126"/>
                    </a:lnTo>
                    <a:lnTo>
                      <a:pt x="50" y="122"/>
                    </a:lnTo>
                    <a:lnTo>
                      <a:pt x="50" y="120"/>
                    </a:lnTo>
                    <a:lnTo>
                      <a:pt x="50" y="116"/>
                    </a:lnTo>
                    <a:lnTo>
                      <a:pt x="46" y="116"/>
                    </a:lnTo>
                    <a:lnTo>
                      <a:pt x="46" y="112"/>
                    </a:lnTo>
                    <a:lnTo>
                      <a:pt x="50" y="112"/>
                    </a:lnTo>
                    <a:lnTo>
                      <a:pt x="52" y="112"/>
                    </a:lnTo>
                    <a:lnTo>
                      <a:pt x="50" y="112"/>
                    </a:lnTo>
                    <a:lnTo>
                      <a:pt x="50" y="108"/>
                    </a:lnTo>
                    <a:lnTo>
                      <a:pt x="46" y="108"/>
                    </a:lnTo>
                    <a:lnTo>
                      <a:pt x="46" y="112"/>
                    </a:lnTo>
                    <a:lnTo>
                      <a:pt x="42" y="112"/>
                    </a:lnTo>
                    <a:lnTo>
                      <a:pt x="42" y="108"/>
                    </a:lnTo>
                    <a:lnTo>
                      <a:pt x="46" y="104"/>
                    </a:lnTo>
                    <a:lnTo>
                      <a:pt x="42" y="108"/>
                    </a:lnTo>
                    <a:lnTo>
                      <a:pt x="38" y="108"/>
                    </a:lnTo>
                    <a:lnTo>
                      <a:pt x="38" y="112"/>
                    </a:lnTo>
                    <a:lnTo>
                      <a:pt x="42" y="116"/>
                    </a:lnTo>
                    <a:lnTo>
                      <a:pt x="38" y="116"/>
                    </a:lnTo>
                    <a:lnTo>
                      <a:pt x="38" y="122"/>
                    </a:lnTo>
                    <a:lnTo>
                      <a:pt x="34" y="126"/>
                    </a:lnTo>
                    <a:lnTo>
                      <a:pt x="34" y="122"/>
                    </a:lnTo>
                    <a:lnTo>
                      <a:pt x="34" y="120"/>
                    </a:lnTo>
                    <a:lnTo>
                      <a:pt x="34" y="116"/>
                    </a:lnTo>
                    <a:lnTo>
                      <a:pt x="38" y="116"/>
                    </a:lnTo>
                    <a:lnTo>
                      <a:pt x="34" y="116"/>
                    </a:lnTo>
                    <a:lnTo>
                      <a:pt x="34" y="112"/>
                    </a:lnTo>
                    <a:lnTo>
                      <a:pt x="38" y="112"/>
                    </a:lnTo>
                    <a:lnTo>
                      <a:pt x="38" y="108"/>
                    </a:lnTo>
                    <a:lnTo>
                      <a:pt x="34" y="112"/>
                    </a:lnTo>
                    <a:lnTo>
                      <a:pt x="34" y="108"/>
                    </a:lnTo>
                    <a:lnTo>
                      <a:pt x="38" y="108"/>
                    </a:lnTo>
                    <a:lnTo>
                      <a:pt x="38" y="104"/>
                    </a:lnTo>
                    <a:lnTo>
                      <a:pt x="38" y="100"/>
                    </a:lnTo>
                    <a:lnTo>
                      <a:pt x="42" y="100"/>
                    </a:lnTo>
                    <a:lnTo>
                      <a:pt x="46" y="100"/>
                    </a:lnTo>
                    <a:lnTo>
                      <a:pt x="46" y="96"/>
                    </a:lnTo>
                    <a:lnTo>
                      <a:pt x="42" y="100"/>
                    </a:lnTo>
                    <a:lnTo>
                      <a:pt x="42" y="96"/>
                    </a:lnTo>
                    <a:lnTo>
                      <a:pt x="42" y="92"/>
                    </a:lnTo>
                    <a:lnTo>
                      <a:pt x="46" y="92"/>
                    </a:lnTo>
                    <a:lnTo>
                      <a:pt x="42" y="92"/>
                    </a:lnTo>
                    <a:lnTo>
                      <a:pt x="38" y="96"/>
                    </a:lnTo>
                    <a:lnTo>
                      <a:pt x="34" y="96"/>
                    </a:lnTo>
                    <a:lnTo>
                      <a:pt x="30" y="96"/>
                    </a:lnTo>
                    <a:lnTo>
                      <a:pt x="34" y="96"/>
                    </a:lnTo>
                    <a:lnTo>
                      <a:pt x="34" y="92"/>
                    </a:lnTo>
                    <a:lnTo>
                      <a:pt x="38" y="92"/>
                    </a:lnTo>
                    <a:lnTo>
                      <a:pt x="34" y="92"/>
                    </a:lnTo>
                    <a:lnTo>
                      <a:pt x="30" y="92"/>
                    </a:lnTo>
                    <a:lnTo>
                      <a:pt x="26" y="92"/>
                    </a:lnTo>
                    <a:lnTo>
                      <a:pt x="30" y="92"/>
                    </a:lnTo>
                    <a:lnTo>
                      <a:pt x="34" y="92"/>
                    </a:lnTo>
                    <a:lnTo>
                      <a:pt x="34" y="90"/>
                    </a:lnTo>
                    <a:lnTo>
                      <a:pt x="38" y="90"/>
                    </a:lnTo>
                    <a:lnTo>
                      <a:pt x="34" y="90"/>
                    </a:lnTo>
                    <a:lnTo>
                      <a:pt x="34" y="86"/>
                    </a:lnTo>
                    <a:lnTo>
                      <a:pt x="34" y="90"/>
                    </a:lnTo>
                    <a:lnTo>
                      <a:pt x="38" y="90"/>
                    </a:lnTo>
                    <a:lnTo>
                      <a:pt x="34" y="86"/>
                    </a:lnTo>
                    <a:lnTo>
                      <a:pt x="38" y="86"/>
                    </a:lnTo>
                    <a:lnTo>
                      <a:pt x="38" y="82"/>
                    </a:lnTo>
                    <a:lnTo>
                      <a:pt x="38" y="78"/>
                    </a:lnTo>
                    <a:lnTo>
                      <a:pt x="34" y="78"/>
                    </a:lnTo>
                    <a:lnTo>
                      <a:pt x="34" y="74"/>
                    </a:lnTo>
                    <a:lnTo>
                      <a:pt x="38" y="74"/>
                    </a:lnTo>
                    <a:lnTo>
                      <a:pt x="34" y="74"/>
                    </a:lnTo>
                    <a:lnTo>
                      <a:pt x="34" y="70"/>
                    </a:lnTo>
                    <a:lnTo>
                      <a:pt x="34" y="66"/>
                    </a:lnTo>
                    <a:lnTo>
                      <a:pt x="38" y="70"/>
                    </a:lnTo>
                    <a:lnTo>
                      <a:pt x="38" y="66"/>
                    </a:lnTo>
                    <a:lnTo>
                      <a:pt x="42" y="66"/>
                    </a:lnTo>
                    <a:lnTo>
                      <a:pt x="46" y="66"/>
                    </a:lnTo>
                    <a:lnTo>
                      <a:pt x="42" y="66"/>
                    </a:lnTo>
                    <a:lnTo>
                      <a:pt x="42" y="62"/>
                    </a:lnTo>
                    <a:lnTo>
                      <a:pt x="38" y="62"/>
                    </a:lnTo>
                    <a:lnTo>
                      <a:pt x="42" y="62"/>
                    </a:lnTo>
                    <a:lnTo>
                      <a:pt x="42" y="60"/>
                    </a:lnTo>
                    <a:lnTo>
                      <a:pt x="46" y="60"/>
                    </a:lnTo>
                    <a:lnTo>
                      <a:pt x="42" y="60"/>
                    </a:lnTo>
                    <a:lnTo>
                      <a:pt x="42" y="56"/>
                    </a:lnTo>
                    <a:lnTo>
                      <a:pt x="46" y="52"/>
                    </a:lnTo>
                    <a:lnTo>
                      <a:pt x="50" y="52"/>
                    </a:lnTo>
                    <a:lnTo>
                      <a:pt x="50" y="56"/>
                    </a:lnTo>
                    <a:lnTo>
                      <a:pt x="52" y="52"/>
                    </a:lnTo>
                    <a:lnTo>
                      <a:pt x="56" y="52"/>
                    </a:lnTo>
                    <a:lnTo>
                      <a:pt x="60" y="52"/>
                    </a:lnTo>
                    <a:lnTo>
                      <a:pt x="64" y="52"/>
                    </a:lnTo>
                    <a:lnTo>
                      <a:pt x="68" y="52"/>
                    </a:lnTo>
                    <a:lnTo>
                      <a:pt x="72" y="52"/>
                    </a:lnTo>
                    <a:lnTo>
                      <a:pt x="76" y="52"/>
                    </a:lnTo>
                    <a:lnTo>
                      <a:pt x="72" y="56"/>
                    </a:lnTo>
                    <a:lnTo>
                      <a:pt x="72" y="60"/>
                    </a:lnTo>
                    <a:lnTo>
                      <a:pt x="68" y="60"/>
                    </a:lnTo>
                    <a:lnTo>
                      <a:pt x="68" y="62"/>
                    </a:lnTo>
                    <a:lnTo>
                      <a:pt x="64" y="62"/>
                    </a:lnTo>
                    <a:lnTo>
                      <a:pt x="60" y="62"/>
                    </a:lnTo>
                    <a:lnTo>
                      <a:pt x="60" y="66"/>
                    </a:lnTo>
                    <a:lnTo>
                      <a:pt x="56" y="66"/>
                    </a:lnTo>
                    <a:lnTo>
                      <a:pt x="52" y="66"/>
                    </a:lnTo>
                    <a:lnTo>
                      <a:pt x="56" y="66"/>
                    </a:lnTo>
                    <a:lnTo>
                      <a:pt x="56" y="70"/>
                    </a:lnTo>
                    <a:lnTo>
                      <a:pt x="60" y="70"/>
                    </a:lnTo>
                    <a:lnTo>
                      <a:pt x="60" y="66"/>
                    </a:lnTo>
                    <a:lnTo>
                      <a:pt x="64" y="66"/>
                    </a:lnTo>
                    <a:lnTo>
                      <a:pt x="64" y="70"/>
                    </a:lnTo>
                    <a:lnTo>
                      <a:pt x="60" y="70"/>
                    </a:lnTo>
                    <a:lnTo>
                      <a:pt x="56" y="70"/>
                    </a:lnTo>
                    <a:lnTo>
                      <a:pt x="52" y="74"/>
                    </a:lnTo>
                    <a:lnTo>
                      <a:pt x="56" y="74"/>
                    </a:lnTo>
                    <a:lnTo>
                      <a:pt x="56" y="70"/>
                    </a:lnTo>
                    <a:lnTo>
                      <a:pt x="60" y="74"/>
                    </a:lnTo>
                    <a:lnTo>
                      <a:pt x="56" y="74"/>
                    </a:lnTo>
                    <a:lnTo>
                      <a:pt x="56" y="78"/>
                    </a:lnTo>
                    <a:lnTo>
                      <a:pt x="60" y="74"/>
                    </a:lnTo>
                    <a:lnTo>
                      <a:pt x="64" y="74"/>
                    </a:lnTo>
                    <a:lnTo>
                      <a:pt x="68" y="74"/>
                    </a:lnTo>
                    <a:lnTo>
                      <a:pt x="68" y="70"/>
                    </a:lnTo>
                    <a:lnTo>
                      <a:pt x="72" y="70"/>
                    </a:lnTo>
                    <a:lnTo>
                      <a:pt x="72" y="74"/>
                    </a:lnTo>
                    <a:lnTo>
                      <a:pt x="76" y="74"/>
                    </a:lnTo>
                    <a:lnTo>
                      <a:pt x="76" y="70"/>
                    </a:lnTo>
                    <a:lnTo>
                      <a:pt x="80" y="70"/>
                    </a:lnTo>
                    <a:lnTo>
                      <a:pt x="82" y="74"/>
                    </a:lnTo>
                    <a:lnTo>
                      <a:pt x="86" y="74"/>
                    </a:lnTo>
                    <a:lnTo>
                      <a:pt x="86" y="70"/>
                    </a:lnTo>
                    <a:lnTo>
                      <a:pt x="90" y="70"/>
                    </a:lnTo>
                    <a:lnTo>
                      <a:pt x="90" y="74"/>
                    </a:lnTo>
                    <a:lnTo>
                      <a:pt x="90" y="78"/>
                    </a:lnTo>
                    <a:lnTo>
                      <a:pt x="90" y="82"/>
                    </a:lnTo>
                    <a:lnTo>
                      <a:pt x="86" y="82"/>
                    </a:lnTo>
                    <a:lnTo>
                      <a:pt x="86" y="86"/>
                    </a:lnTo>
                    <a:lnTo>
                      <a:pt x="86" y="90"/>
                    </a:lnTo>
                    <a:lnTo>
                      <a:pt x="82" y="92"/>
                    </a:lnTo>
                    <a:lnTo>
                      <a:pt x="82" y="96"/>
                    </a:lnTo>
                    <a:lnTo>
                      <a:pt x="80" y="96"/>
                    </a:lnTo>
                    <a:lnTo>
                      <a:pt x="80" y="100"/>
                    </a:lnTo>
                    <a:lnTo>
                      <a:pt x="76" y="100"/>
                    </a:lnTo>
                    <a:lnTo>
                      <a:pt x="72" y="100"/>
                    </a:lnTo>
                    <a:lnTo>
                      <a:pt x="76" y="100"/>
                    </a:lnTo>
                    <a:lnTo>
                      <a:pt x="80" y="100"/>
                    </a:lnTo>
                    <a:lnTo>
                      <a:pt x="80" y="104"/>
                    </a:lnTo>
                    <a:lnTo>
                      <a:pt x="76" y="104"/>
                    </a:lnTo>
                    <a:lnTo>
                      <a:pt x="72" y="108"/>
                    </a:lnTo>
                    <a:lnTo>
                      <a:pt x="68" y="108"/>
                    </a:lnTo>
                    <a:lnTo>
                      <a:pt x="64" y="108"/>
                    </a:lnTo>
                    <a:lnTo>
                      <a:pt x="68" y="108"/>
                    </a:lnTo>
                    <a:lnTo>
                      <a:pt x="72" y="112"/>
                    </a:lnTo>
                    <a:lnTo>
                      <a:pt x="76" y="112"/>
                    </a:lnTo>
                    <a:lnTo>
                      <a:pt x="76" y="108"/>
                    </a:lnTo>
                    <a:lnTo>
                      <a:pt x="80" y="108"/>
                    </a:lnTo>
                    <a:lnTo>
                      <a:pt x="82" y="108"/>
                    </a:lnTo>
                    <a:lnTo>
                      <a:pt x="82" y="112"/>
                    </a:lnTo>
                    <a:lnTo>
                      <a:pt x="86" y="112"/>
                    </a:lnTo>
                    <a:lnTo>
                      <a:pt x="86" y="116"/>
                    </a:lnTo>
                    <a:lnTo>
                      <a:pt x="90" y="116"/>
                    </a:lnTo>
                    <a:lnTo>
                      <a:pt x="90" y="120"/>
                    </a:lnTo>
                    <a:lnTo>
                      <a:pt x="94" y="120"/>
                    </a:lnTo>
                    <a:lnTo>
                      <a:pt x="94" y="122"/>
                    </a:lnTo>
                    <a:lnTo>
                      <a:pt x="94" y="126"/>
                    </a:lnTo>
                    <a:lnTo>
                      <a:pt x="94" y="130"/>
                    </a:lnTo>
                    <a:lnTo>
                      <a:pt x="98" y="130"/>
                    </a:lnTo>
                    <a:lnTo>
                      <a:pt x="98" y="134"/>
                    </a:lnTo>
                    <a:lnTo>
                      <a:pt x="98" y="138"/>
                    </a:lnTo>
                    <a:lnTo>
                      <a:pt x="102" y="138"/>
                    </a:lnTo>
                    <a:lnTo>
                      <a:pt x="106" y="142"/>
                    </a:lnTo>
                    <a:lnTo>
                      <a:pt x="108" y="142"/>
                    </a:lnTo>
                    <a:lnTo>
                      <a:pt x="108" y="146"/>
                    </a:lnTo>
                    <a:lnTo>
                      <a:pt x="112" y="146"/>
                    </a:lnTo>
                    <a:lnTo>
                      <a:pt x="112" y="150"/>
                    </a:lnTo>
                    <a:lnTo>
                      <a:pt x="116" y="150"/>
                    </a:lnTo>
                    <a:lnTo>
                      <a:pt x="112" y="150"/>
                    </a:lnTo>
                    <a:lnTo>
                      <a:pt x="112" y="152"/>
                    </a:lnTo>
                    <a:lnTo>
                      <a:pt x="112" y="156"/>
                    </a:lnTo>
                    <a:lnTo>
                      <a:pt x="116" y="156"/>
                    </a:lnTo>
                    <a:lnTo>
                      <a:pt x="116" y="160"/>
                    </a:lnTo>
                    <a:lnTo>
                      <a:pt x="120" y="160"/>
                    </a:lnTo>
                    <a:lnTo>
                      <a:pt x="116" y="164"/>
                    </a:lnTo>
                    <a:lnTo>
                      <a:pt x="116" y="160"/>
                    </a:lnTo>
                    <a:lnTo>
                      <a:pt x="120" y="160"/>
                    </a:lnTo>
                    <a:lnTo>
                      <a:pt x="116" y="160"/>
                    </a:lnTo>
                    <a:lnTo>
                      <a:pt x="112" y="160"/>
                    </a:lnTo>
                    <a:lnTo>
                      <a:pt x="108" y="160"/>
                    </a:lnTo>
                    <a:lnTo>
                      <a:pt x="106" y="160"/>
                    </a:lnTo>
                    <a:lnTo>
                      <a:pt x="108" y="160"/>
                    </a:lnTo>
                    <a:lnTo>
                      <a:pt x="112" y="160"/>
                    </a:lnTo>
                    <a:lnTo>
                      <a:pt x="116" y="160"/>
                    </a:lnTo>
                    <a:lnTo>
                      <a:pt x="116" y="164"/>
                    </a:lnTo>
                    <a:lnTo>
                      <a:pt x="120" y="164"/>
                    </a:lnTo>
                    <a:lnTo>
                      <a:pt x="120" y="168"/>
                    </a:lnTo>
                    <a:lnTo>
                      <a:pt x="120" y="172"/>
                    </a:lnTo>
                    <a:lnTo>
                      <a:pt x="120" y="176"/>
                    </a:lnTo>
                    <a:lnTo>
                      <a:pt x="116" y="176"/>
                    </a:lnTo>
                    <a:lnTo>
                      <a:pt x="120" y="180"/>
                    </a:lnTo>
                    <a:lnTo>
                      <a:pt x="124" y="180"/>
                    </a:lnTo>
                    <a:lnTo>
                      <a:pt x="124" y="176"/>
                    </a:lnTo>
                    <a:lnTo>
                      <a:pt x="128" y="176"/>
                    </a:lnTo>
                    <a:lnTo>
                      <a:pt x="132" y="176"/>
                    </a:lnTo>
                    <a:lnTo>
                      <a:pt x="136" y="176"/>
                    </a:lnTo>
                    <a:lnTo>
                      <a:pt x="138" y="180"/>
                    </a:lnTo>
                    <a:lnTo>
                      <a:pt x="142" y="182"/>
                    </a:lnTo>
                    <a:lnTo>
                      <a:pt x="142" y="186"/>
                    </a:lnTo>
                    <a:lnTo>
                      <a:pt x="138" y="190"/>
                    </a:lnTo>
                    <a:lnTo>
                      <a:pt x="138" y="194"/>
                    </a:lnTo>
                    <a:lnTo>
                      <a:pt x="136" y="198"/>
                    </a:lnTo>
                    <a:lnTo>
                      <a:pt x="132" y="194"/>
                    </a:lnTo>
                    <a:lnTo>
                      <a:pt x="136" y="198"/>
                    </a:lnTo>
                    <a:lnTo>
                      <a:pt x="136" y="202"/>
                    </a:lnTo>
                    <a:lnTo>
                      <a:pt x="132" y="202"/>
                    </a:lnTo>
                    <a:lnTo>
                      <a:pt x="132" y="198"/>
                    </a:lnTo>
                    <a:lnTo>
                      <a:pt x="132" y="202"/>
                    </a:lnTo>
                    <a:lnTo>
                      <a:pt x="128" y="202"/>
                    </a:lnTo>
                    <a:lnTo>
                      <a:pt x="132" y="202"/>
                    </a:lnTo>
                    <a:lnTo>
                      <a:pt x="132" y="206"/>
                    </a:lnTo>
                    <a:lnTo>
                      <a:pt x="128" y="206"/>
                    </a:lnTo>
                    <a:lnTo>
                      <a:pt x="124" y="206"/>
                    </a:lnTo>
                    <a:lnTo>
                      <a:pt x="120" y="210"/>
                    </a:lnTo>
                    <a:lnTo>
                      <a:pt x="124" y="210"/>
                    </a:lnTo>
                    <a:lnTo>
                      <a:pt x="124" y="206"/>
                    </a:lnTo>
                    <a:lnTo>
                      <a:pt x="128" y="206"/>
                    </a:lnTo>
                    <a:lnTo>
                      <a:pt x="128" y="210"/>
                    </a:lnTo>
                    <a:lnTo>
                      <a:pt x="124" y="210"/>
                    </a:lnTo>
                    <a:lnTo>
                      <a:pt x="128" y="210"/>
                    </a:lnTo>
                    <a:lnTo>
                      <a:pt x="132" y="210"/>
                    </a:lnTo>
                    <a:lnTo>
                      <a:pt x="136" y="210"/>
                    </a:lnTo>
                    <a:lnTo>
                      <a:pt x="136" y="212"/>
                    </a:lnTo>
                    <a:lnTo>
                      <a:pt x="136" y="216"/>
                    </a:lnTo>
                    <a:lnTo>
                      <a:pt x="132" y="216"/>
                    </a:lnTo>
                    <a:lnTo>
                      <a:pt x="132" y="220"/>
                    </a:lnTo>
                    <a:lnTo>
                      <a:pt x="128" y="220"/>
                    </a:lnTo>
                    <a:lnTo>
                      <a:pt x="128" y="216"/>
                    </a:lnTo>
                    <a:lnTo>
                      <a:pt x="128" y="220"/>
                    </a:lnTo>
                    <a:lnTo>
                      <a:pt x="124" y="220"/>
                    </a:lnTo>
                    <a:lnTo>
                      <a:pt x="120" y="220"/>
                    </a:lnTo>
                    <a:lnTo>
                      <a:pt x="120" y="224"/>
                    </a:lnTo>
                    <a:lnTo>
                      <a:pt x="116" y="220"/>
                    </a:lnTo>
                    <a:lnTo>
                      <a:pt x="112" y="220"/>
                    </a:lnTo>
                    <a:lnTo>
                      <a:pt x="108" y="220"/>
                    </a:lnTo>
                    <a:lnTo>
                      <a:pt x="106" y="220"/>
                    </a:lnTo>
                    <a:lnTo>
                      <a:pt x="106" y="224"/>
                    </a:lnTo>
                    <a:lnTo>
                      <a:pt x="106" y="220"/>
                    </a:lnTo>
                    <a:lnTo>
                      <a:pt x="102" y="220"/>
                    </a:lnTo>
                    <a:lnTo>
                      <a:pt x="98" y="220"/>
                    </a:lnTo>
                    <a:lnTo>
                      <a:pt x="94" y="224"/>
                    </a:lnTo>
                    <a:lnTo>
                      <a:pt x="90" y="224"/>
                    </a:lnTo>
                    <a:lnTo>
                      <a:pt x="86" y="224"/>
                    </a:lnTo>
                    <a:lnTo>
                      <a:pt x="90" y="224"/>
                    </a:lnTo>
                    <a:lnTo>
                      <a:pt x="86" y="224"/>
                    </a:lnTo>
                    <a:lnTo>
                      <a:pt x="82" y="224"/>
                    </a:lnTo>
                    <a:lnTo>
                      <a:pt x="82" y="228"/>
                    </a:lnTo>
                    <a:lnTo>
                      <a:pt x="82" y="224"/>
                    </a:lnTo>
                    <a:lnTo>
                      <a:pt x="80" y="224"/>
                    </a:lnTo>
                    <a:lnTo>
                      <a:pt x="76" y="224"/>
                    </a:lnTo>
                    <a:lnTo>
                      <a:pt x="72" y="224"/>
                    </a:lnTo>
                    <a:lnTo>
                      <a:pt x="68" y="224"/>
                    </a:lnTo>
                    <a:lnTo>
                      <a:pt x="68" y="228"/>
                    </a:lnTo>
                    <a:lnTo>
                      <a:pt x="64" y="232"/>
                    </a:lnTo>
                    <a:lnTo>
                      <a:pt x="64" y="236"/>
                    </a:lnTo>
                    <a:lnTo>
                      <a:pt x="60" y="232"/>
                    </a:lnTo>
                    <a:lnTo>
                      <a:pt x="56" y="232"/>
                    </a:lnTo>
                    <a:lnTo>
                      <a:pt x="52" y="232"/>
                    </a:lnTo>
                    <a:lnTo>
                      <a:pt x="50" y="232"/>
                    </a:lnTo>
                    <a:lnTo>
                      <a:pt x="46" y="236"/>
                    </a:lnTo>
                    <a:lnTo>
                      <a:pt x="46" y="240"/>
                    </a:lnTo>
                    <a:lnTo>
                      <a:pt x="42" y="240"/>
                    </a:lnTo>
                    <a:lnTo>
                      <a:pt x="42" y="236"/>
                    </a:lnTo>
                    <a:lnTo>
                      <a:pt x="38" y="236"/>
                    </a:lnTo>
                    <a:lnTo>
                      <a:pt x="38" y="240"/>
                    </a:lnTo>
                    <a:lnTo>
                      <a:pt x="34" y="240"/>
                    </a:lnTo>
                    <a:lnTo>
                      <a:pt x="34" y="236"/>
                    </a:lnTo>
                    <a:lnTo>
                      <a:pt x="38" y="236"/>
                    </a:lnTo>
                    <a:lnTo>
                      <a:pt x="42" y="232"/>
                    </a:lnTo>
                    <a:lnTo>
                      <a:pt x="46" y="228"/>
                    </a:lnTo>
                    <a:lnTo>
                      <a:pt x="46" y="224"/>
                    </a:lnTo>
                    <a:lnTo>
                      <a:pt x="50" y="224"/>
                    </a:lnTo>
                    <a:lnTo>
                      <a:pt x="52" y="220"/>
                    </a:lnTo>
                    <a:lnTo>
                      <a:pt x="52" y="216"/>
                    </a:lnTo>
                    <a:lnTo>
                      <a:pt x="56" y="216"/>
                    </a:lnTo>
                    <a:lnTo>
                      <a:pt x="56" y="212"/>
                    </a:lnTo>
                    <a:lnTo>
                      <a:pt x="60" y="212"/>
                    </a:lnTo>
                    <a:lnTo>
                      <a:pt x="64" y="212"/>
                    </a:lnTo>
                    <a:lnTo>
                      <a:pt x="68" y="212"/>
                    </a:lnTo>
                    <a:lnTo>
                      <a:pt x="76" y="212"/>
                    </a:lnTo>
                    <a:lnTo>
                      <a:pt x="76" y="210"/>
                    </a:lnTo>
                    <a:lnTo>
                      <a:pt x="76" y="206"/>
                    </a:lnTo>
                    <a:lnTo>
                      <a:pt x="80" y="206"/>
                    </a:lnTo>
                    <a:lnTo>
                      <a:pt x="80" y="202"/>
                    </a:lnTo>
                    <a:lnTo>
                      <a:pt x="82" y="202"/>
                    </a:lnTo>
                    <a:lnTo>
                      <a:pt x="80" y="202"/>
                    </a:lnTo>
                    <a:lnTo>
                      <a:pt x="80" y="206"/>
                    </a:lnTo>
                    <a:lnTo>
                      <a:pt x="76" y="206"/>
                    </a:lnTo>
                    <a:lnTo>
                      <a:pt x="72" y="206"/>
                    </a:lnTo>
                    <a:lnTo>
                      <a:pt x="72" y="210"/>
                    </a:lnTo>
                    <a:lnTo>
                      <a:pt x="68" y="210"/>
                    </a:lnTo>
                    <a:lnTo>
                      <a:pt x="64" y="210"/>
                    </a:lnTo>
                    <a:lnTo>
                      <a:pt x="64" y="206"/>
                    </a:lnTo>
                    <a:lnTo>
                      <a:pt x="60" y="206"/>
                    </a:lnTo>
                    <a:lnTo>
                      <a:pt x="56" y="206"/>
                    </a:lnTo>
                    <a:lnTo>
                      <a:pt x="60" y="202"/>
                    </a:lnTo>
                    <a:lnTo>
                      <a:pt x="56" y="202"/>
                    </a:lnTo>
                    <a:lnTo>
                      <a:pt x="52" y="202"/>
                    </a:lnTo>
                    <a:lnTo>
                      <a:pt x="50" y="202"/>
                    </a:lnTo>
                    <a:lnTo>
                      <a:pt x="50" y="206"/>
                    </a:lnTo>
                    <a:lnTo>
                      <a:pt x="50" y="202"/>
                    </a:lnTo>
                    <a:lnTo>
                      <a:pt x="50" y="206"/>
                    </a:lnTo>
                    <a:lnTo>
                      <a:pt x="46" y="206"/>
                    </a:lnTo>
                    <a:lnTo>
                      <a:pt x="46" y="202"/>
                    </a:lnTo>
                    <a:lnTo>
                      <a:pt x="50" y="202"/>
                    </a:lnTo>
                    <a:lnTo>
                      <a:pt x="46" y="202"/>
                    </a:lnTo>
                    <a:lnTo>
                      <a:pt x="42" y="202"/>
                    </a:lnTo>
                    <a:lnTo>
                      <a:pt x="46" y="202"/>
                    </a:lnTo>
                    <a:lnTo>
                      <a:pt x="46" y="198"/>
                    </a:lnTo>
                    <a:lnTo>
                      <a:pt x="42" y="198"/>
                    </a:lnTo>
                    <a:lnTo>
                      <a:pt x="46" y="198"/>
                    </a:lnTo>
                    <a:lnTo>
                      <a:pt x="50" y="194"/>
                    </a:lnTo>
                    <a:lnTo>
                      <a:pt x="52" y="194"/>
                    </a:lnTo>
                    <a:lnTo>
                      <a:pt x="56" y="190"/>
                    </a:lnTo>
                    <a:lnTo>
                      <a:pt x="56" y="186"/>
                    </a:lnTo>
                    <a:lnTo>
                      <a:pt x="60" y="186"/>
                    </a:lnTo>
                    <a:lnTo>
                      <a:pt x="60" y="182"/>
                    </a:lnTo>
                    <a:lnTo>
                      <a:pt x="56" y="182"/>
                    </a:lnTo>
                    <a:lnTo>
                      <a:pt x="60" y="180"/>
                    </a:lnTo>
                    <a:lnTo>
                      <a:pt x="56" y="180"/>
                    </a:lnTo>
                    <a:lnTo>
                      <a:pt x="56" y="176"/>
                    </a:lnTo>
                    <a:lnTo>
                      <a:pt x="52" y="176"/>
                    </a:lnTo>
                    <a:lnTo>
                      <a:pt x="52" y="180"/>
                    </a:lnTo>
                    <a:lnTo>
                      <a:pt x="50" y="180"/>
                    </a:lnTo>
                    <a:lnTo>
                      <a:pt x="50" y="176"/>
                    </a:lnTo>
                    <a:lnTo>
                      <a:pt x="52" y="176"/>
                    </a:lnTo>
                    <a:lnTo>
                      <a:pt x="56" y="172"/>
                    </a:lnTo>
                    <a:lnTo>
                      <a:pt x="56" y="168"/>
                    </a:lnTo>
                    <a:lnTo>
                      <a:pt x="60" y="168"/>
                    </a:lnTo>
                    <a:lnTo>
                      <a:pt x="64" y="168"/>
                    </a:lnTo>
                    <a:lnTo>
                      <a:pt x="68" y="168"/>
                    </a:lnTo>
                    <a:lnTo>
                      <a:pt x="72" y="168"/>
                    </a:lnTo>
                    <a:lnTo>
                      <a:pt x="72" y="164"/>
                    </a:lnTo>
                    <a:lnTo>
                      <a:pt x="76" y="168"/>
                    </a:lnTo>
                    <a:lnTo>
                      <a:pt x="80" y="168"/>
                    </a:lnTo>
                    <a:lnTo>
                      <a:pt x="76" y="168"/>
                    </a:lnTo>
                    <a:lnTo>
                      <a:pt x="76" y="164"/>
                    </a:lnTo>
                    <a:lnTo>
                      <a:pt x="72" y="164"/>
                    </a:lnTo>
                    <a:lnTo>
                      <a:pt x="72" y="160"/>
                    </a:lnTo>
                    <a:lnTo>
                      <a:pt x="76" y="160"/>
                    </a:lnTo>
                    <a:lnTo>
                      <a:pt x="72" y="156"/>
                    </a:lnTo>
                    <a:lnTo>
                      <a:pt x="76" y="152"/>
                    </a:lnTo>
                    <a:lnTo>
                      <a:pt x="76" y="150"/>
                    </a:lnTo>
                    <a:lnTo>
                      <a:pt x="72" y="152"/>
                    </a:lnTo>
                    <a:lnTo>
                      <a:pt x="72" y="150"/>
                    </a:lnTo>
                    <a:lnTo>
                      <a:pt x="68" y="150"/>
                    </a:lnTo>
                    <a:lnTo>
                      <a:pt x="68" y="146"/>
                    </a:lnTo>
                    <a:lnTo>
                      <a:pt x="68" y="142"/>
                    </a:lnTo>
                    <a:lnTo>
                      <a:pt x="64" y="142"/>
                    </a:lnTo>
                    <a:lnTo>
                      <a:pt x="64" y="138"/>
                    </a:lnTo>
                    <a:lnTo>
                      <a:pt x="68" y="134"/>
                    </a:lnTo>
                    <a:lnTo>
                      <a:pt x="72" y="134"/>
                    </a:lnTo>
                    <a:lnTo>
                      <a:pt x="76" y="134"/>
                    </a:lnTo>
                    <a:lnTo>
                      <a:pt x="76" y="130"/>
                    </a:lnTo>
                    <a:lnTo>
                      <a:pt x="72" y="130"/>
                    </a:lnTo>
                    <a:lnTo>
                      <a:pt x="68" y="130"/>
                    </a:lnTo>
                    <a:lnTo>
                      <a:pt x="64" y="130"/>
                    </a:lnTo>
                    <a:lnTo>
                      <a:pt x="64" y="134"/>
                    </a:lnTo>
                    <a:lnTo>
                      <a:pt x="60" y="134"/>
                    </a:lnTo>
                    <a:lnTo>
                      <a:pt x="60" y="138"/>
                    </a:lnTo>
                    <a:lnTo>
                      <a:pt x="56" y="138"/>
                    </a:lnTo>
                    <a:lnTo>
                      <a:pt x="52" y="134"/>
                    </a:lnTo>
                    <a:lnTo>
                      <a:pt x="52" y="138"/>
                    </a:lnTo>
                    <a:lnTo>
                      <a:pt x="56" y="138"/>
                    </a:lnTo>
                    <a:lnTo>
                      <a:pt x="52" y="138"/>
                    </a:lnTo>
                    <a:lnTo>
                      <a:pt x="50" y="134"/>
                    </a:lnTo>
                    <a:lnTo>
                      <a:pt x="46" y="134"/>
                    </a:lnTo>
                    <a:lnTo>
                      <a:pt x="46" y="138"/>
                    </a:lnTo>
                    <a:lnTo>
                      <a:pt x="50" y="138"/>
                    </a:lnTo>
                    <a:lnTo>
                      <a:pt x="50" y="138"/>
                    </a:lnTo>
                    <a:lnTo>
                      <a:pt x="50" y="138"/>
                    </a:lnTo>
                    <a:close/>
                    <a:moveTo>
                      <a:pt x="22" y="66"/>
                    </a:moveTo>
                    <a:lnTo>
                      <a:pt x="22" y="62"/>
                    </a:lnTo>
                    <a:lnTo>
                      <a:pt x="20" y="66"/>
                    </a:lnTo>
                    <a:lnTo>
                      <a:pt x="22" y="66"/>
                    </a:lnTo>
                    <a:lnTo>
                      <a:pt x="20" y="70"/>
                    </a:lnTo>
                    <a:lnTo>
                      <a:pt x="16" y="70"/>
                    </a:lnTo>
                    <a:lnTo>
                      <a:pt x="20" y="66"/>
                    </a:lnTo>
                    <a:lnTo>
                      <a:pt x="16" y="66"/>
                    </a:lnTo>
                    <a:lnTo>
                      <a:pt x="16" y="62"/>
                    </a:lnTo>
                    <a:lnTo>
                      <a:pt x="16" y="60"/>
                    </a:lnTo>
                    <a:lnTo>
                      <a:pt x="20" y="60"/>
                    </a:lnTo>
                    <a:lnTo>
                      <a:pt x="20" y="62"/>
                    </a:lnTo>
                    <a:lnTo>
                      <a:pt x="20" y="60"/>
                    </a:lnTo>
                    <a:lnTo>
                      <a:pt x="22" y="56"/>
                    </a:lnTo>
                    <a:lnTo>
                      <a:pt x="26" y="56"/>
                    </a:lnTo>
                    <a:lnTo>
                      <a:pt x="26" y="52"/>
                    </a:lnTo>
                    <a:lnTo>
                      <a:pt x="26" y="56"/>
                    </a:lnTo>
                    <a:lnTo>
                      <a:pt x="30" y="56"/>
                    </a:lnTo>
                    <a:lnTo>
                      <a:pt x="26" y="56"/>
                    </a:lnTo>
                    <a:lnTo>
                      <a:pt x="26" y="60"/>
                    </a:lnTo>
                    <a:lnTo>
                      <a:pt x="30" y="60"/>
                    </a:lnTo>
                    <a:lnTo>
                      <a:pt x="26" y="60"/>
                    </a:lnTo>
                    <a:lnTo>
                      <a:pt x="26" y="62"/>
                    </a:lnTo>
                    <a:lnTo>
                      <a:pt x="22" y="62"/>
                    </a:lnTo>
                    <a:lnTo>
                      <a:pt x="26" y="62"/>
                    </a:lnTo>
                    <a:lnTo>
                      <a:pt x="22" y="66"/>
                    </a:lnTo>
                    <a:lnTo>
                      <a:pt x="22" y="66"/>
                    </a:lnTo>
                    <a:lnTo>
                      <a:pt x="22" y="66"/>
                    </a:lnTo>
                    <a:close/>
                    <a:moveTo>
                      <a:pt x="16" y="74"/>
                    </a:moveTo>
                    <a:lnTo>
                      <a:pt x="12" y="74"/>
                    </a:lnTo>
                    <a:lnTo>
                      <a:pt x="8" y="74"/>
                    </a:lnTo>
                    <a:lnTo>
                      <a:pt x="12" y="74"/>
                    </a:lnTo>
                    <a:lnTo>
                      <a:pt x="16" y="70"/>
                    </a:lnTo>
                    <a:lnTo>
                      <a:pt x="16" y="74"/>
                    </a:lnTo>
                    <a:lnTo>
                      <a:pt x="16" y="74"/>
                    </a:lnTo>
                    <a:lnTo>
                      <a:pt x="16" y="74"/>
                    </a:lnTo>
                    <a:close/>
                    <a:moveTo>
                      <a:pt x="34" y="86"/>
                    </a:moveTo>
                    <a:lnTo>
                      <a:pt x="30" y="86"/>
                    </a:lnTo>
                    <a:lnTo>
                      <a:pt x="30" y="82"/>
                    </a:lnTo>
                    <a:lnTo>
                      <a:pt x="30" y="86"/>
                    </a:lnTo>
                    <a:lnTo>
                      <a:pt x="30" y="82"/>
                    </a:lnTo>
                    <a:lnTo>
                      <a:pt x="26" y="86"/>
                    </a:lnTo>
                    <a:lnTo>
                      <a:pt x="26" y="82"/>
                    </a:lnTo>
                    <a:lnTo>
                      <a:pt x="22" y="82"/>
                    </a:lnTo>
                    <a:lnTo>
                      <a:pt x="26" y="82"/>
                    </a:lnTo>
                    <a:lnTo>
                      <a:pt x="22" y="78"/>
                    </a:lnTo>
                    <a:lnTo>
                      <a:pt x="22" y="82"/>
                    </a:lnTo>
                    <a:lnTo>
                      <a:pt x="22" y="78"/>
                    </a:lnTo>
                    <a:lnTo>
                      <a:pt x="20" y="78"/>
                    </a:lnTo>
                    <a:lnTo>
                      <a:pt x="22" y="74"/>
                    </a:lnTo>
                    <a:lnTo>
                      <a:pt x="26" y="74"/>
                    </a:lnTo>
                    <a:lnTo>
                      <a:pt x="26" y="70"/>
                    </a:lnTo>
                    <a:lnTo>
                      <a:pt x="30" y="74"/>
                    </a:lnTo>
                    <a:lnTo>
                      <a:pt x="30" y="78"/>
                    </a:lnTo>
                    <a:lnTo>
                      <a:pt x="30" y="82"/>
                    </a:lnTo>
                    <a:lnTo>
                      <a:pt x="34" y="82"/>
                    </a:lnTo>
                    <a:lnTo>
                      <a:pt x="38" y="82"/>
                    </a:lnTo>
                    <a:lnTo>
                      <a:pt x="34" y="86"/>
                    </a:lnTo>
                    <a:lnTo>
                      <a:pt x="34" y="86"/>
                    </a:lnTo>
                    <a:lnTo>
                      <a:pt x="34" y="86"/>
                    </a:lnTo>
                    <a:close/>
                    <a:moveTo>
                      <a:pt x="30" y="82"/>
                    </a:moveTo>
                    <a:lnTo>
                      <a:pt x="30" y="78"/>
                    </a:lnTo>
                    <a:lnTo>
                      <a:pt x="30" y="74"/>
                    </a:lnTo>
                    <a:lnTo>
                      <a:pt x="30" y="78"/>
                    </a:lnTo>
                    <a:lnTo>
                      <a:pt x="30" y="82"/>
                    </a:lnTo>
                    <a:lnTo>
                      <a:pt x="30" y="82"/>
                    </a:lnTo>
                    <a:lnTo>
                      <a:pt x="30" y="82"/>
                    </a:lnTo>
                    <a:close/>
                    <a:moveTo>
                      <a:pt x="12" y="78"/>
                    </a:moveTo>
                    <a:lnTo>
                      <a:pt x="16" y="78"/>
                    </a:lnTo>
                    <a:lnTo>
                      <a:pt x="12" y="78"/>
                    </a:lnTo>
                    <a:lnTo>
                      <a:pt x="12" y="78"/>
                    </a:lnTo>
                    <a:lnTo>
                      <a:pt x="12" y="78"/>
                    </a:lnTo>
                    <a:close/>
                    <a:moveTo>
                      <a:pt x="16" y="86"/>
                    </a:moveTo>
                    <a:lnTo>
                      <a:pt x="12" y="86"/>
                    </a:lnTo>
                    <a:lnTo>
                      <a:pt x="12" y="82"/>
                    </a:lnTo>
                    <a:lnTo>
                      <a:pt x="12" y="78"/>
                    </a:lnTo>
                    <a:lnTo>
                      <a:pt x="16" y="78"/>
                    </a:lnTo>
                    <a:lnTo>
                      <a:pt x="16" y="82"/>
                    </a:lnTo>
                    <a:lnTo>
                      <a:pt x="12" y="82"/>
                    </a:lnTo>
                    <a:lnTo>
                      <a:pt x="12" y="78"/>
                    </a:lnTo>
                    <a:lnTo>
                      <a:pt x="12" y="82"/>
                    </a:lnTo>
                    <a:lnTo>
                      <a:pt x="12" y="86"/>
                    </a:lnTo>
                    <a:lnTo>
                      <a:pt x="16" y="86"/>
                    </a:lnTo>
                    <a:lnTo>
                      <a:pt x="16" y="86"/>
                    </a:lnTo>
                    <a:lnTo>
                      <a:pt x="16" y="86"/>
                    </a:lnTo>
                    <a:close/>
                    <a:moveTo>
                      <a:pt x="12" y="90"/>
                    </a:moveTo>
                    <a:lnTo>
                      <a:pt x="8" y="90"/>
                    </a:lnTo>
                    <a:lnTo>
                      <a:pt x="12" y="86"/>
                    </a:lnTo>
                    <a:lnTo>
                      <a:pt x="12" y="90"/>
                    </a:lnTo>
                    <a:lnTo>
                      <a:pt x="12" y="90"/>
                    </a:lnTo>
                    <a:lnTo>
                      <a:pt x="12" y="90"/>
                    </a:lnTo>
                    <a:close/>
                    <a:moveTo>
                      <a:pt x="26" y="90"/>
                    </a:moveTo>
                    <a:lnTo>
                      <a:pt x="26" y="86"/>
                    </a:lnTo>
                    <a:lnTo>
                      <a:pt x="26" y="90"/>
                    </a:lnTo>
                    <a:lnTo>
                      <a:pt x="26" y="90"/>
                    </a:lnTo>
                    <a:lnTo>
                      <a:pt x="26" y="90"/>
                    </a:lnTo>
                    <a:close/>
                    <a:moveTo>
                      <a:pt x="22" y="96"/>
                    </a:moveTo>
                    <a:lnTo>
                      <a:pt x="22" y="92"/>
                    </a:lnTo>
                    <a:lnTo>
                      <a:pt x="26" y="92"/>
                    </a:lnTo>
                    <a:lnTo>
                      <a:pt x="22" y="96"/>
                    </a:lnTo>
                    <a:lnTo>
                      <a:pt x="22" y="96"/>
                    </a:lnTo>
                    <a:lnTo>
                      <a:pt x="22" y="96"/>
                    </a:lnTo>
                    <a:close/>
                    <a:moveTo>
                      <a:pt x="30" y="96"/>
                    </a:moveTo>
                    <a:lnTo>
                      <a:pt x="34" y="96"/>
                    </a:lnTo>
                    <a:lnTo>
                      <a:pt x="34" y="100"/>
                    </a:lnTo>
                    <a:lnTo>
                      <a:pt x="38" y="100"/>
                    </a:lnTo>
                    <a:lnTo>
                      <a:pt x="34" y="100"/>
                    </a:lnTo>
                    <a:lnTo>
                      <a:pt x="34" y="104"/>
                    </a:lnTo>
                    <a:lnTo>
                      <a:pt x="34" y="100"/>
                    </a:lnTo>
                    <a:lnTo>
                      <a:pt x="30" y="104"/>
                    </a:lnTo>
                    <a:lnTo>
                      <a:pt x="26" y="104"/>
                    </a:lnTo>
                    <a:lnTo>
                      <a:pt x="26" y="100"/>
                    </a:lnTo>
                    <a:lnTo>
                      <a:pt x="26" y="104"/>
                    </a:lnTo>
                    <a:lnTo>
                      <a:pt x="30" y="100"/>
                    </a:lnTo>
                    <a:lnTo>
                      <a:pt x="26" y="100"/>
                    </a:lnTo>
                    <a:lnTo>
                      <a:pt x="30" y="100"/>
                    </a:lnTo>
                    <a:lnTo>
                      <a:pt x="30" y="96"/>
                    </a:lnTo>
                    <a:lnTo>
                      <a:pt x="30" y="100"/>
                    </a:lnTo>
                    <a:lnTo>
                      <a:pt x="26" y="96"/>
                    </a:lnTo>
                    <a:lnTo>
                      <a:pt x="30" y="96"/>
                    </a:lnTo>
                    <a:lnTo>
                      <a:pt x="30" y="96"/>
                    </a:lnTo>
                    <a:lnTo>
                      <a:pt x="30" y="96"/>
                    </a:lnTo>
                    <a:close/>
                    <a:moveTo>
                      <a:pt x="20" y="100"/>
                    </a:moveTo>
                    <a:lnTo>
                      <a:pt x="16" y="96"/>
                    </a:lnTo>
                    <a:lnTo>
                      <a:pt x="20" y="96"/>
                    </a:lnTo>
                    <a:lnTo>
                      <a:pt x="20" y="100"/>
                    </a:lnTo>
                    <a:lnTo>
                      <a:pt x="20" y="100"/>
                    </a:lnTo>
                    <a:lnTo>
                      <a:pt x="20" y="100"/>
                    </a:lnTo>
                    <a:close/>
                    <a:moveTo>
                      <a:pt x="30" y="116"/>
                    </a:moveTo>
                    <a:lnTo>
                      <a:pt x="30" y="112"/>
                    </a:lnTo>
                    <a:lnTo>
                      <a:pt x="30" y="108"/>
                    </a:lnTo>
                    <a:lnTo>
                      <a:pt x="34" y="108"/>
                    </a:lnTo>
                    <a:lnTo>
                      <a:pt x="34" y="112"/>
                    </a:lnTo>
                    <a:lnTo>
                      <a:pt x="30" y="112"/>
                    </a:lnTo>
                    <a:lnTo>
                      <a:pt x="30" y="116"/>
                    </a:lnTo>
                    <a:lnTo>
                      <a:pt x="30" y="116"/>
                    </a:lnTo>
                    <a:lnTo>
                      <a:pt x="30" y="116"/>
                    </a:lnTo>
                    <a:close/>
                    <a:moveTo>
                      <a:pt x="26" y="120"/>
                    </a:moveTo>
                    <a:lnTo>
                      <a:pt x="26" y="116"/>
                    </a:lnTo>
                    <a:lnTo>
                      <a:pt x="22" y="116"/>
                    </a:lnTo>
                    <a:lnTo>
                      <a:pt x="26" y="112"/>
                    </a:lnTo>
                    <a:lnTo>
                      <a:pt x="30" y="112"/>
                    </a:lnTo>
                    <a:lnTo>
                      <a:pt x="30" y="116"/>
                    </a:lnTo>
                    <a:lnTo>
                      <a:pt x="26" y="120"/>
                    </a:lnTo>
                    <a:lnTo>
                      <a:pt x="26" y="120"/>
                    </a:lnTo>
                    <a:lnTo>
                      <a:pt x="26" y="120"/>
                    </a:lnTo>
                    <a:close/>
                    <a:moveTo>
                      <a:pt x="46" y="116"/>
                    </a:moveTo>
                    <a:lnTo>
                      <a:pt x="42" y="112"/>
                    </a:lnTo>
                    <a:lnTo>
                      <a:pt x="46" y="112"/>
                    </a:lnTo>
                    <a:lnTo>
                      <a:pt x="46" y="116"/>
                    </a:lnTo>
                    <a:lnTo>
                      <a:pt x="46" y="116"/>
                    </a:lnTo>
                    <a:lnTo>
                      <a:pt x="46" y="116"/>
                    </a:lnTo>
                    <a:close/>
                    <a:moveTo>
                      <a:pt x="42" y="122"/>
                    </a:moveTo>
                    <a:lnTo>
                      <a:pt x="42" y="120"/>
                    </a:lnTo>
                    <a:lnTo>
                      <a:pt x="42" y="116"/>
                    </a:lnTo>
                    <a:lnTo>
                      <a:pt x="46" y="120"/>
                    </a:lnTo>
                    <a:lnTo>
                      <a:pt x="46" y="122"/>
                    </a:lnTo>
                    <a:lnTo>
                      <a:pt x="42" y="122"/>
                    </a:lnTo>
                    <a:lnTo>
                      <a:pt x="42" y="122"/>
                    </a:lnTo>
                    <a:lnTo>
                      <a:pt x="42" y="122"/>
                    </a:lnTo>
                    <a:close/>
                    <a:moveTo>
                      <a:pt x="22" y="152"/>
                    </a:moveTo>
                    <a:lnTo>
                      <a:pt x="20" y="150"/>
                    </a:lnTo>
                    <a:lnTo>
                      <a:pt x="20" y="146"/>
                    </a:lnTo>
                    <a:lnTo>
                      <a:pt x="16" y="146"/>
                    </a:lnTo>
                    <a:lnTo>
                      <a:pt x="16" y="150"/>
                    </a:lnTo>
                    <a:lnTo>
                      <a:pt x="12" y="150"/>
                    </a:lnTo>
                    <a:lnTo>
                      <a:pt x="8" y="150"/>
                    </a:lnTo>
                    <a:lnTo>
                      <a:pt x="4" y="150"/>
                    </a:lnTo>
                    <a:lnTo>
                      <a:pt x="4" y="146"/>
                    </a:lnTo>
                    <a:lnTo>
                      <a:pt x="0" y="146"/>
                    </a:lnTo>
                    <a:lnTo>
                      <a:pt x="0" y="142"/>
                    </a:lnTo>
                    <a:lnTo>
                      <a:pt x="4" y="142"/>
                    </a:lnTo>
                    <a:lnTo>
                      <a:pt x="8" y="142"/>
                    </a:lnTo>
                    <a:lnTo>
                      <a:pt x="4" y="138"/>
                    </a:lnTo>
                    <a:lnTo>
                      <a:pt x="8" y="138"/>
                    </a:lnTo>
                    <a:lnTo>
                      <a:pt x="12" y="134"/>
                    </a:lnTo>
                    <a:lnTo>
                      <a:pt x="12" y="130"/>
                    </a:lnTo>
                    <a:lnTo>
                      <a:pt x="16" y="130"/>
                    </a:lnTo>
                    <a:lnTo>
                      <a:pt x="20" y="126"/>
                    </a:lnTo>
                    <a:lnTo>
                      <a:pt x="22" y="126"/>
                    </a:lnTo>
                    <a:lnTo>
                      <a:pt x="26" y="126"/>
                    </a:lnTo>
                    <a:lnTo>
                      <a:pt x="30" y="126"/>
                    </a:lnTo>
                    <a:lnTo>
                      <a:pt x="30" y="130"/>
                    </a:lnTo>
                    <a:lnTo>
                      <a:pt x="34" y="134"/>
                    </a:lnTo>
                    <a:lnTo>
                      <a:pt x="34" y="138"/>
                    </a:lnTo>
                    <a:lnTo>
                      <a:pt x="34" y="142"/>
                    </a:lnTo>
                    <a:lnTo>
                      <a:pt x="34" y="138"/>
                    </a:lnTo>
                    <a:lnTo>
                      <a:pt x="38" y="138"/>
                    </a:lnTo>
                    <a:lnTo>
                      <a:pt x="38" y="142"/>
                    </a:lnTo>
                    <a:lnTo>
                      <a:pt x="38" y="146"/>
                    </a:lnTo>
                    <a:lnTo>
                      <a:pt x="38" y="142"/>
                    </a:lnTo>
                    <a:lnTo>
                      <a:pt x="34" y="142"/>
                    </a:lnTo>
                    <a:lnTo>
                      <a:pt x="38" y="142"/>
                    </a:lnTo>
                    <a:lnTo>
                      <a:pt x="38" y="146"/>
                    </a:lnTo>
                    <a:lnTo>
                      <a:pt x="38" y="150"/>
                    </a:lnTo>
                    <a:lnTo>
                      <a:pt x="34" y="150"/>
                    </a:lnTo>
                    <a:lnTo>
                      <a:pt x="34" y="152"/>
                    </a:lnTo>
                    <a:lnTo>
                      <a:pt x="30" y="152"/>
                    </a:lnTo>
                    <a:lnTo>
                      <a:pt x="26" y="150"/>
                    </a:lnTo>
                    <a:lnTo>
                      <a:pt x="26" y="152"/>
                    </a:lnTo>
                    <a:lnTo>
                      <a:pt x="22" y="152"/>
                    </a:lnTo>
                    <a:lnTo>
                      <a:pt x="22" y="152"/>
                    </a:lnTo>
                    <a:lnTo>
                      <a:pt x="22" y="152"/>
                    </a:lnTo>
                    <a:close/>
                    <a:moveTo>
                      <a:pt x="52" y="172"/>
                    </a:moveTo>
                    <a:lnTo>
                      <a:pt x="52" y="168"/>
                    </a:lnTo>
                    <a:lnTo>
                      <a:pt x="52" y="164"/>
                    </a:lnTo>
                    <a:lnTo>
                      <a:pt x="56" y="164"/>
                    </a:lnTo>
                    <a:lnTo>
                      <a:pt x="56" y="168"/>
                    </a:lnTo>
                    <a:lnTo>
                      <a:pt x="60" y="168"/>
                    </a:lnTo>
                    <a:lnTo>
                      <a:pt x="56" y="168"/>
                    </a:lnTo>
                    <a:lnTo>
                      <a:pt x="56" y="172"/>
                    </a:lnTo>
                    <a:lnTo>
                      <a:pt x="52" y="172"/>
                    </a:lnTo>
                    <a:lnTo>
                      <a:pt x="52" y="172"/>
                    </a:lnTo>
                    <a:lnTo>
                      <a:pt x="52" y="172"/>
                    </a:lnTo>
                    <a:close/>
                    <a:moveTo>
                      <a:pt x="128" y="210"/>
                    </a:moveTo>
                    <a:lnTo>
                      <a:pt x="132" y="210"/>
                    </a:lnTo>
                    <a:lnTo>
                      <a:pt x="128" y="210"/>
                    </a:lnTo>
                    <a:lnTo>
                      <a:pt x="128" y="210"/>
                    </a:lnTo>
                    <a:lnTo>
                      <a:pt x="128" y="210"/>
                    </a:lnTo>
                    <a:close/>
                    <a:moveTo>
                      <a:pt x="98" y="224"/>
                    </a:moveTo>
                    <a:lnTo>
                      <a:pt x="94" y="224"/>
                    </a:lnTo>
                    <a:lnTo>
                      <a:pt x="98" y="220"/>
                    </a:lnTo>
                    <a:lnTo>
                      <a:pt x="102" y="224"/>
                    </a:lnTo>
                    <a:lnTo>
                      <a:pt x="98" y="224"/>
                    </a:lnTo>
                    <a:lnTo>
                      <a:pt x="98" y="224"/>
                    </a:lnTo>
                    <a:lnTo>
                      <a:pt x="98" y="2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0" name="Freeform 127">
                <a:extLst>
                  <a:ext uri="{FF2B5EF4-FFF2-40B4-BE49-F238E27FC236}">
                    <a16:creationId xmlns:a16="http://schemas.microsoft.com/office/drawing/2014/main" id="{DDD7A347-C6F0-4020-BBEE-475878F34EAD}"/>
                  </a:ext>
                </a:extLst>
              </p:cNvPr>
              <p:cNvSpPr>
                <a:spLocks/>
              </p:cNvSpPr>
              <p:nvPr/>
            </p:nvSpPr>
            <p:spPr bwMode="auto">
              <a:xfrm>
                <a:off x="4138748" y="8879256"/>
                <a:ext cx="508834" cy="578538"/>
              </a:xfrm>
              <a:custGeom>
                <a:avLst/>
                <a:gdLst>
                  <a:gd name="T0" fmla="*/ 202 w 292"/>
                  <a:gd name="T1" fmla="*/ 10 h 332"/>
                  <a:gd name="T2" fmla="*/ 214 w 292"/>
                  <a:gd name="T3" fmla="*/ 4 h 332"/>
                  <a:gd name="T4" fmla="*/ 224 w 292"/>
                  <a:gd name="T5" fmla="*/ 4 h 332"/>
                  <a:gd name="T6" fmla="*/ 228 w 292"/>
                  <a:gd name="T7" fmla="*/ 4 h 332"/>
                  <a:gd name="T8" fmla="*/ 236 w 292"/>
                  <a:gd name="T9" fmla="*/ 8 h 332"/>
                  <a:gd name="T10" fmla="*/ 246 w 292"/>
                  <a:gd name="T11" fmla="*/ 8 h 332"/>
                  <a:gd name="T12" fmla="*/ 240 w 292"/>
                  <a:gd name="T13" fmla="*/ 10 h 332"/>
                  <a:gd name="T14" fmla="*/ 244 w 292"/>
                  <a:gd name="T15" fmla="*/ 26 h 332"/>
                  <a:gd name="T16" fmla="*/ 240 w 292"/>
                  <a:gd name="T17" fmla="*/ 44 h 332"/>
                  <a:gd name="T18" fmla="*/ 232 w 292"/>
                  <a:gd name="T19" fmla="*/ 56 h 332"/>
                  <a:gd name="T20" fmla="*/ 232 w 292"/>
                  <a:gd name="T21" fmla="*/ 66 h 332"/>
                  <a:gd name="T22" fmla="*/ 240 w 292"/>
                  <a:gd name="T23" fmla="*/ 78 h 332"/>
                  <a:gd name="T24" fmla="*/ 246 w 292"/>
                  <a:gd name="T25" fmla="*/ 90 h 332"/>
                  <a:gd name="T26" fmla="*/ 254 w 292"/>
                  <a:gd name="T27" fmla="*/ 112 h 332"/>
                  <a:gd name="T28" fmla="*/ 258 w 292"/>
                  <a:gd name="T29" fmla="*/ 130 h 332"/>
                  <a:gd name="T30" fmla="*/ 262 w 292"/>
                  <a:gd name="T31" fmla="*/ 142 h 332"/>
                  <a:gd name="T32" fmla="*/ 262 w 292"/>
                  <a:gd name="T33" fmla="*/ 160 h 332"/>
                  <a:gd name="T34" fmla="*/ 262 w 292"/>
                  <a:gd name="T35" fmla="*/ 180 h 332"/>
                  <a:gd name="T36" fmla="*/ 266 w 292"/>
                  <a:gd name="T37" fmla="*/ 194 h 332"/>
                  <a:gd name="T38" fmla="*/ 266 w 292"/>
                  <a:gd name="T39" fmla="*/ 216 h 332"/>
                  <a:gd name="T40" fmla="*/ 270 w 292"/>
                  <a:gd name="T41" fmla="*/ 232 h 332"/>
                  <a:gd name="T42" fmla="*/ 284 w 292"/>
                  <a:gd name="T43" fmla="*/ 236 h 332"/>
                  <a:gd name="T44" fmla="*/ 288 w 292"/>
                  <a:gd name="T45" fmla="*/ 254 h 332"/>
                  <a:gd name="T46" fmla="*/ 270 w 292"/>
                  <a:gd name="T47" fmla="*/ 270 h 332"/>
                  <a:gd name="T48" fmla="*/ 246 w 292"/>
                  <a:gd name="T49" fmla="*/ 284 h 332"/>
                  <a:gd name="T50" fmla="*/ 228 w 292"/>
                  <a:gd name="T51" fmla="*/ 300 h 332"/>
                  <a:gd name="T52" fmla="*/ 210 w 292"/>
                  <a:gd name="T53" fmla="*/ 320 h 332"/>
                  <a:gd name="T54" fmla="*/ 188 w 292"/>
                  <a:gd name="T55" fmla="*/ 328 h 332"/>
                  <a:gd name="T56" fmla="*/ 170 w 292"/>
                  <a:gd name="T57" fmla="*/ 328 h 332"/>
                  <a:gd name="T58" fmla="*/ 162 w 292"/>
                  <a:gd name="T59" fmla="*/ 314 h 332"/>
                  <a:gd name="T60" fmla="*/ 150 w 292"/>
                  <a:gd name="T61" fmla="*/ 306 h 332"/>
                  <a:gd name="T62" fmla="*/ 142 w 292"/>
                  <a:gd name="T63" fmla="*/ 300 h 332"/>
                  <a:gd name="T64" fmla="*/ 128 w 292"/>
                  <a:gd name="T65" fmla="*/ 284 h 332"/>
                  <a:gd name="T66" fmla="*/ 106 w 292"/>
                  <a:gd name="T67" fmla="*/ 266 h 332"/>
                  <a:gd name="T68" fmla="*/ 80 w 292"/>
                  <a:gd name="T69" fmla="*/ 242 h 332"/>
                  <a:gd name="T70" fmla="*/ 56 w 292"/>
                  <a:gd name="T71" fmla="*/ 224 h 332"/>
                  <a:gd name="T72" fmla="*/ 34 w 292"/>
                  <a:gd name="T73" fmla="*/ 210 h 332"/>
                  <a:gd name="T74" fmla="*/ 20 w 292"/>
                  <a:gd name="T75" fmla="*/ 198 h 332"/>
                  <a:gd name="T76" fmla="*/ 0 w 292"/>
                  <a:gd name="T77" fmla="*/ 180 h 332"/>
                  <a:gd name="T78" fmla="*/ 4 w 292"/>
                  <a:gd name="T79" fmla="*/ 154 h 332"/>
                  <a:gd name="T80" fmla="*/ 16 w 292"/>
                  <a:gd name="T81" fmla="*/ 146 h 332"/>
                  <a:gd name="T82" fmla="*/ 30 w 292"/>
                  <a:gd name="T83" fmla="*/ 142 h 332"/>
                  <a:gd name="T84" fmla="*/ 42 w 292"/>
                  <a:gd name="T85" fmla="*/ 134 h 332"/>
                  <a:gd name="T86" fmla="*/ 54 w 292"/>
                  <a:gd name="T87" fmla="*/ 126 h 332"/>
                  <a:gd name="T88" fmla="*/ 68 w 292"/>
                  <a:gd name="T89" fmla="*/ 116 h 332"/>
                  <a:gd name="T90" fmla="*/ 68 w 292"/>
                  <a:gd name="T91" fmla="*/ 108 h 332"/>
                  <a:gd name="T92" fmla="*/ 76 w 292"/>
                  <a:gd name="T93" fmla="*/ 100 h 332"/>
                  <a:gd name="T94" fmla="*/ 94 w 292"/>
                  <a:gd name="T95" fmla="*/ 94 h 332"/>
                  <a:gd name="T96" fmla="*/ 110 w 292"/>
                  <a:gd name="T97" fmla="*/ 94 h 332"/>
                  <a:gd name="T98" fmla="*/ 106 w 292"/>
                  <a:gd name="T99" fmla="*/ 86 h 332"/>
                  <a:gd name="T100" fmla="*/ 102 w 292"/>
                  <a:gd name="T101" fmla="*/ 66 h 332"/>
                  <a:gd name="T102" fmla="*/ 98 w 292"/>
                  <a:gd name="T103" fmla="*/ 52 h 332"/>
                  <a:gd name="T104" fmla="*/ 94 w 292"/>
                  <a:gd name="T105" fmla="*/ 40 h 332"/>
                  <a:gd name="T106" fmla="*/ 106 w 292"/>
                  <a:gd name="T107" fmla="*/ 34 h 332"/>
                  <a:gd name="T108" fmla="*/ 120 w 292"/>
                  <a:gd name="T109" fmla="*/ 22 h 332"/>
                  <a:gd name="T110" fmla="*/ 132 w 292"/>
                  <a:gd name="T111" fmla="*/ 18 h 332"/>
                  <a:gd name="T112" fmla="*/ 142 w 292"/>
                  <a:gd name="T113" fmla="*/ 10 h 332"/>
                  <a:gd name="T114" fmla="*/ 162 w 292"/>
                  <a:gd name="T115" fmla="*/ 10 h 332"/>
                  <a:gd name="T116" fmla="*/ 176 w 292"/>
                  <a:gd name="T117" fmla="*/ 8 h 332"/>
                  <a:gd name="T118" fmla="*/ 188 w 292"/>
                  <a:gd name="T119"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332">
                    <a:moveTo>
                      <a:pt x="188" y="4"/>
                    </a:moveTo>
                    <a:lnTo>
                      <a:pt x="192" y="4"/>
                    </a:lnTo>
                    <a:lnTo>
                      <a:pt x="194" y="8"/>
                    </a:lnTo>
                    <a:lnTo>
                      <a:pt x="198" y="10"/>
                    </a:lnTo>
                    <a:lnTo>
                      <a:pt x="202" y="10"/>
                    </a:lnTo>
                    <a:lnTo>
                      <a:pt x="202" y="8"/>
                    </a:lnTo>
                    <a:lnTo>
                      <a:pt x="206" y="8"/>
                    </a:lnTo>
                    <a:lnTo>
                      <a:pt x="210" y="8"/>
                    </a:lnTo>
                    <a:lnTo>
                      <a:pt x="210" y="4"/>
                    </a:lnTo>
                    <a:lnTo>
                      <a:pt x="214" y="4"/>
                    </a:lnTo>
                    <a:lnTo>
                      <a:pt x="214" y="0"/>
                    </a:lnTo>
                    <a:lnTo>
                      <a:pt x="216" y="0"/>
                    </a:lnTo>
                    <a:lnTo>
                      <a:pt x="216" y="4"/>
                    </a:lnTo>
                    <a:lnTo>
                      <a:pt x="220" y="4"/>
                    </a:lnTo>
                    <a:lnTo>
                      <a:pt x="224" y="4"/>
                    </a:lnTo>
                    <a:lnTo>
                      <a:pt x="228" y="4"/>
                    </a:lnTo>
                    <a:lnTo>
                      <a:pt x="224" y="4"/>
                    </a:lnTo>
                    <a:lnTo>
                      <a:pt x="224" y="0"/>
                    </a:lnTo>
                    <a:lnTo>
                      <a:pt x="228" y="0"/>
                    </a:lnTo>
                    <a:lnTo>
                      <a:pt x="228" y="4"/>
                    </a:lnTo>
                    <a:lnTo>
                      <a:pt x="228" y="0"/>
                    </a:lnTo>
                    <a:lnTo>
                      <a:pt x="228" y="4"/>
                    </a:lnTo>
                    <a:lnTo>
                      <a:pt x="232" y="4"/>
                    </a:lnTo>
                    <a:lnTo>
                      <a:pt x="236" y="4"/>
                    </a:lnTo>
                    <a:lnTo>
                      <a:pt x="236" y="8"/>
                    </a:lnTo>
                    <a:lnTo>
                      <a:pt x="240" y="8"/>
                    </a:lnTo>
                    <a:lnTo>
                      <a:pt x="240" y="4"/>
                    </a:lnTo>
                    <a:lnTo>
                      <a:pt x="244" y="4"/>
                    </a:lnTo>
                    <a:lnTo>
                      <a:pt x="246" y="4"/>
                    </a:lnTo>
                    <a:lnTo>
                      <a:pt x="246" y="8"/>
                    </a:lnTo>
                    <a:lnTo>
                      <a:pt x="244" y="8"/>
                    </a:lnTo>
                    <a:lnTo>
                      <a:pt x="244" y="10"/>
                    </a:lnTo>
                    <a:lnTo>
                      <a:pt x="240" y="10"/>
                    </a:lnTo>
                    <a:lnTo>
                      <a:pt x="240" y="14"/>
                    </a:lnTo>
                    <a:lnTo>
                      <a:pt x="240" y="10"/>
                    </a:lnTo>
                    <a:lnTo>
                      <a:pt x="244" y="14"/>
                    </a:lnTo>
                    <a:lnTo>
                      <a:pt x="244" y="18"/>
                    </a:lnTo>
                    <a:lnTo>
                      <a:pt x="240" y="22"/>
                    </a:lnTo>
                    <a:lnTo>
                      <a:pt x="240" y="26"/>
                    </a:lnTo>
                    <a:lnTo>
                      <a:pt x="244" y="26"/>
                    </a:lnTo>
                    <a:lnTo>
                      <a:pt x="244" y="30"/>
                    </a:lnTo>
                    <a:lnTo>
                      <a:pt x="244" y="34"/>
                    </a:lnTo>
                    <a:lnTo>
                      <a:pt x="244" y="38"/>
                    </a:lnTo>
                    <a:lnTo>
                      <a:pt x="240" y="40"/>
                    </a:lnTo>
                    <a:lnTo>
                      <a:pt x="240" y="44"/>
                    </a:lnTo>
                    <a:lnTo>
                      <a:pt x="240" y="48"/>
                    </a:lnTo>
                    <a:lnTo>
                      <a:pt x="236" y="48"/>
                    </a:lnTo>
                    <a:lnTo>
                      <a:pt x="236" y="52"/>
                    </a:lnTo>
                    <a:lnTo>
                      <a:pt x="236" y="56"/>
                    </a:lnTo>
                    <a:lnTo>
                      <a:pt x="232" y="56"/>
                    </a:lnTo>
                    <a:lnTo>
                      <a:pt x="232" y="60"/>
                    </a:lnTo>
                    <a:lnTo>
                      <a:pt x="228" y="60"/>
                    </a:lnTo>
                    <a:lnTo>
                      <a:pt x="228" y="64"/>
                    </a:lnTo>
                    <a:lnTo>
                      <a:pt x="232" y="64"/>
                    </a:lnTo>
                    <a:lnTo>
                      <a:pt x="232" y="66"/>
                    </a:lnTo>
                    <a:lnTo>
                      <a:pt x="232" y="70"/>
                    </a:lnTo>
                    <a:lnTo>
                      <a:pt x="232" y="74"/>
                    </a:lnTo>
                    <a:lnTo>
                      <a:pt x="236" y="74"/>
                    </a:lnTo>
                    <a:lnTo>
                      <a:pt x="240" y="74"/>
                    </a:lnTo>
                    <a:lnTo>
                      <a:pt x="240" y="78"/>
                    </a:lnTo>
                    <a:lnTo>
                      <a:pt x="240" y="82"/>
                    </a:lnTo>
                    <a:lnTo>
                      <a:pt x="244" y="82"/>
                    </a:lnTo>
                    <a:lnTo>
                      <a:pt x="244" y="86"/>
                    </a:lnTo>
                    <a:lnTo>
                      <a:pt x="244" y="90"/>
                    </a:lnTo>
                    <a:lnTo>
                      <a:pt x="246" y="90"/>
                    </a:lnTo>
                    <a:lnTo>
                      <a:pt x="250" y="94"/>
                    </a:lnTo>
                    <a:lnTo>
                      <a:pt x="250" y="96"/>
                    </a:lnTo>
                    <a:lnTo>
                      <a:pt x="254" y="96"/>
                    </a:lnTo>
                    <a:lnTo>
                      <a:pt x="254" y="104"/>
                    </a:lnTo>
                    <a:lnTo>
                      <a:pt x="254" y="112"/>
                    </a:lnTo>
                    <a:lnTo>
                      <a:pt x="254" y="116"/>
                    </a:lnTo>
                    <a:lnTo>
                      <a:pt x="258" y="120"/>
                    </a:lnTo>
                    <a:lnTo>
                      <a:pt x="258" y="124"/>
                    </a:lnTo>
                    <a:lnTo>
                      <a:pt x="258" y="126"/>
                    </a:lnTo>
                    <a:lnTo>
                      <a:pt x="258" y="130"/>
                    </a:lnTo>
                    <a:lnTo>
                      <a:pt x="254" y="130"/>
                    </a:lnTo>
                    <a:lnTo>
                      <a:pt x="258" y="134"/>
                    </a:lnTo>
                    <a:lnTo>
                      <a:pt x="258" y="138"/>
                    </a:lnTo>
                    <a:lnTo>
                      <a:pt x="262" y="138"/>
                    </a:lnTo>
                    <a:lnTo>
                      <a:pt x="262" y="142"/>
                    </a:lnTo>
                    <a:lnTo>
                      <a:pt x="262" y="146"/>
                    </a:lnTo>
                    <a:lnTo>
                      <a:pt x="262" y="150"/>
                    </a:lnTo>
                    <a:lnTo>
                      <a:pt x="262" y="154"/>
                    </a:lnTo>
                    <a:lnTo>
                      <a:pt x="262" y="156"/>
                    </a:lnTo>
                    <a:lnTo>
                      <a:pt x="262" y="160"/>
                    </a:lnTo>
                    <a:lnTo>
                      <a:pt x="262" y="164"/>
                    </a:lnTo>
                    <a:lnTo>
                      <a:pt x="262" y="168"/>
                    </a:lnTo>
                    <a:lnTo>
                      <a:pt x="266" y="172"/>
                    </a:lnTo>
                    <a:lnTo>
                      <a:pt x="266" y="176"/>
                    </a:lnTo>
                    <a:lnTo>
                      <a:pt x="262" y="180"/>
                    </a:lnTo>
                    <a:lnTo>
                      <a:pt x="262" y="182"/>
                    </a:lnTo>
                    <a:lnTo>
                      <a:pt x="262" y="186"/>
                    </a:lnTo>
                    <a:lnTo>
                      <a:pt x="262" y="190"/>
                    </a:lnTo>
                    <a:lnTo>
                      <a:pt x="266" y="190"/>
                    </a:lnTo>
                    <a:lnTo>
                      <a:pt x="266" y="194"/>
                    </a:lnTo>
                    <a:lnTo>
                      <a:pt x="262" y="198"/>
                    </a:lnTo>
                    <a:lnTo>
                      <a:pt x="258" y="202"/>
                    </a:lnTo>
                    <a:lnTo>
                      <a:pt x="258" y="206"/>
                    </a:lnTo>
                    <a:lnTo>
                      <a:pt x="262" y="212"/>
                    </a:lnTo>
                    <a:lnTo>
                      <a:pt x="266" y="216"/>
                    </a:lnTo>
                    <a:lnTo>
                      <a:pt x="266" y="220"/>
                    </a:lnTo>
                    <a:lnTo>
                      <a:pt x="266" y="224"/>
                    </a:lnTo>
                    <a:lnTo>
                      <a:pt x="266" y="228"/>
                    </a:lnTo>
                    <a:lnTo>
                      <a:pt x="270" y="228"/>
                    </a:lnTo>
                    <a:lnTo>
                      <a:pt x="270" y="232"/>
                    </a:lnTo>
                    <a:lnTo>
                      <a:pt x="272" y="236"/>
                    </a:lnTo>
                    <a:lnTo>
                      <a:pt x="272" y="232"/>
                    </a:lnTo>
                    <a:lnTo>
                      <a:pt x="276" y="232"/>
                    </a:lnTo>
                    <a:lnTo>
                      <a:pt x="280" y="236"/>
                    </a:lnTo>
                    <a:lnTo>
                      <a:pt x="284" y="236"/>
                    </a:lnTo>
                    <a:lnTo>
                      <a:pt x="288" y="236"/>
                    </a:lnTo>
                    <a:lnTo>
                      <a:pt x="292" y="242"/>
                    </a:lnTo>
                    <a:lnTo>
                      <a:pt x="292" y="250"/>
                    </a:lnTo>
                    <a:lnTo>
                      <a:pt x="292" y="254"/>
                    </a:lnTo>
                    <a:lnTo>
                      <a:pt x="288" y="254"/>
                    </a:lnTo>
                    <a:lnTo>
                      <a:pt x="280" y="262"/>
                    </a:lnTo>
                    <a:lnTo>
                      <a:pt x="276" y="262"/>
                    </a:lnTo>
                    <a:lnTo>
                      <a:pt x="276" y="266"/>
                    </a:lnTo>
                    <a:lnTo>
                      <a:pt x="272" y="266"/>
                    </a:lnTo>
                    <a:lnTo>
                      <a:pt x="270" y="270"/>
                    </a:lnTo>
                    <a:lnTo>
                      <a:pt x="266" y="270"/>
                    </a:lnTo>
                    <a:lnTo>
                      <a:pt x="262" y="272"/>
                    </a:lnTo>
                    <a:lnTo>
                      <a:pt x="258" y="276"/>
                    </a:lnTo>
                    <a:lnTo>
                      <a:pt x="250" y="280"/>
                    </a:lnTo>
                    <a:lnTo>
                      <a:pt x="246" y="284"/>
                    </a:lnTo>
                    <a:lnTo>
                      <a:pt x="246" y="288"/>
                    </a:lnTo>
                    <a:lnTo>
                      <a:pt x="240" y="292"/>
                    </a:lnTo>
                    <a:lnTo>
                      <a:pt x="236" y="296"/>
                    </a:lnTo>
                    <a:lnTo>
                      <a:pt x="232" y="296"/>
                    </a:lnTo>
                    <a:lnTo>
                      <a:pt x="228" y="300"/>
                    </a:lnTo>
                    <a:lnTo>
                      <a:pt x="220" y="306"/>
                    </a:lnTo>
                    <a:lnTo>
                      <a:pt x="216" y="310"/>
                    </a:lnTo>
                    <a:lnTo>
                      <a:pt x="216" y="314"/>
                    </a:lnTo>
                    <a:lnTo>
                      <a:pt x="214" y="316"/>
                    </a:lnTo>
                    <a:lnTo>
                      <a:pt x="210" y="320"/>
                    </a:lnTo>
                    <a:lnTo>
                      <a:pt x="206" y="324"/>
                    </a:lnTo>
                    <a:lnTo>
                      <a:pt x="202" y="324"/>
                    </a:lnTo>
                    <a:lnTo>
                      <a:pt x="198" y="324"/>
                    </a:lnTo>
                    <a:lnTo>
                      <a:pt x="194" y="324"/>
                    </a:lnTo>
                    <a:lnTo>
                      <a:pt x="188" y="328"/>
                    </a:lnTo>
                    <a:lnTo>
                      <a:pt x="184" y="328"/>
                    </a:lnTo>
                    <a:lnTo>
                      <a:pt x="180" y="328"/>
                    </a:lnTo>
                    <a:lnTo>
                      <a:pt x="176" y="328"/>
                    </a:lnTo>
                    <a:lnTo>
                      <a:pt x="172" y="332"/>
                    </a:lnTo>
                    <a:lnTo>
                      <a:pt x="170" y="328"/>
                    </a:lnTo>
                    <a:lnTo>
                      <a:pt x="170" y="324"/>
                    </a:lnTo>
                    <a:lnTo>
                      <a:pt x="170" y="320"/>
                    </a:lnTo>
                    <a:lnTo>
                      <a:pt x="170" y="316"/>
                    </a:lnTo>
                    <a:lnTo>
                      <a:pt x="166" y="314"/>
                    </a:lnTo>
                    <a:lnTo>
                      <a:pt x="162" y="314"/>
                    </a:lnTo>
                    <a:lnTo>
                      <a:pt x="158" y="314"/>
                    </a:lnTo>
                    <a:lnTo>
                      <a:pt x="158" y="310"/>
                    </a:lnTo>
                    <a:lnTo>
                      <a:pt x="154" y="310"/>
                    </a:lnTo>
                    <a:lnTo>
                      <a:pt x="150" y="310"/>
                    </a:lnTo>
                    <a:lnTo>
                      <a:pt x="150" y="306"/>
                    </a:lnTo>
                    <a:lnTo>
                      <a:pt x="146" y="306"/>
                    </a:lnTo>
                    <a:lnTo>
                      <a:pt x="146" y="302"/>
                    </a:lnTo>
                    <a:lnTo>
                      <a:pt x="142" y="302"/>
                    </a:lnTo>
                    <a:lnTo>
                      <a:pt x="140" y="300"/>
                    </a:lnTo>
                    <a:lnTo>
                      <a:pt x="142" y="300"/>
                    </a:lnTo>
                    <a:lnTo>
                      <a:pt x="142" y="296"/>
                    </a:lnTo>
                    <a:lnTo>
                      <a:pt x="140" y="296"/>
                    </a:lnTo>
                    <a:lnTo>
                      <a:pt x="136" y="292"/>
                    </a:lnTo>
                    <a:lnTo>
                      <a:pt x="132" y="284"/>
                    </a:lnTo>
                    <a:lnTo>
                      <a:pt x="128" y="284"/>
                    </a:lnTo>
                    <a:lnTo>
                      <a:pt x="124" y="280"/>
                    </a:lnTo>
                    <a:lnTo>
                      <a:pt x="116" y="276"/>
                    </a:lnTo>
                    <a:lnTo>
                      <a:pt x="114" y="272"/>
                    </a:lnTo>
                    <a:lnTo>
                      <a:pt x="110" y="270"/>
                    </a:lnTo>
                    <a:lnTo>
                      <a:pt x="106" y="266"/>
                    </a:lnTo>
                    <a:lnTo>
                      <a:pt x="98" y="262"/>
                    </a:lnTo>
                    <a:lnTo>
                      <a:pt x="94" y="258"/>
                    </a:lnTo>
                    <a:lnTo>
                      <a:pt x="90" y="250"/>
                    </a:lnTo>
                    <a:lnTo>
                      <a:pt x="84" y="246"/>
                    </a:lnTo>
                    <a:lnTo>
                      <a:pt x="80" y="242"/>
                    </a:lnTo>
                    <a:lnTo>
                      <a:pt x="76" y="240"/>
                    </a:lnTo>
                    <a:lnTo>
                      <a:pt x="72" y="236"/>
                    </a:lnTo>
                    <a:lnTo>
                      <a:pt x="64" y="232"/>
                    </a:lnTo>
                    <a:lnTo>
                      <a:pt x="60" y="228"/>
                    </a:lnTo>
                    <a:lnTo>
                      <a:pt x="56" y="224"/>
                    </a:lnTo>
                    <a:lnTo>
                      <a:pt x="54" y="224"/>
                    </a:lnTo>
                    <a:lnTo>
                      <a:pt x="50" y="220"/>
                    </a:lnTo>
                    <a:lnTo>
                      <a:pt x="46" y="216"/>
                    </a:lnTo>
                    <a:lnTo>
                      <a:pt x="42" y="212"/>
                    </a:lnTo>
                    <a:lnTo>
                      <a:pt x="34" y="210"/>
                    </a:lnTo>
                    <a:lnTo>
                      <a:pt x="30" y="206"/>
                    </a:lnTo>
                    <a:lnTo>
                      <a:pt x="28" y="202"/>
                    </a:lnTo>
                    <a:lnTo>
                      <a:pt x="24" y="202"/>
                    </a:lnTo>
                    <a:lnTo>
                      <a:pt x="24" y="198"/>
                    </a:lnTo>
                    <a:lnTo>
                      <a:pt x="20" y="198"/>
                    </a:lnTo>
                    <a:lnTo>
                      <a:pt x="16" y="194"/>
                    </a:lnTo>
                    <a:lnTo>
                      <a:pt x="8" y="190"/>
                    </a:lnTo>
                    <a:lnTo>
                      <a:pt x="8" y="186"/>
                    </a:lnTo>
                    <a:lnTo>
                      <a:pt x="0" y="182"/>
                    </a:lnTo>
                    <a:lnTo>
                      <a:pt x="0" y="180"/>
                    </a:lnTo>
                    <a:lnTo>
                      <a:pt x="0" y="176"/>
                    </a:lnTo>
                    <a:lnTo>
                      <a:pt x="0" y="172"/>
                    </a:lnTo>
                    <a:lnTo>
                      <a:pt x="0" y="156"/>
                    </a:lnTo>
                    <a:lnTo>
                      <a:pt x="4" y="156"/>
                    </a:lnTo>
                    <a:lnTo>
                      <a:pt x="4" y="154"/>
                    </a:lnTo>
                    <a:lnTo>
                      <a:pt x="8" y="154"/>
                    </a:lnTo>
                    <a:lnTo>
                      <a:pt x="8" y="150"/>
                    </a:lnTo>
                    <a:lnTo>
                      <a:pt x="12" y="150"/>
                    </a:lnTo>
                    <a:lnTo>
                      <a:pt x="12" y="146"/>
                    </a:lnTo>
                    <a:lnTo>
                      <a:pt x="16" y="146"/>
                    </a:lnTo>
                    <a:lnTo>
                      <a:pt x="20" y="146"/>
                    </a:lnTo>
                    <a:lnTo>
                      <a:pt x="20" y="142"/>
                    </a:lnTo>
                    <a:lnTo>
                      <a:pt x="24" y="142"/>
                    </a:lnTo>
                    <a:lnTo>
                      <a:pt x="28" y="142"/>
                    </a:lnTo>
                    <a:lnTo>
                      <a:pt x="30" y="142"/>
                    </a:lnTo>
                    <a:lnTo>
                      <a:pt x="30" y="138"/>
                    </a:lnTo>
                    <a:lnTo>
                      <a:pt x="34" y="138"/>
                    </a:lnTo>
                    <a:lnTo>
                      <a:pt x="38" y="138"/>
                    </a:lnTo>
                    <a:lnTo>
                      <a:pt x="42" y="138"/>
                    </a:lnTo>
                    <a:lnTo>
                      <a:pt x="42" y="134"/>
                    </a:lnTo>
                    <a:lnTo>
                      <a:pt x="46" y="134"/>
                    </a:lnTo>
                    <a:lnTo>
                      <a:pt x="50" y="134"/>
                    </a:lnTo>
                    <a:lnTo>
                      <a:pt x="50" y="130"/>
                    </a:lnTo>
                    <a:lnTo>
                      <a:pt x="54" y="130"/>
                    </a:lnTo>
                    <a:lnTo>
                      <a:pt x="54" y="126"/>
                    </a:lnTo>
                    <a:lnTo>
                      <a:pt x="54" y="124"/>
                    </a:lnTo>
                    <a:lnTo>
                      <a:pt x="56" y="124"/>
                    </a:lnTo>
                    <a:lnTo>
                      <a:pt x="60" y="124"/>
                    </a:lnTo>
                    <a:lnTo>
                      <a:pt x="64" y="120"/>
                    </a:lnTo>
                    <a:lnTo>
                      <a:pt x="68" y="116"/>
                    </a:lnTo>
                    <a:lnTo>
                      <a:pt x="72" y="116"/>
                    </a:lnTo>
                    <a:lnTo>
                      <a:pt x="72" y="112"/>
                    </a:lnTo>
                    <a:lnTo>
                      <a:pt x="68" y="112"/>
                    </a:lnTo>
                    <a:lnTo>
                      <a:pt x="72" y="108"/>
                    </a:lnTo>
                    <a:lnTo>
                      <a:pt x="68" y="108"/>
                    </a:lnTo>
                    <a:lnTo>
                      <a:pt x="68" y="104"/>
                    </a:lnTo>
                    <a:lnTo>
                      <a:pt x="72" y="100"/>
                    </a:lnTo>
                    <a:lnTo>
                      <a:pt x="72" y="104"/>
                    </a:lnTo>
                    <a:lnTo>
                      <a:pt x="76" y="104"/>
                    </a:lnTo>
                    <a:lnTo>
                      <a:pt x="76" y="100"/>
                    </a:lnTo>
                    <a:lnTo>
                      <a:pt x="80" y="100"/>
                    </a:lnTo>
                    <a:lnTo>
                      <a:pt x="84" y="100"/>
                    </a:lnTo>
                    <a:lnTo>
                      <a:pt x="84" y="96"/>
                    </a:lnTo>
                    <a:lnTo>
                      <a:pt x="90" y="94"/>
                    </a:lnTo>
                    <a:lnTo>
                      <a:pt x="94" y="94"/>
                    </a:lnTo>
                    <a:lnTo>
                      <a:pt x="98" y="94"/>
                    </a:lnTo>
                    <a:lnTo>
                      <a:pt x="102" y="94"/>
                    </a:lnTo>
                    <a:lnTo>
                      <a:pt x="106" y="94"/>
                    </a:lnTo>
                    <a:lnTo>
                      <a:pt x="106" y="96"/>
                    </a:lnTo>
                    <a:lnTo>
                      <a:pt x="110" y="94"/>
                    </a:lnTo>
                    <a:lnTo>
                      <a:pt x="106" y="94"/>
                    </a:lnTo>
                    <a:lnTo>
                      <a:pt x="106" y="90"/>
                    </a:lnTo>
                    <a:lnTo>
                      <a:pt x="110" y="90"/>
                    </a:lnTo>
                    <a:lnTo>
                      <a:pt x="110" y="86"/>
                    </a:lnTo>
                    <a:lnTo>
                      <a:pt x="106" y="86"/>
                    </a:lnTo>
                    <a:lnTo>
                      <a:pt x="106" y="82"/>
                    </a:lnTo>
                    <a:lnTo>
                      <a:pt x="102" y="78"/>
                    </a:lnTo>
                    <a:lnTo>
                      <a:pt x="102" y="74"/>
                    </a:lnTo>
                    <a:lnTo>
                      <a:pt x="102" y="70"/>
                    </a:lnTo>
                    <a:lnTo>
                      <a:pt x="102" y="66"/>
                    </a:lnTo>
                    <a:lnTo>
                      <a:pt x="98" y="64"/>
                    </a:lnTo>
                    <a:lnTo>
                      <a:pt x="102" y="64"/>
                    </a:lnTo>
                    <a:lnTo>
                      <a:pt x="102" y="60"/>
                    </a:lnTo>
                    <a:lnTo>
                      <a:pt x="98" y="56"/>
                    </a:lnTo>
                    <a:lnTo>
                      <a:pt x="98" y="52"/>
                    </a:lnTo>
                    <a:lnTo>
                      <a:pt x="102" y="52"/>
                    </a:lnTo>
                    <a:lnTo>
                      <a:pt x="98" y="52"/>
                    </a:lnTo>
                    <a:lnTo>
                      <a:pt x="98" y="48"/>
                    </a:lnTo>
                    <a:lnTo>
                      <a:pt x="98" y="44"/>
                    </a:lnTo>
                    <a:lnTo>
                      <a:pt x="94" y="40"/>
                    </a:lnTo>
                    <a:lnTo>
                      <a:pt x="98" y="40"/>
                    </a:lnTo>
                    <a:lnTo>
                      <a:pt x="98" y="38"/>
                    </a:lnTo>
                    <a:lnTo>
                      <a:pt x="102" y="38"/>
                    </a:lnTo>
                    <a:lnTo>
                      <a:pt x="102" y="34"/>
                    </a:lnTo>
                    <a:lnTo>
                      <a:pt x="106" y="34"/>
                    </a:lnTo>
                    <a:lnTo>
                      <a:pt x="106" y="30"/>
                    </a:lnTo>
                    <a:lnTo>
                      <a:pt x="110" y="30"/>
                    </a:lnTo>
                    <a:lnTo>
                      <a:pt x="114" y="26"/>
                    </a:lnTo>
                    <a:lnTo>
                      <a:pt x="116" y="26"/>
                    </a:lnTo>
                    <a:lnTo>
                      <a:pt x="120" y="22"/>
                    </a:lnTo>
                    <a:lnTo>
                      <a:pt x="120" y="26"/>
                    </a:lnTo>
                    <a:lnTo>
                      <a:pt x="124" y="26"/>
                    </a:lnTo>
                    <a:lnTo>
                      <a:pt x="124" y="22"/>
                    </a:lnTo>
                    <a:lnTo>
                      <a:pt x="128" y="18"/>
                    </a:lnTo>
                    <a:lnTo>
                      <a:pt x="132" y="18"/>
                    </a:lnTo>
                    <a:lnTo>
                      <a:pt x="132" y="14"/>
                    </a:lnTo>
                    <a:lnTo>
                      <a:pt x="136" y="14"/>
                    </a:lnTo>
                    <a:lnTo>
                      <a:pt x="140" y="14"/>
                    </a:lnTo>
                    <a:lnTo>
                      <a:pt x="140" y="10"/>
                    </a:lnTo>
                    <a:lnTo>
                      <a:pt x="142" y="10"/>
                    </a:lnTo>
                    <a:lnTo>
                      <a:pt x="146" y="10"/>
                    </a:lnTo>
                    <a:lnTo>
                      <a:pt x="150" y="10"/>
                    </a:lnTo>
                    <a:lnTo>
                      <a:pt x="154" y="10"/>
                    </a:lnTo>
                    <a:lnTo>
                      <a:pt x="158" y="10"/>
                    </a:lnTo>
                    <a:lnTo>
                      <a:pt x="162" y="10"/>
                    </a:lnTo>
                    <a:lnTo>
                      <a:pt x="166" y="10"/>
                    </a:lnTo>
                    <a:lnTo>
                      <a:pt x="166" y="8"/>
                    </a:lnTo>
                    <a:lnTo>
                      <a:pt x="170" y="8"/>
                    </a:lnTo>
                    <a:lnTo>
                      <a:pt x="172" y="8"/>
                    </a:lnTo>
                    <a:lnTo>
                      <a:pt x="176" y="8"/>
                    </a:lnTo>
                    <a:lnTo>
                      <a:pt x="176" y="4"/>
                    </a:lnTo>
                    <a:lnTo>
                      <a:pt x="180" y="4"/>
                    </a:lnTo>
                    <a:lnTo>
                      <a:pt x="184" y="4"/>
                    </a:lnTo>
                    <a:lnTo>
                      <a:pt x="188" y="4"/>
                    </a:lnTo>
                    <a:lnTo>
                      <a:pt x="188" y="4"/>
                    </a:lnTo>
                    <a:lnTo>
                      <a:pt x="188"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1" name="Freeform 128">
                <a:extLst>
                  <a:ext uri="{FF2B5EF4-FFF2-40B4-BE49-F238E27FC236}">
                    <a16:creationId xmlns:a16="http://schemas.microsoft.com/office/drawing/2014/main" id="{A90E8326-5B26-440D-B6BE-4219A088F7AD}"/>
                  </a:ext>
                </a:extLst>
              </p:cNvPr>
              <p:cNvSpPr>
                <a:spLocks noEditPoints="1"/>
              </p:cNvSpPr>
              <p:nvPr/>
            </p:nvSpPr>
            <p:spPr bwMode="auto">
              <a:xfrm>
                <a:off x="4647583" y="10158313"/>
                <a:ext cx="299724" cy="411250"/>
              </a:xfrm>
              <a:custGeom>
                <a:avLst/>
                <a:gdLst>
                  <a:gd name="T0" fmla="*/ 10 w 172"/>
                  <a:gd name="T1" fmla="*/ 12 h 236"/>
                  <a:gd name="T2" fmla="*/ 4 w 172"/>
                  <a:gd name="T3" fmla="*/ 22 h 236"/>
                  <a:gd name="T4" fmla="*/ 4 w 172"/>
                  <a:gd name="T5" fmla="*/ 8 h 236"/>
                  <a:gd name="T6" fmla="*/ 14 w 172"/>
                  <a:gd name="T7" fmla="*/ 0 h 236"/>
                  <a:gd name="T8" fmla="*/ 18 w 172"/>
                  <a:gd name="T9" fmla="*/ 4 h 236"/>
                  <a:gd name="T10" fmla="*/ 152 w 172"/>
                  <a:gd name="T11" fmla="*/ 232 h 236"/>
                  <a:gd name="T12" fmla="*/ 134 w 172"/>
                  <a:gd name="T13" fmla="*/ 232 h 236"/>
                  <a:gd name="T14" fmla="*/ 122 w 172"/>
                  <a:gd name="T15" fmla="*/ 232 h 236"/>
                  <a:gd name="T16" fmla="*/ 108 w 172"/>
                  <a:gd name="T17" fmla="*/ 232 h 236"/>
                  <a:gd name="T18" fmla="*/ 96 w 172"/>
                  <a:gd name="T19" fmla="*/ 228 h 236"/>
                  <a:gd name="T20" fmla="*/ 82 w 172"/>
                  <a:gd name="T21" fmla="*/ 224 h 236"/>
                  <a:gd name="T22" fmla="*/ 52 w 172"/>
                  <a:gd name="T23" fmla="*/ 224 h 236"/>
                  <a:gd name="T24" fmla="*/ 34 w 172"/>
                  <a:gd name="T25" fmla="*/ 224 h 236"/>
                  <a:gd name="T26" fmla="*/ 22 w 172"/>
                  <a:gd name="T27" fmla="*/ 216 h 236"/>
                  <a:gd name="T28" fmla="*/ 8 w 172"/>
                  <a:gd name="T29" fmla="*/ 220 h 236"/>
                  <a:gd name="T30" fmla="*/ 0 w 172"/>
                  <a:gd name="T31" fmla="*/ 212 h 236"/>
                  <a:gd name="T32" fmla="*/ 0 w 172"/>
                  <a:gd name="T33" fmla="*/ 198 h 236"/>
                  <a:gd name="T34" fmla="*/ 4 w 172"/>
                  <a:gd name="T35" fmla="*/ 182 h 236"/>
                  <a:gd name="T36" fmla="*/ 8 w 172"/>
                  <a:gd name="T37" fmla="*/ 168 h 236"/>
                  <a:gd name="T38" fmla="*/ 8 w 172"/>
                  <a:gd name="T39" fmla="*/ 154 h 236"/>
                  <a:gd name="T40" fmla="*/ 14 w 172"/>
                  <a:gd name="T41" fmla="*/ 146 h 236"/>
                  <a:gd name="T42" fmla="*/ 18 w 172"/>
                  <a:gd name="T43" fmla="*/ 142 h 236"/>
                  <a:gd name="T44" fmla="*/ 26 w 172"/>
                  <a:gd name="T45" fmla="*/ 130 h 236"/>
                  <a:gd name="T46" fmla="*/ 26 w 172"/>
                  <a:gd name="T47" fmla="*/ 116 h 236"/>
                  <a:gd name="T48" fmla="*/ 22 w 172"/>
                  <a:gd name="T49" fmla="*/ 100 h 236"/>
                  <a:gd name="T50" fmla="*/ 18 w 172"/>
                  <a:gd name="T51" fmla="*/ 90 h 236"/>
                  <a:gd name="T52" fmla="*/ 18 w 172"/>
                  <a:gd name="T53" fmla="*/ 74 h 236"/>
                  <a:gd name="T54" fmla="*/ 18 w 172"/>
                  <a:gd name="T55" fmla="*/ 74 h 236"/>
                  <a:gd name="T56" fmla="*/ 22 w 172"/>
                  <a:gd name="T57" fmla="*/ 64 h 236"/>
                  <a:gd name="T58" fmla="*/ 14 w 172"/>
                  <a:gd name="T59" fmla="*/ 52 h 236"/>
                  <a:gd name="T60" fmla="*/ 10 w 172"/>
                  <a:gd name="T61" fmla="*/ 42 h 236"/>
                  <a:gd name="T62" fmla="*/ 4 w 172"/>
                  <a:gd name="T63" fmla="*/ 26 h 236"/>
                  <a:gd name="T64" fmla="*/ 14 w 172"/>
                  <a:gd name="T65" fmla="*/ 22 h 236"/>
                  <a:gd name="T66" fmla="*/ 22 w 172"/>
                  <a:gd name="T67" fmla="*/ 22 h 236"/>
                  <a:gd name="T68" fmla="*/ 34 w 172"/>
                  <a:gd name="T69" fmla="*/ 26 h 236"/>
                  <a:gd name="T70" fmla="*/ 56 w 172"/>
                  <a:gd name="T71" fmla="*/ 22 h 236"/>
                  <a:gd name="T72" fmla="*/ 66 w 172"/>
                  <a:gd name="T73" fmla="*/ 26 h 236"/>
                  <a:gd name="T74" fmla="*/ 70 w 172"/>
                  <a:gd name="T75" fmla="*/ 42 h 236"/>
                  <a:gd name="T76" fmla="*/ 74 w 172"/>
                  <a:gd name="T77" fmla="*/ 52 h 236"/>
                  <a:gd name="T78" fmla="*/ 82 w 172"/>
                  <a:gd name="T79" fmla="*/ 64 h 236"/>
                  <a:gd name="T80" fmla="*/ 90 w 172"/>
                  <a:gd name="T81" fmla="*/ 60 h 236"/>
                  <a:gd name="T82" fmla="*/ 108 w 172"/>
                  <a:gd name="T83" fmla="*/ 60 h 236"/>
                  <a:gd name="T84" fmla="*/ 108 w 172"/>
                  <a:gd name="T85" fmla="*/ 52 h 236"/>
                  <a:gd name="T86" fmla="*/ 120 w 172"/>
                  <a:gd name="T87" fmla="*/ 44 h 236"/>
                  <a:gd name="T88" fmla="*/ 122 w 172"/>
                  <a:gd name="T89" fmla="*/ 48 h 236"/>
                  <a:gd name="T90" fmla="*/ 142 w 172"/>
                  <a:gd name="T91" fmla="*/ 52 h 236"/>
                  <a:gd name="T92" fmla="*/ 142 w 172"/>
                  <a:gd name="T93" fmla="*/ 68 h 236"/>
                  <a:gd name="T94" fmla="*/ 142 w 172"/>
                  <a:gd name="T95" fmla="*/ 82 h 236"/>
                  <a:gd name="T96" fmla="*/ 146 w 172"/>
                  <a:gd name="T97" fmla="*/ 98 h 236"/>
                  <a:gd name="T98" fmla="*/ 146 w 172"/>
                  <a:gd name="T99" fmla="*/ 108 h 236"/>
                  <a:gd name="T100" fmla="*/ 150 w 172"/>
                  <a:gd name="T101" fmla="*/ 112 h 236"/>
                  <a:gd name="T102" fmla="*/ 164 w 172"/>
                  <a:gd name="T103" fmla="*/ 112 h 236"/>
                  <a:gd name="T104" fmla="*/ 172 w 172"/>
                  <a:gd name="T105" fmla="*/ 112 h 236"/>
                  <a:gd name="T106" fmla="*/ 172 w 172"/>
                  <a:gd name="T107" fmla="*/ 126 h 236"/>
                  <a:gd name="T108" fmla="*/ 172 w 172"/>
                  <a:gd name="T109" fmla="*/ 146 h 236"/>
                  <a:gd name="T110" fmla="*/ 156 w 172"/>
                  <a:gd name="T111" fmla="*/ 146 h 236"/>
                  <a:gd name="T112" fmla="*/ 142 w 172"/>
                  <a:gd name="T113" fmla="*/ 160 h 236"/>
                  <a:gd name="T114" fmla="*/ 142 w 172"/>
                  <a:gd name="T115" fmla="*/ 180 h 236"/>
                  <a:gd name="T116" fmla="*/ 146 w 172"/>
                  <a:gd name="T117" fmla="*/ 202 h 236"/>
                  <a:gd name="T118" fmla="*/ 150 w 172"/>
                  <a:gd name="T119" fmla="*/ 212 h 236"/>
                  <a:gd name="T120" fmla="*/ 164 w 172"/>
                  <a:gd name="T12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36">
                    <a:moveTo>
                      <a:pt x="18" y="4"/>
                    </a:moveTo>
                    <a:lnTo>
                      <a:pt x="14" y="4"/>
                    </a:lnTo>
                    <a:lnTo>
                      <a:pt x="10" y="8"/>
                    </a:lnTo>
                    <a:lnTo>
                      <a:pt x="10" y="12"/>
                    </a:lnTo>
                    <a:lnTo>
                      <a:pt x="10" y="14"/>
                    </a:lnTo>
                    <a:lnTo>
                      <a:pt x="10" y="22"/>
                    </a:lnTo>
                    <a:lnTo>
                      <a:pt x="8" y="22"/>
                    </a:lnTo>
                    <a:lnTo>
                      <a:pt x="4" y="22"/>
                    </a:lnTo>
                    <a:lnTo>
                      <a:pt x="4" y="18"/>
                    </a:lnTo>
                    <a:lnTo>
                      <a:pt x="4" y="14"/>
                    </a:lnTo>
                    <a:lnTo>
                      <a:pt x="4" y="12"/>
                    </a:lnTo>
                    <a:lnTo>
                      <a:pt x="4" y="8"/>
                    </a:lnTo>
                    <a:lnTo>
                      <a:pt x="4" y="4"/>
                    </a:lnTo>
                    <a:lnTo>
                      <a:pt x="8" y="4"/>
                    </a:lnTo>
                    <a:lnTo>
                      <a:pt x="10" y="0"/>
                    </a:lnTo>
                    <a:lnTo>
                      <a:pt x="14" y="0"/>
                    </a:lnTo>
                    <a:lnTo>
                      <a:pt x="14" y="4"/>
                    </a:lnTo>
                    <a:lnTo>
                      <a:pt x="18" y="4"/>
                    </a:lnTo>
                    <a:lnTo>
                      <a:pt x="18" y="4"/>
                    </a:lnTo>
                    <a:lnTo>
                      <a:pt x="18" y="4"/>
                    </a:lnTo>
                    <a:close/>
                    <a:moveTo>
                      <a:pt x="164" y="228"/>
                    </a:moveTo>
                    <a:lnTo>
                      <a:pt x="160" y="228"/>
                    </a:lnTo>
                    <a:lnTo>
                      <a:pt x="156" y="228"/>
                    </a:lnTo>
                    <a:lnTo>
                      <a:pt x="152" y="232"/>
                    </a:lnTo>
                    <a:lnTo>
                      <a:pt x="150" y="232"/>
                    </a:lnTo>
                    <a:lnTo>
                      <a:pt x="142" y="232"/>
                    </a:lnTo>
                    <a:lnTo>
                      <a:pt x="134" y="236"/>
                    </a:lnTo>
                    <a:lnTo>
                      <a:pt x="134" y="232"/>
                    </a:lnTo>
                    <a:lnTo>
                      <a:pt x="130" y="232"/>
                    </a:lnTo>
                    <a:lnTo>
                      <a:pt x="126" y="236"/>
                    </a:lnTo>
                    <a:lnTo>
                      <a:pt x="122" y="236"/>
                    </a:lnTo>
                    <a:lnTo>
                      <a:pt x="122" y="232"/>
                    </a:lnTo>
                    <a:lnTo>
                      <a:pt x="120" y="232"/>
                    </a:lnTo>
                    <a:lnTo>
                      <a:pt x="116" y="232"/>
                    </a:lnTo>
                    <a:lnTo>
                      <a:pt x="112" y="232"/>
                    </a:lnTo>
                    <a:lnTo>
                      <a:pt x="108" y="232"/>
                    </a:lnTo>
                    <a:lnTo>
                      <a:pt x="104" y="232"/>
                    </a:lnTo>
                    <a:lnTo>
                      <a:pt x="100" y="232"/>
                    </a:lnTo>
                    <a:lnTo>
                      <a:pt x="96" y="232"/>
                    </a:lnTo>
                    <a:lnTo>
                      <a:pt x="96" y="228"/>
                    </a:lnTo>
                    <a:lnTo>
                      <a:pt x="94" y="224"/>
                    </a:lnTo>
                    <a:lnTo>
                      <a:pt x="90" y="224"/>
                    </a:lnTo>
                    <a:lnTo>
                      <a:pt x="86" y="224"/>
                    </a:lnTo>
                    <a:lnTo>
                      <a:pt x="82" y="224"/>
                    </a:lnTo>
                    <a:lnTo>
                      <a:pt x="78" y="224"/>
                    </a:lnTo>
                    <a:lnTo>
                      <a:pt x="66" y="224"/>
                    </a:lnTo>
                    <a:lnTo>
                      <a:pt x="60" y="224"/>
                    </a:lnTo>
                    <a:lnTo>
                      <a:pt x="52" y="224"/>
                    </a:lnTo>
                    <a:lnTo>
                      <a:pt x="44" y="224"/>
                    </a:lnTo>
                    <a:lnTo>
                      <a:pt x="40" y="224"/>
                    </a:lnTo>
                    <a:lnTo>
                      <a:pt x="38" y="224"/>
                    </a:lnTo>
                    <a:lnTo>
                      <a:pt x="34" y="224"/>
                    </a:lnTo>
                    <a:lnTo>
                      <a:pt x="30" y="224"/>
                    </a:lnTo>
                    <a:lnTo>
                      <a:pt x="30" y="220"/>
                    </a:lnTo>
                    <a:lnTo>
                      <a:pt x="26" y="220"/>
                    </a:lnTo>
                    <a:lnTo>
                      <a:pt x="22" y="216"/>
                    </a:lnTo>
                    <a:lnTo>
                      <a:pt x="18" y="216"/>
                    </a:lnTo>
                    <a:lnTo>
                      <a:pt x="14" y="216"/>
                    </a:lnTo>
                    <a:lnTo>
                      <a:pt x="10" y="220"/>
                    </a:lnTo>
                    <a:lnTo>
                      <a:pt x="8" y="220"/>
                    </a:lnTo>
                    <a:lnTo>
                      <a:pt x="4" y="220"/>
                    </a:lnTo>
                    <a:lnTo>
                      <a:pt x="0" y="220"/>
                    </a:lnTo>
                    <a:lnTo>
                      <a:pt x="0" y="216"/>
                    </a:lnTo>
                    <a:lnTo>
                      <a:pt x="0" y="212"/>
                    </a:lnTo>
                    <a:lnTo>
                      <a:pt x="0" y="210"/>
                    </a:lnTo>
                    <a:lnTo>
                      <a:pt x="0" y="206"/>
                    </a:lnTo>
                    <a:lnTo>
                      <a:pt x="0" y="202"/>
                    </a:lnTo>
                    <a:lnTo>
                      <a:pt x="0" y="198"/>
                    </a:lnTo>
                    <a:lnTo>
                      <a:pt x="0" y="194"/>
                    </a:lnTo>
                    <a:lnTo>
                      <a:pt x="4" y="190"/>
                    </a:lnTo>
                    <a:lnTo>
                      <a:pt x="4" y="186"/>
                    </a:lnTo>
                    <a:lnTo>
                      <a:pt x="4" y="182"/>
                    </a:lnTo>
                    <a:lnTo>
                      <a:pt x="4" y="180"/>
                    </a:lnTo>
                    <a:lnTo>
                      <a:pt x="8" y="176"/>
                    </a:lnTo>
                    <a:lnTo>
                      <a:pt x="8" y="172"/>
                    </a:lnTo>
                    <a:lnTo>
                      <a:pt x="8" y="168"/>
                    </a:lnTo>
                    <a:lnTo>
                      <a:pt x="8" y="164"/>
                    </a:lnTo>
                    <a:lnTo>
                      <a:pt x="8" y="160"/>
                    </a:lnTo>
                    <a:lnTo>
                      <a:pt x="10" y="156"/>
                    </a:lnTo>
                    <a:lnTo>
                      <a:pt x="8" y="154"/>
                    </a:lnTo>
                    <a:lnTo>
                      <a:pt x="10" y="154"/>
                    </a:lnTo>
                    <a:lnTo>
                      <a:pt x="10" y="150"/>
                    </a:lnTo>
                    <a:lnTo>
                      <a:pt x="14" y="150"/>
                    </a:lnTo>
                    <a:lnTo>
                      <a:pt x="14" y="146"/>
                    </a:lnTo>
                    <a:lnTo>
                      <a:pt x="14" y="142"/>
                    </a:lnTo>
                    <a:lnTo>
                      <a:pt x="18" y="142"/>
                    </a:lnTo>
                    <a:lnTo>
                      <a:pt x="18" y="138"/>
                    </a:lnTo>
                    <a:lnTo>
                      <a:pt x="18" y="142"/>
                    </a:lnTo>
                    <a:lnTo>
                      <a:pt x="22" y="138"/>
                    </a:lnTo>
                    <a:lnTo>
                      <a:pt x="22" y="134"/>
                    </a:lnTo>
                    <a:lnTo>
                      <a:pt x="26" y="134"/>
                    </a:lnTo>
                    <a:lnTo>
                      <a:pt x="26" y="130"/>
                    </a:lnTo>
                    <a:lnTo>
                      <a:pt x="26" y="126"/>
                    </a:lnTo>
                    <a:lnTo>
                      <a:pt x="26" y="124"/>
                    </a:lnTo>
                    <a:lnTo>
                      <a:pt x="26" y="120"/>
                    </a:lnTo>
                    <a:lnTo>
                      <a:pt x="26" y="116"/>
                    </a:lnTo>
                    <a:lnTo>
                      <a:pt x="30" y="112"/>
                    </a:lnTo>
                    <a:lnTo>
                      <a:pt x="26" y="108"/>
                    </a:lnTo>
                    <a:lnTo>
                      <a:pt x="26" y="104"/>
                    </a:lnTo>
                    <a:lnTo>
                      <a:pt x="22" y="100"/>
                    </a:lnTo>
                    <a:lnTo>
                      <a:pt x="22" y="98"/>
                    </a:lnTo>
                    <a:lnTo>
                      <a:pt x="22" y="94"/>
                    </a:lnTo>
                    <a:lnTo>
                      <a:pt x="18" y="94"/>
                    </a:lnTo>
                    <a:lnTo>
                      <a:pt x="18" y="90"/>
                    </a:lnTo>
                    <a:lnTo>
                      <a:pt x="18" y="86"/>
                    </a:lnTo>
                    <a:lnTo>
                      <a:pt x="18" y="82"/>
                    </a:lnTo>
                    <a:lnTo>
                      <a:pt x="14" y="78"/>
                    </a:lnTo>
                    <a:lnTo>
                      <a:pt x="18" y="74"/>
                    </a:lnTo>
                    <a:lnTo>
                      <a:pt x="18" y="78"/>
                    </a:lnTo>
                    <a:lnTo>
                      <a:pt x="14" y="78"/>
                    </a:lnTo>
                    <a:lnTo>
                      <a:pt x="18" y="78"/>
                    </a:lnTo>
                    <a:lnTo>
                      <a:pt x="18" y="74"/>
                    </a:lnTo>
                    <a:lnTo>
                      <a:pt x="22" y="74"/>
                    </a:lnTo>
                    <a:lnTo>
                      <a:pt x="22" y="70"/>
                    </a:lnTo>
                    <a:lnTo>
                      <a:pt x="22" y="68"/>
                    </a:lnTo>
                    <a:lnTo>
                      <a:pt x="22" y="64"/>
                    </a:lnTo>
                    <a:lnTo>
                      <a:pt x="18" y="64"/>
                    </a:lnTo>
                    <a:lnTo>
                      <a:pt x="18" y="60"/>
                    </a:lnTo>
                    <a:lnTo>
                      <a:pt x="18" y="56"/>
                    </a:lnTo>
                    <a:lnTo>
                      <a:pt x="14" y="52"/>
                    </a:lnTo>
                    <a:lnTo>
                      <a:pt x="14" y="48"/>
                    </a:lnTo>
                    <a:lnTo>
                      <a:pt x="14" y="44"/>
                    </a:lnTo>
                    <a:lnTo>
                      <a:pt x="14" y="42"/>
                    </a:lnTo>
                    <a:lnTo>
                      <a:pt x="10" y="42"/>
                    </a:lnTo>
                    <a:lnTo>
                      <a:pt x="10" y="38"/>
                    </a:lnTo>
                    <a:lnTo>
                      <a:pt x="8" y="34"/>
                    </a:lnTo>
                    <a:lnTo>
                      <a:pt x="8" y="30"/>
                    </a:lnTo>
                    <a:lnTo>
                      <a:pt x="4" y="26"/>
                    </a:lnTo>
                    <a:lnTo>
                      <a:pt x="8" y="26"/>
                    </a:lnTo>
                    <a:lnTo>
                      <a:pt x="10" y="26"/>
                    </a:lnTo>
                    <a:lnTo>
                      <a:pt x="14" y="26"/>
                    </a:lnTo>
                    <a:lnTo>
                      <a:pt x="14" y="22"/>
                    </a:lnTo>
                    <a:lnTo>
                      <a:pt x="18" y="22"/>
                    </a:lnTo>
                    <a:lnTo>
                      <a:pt x="18" y="26"/>
                    </a:lnTo>
                    <a:lnTo>
                      <a:pt x="18" y="22"/>
                    </a:lnTo>
                    <a:lnTo>
                      <a:pt x="22" y="22"/>
                    </a:lnTo>
                    <a:lnTo>
                      <a:pt x="26" y="22"/>
                    </a:lnTo>
                    <a:lnTo>
                      <a:pt x="30" y="22"/>
                    </a:lnTo>
                    <a:lnTo>
                      <a:pt x="34" y="22"/>
                    </a:lnTo>
                    <a:lnTo>
                      <a:pt x="34" y="26"/>
                    </a:lnTo>
                    <a:lnTo>
                      <a:pt x="38" y="26"/>
                    </a:lnTo>
                    <a:lnTo>
                      <a:pt x="40" y="22"/>
                    </a:lnTo>
                    <a:lnTo>
                      <a:pt x="44" y="22"/>
                    </a:lnTo>
                    <a:lnTo>
                      <a:pt x="56" y="22"/>
                    </a:lnTo>
                    <a:lnTo>
                      <a:pt x="60" y="22"/>
                    </a:lnTo>
                    <a:lnTo>
                      <a:pt x="64" y="22"/>
                    </a:lnTo>
                    <a:lnTo>
                      <a:pt x="66" y="22"/>
                    </a:lnTo>
                    <a:lnTo>
                      <a:pt x="66" y="26"/>
                    </a:lnTo>
                    <a:lnTo>
                      <a:pt x="66" y="30"/>
                    </a:lnTo>
                    <a:lnTo>
                      <a:pt x="66" y="34"/>
                    </a:lnTo>
                    <a:lnTo>
                      <a:pt x="70" y="38"/>
                    </a:lnTo>
                    <a:lnTo>
                      <a:pt x="70" y="42"/>
                    </a:lnTo>
                    <a:lnTo>
                      <a:pt x="70" y="44"/>
                    </a:lnTo>
                    <a:lnTo>
                      <a:pt x="70" y="48"/>
                    </a:lnTo>
                    <a:lnTo>
                      <a:pt x="74" y="48"/>
                    </a:lnTo>
                    <a:lnTo>
                      <a:pt x="74" y="52"/>
                    </a:lnTo>
                    <a:lnTo>
                      <a:pt x="78" y="56"/>
                    </a:lnTo>
                    <a:lnTo>
                      <a:pt x="78" y="60"/>
                    </a:lnTo>
                    <a:lnTo>
                      <a:pt x="82" y="60"/>
                    </a:lnTo>
                    <a:lnTo>
                      <a:pt x="82" y="64"/>
                    </a:lnTo>
                    <a:lnTo>
                      <a:pt x="86" y="60"/>
                    </a:lnTo>
                    <a:lnTo>
                      <a:pt x="86" y="64"/>
                    </a:lnTo>
                    <a:lnTo>
                      <a:pt x="90" y="64"/>
                    </a:lnTo>
                    <a:lnTo>
                      <a:pt x="90" y="60"/>
                    </a:lnTo>
                    <a:lnTo>
                      <a:pt x="94" y="60"/>
                    </a:lnTo>
                    <a:lnTo>
                      <a:pt x="96" y="60"/>
                    </a:lnTo>
                    <a:lnTo>
                      <a:pt x="100" y="60"/>
                    </a:lnTo>
                    <a:lnTo>
                      <a:pt x="108" y="60"/>
                    </a:lnTo>
                    <a:lnTo>
                      <a:pt x="104" y="60"/>
                    </a:lnTo>
                    <a:lnTo>
                      <a:pt x="104" y="56"/>
                    </a:lnTo>
                    <a:lnTo>
                      <a:pt x="108" y="56"/>
                    </a:lnTo>
                    <a:lnTo>
                      <a:pt x="108" y="52"/>
                    </a:lnTo>
                    <a:lnTo>
                      <a:pt x="108" y="48"/>
                    </a:lnTo>
                    <a:lnTo>
                      <a:pt x="108" y="44"/>
                    </a:lnTo>
                    <a:lnTo>
                      <a:pt x="116" y="44"/>
                    </a:lnTo>
                    <a:lnTo>
                      <a:pt x="120" y="44"/>
                    </a:lnTo>
                    <a:lnTo>
                      <a:pt x="120" y="42"/>
                    </a:lnTo>
                    <a:lnTo>
                      <a:pt x="122" y="42"/>
                    </a:lnTo>
                    <a:lnTo>
                      <a:pt x="122" y="44"/>
                    </a:lnTo>
                    <a:lnTo>
                      <a:pt x="122" y="48"/>
                    </a:lnTo>
                    <a:lnTo>
                      <a:pt x="130" y="48"/>
                    </a:lnTo>
                    <a:lnTo>
                      <a:pt x="138" y="48"/>
                    </a:lnTo>
                    <a:lnTo>
                      <a:pt x="142" y="48"/>
                    </a:lnTo>
                    <a:lnTo>
                      <a:pt x="142" y="52"/>
                    </a:lnTo>
                    <a:lnTo>
                      <a:pt x="142" y="56"/>
                    </a:lnTo>
                    <a:lnTo>
                      <a:pt x="142" y="60"/>
                    </a:lnTo>
                    <a:lnTo>
                      <a:pt x="142" y="64"/>
                    </a:lnTo>
                    <a:lnTo>
                      <a:pt x="142" y="68"/>
                    </a:lnTo>
                    <a:lnTo>
                      <a:pt x="142" y="70"/>
                    </a:lnTo>
                    <a:lnTo>
                      <a:pt x="142" y="74"/>
                    </a:lnTo>
                    <a:lnTo>
                      <a:pt x="142" y="78"/>
                    </a:lnTo>
                    <a:lnTo>
                      <a:pt x="142" y="82"/>
                    </a:lnTo>
                    <a:lnTo>
                      <a:pt x="142" y="86"/>
                    </a:lnTo>
                    <a:lnTo>
                      <a:pt x="142" y="90"/>
                    </a:lnTo>
                    <a:lnTo>
                      <a:pt x="146" y="94"/>
                    </a:lnTo>
                    <a:lnTo>
                      <a:pt x="146" y="98"/>
                    </a:lnTo>
                    <a:lnTo>
                      <a:pt x="150" y="100"/>
                    </a:lnTo>
                    <a:lnTo>
                      <a:pt x="150" y="104"/>
                    </a:lnTo>
                    <a:lnTo>
                      <a:pt x="150" y="108"/>
                    </a:lnTo>
                    <a:lnTo>
                      <a:pt x="146" y="108"/>
                    </a:lnTo>
                    <a:lnTo>
                      <a:pt x="146" y="112"/>
                    </a:lnTo>
                    <a:lnTo>
                      <a:pt x="146" y="116"/>
                    </a:lnTo>
                    <a:lnTo>
                      <a:pt x="150" y="116"/>
                    </a:lnTo>
                    <a:lnTo>
                      <a:pt x="150" y="112"/>
                    </a:lnTo>
                    <a:lnTo>
                      <a:pt x="152" y="112"/>
                    </a:lnTo>
                    <a:lnTo>
                      <a:pt x="156" y="112"/>
                    </a:lnTo>
                    <a:lnTo>
                      <a:pt x="160" y="112"/>
                    </a:lnTo>
                    <a:lnTo>
                      <a:pt x="164" y="112"/>
                    </a:lnTo>
                    <a:lnTo>
                      <a:pt x="168" y="112"/>
                    </a:lnTo>
                    <a:lnTo>
                      <a:pt x="172" y="112"/>
                    </a:lnTo>
                    <a:lnTo>
                      <a:pt x="172" y="108"/>
                    </a:lnTo>
                    <a:lnTo>
                      <a:pt x="172" y="112"/>
                    </a:lnTo>
                    <a:lnTo>
                      <a:pt x="172" y="116"/>
                    </a:lnTo>
                    <a:lnTo>
                      <a:pt x="172" y="120"/>
                    </a:lnTo>
                    <a:lnTo>
                      <a:pt x="172" y="124"/>
                    </a:lnTo>
                    <a:lnTo>
                      <a:pt x="172" y="126"/>
                    </a:lnTo>
                    <a:lnTo>
                      <a:pt x="172" y="134"/>
                    </a:lnTo>
                    <a:lnTo>
                      <a:pt x="172" y="138"/>
                    </a:lnTo>
                    <a:lnTo>
                      <a:pt x="172" y="142"/>
                    </a:lnTo>
                    <a:lnTo>
                      <a:pt x="172" y="146"/>
                    </a:lnTo>
                    <a:lnTo>
                      <a:pt x="168" y="146"/>
                    </a:lnTo>
                    <a:lnTo>
                      <a:pt x="164" y="146"/>
                    </a:lnTo>
                    <a:lnTo>
                      <a:pt x="160" y="146"/>
                    </a:lnTo>
                    <a:lnTo>
                      <a:pt x="156" y="146"/>
                    </a:lnTo>
                    <a:lnTo>
                      <a:pt x="150" y="146"/>
                    </a:lnTo>
                    <a:lnTo>
                      <a:pt x="142" y="146"/>
                    </a:lnTo>
                    <a:lnTo>
                      <a:pt x="142" y="154"/>
                    </a:lnTo>
                    <a:lnTo>
                      <a:pt x="142" y="160"/>
                    </a:lnTo>
                    <a:lnTo>
                      <a:pt x="142" y="164"/>
                    </a:lnTo>
                    <a:lnTo>
                      <a:pt x="142" y="172"/>
                    </a:lnTo>
                    <a:lnTo>
                      <a:pt x="142" y="176"/>
                    </a:lnTo>
                    <a:lnTo>
                      <a:pt x="142" y="180"/>
                    </a:lnTo>
                    <a:lnTo>
                      <a:pt x="142" y="190"/>
                    </a:lnTo>
                    <a:lnTo>
                      <a:pt x="142" y="198"/>
                    </a:lnTo>
                    <a:lnTo>
                      <a:pt x="142" y="202"/>
                    </a:lnTo>
                    <a:lnTo>
                      <a:pt x="146" y="202"/>
                    </a:lnTo>
                    <a:lnTo>
                      <a:pt x="146" y="206"/>
                    </a:lnTo>
                    <a:lnTo>
                      <a:pt x="146" y="210"/>
                    </a:lnTo>
                    <a:lnTo>
                      <a:pt x="150" y="210"/>
                    </a:lnTo>
                    <a:lnTo>
                      <a:pt x="150" y="212"/>
                    </a:lnTo>
                    <a:lnTo>
                      <a:pt x="152" y="216"/>
                    </a:lnTo>
                    <a:lnTo>
                      <a:pt x="160" y="224"/>
                    </a:lnTo>
                    <a:lnTo>
                      <a:pt x="164" y="228"/>
                    </a:lnTo>
                    <a:lnTo>
                      <a:pt x="164" y="228"/>
                    </a:lnTo>
                    <a:lnTo>
                      <a:pt x="164" y="2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2" name="Freeform 129">
                <a:extLst>
                  <a:ext uri="{FF2B5EF4-FFF2-40B4-BE49-F238E27FC236}">
                    <a16:creationId xmlns:a16="http://schemas.microsoft.com/office/drawing/2014/main" id="{A9D9900E-09A9-4595-B962-CD7E73AB70D2}"/>
                  </a:ext>
                </a:extLst>
              </p:cNvPr>
              <p:cNvSpPr>
                <a:spLocks/>
              </p:cNvSpPr>
              <p:nvPr/>
            </p:nvSpPr>
            <p:spPr bwMode="auto">
              <a:xfrm>
                <a:off x="4375740" y="9652963"/>
                <a:ext cx="76674" cy="188199"/>
              </a:xfrm>
              <a:custGeom>
                <a:avLst/>
                <a:gdLst>
                  <a:gd name="T0" fmla="*/ 30 w 44"/>
                  <a:gd name="T1" fmla="*/ 90 h 108"/>
                  <a:gd name="T2" fmla="*/ 26 w 44"/>
                  <a:gd name="T3" fmla="*/ 96 h 108"/>
                  <a:gd name="T4" fmla="*/ 26 w 44"/>
                  <a:gd name="T5" fmla="*/ 104 h 108"/>
                  <a:gd name="T6" fmla="*/ 26 w 44"/>
                  <a:gd name="T7" fmla="*/ 104 h 108"/>
                  <a:gd name="T8" fmla="*/ 22 w 44"/>
                  <a:gd name="T9" fmla="*/ 104 h 108"/>
                  <a:gd name="T10" fmla="*/ 18 w 44"/>
                  <a:gd name="T11" fmla="*/ 108 h 108"/>
                  <a:gd name="T12" fmla="*/ 10 w 44"/>
                  <a:gd name="T13" fmla="*/ 108 h 108"/>
                  <a:gd name="T14" fmla="*/ 10 w 44"/>
                  <a:gd name="T15" fmla="*/ 108 h 108"/>
                  <a:gd name="T16" fmla="*/ 14 w 44"/>
                  <a:gd name="T17" fmla="*/ 108 h 108"/>
                  <a:gd name="T18" fmla="*/ 10 w 44"/>
                  <a:gd name="T19" fmla="*/ 100 h 108"/>
                  <a:gd name="T20" fmla="*/ 10 w 44"/>
                  <a:gd name="T21" fmla="*/ 100 h 108"/>
                  <a:gd name="T22" fmla="*/ 10 w 44"/>
                  <a:gd name="T23" fmla="*/ 96 h 108"/>
                  <a:gd name="T24" fmla="*/ 10 w 44"/>
                  <a:gd name="T25" fmla="*/ 90 h 108"/>
                  <a:gd name="T26" fmla="*/ 10 w 44"/>
                  <a:gd name="T27" fmla="*/ 86 h 108"/>
                  <a:gd name="T28" fmla="*/ 10 w 44"/>
                  <a:gd name="T29" fmla="*/ 78 h 108"/>
                  <a:gd name="T30" fmla="*/ 10 w 44"/>
                  <a:gd name="T31" fmla="*/ 66 h 108"/>
                  <a:gd name="T32" fmla="*/ 10 w 44"/>
                  <a:gd name="T33" fmla="*/ 60 h 108"/>
                  <a:gd name="T34" fmla="*/ 10 w 44"/>
                  <a:gd name="T35" fmla="*/ 56 h 108"/>
                  <a:gd name="T36" fmla="*/ 6 w 44"/>
                  <a:gd name="T37" fmla="*/ 56 h 108"/>
                  <a:gd name="T38" fmla="*/ 6 w 44"/>
                  <a:gd name="T39" fmla="*/ 52 h 108"/>
                  <a:gd name="T40" fmla="*/ 6 w 44"/>
                  <a:gd name="T41" fmla="*/ 48 h 108"/>
                  <a:gd name="T42" fmla="*/ 6 w 44"/>
                  <a:gd name="T43" fmla="*/ 40 h 108"/>
                  <a:gd name="T44" fmla="*/ 0 w 44"/>
                  <a:gd name="T45" fmla="*/ 38 h 108"/>
                  <a:gd name="T46" fmla="*/ 0 w 44"/>
                  <a:gd name="T47" fmla="*/ 34 h 108"/>
                  <a:gd name="T48" fmla="*/ 0 w 44"/>
                  <a:gd name="T49" fmla="*/ 30 h 108"/>
                  <a:gd name="T50" fmla="*/ 0 w 44"/>
                  <a:gd name="T51" fmla="*/ 26 h 108"/>
                  <a:gd name="T52" fmla="*/ 2 w 44"/>
                  <a:gd name="T53" fmla="*/ 22 h 108"/>
                  <a:gd name="T54" fmla="*/ 6 w 44"/>
                  <a:gd name="T55" fmla="*/ 18 h 108"/>
                  <a:gd name="T56" fmla="*/ 6 w 44"/>
                  <a:gd name="T57" fmla="*/ 18 h 108"/>
                  <a:gd name="T58" fmla="*/ 10 w 44"/>
                  <a:gd name="T59" fmla="*/ 18 h 108"/>
                  <a:gd name="T60" fmla="*/ 14 w 44"/>
                  <a:gd name="T61" fmla="*/ 18 h 108"/>
                  <a:gd name="T62" fmla="*/ 18 w 44"/>
                  <a:gd name="T63" fmla="*/ 18 h 108"/>
                  <a:gd name="T64" fmla="*/ 18 w 44"/>
                  <a:gd name="T65" fmla="*/ 14 h 108"/>
                  <a:gd name="T66" fmla="*/ 22 w 44"/>
                  <a:gd name="T67" fmla="*/ 12 h 108"/>
                  <a:gd name="T68" fmla="*/ 22 w 44"/>
                  <a:gd name="T69" fmla="*/ 8 h 108"/>
                  <a:gd name="T70" fmla="*/ 26 w 44"/>
                  <a:gd name="T71" fmla="*/ 4 h 108"/>
                  <a:gd name="T72" fmla="*/ 30 w 44"/>
                  <a:gd name="T73" fmla="*/ 0 h 108"/>
                  <a:gd name="T74" fmla="*/ 34 w 44"/>
                  <a:gd name="T75" fmla="*/ 8 h 108"/>
                  <a:gd name="T76" fmla="*/ 36 w 44"/>
                  <a:gd name="T77" fmla="*/ 12 h 108"/>
                  <a:gd name="T78" fmla="*/ 36 w 44"/>
                  <a:gd name="T79" fmla="*/ 12 h 108"/>
                  <a:gd name="T80" fmla="*/ 40 w 44"/>
                  <a:gd name="T81" fmla="*/ 14 h 108"/>
                  <a:gd name="T82" fmla="*/ 40 w 44"/>
                  <a:gd name="T83" fmla="*/ 22 h 108"/>
                  <a:gd name="T84" fmla="*/ 40 w 44"/>
                  <a:gd name="T85" fmla="*/ 26 h 108"/>
                  <a:gd name="T86" fmla="*/ 40 w 44"/>
                  <a:gd name="T87" fmla="*/ 30 h 108"/>
                  <a:gd name="T88" fmla="*/ 44 w 44"/>
                  <a:gd name="T89" fmla="*/ 30 h 108"/>
                  <a:gd name="T90" fmla="*/ 40 w 44"/>
                  <a:gd name="T91" fmla="*/ 38 h 108"/>
                  <a:gd name="T92" fmla="*/ 40 w 44"/>
                  <a:gd name="T93" fmla="*/ 38 h 108"/>
                  <a:gd name="T94" fmla="*/ 40 w 44"/>
                  <a:gd name="T95" fmla="*/ 40 h 108"/>
                  <a:gd name="T96" fmla="*/ 36 w 44"/>
                  <a:gd name="T97" fmla="*/ 44 h 108"/>
                  <a:gd name="T98" fmla="*/ 36 w 44"/>
                  <a:gd name="T99" fmla="*/ 48 h 108"/>
                  <a:gd name="T100" fmla="*/ 34 w 44"/>
                  <a:gd name="T101" fmla="*/ 52 h 108"/>
                  <a:gd name="T102" fmla="*/ 34 w 44"/>
                  <a:gd name="T103" fmla="*/ 56 h 108"/>
                  <a:gd name="T104" fmla="*/ 30 w 44"/>
                  <a:gd name="T105" fmla="*/ 60 h 108"/>
                  <a:gd name="T106" fmla="*/ 30 w 44"/>
                  <a:gd name="T107" fmla="*/ 60 h 108"/>
                  <a:gd name="T108" fmla="*/ 26 w 44"/>
                  <a:gd name="T109" fmla="*/ 66 h 108"/>
                  <a:gd name="T110" fmla="*/ 26 w 44"/>
                  <a:gd name="T111" fmla="*/ 70 h 108"/>
                  <a:gd name="T112" fmla="*/ 26 w 44"/>
                  <a:gd name="T113" fmla="*/ 74 h 108"/>
                  <a:gd name="T114" fmla="*/ 26 w 44"/>
                  <a:gd name="T115" fmla="*/ 78 h 108"/>
                  <a:gd name="T116" fmla="*/ 26 w 44"/>
                  <a:gd name="T117" fmla="*/ 82 h 108"/>
                  <a:gd name="T118" fmla="*/ 26 w 44"/>
                  <a:gd name="T11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08">
                    <a:moveTo>
                      <a:pt x="26" y="82"/>
                    </a:moveTo>
                    <a:lnTo>
                      <a:pt x="26" y="82"/>
                    </a:lnTo>
                    <a:lnTo>
                      <a:pt x="26" y="86"/>
                    </a:lnTo>
                    <a:lnTo>
                      <a:pt x="30" y="90"/>
                    </a:lnTo>
                    <a:lnTo>
                      <a:pt x="30" y="92"/>
                    </a:lnTo>
                    <a:lnTo>
                      <a:pt x="26" y="92"/>
                    </a:lnTo>
                    <a:lnTo>
                      <a:pt x="26" y="96"/>
                    </a:lnTo>
                    <a:lnTo>
                      <a:pt x="26" y="96"/>
                    </a:lnTo>
                    <a:lnTo>
                      <a:pt x="26" y="96"/>
                    </a:lnTo>
                    <a:lnTo>
                      <a:pt x="26" y="100"/>
                    </a:lnTo>
                    <a:lnTo>
                      <a:pt x="26" y="100"/>
                    </a:lnTo>
                    <a:lnTo>
                      <a:pt x="26" y="104"/>
                    </a:lnTo>
                    <a:lnTo>
                      <a:pt x="26" y="104"/>
                    </a:lnTo>
                    <a:lnTo>
                      <a:pt x="26" y="104"/>
                    </a:lnTo>
                    <a:lnTo>
                      <a:pt x="26" y="104"/>
                    </a:lnTo>
                    <a:lnTo>
                      <a:pt x="26" y="104"/>
                    </a:lnTo>
                    <a:lnTo>
                      <a:pt x="22" y="104"/>
                    </a:lnTo>
                    <a:lnTo>
                      <a:pt x="22" y="104"/>
                    </a:lnTo>
                    <a:lnTo>
                      <a:pt x="22" y="104"/>
                    </a:lnTo>
                    <a:lnTo>
                      <a:pt x="22" y="104"/>
                    </a:lnTo>
                    <a:lnTo>
                      <a:pt x="22" y="104"/>
                    </a:lnTo>
                    <a:lnTo>
                      <a:pt x="22" y="104"/>
                    </a:lnTo>
                    <a:lnTo>
                      <a:pt x="22" y="108"/>
                    </a:lnTo>
                    <a:lnTo>
                      <a:pt x="18" y="108"/>
                    </a:lnTo>
                    <a:lnTo>
                      <a:pt x="18" y="108"/>
                    </a:lnTo>
                    <a:lnTo>
                      <a:pt x="14" y="108"/>
                    </a:lnTo>
                    <a:lnTo>
                      <a:pt x="14" y="108"/>
                    </a:lnTo>
                    <a:lnTo>
                      <a:pt x="10" y="108"/>
                    </a:lnTo>
                    <a:lnTo>
                      <a:pt x="10" y="108"/>
                    </a:lnTo>
                    <a:lnTo>
                      <a:pt x="10" y="108"/>
                    </a:lnTo>
                    <a:lnTo>
                      <a:pt x="10" y="108"/>
                    </a:lnTo>
                    <a:lnTo>
                      <a:pt x="10" y="108"/>
                    </a:lnTo>
                    <a:lnTo>
                      <a:pt x="10" y="108"/>
                    </a:lnTo>
                    <a:lnTo>
                      <a:pt x="14" y="108"/>
                    </a:lnTo>
                    <a:lnTo>
                      <a:pt x="14" y="108"/>
                    </a:lnTo>
                    <a:lnTo>
                      <a:pt x="14" y="108"/>
                    </a:lnTo>
                    <a:lnTo>
                      <a:pt x="14" y="104"/>
                    </a:lnTo>
                    <a:lnTo>
                      <a:pt x="14" y="104"/>
                    </a:lnTo>
                    <a:lnTo>
                      <a:pt x="10" y="100"/>
                    </a:lnTo>
                    <a:lnTo>
                      <a:pt x="10" y="100"/>
                    </a:lnTo>
                    <a:lnTo>
                      <a:pt x="10" y="100"/>
                    </a:lnTo>
                    <a:lnTo>
                      <a:pt x="10" y="100"/>
                    </a:lnTo>
                    <a:lnTo>
                      <a:pt x="10" y="100"/>
                    </a:lnTo>
                    <a:lnTo>
                      <a:pt x="10" y="100"/>
                    </a:lnTo>
                    <a:lnTo>
                      <a:pt x="10" y="100"/>
                    </a:lnTo>
                    <a:lnTo>
                      <a:pt x="10" y="96"/>
                    </a:lnTo>
                    <a:lnTo>
                      <a:pt x="10" y="96"/>
                    </a:lnTo>
                    <a:lnTo>
                      <a:pt x="10" y="96"/>
                    </a:lnTo>
                    <a:lnTo>
                      <a:pt x="10" y="96"/>
                    </a:lnTo>
                    <a:lnTo>
                      <a:pt x="10" y="92"/>
                    </a:lnTo>
                    <a:lnTo>
                      <a:pt x="10" y="92"/>
                    </a:lnTo>
                    <a:lnTo>
                      <a:pt x="10" y="90"/>
                    </a:lnTo>
                    <a:lnTo>
                      <a:pt x="10" y="90"/>
                    </a:lnTo>
                    <a:lnTo>
                      <a:pt x="10" y="86"/>
                    </a:lnTo>
                    <a:lnTo>
                      <a:pt x="10" y="86"/>
                    </a:lnTo>
                    <a:lnTo>
                      <a:pt x="10" y="86"/>
                    </a:lnTo>
                    <a:lnTo>
                      <a:pt x="10" y="86"/>
                    </a:lnTo>
                    <a:lnTo>
                      <a:pt x="10" y="86"/>
                    </a:lnTo>
                    <a:lnTo>
                      <a:pt x="10" y="82"/>
                    </a:lnTo>
                    <a:lnTo>
                      <a:pt x="10" y="78"/>
                    </a:lnTo>
                    <a:lnTo>
                      <a:pt x="10" y="70"/>
                    </a:lnTo>
                    <a:lnTo>
                      <a:pt x="10" y="70"/>
                    </a:lnTo>
                    <a:lnTo>
                      <a:pt x="10" y="70"/>
                    </a:lnTo>
                    <a:lnTo>
                      <a:pt x="10" y="66"/>
                    </a:lnTo>
                    <a:lnTo>
                      <a:pt x="10" y="64"/>
                    </a:lnTo>
                    <a:lnTo>
                      <a:pt x="10" y="64"/>
                    </a:lnTo>
                    <a:lnTo>
                      <a:pt x="10" y="60"/>
                    </a:lnTo>
                    <a:lnTo>
                      <a:pt x="10" y="60"/>
                    </a:lnTo>
                    <a:lnTo>
                      <a:pt x="10" y="56"/>
                    </a:lnTo>
                    <a:lnTo>
                      <a:pt x="10" y="56"/>
                    </a:lnTo>
                    <a:lnTo>
                      <a:pt x="10" y="56"/>
                    </a:lnTo>
                    <a:lnTo>
                      <a:pt x="10" y="56"/>
                    </a:lnTo>
                    <a:lnTo>
                      <a:pt x="10" y="56"/>
                    </a:lnTo>
                    <a:lnTo>
                      <a:pt x="6" y="56"/>
                    </a:lnTo>
                    <a:lnTo>
                      <a:pt x="6" y="56"/>
                    </a:lnTo>
                    <a:lnTo>
                      <a:pt x="6" y="56"/>
                    </a:lnTo>
                    <a:lnTo>
                      <a:pt x="6" y="52"/>
                    </a:lnTo>
                    <a:lnTo>
                      <a:pt x="6" y="52"/>
                    </a:lnTo>
                    <a:lnTo>
                      <a:pt x="6" y="52"/>
                    </a:lnTo>
                    <a:lnTo>
                      <a:pt x="6" y="52"/>
                    </a:lnTo>
                    <a:lnTo>
                      <a:pt x="6" y="52"/>
                    </a:lnTo>
                    <a:lnTo>
                      <a:pt x="6" y="52"/>
                    </a:lnTo>
                    <a:lnTo>
                      <a:pt x="6" y="48"/>
                    </a:lnTo>
                    <a:lnTo>
                      <a:pt x="6" y="48"/>
                    </a:lnTo>
                    <a:lnTo>
                      <a:pt x="6" y="44"/>
                    </a:lnTo>
                    <a:lnTo>
                      <a:pt x="6" y="44"/>
                    </a:lnTo>
                    <a:lnTo>
                      <a:pt x="6" y="40"/>
                    </a:lnTo>
                    <a:lnTo>
                      <a:pt x="6" y="40"/>
                    </a:lnTo>
                    <a:lnTo>
                      <a:pt x="2" y="40"/>
                    </a:lnTo>
                    <a:lnTo>
                      <a:pt x="2" y="40"/>
                    </a:lnTo>
                    <a:lnTo>
                      <a:pt x="2" y="40"/>
                    </a:lnTo>
                    <a:lnTo>
                      <a:pt x="0" y="38"/>
                    </a:lnTo>
                    <a:lnTo>
                      <a:pt x="0" y="34"/>
                    </a:lnTo>
                    <a:lnTo>
                      <a:pt x="0" y="34"/>
                    </a:lnTo>
                    <a:lnTo>
                      <a:pt x="0" y="34"/>
                    </a:lnTo>
                    <a:lnTo>
                      <a:pt x="0" y="34"/>
                    </a:lnTo>
                    <a:lnTo>
                      <a:pt x="0" y="34"/>
                    </a:lnTo>
                    <a:lnTo>
                      <a:pt x="0" y="30"/>
                    </a:lnTo>
                    <a:lnTo>
                      <a:pt x="0" y="30"/>
                    </a:lnTo>
                    <a:lnTo>
                      <a:pt x="0" y="30"/>
                    </a:lnTo>
                    <a:lnTo>
                      <a:pt x="0" y="30"/>
                    </a:lnTo>
                    <a:lnTo>
                      <a:pt x="0" y="30"/>
                    </a:lnTo>
                    <a:lnTo>
                      <a:pt x="0" y="30"/>
                    </a:lnTo>
                    <a:lnTo>
                      <a:pt x="0" y="26"/>
                    </a:lnTo>
                    <a:lnTo>
                      <a:pt x="0" y="26"/>
                    </a:lnTo>
                    <a:lnTo>
                      <a:pt x="2" y="26"/>
                    </a:lnTo>
                    <a:lnTo>
                      <a:pt x="2" y="26"/>
                    </a:lnTo>
                    <a:lnTo>
                      <a:pt x="2" y="22"/>
                    </a:lnTo>
                    <a:lnTo>
                      <a:pt x="2" y="22"/>
                    </a:lnTo>
                    <a:lnTo>
                      <a:pt x="6" y="22"/>
                    </a:lnTo>
                    <a:lnTo>
                      <a:pt x="6" y="22"/>
                    </a:lnTo>
                    <a:lnTo>
                      <a:pt x="6" y="18"/>
                    </a:lnTo>
                    <a:lnTo>
                      <a:pt x="6" y="18"/>
                    </a:lnTo>
                    <a:lnTo>
                      <a:pt x="6" y="18"/>
                    </a:lnTo>
                    <a:lnTo>
                      <a:pt x="6" y="18"/>
                    </a:lnTo>
                    <a:lnTo>
                      <a:pt x="6" y="18"/>
                    </a:lnTo>
                    <a:lnTo>
                      <a:pt x="6" y="18"/>
                    </a:lnTo>
                    <a:lnTo>
                      <a:pt x="10" y="18"/>
                    </a:lnTo>
                    <a:lnTo>
                      <a:pt x="10" y="18"/>
                    </a:lnTo>
                    <a:lnTo>
                      <a:pt x="10" y="18"/>
                    </a:lnTo>
                    <a:lnTo>
                      <a:pt x="10" y="18"/>
                    </a:lnTo>
                    <a:lnTo>
                      <a:pt x="10" y="18"/>
                    </a:lnTo>
                    <a:lnTo>
                      <a:pt x="14" y="18"/>
                    </a:lnTo>
                    <a:lnTo>
                      <a:pt x="14" y="18"/>
                    </a:lnTo>
                    <a:lnTo>
                      <a:pt x="14" y="18"/>
                    </a:lnTo>
                    <a:lnTo>
                      <a:pt x="14" y="18"/>
                    </a:lnTo>
                    <a:lnTo>
                      <a:pt x="18" y="18"/>
                    </a:lnTo>
                    <a:lnTo>
                      <a:pt x="18" y="18"/>
                    </a:lnTo>
                    <a:lnTo>
                      <a:pt x="18" y="18"/>
                    </a:lnTo>
                    <a:lnTo>
                      <a:pt x="18" y="18"/>
                    </a:lnTo>
                    <a:lnTo>
                      <a:pt x="18" y="18"/>
                    </a:lnTo>
                    <a:lnTo>
                      <a:pt x="18" y="14"/>
                    </a:lnTo>
                    <a:lnTo>
                      <a:pt x="22" y="14"/>
                    </a:lnTo>
                    <a:lnTo>
                      <a:pt x="22" y="14"/>
                    </a:lnTo>
                    <a:lnTo>
                      <a:pt x="22" y="12"/>
                    </a:lnTo>
                    <a:lnTo>
                      <a:pt x="22" y="12"/>
                    </a:lnTo>
                    <a:lnTo>
                      <a:pt x="22" y="12"/>
                    </a:lnTo>
                    <a:lnTo>
                      <a:pt x="22" y="12"/>
                    </a:lnTo>
                    <a:lnTo>
                      <a:pt x="22" y="8"/>
                    </a:lnTo>
                    <a:lnTo>
                      <a:pt x="22" y="8"/>
                    </a:lnTo>
                    <a:lnTo>
                      <a:pt x="22" y="4"/>
                    </a:lnTo>
                    <a:lnTo>
                      <a:pt x="22" y="4"/>
                    </a:lnTo>
                    <a:lnTo>
                      <a:pt x="26" y="4"/>
                    </a:lnTo>
                    <a:lnTo>
                      <a:pt x="26" y="4"/>
                    </a:lnTo>
                    <a:lnTo>
                      <a:pt x="26" y="4"/>
                    </a:lnTo>
                    <a:lnTo>
                      <a:pt x="26" y="4"/>
                    </a:lnTo>
                    <a:lnTo>
                      <a:pt x="30" y="4"/>
                    </a:lnTo>
                    <a:lnTo>
                      <a:pt x="30" y="0"/>
                    </a:lnTo>
                    <a:lnTo>
                      <a:pt x="30" y="4"/>
                    </a:lnTo>
                    <a:lnTo>
                      <a:pt x="30" y="4"/>
                    </a:lnTo>
                    <a:lnTo>
                      <a:pt x="34" y="8"/>
                    </a:lnTo>
                    <a:lnTo>
                      <a:pt x="34" y="8"/>
                    </a:lnTo>
                    <a:lnTo>
                      <a:pt x="34" y="8"/>
                    </a:lnTo>
                    <a:lnTo>
                      <a:pt x="34" y="12"/>
                    </a:lnTo>
                    <a:lnTo>
                      <a:pt x="36" y="12"/>
                    </a:lnTo>
                    <a:lnTo>
                      <a:pt x="36" y="12"/>
                    </a:lnTo>
                    <a:lnTo>
                      <a:pt x="36" y="12"/>
                    </a:lnTo>
                    <a:lnTo>
                      <a:pt x="36" y="12"/>
                    </a:lnTo>
                    <a:lnTo>
                      <a:pt x="36" y="12"/>
                    </a:lnTo>
                    <a:lnTo>
                      <a:pt x="36" y="12"/>
                    </a:lnTo>
                    <a:lnTo>
                      <a:pt x="36" y="12"/>
                    </a:lnTo>
                    <a:lnTo>
                      <a:pt x="40" y="14"/>
                    </a:lnTo>
                    <a:lnTo>
                      <a:pt x="40" y="14"/>
                    </a:lnTo>
                    <a:lnTo>
                      <a:pt x="40" y="14"/>
                    </a:lnTo>
                    <a:lnTo>
                      <a:pt x="36" y="14"/>
                    </a:lnTo>
                    <a:lnTo>
                      <a:pt x="36" y="18"/>
                    </a:lnTo>
                    <a:lnTo>
                      <a:pt x="40" y="22"/>
                    </a:lnTo>
                    <a:lnTo>
                      <a:pt x="40" y="22"/>
                    </a:lnTo>
                    <a:lnTo>
                      <a:pt x="40" y="22"/>
                    </a:lnTo>
                    <a:lnTo>
                      <a:pt x="40" y="22"/>
                    </a:lnTo>
                    <a:lnTo>
                      <a:pt x="40" y="26"/>
                    </a:lnTo>
                    <a:lnTo>
                      <a:pt x="40" y="26"/>
                    </a:lnTo>
                    <a:lnTo>
                      <a:pt x="40" y="26"/>
                    </a:lnTo>
                    <a:lnTo>
                      <a:pt x="40" y="26"/>
                    </a:lnTo>
                    <a:lnTo>
                      <a:pt x="40" y="30"/>
                    </a:lnTo>
                    <a:lnTo>
                      <a:pt x="40" y="30"/>
                    </a:lnTo>
                    <a:lnTo>
                      <a:pt x="40" y="30"/>
                    </a:lnTo>
                    <a:lnTo>
                      <a:pt x="40" y="30"/>
                    </a:lnTo>
                    <a:lnTo>
                      <a:pt x="44" y="30"/>
                    </a:lnTo>
                    <a:lnTo>
                      <a:pt x="44" y="30"/>
                    </a:lnTo>
                    <a:lnTo>
                      <a:pt x="44" y="34"/>
                    </a:lnTo>
                    <a:lnTo>
                      <a:pt x="40" y="34"/>
                    </a:lnTo>
                    <a:lnTo>
                      <a:pt x="40" y="38"/>
                    </a:lnTo>
                    <a:lnTo>
                      <a:pt x="40" y="38"/>
                    </a:lnTo>
                    <a:lnTo>
                      <a:pt x="40" y="38"/>
                    </a:lnTo>
                    <a:lnTo>
                      <a:pt x="40" y="38"/>
                    </a:lnTo>
                    <a:lnTo>
                      <a:pt x="40" y="38"/>
                    </a:lnTo>
                    <a:lnTo>
                      <a:pt x="40" y="38"/>
                    </a:lnTo>
                    <a:lnTo>
                      <a:pt x="40" y="40"/>
                    </a:lnTo>
                    <a:lnTo>
                      <a:pt x="40" y="40"/>
                    </a:lnTo>
                    <a:lnTo>
                      <a:pt x="40" y="40"/>
                    </a:lnTo>
                    <a:lnTo>
                      <a:pt x="40" y="40"/>
                    </a:lnTo>
                    <a:lnTo>
                      <a:pt x="40" y="44"/>
                    </a:lnTo>
                    <a:lnTo>
                      <a:pt x="40" y="44"/>
                    </a:lnTo>
                    <a:lnTo>
                      <a:pt x="36" y="44"/>
                    </a:lnTo>
                    <a:lnTo>
                      <a:pt x="36" y="44"/>
                    </a:lnTo>
                    <a:lnTo>
                      <a:pt x="36" y="44"/>
                    </a:lnTo>
                    <a:lnTo>
                      <a:pt x="36" y="48"/>
                    </a:lnTo>
                    <a:lnTo>
                      <a:pt x="36" y="48"/>
                    </a:lnTo>
                    <a:lnTo>
                      <a:pt x="36" y="48"/>
                    </a:lnTo>
                    <a:lnTo>
                      <a:pt x="36" y="48"/>
                    </a:lnTo>
                    <a:lnTo>
                      <a:pt x="36" y="48"/>
                    </a:lnTo>
                    <a:lnTo>
                      <a:pt x="36" y="48"/>
                    </a:lnTo>
                    <a:lnTo>
                      <a:pt x="34" y="52"/>
                    </a:lnTo>
                    <a:lnTo>
                      <a:pt x="34" y="52"/>
                    </a:lnTo>
                    <a:lnTo>
                      <a:pt x="34" y="52"/>
                    </a:lnTo>
                    <a:lnTo>
                      <a:pt x="34" y="52"/>
                    </a:lnTo>
                    <a:lnTo>
                      <a:pt x="34" y="56"/>
                    </a:lnTo>
                    <a:lnTo>
                      <a:pt x="34" y="56"/>
                    </a:lnTo>
                    <a:lnTo>
                      <a:pt x="34" y="60"/>
                    </a:lnTo>
                    <a:lnTo>
                      <a:pt x="30" y="60"/>
                    </a:lnTo>
                    <a:lnTo>
                      <a:pt x="30" y="60"/>
                    </a:lnTo>
                    <a:lnTo>
                      <a:pt x="30" y="60"/>
                    </a:lnTo>
                    <a:lnTo>
                      <a:pt x="30" y="60"/>
                    </a:lnTo>
                    <a:lnTo>
                      <a:pt x="30" y="60"/>
                    </a:lnTo>
                    <a:lnTo>
                      <a:pt x="30" y="60"/>
                    </a:lnTo>
                    <a:lnTo>
                      <a:pt x="26" y="64"/>
                    </a:lnTo>
                    <a:lnTo>
                      <a:pt x="26" y="64"/>
                    </a:lnTo>
                    <a:lnTo>
                      <a:pt x="26" y="64"/>
                    </a:lnTo>
                    <a:lnTo>
                      <a:pt x="26" y="66"/>
                    </a:lnTo>
                    <a:lnTo>
                      <a:pt x="26" y="66"/>
                    </a:lnTo>
                    <a:lnTo>
                      <a:pt x="26" y="66"/>
                    </a:lnTo>
                    <a:lnTo>
                      <a:pt x="26" y="66"/>
                    </a:lnTo>
                    <a:lnTo>
                      <a:pt x="26" y="70"/>
                    </a:lnTo>
                    <a:lnTo>
                      <a:pt x="26" y="70"/>
                    </a:lnTo>
                    <a:lnTo>
                      <a:pt x="26" y="70"/>
                    </a:lnTo>
                    <a:lnTo>
                      <a:pt x="26" y="70"/>
                    </a:lnTo>
                    <a:lnTo>
                      <a:pt x="26" y="74"/>
                    </a:lnTo>
                    <a:lnTo>
                      <a:pt x="26" y="74"/>
                    </a:lnTo>
                    <a:lnTo>
                      <a:pt x="26" y="74"/>
                    </a:lnTo>
                    <a:lnTo>
                      <a:pt x="26" y="74"/>
                    </a:lnTo>
                    <a:lnTo>
                      <a:pt x="26" y="78"/>
                    </a:lnTo>
                    <a:lnTo>
                      <a:pt x="26" y="78"/>
                    </a:lnTo>
                    <a:lnTo>
                      <a:pt x="26" y="78"/>
                    </a:lnTo>
                    <a:lnTo>
                      <a:pt x="26" y="78"/>
                    </a:lnTo>
                    <a:lnTo>
                      <a:pt x="26" y="82"/>
                    </a:lnTo>
                    <a:lnTo>
                      <a:pt x="26" y="82"/>
                    </a:lnTo>
                    <a:lnTo>
                      <a:pt x="26" y="82"/>
                    </a:lnTo>
                    <a:lnTo>
                      <a:pt x="26" y="82"/>
                    </a:lnTo>
                    <a:lnTo>
                      <a:pt x="26" y="82"/>
                    </a:lnTo>
                    <a:lnTo>
                      <a:pt x="26" y="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3" name="Freeform 130">
                <a:extLst>
                  <a:ext uri="{FF2B5EF4-FFF2-40B4-BE49-F238E27FC236}">
                    <a16:creationId xmlns:a16="http://schemas.microsoft.com/office/drawing/2014/main" id="{F66EF502-75A1-4796-B3B3-364D0DDC540C}"/>
                  </a:ext>
                </a:extLst>
              </p:cNvPr>
              <p:cNvSpPr>
                <a:spLocks/>
              </p:cNvSpPr>
              <p:nvPr/>
            </p:nvSpPr>
            <p:spPr bwMode="auto">
              <a:xfrm>
                <a:off x="4846237" y="10562592"/>
                <a:ext cx="226536" cy="278813"/>
              </a:xfrm>
              <a:custGeom>
                <a:avLst/>
                <a:gdLst>
                  <a:gd name="T0" fmla="*/ 82 w 130"/>
                  <a:gd name="T1" fmla="*/ 124 h 160"/>
                  <a:gd name="T2" fmla="*/ 80 w 130"/>
                  <a:gd name="T3" fmla="*/ 134 h 160"/>
                  <a:gd name="T4" fmla="*/ 76 w 130"/>
                  <a:gd name="T5" fmla="*/ 142 h 160"/>
                  <a:gd name="T6" fmla="*/ 68 w 130"/>
                  <a:gd name="T7" fmla="*/ 142 h 160"/>
                  <a:gd name="T8" fmla="*/ 64 w 130"/>
                  <a:gd name="T9" fmla="*/ 138 h 160"/>
                  <a:gd name="T10" fmla="*/ 60 w 130"/>
                  <a:gd name="T11" fmla="*/ 138 h 160"/>
                  <a:gd name="T12" fmla="*/ 54 w 130"/>
                  <a:gd name="T13" fmla="*/ 134 h 160"/>
                  <a:gd name="T14" fmla="*/ 46 w 130"/>
                  <a:gd name="T15" fmla="*/ 130 h 160"/>
                  <a:gd name="T16" fmla="*/ 42 w 130"/>
                  <a:gd name="T17" fmla="*/ 138 h 160"/>
                  <a:gd name="T18" fmla="*/ 38 w 130"/>
                  <a:gd name="T19" fmla="*/ 146 h 160"/>
                  <a:gd name="T20" fmla="*/ 30 w 130"/>
                  <a:gd name="T21" fmla="*/ 152 h 160"/>
                  <a:gd name="T22" fmla="*/ 26 w 130"/>
                  <a:gd name="T23" fmla="*/ 156 h 160"/>
                  <a:gd name="T24" fmla="*/ 26 w 130"/>
                  <a:gd name="T25" fmla="*/ 160 h 160"/>
                  <a:gd name="T26" fmla="*/ 20 w 130"/>
                  <a:gd name="T27" fmla="*/ 160 h 160"/>
                  <a:gd name="T28" fmla="*/ 16 w 130"/>
                  <a:gd name="T29" fmla="*/ 160 h 160"/>
                  <a:gd name="T30" fmla="*/ 12 w 130"/>
                  <a:gd name="T31" fmla="*/ 160 h 160"/>
                  <a:gd name="T32" fmla="*/ 8 w 130"/>
                  <a:gd name="T33" fmla="*/ 152 h 160"/>
                  <a:gd name="T34" fmla="*/ 12 w 130"/>
                  <a:gd name="T35" fmla="*/ 150 h 160"/>
                  <a:gd name="T36" fmla="*/ 8 w 130"/>
                  <a:gd name="T37" fmla="*/ 138 h 160"/>
                  <a:gd name="T38" fmla="*/ 4 w 130"/>
                  <a:gd name="T39" fmla="*/ 128 h 160"/>
                  <a:gd name="T40" fmla="*/ 0 w 130"/>
                  <a:gd name="T41" fmla="*/ 124 h 160"/>
                  <a:gd name="T42" fmla="*/ 0 w 130"/>
                  <a:gd name="T43" fmla="*/ 104 h 160"/>
                  <a:gd name="T44" fmla="*/ 0 w 130"/>
                  <a:gd name="T45" fmla="*/ 90 h 160"/>
                  <a:gd name="T46" fmla="*/ 0 w 130"/>
                  <a:gd name="T47" fmla="*/ 74 h 160"/>
                  <a:gd name="T48" fmla="*/ 16 w 130"/>
                  <a:gd name="T49" fmla="*/ 68 h 160"/>
                  <a:gd name="T50" fmla="*/ 16 w 130"/>
                  <a:gd name="T51" fmla="*/ 22 h 160"/>
                  <a:gd name="T52" fmla="*/ 26 w 130"/>
                  <a:gd name="T53" fmla="*/ 8 h 160"/>
                  <a:gd name="T54" fmla="*/ 46 w 130"/>
                  <a:gd name="T55" fmla="*/ 4 h 160"/>
                  <a:gd name="T56" fmla="*/ 50 w 130"/>
                  <a:gd name="T57" fmla="*/ 8 h 160"/>
                  <a:gd name="T58" fmla="*/ 54 w 130"/>
                  <a:gd name="T59" fmla="*/ 12 h 160"/>
                  <a:gd name="T60" fmla="*/ 56 w 130"/>
                  <a:gd name="T61" fmla="*/ 8 h 160"/>
                  <a:gd name="T62" fmla="*/ 64 w 130"/>
                  <a:gd name="T63" fmla="*/ 4 h 160"/>
                  <a:gd name="T64" fmla="*/ 68 w 130"/>
                  <a:gd name="T65" fmla="*/ 0 h 160"/>
                  <a:gd name="T66" fmla="*/ 76 w 130"/>
                  <a:gd name="T67" fmla="*/ 0 h 160"/>
                  <a:gd name="T68" fmla="*/ 76 w 130"/>
                  <a:gd name="T69" fmla="*/ 4 h 160"/>
                  <a:gd name="T70" fmla="*/ 80 w 130"/>
                  <a:gd name="T71" fmla="*/ 8 h 160"/>
                  <a:gd name="T72" fmla="*/ 82 w 130"/>
                  <a:gd name="T73" fmla="*/ 18 h 160"/>
                  <a:gd name="T74" fmla="*/ 86 w 130"/>
                  <a:gd name="T75" fmla="*/ 22 h 160"/>
                  <a:gd name="T76" fmla="*/ 90 w 130"/>
                  <a:gd name="T77" fmla="*/ 30 h 160"/>
                  <a:gd name="T78" fmla="*/ 94 w 130"/>
                  <a:gd name="T79" fmla="*/ 34 h 160"/>
                  <a:gd name="T80" fmla="*/ 102 w 130"/>
                  <a:gd name="T81" fmla="*/ 38 h 160"/>
                  <a:gd name="T82" fmla="*/ 106 w 130"/>
                  <a:gd name="T83" fmla="*/ 46 h 160"/>
                  <a:gd name="T84" fmla="*/ 110 w 130"/>
                  <a:gd name="T85" fmla="*/ 46 h 160"/>
                  <a:gd name="T86" fmla="*/ 110 w 130"/>
                  <a:gd name="T87" fmla="*/ 52 h 160"/>
                  <a:gd name="T88" fmla="*/ 112 w 130"/>
                  <a:gd name="T89" fmla="*/ 64 h 160"/>
                  <a:gd name="T90" fmla="*/ 116 w 130"/>
                  <a:gd name="T91" fmla="*/ 68 h 160"/>
                  <a:gd name="T92" fmla="*/ 120 w 130"/>
                  <a:gd name="T93" fmla="*/ 68 h 160"/>
                  <a:gd name="T94" fmla="*/ 126 w 130"/>
                  <a:gd name="T95" fmla="*/ 68 h 160"/>
                  <a:gd name="T96" fmla="*/ 126 w 130"/>
                  <a:gd name="T97" fmla="*/ 74 h 160"/>
                  <a:gd name="T98" fmla="*/ 130 w 130"/>
                  <a:gd name="T99" fmla="*/ 74 h 160"/>
                  <a:gd name="T100" fmla="*/ 126 w 130"/>
                  <a:gd name="T101" fmla="*/ 78 h 160"/>
                  <a:gd name="T102" fmla="*/ 126 w 130"/>
                  <a:gd name="T103" fmla="*/ 82 h 160"/>
                  <a:gd name="T104" fmla="*/ 116 w 130"/>
                  <a:gd name="T105" fmla="*/ 86 h 160"/>
                  <a:gd name="T106" fmla="*/ 112 w 130"/>
                  <a:gd name="T107" fmla="*/ 90 h 160"/>
                  <a:gd name="T108" fmla="*/ 110 w 130"/>
                  <a:gd name="T109" fmla="*/ 98 h 160"/>
                  <a:gd name="T110" fmla="*/ 102 w 130"/>
                  <a:gd name="T111" fmla="*/ 100 h 160"/>
                  <a:gd name="T112" fmla="*/ 98 w 130"/>
                  <a:gd name="T113" fmla="*/ 108 h 160"/>
                  <a:gd name="T114" fmla="*/ 94 w 130"/>
                  <a:gd name="T115" fmla="*/ 116 h 160"/>
                  <a:gd name="T116" fmla="*/ 90 w 130"/>
                  <a:gd name="T1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60">
                    <a:moveTo>
                      <a:pt x="90" y="120"/>
                    </a:moveTo>
                    <a:lnTo>
                      <a:pt x="90" y="120"/>
                    </a:lnTo>
                    <a:lnTo>
                      <a:pt x="90" y="120"/>
                    </a:lnTo>
                    <a:lnTo>
                      <a:pt x="90" y="120"/>
                    </a:lnTo>
                    <a:lnTo>
                      <a:pt x="86" y="120"/>
                    </a:lnTo>
                    <a:lnTo>
                      <a:pt x="86" y="120"/>
                    </a:lnTo>
                    <a:lnTo>
                      <a:pt x="82" y="124"/>
                    </a:lnTo>
                    <a:lnTo>
                      <a:pt x="82" y="124"/>
                    </a:lnTo>
                    <a:lnTo>
                      <a:pt x="82" y="124"/>
                    </a:lnTo>
                    <a:lnTo>
                      <a:pt x="82" y="124"/>
                    </a:lnTo>
                    <a:lnTo>
                      <a:pt x="82" y="128"/>
                    </a:lnTo>
                    <a:lnTo>
                      <a:pt x="82" y="130"/>
                    </a:lnTo>
                    <a:lnTo>
                      <a:pt x="80" y="134"/>
                    </a:lnTo>
                    <a:lnTo>
                      <a:pt x="80" y="134"/>
                    </a:lnTo>
                    <a:lnTo>
                      <a:pt x="80" y="138"/>
                    </a:lnTo>
                    <a:lnTo>
                      <a:pt x="80" y="138"/>
                    </a:lnTo>
                    <a:lnTo>
                      <a:pt x="80" y="138"/>
                    </a:lnTo>
                    <a:lnTo>
                      <a:pt x="80" y="138"/>
                    </a:lnTo>
                    <a:lnTo>
                      <a:pt x="76" y="138"/>
                    </a:lnTo>
                    <a:lnTo>
                      <a:pt x="76" y="142"/>
                    </a:lnTo>
                    <a:lnTo>
                      <a:pt x="76" y="142"/>
                    </a:lnTo>
                    <a:lnTo>
                      <a:pt x="72" y="142"/>
                    </a:lnTo>
                    <a:lnTo>
                      <a:pt x="72" y="138"/>
                    </a:lnTo>
                    <a:lnTo>
                      <a:pt x="72" y="138"/>
                    </a:lnTo>
                    <a:lnTo>
                      <a:pt x="72" y="138"/>
                    </a:lnTo>
                    <a:lnTo>
                      <a:pt x="72" y="138"/>
                    </a:lnTo>
                    <a:lnTo>
                      <a:pt x="72" y="142"/>
                    </a:lnTo>
                    <a:lnTo>
                      <a:pt x="68" y="142"/>
                    </a:lnTo>
                    <a:lnTo>
                      <a:pt x="68" y="142"/>
                    </a:lnTo>
                    <a:lnTo>
                      <a:pt x="68" y="142"/>
                    </a:lnTo>
                    <a:lnTo>
                      <a:pt x="68" y="142"/>
                    </a:lnTo>
                    <a:lnTo>
                      <a:pt x="64" y="142"/>
                    </a:lnTo>
                    <a:lnTo>
                      <a:pt x="64" y="142"/>
                    </a:lnTo>
                    <a:lnTo>
                      <a:pt x="64" y="142"/>
                    </a:lnTo>
                    <a:lnTo>
                      <a:pt x="64" y="138"/>
                    </a:lnTo>
                    <a:lnTo>
                      <a:pt x="64" y="138"/>
                    </a:lnTo>
                    <a:lnTo>
                      <a:pt x="64" y="142"/>
                    </a:lnTo>
                    <a:lnTo>
                      <a:pt x="60" y="142"/>
                    </a:lnTo>
                    <a:lnTo>
                      <a:pt x="60" y="138"/>
                    </a:lnTo>
                    <a:lnTo>
                      <a:pt x="60" y="138"/>
                    </a:lnTo>
                    <a:lnTo>
                      <a:pt x="60" y="138"/>
                    </a:lnTo>
                    <a:lnTo>
                      <a:pt x="60" y="138"/>
                    </a:lnTo>
                    <a:lnTo>
                      <a:pt x="60" y="138"/>
                    </a:lnTo>
                    <a:lnTo>
                      <a:pt x="56" y="138"/>
                    </a:lnTo>
                    <a:lnTo>
                      <a:pt x="56" y="138"/>
                    </a:lnTo>
                    <a:lnTo>
                      <a:pt x="56" y="138"/>
                    </a:lnTo>
                    <a:lnTo>
                      <a:pt x="56" y="138"/>
                    </a:lnTo>
                    <a:lnTo>
                      <a:pt x="56" y="138"/>
                    </a:lnTo>
                    <a:lnTo>
                      <a:pt x="54" y="134"/>
                    </a:lnTo>
                    <a:lnTo>
                      <a:pt x="54" y="134"/>
                    </a:lnTo>
                    <a:lnTo>
                      <a:pt x="54" y="134"/>
                    </a:lnTo>
                    <a:lnTo>
                      <a:pt x="54" y="134"/>
                    </a:lnTo>
                    <a:lnTo>
                      <a:pt x="54" y="134"/>
                    </a:lnTo>
                    <a:lnTo>
                      <a:pt x="50" y="130"/>
                    </a:lnTo>
                    <a:lnTo>
                      <a:pt x="50" y="130"/>
                    </a:lnTo>
                    <a:lnTo>
                      <a:pt x="46" y="130"/>
                    </a:lnTo>
                    <a:lnTo>
                      <a:pt x="46" y="130"/>
                    </a:lnTo>
                    <a:lnTo>
                      <a:pt x="42" y="130"/>
                    </a:lnTo>
                    <a:lnTo>
                      <a:pt x="42" y="130"/>
                    </a:lnTo>
                    <a:lnTo>
                      <a:pt x="42" y="134"/>
                    </a:lnTo>
                    <a:lnTo>
                      <a:pt x="42" y="134"/>
                    </a:lnTo>
                    <a:lnTo>
                      <a:pt x="42" y="138"/>
                    </a:lnTo>
                    <a:lnTo>
                      <a:pt x="42" y="138"/>
                    </a:lnTo>
                    <a:lnTo>
                      <a:pt x="42" y="138"/>
                    </a:lnTo>
                    <a:lnTo>
                      <a:pt x="38" y="138"/>
                    </a:lnTo>
                    <a:lnTo>
                      <a:pt x="38" y="138"/>
                    </a:lnTo>
                    <a:lnTo>
                      <a:pt x="38" y="142"/>
                    </a:lnTo>
                    <a:lnTo>
                      <a:pt x="38" y="142"/>
                    </a:lnTo>
                    <a:lnTo>
                      <a:pt x="38" y="146"/>
                    </a:lnTo>
                    <a:lnTo>
                      <a:pt x="38" y="146"/>
                    </a:lnTo>
                    <a:lnTo>
                      <a:pt x="38" y="146"/>
                    </a:lnTo>
                    <a:lnTo>
                      <a:pt x="38" y="146"/>
                    </a:lnTo>
                    <a:lnTo>
                      <a:pt x="38" y="146"/>
                    </a:lnTo>
                    <a:lnTo>
                      <a:pt x="34" y="150"/>
                    </a:lnTo>
                    <a:lnTo>
                      <a:pt x="34" y="150"/>
                    </a:lnTo>
                    <a:lnTo>
                      <a:pt x="30" y="150"/>
                    </a:lnTo>
                    <a:lnTo>
                      <a:pt x="30" y="152"/>
                    </a:lnTo>
                    <a:lnTo>
                      <a:pt x="30" y="152"/>
                    </a:lnTo>
                    <a:lnTo>
                      <a:pt x="30" y="152"/>
                    </a:lnTo>
                    <a:lnTo>
                      <a:pt x="30" y="152"/>
                    </a:lnTo>
                    <a:lnTo>
                      <a:pt x="30" y="156"/>
                    </a:lnTo>
                    <a:lnTo>
                      <a:pt x="30" y="156"/>
                    </a:lnTo>
                    <a:lnTo>
                      <a:pt x="26" y="156"/>
                    </a:lnTo>
                    <a:lnTo>
                      <a:pt x="26" y="156"/>
                    </a:lnTo>
                    <a:lnTo>
                      <a:pt x="26" y="156"/>
                    </a:lnTo>
                    <a:lnTo>
                      <a:pt x="26" y="156"/>
                    </a:lnTo>
                    <a:lnTo>
                      <a:pt x="26" y="156"/>
                    </a:lnTo>
                    <a:lnTo>
                      <a:pt x="26" y="156"/>
                    </a:lnTo>
                    <a:lnTo>
                      <a:pt x="26" y="156"/>
                    </a:lnTo>
                    <a:lnTo>
                      <a:pt x="26" y="160"/>
                    </a:lnTo>
                    <a:lnTo>
                      <a:pt x="26" y="160"/>
                    </a:lnTo>
                    <a:lnTo>
                      <a:pt x="24" y="160"/>
                    </a:lnTo>
                    <a:lnTo>
                      <a:pt x="24" y="160"/>
                    </a:lnTo>
                    <a:lnTo>
                      <a:pt x="24" y="160"/>
                    </a:lnTo>
                    <a:lnTo>
                      <a:pt x="24" y="160"/>
                    </a:lnTo>
                    <a:lnTo>
                      <a:pt x="24" y="160"/>
                    </a:lnTo>
                    <a:lnTo>
                      <a:pt x="20" y="160"/>
                    </a:lnTo>
                    <a:lnTo>
                      <a:pt x="20" y="160"/>
                    </a:lnTo>
                    <a:lnTo>
                      <a:pt x="20" y="160"/>
                    </a:lnTo>
                    <a:lnTo>
                      <a:pt x="20" y="160"/>
                    </a:lnTo>
                    <a:lnTo>
                      <a:pt x="20" y="160"/>
                    </a:lnTo>
                    <a:lnTo>
                      <a:pt x="20" y="160"/>
                    </a:lnTo>
                    <a:lnTo>
                      <a:pt x="16" y="160"/>
                    </a:lnTo>
                    <a:lnTo>
                      <a:pt x="16" y="160"/>
                    </a:lnTo>
                    <a:lnTo>
                      <a:pt x="16" y="160"/>
                    </a:lnTo>
                    <a:lnTo>
                      <a:pt x="16" y="160"/>
                    </a:lnTo>
                    <a:lnTo>
                      <a:pt x="16" y="160"/>
                    </a:lnTo>
                    <a:lnTo>
                      <a:pt x="16" y="160"/>
                    </a:lnTo>
                    <a:lnTo>
                      <a:pt x="16" y="160"/>
                    </a:lnTo>
                    <a:lnTo>
                      <a:pt x="12" y="160"/>
                    </a:lnTo>
                    <a:lnTo>
                      <a:pt x="12" y="160"/>
                    </a:lnTo>
                    <a:lnTo>
                      <a:pt x="12" y="160"/>
                    </a:lnTo>
                    <a:lnTo>
                      <a:pt x="12" y="160"/>
                    </a:lnTo>
                    <a:lnTo>
                      <a:pt x="12" y="160"/>
                    </a:lnTo>
                    <a:lnTo>
                      <a:pt x="12" y="160"/>
                    </a:lnTo>
                    <a:lnTo>
                      <a:pt x="12" y="160"/>
                    </a:lnTo>
                    <a:lnTo>
                      <a:pt x="8" y="160"/>
                    </a:lnTo>
                    <a:lnTo>
                      <a:pt x="8" y="156"/>
                    </a:lnTo>
                    <a:lnTo>
                      <a:pt x="8" y="152"/>
                    </a:lnTo>
                    <a:lnTo>
                      <a:pt x="8" y="152"/>
                    </a:lnTo>
                    <a:lnTo>
                      <a:pt x="8" y="152"/>
                    </a:lnTo>
                    <a:lnTo>
                      <a:pt x="8" y="152"/>
                    </a:lnTo>
                    <a:lnTo>
                      <a:pt x="8" y="152"/>
                    </a:lnTo>
                    <a:lnTo>
                      <a:pt x="12" y="152"/>
                    </a:lnTo>
                    <a:lnTo>
                      <a:pt x="12" y="150"/>
                    </a:lnTo>
                    <a:lnTo>
                      <a:pt x="12" y="150"/>
                    </a:lnTo>
                    <a:lnTo>
                      <a:pt x="12" y="150"/>
                    </a:lnTo>
                    <a:lnTo>
                      <a:pt x="12" y="146"/>
                    </a:lnTo>
                    <a:lnTo>
                      <a:pt x="12" y="142"/>
                    </a:lnTo>
                    <a:lnTo>
                      <a:pt x="12" y="142"/>
                    </a:lnTo>
                    <a:lnTo>
                      <a:pt x="12" y="142"/>
                    </a:lnTo>
                    <a:lnTo>
                      <a:pt x="8" y="138"/>
                    </a:lnTo>
                    <a:lnTo>
                      <a:pt x="8" y="138"/>
                    </a:lnTo>
                    <a:lnTo>
                      <a:pt x="12" y="138"/>
                    </a:lnTo>
                    <a:lnTo>
                      <a:pt x="8" y="134"/>
                    </a:lnTo>
                    <a:lnTo>
                      <a:pt x="8" y="134"/>
                    </a:lnTo>
                    <a:lnTo>
                      <a:pt x="8" y="134"/>
                    </a:lnTo>
                    <a:lnTo>
                      <a:pt x="8" y="130"/>
                    </a:lnTo>
                    <a:lnTo>
                      <a:pt x="8" y="130"/>
                    </a:lnTo>
                    <a:lnTo>
                      <a:pt x="4" y="128"/>
                    </a:lnTo>
                    <a:lnTo>
                      <a:pt x="4" y="128"/>
                    </a:lnTo>
                    <a:lnTo>
                      <a:pt x="4" y="124"/>
                    </a:lnTo>
                    <a:lnTo>
                      <a:pt x="4" y="124"/>
                    </a:lnTo>
                    <a:lnTo>
                      <a:pt x="0" y="124"/>
                    </a:lnTo>
                    <a:lnTo>
                      <a:pt x="0" y="124"/>
                    </a:lnTo>
                    <a:lnTo>
                      <a:pt x="0" y="124"/>
                    </a:lnTo>
                    <a:lnTo>
                      <a:pt x="0" y="124"/>
                    </a:lnTo>
                    <a:lnTo>
                      <a:pt x="0" y="124"/>
                    </a:lnTo>
                    <a:lnTo>
                      <a:pt x="0" y="124"/>
                    </a:lnTo>
                    <a:lnTo>
                      <a:pt x="0" y="120"/>
                    </a:lnTo>
                    <a:lnTo>
                      <a:pt x="0" y="116"/>
                    </a:lnTo>
                    <a:lnTo>
                      <a:pt x="0" y="112"/>
                    </a:lnTo>
                    <a:lnTo>
                      <a:pt x="0" y="108"/>
                    </a:lnTo>
                    <a:lnTo>
                      <a:pt x="0" y="104"/>
                    </a:lnTo>
                    <a:lnTo>
                      <a:pt x="0" y="104"/>
                    </a:lnTo>
                    <a:lnTo>
                      <a:pt x="0" y="100"/>
                    </a:lnTo>
                    <a:lnTo>
                      <a:pt x="0" y="98"/>
                    </a:lnTo>
                    <a:lnTo>
                      <a:pt x="0" y="98"/>
                    </a:lnTo>
                    <a:lnTo>
                      <a:pt x="0" y="94"/>
                    </a:lnTo>
                    <a:lnTo>
                      <a:pt x="0" y="90"/>
                    </a:lnTo>
                    <a:lnTo>
                      <a:pt x="0" y="90"/>
                    </a:lnTo>
                    <a:lnTo>
                      <a:pt x="0" y="90"/>
                    </a:lnTo>
                    <a:lnTo>
                      <a:pt x="0" y="86"/>
                    </a:lnTo>
                    <a:lnTo>
                      <a:pt x="0" y="82"/>
                    </a:lnTo>
                    <a:lnTo>
                      <a:pt x="0" y="78"/>
                    </a:lnTo>
                    <a:lnTo>
                      <a:pt x="0" y="74"/>
                    </a:lnTo>
                    <a:lnTo>
                      <a:pt x="0" y="74"/>
                    </a:lnTo>
                    <a:lnTo>
                      <a:pt x="0" y="74"/>
                    </a:lnTo>
                    <a:lnTo>
                      <a:pt x="4" y="74"/>
                    </a:lnTo>
                    <a:lnTo>
                      <a:pt x="8" y="74"/>
                    </a:lnTo>
                    <a:lnTo>
                      <a:pt x="12" y="74"/>
                    </a:lnTo>
                    <a:lnTo>
                      <a:pt x="16" y="74"/>
                    </a:lnTo>
                    <a:lnTo>
                      <a:pt x="16" y="72"/>
                    </a:lnTo>
                    <a:lnTo>
                      <a:pt x="16" y="72"/>
                    </a:lnTo>
                    <a:lnTo>
                      <a:pt x="16" y="68"/>
                    </a:lnTo>
                    <a:lnTo>
                      <a:pt x="16" y="60"/>
                    </a:lnTo>
                    <a:lnTo>
                      <a:pt x="16" y="56"/>
                    </a:lnTo>
                    <a:lnTo>
                      <a:pt x="16" y="56"/>
                    </a:lnTo>
                    <a:lnTo>
                      <a:pt x="16" y="52"/>
                    </a:lnTo>
                    <a:lnTo>
                      <a:pt x="16" y="42"/>
                    </a:lnTo>
                    <a:lnTo>
                      <a:pt x="16" y="38"/>
                    </a:lnTo>
                    <a:lnTo>
                      <a:pt x="16" y="22"/>
                    </a:lnTo>
                    <a:lnTo>
                      <a:pt x="16" y="16"/>
                    </a:lnTo>
                    <a:lnTo>
                      <a:pt x="16" y="12"/>
                    </a:lnTo>
                    <a:lnTo>
                      <a:pt x="16" y="8"/>
                    </a:lnTo>
                    <a:lnTo>
                      <a:pt x="16" y="8"/>
                    </a:lnTo>
                    <a:lnTo>
                      <a:pt x="20" y="8"/>
                    </a:lnTo>
                    <a:lnTo>
                      <a:pt x="20" y="8"/>
                    </a:lnTo>
                    <a:lnTo>
                      <a:pt x="26" y="8"/>
                    </a:lnTo>
                    <a:lnTo>
                      <a:pt x="30" y="4"/>
                    </a:lnTo>
                    <a:lnTo>
                      <a:pt x="34" y="4"/>
                    </a:lnTo>
                    <a:lnTo>
                      <a:pt x="38" y="4"/>
                    </a:lnTo>
                    <a:lnTo>
                      <a:pt x="46" y="4"/>
                    </a:lnTo>
                    <a:lnTo>
                      <a:pt x="46" y="4"/>
                    </a:lnTo>
                    <a:lnTo>
                      <a:pt x="46" y="4"/>
                    </a:lnTo>
                    <a:lnTo>
                      <a:pt x="46" y="4"/>
                    </a:lnTo>
                    <a:lnTo>
                      <a:pt x="50" y="4"/>
                    </a:lnTo>
                    <a:lnTo>
                      <a:pt x="50" y="4"/>
                    </a:lnTo>
                    <a:lnTo>
                      <a:pt x="50" y="4"/>
                    </a:lnTo>
                    <a:lnTo>
                      <a:pt x="50" y="4"/>
                    </a:lnTo>
                    <a:lnTo>
                      <a:pt x="50" y="8"/>
                    </a:lnTo>
                    <a:lnTo>
                      <a:pt x="50" y="8"/>
                    </a:lnTo>
                    <a:lnTo>
                      <a:pt x="50" y="8"/>
                    </a:lnTo>
                    <a:lnTo>
                      <a:pt x="50" y="8"/>
                    </a:lnTo>
                    <a:lnTo>
                      <a:pt x="50" y="8"/>
                    </a:lnTo>
                    <a:lnTo>
                      <a:pt x="50" y="8"/>
                    </a:lnTo>
                    <a:lnTo>
                      <a:pt x="50" y="12"/>
                    </a:lnTo>
                    <a:lnTo>
                      <a:pt x="50" y="12"/>
                    </a:lnTo>
                    <a:lnTo>
                      <a:pt x="54" y="12"/>
                    </a:lnTo>
                    <a:lnTo>
                      <a:pt x="54" y="12"/>
                    </a:lnTo>
                    <a:lnTo>
                      <a:pt x="54" y="12"/>
                    </a:lnTo>
                    <a:lnTo>
                      <a:pt x="54" y="8"/>
                    </a:lnTo>
                    <a:lnTo>
                      <a:pt x="54" y="8"/>
                    </a:lnTo>
                    <a:lnTo>
                      <a:pt x="54" y="8"/>
                    </a:lnTo>
                    <a:lnTo>
                      <a:pt x="56" y="8"/>
                    </a:lnTo>
                    <a:lnTo>
                      <a:pt x="56" y="8"/>
                    </a:lnTo>
                    <a:lnTo>
                      <a:pt x="56" y="8"/>
                    </a:lnTo>
                    <a:lnTo>
                      <a:pt x="56" y="8"/>
                    </a:lnTo>
                    <a:lnTo>
                      <a:pt x="56" y="4"/>
                    </a:lnTo>
                    <a:lnTo>
                      <a:pt x="60" y="4"/>
                    </a:lnTo>
                    <a:lnTo>
                      <a:pt x="60" y="0"/>
                    </a:lnTo>
                    <a:lnTo>
                      <a:pt x="64" y="0"/>
                    </a:lnTo>
                    <a:lnTo>
                      <a:pt x="64" y="0"/>
                    </a:lnTo>
                    <a:lnTo>
                      <a:pt x="64" y="4"/>
                    </a:lnTo>
                    <a:lnTo>
                      <a:pt x="64" y="4"/>
                    </a:lnTo>
                    <a:lnTo>
                      <a:pt x="64" y="4"/>
                    </a:lnTo>
                    <a:lnTo>
                      <a:pt x="64" y="4"/>
                    </a:lnTo>
                    <a:lnTo>
                      <a:pt x="64" y="4"/>
                    </a:lnTo>
                    <a:lnTo>
                      <a:pt x="64" y="4"/>
                    </a:lnTo>
                    <a:lnTo>
                      <a:pt x="68" y="0"/>
                    </a:lnTo>
                    <a:lnTo>
                      <a:pt x="68" y="0"/>
                    </a:lnTo>
                    <a:lnTo>
                      <a:pt x="72" y="0"/>
                    </a:lnTo>
                    <a:lnTo>
                      <a:pt x="72" y="0"/>
                    </a:lnTo>
                    <a:lnTo>
                      <a:pt x="72" y="0"/>
                    </a:lnTo>
                    <a:lnTo>
                      <a:pt x="72" y="0"/>
                    </a:lnTo>
                    <a:lnTo>
                      <a:pt x="72" y="0"/>
                    </a:lnTo>
                    <a:lnTo>
                      <a:pt x="72" y="0"/>
                    </a:lnTo>
                    <a:lnTo>
                      <a:pt x="76" y="0"/>
                    </a:lnTo>
                    <a:lnTo>
                      <a:pt x="76" y="0"/>
                    </a:lnTo>
                    <a:lnTo>
                      <a:pt x="76" y="0"/>
                    </a:lnTo>
                    <a:lnTo>
                      <a:pt x="76" y="0"/>
                    </a:lnTo>
                    <a:lnTo>
                      <a:pt x="76" y="0"/>
                    </a:lnTo>
                    <a:lnTo>
                      <a:pt x="76" y="0"/>
                    </a:lnTo>
                    <a:lnTo>
                      <a:pt x="76" y="4"/>
                    </a:lnTo>
                    <a:lnTo>
                      <a:pt x="76" y="4"/>
                    </a:lnTo>
                    <a:lnTo>
                      <a:pt x="76" y="4"/>
                    </a:lnTo>
                    <a:lnTo>
                      <a:pt x="76" y="4"/>
                    </a:lnTo>
                    <a:lnTo>
                      <a:pt x="80" y="8"/>
                    </a:lnTo>
                    <a:lnTo>
                      <a:pt x="80" y="8"/>
                    </a:lnTo>
                    <a:lnTo>
                      <a:pt x="80" y="8"/>
                    </a:lnTo>
                    <a:lnTo>
                      <a:pt x="80" y="8"/>
                    </a:lnTo>
                    <a:lnTo>
                      <a:pt x="80" y="8"/>
                    </a:lnTo>
                    <a:lnTo>
                      <a:pt x="80" y="12"/>
                    </a:lnTo>
                    <a:lnTo>
                      <a:pt x="80" y="12"/>
                    </a:lnTo>
                    <a:lnTo>
                      <a:pt x="80" y="12"/>
                    </a:lnTo>
                    <a:lnTo>
                      <a:pt x="82" y="12"/>
                    </a:lnTo>
                    <a:lnTo>
                      <a:pt x="82" y="16"/>
                    </a:lnTo>
                    <a:lnTo>
                      <a:pt x="82" y="18"/>
                    </a:lnTo>
                    <a:lnTo>
                      <a:pt x="82" y="18"/>
                    </a:lnTo>
                    <a:lnTo>
                      <a:pt x="86" y="18"/>
                    </a:lnTo>
                    <a:lnTo>
                      <a:pt x="86" y="18"/>
                    </a:lnTo>
                    <a:lnTo>
                      <a:pt x="86" y="18"/>
                    </a:lnTo>
                    <a:lnTo>
                      <a:pt x="86" y="18"/>
                    </a:lnTo>
                    <a:lnTo>
                      <a:pt x="86" y="22"/>
                    </a:lnTo>
                    <a:lnTo>
                      <a:pt x="86" y="22"/>
                    </a:lnTo>
                    <a:lnTo>
                      <a:pt x="86" y="22"/>
                    </a:lnTo>
                    <a:lnTo>
                      <a:pt x="86" y="22"/>
                    </a:lnTo>
                    <a:lnTo>
                      <a:pt x="86" y="26"/>
                    </a:lnTo>
                    <a:lnTo>
                      <a:pt x="86" y="26"/>
                    </a:lnTo>
                    <a:lnTo>
                      <a:pt x="86" y="30"/>
                    </a:lnTo>
                    <a:lnTo>
                      <a:pt x="86" y="30"/>
                    </a:lnTo>
                    <a:lnTo>
                      <a:pt x="86" y="30"/>
                    </a:lnTo>
                    <a:lnTo>
                      <a:pt x="90" y="30"/>
                    </a:lnTo>
                    <a:lnTo>
                      <a:pt x="90" y="30"/>
                    </a:lnTo>
                    <a:lnTo>
                      <a:pt x="90" y="30"/>
                    </a:lnTo>
                    <a:lnTo>
                      <a:pt x="90" y="34"/>
                    </a:lnTo>
                    <a:lnTo>
                      <a:pt x="94" y="34"/>
                    </a:lnTo>
                    <a:lnTo>
                      <a:pt x="94" y="34"/>
                    </a:lnTo>
                    <a:lnTo>
                      <a:pt x="94" y="34"/>
                    </a:lnTo>
                    <a:lnTo>
                      <a:pt x="94" y="34"/>
                    </a:lnTo>
                    <a:lnTo>
                      <a:pt x="94" y="34"/>
                    </a:lnTo>
                    <a:lnTo>
                      <a:pt x="94" y="34"/>
                    </a:lnTo>
                    <a:lnTo>
                      <a:pt x="94" y="34"/>
                    </a:lnTo>
                    <a:lnTo>
                      <a:pt x="94" y="38"/>
                    </a:lnTo>
                    <a:lnTo>
                      <a:pt x="98" y="38"/>
                    </a:lnTo>
                    <a:lnTo>
                      <a:pt x="102" y="38"/>
                    </a:lnTo>
                    <a:lnTo>
                      <a:pt x="102" y="38"/>
                    </a:lnTo>
                    <a:lnTo>
                      <a:pt x="102" y="42"/>
                    </a:lnTo>
                    <a:lnTo>
                      <a:pt x="106" y="42"/>
                    </a:lnTo>
                    <a:lnTo>
                      <a:pt x="106" y="42"/>
                    </a:lnTo>
                    <a:lnTo>
                      <a:pt x="106" y="46"/>
                    </a:lnTo>
                    <a:lnTo>
                      <a:pt x="106" y="46"/>
                    </a:lnTo>
                    <a:lnTo>
                      <a:pt x="106" y="46"/>
                    </a:lnTo>
                    <a:lnTo>
                      <a:pt x="106" y="46"/>
                    </a:lnTo>
                    <a:lnTo>
                      <a:pt x="106" y="46"/>
                    </a:lnTo>
                    <a:lnTo>
                      <a:pt x="106" y="46"/>
                    </a:lnTo>
                    <a:lnTo>
                      <a:pt x="106" y="46"/>
                    </a:lnTo>
                    <a:lnTo>
                      <a:pt x="106" y="46"/>
                    </a:lnTo>
                    <a:lnTo>
                      <a:pt x="106" y="46"/>
                    </a:lnTo>
                    <a:lnTo>
                      <a:pt x="110" y="46"/>
                    </a:lnTo>
                    <a:lnTo>
                      <a:pt x="110" y="46"/>
                    </a:lnTo>
                    <a:lnTo>
                      <a:pt x="110" y="46"/>
                    </a:lnTo>
                    <a:lnTo>
                      <a:pt x="110" y="48"/>
                    </a:lnTo>
                    <a:lnTo>
                      <a:pt x="110" y="52"/>
                    </a:lnTo>
                    <a:lnTo>
                      <a:pt x="110" y="52"/>
                    </a:lnTo>
                    <a:lnTo>
                      <a:pt x="110" y="52"/>
                    </a:lnTo>
                    <a:lnTo>
                      <a:pt x="110" y="52"/>
                    </a:lnTo>
                    <a:lnTo>
                      <a:pt x="110" y="52"/>
                    </a:lnTo>
                    <a:lnTo>
                      <a:pt x="110" y="56"/>
                    </a:lnTo>
                    <a:lnTo>
                      <a:pt x="110" y="56"/>
                    </a:lnTo>
                    <a:lnTo>
                      <a:pt x="110" y="60"/>
                    </a:lnTo>
                    <a:lnTo>
                      <a:pt x="110" y="60"/>
                    </a:lnTo>
                    <a:lnTo>
                      <a:pt x="112" y="60"/>
                    </a:lnTo>
                    <a:lnTo>
                      <a:pt x="112" y="60"/>
                    </a:lnTo>
                    <a:lnTo>
                      <a:pt x="112" y="64"/>
                    </a:lnTo>
                    <a:lnTo>
                      <a:pt x="112" y="64"/>
                    </a:lnTo>
                    <a:lnTo>
                      <a:pt x="112" y="64"/>
                    </a:lnTo>
                    <a:lnTo>
                      <a:pt x="112" y="64"/>
                    </a:lnTo>
                    <a:lnTo>
                      <a:pt x="112" y="64"/>
                    </a:lnTo>
                    <a:lnTo>
                      <a:pt x="112" y="68"/>
                    </a:lnTo>
                    <a:lnTo>
                      <a:pt x="116" y="68"/>
                    </a:lnTo>
                    <a:lnTo>
                      <a:pt x="116" y="68"/>
                    </a:lnTo>
                    <a:lnTo>
                      <a:pt x="116" y="68"/>
                    </a:lnTo>
                    <a:lnTo>
                      <a:pt x="116" y="68"/>
                    </a:lnTo>
                    <a:lnTo>
                      <a:pt x="120" y="68"/>
                    </a:lnTo>
                    <a:lnTo>
                      <a:pt x="120" y="68"/>
                    </a:lnTo>
                    <a:lnTo>
                      <a:pt x="120" y="68"/>
                    </a:lnTo>
                    <a:lnTo>
                      <a:pt x="120" y="68"/>
                    </a:lnTo>
                    <a:lnTo>
                      <a:pt x="120" y="68"/>
                    </a:lnTo>
                    <a:lnTo>
                      <a:pt x="120" y="68"/>
                    </a:lnTo>
                    <a:lnTo>
                      <a:pt x="120" y="68"/>
                    </a:lnTo>
                    <a:lnTo>
                      <a:pt x="124" y="68"/>
                    </a:lnTo>
                    <a:lnTo>
                      <a:pt x="126" y="68"/>
                    </a:lnTo>
                    <a:lnTo>
                      <a:pt x="126" y="68"/>
                    </a:lnTo>
                    <a:lnTo>
                      <a:pt x="126" y="68"/>
                    </a:lnTo>
                    <a:lnTo>
                      <a:pt x="126" y="68"/>
                    </a:lnTo>
                    <a:lnTo>
                      <a:pt x="126" y="72"/>
                    </a:lnTo>
                    <a:lnTo>
                      <a:pt x="126" y="72"/>
                    </a:lnTo>
                    <a:lnTo>
                      <a:pt x="126" y="72"/>
                    </a:lnTo>
                    <a:lnTo>
                      <a:pt x="126" y="72"/>
                    </a:lnTo>
                    <a:lnTo>
                      <a:pt x="126" y="72"/>
                    </a:lnTo>
                    <a:lnTo>
                      <a:pt x="126" y="72"/>
                    </a:lnTo>
                    <a:lnTo>
                      <a:pt x="126" y="74"/>
                    </a:lnTo>
                    <a:lnTo>
                      <a:pt x="126" y="74"/>
                    </a:lnTo>
                    <a:lnTo>
                      <a:pt x="126" y="74"/>
                    </a:lnTo>
                    <a:lnTo>
                      <a:pt x="126" y="74"/>
                    </a:lnTo>
                    <a:lnTo>
                      <a:pt x="126" y="74"/>
                    </a:lnTo>
                    <a:lnTo>
                      <a:pt x="130" y="74"/>
                    </a:lnTo>
                    <a:lnTo>
                      <a:pt x="130" y="74"/>
                    </a:lnTo>
                    <a:lnTo>
                      <a:pt x="130" y="74"/>
                    </a:lnTo>
                    <a:lnTo>
                      <a:pt x="130" y="74"/>
                    </a:lnTo>
                    <a:lnTo>
                      <a:pt x="130" y="74"/>
                    </a:lnTo>
                    <a:lnTo>
                      <a:pt x="130" y="74"/>
                    </a:lnTo>
                    <a:lnTo>
                      <a:pt x="130" y="74"/>
                    </a:lnTo>
                    <a:lnTo>
                      <a:pt x="130" y="74"/>
                    </a:lnTo>
                    <a:lnTo>
                      <a:pt x="126" y="78"/>
                    </a:lnTo>
                    <a:lnTo>
                      <a:pt x="126" y="78"/>
                    </a:lnTo>
                    <a:lnTo>
                      <a:pt x="126" y="78"/>
                    </a:lnTo>
                    <a:lnTo>
                      <a:pt x="126" y="78"/>
                    </a:lnTo>
                    <a:lnTo>
                      <a:pt x="126" y="78"/>
                    </a:lnTo>
                    <a:lnTo>
                      <a:pt x="126" y="78"/>
                    </a:lnTo>
                    <a:lnTo>
                      <a:pt x="126" y="78"/>
                    </a:lnTo>
                    <a:lnTo>
                      <a:pt x="126" y="82"/>
                    </a:lnTo>
                    <a:lnTo>
                      <a:pt x="126" y="82"/>
                    </a:lnTo>
                    <a:lnTo>
                      <a:pt x="124" y="82"/>
                    </a:lnTo>
                    <a:lnTo>
                      <a:pt x="124" y="82"/>
                    </a:lnTo>
                    <a:lnTo>
                      <a:pt x="120" y="82"/>
                    </a:lnTo>
                    <a:lnTo>
                      <a:pt x="120" y="82"/>
                    </a:lnTo>
                    <a:lnTo>
                      <a:pt x="116" y="82"/>
                    </a:lnTo>
                    <a:lnTo>
                      <a:pt x="116" y="86"/>
                    </a:lnTo>
                    <a:lnTo>
                      <a:pt x="116" y="86"/>
                    </a:lnTo>
                    <a:lnTo>
                      <a:pt x="116" y="86"/>
                    </a:lnTo>
                    <a:lnTo>
                      <a:pt x="116" y="86"/>
                    </a:lnTo>
                    <a:lnTo>
                      <a:pt x="116" y="86"/>
                    </a:lnTo>
                    <a:lnTo>
                      <a:pt x="116" y="86"/>
                    </a:lnTo>
                    <a:lnTo>
                      <a:pt x="116" y="86"/>
                    </a:lnTo>
                    <a:lnTo>
                      <a:pt x="112" y="90"/>
                    </a:lnTo>
                    <a:lnTo>
                      <a:pt x="112" y="90"/>
                    </a:lnTo>
                    <a:lnTo>
                      <a:pt x="112" y="90"/>
                    </a:lnTo>
                    <a:lnTo>
                      <a:pt x="110" y="94"/>
                    </a:lnTo>
                    <a:lnTo>
                      <a:pt x="110" y="94"/>
                    </a:lnTo>
                    <a:lnTo>
                      <a:pt x="110" y="94"/>
                    </a:lnTo>
                    <a:lnTo>
                      <a:pt x="110" y="98"/>
                    </a:lnTo>
                    <a:lnTo>
                      <a:pt x="110" y="98"/>
                    </a:lnTo>
                    <a:lnTo>
                      <a:pt x="110" y="98"/>
                    </a:lnTo>
                    <a:lnTo>
                      <a:pt x="106" y="98"/>
                    </a:lnTo>
                    <a:lnTo>
                      <a:pt x="106" y="98"/>
                    </a:lnTo>
                    <a:lnTo>
                      <a:pt x="106" y="98"/>
                    </a:lnTo>
                    <a:lnTo>
                      <a:pt x="106" y="98"/>
                    </a:lnTo>
                    <a:lnTo>
                      <a:pt x="106" y="98"/>
                    </a:lnTo>
                    <a:lnTo>
                      <a:pt x="102" y="100"/>
                    </a:lnTo>
                    <a:lnTo>
                      <a:pt x="102" y="100"/>
                    </a:lnTo>
                    <a:lnTo>
                      <a:pt x="102" y="100"/>
                    </a:lnTo>
                    <a:lnTo>
                      <a:pt x="102" y="100"/>
                    </a:lnTo>
                    <a:lnTo>
                      <a:pt x="98" y="100"/>
                    </a:lnTo>
                    <a:lnTo>
                      <a:pt x="98" y="104"/>
                    </a:lnTo>
                    <a:lnTo>
                      <a:pt x="98" y="104"/>
                    </a:lnTo>
                    <a:lnTo>
                      <a:pt x="98" y="104"/>
                    </a:lnTo>
                    <a:lnTo>
                      <a:pt x="98" y="108"/>
                    </a:lnTo>
                    <a:lnTo>
                      <a:pt x="98" y="108"/>
                    </a:lnTo>
                    <a:lnTo>
                      <a:pt x="98" y="112"/>
                    </a:lnTo>
                    <a:lnTo>
                      <a:pt x="98" y="112"/>
                    </a:lnTo>
                    <a:lnTo>
                      <a:pt x="98" y="112"/>
                    </a:lnTo>
                    <a:lnTo>
                      <a:pt x="98" y="116"/>
                    </a:lnTo>
                    <a:lnTo>
                      <a:pt x="94" y="116"/>
                    </a:lnTo>
                    <a:lnTo>
                      <a:pt x="94" y="116"/>
                    </a:lnTo>
                    <a:lnTo>
                      <a:pt x="94" y="116"/>
                    </a:lnTo>
                    <a:lnTo>
                      <a:pt x="94" y="120"/>
                    </a:lnTo>
                    <a:lnTo>
                      <a:pt x="94" y="120"/>
                    </a:lnTo>
                    <a:lnTo>
                      <a:pt x="90" y="120"/>
                    </a:lnTo>
                    <a:lnTo>
                      <a:pt x="90" y="120"/>
                    </a:lnTo>
                    <a:lnTo>
                      <a:pt x="90" y="120"/>
                    </a:lnTo>
                    <a:lnTo>
                      <a:pt x="90" y="120"/>
                    </a:lnTo>
                    <a:lnTo>
                      <a:pt x="90" y="120"/>
                    </a:lnTo>
                    <a:lnTo>
                      <a:pt x="90" y="120"/>
                    </a:lnTo>
                    <a:lnTo>
                      <a:pt x="9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4" name="Freeform 131">
                <a:extLst>
                  <a:ext uri="{FF2B5EF4-FFF2-40B4-BE49-F238E27FC236}">
                    <a16:creationId xmlns:a16="http://schemas.microsoft.com/office/drawing/2014/main" id="{E2D1DAE4-2087-4219-AE0E-79A6880707AF}"/>
                  </a:ext>
                </a:extLst>
              </p:cNvPr>
              <p:cNvSpPr>
                <a:spLocks/>
              </p:cNvSpPr>
              <p:nvPr/>
            </p:nvSpPr>
            <p:spPr bwMode="auto">
              <a:xfrm>
                <a:off x="4218907" y="9572805"/>
                <a:ext cx="195169" cy="170773"/>
              </a:xfrm>
              <a:custGeom>
                <a:avLst/>
                <a:gdLst>
                  <a:gd name="T0" fmla="*/ 86 w 112"/>
                  <a:gd name="T1" fmla="*/ 72 h 98"/>
                  <a:gd name="T2" fmla="*/ 82 w 112"/>
                  <a:gd name="T3" fmla="*/ 72 h 98"/>
                  <a:gd name="T4" fmla="*/ 74 w 112"/>
                  <a:gd name="T5" fmla="*/ 68 h 98"/>
                  <a:gd name="T6" fmla="*/ 66 w 112"/>
                  <a:gd name="T7" fmla="*/ 72 h 98"/>
                  <a:gd name="T8" fmla="*/ 64 w 112"/>
                  <a:gd name="T9" fmla="*/ 72 h 98"/>
                  <a:gd name="T10" fmla="*/ 56 w 112"/>
                  <a:gd name="T11" fmla="*/ 72 h 98"/>
                  <a:gd name="T12" fmla="*/ 38 w 112"/>
                  <a:gd name="T13" fmla="*/ 72 h 98"/>
                  <a:gd name="T14" fmla="*/ 38 w 112"/>
                  <a:gd name="T15" fmla="*/ 80 h 98"/>
                  <a:gd name="T16" fmla="*/ 38 w 112"/>
                  <a:gd name="T17" fmla="*/ 86 h 98"/>
                  <a:gd name="T18" fmla="*/ 38 w 112"/>
                  <a:gd name="T19" fmla="*/ 94 h 98"/>
                  <a:gd name="T20" fmla="*/ 38 w 112"/>
                  <a:gd name="T21" fmla="*/ 94 h 98"/>
                  <a:gd name="T22" fmla="*/ 40 w 112"/>
                  <a:gd name="T23" fmla="*/ 98 h 98"/>
                  <a:gd name="T24" fmla="*/ 38 w 112"/>
                  <a:gd name="T25" fmla="*/ 98 h 98"/>
                  <a:gd name="T26" fmla="*/ 34 w 112"/>
                  <a:gd name="T27" fmla="*/ 90 h 98"/>
                  <a:gd name="T28" fmla="*/ 26 w 112"/>
                  <a:gd name="T29" fmla="*/ 90 h 98"/>
                  <a:gd name="T30" fmla="*/ 22 w 112"/>
                  <a:gd name="T31" fmla="*/ 90 h 98"/>
                  <a:gd name="T32" fmla="*/ 18 w 112"/>
                  <a:gd name="T33" fmla="*/ 94 h 98"/>
                  <a:gd name="T34" fmla="*/ 14 w 112"/>
                  <a:gd name="T35" fmla="*/ 94 h 98"/>
                  <a:gd name="T36" fmla="*/ 12 w 112"/>
                  <a:gd name="T37" fmla="*/ 94 h 98"/>
                  <a:gd name="T38" fmla="*/ 8 w 112"/>
                  <a:gd name="T39" fmla="*/ 84 h 98"/>
                  <a:gd name="T40" fmla="*/ 4 w 112"/>
                  <a:gd name="T41" fmla="*/ 84 h 98"/>
                  <a:gd name="T42" fmla="*/ 0 w 112"/>
                  <a:gd name="T43" fmla="*/ 80 h 98"/>
                  <a:gd name="T44" fmla="*/ 0 w 112"/>
                  <a:gd name="T45" fmla="*/ 76 h 98"/>
                  <a:gd name="T46" fmla="*/ 0 w 112"/>
                  <a:gd name="T47" fmla="*/ 72 h 98"/>
                  <a:gd name="T48" fmla="*/ 4 w 112"/>
                  <a:gd name="T49" fmla="*/ 68 h 98"/>
                  <a:gd name="T50" fmla="*/ 4 w 112"/>
                  <a:gd name="T51" fmla="*/ 60 h 98"/>
                  <a:gd name="T52" fmla="*/ 8 w 112"/>
                  <a:gd name="T53" fmla="*/ 54 h 98"/>
                  <a:gd name="T54" fmla="*/ 12 w 112"/>
                  <a:gd name="T55" fmla="*/ 54 h 98"/>
                  <a:gd name="T56" fmla="*/ 14 w 112"/>
                  <a:gd name="T57" fmla="*/ 46 h 98"/>
                  <a:gd name="T58" fmla="*/ 14 w 112"/>
                  <a:gd name="T59" fmla="*/ 42 h 98"/>
                  <a:gd name="T60" fmla="*/ 18 w 112"/>
                  <a:gd name="T61" fmla="*/ 42 h 98"/>
                  <a:gd name="T62" fmla="*/ 18 w 112"/>
                  <a:gd name="T63" fmla="*/ 38 h 98"/>
                  <a:gd name="T64" fmla="*/ 18 w 112"/>
                  <a:gd name="T65" fmla="*/ 34 h 98"/>
                  <a:gd name="T66" fmla="*/ 22 w 112"/>
                  <a:gd name="T67" fmla="*/ 28 h 98"/>
                  <a:gd name="T68" fmla="*/ 30 w 112"/>
                  <a:gd name="T69" fmla="*/ 34 h 98"/>
                  <a:gd name="T70" fmla="*/ 30 w 112"/>
                  <a:gd name="T71" fmla="*/ 34 h 98"/>
                  <a:gd name="T72" fmla="*/ 30 w 112"/>
                  <a:gd name="T73" fmla="*/ 30 h 98"/>
                  <a:gd name="T74" fmla="*/ 34 w 112"/>
                  <a:gd name="T75" fmla="*/ 28 h 98"/>
                  <a:gd name="T76" fmla="*/ 38 w 112"/>
                  <a:gd name="T77" fmla="*/ 28 h 98"/>
                  <a:gd name="T78" fmla="*/ 38 w 112"/>
                  <a:gd name="T79" fmla="*/ 20 h 98"/>
                  <a:gd name="T80" fmla="*/ 44 w 112"/>
                  <a:gd name="T81" fmla="*/ 16 h 98"/>
                  <a:gd name="T82" fmla="*/ 48 w 112"/>
                  <a:gd name="T83" fmla="*/ 16 h 98"/>
                  <a:gd name="T84" fmla="*/ 52 w 112"/>
                  <a:gd name="T85" fmla="*/ 12 h 98"/>
                  <a:gd name="T86" fmla="*/ 64 w 112"/>
                  <a:gd name="T87" fmla="*/ 4 h 98"/>
                  <a:gd name="T88" fmla="*/ 70 w 112"/>
                  <a:gd name="T89" fmla="*/ 0 h 98"/>
                  <a:gd name="T90" fmla="*/ 82 w 112"/>
                  <a:gd name="T91" fmla="*/ 4 h 98"/>
                  <a:gd name="T92" fmla="*/ 82 w 112"/>
                  <a:gd name="T93" fmla="*/ 12 h 98"/>
                  <a:gd name="T94" fmla="*/ 82 w 112"/>
                  <a:gd name="T95" fmla="*/ 16 h 98"/>
                  <a:gd name="T96" fmla="*/ 86 w 112"/>
                  <a:gd name="T97" fmla="*/ 24 h 98"/>
                  <a:gd name="T98" fmla="*/ 92 w 112"/>
                  <a:gd name="T99" fmla="*/ 28 h 98"/>
                  <a:gd name="T100" fmla="*/ 96 w 112"/>
                  <a:gd name="T101" fmla="*/ 30 h 98"/>
                  <a:gd name="T102" fmla="*/ 92 w 112"/>
                  <a:gd name="T103" fmla="*/ 30 h 98"/>
                  <a:gd name="T104" fmla="*/ 92 w 112"/>
                  <a:gd name="T105" fmla="*/ 34 h 98"/>
                  <a:gd name="T106" fmla="*/ 100 w 112"/>
                  <a:gd name="T107" fmla="*/ 42 h 98"/>
                  <a:gd name="T108" fmla="*/ 108 w 112"/>
                  <a:gd name="T109" fmla="*/ 42 h 98"/>
                  <a:gd name="T110" fmla="*/ 108 w 112"/>
                  <a:gd name="T111" fmla="*/ 46 h 98"/>
                  <a:gd name="T112" fmla="*/ 112 w 112"/>
                  <a:gd name="T113" fmla="*/ 56 h 98"/>
                  <a:gd name="T114" fmla="*/ 108 w 112"/>
                  <a:gd name="T115" fmla="*/ 60 h 98"/>
                  <a:gd name="T116" fmla="*/ 108 w 112"/>
                  <a:gd name="T117" fmla="*/ 64 h 98"/>
                  <a:gd name="T118" fmla="*/ 100 w 112"/>
                  <a:gd name="T119" fmla="*/ 64 h 98"/>
                  <a:gd name="T120" fmla="*/ 96 w 112"/>
                  <a:gd name="T121" fmla="*/ 64 h 98"/>
                  <a:gd name="T122" fmla="*/ 96 w 112"/>
                  <a:gd name="T123" fmla="*/ 64 h 98"/>
                  <a:gd name="T124" fmla="*/ 92 w 112"/>
                  <a:gd name="T125"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98">
                    <a:moveTo>
                      <a:pt x="90" y="72"/>
                    </a:moveTo>
                    <a:lnTo>
                      <a:pt x="90" y="72"/>
                    </a:lnTo>
                    <a:lnTo>
                      <a:pt x="90" y="72"/>
                    </a:lnTo>
                    <a:lnTo>
                      <a:pt x="90" y="72"/>
                    </a:lnTo>
                    <a:lnTo>
                      <a:pt x="86" y="72"/>
                    </a:lnTo>
                    <a:lnTo>
                      <a:pt x="86" y="72"/>
                    </a:lnTo>
                    <a:lnTo>
                      <a:pt x="86" y="72"/>
                    </a:lnTo>
                    <a:lnTo>
                      <a:pt x="86" y="72"/>
                    </a:lnTo>
                    <a:lnTo>
                      <a:pt x="86" y="72"/>
                    </a:lnTo>
                    <a:lnTo>
                      <a:pt x="82" y="72"/>
                    </a:lnTo>
                    <a:lnTo>
                      <a:pt x="82" y="72"/>
                    </a:lnTo>
                    <a:lnTo>
                      <a:pt x="78" y="68"/>
                    </a:lnTo>
                    <a:lnTo>
                      <a:pt x="78" y="68"/>
                    </a:lnTo>
                    <a:lnTo>
                      <a:pt x="74" y="68"/>
                    </a:lnTo>
                    <a:lnTo>
                      <a:pt x="74" y="68"/>
                    </a:lnTo>
                    <a:lnTo>
                      <a:pt x="74" y="68"/>
                    </a:lnTo>
                    <a:lnTo>
                      <a:pt x="74" y="68"/>
                    </a:lnTo>
                    <a:lnTo>
                      <a:pt x="74" y="72"/>
                    </a:lnTo>
                    <a:lnTo>
                      <a:pt x="70" y="72"/>
                    </a:lnTo>
                    <a:lnTo>
                      <a:pt x="66" y="72"/>
                    </a:lnTo>
                    <a:lnTo>
                      <a:pt x="66" y="72"/>
                    </a:lnTo>
                    <a:lnTo>
                      <a:pt x="66" y="72"/>
                    </a:lnTo>
                    <a:lnTo>
                      <a:pt x="66" y="72"/>
                    </a:lnTo>
                    <a:lnTo>
                      <a:pt x="66" y="72"/>
                    </a:lnTo>
                    <a:lnTo>
                      <a:pt x="64" y="72"/>
                    </a:lnTo>
                    <a:lnTo>
                      <a:pt x="64" y="72"/>
                    </a:lnTo>
                    <a:lnTo>
                      <a:pt x="60" y="72"/>
                    </a:lnTo>
                    <a:lnTo>
                      <a:pt x="60" y="72"/>
                    </a:lnTo>
                    <a:lnTo>
                      <a:pt x="56" y="72"/>
                    </a:lnTo>
                    <a:lnTo>
                      <a:pt x="56" y="72"/>
                    </a:lnTo>
                    <a:lnTo>
                      <a:pt x="52" y="72"/>
                    </a:lnTo>
                    <a:lnTo>
                      <a:pt x="48" y="72"/>
                    </a:lnTo>
                    <a:lnTo>
                      <a:pt x="44" y="72"/>
                    </a:lnTo>
                    <a:lnTo>
                      <a:pt x="40" y="72"/>
                    </a:lnTo>
                    <a:lnTo>
                      <a:pt x="38" y="72"/>
                    </a:lnTo>
                    <a:lnTo>
                      <a:pt x="38" y="72"/>
                    </a:lnTo>
                    <a:lnTo>
                      <a:pt x="38" y="72"/>
                    </a:lnTo>
                    <a:lnTo>
                      <a:pt x="38" y="76"/>
                    </a:lnTo>
                    <a:lnTo>
                      <a:pt x="38" y="76"/>
                    </a:lnTo>
                    <a:lnTo>
                      <a:pt x="38" y="80"/>
                    </a:lnTo>
                    <a:lnTo>
                      <a:pt x="38" y="80"/>
                    </a:lnTo>
                    <a:lnTo>
                      <a:pt x="38" y="80"/>
                    </a:lnTo>
                    <a:lnTo>
                      <a:pt x="38" y="84"/>
                    </a:lnTo>
                    <a:lnTo>
                      <a:pt x="38" y="84"/>
                    </a:lnTo>
                    <a:lnTo>
                      <a:pt x="38" y="86"/>
                    </a:lnTo>
                    <a:lnTo>
                      <a:pt x="38" y="86"/>
                    </a:lnTo>
                    <a:lnTo>
                      <a:pt x="38" y="86"/>
                    </a:lnTo>
                    <a:lnTo>
                      <a:pt x="38" y="90"/>
                    </a:lnTo>
                    <a:lnTo>
                      <a:pt x="40" y="90"/>
                    </a:lnTo>
                    <a:lnTo>
                      <a:pt x="38" y="94"/>
                    </a:lnTo>
                    <a:lnTo>
                      <a:pt x="38" y="94"/>
                    </a:lnTo>
                    <a:lnTo>
                      <a:pt x="40" y="94"/>
                    </a:lnTo>
                    <a:lnTo>
                      <a:pt x="40" y="94"/>
                    </a:lnTo>
                    <a:lnTo>
                      <a:pt x="40" y="94"/>
                    </a:lnTo>
                    <a:lnTo>
                      <a:pt x="38" y="94"/>
                    </a:lnTo>
                    <a:lnTo>
                      <a:pt x="38" y="98"/>
                    </a:lnTo>
                    <a:lnTo>
                      <a:pt x="40" y="98"/>
                    </a:lnTo>
                    <a:lnTo>
                      <a:pt x="40" y="98"/>
                    </a:lnTo>
                    <a:lnTo>
                      <a:pt x="40" y="98"/>
                    </a:lnTo>
                    <a:lnTo>
                      <a:pt x="40" y="98"/>
                    </a:lnTo>
                    <a:lnTo>
                      <a:pt x="40" y="98"/>
                    </a:lnTo>
                    <a:lnTo>
                      <a:pt x="40" y="98"/>
                    </a:lnTo>
                    <a:lnTo>
                      <a:pt x="38" y="98"/>
                    </a:lnTo>
                    <a:lnTo>
                      <a:pt x="38" y="98"/>
                    </a:lnTo>
                    <a:lnTo>
                      <a:pt x="38" y="98"/>
                    </a:lnTo>
                    <a:lnTo>
                      <a:pt x="38" y="98"/>
                    </a:lnTo>
                    <a:lnTo>
                      <a:pt x="38" y="94"/>
                    </a:lnTo>
                    <a:lnTo>
                      <a:pt x="38" y="94"/>
                    </a:lnTo>
                    <a:lnTo>
                      <a:pt x="38" y="94"/>
                    </a:lnTo>
                    <a:lnTo>
                      <a:pt x="34" y="90"/>
                    </a:lnTo>
                    <a:lnTo>
                      <a:pt x="34" y="90"/>
                    </a:lnTo>
                    <a:lnTo>
                      <a:pt x="30" y="90"/>
                    </a:lnTo>
                    <a:lnTo>
                      <a:pt x="26" y="90"/>
                    </a:lnTo>
                    <a:lnTo>
                      <a:pt x="26" y="90"/>
                    </a:lnTo>
                    <a:lnTo>
                      <a:pt x="26" y="90"/>
                    </a:lnTo>
                    <a:lnTo>
                      <a:pt x="22" y="90"/>
                    </a:lnTo>
                    <a:lnTo>
                      <a:pt x="22" y="90"/>
                    </a:lnTo>
                    <a:lnTo>
                      <a:pt x="22" y="90"/>
                    </a:lnTo>
                    <a:lnTo>
                      <a:pt x="22" y="90"/>
                    </a:lnTo>
                    <a:lnTo>
                      <a:pt x="22" y="90"/>
                    </a:lnTo>
                    <a:lnTo>
                      <a:pt x="18" y="90"/>
                    </a:lnTo>
                    <a:lnTo>
                      <a:pt x="18" y="94"/>
                    </a:lnTo>
                    <a:lnTo>
                      <a:pt x="18" y="94"/>
                    </a:lnTo>
                    <a:lnTo>
                      <a:pt x="18" y="94"/>
                    </a:lnTo>
                    <a:lnTo>
                      <a:pt x="18" y="94"/>
                    </a:lnTo>
                    <a:lnTo>
                      <a:pt x="18" y="94"/>
                    </a:lnTo>
                    <a:lnTo>
                      <a:pt x="18" y="94"/>
                    </a:lnTo>
                    <a:lnTo>
                      <a:pt x="14" y="94"/>
                    </a:lnTo>
                    <a:lnTo>
                      <a:pt x="14" y="94"/>
                    </a:lnTo>
                    <a:lnTo>
                      <a:pt x="14" y="94"/>
                    </a:lnTo>
                    <a:lnTo>
                      <a:pt x="12" y="94"/>
                    </a:lnTo>
                    <a:lnTo>
                      <a:pt x="12" y="94"/>
                    </a:lnTo>
                    <a:lnTo>
                      <a:pt x="12" y="94"/>
                    </a:lnTo>
                    <a:lnTo>
                      <a:pt x="12" y="94"/>
                    </a:lnTo>
                    <a:lnTo>
                      <a:pt x="12" y="94"/>
                    </a:lnTo>
                    <a:lnTo>
                      <a:pt x="12" y="90"/>
                    </a:lnTo>
                    <a:lnTo>
                      <a:pt x="12" y="90"/>
                    </a:lnTo>
                    <a:lnTo>
                      <a:pt x="8" y="90"/>
                    </a:lnTo>
                    <a:lnTo>
                      <a:pt x="8" y="86"/>
                    </a:lnTo>
                    <a:lnTo>
                      <a:pt x="8" y="84"/>
                    </a:lnTo>
                    <a:lnTo>
                      <a:pt x="4" y="84"/>
                    </a:lnTo>
                    <a:lnTo>
                      <a:pt x="4" y="84"/>
                    </a:lnTo>
                    <a:lnTo>
                      <a:pt x="4" y="84"/>
                    </a:lnTo>
                    <a:lnTo>
                      <a:pt x="4" y="84"/>
                    </a:lnTo>
                    <a:lnTo>
                      <a:pt x="4" y="84"/>
                    </a:lnTo>
                    <a:lnTo>
                      <a:pt x="0" y="84"/>
                    </a:lnTo>
                    <a:lnTo>
                      <a:pt x="0" y="84"/>
                    </a:lnTo>
                    <a:lnTo>
                      <a:pt x="0" y="84"/>
                    </a:lnTo>
                    <a:lnTo>
                      <a:pt x="0" y="84"/>
                    </a:lnTo>
                    <a:lnTo>
                      <a:pt x="0" y="80"/>
                    </a:lnTo>
                    <a:lnTo>
                      <a:pt x="0" y="80"/>
                    </a:lnTo>
                    <a:lnTo>
                      <a:pt x="0" y="76"/>
                    </a:lnTo>
                    <a:lnTo>
                      <a:pt x="0" y="76"/>
                    </a:lnTo>
                    <a:lnTo>
                      <a:pt x="0" y="76"/>
                    </a:lnTo>
                    <a:lnTo>
                      <a:pt x="0" y="76"/>
                    </a:lnTo>
                    <a:lnTo>
                      <a:pt x="0" y="76"/>
                    </a:lnTo>
                    <a:lnTo>
                      <a:pt x="0" y="72"/>
                    </a:lnTo>
                    <a:lnTo>
                      <a:pt x="0" y="72"/>
                    </a:lnTo>
                    <a:lnTo>
                      <a:pt x="0" y="72"/>
                    </a:lnTo>
                    <a:lnTo>
                      <a:pt x="0" y="72"/>
                    </a:lnTo>
                    <a:lnTo>
                      <a:pt x="0" y="72"/>
                    </a:lnTo>
                    <a:lnTo>
                      <a:pt x="4" y="72"/>
                    </a:lnTo>
                    <a:lnTo>
                      <a:pt x="4" y="68"/>
                    </a:lnTo>
                    <a:lnTo>
                      <a:pt x="4" y="68"/>
                    </a:lnTo>
                    <a:lnTo>
                      <a:pt x="4" y="68"/>
                    </a:lnTo>
                    <a:lnTo>
                      <a:pt x="4" y="68"/>
                    </a:lnTo>
                    <a:lnTo>
                      <a:pt x="4" y="64"/>
                    </a:lnTo>
                    <a:lnTo>
                      <a:pt x="4" y="60"/>
                    </a:lnTo>
                    <a:lnTo>
                      <a:pt x="4" y="60"/>
                    </a:lnTo>
                    <a:lnTo>
                      <a:pt x="4" y="60"/>
                    </a:lnTo>
                    <a:lnTo>
                      <a:pt x="4" y="56"/>
                    </a:lnTo>
                    <a:lnTo>
                      <a:pt x="4" y="56"/>
                    </a:lnTo>
                    <a:lnTo>
                      <a:pt x="4" y="56"/>
                    </a:lnTo>
                    <a:lnTo>
                      <a:pt x="4" y="56"/>
                    </a:lnTo>
                    <a:lnTo>
                      <a:pt x="8" y="54"/>
                    </a:lnTo>
                    <a:lnTo>
                      <a:pt x="8" y="54"/>
                    </a:lnTo>
                    <a:lnTo>
                      <a:pt x="8" y="54"/>
                    </a:lnTo>
                    <a:lnTo>
                      <a:pt x="12" y="54"/>
                    </a:lnTo>
                    <a:lnTo>
                      <a:pt x="12" y="54"/>
                    </a:lnTo>
                    <a:lnTo>
                      <a:pt x="12" y="54"/>
                    </a:lnTo>
                    <a:lnTo>
                      <a:pt x="12" y="54"/>
                    </a:lnTo>
                    <a:lnTo>
                      <a:pt x="14" y="50"/>
                    </a:lnTo>
                    <a:lnTo>
                      <a:pt x="14" y="50"/>
                    </a:lnTo>
                    <a:lnTo>
                      <a:pt x="14" y="50"/>
                    </a:lnTo>
                    <a:lnTo>
                      <a:pt x="14" y="46"/>
                    </a:lnTo>
                    <a:lnTo>
                      <a:pt x="14" y="46"/>
                    </a:lnTo>
                    <a:lnTo>
                      <a:pt x="14" y="46"/>
                    </a:lnTo>
                    <a:lnTo>
                      <a:pt x="14" y="46"/>
                    </a:lnTo>
                    <a:lnTo>
                      <a:pt x="14" y="42"/>
                    </a:lnTo>
                    <a:lnTo>
                      <a:pt x="14" y="42"/>
                    </a:lnTo>
                    <a:lnTo>
                      <a:pt x="14" y="42"/>
                    </a:lnTo>
                    <a:lnTo>
                      <a:pt x="14" y="42"/>
                    </a:lnTo>
                    <a:lnTo>
                      <a:pt x="14" y="42"/>
                    </a:lnTo>
                    <a:lnTo>
                      <a:pt x="18" y="42"/>
                    </a:lnTo>
                    <a:lnTo>
                      <a:pt x="18" y="42"/>
                    </a:lnTo>
                    <a:lnTo>
                      <a:pt x="18" y="42"/>
                    </a:lnTo>
                    <a:lnTo>
                      <a:pt x="18" y="42"/>
                    </a:lnTo>
                    <a:lnTo>
                      <a:pt x="18" y="38"/>
                    </a:lnTo>
                    <a:lnTo>
                      <a:pt x="18" y="38"/>
                    </a:lnTo>
                    <a:lnTo>
                      <a:pt x="18" y="38"/>
                    </a:lnTo>
                    <a:lnTo>
                      <a:pt x="18" y="38"/>
                    </a:lnTo>
                    <a:lnTo>
                      <a:pt x="18" y="38"/>
                    </a:lnTo>
                    <a:lnTo>
                      <a:pt x="18" y="34"/>
                    </a:lnTo>
                    <a:lnTo>
                      <a:pt x="18" y="34"/>
                    </a:lnTo>
                    <a:lnTo>
                      <a:pt x="18" y="34"/>
                    </a:lnTo>
                    <a:lnTo>
                      <a:pt x="18" y="30"/>
                    </a:lnTo>
                    <a:lnTo>
                      <a:pt x="18" y="30"/>
                    </a:lnTo>
                    <a:lnTo>
                      <a:pt x="22" y="28"/>
                    </a:lnTo>
                    <a:lnTo>
                      <a:pt x="22" y="28"/>
                    </a:lnTo>
                    <a:lnTo>
                      <a:pt x="22" y="28"/>
                    </a:lnTo>
                    <a:lnTo>
                      <a:pt x="22" y="30"/>
                    </a:lnTo>
                    <a:lnTo>
                      <a:pt x="26" y="30"/>
                    </a:lnTo>
                    <a:lnTo>
                      <a:pt x="26" y="34"/>
                    </a:lnTo>
                    <a:lnTo>
                      <a:pt x="26" y="34"/>
                    </a:lnTo>
                    <a:lnTo>
                      <a:pt x="30" y="34"/>
                    </a:lnTo>
                    <a:lnTo>
                      <a:pt x="30" y="34"/>
                    </a:lnTo>
                    <a:lnTo>
                      <a:pt x="30" y="34"/>
                    </a:lnTo>
                    <a:lnTo>
                      <a:pt x="30" y="34"/>
                    </a:lnTo>
                    <a:lnTo>
                      <a:pt x="30" y="34"/>
                    </a:lnTo>
                    <a:lnTo>
                      <a:pt x="30" y="34"/>
                    </a:lnTo>
                    <a:lnTo>
                      <a:pt x="30" y="34"/>
                    </a:lnTo>
                    <a:lnTo>
                      <a:pt x="30" y="30"/>
                    </a:lnTo>
                    <a:lnTo>
                      <a:pt x="30" y="30"/>
                    </a:lnTo>
                    <a:lnTo>
                      <a:pt x="30" y="30"/>
                    </a:lnTo>
                    <a:lnTo>
                      <a:pt x="30" y="30"/>
                    </a:lnTo>
                    <a:lnTo>
                      <a:pt x="34" y="30"/>
                    </a:lnTo>
                    <a:lnTo>
                      <a:pt x="34" y="30"/>
                    </a:lnTo>
                    <a:lnTo>
                      <a:pt x="34" y="30"/>
                    </a:lnTo>
                    <a:lnTo>
                      <a:pt x="34" y="28"/>
                    </a:lnTo>
                    <a:lnTo>
                      <a:pt x="34" y="28"/>
                    </a:lnTo>
                    <a:lnTo>
                      <a:pt x="34" y="24"/>
                    </a:lnTo>
                    <a:lnTo>
                      <a:pt x="34" y="24"/>
                    </a:lnTo>
                    <a:lnTo>
                      <a:pt x="34" y="28"/>
                    </a:lnTo>
                    <a:lnTo>
                      <a:pt x="38" y="28"/>
                    </a:lnTo>
                    <a:lnTo>
                      <a:pt x="38" y="28"/>
                    </a:lnTo>
                    <a:lnTo>
                      <a:pt x="38" y="28"/>
                    </a:lnTo>
                    <a:lnTo>
                      <a:pt x="38" y="24"/>
                    </a:lnTo>
                    <a:lnTo>
                      <a:pt x="38" y="24"/>
                    </a:lnTo>
                    <a:lnTo>
                      <a:pt x="38" y="20"/>
                    </a:lnTo>
                    <a:lnTo>
                      <a:pt x="38" y="20"/>
                    </a:lnTo>
                    <a:lnTo>
                      <a:pt x="40" y="16"/>
                    </a:lnTo>
                    <a:lnTo>
                      <a:pt x="40" y="16"/>
                    </a:lnTo>
                    <a:lnTo>
                      <a:pt x="44" y="16"/>
                    </a:lnTo>
                    <a:lnTo>
                      <a:pt x="44" y="16"/>
                    </a:lnTo>
                    <a:lnTo>
                      <a:pt x="44" y="16"/>
                    </a:lnTo>
                    <a:lnTo>
                      <a:pt x="44" y="16"/>
                    </a:lnTo>
                    <a:lnTo>
                      <a:pt x="48" y="16"/>
                    </a:lnTo>
                    <a:lnTo>
                      <a:pt x="48" y="16"/>
                    </a:lnTo>
                    <a:lnTo>
                      <a:pt x="48" y="16"/>
                    </a:lnTo>
                    <a:lnTo>
                      <a:pt x="48" y="16"/>
                    </a:lnTo>
                    <a:lnTo>
                      <a:pt x="48" y="12"/>
                    </a:lnTo>
                    <a:lnTo>
                      <a:pt x="48" y="12"/>
                    </a:lnTo>
                    <a:lnTo>
                      <a:pt x="48" y="12"/>
                    </a:lnTo>
                    <a:lnTo>
                      <a:pt x="48" y="12"/>
                    </a:lnTo>
                    <a:lnTo>
                      <a:pt x="52" y="12"/>
                    </a:lnTo>
                    <a:lnTo>
                      <a:pt x="52" y="12"/>
                    </a:lnTo>
                    <a:lnTo>
                      <a:pt x="56" y="12"/>
                    </a:lnTo>
                    <a:lnTo>
                      <a:pt x="60" y="8"/>
                    </a:lnTo>
                    <a:lnTo>
                      <a:pt x="60" y="8"/>
                    </a:lnTo>
                    <a:lnTo>
                      <a:pt x="64" y="4"/>
                    </a:lnTo>
                    <a:lnTo>
                      <a:pt x="64" y="4"/>
                    </a:lnTo>
                    <a:lnTo>
                      <a:pt x="64" y="4"/>
                    </a:lnTo>
                    <a:lnTo>
                      <a:pt x="66" y="0"/>
                    </a:lnTo>
                    <a:lnTo>
                      <a:pt x="66" y="0"/>
                    </a:lnTo>
                    <a:lnTo>
                      <a:pt x="70" y="0"/>
                    </a:lnTo>
                    <a:lnTo>
                      <a:pt x="74" y="0"/>
                    </a:lnTo>
                    <a:lnTo>
                      <a:pt x="74" y="0"/>
                    </a:lnTo>
                    <a:lnTo>
                      <a:pt x="78" y="0"/>
                    </a:lnTo>
                    <a:lnTo>
                      <a:pt x="82" y="4"/>
                    </a:lnTo>
                    <a:lnTo>
                      <a:pt x="82" y="4"/>
                    </a:lnTo>
                    <a:lnTo>
                      <a:pt x="82" y="4"/>
                    </a:lnTo>
                    <a:lnTo>
                      <a:pt x="82" y="4"/>
                    </a:lnTo>
                    <a:lnTo>
                      <a:pt x="82" y="8"/>
                    </a:lnTo>
                    <a:lnTo>
                      <a:pt x="82" y="8"/>
                    </a:lnTo>
                    <a:lnTo>
                      <a:pt x="82" y="12"/>
                    </a:lnTo>
                    <a:lnTo>
                      <a:pt x="82" y="12"/>
                    </a:lnTo>
                    <a:lnTo>
                      <a:pt x="82" y="12"/>
                    </a:lnTo>
                    <a:lnTo>
                      <a:pt x="82" y="12"/>
                    </a:lnTo>
                    <a:lnTo>
                      <a:pt x="82" y="12"/>
                    </a:lnTo>
                    <a:lnTo>
                      <a:pt x="82" y="16"/>
                    </a:lnTo>
                    <a:lnTo>
                      <a:pt x="86" y="16"/>
                    </a:lnTo>
                    <a:lnTo>
                      <a:pt x="82" y="16"/>
                    </a:lnTo>
                    <a:lnTo>
                      <a:pt x="82" y="16"/>
                    </a:lnTo>
                    <a:lnTo>
                      <a:pt x="86" y="20"/>
                    </a:lnTo>
                    <a:lnTo>
                      <a:pt x="86" y="24"/>
                    </a:lnTo>
                    <a:lnTo>
                      <a:pt x="86" y="24"/>
                    </a:lnTo>
                    <a:lnTo>
                      <a:pt x="86" y="28"/>
                    </a:lnTo>
                    <a:lnTo>
                      <a:pt x="90" y="28"/>
                    </a:lnTo>
                    <a:lnTo>
                      <a:pt x="92" y="28"/>
                    </a:lnTo>
                    <a:lnTo>
                      <a:pt x="92" y="28"/>
                    </a:lnTo>
                    <a:lnTo>
                      <a:pt x="92" y="28"/>
                    </a:lnTo>
                    <a:lnTo>
                      <a:pt x="92" y="30"/>
                    </a:lnTo>
                    <a:lnTo>
                      <a:pt x="92" y="30"/>
                    </a:lnTo>
                    <a:lnTo>
                      <a:pt x="92" y="30"/>
                    </a:lnTo>
                    <a:lnTo>
                      <a:pt x="96" y="30"/>
                    </a:lnTo>
                    <a:lnTo>
                      <a:pt x="96" y="30"/>
                    </a:lnTo>
                    <a:lnTo>
                      <a:pt x="96" y="30"/>
                    </a:lnTo>
                    <a:lnTo>
                      <a:pt x="92" y="30"/>
                    </a:lnTo>
                    <a:lnTo>
                      <a:pt x="92" y="30"/>
                    </a:lnTo>
                    <a:lnTo>
                      <a:pt x="92" y="30"/>
                    </a:lnTo>
                    <a:lnTo>
                      <a:pt x="92" y="30"/>
                    </a:lnTo>
                    <a:lnTo>
                      <a:pt x="92" y="30"/>
                    </a:lnTo>
                    <a:lnTo>
                      <a:pt x="92" y="30"/>
                    </a:lnTo>
                    <a:lnTo>
                      <a:pt x="92" y="30"/>
                    </a:lnTo>
                    <a:lnTo>
                      <a:pt x="92" y="34"/>
                    </a:lnTo>
                    <a:lnTo>
                      <a:pt x="92" y="34"/>
                    </a:lnTo>
                    <a:lnTo>
                      <a:pt x="92" y="38"/>
                    </a:lnTo>
                    <a:lnTo>
                      <a:pt x="92" y="38"/>
                    </a:lnTo>
                    <a:lnTo>
                      <a:pt x="96" y="38"/>
                    </a:lnTo>
                    <a:lnTo>
                      <a:pt x="100" y="42"/>
                    </a:lnTo>
                    <a:lnTo>
                      <a:pt x="104" y="46"/>
                    </a:lnTo>
                    <a:lnTo>
                      <a:pt x="104" y="42"/>
                    </a:lnTo>
                    <a:lnTo>
                      <a:pt x="108" y="42"/>
                    </a:lnTo>
                    <a:lnTo>
                      <a:pt x="108" y="42"/>
                    </a:lnTo>
                    <a:lnTo>
                      <a:pt x="108" y="42"/>
                    </a:lnTo>
                    <a:lnTo>
                      <a:pt x="108" y="42"/>
                    </a:lnTo>
                    <a:lnTo>
                      <a:pt x="108" y="46"/>
                    </a:lnTo>
                    <a:lnTo>
                      <a:pt x="112" y="46"/>
                    </a:lnTo>
                    <a:lnTo>
                      <a:pt x="108" y="46"/>
                    </a:lnTo>
                    <a:lnTo>
                      <a:pt x="108" y="46"/>
                    </a:lnTo>
                    <a:lnTo>
                      <a:pt x="108" y="50"/>
                    </a:lnTo>
                    <a:lnTo>
                      <a:pt x="108" y="50"/>
                    </a:lnTo>
                    <a:lnTo>
                      <a:pt x="112" y="54"/>
                    </a:lnTo>
                    <a:lnTo>
                      <a:pt x="112" y="56"/>
                    </a:lnTo>
                    <a:lnTo>
                      <a:pt x="112" y="56"/>
                    </a:lnTo>
                    <a:lnTo>
                      <a:pt x="112" y="56"/>
                    </a:lnTo>
                    <a:lnTo>
                      <a:pt x="112" y="56"/>
                    </a:lnTo>
                    <a:lnTo>
                      <a:pt x="112" y="60"/>
                    </a:lnTo>
                    <a:lnTo>
                      <a:pt x="112" y="60"/>
                    </a:lnTo>
                    <a:lnTo>
                      <a:pt x="108" y="60"/>
                    </a:lnTo>
                    <a:lnTo>
                      <a:pt x="108" y="64"/>
                    </a:lnTo>
                    <a:lnTo>
                      <a:pt x="108" y="64"/>
                    </a:lnTo>
                    <a:lnTo>
                      <a:pt x="108" y="64"/>
                    </a:lnTo>
                    <a:lnTo>
                      <a:pt x="108" y="64"/>
                    </a:lnTo>
                    <a:lnTo>
                      <a:pt x="108" y="64"/>
                    </a:lnTo>
                    <a:lnTo>
                      <a:pt x="104" y="64"/>
                    </a:lnTo>
                    <a:lnTo>
                      <a:pt x="104" y="64"/>
                    </a:lnTo>
                    <a:lnTo>
                      <a:pt x="104" y="64"/>
                    </a:lnTo>
                    <a:lnTo>
                      <a:pt x="104" y="64"/>
                    </a:lnTo>
                    <a:lnTo>
                      <a:pt x="100" y="64"/>
                    </a:lnTo>
                    <a:lnTo>
                      <a:pt x="100" y="64"/>
                    </a:lnTo>
                    <a:lnTo>
                      <a:pt x="100" y="64"/>
                    </a:lnTo>
                    <a:lnTo>
                      <a:pt x="100" y="64"/>
                    </a:lnTo>
                    <a:lnTo>
                      <a:pt x="100" y="64"/>
                    </a:lnTo>
                    <a:lnTo>
                      <a:pt x="96" y="64"/>
                    </a:lnTo>
                    <a:lnTo>
                      <a:pt x="96" y="64"/>
                    </a:lnTo>
                    <a:lnTo>
                      <a:pt x="96" y="64"/>
                    </a:lnTo>
                    <a:lnTo>
                      <a:pt x="96" y="64"/>
                    </a:lnTo>
                    <a:lnTo>
                      <a:pt x="96" y="64"/>
                    </a:lnTo>
                    <a:lnTo>
                      <a:pt x="96" y="64"/>
                    </a:lnTo>
                    <a:lnTo>
                      <a:pt x="96" y="68"/>
                    </a:lnTo>
                    <a:lnTo>
                      <a:pt x="96" y="68"/>
                    </a:lnTo>
                    <a:lnTo>
                      <a:pt x="92" y="68"/>
                    </a:lnTo>
                    <a:lnTo>
                      <a:pt x="92" y="68"/>
                    </a:lnTo>
                    <a:lnTo>
                      <a:pt x="92" y="72"/>
                    </a:lnTo>
                    <a:lnTo>
                      <a:pt x="92" y="72"/>
                    </a:lnTo>
                    <a:lnTo>
                      <a:pt x="90" y="72"/>
                    </a:lnTo>
                    <a:lnTo>
                      <a:pt x="90" y="72"/>
                    </a:lnTo>
                    <a:lnTo>
                      <a:pt x="90"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5" name="Freeform 132">
                <a:extLst>
                  <a:ext uri="{FF2B5EF4-FFF2-40B4-BE49-F238E27FC236}">
                    <a16:creationId xmlns:a16="http://schemas.microsoft.com/office/drawing/2014/main" id="{8E5E736E-6E8D-4C12-9310-B34D17CE6AA8}"/>
                  </a:ext>
                </a:extLst>
              </p:cNvPr>
              <p:cNvSpPr>
                <a:spLocks/>
              </p:cNvSpPr>
              <p:nvPr/>
            </p:nvSpPr>
            <p:spPr bwMode="auto">
              <a:xfrm>
                <a:off x="5069288" y="10095580"/>
                <a:ext cx="45307" cy="62733"/>
              </a:xfrm>
              <a:custGeom>
                <a:avLst/>
                <a:gdLst>
                  <a:gd name="T0" fmla="*/ 26 w 26"/>
                  <a:gd name="T1" fmla="*/ 14 h 36"/>
                  <a:gd name="T2" fmla="*/ 26 w 26"/>
                  <a:gd name="T3" fmla="*/ 18 h 36"/>
                  <a:gd name="T4" fmla="*/ 22 w 26"/>
                  <a:gd name="T5" fmla="*/ 18 h 36"/>
                  <a:gd name="T6" fmla="*/ 22 w 26"/>
                  <a:gd name="T7" fmla="*/ 18 h 36"/>
                  <a:gd name="T8" fmla="*/ 22 w 26"/>
                  <a:gd name="T9" fmla="*/ 18 h 36"/>
                  <a:gd name="T10" fmla="*/ 22 w 26"/>
                  <a:gd name="T11" fmla="*/ 18 h 36"/>
                  <a:gd name="T12" fmla="*/ 18 w 26"/>
                  <a:gd name="T13" fmla="*/ 22 h 36"/>
                  <a:gd name="T14" fmla="*/ 18 w 26"/>
                  <a:gd name="T15" fmla="*/ 24 h 36"/>
                  <a:gd name="T16" fmla="*/ 18 w 26"/>
                  <a:gd name="T17" fmla="*/ 24 h 36"/>
                  <a:gd name="T18" fmla="*/ 18 w 26"/>
                  <a:gd name="T19" fmla="*/ 28 h 36"/>
                  <a:gd name="T20" fmla="*/ 10 w 26"/>
                  <a:gd name="T21" fmla="*/ 36 h 36"/>
                  <a:gd name="T22" fmla="*/ 8 w 26"/>
                  <a:gd name="T23" fmla="*/ 36 h 36"/>
                  <a:gd name="T24" fmla="*/ 8 w 26"/>
                  <a:gd name="T25" fmla="*/ 32 h 36"/>
                  <a:gd name="T26" fmla="*/ 4 w 26"/>
                  <a:gd name="T27" fmla="*/ 28 h 36"/>
                  <a:gd name="T28" fmla="*/ 4 w 26"/>
                  <a:gd name="T29" fmla="*/ 28 h 36"/>
                  <a:gd name="T30" fmla="*/ 4 w 26"/>
                  <a:gd name="T31" fmla="*/ 28 h 36"/>
                  <a:gd name="T32" fmla="*/ 4 w 26"/>
                  <a:gd name="T33" fmla="*/ 24 h 36"/>
                  <a:gd name="T34" fmla="*/ 4 w 26"/>
                  <a:gd name="T35" fmla="*/ 24 h 36"/>
                  <a:gd name="T36" fmla="*/ 4 w 26"/>
                  <a:gd name="T37" fmla="*/ 22 h 36"/>
                  <a:gd name="T38" fmla="*/ 4 w 26"/>
                  <a:gd name="T39" fmla="*/ 18 h 36"/>
                  <a:gd name="T40" fmla="*/ 4 w 26"/>
                  <a:gd name="T41" fmla="*/ 18 h 36"/>
                  <a:gd name="T42" fmla="*/ 4 w 26"/>
                  <a:gd name="T43" fmla="*/ 14 h 36"/>
                  <a:gd name="T44" fmla="*/ 4 w 26"/>
                  <a:gd name="T45" fmla="*/ 10 h 36"/>
                  <a:gd name="T46" fmla="*/ 0 w 26"/>
                  <a:gd name="T47" fmla="*/ 8 h 36"/>
                  <a:gd name="T48" fmla="*/ 0 w 26"/>
                  <a:gd name="T49" fmla="*/ 8 h 36"/>
                  <a:gd name="T50" fmla="*/ 0 w 26"/>
                  <a:gd name="T51" fmla="*/ 8 h 36"/>
                  <a:gd name="T52" fmla="*/ 4 w 26"/>
                  <a:gd name="T53" fmla="*/ 4 h 36"/>
                  <a:gd name="T54" fmla="*/ 4 w 26"/>
                  <a:gd name="T55" fmla="*/ 8 h 36"/>
                  <a:gd name="T56" fmla="*/ 4 w 26"/>
                  <a:gd name="T57" fmla="*/ 8 h 36"/>
                  <a:gd name="T58" fmla="*/ 8 w 26"/>
                  <a:gd name="T59" fmla="*/ 8 h 36"/>
                  <a:gd name="T60" fmla="*/ 8 w 26"/>
                  <a:gd name="T61" fmla="*/ 8 h 36"/>
                  <a:gd name="T62" fmla="*/ 8 w 26"/>
                  <a:gd name="T63" fmla="*/ 8 h 36"/>
                  <a:gd name="T64" fmla="*/ 10 w 26"/>
                  <a:gd name="T65" fmla="*/ 8 h 36"/>
                  <a:gd name="T66" fmla="*/ 10 w 26"/>
                  <a:gd name="T67" fmla="*/ 8 h 36"/>
                  <a:gd name="T68" fmla="*/ 14 w 26"/>
                  <a:gd name="T69" fmla="*/ 4 h 36"/>
                  <a:gd name="T70" fmla="*/ 14 w 26"/>
                  <a:gd name="T71" fmla="*/ 0 h 36"/>
                  <a:gd name="T72" fmla="*/ 14 w 26"/>
                  <a:gd name="T73" fmla="*/ 4 h 36"/>
                  <a:gd name="T74" fmla="*/ 18 w 26"/>
                  <a:gd name="T75" fmla="*/ 0 h 36"/>
                  <a:gd name="T76" fmla="*/ 22 w 26"/>
                  <a:gd name="T77" fmla="*/ 0 h 36"/>
                  <a:gd name="T78" fmla="*/ 22 w 26"/>
                  <a:gd name="T79" fmla="*/ 0 h 36"/>
                  <a:gd name="T80" fmla="*/ 18 w 26"/>
                  <a:gd name="T81" fmla="*/ 10 h 36"/>
                  <a:gd name="T82" fmla="*/ 22 w 26"/>
                  <a:gd name="T83" fmla="*/ 10 h 36"/>
                  <a:gd name="T84" fmla="*/ 22 w 26"/>
                  <a:gd name="T85" fmla="*/ 10 h 36"/>
                  <a:gd name="T86" fmla="*/ 26 w 26"/>
                  <a:gd name="T8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6">
                    <a:moveTo>
                      <a:pt x="26" y="10"/>
                    </a:moveTo>
                    <a:lnTo>
                      <a:pt x="26" y="10"/>
                    </a:lnTo>
                    <a:lnTo>
                      <a:pt x="26" y="14"/>
                    </a:lnTo>
                    <a:lnTo>
                      <a:pt x="26" y="14"/>
                    </a:lnTo>
                    <a:lnTo>
                      <a:pt x="26" y="14"/>
                    </a:lnTo>
                    <a:lnTo>
                      <a:pt x="26" y="18"/>
                    </a:lnTo>
                    <a:lnTo>
                      <a:pt x="26" y="18"/>
                    </a:lnTo>
                    <a:lnTo>
                      <a:pt x="26" y="18"/>
                    </a:lnTo>
                    <a:lnTo>
                      <a:pt x="22" y="18"/>
                    </a:lnTo>
                    <a:lnTo>
                      <a:pt x="22" y="18"/>
                    </a:lnTo>
                    <a:lnTo>
                      <a:pt x="22" y="18"/>
                    </a:lnTo>
                    <a:lnTo>
                      <a:pt x="22" y="18"/>
                    </a:lnTo>
                    <a:lnTo>
                      <a:pt x="22" y="18"/>
                    </a:lnTo>
                    <a:lnTo>
                      <a:pt x="22" y="18"/>
                    </a:lnTo>
                    <a:lnTo>
                      <a:pt x="22" y="18"/>
                    </a:lnTo>
                    <a:lnTo>
                      <a:pt x="22" y="18"/>
                    </a:lnTo>
                    <a:lnTo>
                      <a:pt x="22" y="18"/>
                    </a:lnTo>
                    <a:lnTo>
                      <a:pt x="22" y="18"/>
                    </a:lnTo>
                    <a:lnTo>
                      <a:pt x="22" y="22"/>
                    </a:lnTo>
                    <a:lnTo>
                      <a:pt x="22" y="22"/>
                    </a:lnTo>
                    <a:lnTo>
                      <a:pt x="18" y="22"/>
                    </a:lnTo>
                    <a:lnTo>
                      <a:pt x="18" y="24"/>
                    </a:lnTo>
                    <a:lnTo>
                      <a:pt x="18" y="24"/>
                    </a:lnTo>
                    <a:lnTo>
                      <a:pt x="18" y="24"/>
                    </a:lnTo>
                    <a:lnTo>
                      <a:pt x="18" y="24"/>
                    </a:lnTo>
                    <a:lnTo>
                      <a:pt x="18" y="24"/>
                    </a:lnTo>
                    <a:lnTo>
                      <a:pt x="18" y="24"/>
                    </a:lnTo>
                    <a:lnTo>
                      <a:pt x="18" y="28"/>
                    </a:lnTo>
                    <a:lnTo>
                      <a:pt x="18" y="28"/>
                    </a:lnTo>
                    <a:lnTo>
                      <a:pt x="18" y="28"/>
                    </a:lnTo>
                    <a:lnTo>
                      <a:pt x="14" y="32"/>
                    </a:lnTo>
                    <a:lnTo>
                      <a:pt x="14" y="32"/>
                    </a:lnTo>
                    <a:lnTo>
                      <a:pt x="10" y="36"/>
                    </a:lnTo>
                    <a:lnTo>
                      <a:pt x="10" y="36"/>
                    </a:lnTo>
                    <a:lnTo>
                      <a:pt x="8" y="36"/>
                    </a:lnTo>
                    <a:lnTo>
                      <a:pt x="8" y="36"/>
                    </a:lnTo>
                    <a:lnTo>
                      <a:pt x="8" y="36"/>
                    </a:lnTo>
                    <a:lnTo>
                      <a:pt x="8" y="32"/>
                    </a:lnTo>
                    <a:lnTo>
                      <a:pt x="8" y="32"/>
                    </a:lnTo>
                    <a:lnTo>
                      <a:pt x="8" y="32"/>
                    </a:lnTo>
                    <a:lnTo>
                      <a:pt x="8" y="32"/>
                    </a:lnTo>
                    <a:lnTo>
                      <a:pt x="4" y="28"/>
                    </a:lnTo>
                    <a:lnTo>
                      <a:pt x="4" y="28"/>
                    </a:lnTo>
                    <a:lnTo>
                      <a:pt x="4" y="28"/>
                    </a:lnTo>
                    <a:lnTo>
                      <a:pt x="4" y="28"/>
                    </a:lnTo>
                    <a:lnTo>
                      <a:pt x="4" y="28"/>
                    </a:lnTo>
                    <a:lnTo>
                      <a:pt x="4" y="28"/>
                    </a:lnTo>
                    <a:lnTo>
                      <a:pt x="4" y="28"/>
                    </a:lnTo>
                    <a:lnTo>
                      <a:pt x="4" y="24"/>
                    </a:lnTo>
                    <a:lnTo>
                      <a:pt x="4" y="24"/>
                    </a:lnTo>
                    <a:lnTo>
                      <a:pt x="4" y="24"/>
                    </a:lnTo>
                    <a:lnTo>
                      <a:pt x="4" y="24"/>
                    </a:lnTo>
                    <a:lnTo>
                      <a:pt x="4" y="24"/>
                    </a:lnTo>
                    <a:lnTo>
                      <a:pt x="4" y="24"/>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4"/>
                    </a:lnTo>
                    <a:lnTo>
                      <a:pt x="4" y="10"/>
                    </a:lnTo>
                    <a:lnTo>
                      <a:pt x="4" y="10"/>
                    </a:lnTo>
                    <a:lnTo>
                      <a:pt x="4" y="10"/>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4" y="8"/>
                    </a:lnTo>
                    <a:lnTo>
                      <a:pt x="14" y="8"/>
                    </a:lnTo>
                    <a:lnTo>
                      <a:pt x="14" y="4"/>
                    </a:lnTo>
                    <a:lnTo>
                      <a:pt x="14" y="0"/>
                    </a:lnTo>
                    <a:lnTo>
                      <a:pt x="14" y="0"/>
                    </a:lnTo>
                    <a:lnTo>
                      <a:pt x="14" y="0"/>
                    </a:lnTo>
                    <a:lnTo>
                      <a:pt x="14" y="0"/>
                    </a:lnTo>
                    <a:lnTo>
                      <a:pt x="14" y="4"/>
                    </a:lnTo>
                    <a:lnTo>
                      <a:pt x="14" y="4"/>
                    </a:lnTo>
                    <a:lnTo>
                      <a:pt x="14" y="4"/>
                    </a:lnTo>
                    <a:lnTo>
                      <a:pt x="18" y="0"/>
                    </a:lnTo>
                    <a:lnTo>
                      <a:pt x="18" y="0"/>
                    </a:lnTo>
                    <a:lnTo>
                      <a:pt x="18" y="0"/>
                    </a:lnTo>
                    <a:lnTo>
                      <a:pt x="22" y="0"/>
                    </a:lnTo>
                    <a:lnTo>
                      <a:pt x="22" y="0"/>
                    </a:lnTo>
                    <a:lnTo>
                      <a:pt x="22" y="0"/>
                    </a:lnTo>
                    <a:lnTo>
                      <a:pt x="22" y="0"/>
                    </a:lnTo>
                    <a:lnTo>
                      <a:pt x="22" y="0"/>
                    </a:lnTo>
                    <a:lnTo>
                      <a:pt x="22" y="4"/>
                    </a:lnTo>
                    <a:lnTo>
                      <a:pt x="22" y="4"/>
                    </a:lnTo>
                    <a:lnTo>
                      <a:pt x="18" y="10"/>
                    </a:lnTo>
                    <a:lnTo>
                      <a:pt x="22" y="10"/>
                    </a:lnTo>
                    <a:lnTo>
                      <a:pt x="22" y="10"/>
                    </a:lnTo>
                    <a:lnTo>
                      <a:pt x="22" y="10"/>
                    </a:lnTo>
                    <a:lnTo>
                      <a:pt x="22" y="10"/>
                    </a:lnTo>
                    <a:lnTo>
                      <a:pt x="22" y="10"/>
                    </a:lnTo>
                    <a:lnTo>
                      <a:pt x="22" y="10"/>
                    </a:lnTo>
                    <a:lnTo>
                      <a:pt x="26" y="10"/>
                    </a:lnTo>
                    <a:lnTo>
                      <a:pt x="26" y="10"/>
                    </a:lnTo>
                    <a:lnTo>
                      <a:pt x="26" y="10"/>
                    </a:lnTo>
                    <a:lnTo>
                      <a:pt x="26"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6" name="Freeform 133">
                <a:extLst>
                  <a:ext uri="{FF2B5EF4-FFF2-40B4-BE49-F238E27FC236}">
                    <a16:creationId xmlns:a16="http://schemas.microsoft.com/office/drawing/2014/main" id="{0419C0A8-9136-4EB4-99D4-52C65D71CF40}"/>
                  </a:ext>
                </a:extLst>
              </p:cNvPr>
              <p:cNvSpPr>
                <a:spLocks/>
              </p:cNvSpPr>
              <p:nvPr/>
            </p:nvSpPr>
            <p:spPr bwMode="auto">
              <a:xfrm>
                <a:off x="4560453" y="9632052"/>
                <a:ext cx="198654" cy="345032"/>
              </a:xfrm>
              <a:custGeom>
                <a:avLst/>
                <a:gdLst>
                  <a:gd name="T0" fmla="*/ 24 w 114"/>
                  <a:gd name="T1" fmla="*/ 188 h 198"/>
                  <a:gd name="T2" fmla="*/ 20 w 114"/>
                  <a:gd name="T3" fmla="*/ 176 h 198"/>
                  <a:gd name="T4" fmla="*/ 20 w 114"/>
                  <a:gd name="T5" fmla="*/ 168 h 198"/>
                  <a:gd name="T6" fmla="*/ 20 w 114"/>
                  <a:gd name="T7" fmla="*/ 162 h 198"/>
                  <a:gd name="T8" fmla="*/ 12 w 114"/>
                  <a:gd name="T9" fmla="*/ 162 h 198"/>
                  <a:gd name="T10" fmla="*/ 8 w 114"/>
                  <a:gd name="T11" fmla="*/ 154 h 198"/>
                  <a:gd name="T12" fmla="*/ 8 w 114"/>
                  <a:gd name="T13" fmla="*/ 150 h 198"/>
                  <a:gd name="T14" fmla="*/ 4 w 114"/>
                  <a:gd name="T15" fmla="*/ 150 h 198"/>
                  <a:gd name="T16" fmla="*/ 4 w 114"/>
                  <a:gd name="T17" fmla="*/ 142 h 198"/>
                  <a:gd name="T18" fmla="*/ 8 w 114"/>
                  <a:gd name="T19" fmla="*/ 132 h 198"/>
                  <a:gd name="T20" fmla="*/ 12 w 114"/>
                  <a:gd name="T21" fmla="*/ 120 h 198"/>
                  <a:gd name="T22" fmla="*/ 20 w 114"/>
                  <a:gd name="T23" fmla="*/ 112 h 198"/>
                  <a:gd name="T24" fmla="*/ 26 w 114"/>
                  <a:gd name="T25" fmla="*/ 106 h 198"/>
                  <a:gd name="T26" fmla="*/ 30 w 114"/>
                  <a:gd name="T27" fmla="*/ 106 h 198"/>
                  <a:gd name="T28" fmla="*/ 38 w 114"/>
                  <a:gd name="T29" fmla="*/ 108 h 198"/>
                  <a:gd name="T30" fmla="*/ 42 w 114"/>
                  <a:gd name="T31" fmla="*/ 116 h 198"/>
                  <a:gd name="T32" fmla="*/ 46 w 114"/>
                  <a:gd name="T33" fmla="*/ 108 h 198"/>
                  <a:gd name="T34" fmla="*/ 50 w 114"/>
                  <a:gd name="T35" fmla="*/ 98 h 198"/>
                  <a:gd name="T36" fmla="*/ 54 w 114"/>
                  <a:gd name="T37" fmla="*/ 90 h 198"/>
                  <a:gd name="T38" fmla="*/ 54 w 114"/>
                  <a:gd name="T39" fmla="*/ 86 h 198"/>
                  <a:gd name="T40" fmla="*/ 56 w 114"/>
                  <a:gd name="T41" fmla="*/ 78 h 198"/>
                  <a:gd name="T42" fmla="*/ 64 w 114"/>
                  <a:gd name="T43" fmla="*/ 72 h 198"/>
                  <a:gd name="T44" fmla="*/ 68 w 114"/>
                  <a:gd name="T45" fmla="*/ 64 h 198"/>
                  <a:gd name="T46" fmla="*/ 68 w 114"/>
                  <a:gd name="T47" fmla="*/ 52 h 198"/>
                  <a:gd name="T48" fmla="*/ 72 w 114"/>
                  <a:gd name="T49" fmla="*/ 46 h 198"/>
                  <a:gd name="T50" fmla="*/ 80 w 114"/>
                  <a:gd name="T51" fmla="*/ 34 h 198"/>
                  <a:gd name="T52" fmla="*/ 86 w 114"/>
                  <a:gd name="T53" fmla="*/ 30 h 198"/>
                  <a:gd name="T54" fmla="*/ 86 w 114"/>
                  <a:gd name="T55" fmla="*/ 22 h 198"/>
                  <a:gd name="T56" fmla="*/ 86 w 114"/>
                  <a:gd name="T57" fmla="*/ 20 h 198"/>
                  <a:gd name="T58" fmla="*/ 86 w 114"/>
                  <a:gd name="T59" fmla="*/ 16 h 198"/>
                  <a:gd name="T60" fmla="*/ 84 w 114"/>
                  <a:gd name="T61" fmla="*/ 8 h 198"/>
                  <a:gd name="T62" fmla="*/ 84 w 114"/>
                  <a:gd name="T63" fmla="*/ 0 h 198"/>
                  <a:gd name="T64" fmla="*/ 86 w 114"/>
                  <a:gd name="T65" fmla="*/ 8 h 198"/>
                  <a:gd name="T66" fmla="*/ 94 w 114"/>
                  <a:gd name="T67" fmla="*/ 20 h 198"/>
                  <a:gd name="T68" fmla="*/ 94 w 114"/>
                  <a:gd name="T69" fmla="*/ 30 h 198"/>
                  <a:gd name="T70" fmla="*/ 94 w 114"/>
                  <a:gd name="T71" fmla="*/ 42 h 198"/>
                  <a:gd name="T72" fmla="*/ 98 w 114"/>
                  <a:gd name="T73" fmla="*/ 50 h 198"/>
                  <a:gd name="T74" fmla="*/ 98 w 114"/>
                  <a:gd name="T75" fmla="*/ 56 h 198"/>
                  <a:gd name="T76" fmla="*/ 86 w 114"/>
                  <a:gd name="T77" fmla="*/ 56 h 198"/>
                  <a:gd name="T78" fmla="*/ 84 w 114"/>
                  <a:gd name="T79" fmla="*/ 68 h 198"/>
                  <a:gd name="T80" fmla="*/ 94 w 114"/>
                  <a:gd name="T81" fmla="*/ 76 h 198"/>
                  <a:gd name="T82" fmla="*/ 98 w 114"/>
                  <a:gd name="T83" fmla="*/ 86 h 198"/>
                  <a:gd name="T84" fmla="*/ 102 w 114"/>
                  <a:gd name="T85" fmla="*/ 94 h 198"/>
                  <a:gd name="T86" fmla="*/ 98 w 114"/>
                  <a:gd name="T87" fmla="*/ 102 h 198"/>
                  <a:gd name="T88" fmla="*/ 94 w 114"/>
                  <a:gd name="T89" fmla="*/ 108 h 198"/>
                  <a:gd name="T90" fmla="*/ 90 w 114"/>
                  <a:gd name="T91" fmla="*/ 120 h 198"/>
                  <a:gd name="T92" fmla="*/ 86 w 114"/>
                  <a:gd name="T93" fmla="*/ 128 h 198"/>
                  <a:gd name="T94" fmla="*/ 86 w 114"/>
                  <a:gd name="T95" fmla="*/ 134 h 198"/>
                  <a:gd name="T96" fmla="*/ 90 w 114"/>
                  <a:gd name="T97" fmla="*/ 146 h 198"/>
                  <a:gd name="T98" fmla="*/ 94 w 114"/>
                  <a:gd name="T99" fmla="*/ 154 h 198"/>
                  <a:gd name="T100" fmla="*/ 98 w 114"/>
                  <a:gd name="T101" fmla="*/ 162 h 198"/>
                  <a:gd name="T102" fmla="*/ 106 w 114"/>
                  <a:gd name="T103" fmla="*/ 172 h 198"/>
                  <a:gd name="T104" fmla="*/ 110 w 114"/>
                  <a:gd name="T105" fmla="*/ 184 h 198"/>
                  <a:gd name="T106" fmla="*/ 110 w 114"/>
                  <a:gd name="T107" fmla="*/ 188 h 198"/>
                  <a:gd name="T108" fmla="*/ 110 w 114"/>
                  <a:gd name="T109" fmla="*/ 198 h 198"/>
                  <a:gd name="T110" fmla="*/ 102 w 114"/>
                  <a:gd name="T111" fmla="*/ 194 h 198"/>
                  <a:gd name="T112" fmla="*/ 94 w 114"/>
                  <a:gd name="T113" fmla="*/ 190 h 198"/>
                  <a:gd name="T114" fmla="*/ 84 w 114"/>
                  <a:gd name="T115" fmla="*/ 190 h 198"/>
                  <a:gd name="T116" fmla="*/ 68 w 114"/>
                  <a:gd name="T117" fmla="*/ 188 h 198"/>
                  <a:gd name="T118" fmla="*/ 56 w 114"/>
                  <a:gd name="T119" fmla="*/ 188 h 198"/>
                  <a:gd name="T120" fmla="*/ 46 w 114"/>
                  <a:gd name="T121" fmla="*/ 188 h 198"/>
                  <a:gd name="T122" fmla="*/ 38 w 114"/>
                  <a:gd name="T123" fmla="*/ 190 h 198"/>
                  <a:gd name="T124" fmla="*/ 26 w 114"/>
                  <a:gd name="T125"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98">
                    <a:moveTo>
                      <a:pt x="26" y="190"/>
                    </a:moveTo>
                    <a:lnTo>
                      <a:pt x="24" y="190"/>
                    </a:lnTo>
                    <a:lnTo>
                      <a:pt x="24" y="188"/>
                    </a:lnTo>
                    <a:lnTo>
                      <a:pt x="20" y="188"/>
                    </a:lnTo>
                    <a:lnTo>
                      <a:pt x="20" y="184"/>
                    </a:lnTo>
                    <a:lnTo>
                      <a:pt x="20" y="176"/>
                    </a:lnTo>
                    <a:lnTo>
                      <a:pt x="24" y="176"/>
                    </a:lnTo>
                    <a:lnTo>
                      <a:pt x="24" y="172"/>
                    </a:lnTo>
                    <a:lnTo>
                      <a:pt x="20" y="168"/>
                    </a:lnTo>
                    <a:lnTo>
                      <a:pt x="20" y="164"/>
                    </a:lnTo>
                    <a:lnTo>
                      <a:pt x="16" y="162"/>
                    </a:lnTo>
                    <a:lnTo>
                      <a:pt x="20" y="162"/>
                    </a:lnTo>
                    <a:lnTo>
                      <a:pt x="16" y="158"/>
                    </a:lnTo>
                    <a:lnTo>
                      <a:pt x="16" y="162"/>
                    </a:lnTo>
                    <a:lnTo>
                      <a:pt x="12" y="162"/>
                    </a:lnTo>
                    <a:lnTo>
                      <a:pt x="12" y="158"/>
                    </a:lnTo>
                    <a:lnTo>
                      <a:pt x="8" y="158"/>
                    </a:lnTo>
                    <a:lnTo>
                      <a:pt x="8" y="154"/>
                    </a:lnTo>
                    <a:lnTo>
                      <a:pt x="8" y="150"/>
                    </a:lnTo>
                    <a:lnTo>
                      <a:pt x="8" y="146"/>
                    </a:lnTo>
                    <a:lnTo>
                      <a:pt x="8" y="150"/>
                    </a:lnTo>
                    <a:lnTo>
                      <a:pt x="4" y="150"/>
                    </a:lnTo>
                    <a:lnTo>
                      <a:pt x="4" y="146"/>
                    </a:lnTo>
                    <a:lnTo>
                      <a:pt x="4" y="150"/>
                    </a:lnTo>
                    <a:lnTo>
                      <a:pt x="0" y="150"/>
                    </a:lnTo>
                    <a:lnTo>
                      <a:pt x="0" y="146"/>
                    </a:lnTo>
                    <a:lnTo>
                      <a:pt x="4" y="142"/>
                    </a:lnTo>
                    <a:lnTo>
                      <a:pt x="4" y="138"/>
                    </a:lnTo>
                    <a:lnTo>
                      <a:pt x="8" y="134"/>
                    </a:lnTo>
                    <a:lnTo>
                      <a:pt x="8" y="132"/>
                    </a:lnTo>
                    <a:lnTo>
                      <a:pt x="8" y="128"/>
                    </a:lnTo>
                    <a:lnTo>
                      <a:pt x="8" y="124"/>
                    </a:lnTo>
                    <a:lnTo>
                      <a:pt x="12" y="120"/>
                    </a:lnTo>
                    <a:lnTo>
                      <a:pt x="16" y="116"/>
                    </a:lnTo>
                    <a:lnTo>
                      <a:pt x="20" y="116"/>
                    </a:lnTo>
                    <a:lnTo>
                      <a:pt x="20" y="112"/>
                    </a:lnTo>
                    <a:lnTo>
                      <a:pt x="20" y="108"/>
                    </a:lnTo>
                    <a:lnTo>
                      <a:pt x="24" y="108"/>
                    </a:lnTo>
                    <a:lnTo>
                      <a:pt x="26" y="106"/>
                    </a:lnTo>
                    <a:lnTo>
                      <a:pt x="26" y="108"/>
                    </a:lnTo>
                    <a:lnTo>
                      <a:pt x="30" y="108"/>
                    </a:lnTo>
                    <a:lnTo>
                      <a:pt x="30" y="106"/>
                    </a:lnTo>
                    <a:lnTo>
                      <a:pt x="34" y="106"/>
                    </a:lnTo>
                    <a:lnTo>
                      <a:pt x="34" y="108"/>
                    </a:lnTo>
                    <a:lnTo>
                      <a:pt x="38" y="108"/>
                    </a:lnTo>
                    <a:lnTo>
                      <a:pt x="38" y="112"/>
                    </a:lnTo>
                    <a:lnTo>
                      <a:pt x="38" y="116"/>
                    </a:lnTo>
                    <a:lnTo>
                      <a:pt x="42" y="116"/>
                    </a:lnTo>
                    <a:lnTo>
                      <a:pt x="42" y="112"/>
                    </a:lnTo>
                    <a:lnTo>
                      <a:pt x="46" y="112"/>
                    </a:lnTo>
                    <a:lnTo>
                      <a:pt x="46" y="108"/>
                    </a:lnTo>
                    <a:lnTo>
                      <a:pt x="50" y="106"/>
                    </a:lnTo>
                    <a:lnTo>
                      <a:pt x="50" y="102"/>
                    </a:lnTo>
                    <a:lnTo>
                      <a:pt x="50" y="98"/>
                    </a:lnTo>
                    <a:lnTo>
                      <a:pt x="54" y="98"/>
                    </a:lnTo>
                    <a:lnTo>
                      <a:pt x="54" y="94"/>
                    </a:lnTo>
                    <a:lnTo>
                      <a:pt x="54" y="90"/>
                    </a:lnTo>
                    <a:lnTo>
                      <a:pt x="54" y="86"/>
                    </a:lnTo>
                    <a:lnTo>
                      <a:pt x="56" y="86"/>
                    </a:lnTo>
                    <a:lnTo>
                      <a:pt x="54" y="86"/>
                    </a:lnTo>
                    <a:lnTo>
                      <a:pt x="54" y="82"/>
                    </a:lnTo>
                    <a:lnTo>
                      <a:pt x="56" y="82"/>
                    </a:lnTo>
                    <a:lnTo>
                      <a:pt x="56" y="78"/>
                    </a:lnTo>
                    <a:lnTo>
                      <a:pt x="60" y="78"/>
                    </a:lnTo>
                    <a:lnTo>
                      <a:pt x="64" y="76"/>
                    </a:lnTo>
                    <a:lnTo>
                      <a:pt x="64" y="72"/>
                    </a:lnTo>
                    <a:lnTo>
                      <a:pt x="64" y="68"/>
                    </a:lnTo>
                    <a:lnTo>
                      <a:pt x="64" y="64"/>
                    </a:lnTo>
                    <a:lnTo>
                      <a:pt x="68" y="64"/>
                    </a:lnTo>
                    <a:lnTo>
                      <a:pt x="68" y="60"/>
                    </a:lnTo>
                    <a:lnTo>
                      <a:pt x="68" y="56"/>
                    </a:lnTo>
                    <a:lnTo>
                      <a:pt x="68" y="52"/>
                    </a:lnTo>
                    <a:lnTo>
                      <a:pt x="72" y="52"/>
                    </a:lnTo>
                    <a:lnTo>
                      <a:pt x="72" y="50"/>
                    </a:lnTo>
                    <a:lnTo>
                      <a:pt x="72" y="46"/>
                    </a:lnTo>
                    <a:lnTo>
                      <a:pt x="76" y="42"/>
                    </a:lnTo>
                    <a:lnTo>
                      <a:pt x="76" y="38"/>
                    </a:lnTo>
                    <a:lnTo>
                      <a:pt x="80" y="34"/>
                    </a:lnTo>
                    <a:lnTo>
                      <a:pt x="84" y="34"/>
                    </a:lnTo>
                    <a:lnTo>
                      <a:pt x="84" y="30"/>
                    </a:lnTo>
                    <a:lnTo>
                      <a:pt x="86" y="30"/>
                    </a:lnTo>
                    <a:lnTo>
                      <a:pt x="90" y="26"/>
                    </a:lnTo>
                    <a:lnTo>
                      <a:pt x="86" y="26"/>
                    </a:lnTo>
                    <a:lnTo>
                      <a:pt x="86" y="22"/>
                    </a:lnTo>
                    <a:lnTo>
                      <a:pt x="90" y="22"/>
                    </a:lnTo>
                    <a:lnTo>
                      <a:pt x="90" y="20"/>
                    </a:lnTo>
                    <a:lnTo>
                      <a:pt x="86" y="20"/>
                    </a:lnTo>
                    <a:lnTo>
                      <a:pt x="90" y="20"/>
                    </a:lnTo>
                    <a:lnTo>
                      <a:pt x="90" y="16"/>
                    </a:lnTo>
                    <a:lnTo>
                      <a:pt x="86" y="16"/>
                    </a:lnTo>
                    <a:lnTo>
                      <a:pt x="84" y="16"/>
                    </a:lnTo>
                    <a:lnTo>
                      <a:pt x="84" y="12"/>
                    </a:lnTo>
                    <a:lnTo>
                      <a:pt x="84" y="8"/>
                    </a:lnTo>
                    <a:lnTo>
                      <a:pt x="84" y="4"/>
                    </a:lnTo>
                    <a:lnTo>
                      <a:pt x="80" y="0"/>
                    </a:lnTo>
                    <a:lnTo>
                      <a:pt x="84" y="0"/>
                    </a:lnTo>
                    <a:lnTo>
                      <a:pt x="86" y="0"/>
                    </a:lnTo>
                    <a:lnTo>
                      <a:pt x="86" y="4"/>
                    </a:lnTo>
                    <a:lnTo>
                      <a:pt x="86" y="8"/>
                    </a:lnTo>
                    <a:lnTo>
                      <a:pt x="90" y="8"/>
                    </a:lnTo>
                    <a:lnTo>
                      <a:pt x="94" y="16"/>
                    </a:lnTo>
                    <a:lnTo>
                      <a:pt x="94" y="20"/>
                    </a:lnTo>
                    <a:lnTo>
                      <a:pt x="94" y="22"/>
                    </a:lnTo>
                    <a:lnTo>
                      <a:pt x="94" y="26"/>
                    </a:lnTo>
                    <a:lnTo>
                      <a:pt x="94" y="30"/>
                    </a:lnTo>
                    <a:lnTo>
                      <a:pt x="94" y="34"/>
                    </a:lnTo>
                    <a:lnTo>
                      <a:pt x="94" y="38"/>
                    </a:lnTo>
                    <a:lnTo>
                      <a:pt x="94" y="42"/>
                    </a:lnTo>
                    <a:lnTo>
                      <a:pt x="94" y="46"/>
                    </a:lnTo>
                    <a:lnTo>
                      <a:pt x="98" y="46"/>
                    </a:lnTo>
                    <a:lnTo>
                      <a:pt x="98" y="50"/>
                    </a:lnTo>
                    <a:lnTo>
                      <a:pt x="102" y="52"/>
                    </a:lnTo>
                    <a:lnTo>
                      <a:pt x="102" y="56"/>
                    </a:lnTo>
                    <a:lnTo>
                      <a:pt x="98" y="56"/>
                    </a:lnTo>
                    <a:lnTo>
                      <a:pt x="94" y="56"/>
                    </a:lnTo>
                    <a:lnTo>
                      <a:pt x="90" y="56"/>
                    </a:lnTo>
                    <a:lnTo>
                      <a:pt x="86" y="56"/>
                    </a:lnTo>
                    <a:lnTo>
                      <a:pt x="84" y="56"/>
                    </a:lnTo>
                    <a:lnTo>
                      <a:pt x="80" y="60"/>
                    </a:lnTo>
                    <a:lnTo>
                      <a:pt x="84" y="68"/>
                    </a:lnTo>
                    <a:lnTo>
                      <a:pt x="86" y="72"/>
                    </a:lnTo>
                    <a:lnTo>
                      <a:pt x="90" y="76"/>
                    </a:lnTo>
                    <a:lnTo>
                      <a:pt x="94" y="76"/>
                    </a:lnTo>
                    <a:lnTo>
                      <a:pt x="94" y="78"/>
                    </a:lnTo>
                    <a:lnTo>
                      <a:pt x="98" y="82"/>
                    </a:lnTo>
                    <a:lnTo>
                      <a:pt x="98" y="86"/>
                    </a:lnTo>
                    <a:lnTo>
                      <a:pt x="98" y="90"/>
                    </a:lnTo>
                    <a:lnTo>
                      <a:pt x="102" y="90"/>
                    </a:lnTo>
                    <a:lnTo>
                      <a:pt x="102" y="94"/>
                    </a:lnTo>
                    <a:lnTo>
                      <a:pt x="102" y="98"/>
                    </a:lnTo>
                    <a:lnTo>
                      <a:pt x="102" y="102"/>
                    </a:lnTo>
                    <a:lnTo>
                      <a:pt x="98" y="102"/>
                    </a:lnTo>
                    <a:lnTo>
                      <a:pt x="98" y="106"/>
                    </a:lnTo>
                    <a:lnTo>
                      <a:pt x="94" y="106"/>
                    </a:lnTo>
                    <a:lnTo>
                      <a:pt x="94" y="108"/>
                    </a:lnTo>
                    <a:lnTo>
                      <a:pt x="94" y="112"/>
                    </a:lnTo>
                    <a:lnTo>
                      <a:pt x="90" y="116"/>
                    </a:lnTo>
                    <a:lnTo>
                      <a:pt x="90" y="120"/>
                    </a:lnTo>
                    <a:lnTo>
                      <a:pt x="86" y="120"/>
                    </a:lnTo>
                    <a:lnTo>
                      <a:pt x="86" y="124"/>
                    </a:lnTo>
                    <a:lnTo>
                      <a:pt x="86" y="128"/>
                    </a:lnTo>
                    <a:lnTo>
                      <a:pt x="90" y="128"/>
                    </a:lnTo>
                    <a:lnTo>
                      <a:pt x="86" y="132"/>
                    </a:lnTo>
                    <a:lnTo>
                      <a:pt x="86" y="134"/>
                    </a:lnTo>
                    <a:lnTo>
                      <a:pt x="90" y="138"/>
                    </a:lnTo>
                    <a:lnTo>
                      <a:pt x="90" y="142"/>
                    </a:lnTo>
                    <a:lnTo>
                      <a:pt x="90" y="146"/>
                    </a:lnTo>
                    <a:lnTo>
                      <a:pt x="90" y="150"/>
                    </a:lnTo>
                    <a:lnTo>
                      <a:pt x="94" y="150"/>
                    </a:lnTo>
                    <a:lnTo>
                      <a:pt x="94" y="154"/>
                    </a:lnTo>
                    <a:lnTo>
                      <a:pt x="94" y="158"/>
                    </a:lnTo>
                    <a:lnTo>
                      <a:pt x="94" y="162"/>
                    </a:lnTo>
                    <a:lnTo>
                      <a:pt x="98" y="162"/>
                    </a:lnTo>
                    <a:lnTo>
                      <a:pt x="98" y="164"/>
                    </a:lnTo>
                    <a:lnTo>
                      <a:pt x="102" y="168"/>
                    </a:lnTo>
                    <a:lnTo>
                      <a:pt x="106" y="172"/>
                    </a:lnTo>
                    <a:lnTo>
                      <a:pt x="110" y="176"/>
                    </a:lnTo>
                    <a:lnTo>
                      <a:pt x="110" y="180"/>
                    </a:lnTo>
                    <a:lnTo>
                      <a:pt x="110" y="184"/>
                    </a:lnTo>
                    <a:lnTo>
                      <a:pt x="110" y="188"/>
                    </a:lnTo>
                    <a:lnTo>
                      <a:pt x="114" y="188"/>
                    </a:lnTo>
                    <a:lnTo>
                      <a:pt x="110" y="188"/>
                    </a:lnTo>
                    <a:lnTo>
                      <a:pt x="110" y="190"/>
                    </a:lnTo>
                    <a:lnTo>
                      <a:pt x="110" y="194"/>
                    </a:lnTo>
                    <a:lnTo>
                      <a:pt x="110" y="198"/>
                    </a:lnTo>
                    <a:lnTo>
                      <a:pt x="110" y="194"/>
                    </a:lnTo>
                    <a:lnTo>
                      <a:pt x="106" y="194"/>
                    </a:lnTo>
                    <a:lnTo>
                      <a:pt x="102" y="194"/>
                    </a:lnTo>
                    <a:lnTo>
                      <a:pt x="102" y="190"/>
                    </a:lnTo>
                    <a:lnTo>
                      <a:pt x="98" y="190"/>
                    </a:lnTo>
                    <a:lnTo>
                      <a:pt x="94" y="190"/>
                    </a:lnTo>
                    <a:lnTo>
                      <a:pt x="90" y="190"/>
                    </a:lnTo>
                    <a:lnTo>
                      <a:pt x="86" y="190"/>
                    </a:lnTo>
                    <a:lnTo>
                      <a:pt x="84" y="190"/>
                    </a:lnTo>
                    <a:lnTo>
                      <a:pt x="76" y="190"/>
                    </a:lnTo>
                    <a:lnTo>
                      <a:pt x="68" y="190"/>
                    </a:lnTo>
                    <a:lnTo>
                      <a:pt x="68" y="188"/>
                    </a:lnTo>
                    <a:lnTo>
                      <a:pt x="64" y="188"/>
                    </a:lnTo>
                    <a:lnTo>
                      <a:pt x="60" y="188"/>
                    </a:lnTo>
                    <a:lnTo>
                      <a:pt x="56" y="188"/>
                    </a:lnTo>
                    <a:lnTo>
                      <a:pt x="54" y="188"/>
                    </a:lnTo>
                    <a:lnTo>
                      <a:pt x="50" y="188"/>
                    </a:lnTo>
                    <a:lnTo>
                      <a:pt x="46" y="188"/>
                    </a:lnTo>
                    <a:lnTo>
                      <a:pt x="42" y="188"/>
                    </a:lnTo>
                    <a:lnTo>
                      <a:pt x="42" y="190"/>
                    </a:lnTo>
                    <a:lnTo>
                      <a:pt x="38" y="190"/>
                    </a:lnTo>
                    <a:lnTo>
                      <a:pt x="30" y="190"/>
                    </a:lnTo>
                    <a:lnTo>
                      <a:pt x="26" y="190"/>
                    </a:lnTo>
                    <a:lnTo>
                      <a:pt x="26" y="190"/>
                    </a:lnTo>
                    <a:lnTo>
                      <a:pt x="26" y="1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7" name="Freeform 134">
                <a:extLst>
                  <a:ext uri="{FF2B5EF4-FFF2-40B4-BE49-F238E27FC236}">
                    <a16:creationId xmlns:a16="http://schemas.microsoft.com/office/drawing/2014/main" id="{EABC6C29-B85B-4699-A6F5-06DFEF69BFAD}"/>
                  </a:ext>
                </a:extLst>
              </p:cNvPr>
              <p:cNvSpPr>
                <a:spLocks noEditPoints="1"/>
              </p:cNvSpPr>
              <p:nvPr/>
            </p:nvSpPr>
            <p:spPr bwMode="auto">
              <a:xfrm>
                <a:off x="3730984" y="9510072"/>
                <a:ext cx="66218" cy="69703"/>
              </a:xfrm>
              <a:custGeom>
                <a:avLst/>
                <a:gdLst>
                  <a:gd name="T0" fmla="*/ 0 w 38"/>
                  <a:gd name="T1" fmla="*/ 4 h 40"/>
                  <a:gd name="T2" fmla="*/ 0 w 38"/>
                  <a:gd name="T3" fmla="*/ 4 h 40"/>
                  <a:gd name="T4" fmla="*/ 4 w 38"/>
                  <a:gd name="T5" fmla="*/ 0 h 40"/>
                  <a:gd name="T6" fmla="*/ 4 w 38"/>
                  <a:gd name="T7" fmla="*/ 4 h 40"/>
                  <a:gd name="T8" fmla="*/ 4 w 38"/>
                  <a:gd name="T9" fmla="*/ 4 h 40"/>
                  <a:gd name="T10" fmla="*/ 4 w 38"/>
                  <a:gd name="T11" fmla="*/ 4 h 40"/>
                  <a:gd name="T12" fmla="*/ 0 w 38"/>
                  <a:gd name="T13" fmla="*/ 4 h 40"/>
                  <a:gd name="T14" fmla="*/ 0 w 38"/>
                  <a:gd name="T15" fmla="*/ 4 h 40"/>
                  <a:gd name="T16" fmla="*/ 4 w 38"/>
                  <a:gd name="T17" fmla="*/ 8 h 40"/>
                  <a:gd name="T18" fmla="*/ 4 w 38"/>
                  <a:gd name="T19" fmla="*/ 8 h 40"/>
                  <a:gd name="T20" fmla="*/ 4 w 38"/>
                  <a:gd name="T21" fmla="*/ 4 h 40"/>
                  <a:gd name="T22" fmla="*/ 8 w 38"/>
                  <a:gd name="T23" fmla="*/ 8 h 40"/>
                  <a:gd name="T24" fmla="*/ 4 w 38"/>
                  <a:gd name="T25" fmla="*/ 8 h 40"/>
                  <a:gd name="T26" fmla="*/ 34 w 38"/>
                  <a:gd name="T27" fmla="*/ 10 h 40"/>
                  <a:gd name="T28" fmla="*/ 34 w 38"/>
                  <a:gd name="T29" fmla="*/ 8 h 40"/>
                  <a:gd name="T30" fmla="*/ 34 w 38"/>
                  <a:gd name="T31" fmla="*/ 8 h 40"/>
                  <a:gd name="T32" fmla="*/ 34 w 38"/>
                  <a:gd name="T33" fmla="*/ 8 h 40"/>
                  <a:gd name="T34" fmla="*/ 34 w 38"/>
                  <a:gd name="T35" fmla="*/ 10 h 40"/>
                  <a:gd name="T36" fmla="*/ 16 w 38"/>
                  <a:gd name="T37" fmla="*/ 10 h 40"/>
                  <a:gd name="T38" fmla="*/ 12 w 38"/>
                  <a:gd name="T39" fmla="*/ 10 h 40"/>
                  <a:gd name="T40" fmla="*/ 16 w 38"/>
                  <a:gd name="T41" fmla="*/ 10 h 40"/>
                  <a:gd name="T42" fmla="*/ 20 w 38"/>
                  <a:gd name="T43" fmla="*/ 10 h 40"/>
                  <a:gd name="T44" fmla="*/ 20 w 38"/>
                  <a:gd name="T45" fmla="*/ 10 h 40"/>
                  <a:gd name="T46" fmla="*/ 16 w 38"/>
                  <a:gd name="T47" fmla="*/ 10 h 40"/>
                  <a:gd name="T48" fmla="*/ 16 w 38"/>
                  <a:gd name="T49" fmla="*/ 10 h 40"/>
                  <a:gd name="T50" fmla="*/ 16 w 38"/>
                  <a:gd name="T51" fmla="*/ 10 h 40"/>
                  <a:gd name="T52" fmla="*/ 16 w 38"/>
                  <a:gd name="T53" fmla="*/ 10 h 40"/>
                  <a:gd name="T54" fmla="*/ 16 w 38"/>
                  <a:gd name="T55" fmla="*/ 10 h 40"/>
                  <a:gd name="T56" fmla="*/ 34 w 38"/>
                  <a:gd name="T57" fmla="*/ 22 h 40"/>
                  <a:gd name="T58" fmla="*/ 34 w 38"/>
                  <a:gd name="T59" fmla="*/ 22 h 40"/>
                  <a:gd name="T60" fmla="*/ 34 w 38"/>
                  <a:gd name="T61" fmla="*/ 18 h 40"/>
                  <a:gd name="T62" fmla="*/ 38 w 38"/>
                  <a:gd name="T63" fmla="*/ 18 h 40"/>
                  <a:gd name="T64" fmla="*/ 38 w 38"/>
                  <a:gd name="T65" fmla="*/ 18 h 40"/>
                  <a:gd name="T66" fmla="*/ 34 w 38"/>
                  <a:gd name="T67" fmla="*/ 22 h 40"/>
                  <a:gd name="T68" fmla="*/ 30 w 38"/>
                  <a:gd name="T69" fmla="*/ 38 h 40"/>
                  <a:gd name="T70" fmla="*/ 30 w 38"/>
                  <a:gd name="T71" fmla="*/ 38 h 40"/>
                  <a:gd name="T72" fmla="*/ 30 w 38"/>
                  <a:gd name="T73" fmla="*/ 34 h 40"/>
                  <a:gd name="T74" fmla="*/ 30 w 38"/>
                  <a:gd name="T75" fmla="*/ 34 h 40"/>
                  <a:gd name="T76" fmla="*/ 30 w 38"/>
                  <a:gd name="T77" fmla="*/ 38 h 40"/>
                  <a:gd name="T78" fmla="*/ 30 w 38"/>
                  <a:gd name="T79" fmla="*/ 38 h 40"/>
                  <a:gd name="T80" fmla="*/ 24 w 38"/>
                  <a:gd name="T81" fmla="*/ 40 h 40"/>
                  <a:gd name="T82" fmla="*/ 24 w 38"/>
                  <a:gd name="T83" fmla="*/ 38 h 40"/>
                  <a:gd name="T84" fmla="*/ 24 w 38"/>
                  <a:gd name="T85" fmla="*/ 38 h 40"/>
                  <a:gd name="T86" fmla="*/ 24 w 38"/>
                  <a:gd name="T87" fmla="*/ 34 h 40"/>
                  <a:gd name="T88" fmla="*/ 26 w 38"/>
                  <a:gd name="T89" fmla="*/ 38 h 40"/>
                  <a:gd name="T90" fmla="*/ 26 w 38"/>
                  <a:gd name="T91" fmla="*/ 38 h 40"/>
                  <a:gd name="T92" fmla="*/ 26 w 38"/>
                  <a:gd name="T93" fmla="*/ 40 h 40"/>
                  <a:gd name="T94" fmla="*/ 12 w 38"/>
                  <a:gd name="T95" fmla="*/ 40 h 40"/>
                  <a:gd name="T96" fmla="*/ 12 w 38"/>
                  <a:gd name="T97" fmla="*/ 40 h 40"/>
                  <a:gd name="T98" fmla="*/ 12 w 38"/>
                  <a:gd name="T99" fmla="*/ 40 h 40"/>
                  <a:gd name="T100" fmla="*/ 12 w 38"/>
                  <a:gd name="T101" fmla="*/ 38 h 40"/>
                  <a:gd name="T102" fmla="*/ 16 w 38"/>
                  <a:gd name="T103" fmla="*/ 38 h 40"/>
                  <a:gd name="T104" fmla="*/ 16 w 38"/>
                  <a:gd name="T105" fmla="*/ 40 h 40"/>
                  <a:gd name="T106" fmla="*/ 16 w 38"/>
                  <a:gd name="T107" fmla="*/ 40 h 40"/>
                  <a:gd name="T108" fmla="*/ 12 w 38"/>
                  <a:gd name="T10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40">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lnTo>
                      <a:pt x="4" y="8"/>
                    </a:lnTo>
                    <a:lnTo>
                      <a:pt x="4" y="8"/>
                    </a:lnTo>
                    <a:close/>
                    <a:moveTo>
                      <a:pt x="34" y="10"/>
                    </a:moveTo>
                    <a:lnTo>
                      <a:pt x="34" y="10"/>
                    </a:lnTo>
                    <a:lnTo>
                      <a:pt x="34" y="10"/>
                    </a:lnTo>
                    <a:lnTo>
                      <a:pt x="34" y="8"/>
                    </a:lnTo>
                    <a:lnTo>
                      <a:pt x="34" y="8"/>
                    </a:lnTo>
                    <a:lnTo>
                      <a:pt x="34" y="8"/>
                    </a:lnTo>
                    <a:lnTo>
                      <a:pt x="34" y="8"/>
                    </a:lnTo>
                    <a:lnTo>
                      <a:pt x="34" y="8"/>
                    </a:lnTo>
                    <a:lnTo>
                      <a:pt x="34" y="8"/>
                    </a:lnTo>
                    <a:lnTo>
                      <a:pt x="34" y="8"/>
                    </a:lnTo>
                    <a:lnTo>
                      <a:pt x="34" y="10"/>
                    </a:lnTo>
                    <a:lnTo>
                      <a:pt x="34" y="10"/>
                    </a:lnTo>
                    <a:lnTo>
                      <a:pt x="34" y="10"/>
                    </a:lnTo>
                    <a:lnTo>
                      <a:pt x="34" y="10"/>
                    </a:lnTo>
                    <a:lnTo>
                      <a:pt x="34" y="10"/>
                    </a:lnTo>
                    <a:close/>
                    <a:moveTo>
                      <a:pt x="16" y="10"/>
                    </a:moveTo>
                    <a:lnTo>
                      <a:pt x="12" y="10"/>
                    </a:lnTo>
                    <a:lnTo>
                      <a:pt x="12" y="10"/>
                    </a:lnTo>
                    <a:lnTo>
                      <a:pt x="12" y="10"/>
                    </a:lnTo>
                    <a:lnTo>
                      <a:pt x="12" y="10"/>
                    </a:lnTo>
                    <a:lnTo>
                      <a:pt x="16" y="10"/>
                    </a:lnTo>
                    <a:lnTo>
                      <a:pt x="16" y="10"/>
                    </a:lnTo>
                    <a:lnTo>
                      <a:pt x="16" y="10"/>
                    </a:lnTo>
                    <a:lnTo>
                      <a:pt x="16"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close/>
                    <a:moveTo>
                      <a:pt x="34" y="22"/>
                    </a:moveTo>
                    <a:lnTo>
                      <a:pt x="34" y="22"/>
                    </a:lnTo>
                    <a:lnTo>
                      <a:pt x="34" y="22"/>
                    </a:lnTo>
                    <a:lnTo>
                      <a:pt x="34" y="22"/>
                    </a:lnTo>
                    <a:lnTo>
                      <a:pt x="34" y="18"/>
                    </a:lnTo>
                    <a:lnTo>
                      <a:pt x="34" y="18"/>
                    </a:lnTo>
                    <a:lnTo>
                      <a:pt x="34" y="18"/>
                    </a:lnTo>
                    <a:lnTo>
                      <a:pt x="34" y="18"/>
                    </a:lnTo>
                    <a:lnTo>
                      <a:pt x="38" y="18"/>
                    </a:lnTo>
                    <a:lnTo>
                      <a:pt x="38" y="18"/>
                    </a:lnTo>
                    <a:lnTo>
                      <a:pt x="38" y="18"/>
                    </a:lnTo>
                    <a:lnTo>
                      <a:pt x="38" y="18"/>
                    </a:lnTo>
                    <a:lnTo>
                      <a:pt x="38" y="18"/>
                    </a:lnTo>
                    <a:lnTo>
                      <a:pt x="38" y="18"/>
                    </a:lnTo>
                    <a:lnTo>
                      <a:pt x="38" y="22"/>
                    </a:lnTo>
                    <a:lnTo>
                      <a:pt x="34" y="22"/>
                    </a:lnTo>
                    <a:lnTo>
                      <a:pt x="34" y="22"/>
                    </a:lnTo>
                    <a:lnTo>
                      <a:pt x="34" y="22"/>
                    </a:lnTo>
                    <a:close/>
                    <a:moveTo>
                      <a:pt x="30" y="38"/>
                    </a:moveTo>
                    <a:lnTo>
                      <a:pt x="30" y="38"/>
                    </a:lnTo>
                    <a:lnTo>
                      <a:pt x="30" y="38"/>
                    </a:lnTo>
                    <a:lnTo>
                      <a:pt x="30" y="38"/>
                    </a:lnTo>
                    <a:lnTo>
                      <a:pt x="30" y="38"/>
                    </a:lnTo>
                    <a:lnTo>
                      <a:pt x="30" y="34"/>
                    </a:lnTo>
                    <a:lnTo>
                      <a:pt x="30" y="34"/>
                    </a:lnTo>
                    <a:lnTo>
                      <a:pt x="30" y="34"/>
                    </a:lnTo>
                    <a:lnTo>
                      <a:pt x="30" y="34"/>
                    </a:lnTo>
                    <a:lnTo>
                      <a:pt x="30" y="34"/>
                    </a:lnTo>
                    <a:lnTo>
                      <a:pt x="30" y="38"/>
                    </a:lnTo>
                    <a:lnTo>
                      <a:pt x="30" y="38"/>
                    </a:lnTo>
                    <a:lnTo>
                      <a:pt x="30" y="38"/>
                    </a:lnTo>
                    <a:lnTo>
                      <a:pt x="30" y="38"/>
                    </a:lnTo>
                    <a:lnTo>
                      <a:pt x="30" y="38"/>
                    </a:lnTo>
                    <a:lnTo>
                      <a:pt x="30" y="38"/>
                    </a:lnTo>
                    <a:close/>
                    <a:moveTo>
                      <a:pt x="26" y="40"/>
                    </a:moveTo>
                    <a:lnTo>
                      <a:pt x="24" y="40"/>
                    </a:lnTo>
                    <a:lnTo>
                      <a:pt x="24" y="40"/>
                    </a:lnTo>
                    <a:lnTo>
                      <a:pt x="24" y="40"/>
                    </a:lnTo>
                    <a:lnTo>
                      <a:pt x="24" y="40"/>
                    </a:lnTo>
                    <a:lnTo>
                      <a:pt x="24" y="38"/>
                    </a:lnTo>
                    <a:lnTo>
                      <a:pt x="24" y="38"/>
                    </a:lnTo>
                    <a:lnTo>
                      <a:pt x="24" y="38"/>
                    </a:lnTo>
                    <a:lnTo>
                      <a:pt x="24" y="38"/>
                    </a:lnTo>
                    <a:lnTo>
                      <a:pt x="24" y="34"/>
                    </a:lnTo>
                    <a:lnTo>
                      <a:pt x="24" y="34"/>
                    </a:lnTo>
                    <a:lnTo>
                      <a:pt x="24" y="34"/>
                    </a:lnTo>
                    <a:lnTo>
                      <a:pt x="24" y="38"/>
                    </a:lnTo>
                    <a:lnTo>
                      <a:pt x="26" y="38"/>
                    </a:lnTo>
                    <a:lnTo>
                      <a:pt x="26" y="38"/>
                    </a:lnTo>
                    <a:lnTo>
                      <a:pt x="26" y="38"/>
                    </a:lnTo>
                    <a:lnTo>
                      <a:pt x="26" y="38"/>
                    </a:lnTo>
                    <a:lnTo>
                      <a:pt x="26" y="38"/>
                    </a:lnTo>
                    <a:lnTo>
                      <a:pt x="26" y="40"/>
                    </a:lnTo>
                    <a:lnTo>
                      <a:pt x="26" y="40"/>
                    </a:lnTo>
                    <a:lnTo>
                      <a:pt x="26" y="40"/>
                    </a:lnTo>
                    <a:close/>
                    <a:moveTo>
                      <a:pt x="12" y="40"/>
                    </a:moveTo>
                    <a:lnTo>
                      <a:pt x="12" y="40"/>
                    </a:lnTo>
                    <a:lnTo>
                      <a:pt x="12" y="40"/>
                    </a:lnTo>
                    <a:lnTo>
                      <a:pt x="12" y="40"/>
                    </a:lnTo>
                    <a:lnTo>
                      <a:pt x="12" y="40"/>
                    </a:lnTo>
                    <a:lnTo>
                      <a:pt x="12" y="40"/>
                    </a:lnTo>
                    <a:lnTo>
                      <a:pt x="12" y="40"/>
                    </a:lnTo>
                    <a:lnTo>
                      <a:pt x="12" y="40"/>
                    </a:lnTo>
                    <a:lnTo>
                      <a:pt x="12" y="40"/>
                    </a:lnTo>
                    <a:lnTo>
                      <a:pt x="12" y="38"/>
                    </a:lnTo>
                    <a:lnTo>
                      <a:pt x="12" y="38"/>
                    </a:lnTo>
                    <a:lnTo>
                      <a:pt x="12" y="38"/>
                    </a:lnTo>
                    <a:lnTo>
                      <a:pt x="12" y="38"/>
                    </a:lnTo>
                    <a:lnTo>
                      <a:pt x="16" y="38"/>
                    </a:lnTo>
                    <a:lnTo>
                      <a:pt x="16" y="38"/>
                    </a:lnTo>
                    <a:lnTo>
                      <a:pt x="16" y="38"/>
                    </a:lnTo>
                    <a:lnTo>
                      <a:pt x="16" y="40"/>
                    </a:lnTo>
                    <a:lnTo>
                      <a:pt x="16" y="40"/>
                    </a:lnTo>
                    <a:lnTo>
                      <a:pt x="16" y="40"/>
                    </a:lnTo>
                    <a:lnTo>
                      <a:pt x="16" y="40"/>
                    </a:lnTo>
                    <a:lnTo>
                      <a:pt x="16" y="40"/>
                    </a:lnTo>
                    <a:lnTo>
                      <a:pt x="16" y="40"/>
                    </a:lnTo>
                    <a:lnTo>
                      <a:pt x="16" y="40"/>
                    </a:lnTo>
                    <a:lnTo>
                      <a:pt x="12" y="40"/>
                    </a:lnTo>
                    <a:lnTo>
                      <a:pt x="12" y="40"/>
                    </a:lnTo>
                    <a:lnTo>
                      <a:pt x="12" y="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8" name="Freeform 135">
                <a:extLst>
                  <a:ext uri="{FF2B5EF4-FFF2-40B4-BE49-F238E27FC236}">
                    <a16:creationId xmlns:a16="http://schemas.microsoft.com/office/drawing/2014/main" id="{9AE1223F-F1B3-43FC-8515-C720F6FC2A39}"/>
                  </a:ext>
                </a:extLst>
              </p:cNvPr>
              <p:cNvSpPr>
                <a:spLocks/>
              </p:cNvSpPr>
              <p:nvPr/>
            </p:nvSpPr>
            <p:spPr bwMode="auto">
              <a:xfrm>
                <a:off x="4713801" y="9698271"/>
                <a:ext cx="317150" cy="261388"/>
              </a:xfrm>
              <a:custGeom>
                <a:avLst/>
                <a:gdLst>
                  <a:gd name="T0" fmla="*/ 82 w 182"/>
                  <a:gd name="T1" fmla="*/ 104 h 150"/>
                  <a:gd name="T2" fmla="*/ 70 w 182"/>
                  <a:gd name="T3" fmla="*/ 102 h 150"/>
                  <a:gd name="T4" fmla="*/ 58 w 182"/>
                  <a:gd name="T5" fmla="*/ 112 h 150"/>
                  <a:gd name="T6" fmla="*/ 58 w 182"/>
                  <a:gd name="T7" fmla="*/ 116 h 150"/>
                  <a:gd name="T8" fmla="*/ 58 w 182"/>
                  <a:gd name="T9" fmla="*/ 132 h 150"/>
                  <a:gd name="T10" fmla="*/ 52 w 182"/>
                  <a:gd name="T11" fmla="*/ 132 h 150"/>
                  <a:gd name="T12" fmla="*/ 40 w 182"/>
                  <a:gd name="T13" fmla="*/ 128 h 150"/>
                  <a:gd name="T14" fmla="*/ 32 w 182"/>
                  <a:gd name="T15" fmla="*/ 128 h 150"/>
                  <a:gd name="T16" fmla="*/ 26 w 182"/>
                  <a:gd name="T17" fmla="*/ 138 h 150"/>
                  <a:gd name="T18" fmla="*/ 26 w 182"/>
                  <a:gd name="T19" fmla="*/ 146 h 150"/>
                  <a:gd name="T20" fmla="*/ 22 w 182"/>
                  <a:gd name="T21" fmla="*/ 142 h 150"/>
                  <a:gd name="T22" fmla="*/ 10 w 182"/>
                  <a:gd name="T23" fmla="*/ 128 h 150"/>
                  <a:gd name="T24" fmla="*/ 6 w 182"/>
                  <a:gd name="T25" fmla="*/ 116 h 150"/>
                  <a:gd name="T26" fmla="*/ 2 w 182"/>
                  <a:gd name="T27" fmla="*/ 104 h 150"/>
                  <a:gd name="T28" fmla="*/ 2 w 182"/>
                  <a:gd name="T29" fmla="*/ 90 h 150"/>
                  <a:gd name="T30" fmla="*/ 2 w 182"/>
                  <a:gd name="T31" fmla="*/ 82 h 150"/>
                  <a:gd name="T32" fmla="*/ 6 w 182"/>
                  <a:gd name="T33" fmla="*/ 68 h 150"/>
                  <a:gd name="T34" fmla="*/ 14 w 182"/>
                  <a:gd name="T35" fmla="*/ 60 h 150"/>
                  <a:gd name="T36" fmla="*/ 26 w 182"/>
                  <a:gd name="T37" fmla="*/ 56 h 150"/>
                  <a:gd name="T38" fmla="*/ 32 w 182"/>
                  <a:gd name="T39" fmla="*/ 56 h 150"/>
                  <a:gd name="T40" fmla="*/ 48 w 182"/>
                  <a:gd name="T41" fmla="*/ 52 h 150"/>
                  <a:gd name="T42" fmla="*/ 58 w 182"/>
                  <a:gd name="T43" fmla="*/ 48 h 150"/>
                  <a:gd name="T44" fmla="*/ 66 w 182"/>
                  <a:gd name="T45" fmla="*/ 42 h 150"/>
                  <a:gd name="T46" fmla="*/ 70 w 182"/>
                  <a:gd name="T47" fmla="*/ 34 h 150"/>
                  <a:gd name="T48" fmla="*/ 84 w 182"/>
                  <a:gd name="T49" fmla="*/ 34 h 150"/>
                  <a:gd name="T50" fmla="*/ 96 w 182"/>
                  <a:gd name="T51" fmla="*/ 18 h 150"/>
                  <a:gd name="T52" fmla="*/ 104 w 182"/>
                  <a:gd name="T53" fmla="*/ 12 h 150"/>
                  <a:gd name="T54" fmla="*/ 108 w 182"/>
                  <a:gd name="T55" fmla="*/ 4 h 150"/>
                  <a:gd name="T56" fmla="*/ 118 w 182"/>
                  <a:gd name="T57" fmla="*/ 0 h 150"/>
                  <a:gd name="T58" fmla="*/ 126 w 182"/>
                  <a:gd name="T59" fmla="*/ 14 h 150"/>
                  <a:gd name="T60" fmla="*/ 130 w 182"/>
                  <a:gd name="T61" fmla="*/ 30 h 150"/>
                  <a:gd name="T62" fmla="*/ 126 w 182"/>
                  <a:gd name="T63" fmla="*/ 42 h 150"/>
                  <a:gd name="T64" fmla="*/ 134 w 182"/>
                  <a:gd name="T65" fmla="*/ 42 h 150"/>
                  <a:gd name="T66" fmla="*/ 140 w 182"/>
                  <a:gd name="T67" fmla="*/ 48 h 150"/>
                  <a:gd name="T68" fmla="*/ 152 w 182"/>
                  <a:gd name="T69" fmla="*/ 52 h 150"/>
                  <a:gd name="T70" fmla="*/ 156 w 182"/>
                  <a:gd name="T71" fmla="*/ 64 h 150"/>
                  <a:gd name="T72" fmla="*/ 166 w 182"/>
                  <a:gd name="T73" fmla="*/ 74 h 150"/>
                  <a:gd name="T74" fmla="*/ 166 w 182"/>
                  <a:gd name="T75" fmla="*/ 82 h 150"/>
                  <a:gd name="T76" fmla="*/ 174 w 182"/>
                  <a:gd name="T77" fmla="*/ 90 h 150"/>
                  <a:gd name="T78" fmla="*/ 178 w 182"/>
                  <a:gd name="T79" fmla="*/ 94 h 150"/>
                  <a:gd name="T80" fmla="*/ 182 w 182"/>
                  <a:gd name="T81" fmla="*/ 104 h 150"/>
                  <a:gd name="T82" fmla="*/ 170 w 182"/>
                  <a:gd name="T83" fmla="*/ 102 h 150"/>
                  <a:gd name="T84" fmla="*/ 162 w 182"/>
                  <a:gd name="T85" fmla="*/ 102 h 150"/>
                  <a:gd name="T86" fmla="*/ 152 w 182"/>
                  <a:gd name="T87" fmla="*/ 98 h 150"/>
                  <a:gd name="T88" fmla="*/ 144 w 182"/>
                  <a:gd name="T89" fmla="*/ 104 h 150"/>
                  <a:gd name="T90" fmla="*/ 136 w 182"/>
                  <a:gd name="T91" fmla="*/ 104 h 150"/>
                  <a:gd name="T92" fmla="*/ 122 w 182"/>
                  <a:gd name="T93" fmla="*/ 108 h 150"/>
                  <a:gd name="T94" fmla="*/ 114 w 182"/>
                  <a:gd name="T95" fmla="*/ 108 h 150"/>
                  <a:gd name="T96" fmla="*/ 110 w 182"/>
                  <a:gd name="T97" fmla="*/ 120 h 150"/>
                  <a:gd name="T98" fmla="*/ 100 w 182"/>
                  <a:gd name="T99" fmla="*/ 116 h 150"/>
                  <a:gd name="T100" fmla="*/ 84 w 182"/>
                  <a:gd name="T101"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50">
                    <a:moveTo>
                      <a:pt x="84" y="112"/>
                    </a:moveTo>
                    <a:lnTo>
                      <a:pt x="84" y="108"/>
                    </a:lnTo>
                    <a:lnTo>
                      <a:pt x="82" y="108"/>
                    </a:lnTo>
                    <a:lnTo>
                      <a:pt x="82" y="104"/>
                    </a:lnTo>
                    <a:lnTo>
                      <a:pt x="78" y="104"/>
                    </a:lnTo>
                    <a:lnTo>
                      <a:pt x="74" y="104"/>
                    </a:lnTo>
                    <a:lnTo>
                      <a:pt x="74" y="102"/>
                    </a:lnTo>
                    <a:lnTo>
                      <a:pt x="70" y="102"/>
                    </a:lnTo>
                    <a:lnTo>
                      <a:pt x="66" y="104"/>
                    </a:lnTo>
                    <a:lnTo>
                      <a:pt x="62" y="104"/>
                    </a:lnTo>
                    <a:lnTo>
                      <a:pt x="62" y="108"/>
                    </a:lnTo>
                    <a:lnTo>
                      <a:pt x="58" y="112"/>
                    </a:lnTo>
                    <a:lnTo>
                      <a:pt x="58" y="116"/>
                    </a:lnTo>
                    <a:lnTo>
                      <a:pt x="58" y="112"/>
                    </a:lnTo>
                    <a:lnTo>
                      <a:pt x="54" y="116"/>
                    </a:lnTo>
                    <a:lnTo>
                      <a:pt x="58" y="116"/>
                    </a:lnTo>
                    <a:lnTo>
                      <a:pt x="58" y="120"/>
                    </a:lnTo>
                    <a:lnTo>
                      <a:pt x="58" y="124"/>
                    </a:lnTo>
                    <a:lnTo>
                      <a:pt x="58" y="128"/>
                    </a:lnTo>
                    <a:lnTo>
                      <a:pt x="58" y="132"/>
                    </a:lnTo>
                    <a:lnTo>
                      <a:pt x="58" y="128"/>
                    </a:lnTo>
                    <a:lnTo>
                      <a:pt x="54" y="128"/>
                    </a:lnTo>
                    <a:lnTo>
                      <a:pt x="52" y="128"/>
                    </a:lnTo>
                    <a:lnTo>
                      <a:pt x="52" y="132"/>
                    </a:lnTo>
                    <a:lnTo>
                      <a:pt x="52" y="128"/>
                    </a:lnTo>
                    <a:lnTo>
                      <a:pt x="48" y="128"/>
                    </a:lnTo>
                    <a:lnTo>
                      <a:pt x="44" y="128"/>
                    </a:lnTo>
                    <a:lnTo>
                      <a:pt x="40" y="128"/>
                    </a:lnTo>
                    <a:lnTo>
                      <a:pt x="40" y="124"/>
                    </a:lnTo>
                    <a:lnTo>
                      <a:pt x="40" y="128"/>
                    </a:lnTo>
                    <a:lnTo>
                      <a:pt x="36" y="128"/>
                    </a:lnTo>
                    <a:lnTo>
                      <a:pt x="32" y="128"/>
                    </a:lnTo>
                    <a:lnTo>
                      <a:pt x="28" y="128"/>
                    </a:lnTo>
                    <a:lnTo>
                      <a:pt x="28" y="132"/>
                    </a:lnTo>
                    <a:lnTo>
                      <a:pt x="28" y="134"/>
                    </a:lnTo>
                    <a:lnTo>
                      <a:pt x="26" y="138"/>
                    </a:lnTo>
                    <a:lnTo>
                      <a:pt x="28" y="138"/>
                    </a:lnTo>
                    <a:lnTo>
                      <a:pt x="28" y="142"/>
                    </a:lnTo>
                    <a:lnTo>
                      <a:pt x="26" y="142"/>
                    </a:lnTo>
                    <a:lnTo>
                      <a:pt x="26" y="146"/>
                    </a:lnTo>
                    <a:lnTo>
                      <a:pt x="26" y="150"/>
                    </a:lnTo>
                    <a:lnTo>
                      <a:pt x="22" y="150"/>
                    </a:lnTo>
                    <a:lnTo>
                      <a:pt x="22" y="146"/>
                    </a:lnTo>
                    <a:lnTo>
                      <a:pt x="22" y="142"/>
                    </a:lnTo>
                    <a:lnTo>
                      <a:pt x="22" y="138"/>
                    </a:lnTo>
                    <a:lnTo>
                      <a:pt x="18" y="134"/>
                    </a:lnTo>
                    <a:lnTo>
                      <a:pt x="14" y="132"/>
                    </a:lnTo>
                    <a:lnTo>
                      <a:pt x="10" y="128"/>
                    </a:lnTo>
                    <a:lnTo>
                      <a:pt x="10" y="124"/>
                    </a:lnTo>
                    <a:lnTo>
                      <a:pt x="6" y="124"/>
                    </a:lnTo>
                    <a:lnTo>
                      <a:pt x="6" y="120"/>
                    </a:lnTo>
                    <a:lnTo>
                      <a:pt x="6" y="116"/>
                    </a:lnTo>
                    <a:lnTo>
                      <a:pt x="6" y="112"/>
                    </a:lnTo>
                    <a:lnTo>
                      <a:pt x="2" y="112"/>
                    </a:lnTo>
                    <a:lnTo>
                      <a:pt x="2" y="108"/>
                    </a:lnTo>
                    <a:lnTo>
                      <a:pt x="2" y="104"/>
                    </a:lnTo>
                    <a:lnTo>
                      <a:pt x="2" y="102"/>
                    </a:lnTo>
                    <a:lnTo>
                      <a:pt x="0" y="98"/>
                    </a:lnTo>
                    <a:lnTo>
                      <a:pt x="0" y="94"/>
                    </a:lnTo>
                    <a:lnTo>
                      <a:pt x="2" y="90"/>
                    </a:lnTo>
                    <a:lnTo>
                      <a:pt x="0" y="90"/>
                    </a:lnTo>
                    <a:lnTo>
                      <a:pt x="0" y="86"/>
                    </a:lnTo>
                    <a:lnTo>
                      <a:pt x="0" y="82"/>
                    </a:lnTo>
                    <a:lnTo>
                      <a:pt x="2" y="82"/>
                    </a:lnTo>
                    <a:lnTo>
                      <a:pt x="2" y="78"/>
                    </a:lnTo>
                    <a:lnTo>
                      <a:pt x="6" y="74"/>
                    </a:lnTo>
                    <a:lnTo>
                      <a:pt x="6" y="72"/>
                    </a:lnTo>
                    <a:lnTo>
                      <a:pt x="6" y="68"/>
                    </a:lnTo>
                    <a:lnTo>
                      <a:pt x="10" y="68"/>
                    </a:lnTo>
                    <a:lnTo>
                      <a:pt x="10" y="64"/>
                    </a:lnTo>
                    <a:lnTo>
                      <a:pt x="14" y="64"/>
                    </a:lnTo>
                    <a:lnTo>
                      <a:pt x="14" y="60"/>
                    </a:lnTo>
                    <a:lnTo>
                      <a:pt x="18" y="60"/>
                    </a:lnTo>
                    <a:lnTo>
                      <a:pt x="22" y="60"/>
                    </a:lnTo>
                    <a:lnTo>
                      <a:pt x="26" y="60"/>
                    </a:lnTo>
                    <a:lnTo>
                      <a:pt x="26" y="56"/>
                    </a:lnTo>
                    <a:lnTo>
                      <a:pt x="28" y="52"/>
                    </a:lnTo>
                    <a:lnTo>
                      <a:pt x="28" y="56"/>
                    </a:lnTo>
                    <a:lnTo>
                      <a:pt x="32" y="60"/>
                    </a:lnTo>
                    <a:lnTo>
                      <a:pt x="32" y="56"/>
                    </a:lnTo>
                    <a:lnTo>
                      <a:pt x="36" y="56"/>
                    </a:lnTo>
                    <a:lnTo>
                      <a:pt x="40" y="52"/>
                    </a:lnTo>
                    <a:lnTo>
                      <a:pt x="44" y="52"/>
                    </a:lnTo>
                    <a:lnTo>
                      <a:pt x="48" y="52"/>
                    </a:lnTo>
                    <a:lnTo>
                      <a:pt x="52" y="52"/>
                    </a:lnTo>
                    <a:lnTo>
                      <a:pt x="54" y="52"/>
                    </a:lnTo>
                    <a:lnTo>
                      <a:pt x="58" y="52"/>
                    </a:lnTo>
                    <a:lnTo>
                      <a:pt x="58" y="48"/>
                    </a:lnTo>
                    <a:lnTo>
                      <a:pt x="58" y="44"/>
                    </a:lnTo>
                    <a:lnTo>
                      <a:pt x="62" y="44"/>
                    </a:lnTo>
                    <a:lnTo>
                      <a:pt x="62" y="42"/>
                    </a:lnTo>
                    <a:lnTo>
                      <a:pt x="66" y="42"/>
                    </a:lnTo>
                    <a:lnTo>
                      <a:pt x="62" y="38"/>
                    </a:lnTo>
                    <a:lnTo>
                      <a:pt x="62" y="34"/>
                    </a:lnTo>
                    <a:lnTo>
                      <a:pt x="66" y="34"/>
                    </a:lnTo>
                    <a:lnTo>
                      <a:pt x="70" y="34"/>
                    </a:lnTo>
                    <a:lnTo>
                      <a:pt x="74" y="34"/>
                    </a:lnTo>
                    <a:lnTo>
                      <a:pt x="78" y="34"/>
                    </a:lnTo>
                    <a:lnTo>
                      <a:pt x="82" y="34"/>
                    </a:lnTo>
                    <a:lnTo>
                      <a:pt x="84" y="34"/>
                    </a:lnTo>
                    <a:lnTo>
                      <a:pt x="84" y="30"/>
                    </a:lnTo>
                    <a:lnTo>
                      <a:pt x="88" y="26"/>
                    </a:lnTo>
                    <a:lnTo>
                      <a:pt x="92" y="22"/>
                    </a:lnTo>
                    <a:lnTo>
                      <a:pt x="96" y="18"/>
                    </a:lnTo>
                    <a:lnTo>
                      <a:pt x="96" y="14"/>
                    </a:lnTo>
                    <a:lnTo>
                      <a:pt x="100" y="14"/>
                    </a:lnTo>
                    <a:lnTo>
                      <a:pt x="100" y="12"/>
                    </a:lnTo>
                    <a:lnTo>
                      <a:pt x="104" y="12"/>
                    </a:lnTo>
                    <a:lnTo>
                      <a:pt x="100" y="12"/>
                    </a:lnTo>
                    <a:lnTo>
                      <a:pt x="100" y="8"/>
                    </a:lnTo>
                    <a:lnTo>
                      <a:pt x="104" y="4"/>
                    </a:lnTo>
                    <a:lnTo>
                      <a:pt x="108" y="4"/>
                    </a:lnTo>
                    <a:lnTo>
                      <a:pt x="108" y="0"/>
                    </a:lnTo>
                    <a:lnTo>
                      <a:pt x="110" y="0"/>
                    </a:lnTo>
                    <a:lnTo>
                      <a:pt x="114" y="0"/>
                    </a:lnTo>
                    <a:lnTo>
                      <a:pt x="118" y="0"/>
                    </a:lnTo>
                    <a:lnTo>
                      <a:pt x="118" y="4"/>
                    </a:lnTo>
                    <a:lnTo>
                      <a:pt x="122" y="8"/>
                    </a:lnTo>
                    <a:lnTo>
                      <a:pt x="126" y="12"/>
                    </a:lnTo>
                    <a:lnTo>
                      <a:pt x="126" y="14"/>
                    </a:lnTo>
                    <a:lnTo>
                      <a:pt x="130" y="18"/>
                    </a:lnTo>
                    <a:lnTo>
                      <a:pt x="130" y="22"/>
                    </a:lnTo>
                    <a:lnTo>
                      <a:pt x="130" y="26"/>
                    </a:lnTo>
                    <a:lnTo>
                      <a:pt x="130" y="30"/>
                    </a:lnTo>
                    <a:lnTo>
                      <a:pt x="126" y="30"/>
                    </a:lnTo>
                    <a:lnTo>
                      <a:pt x="126" y="34"/>
                    </a:lnTo>
                    <a:lnTo>
                      <a:pt x="126" y="38"/>
                    </a:lnTo>
                    <a:lnTo>
                      <a:pt x="126" y="42"/>
                    </a:lnTo>
                    <a:lnTo>
                      <a:pt x="130" y="42"/>
                    </a:lnTo>
                    <a:lnTo>
                      <a:pt x="130" y="38"/>
                    </a:lnTo>
                    <a:lnTo>
                      <a:pt x="134" y="38"/>
                    </a:lnTo>
                    <a:lnTo>
                      <a:pt x="134" y="42"/>
                    </a:lnTo>
                    <a:lnTo>
                      <a:pt x="136" y="42"/>
                    </a:lnTo>
                    <a:lnTo>
                      <a:pt x="136" y="44"/>
                    </a:lnTo>
                    <a:lnTo>
                      <a:pt x="136" y="48"/>
                    </a:lnTo>
                    <a:lnTo>
                      <a:pt x="140" y="48"/>
                    </a:lnTo>
                    <a:lnTo>
                      <a:pt x="144" y="48"/>
                    </a:lnTo>
                    <a:lnTo>
                      <a:pt x="148" y="48"/>
                    </a:lnTo>
                    <a:lnTo>
                      <a:pt x="148" y="52"/>
                    </a:lnTo>
                    <a:lnTo>
                      <a:pt x="152" y="52"/>
                    </a:lnTo>
                    <a:lnTo>
                      <a:pt x="152" y="56"/>
                    </a:lnTo>
                    <a:lnTo>
                      <a:pt x="152" y="60"/>
                    </a:lnTo>
                    <a:lnTo>
                      <a:pt x="152" y="64"/>
                    </a:lnTo>
                    <a:lnTo>
                      <a:pt x="156" y="64"/>
                    </a:lnTo>
                    <a:lnTo>
                      <a:pt x="160" y="68"/>
                    </a:lnTo>
                    <a:lnTo>
                      <a:pt x="162" y="68"/>
                    </a:lnTo>
                    <a:lnTo>
                      <a:pt x="162" y="72"/>
                    </a:lnTo>
                    <a:lnTo>
                      <a:pt x="166" y="74"/>
                    </a:lnTo>
                    <a:lnTo>
                      <a:pt x="166" y="78"/>
                    </a:lnTo>
                    <a:lnTo>
                      <a:pt x="166" y="82"/>
                    </a:lnTo>
                    <a:lnTo>
                      <a:pt x="170" y="82"/>
                    </a:lnTo>
                    <a:lnTo>
                      <a:pt x="166" y="82"/>
                    </a:lnTo>
                    <a:lnTo>
                      <a:pt x="166" y="86"/>
                    </a:lnTo>
                    <a:lnTo>
                      <a:pt x="170" y="86"/>
                    </a:lnTo>
                    <a:lnTo>
                      <a:pt x="174" y="86"/>
                    </a:lnTo>
                    <a:lnTo>
                      <a:pt x="174" y="90"/>
                    </a:lnTo>
                    <a:lnTo>
                      <a:pt x="178" y="90"/>
                    </a:lnTo>
                    <a:lnTo>
                      <a:pt x="178" y="94"/>
                    </a:lnTo>
                    <a:lnTo>
                      <a:pt x="182" y="94"/>
                    </a:lnTo>
                    <a:lnTo>
                      <a:pt x="178" y="94"/>
                    </a:lnTo>
                    <a:lnTo>
                      <a:pt x="178" y="98"/>
                    </a:lnTo>
                    <a:lnTo>
                      <a:pt x="182" y="98"/>
                    </a:lnTo>
                    <a:lnTo>
                      <a:pt x="182" y="102"/>
                    </a:lnTo>
                    <a:lnTo>
                      <a:pt x="182" y="104"/>
                    </a:lnTo>
                    <a:lnTo>
                      <a:pt x="182" y="102"/>
                    </a:lnTo>
                    <a:lnTo>
                      <a:pt x="178" y="102"/>
                    </a:lnTo>
                    <a:lnTo>
                      <a:pt x="174" y="102"/>
                    </a:lnTo>
                    <a:lnTo>
                      <a:pt x="170" y="102"/>
                    </a:lnTo>
                    <a:lnTo>
                      <a:pt x="166" y="102"/>
                    </a:lnTo>
                    <a:lnTo>
                      <a:pt x="162" y="102"/>
                    </a:lnTo>
                    <a:lnTo>
                      <a:pt x="162" y="98"/>
                    </a:lnTo>
                    <a:lnTo>
                      <a:pt x="162" y="102"/>
                    </a:lnTo>
                    <a:lnTo>
                      <a:pt x="160" y="102"/>
                    </a:lnTo>
                    <a:lnTo>
                      <a:pt x="160" y="98"/>
                    </a:lnTo>
                    <a:lnTo>
                      <a:pt x="156" y="98"/>
                    </a:lnTo>
                    <a:lnTo>
                      <a:pt x="152" y="98"/>
                    </a:lnTo>
                    <a:lnTo>
                      <a:pt x="152" y="102"/>
                    </a:lnTo>
                    <a:lnTo>
                      <a:pt x="152" y="104"/>
                    </a:lnTo>
                    <a:lnTo>
                      <a:pt x="148" y="104"/>
                    </a:lnTo>
                    <a:lnTo>
                      <a:pt x="144" y="104"/>
                    </a:lnTo>
                    <a:lnTo>
                      <a:pt x="140" y="102"/>
                    </a:lnTo>
                    <a:lnTo>
                      <a:pt x="136" y="102"/>
                    </a:lnTo>
                    <a:lnTo>
                      <a:pt x="140" y="102"/>
                    </a:lnTo>
                    <a:lnTo>
                      <a:pt x="136" y="104"/>
                    </a:lnTo>
                    <a:lnTo>
                      <a:pt x="134" y="104"/>
                    </a:lnTo>
                    <a:lnTo>
                      <a:pt x="130" y="104"/>
                    </a:lnTo>
                    <a:lnTo>
                      <a:pt x="126" y="108"/>
                    </a:lnTo>
                    <a:lnTo>
                      <a:pt x="122" y="108"/>
                    </a:lnTo>
                    <a:lnTo>
                      <a:pt x="118" y="108"/>
                    </a:lnTo>
                    <a:lnTo>
                      <a:pt x="118" y="104"/>
                    </a:lnTo>
                    <a:lnTo>
                      <a:pt x="118" y="108"/>
                    </a:lnTo>
                    <a:lnTo>
                      <a:pt x="114" y="108"/>
                    </a:lnTo>
                    <a:lnTo>
                      <a:pt x="114" y="112"/>
                    </a:lnTo>
                    <a:lnTo>
                      <a:pt x="114" y="116"/>
                    </a:lnTo>
                    <a:lnTo>
                      <a:pt x="110" y="116"/>
                    </a:lnTo>
                    <a:lnTo>
                      <a:pt x="110" y="120"/>
                    </a:lnTo>
                    <a:lnTo>
                      <a:pt x="108" y="120"/>
                    </a:lnTo>
                    <a:lnTo>
                      <a:pt x="108" y="116"/>
                    </a:lnTo>
                    <a:lnTo>
                      <a:pt x="104" y="116"/>
                    </a:lnTo>
                    <a:lnTo>
                      <a:pt x="100" y="116"/>
                    </a:lnTo>
                    <a:lnTo>
                      <a:pt x="92" y="116"/>
                    </a:lnTo>
                    <a:lnTo>
                      <a:pt x="92" y="112"/>
                    </a:lnTo>
                    <a:lnTo>
                      <a:pt x="88" y="112"/>
                    </a:lnTo>
                    <a:lnTo>
                      <a:pt x="84" y="112"/>
                    </a:lnTo>
                    <a:lnTo>
                      <a:pt x="84" y="112"/>
                    </a:lnTo>
                    <a:lnTo>
                      <a:pt x="84"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9" name="Freeform 136">
                <a:extLst>
                  <a:ext uri="{FF2B5EF4-FFF2-40B4-BE49-F238E27FC236}">
                    <a16:creationId xmlns:a16="http://schemas.microsoft.com/office/drawing/2014/main" id="{75113207-F26A-4B5E-BEED-73DCA93B76CD}"/>
                  </a:ext>
                </a:extLst>
              </p:cNvPr>
              <p:cNvSpPr>
                <a:spLocks/>
              </p:cNvSpPr>
              <p:nvPr/>
            </p:nvSpPr>
            <p:spPr bwMode="auto">
              <a:xfrm>
                <a:off x="4685919" y="9321872"/>
                <a:ext cx="261387" cy="480953"/>
              </a:xfrm>
              <a:custGeom>
                <a:avLst/>
                <a:gdLst>
                  <a:gd name="T0" fmla="*/ 22 w 150"/>
                  <a:gd name="T1" fmla="*/ 234 h 276"/>
                  <a:gd name="T2" fmla="*/ 30 w 150"/>
                  <a:gd name="T3" fmla="*/ 234 h 276"/>
                  <a:gd name="T4" fmla="*/ 26 w 150"/>
                  <a:gd name="T5" fmla="*/ 226 h 276"/>
                  <a:gd name="T6" fmla="*/ 22 w 150"/>
                  <a:gd name="T7" fmla="*/ 220 h 276"/>
                  <a:gd name="T8" fmla="*/ 22 w 150"/>
                  <a:gd name="T9" fmla="*/ 208 h 276"/>
                  <a:gd name="T10" fmla="*/ 22 w 150"/>
                  <a:gd name="T11" fmla="*/ 198 h 276"/>
                  <a:gd name="T12" fmla="*/ 14 w 150"/>
                  <a:gd name="T13" fmla="*/ 186 h 276"/>
                  <a:gd name="T14" fmla="*/ 14 w 150"/>
                  <a:gd name="T15" fmla="*/ 178 h 276"/>
                  <a:gd name="T16" fmla="*/ 0 w 150"/>
                  <a:gd name="T17" fmla="*/ 164 h 276"/>
                  <a:gd name="T18" fmla="*/ 4 w 150"/>
                  <a:gd name="T19" fmla="*/ 156 h 276"/>
                  <a:gd name="T20" fmla="*/ 4 w 150"/>
                  <a:gd name="T21" fmla="*/ 148 h 276"/>
                  <a:gd name="T22" fmla="*/ 14 w 150"/>
                  <a:gd name="T23" fmla="*/ 130 h 276"/>
                  <a:gd name="T24" fmla="*/ 30 w 150"/>
                  <a:gd name="T25" fmla="*/ 112 h 276"/>
                  <a:gd name="T26" fmla="*/ 34 w 150"/>
                  <a:gd name="T27" fmla="*/ 66 h 276"/>
                  <a:gd name="T28" fmla="*/ 30 w 150"/>
                  <a:gd name="T29" fmla="*/ 48 h 276"/>
                  <a:gd name="T30" fmla="*/ 30 w 150"/>
                  <a:gd name="T31" fmla="*/ 42 h 276"/>
                  <a:gd name="T32" fmla="*/ 26 w 150"/>
                  <a:gd name="T33" fmla="*/ 26 h 276"/>
                  <a:gd name="T34" fmla="*/ 38 w 150"/>
                  <a:gd name="T35" fmla="*/ 0 h 276"/>
                  <a:gd name="T36" fmla="*/ 78 w 150"/>
                  <a:gd name="T37" fmla="*/ 22 h 276"/>
                  <a:gd name="T38" fmla="*/ 134 w 150"/>
                  <a:gd name="T39" fmla="*/ 58 h 276"/>
                  <a:gd name="T40" fmla="*/ 150 w 150"/>
                  <a:gd name="T41" fmla="*/ 88 h 276"/>
                  <a:gd name="T42" fmla="*/ 146 w 150"/>
                  <a:gd name="T43" fmla="*/ 134 h 276"/>
                  <a:gd name="T44" fmla="*/ 142 w 150"/>
                  <a:gd name="T45" fmla="*/ 134 h 276"/>
                  <a:gd name="T46" fmla="*/ 138 w 150"/>
                  <a:gd name="T47" fmla="*/ 134 h 276"/>
                  <a:gd name="T48" fmla="*/ 134 w 150"/>
                  <a:gd name="T49" fmla="*/ 142 h 276"/>
                  <a:gd name="T50" fmla="*/ 134 w 150"/>
                  <a:gd name="T51" fmla="*/ 144 h 276"/>
                  <a:gd name="T52" fmla="*/ 128 w 150"/>
                  <a:gd name="T53" fmla="*/ 152 h 276"/>
                  <a:gd name="T54" fmla="*/ 128 w 150"/>
                  <a:gd name="T55" fmla="*/ 160 h 276"/>
                  <a:gd name="T56" fmla="*/ 124 w 150"/>
                  <a:gd name="T57" fmla="*/ 164 h 276"/>
                  <a:gd name="T58" fmla="*/ 124 w 150"/>
                  <a:gd name="T59" fmla="*/ 178 h 276"/>
                  <a:gd name="T60" fmla="*/ 120 w 150"/>
                  <a:gd name="T61" fmla="*/ 186 h 276"/>
                  <a:gd name="T62" fmla="*/ 124 w 150"/>
                  <a:gd name="T63" fmla="*/ 186 h 276"/>
                  <a:gd name="T64" fmla="*/ 130 w 150"/>
                  <a:gd name="T65" fmla="*/ 198 h 276"/>
                  <a:gd name="T66" fmla="*/ 130 w 150"/>
                  <a:gd name="T67" fmla="*/ 204 h 276"/>
                  <a:gd name="T68" fmla="*/ 134 w 150"/>
                  <a:gd name="T69" fmla="*/ 216 h 276"/>
                  <a:gd name="T70" fmla="*/ 124 w 150"/>
                  <a:gd name="T71" fmla="*/ 220 h 276"/>
                  <a:gd name="T72" fmla="*/ 116 w 150"/>
                  <a:gd name="T73" fmla="*/ 224 h 276"/>
                  <a:gd name="T74" fmla="*/ 116 w 150"/>
                  <a:gd name="T75" fmla="*/ 230 h 276"/>
                  <a:gd name="T76" fmla="*/ 112 w 150"/>
                  <a:gd name="T77" fmla="*/ 234 h 276"/>
                  <a:gd name="T78" fmla="*/ 104 w 150"/>
                  <a:gd name="T79" fmla="*/ 242 h 276"/>
                  <a:gd name="T80" fmla="*/ 100 w 150"/>
                  <a:gd name="T81" fmla="*/ 246 h 276"/>
                  <a:gd name="T82" fmla="*/ 94 w 150"/>
                  <a:gd name="T83" fmla="*/ 250 h 276"/>
                  <a:gd name="T84" fmla="*/ 78 w 150"/>
                  <a:gd name="T85" fmla="*/ 250 h 276"/>
                  <a:gd name="T86" fmla="*/ 78 w 150"/>
                  <a:gd name="T87" fmla="*/ 254 h 276"/>
                  <a:gd name="T88" fmla="*/ 78 w 150"/>
                  <a:gd name="T89" fmla="*/ 260 h 276"/>
                  <a:gd name="T90" fmla="*/ 74 w 150"/>
                  <a:gd name="T91" fmla="*/ 264 h 276"/>
                  <a:gd name="T92" fmla="*/ 64 w 150"/>
                  <a:gd name="T93" fmla="*/ 268 h 276"/>
                  <a:gd name="T94" fmla="*/ 56 w 150"/>
                  <a:gd name="T95" fmla="*/ 268 h 276"/>
                  <a:gd name="T96" fmla="*/ 48 w 150"/>
                  <a:gd name="T97" fmla="*/ 276 h 276"/>
                  <a:gd name="T98" fmla="*/ 44 w 150"/>
                  <a:gd name="T99" fmla="*/ 268 h 276"/>
                  <a:gd name="T100" fmla="*/ 38 w 150"/>
                  <a:gd name="T101" fmla="*/ 276 h 276"/>
                  <a:gd name="T102" fmla="*/ 34 w 150"/>
                  <a:gd name="T103" fmla="*/ 276 h 276"/>
                  <a:gd name="T104" fmla="*/ 30 w 150"/>
                  <a:gd name="T105" fmla="*/ 276 h 276"/>
                  <a:gd name="T106" fmla="*/ 30 w 150"/>
                  <a:gd name="T107" fmla="*/ 272 h 276"/>
                  <a:gd name="T108" fmla="*/ 26 w 150"/>
                  <a:gd name="T109" fmla="*/ 264 h 276"/>
                  <a:gd name="T110" fmla="*/ 18 w 150"/>
                  <a:gd name="T111" fmla="*/ 254 h 276"/>
                  <a:gd name="T112" fmla="*/ 8 w 150"/>
                  <a:gd name="T113" fmla="*/ 238 h 276"/>
                  <a:gd name="T114" fmla="*/ 12 w 150"/>
                  <a:gd name="T115" fmla="*/ 23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276">
                    <a:moveTo>
                      <a:pt x="12" y="234"/>
                    </a:moveTo>
                    <a:lnTo>
                      <a:pt x="14" y="234"/>
                    </a:lnTo>
                    <a:lnTo>
                      <a:pt x="14" y="234"/>
                    </a:lnTo>
                    <a:lnTo>
                      <a:pt x="18" y="234"/>
                    </a:lnTo>
                    <a:lnTo>
                      <a:pt x="18" y="234"/>
                    </a:lnTo>
                    <a:lnTo>
                      <a:pt x="22" y="234"/>
                    </a:lnTo>
                    <a:lnTo>
                      <a:pt x="22" y="234"/>
                    </a:lnTo>
                    <a:lnTo>
                      <a:pt x="22" y="234"/>
                    </a:lnTo>
                    <a:lnTo>
                      <a:pt x="22" y="234"/>
                    </a:lnTo>
                    <a:lnTo>
                      <a:pt x="22" y="234"/>
                    </a:lnTo>
                    <a:lnTo>
                      <a:pt x="22" y="234"/>
                    </a:lnTo>
                    <a:lnTo>
                      <a:pt x="26" y="234"/>
                    </a:lnTo>
                    <a:lnTo>
                      <a:pt x="26" y="234"/>
                    </a:lnTo>
                    <a:lnTo>
                      <a:pt x="26" y="234"/>
                    </a:lnTo>
                    <a:lnTo>
                      <a:pt x="30" y="234"/>
                    </a:lnTo>
                    <a:lnTo>
                      <a:pt x="30" y="234"/>
                    </a:lnTo>
                    <a:lnTo>
                      <a:pt x="30" y="234"/>
                    </a:lnTo>
                    <a:lnTo>
                      <a:pt x="30" y="234"/>
                    </a:lnTo>
                    <a:lnTo>
                      <a:pt x="30" y="234"/>
                    </a:lnTo>
                    <a:lnTo>
                      <a:pt x="30" y="230"/>
                    </a:lnTo>
                    <a:lnTo>
                      <a:pt x="30" y="230"/>
                    </a:lnTo>
                    <a:lnTo>
                      <a:pt x="30" y="230"/>
                    </a:lnTo>
                    <a:lnTo>
                      <a:pt x="30" y="230"/>
                    </a:lnTo>
                    <a:lnTo>
                      <a:pt x="26" y="226"/>
                    </a:lnTo>
                    <a:lnTo>
                      <a:pt x="26" y="226"/>
                    </a:lnTo>
                    <a:lnTo>
                      <a:pt x="26" y="224"/>
                    </a:lnTo>
                    <a:lnTo>
                      <a:pt x="22" y="224"/>
                    </a:lnTo>
                    <a:lnTo>
                      <a:pt x="22" y="224"/>
                    </a:lnTo>
                    <a:lnTo>
                      <a:pt x="22" y="220"/>
                    </a:lnTo>
                    <a:lnTo>
                      <a:pt x="22" y="220"/>
                    </a:lnTo>
                    <a:lnTo>
                      <a:pt x="22" y="220"/>
                    </a:lnTo>
                    <a:lnTo>
                      <a:pt x="22" y="220"/>
                    </a:lnTo>
                    <a:lnTo>
                      <a:pt x="22" y="220"/>
                    </a:lnTo>
                    <a:lnTo>
                      <a:pt x="22" y="220"/>
                    </a:lnTo>
                    <a:lnTo>
                      <a:pt x="22" y="216"/>
                    </a:lnTo>
                    <a:lnTo>
                      <a:pt x="22" y="216"/>
                    </a:lnTo>
                    <a:lnTo>
                      <a:pt x="22" y="212"/>
                    </a:lnTo>
                    <a:lnTo>
                      <a:pt x="22" y="212"/>
                    </a:lnTo>
                    <a:lnTo>
                      <a:pt x="22" y="208"/>
                    </a:lnTo>
                    <a:lnTo>
                      <a:pt x="22" y="208"/>
                    </a:lnTo>
                    <a:lnTo>
                      <a:pt x="22" y="208"/>
                    </a:lnTo>
                    <a:lnTo>
                      <a:pt x="22" y="204"/>
                    </a:lnTo>
                    <a:lnTo>
                      <a:pt x="22" y="204"/>
                    </a:lnTo>
                    <a:lnTo>
                      <a:pt x="22" y="200"/>
                    </a:lnTo>
                    <a:lnTo>
                      <a:pt x="22" y="198"/>
                    </a:lnTo>
                    <a:lnTo>
                      <a:pt x="22" y="198"/>
                    </a:lnTo>
                    <a:lnTo>
                      <a:pt x="22" y="198"/>
                    </a:lnTo>
                    <a:lnTo>
                      <a:pt x="22" y="198"/>
                    </a:lnTo>
                    <a:lnTo>
                      <a:pt x="22" y="194"/>
                    </a:lnTo>
                    <a:lnTo>
                      <a:pt x="22" y="194"/>
                    </a:lnTo>
                    <a:lnTo>
                      <a:pt x="22" y="194"/>
                    </a:lnTo>
                    <a:lnTo>
                      <a:pt x="22" y="194"/>
                    </a:lnTo>
                    <a:lnTo>
                      <a:pt x="18" y="186"/>
                    </a:lnTo>
                    <a:lnTo>
                      <a:pt x="18" y="186"/>
                    </a:lnTo>
                    <a:lnTo>
                      <a:pt x="18" y="186"/>
                    </a:lnTo>
                    <a:lnTo>
                      <a:pt x="14" y="186"/>
                    </a:lnTo>
                    <a:lnTo>
                      <a:pt x="14" y="186"/>
                    </a:lnTo>
                    <a:lnTo>
                      <a:pt x="14" y="182"/>
                    </a:lnTo>
                    <a:lnTo>
                      <a:pt x="14" y="182"/>
                    </a:lnTo>
                    <a:lnTo>
                      <a:pt x="14" y="182"/>
                    </a:lnTo>
                    <a:lnTo>
                      <a:pt x="14" y="182"/>
                    </a:lnTo>
                    <a:lnTo>
                      <a:pt x="14" y="182"/>
                    </a:lnTo>
                    <a:lnTo>
                      <a:pt x="14" y="178"/>
                    </a:lnTo>
                    <a:lnTo>
                      <a:pt x="14" y="178"/>
                    </a:lnTo>
                    <a:lnTo>
                      <a:pt x="12" y="178"/>
                    </a:lnTo>
                    <a:lnTo>
                      <a:pt x="8" y="178"/>
                    </a:lnTo>
                    <a:lnTo>
                      <a:pt x="8" y="174"/>
                    </a:lnTo>
                    <a:lnTo>
                      <a:pt x="4" y="170"/>
                    </a:lnTo>
                    <a:lnTo>
                      <a:pt x="4" y="168"/>
                    </a:lnTo>
                    <a:lnTo>
                      <a:pt x="4" y="168"/>
                    </a:lnTo>
                    <a:lnTo>
                      <a:pt x="4" y="168"/>
                    </a:lnTo>
                    <a:lnTo>
                      <a:pt x="0" y="164"/>
                    </a:lnTo>
                    <a:lnTo>
                      <a:pt x="0" y="156"/>
                    </a:lnTo>
                    <a:lnTo>
                      <a:pt x="0" y="156"/>
                    </a:lnTo>
                    <a:lnTo>
                      <a:pt x="0" y="156"/>
                    </a:lnTo>
                    <a:lnTo>
                      <a:pt x="0" y="156"/>
                    </a:lnTo>
                    <a:lnTo>
                      <a:pt x="0" y="156"/>
                    </a:lnTo>
                    <a:lnTo>
                      <a:pt x="0" y="156"/>
                    </a:lnTo>
                    <a:lnTo>
                      <a:pt x="4" y="156"/>
                    </a:lnTo>
                    <a:lnTo>
                      <a:pt x="4" y="156"/>
                    </a:lnTo>
                    <a:lnTo>
                      <a:pt x="4" y="156"/>
                    </a:lnTo>
                    <a:lnTo>
                      <a:pt x="4" y="152"/>
                    </a:lnTo>
                    <a:lnTo>
                      <a:pt x="4" y="152"/>
                    </a:lnTo>
                    <a:lnTo>
                      <a:pt x="4" y="152"/>
                    </a:lnTo>
                    <a:lnTo>
                      <a:pt x="4" y="152"/>
                    </a:lnTo>
                    <a:lnTo>
                      <a:pt x="4" y="152"/>
                    </a:lnTo>
                    <a:lnTo>
                      <a:pt x="4" y="148"/>
                    </a:lnTo>
                    <a:lnTo>
                      <a:pt x="4" y="148"/>
                    </a:lnTo>
                    <a:lnTo>
                      <a:pt x="4" y="148"/>
                    </a:lnTo>
                    <a:lnTo>
                      <a:pt x="8" y="144"/>
                    </a:lnTo>
                    <a:lnTo>
                      <a:pt x="8" y="142"/>
                    </a:lnTo>
                    <a:lnTo>
                      <a:pt x="8" y="142"/>
                    </a:lnTo>
                    <a:lnTo>
                      <a:pt x="12" y="138"/>
                    </a:lnTo>
                    <a:lnTo>
                      <a:pt x="12" y="138"/>
                    </a:lnTo>
                    <a:lnTo>
                      <a:pt x="14" y="134"/>
                    </a:lnTo>
                    <a:lnTo>
                      <a:pt x="14" y="130"/>
                    </a:lnTo>
                    <a:lnTo>
                      <a:pt x="22" y="122"/>
                    </a:lnTo>
                    <a:lnTo>
                      <a:pt x="22" y="118"/>
                    </a:lnTo>
                    <a:lnTo>
                      <a:pt x="26" y="118"/>
                    </a:lnTo>
                    <a:lnTo>
                      <a:pt x="26" y="114"/>
                    </a:lnTo>
                    <a:lnTo>
                      <a:pt x="30" y="114"/>
                    </a:lnTo>
                    <a:lnTo>
                      <a:pt x="30" y="114"/>
                    </a:lnTo>
                    <a:lnTo>
                      <a:pt x="30" y="114"/>
                    </a:lnTo>
                    <a:lnTo>
                      <a:pt x="30" y="112"/>
                    </a:lnTo>
                    <a:lnTo>
                      <a:pt x="30" y="104"/>
                    </a:lnTo>
                    <a:lnTo>
                      <a:pt x="30" y="92"/>
                    </a:lnTo>
                    <a:lnTo>
                      <a:pt x="30" y="88"/>
                    </a:lnTo>
                    <a:lnTo>
                      <a:pt x="30" y="88"/>
                    </a:lnTo>
                    <a:lnTo>
                      <a:pt x="30" y="82"/>
                    </a:lnTo>
                    <a:lnTo>
                      <a:pt x="30" y="78"/>
                    </a:lnTo>
                    <a:lnTo>
                      <a:pt x="30" y="78"/>
                    </a:lnTo>
                    <a:lnTo>
                      <a:pt x="34" y="66"/>
                    </a:lnTo>
                    <a:lnTo>
                      <a:pt x="34" y="62"/>
                    </a:lnTo>
                    <a:lnTo>
                      <a:pt x="34" y="58"/>
                    </a:lnTo>
                    <a:lnTo>
                      <a:pt x="34" y="58"/>
                    </a:lnTo>
                    <a:lnTo>
                      <a:pt x="34" y="56"/>
                    </a:lnTo>
                    <a:lnTo>
                      <a:pt x="38" y="52"/>
                    </a:lnTo>
                    <a:lnTo>
                      <a:pt x="38" y="52"/>
                    </a:lnTo>
                    <a:lnTo>
                      <a:pt x="30" y="48"/>
                    </a:lnTo>
                    <a:lnTo>
                      <a:pt x="30" y="48"/>
                    </a:lnTo>
                    <a:lnTo>
                      <a:pt x="30" y="44"/>
                    </a:lnTo>
                    <a:lnTo>
                      <a:pt x="30" y="44"/>
                    </a:lnTo>
                    <a:lnTo>
                      <a:pt x="30" y="44"/>
                    </a:lnTo>
                    <a:lnTo>
                      <a:pt x="30" y="44"/>
                    </a:lnTo>
                    <a:lnTo>
                      <a:pt x="30" y="44"/>
                    </a:lnTo>
                    <a:lnTo>
                      <a:pt x="30" y="44"/>
                    </a:lnTo>
                    <a:lnTo>
                      <a:pt x="30" y="44"/>
                    </a:lnTo>
                    <a:lnTo>
                      <a:pt x="30" y="42"/>
                    </a:lnTo>
                    <a:lnTo>
                      <a:pt x="30" y="42"/>
                    </a:lnTo>
                    <a:lnTo>
                      <a:pt x="30" y="42"/>
                    </a:lnTo>
                    <a:lnTo>
                      <a:pt x="26" y="34"/>
                    </a:lnTo>
                    <a:lnTo>
                      <a:pt x="26" y="34"/>
                    </a:lnTo>
                    <a:lnTo>
                      <a:pt x="26" y="34"/>
                    </a:lnTo>
                    <a:lnTo>
                      <a:pt x="26" y="30"/>
                    </a:lnTo>
                    <a:lnTo>
                      <a:pt x="26" y="30"/>
                    </a:lnTo>
                    <a:lnTo>
                      <a:pt x="26" y="26"/>
                    </a:lnTo>
                    <a:lnTo>
                      <a:pt x="26" y="22"/>
                    </a:lnTo>
                    <a:lnTo>
                      <a:pt x="26" y="22"/>
                    </a:lnTo>
                    <a:lnTo>
                      <a:pt x="22" y="12"/>
                    </a:lnTo>
                    <a:lnTo>
                      <a:pt x="22" y="8"/>
                    </a:lnTo>
                    <a:lnTo>
                      <a:pt x="22" y="8"/>
                    </a:lnTo>
                    <a:lnTo>
                      <a:pt x="22" y="4"/>
                    </a:lnTo>
                    <a:lnTo>
                      <a:pt x="26" y="4"/>
                    </a:lnTo>
                    <a:lnTo>
                      <a:pt x="38" y="0"/>
                    </a:lnTo>
                    <a:lnTo>
                      <a:pt x="40" y="0"/>
                    </a:lnTo>
                    <a:lnTo>
                      <a:pt x="48" y="8"/>
                    </a:lnTo>
                    <a:lnTo>
                      <a:pt x="60" y="12"/>
                    </a:lnTo>
                    <a:lnTo>
                      <a:pt x="60" y="12"/>
                    </a:lnTo>
                    <a:lnTo>
                      <a:pt x="64" y="14"/>
                    </a:lnTo>
                    <a:lnTo>
                      <a:pt x="70" y="18"/>
                    </a:lnTo>
                    <a:lnTo>
                      <a:pt x="74" y="22"/>
                    </a:lnTo>
                    <a:lnTo>
                      <a:pt x="78" y="22"/>
                    </a:lnTo>
                    <a:lnTo>
                      <a:pt x="82" y="26"/>
                    </a:lnTo>
                    <a:lnTo>
                      <a:pt x="90" y="30"/>
                    </a:lnTo>
                    <a:lnTo>
                      <a:pt x="98" y="38"/>
                    </a:lnTo>
                    <a:lnTo>
                      <a:pt x="108" y="42"/>
                    </a:lnTo>
                    <a:lnTo>
                      <a:pt x="112" y="44"/>
                    </a:lnTo>
                    <a:lnTo>
                      <a:pt x="120" y="48"/>
                    </a:lnTo>
                    <a:lnTo>
                      <a:pt x="128" y="52"/>
                    </a:lnTo>
                    <a:lnTo>
                      <a:pt x="134" y="58"/>
                    </a:lnTo>
                    <a:lnTo>
                      <a:pt x="142" y="62"/>
                    </a:lnTo>
                    <a:lnTo>
                      <a:pt x="150" y="66"/>
                    </a:lnTo>
                    <a:lnTo>
                      <a:pt x="150" y="66"/>
                    </a:lnTo>
                    <a:lnTo>
                      <a:pt x="150" y="70"/>
                    </a:lnTo>
                    <a:lnTo>
                      <a:pt x="150" y="78"/>
                    </a:lnTo>
                    <a:lnTo>
                      <a:pt x="150" y="82"/>
                    </a:lnTo>
                    <a:lnTo>
                      <a:pt x="150" y="84"/>
                    </a:lnTo>
                    <a:lnTo>
                      <a:pt x="150" y="88"/>
                    </a:lnTo>
                    <a:lnTo>
                      <a:pt x="150" y="122"/>
                    </a:lnTo>
                    <a:lnTo>
                      <a:pt x="150" y="126"/>
                    </a:lnTo>
                    <a:lnTo>
                      <a:pt x="150" y="134"/>
                    </a:lnTo>
                    <a:lnTo>
                      <a:pt x="150" y="134"/>
                    </a:lnTo>
                    <a:lnTo>
                      <a:pt x="150" y="134"/>
                    </a:lnTo>
                    <a:lnTo>
                      <a:pt x="150" y="134"/>
                    </a:lnTo>
                    <a:lnTo>
                      <a:pt x="150" y="134"/>
                    </a:lnTo>
                    <a:lnTo>
                      <a:pt x="146" y="134"/>
                    </a:lnTo>
                    <a:lnTo>
                      <a:pt x="146" y="134"/>
                    </a:lnTo>
                    <a:lnTo>
                      <a:pt x="146" y="134"/>
                    </a:lnTo>
                    <a:lnTo>
                      <a:pt x="142" y="134"/>
                    </a:lnTo>
                    <a:lnTo>
                      <a:pt x="142" y="134"/>
                    </a:lnTo>
                    <a:lnTo>
                      <a:pt x="142" y="134"/>
                    </a:lnTo>
                    <a:lnTo>
                      <a:pt x="142" y="134"/>
                    </a:lnTo>
                    <a:lnTo>
                      <a:pt x="142" y="134"/>
                    </a:lnTo>
                    <a:lnTo>
                      <a:pt x="142" y="134"/>
                    </a:lnTo>
                    <a:lnTo>
                      <a:pt x="142" y="134"/>
                    </a:lnTo>
                    <a:lnTo>
                      <a:pt x="142" y="134"/>
                    </a:lnTo>
                    <a:lnTo>
                      <a:pt x="142" y="134"/>
                    </a:lnTo>
                    <a:lnTo>
                      <a:pt x="138" y="134"/>
                    </a:lnTo>
                    <a:lnTo>
                      <a:pt x="138" y="134"/>
                    </a:lnTo>
                    <a:lnTo>
                      <a:pt x="138" y="134"/>
                    </a:lnTo>
                    <a:lnTo>
                      <a:pt x="138" y="134"/>
                    </a:lnTo>
                    <a:lnTo>
                      <a:pt x="138" y="134"/>
                    </a:lnTo>
                    <a:lnTo>
                      <a:pt x="138" y="134"/>
                    </a:lnTo>
                    <a:lnTo>
                      <a:pt x="134" y="138"/>
                    </a:lnTo>
                    <a:lnTo>
                      <a:pt x="134" y="138"/>
                    </a:lnTo>
                    <a:lnTo>
                      <a:pt x="134" y="138"/>
                    </a:lnTo>
                    <a:lnTo>
                      <a:pt x="134" y="138"/>
                    </a:lnTo>
                    <a:lnTo>
                      <a:pt x="134" y="138"/>
                    </a:lnTo>
                    <a:lnTo>
                      <a:pt x="134" y="138"/>
                    </a:lnTo>
                    <a:lnTo>
                      <a:pt x="134" y="142"/>
                    </a:lnTo>
                    <a:lnTo>
                      <a:pt x="134" y="142"/>
                    </a:lnTo>
                    <a:lnTo>
                      <a:pt x="134" y="142"/>
                    </a:lnTo>
                    <a:lnTo>
                      <a:pt x="134" y="142"/>
                    </a:lnTo>
                    <a:lnTo>
                      <a:pt x="134" y="142"/>
                    </a:lnTo>
                    <a:lnTo>
                      <a:pt x="134" y="144"/>
                    </a:lnTo>
                    <a:lnTo>
                      <a:pt x="134" y="144"/>
                    </a:lnTo>
                    <a:lnTo>
                      <a:pt x="134" y="144"/>
                    </a:lnTo>
                    <a:lnTo>
                      <a:pt x="134" y="144"/>
                    </a:lnTo>
                    <a:lnTo>
                      <a:pt x="130" y="144"/>
                    </a:lnTo>
                    <a:lnTo>
                      <a:pt x="130" y="148"/>
                    </a:lnTo>
                    <a:lnTo>
                      <a:pt x="130" y="148"/>
                    </a:lnTo>
                    <a:lnTo>
                      <a:pt x="130" y="148"/>
                    </a:lnTo>
                    <a:lnTo>
                      <a:pt x="130" y="152"/>
                    </a:lnTo>
                    <a:lnTo>
                      <a:pt x="130" y="152"/>
                    </a:lnTo>
                    <a:lnTo>
                      <a:pt x="128" y="152"/>
                    </a:lnTo>
                    <a:lnTo>
                      <a:pt x="128" y="152"/>
                    </a:lnTo>
                    <a:lnTo>
                      <a:pt x="128" y="152"/>
                    </a:lnTo>
                    <a:lnTo>
                      <a:pt x="128" y="152"/>
                    </a:lnTo>
                    <a:lnTo>
                      <a:pt x="128" y="152"/>
                    </a:lnTo>
                    <a:lnTo>
                      <a:pt x="128" y="156"/>
                    </a:lnTo>
                    <a:lnTo>
                      <a:pt x="128" y="156"/>
                    </a:lnTo>
                    <a:lnTo>
                      <a:pt x="128" y="156"/>
                    </a:lnTo>
                    <a:lnTo>
                      <a:pt x="128" y="156"/>
                    </a:lnTo>
                    <a:lnTo>
                      <a:pt x="128" y="160"/>
                    </a:lnTo>
                    <a:lnTo>
                      <a:pt x="128" y="160"/>
                    </a:lnTo>
                    <a:lnTo>
                      <a:pt x="130" y="160"/>
                    </a:lnTo>
                    <a:lnTo>
                      <a:pt x="130" y="160"/>
                    </a:lnTo>
                    <a:lnTo>
                      <a:pt x="130" y="160"/>
                    </a:lnTo>
                    <a:lnTo>
                      <a:pt x="128" y="164"/>
                    </a:lnTo>
                    <a:lnTo>
                      <a:pt x="128" y="164"/>
                    </a:lnTo>
                    <a:lnTo>
                      <a:pt x="128" y="164"/>
                    </a:lnTo>
                    <a:lnTo>
                      <a:pt x="124" y="164"/>
                    </a:lnTo>
                    <a:lnTo>
                      <a:pt x="124" y="164"/>
                    </a:lnTo>
                    <a:lnTo>
                      <a:pt x="124" y="168"/>
                    </a:lnTo>
                    <a:lnTo>
                      <a:pt x="124" y="170"/>
                    </a:lnTo>
                    <a:lnTo>
                      <a:pt x="124" y="170"/>
                    </a:lnTo>
                    <a:lnTo>
                      <a:pt x="128" y="174"/>
                    </a:lnTo>
                    <a:lnTo>
                      <a:pt x="128" y="174"/>
                    </a:lnTo>
                    <a:lnTo>
                      <a:pt x="128" y="174"/>
                    </a:lnTo>
                    <a:lnTo>
                      <a:pt x="124" y="178"/>
                    </a:lnTo>
                    <a:lnTo>
                      <a:pt x="124" y="178"/>
                    </a:lnTo>
                    <a:lnTo>
                      <a:pt x="124" y="178"/>
                    </a:lnTo>
                    <a:lnTo>
                      <a:pt x="120" y="178"/>
                    </a:lnTo>
                    <a:lnTo>
                      <a:pt x="120" y="182"/>
                    </a:lnTo>
                    <a:lnTo>
                      <a:pt x="120" y="186"/>
                    </a:lnTo>
                    <a:lnTo>
                      <a:pt x="120" y="186"/>
                    </a:lnTo>
                    <a:lnTo>
                      <a:pt x="120" y="186"/>
                    </a:lnTo>
                    <a:lnTo>
                      <a:pt x="120" y="186"/>
                    </a:lnTo>
                    <a:lnTo>
                      <a:pt x="120" y="186"/>
                    </a:lnTo>
                    <a:lnTo>
                      <a:pt x="120" y="186"/>
                    </a:lnTo>
                    <a:lnTo>
                      <a:pt x="124" y="186"/>
                    </a:lnTo>
                    <a:lnTo>
                      <a:pt x="124" y="186"/>
                    </a:lnTo>
                    <a:lnTo>
                      <a:pt x="124" y="186"/>
                    </a:lnTo>
                    <a:lnTo>
                      <a:pt x="124" y="186"/>
                    </a:lnTo>
                    <a:lnTo>
                      <a:pt x="124" y="186"/>
                    </a:lnTo>
                    <a:lnTo>
                      <a:pt x="124" y="186"/>
                    </a:lnTo>
                    <a:lnTo>
                      <a:pt x="124" y="186"/>
                    </a:lnTo>
                    <a:lnTo>
                      <a:pt x="124" y="186"/>
                    </a:lnTo>
                    <a:lnTo>
                      <a:pt x="128" y="186"/>
                    </a:lnTo>
                    <a:lnTo>
                      <a:pt x="128" y="186"/>
                    </a:lnTo>
                    <a:lnTo>
                      <a:pt x="128" y="190"/>
                    </a:lnTo>
                    <a:lnTo>
                      <a:pt x="128" y="194"/>
                    </a:lnTo>
                    <a:lnTo>
                      <a:pt x="128" y="198"/>
                    </a:lnTo>
                    <a:lnTo>
                      <a:pt x="130" y="198"/>
                    </a:lnTo>
                    <a:lnTo>
                      <a:pt x="130" y="198"/>
                    </a:lnTo>
                    <a:lnTo>
                      <a:pt x="130" y="200"/>
                    </a:lnTo>
                    <a:lnTo>
                      <a:pt x="130" y="200"/>
                    </a:lnTo>
                    <a:lnTo>
                      <a:pt x="130" y="204"/>
                    </a:lnTo>
                    <a:lnTo>
                      <a:pt x="130" y="204"/>
                    </a:lnTo>
                    <a:lnTo>
                      <a:pt x="130" y="204"/>
                    </a:lnTo>
                    <a:lnTo>
                      <a:pt x="130" y="204"/>
                    </a:lnTo>
                    <a:lnTo>
                      <a:pt x="130" y="204"/>
                    </a:lnTo>
                    <a:lnTo>
                      <a:pt x="130" y="208"/>
                    </a:lnTo>
                    <a:lnTo>
                      <a:pt x="130" y="208"/>
                    </a:lnTo>
                    <a:lnTo>
                      <a:pt x="134" y="208"/>
                    </a:lnTo>
                    <a:lnTo>
                      <a:pt x="134" y="212"/>
                    </a:lnTo>
                    <a:lnTo>
                      <a:pt x="134" y="212"/>
                    </a:lnTo>
                    <a:lnTo>
                      <a:pt x="134" y="216"/>
                    </a:lnTo>
                    <a:lnTo>
                      <a:pt x="134" y="216"/>
                    </a:lnTo>
                    <a:lnTo>
                      <a:pt x="134" y="216"/>
                    </a:lnTo>
                    <a:lnTo>
                      <a:pt x="130" y="216"/>
                    </a:lnTo>
                    <a:lnTo>
                      <a:pt x="128" y="216"/>
                    </a:lnTo>
                    <a:lnTo>
                      <a:pt x="128" y="216"/>
                    </a:lnTo>
                    <a:lnTo>
                      <a:pt x="128" y="216"/>
                    </a:lnTo>
                    <a:lnTo>
                      <a:pt x="128" y="216"/>
                    </a:lnTo>
                    <a:lnTo>
                      <a:pt x="128" y="216"/>
                    </a:lnTo>
                    <a:lnTo>
                      <a:pt x="124" y="216"/>
                    </a:lnTo>
                    <a:lnTo>
                      <a:pt x="124" y="220"/>
                    </a:lnTo>
                    <a:lnTo>
                      <a:pt x="120" y="220"/>
                    </a:lnTo>
                    <a:lnTo>
                      <a:pt x="120" y="220"/>
                    </a:lnTo>
                    <a:lnTo>
                      <a:pt x="120" y="220"/>
                    </a:lnTo>
                    <a:lnTo>
                      <a:pt x="120" y="220"/>
                    </a:lnTo>
                    <a:lnTo>
                      <a:pt x="116" y="224"/>
                    </a:lnTo>
                    <a:lnTo>
                      <a:pt x="116" y="224"/>
                    </a:lnTo>
                    <a:lnTo>
                      <a:pt x="116" y="224"/>
                    </a:lnTo>
                    <a:lnTo>
                      <a:pt x="116" y="224"/>
                    </a:lnTo>
                    <a:lnTo>
                      <a:pt x="116" y="224"/>
                    </a:lnTo>
                    <a:lnTo>
                      <a:pt x="116" y="226"/>
                    </a:lnTo>
                    <a:lnTo>
                      <a:pt x="120" y="226"/>
                    </a:lnTo>
                    <a:lnTo>
                      <a:pt x="116" y="226"/>
                    </a:lnTo>
                    <a:lnTo>
                      <a:pt x="116" y="226"/>
                    </a:lnTo>
                    <a:lnTo>
                      <a:pt x="116" y="230"/>
                    </a:lnTo>
                    <a:lnTo>
                      <a:pt x="116" y="230"/>
                    </a:lnTo>
                    <a:lnTo>
                      <a:pt x="116" y="230"/>
                    </a:lnTo>
                    <a:lnTo>
                      <a:pt x="116" y="230"/>
                    </a:lnTo>
                    <a:lnTo>
                      <a:pt x="116" y="230"/>
                    </a:lnTo>
                    <a:lnTo>
                      <a:pt x="116" y="230"/>
                    </a:lnTo>
                    <a:lnTo>
                      <a:pt x="112" y="230"/>
                    </a:lnTo>
                    <a:lnTo>
                      <a:pt x="112" y="230"/>
                    </a:lnTo>
                    <a:lnTo>
                      <a:pt x="112" y="230"/>
                    </a:lnTo>
                    <a:lnTo>
                      <a:pt x="112" y="230"/>
                    </a:lnTo>
                    <a:lnTo>
                      <a:pt x="112" y="234"/>
                    </a:lnTo>
                    <a:lnTo>
                      <a:pt x="112" y="234"/>
                    </a:lnTo>
                    <a:lnTo>
                      <a:pt x="112" y="234"/>
                    </a:lnTo>
                    <a:lnTo>
                      <a:pt x="112" y="234"/>
                    </a:lnTo>
                    <a:lnTo>
                      <a:pt x="112" y="234"/>
                    </a:lnTo>
                    <a:lnTo>
                      <a:pt x="112" y="234"/>
                    </a:lnTo>
                    <a:lnTo>
                      <a:pt x="108" y="238"/>
                    </a:lnTo>
                    <a:lnTo>
                      <a:pt x="108" y="238"/>
                    </a:lnTo>
                    <a:lnTo>
                      <a:pt x="104" y="242"/>
                    </a:lnTo>
                    <a:lnTo>
                      <a:pt x="104" y="242"/>
                    </a:lnTo>
                    <a:lnTo>
                      <a:pt x="104" y="242"/>
                    </a:lnTo>
                    <a:lnTo>
                      <a:pt x="104" y="242"/>
                    </a:lnTo>
                    <a:lnTo>
                      <a:pt x="104" y="242"/>
                    </a:lnTo>
                    <a:lnTo>
                      <a:pt x="104" y="242"/>
                    </a:lnTo>
                    <a:lnTo>
                      <a:pt x="100" y="246"/>
                    </a:lnTo>
                    <a:lnTo>
                      <a:pt x="100" y="246"/>
                    </a:lnTo>
                    <a:lnTo>
                      <a:pt x="100" y="246"/>
                    </a:lnTo>
                    <a:lnTo>
                      <a:pt x="100" y="246"/>
                    </a:lnTo>
                    <a:lnTo>
                      <a:pt x="100" y="250"/>
                    </a:lnTo>
                    <a:lnTo>
                      <a:pt x="98" y="250"/>
                    </a:lnTo>
                    <a:lnTo>
                      <a:pt x="98" y="250"/>
                    </a:lnTo>
                    <a:lnTo>
                      <a:pt x="98" y="250"/>
                    </a:lnTo>
                    <a:lnTo>
                      <a:pt x="98" y="250"/>
                    </a:lnTo>
                    <a:lnTo>
                      <a:pt x="94" y="250"/>
                    </a:lnTo>
                    <a:lnTo>
                      <a:pt x="94" y="250"/>
                    </a:lnTo>
                    <a:lnTo>
                      <a:pt x="94" y="250"/>
                    </a:lnTo>
                    <a:lnTo>
                      <a:pt x="94" y="250"/>
                    </a:lnTo>
                    <a:lnTo>
                      <a:pt x="90" y="250"/>
                    </a:lnTo>
                    <a:lnTo>
                      <a:pt x="86" y="250"/>
                    </a:lnTo>
                    <a:lnTo>
                      <a:pt x="86" y="250"/>
                    </a:lnTo>
                    <a:lnTo>
                      <a:pt x="82" y="250"/>
                    </a:lnTo>
                    <a:lnTo>
                      <a:pt x="82" y="250"/>
                    </a:lnTo>
                    <a:lnTo>
                      <a:pt x="78" y="250"/>
                    </a:lnTo>
                    <a:lnTo>
                      <a:pt x="78" y="250"/>
                    </a:lnTo>
                    <a:lnTo>
                      <a:pt x="78" y="250"/>
                    </a:lnTo>
                    <a:lnTo>
                      <a:pt x="78" y="254"/>
                    </a:lnTo>
                    <a:lnTo>
                      <a:pt x="78" y="254"/>
                    </a:lnTo>
                    <a:lnTo>
                      <a:pt x="78" y="254"/>
                    </a:lnTo>
                    <a:lnTo>
                      <a:pt x="78" y="254"/>
                    </a:lnTo>
                    <a:lnTo>
                      <a:pt x="78" y="254"/>
                    </a:lnTo>
                    <a:lnTo>
                      <a:pt x="78" y="254"/>
                    </a:lnTo>
                    <a:lnTo>
                      <a:pt x="78" y="254"/>
                    </a:lnTo>
                    <a:lnTo>
                      <a:pt x="82" y="256"/>
                    </a:lnTo>
                    <a:lnTo>
                      <a:pt x="82" y="256"/>
                    </a:lnTo>
                    <a:lnTo>
                      <a:pt x="78" y="256"/>
                    </a:lnTo>
                    <a:lnTo>
                      <a:pt x="78" y="256"/>
                    </a:lnTo>
                    <a:lnTo>
                      <a:pt x="78" y="260"/>
                    </a:lnTo>
                    <a:lnTo>
                      <a:pt x="78" y="260"/>
                    </a:lnTo>
                    <a:lnTo>
                      <a:pt x="78" y="260"/>
                    </a:lnTo>
                    <a:lnTo>
                      <a:pt x="78" y="260"/>
                    </a:lnTo>
                    <a:lnTo>
                      <a:pt x="74" y="260"/>
                    </a:lnTo>
                    <a:lnTo>
                      <a:pt x="74" y="264"/>
                    </a:lnTo>
                    <a:lnTo>
                      <a:pt x="74" y="264"/>
                    </a:lnTo>
                    <a:lnTo>
                      <a:pt x="74" y="264"/>
                    </a:lnTo>
                    <a:lnTo>
                      <a:pt x="74" y="264"/>
                    </a:lnTo>
                    <a:lnTo>
                      <a:pt x="74" y="264"/>
                    </a:lnTo>
                    <a:lnTo>
                      <a:pt x="74" y="264"/>
                    </a:lnTo>
                    <a:lnTo>
                      <a:pt x="74" y="264"/>
                    </a:lnTo>
                    <a:lnTo>
                      <a:pt x="74" y="264"/>
                    </a:lnTo>
                    <a:lnTo>
                      <a:pt x="74" y="268"/>
                    </a:lnTo>
                    <a:lnTo>
                      <a:pt x="74" y="268"/>
                    </a:lnTo>
                    <a:lnTo>
                      <a:pt x="70" y="268"/>
                    </a:lnTo>
                    <a:lnTo>
                      <a:pt x="70" y="268"/>
                    </a:lnTo>
                    <a:lnTo>
                      <a:pt x="68" y="268"/>
                    </a:lnTo>
                    <a:lnTo>
                      <a:pt x="64" y="268"/>
                    </a:lnTo>
                    <a:lnTo>
                      <a:pt x="64" y="268"/>
                    </a:lnTo>
                    <a:lnTo>
                      <a:pt x="60" y="268"/>
                    </a:lnTo>
                    <a:lnTo>
                      <a:pt x="60" y="268"/>
                    </a:lnTo>
                    <a:lnTo>
                      <a:pt x="60" y="268"/>
                    </a:lnTo>
                    <a:lnTo>
                      <a:pt x="60" y="268"/>
                    </a:lnTo>
                    <a:lnTo>
                      <a:pt x="56" y="268"/>
                    </a:lnTo>
                    <a:lnTo>
                      <a:pt x="56" y="268"/>
                    </a:lnTo>
                    <a:lnTo>
                      <a:pt x="56" y="268"/>
                    </a:lnTo>
                    <a:lnTo>
                      <a:pt x="52" y="272"/>
                    </a:lnTo>
                    <a:lnTo>
                      <a:pt x="52" y="272"/>
                    </a:lnTo>
                    <a:lnTo>
                      <a:pt x="52" y="272"/>
                    </a:lnTo>
                    <a:lnTo>
                      <a:pt x="52" y="272"/>
                    </a:lnTo>
                    <a:lnTo>
                      <a:pt x="52" y="272"/>
                    </a:lnTo>
                    <a:lnTo>
                      <a:pt x="48" y="272"/>
                    </a:lnTo>
                    <a:lnTo>
                      <a:pt x="48" y="272"/>
                    </a:lnTo>
                    <a:lnTo>
                      <a:pt x="48" y="276"/>
                    </a:lnTo>
                    <a:lnTo>
                      <a:pt x="48" y="276"/>
                    </a:lnTo>
                    <a:lnTo>
                      <a:pt x="48" y="276"/>
                    </a:lnTo>
                    <a:lnTo>
                      <a:pt x="48" y="276"/>
                    </a:lnTo>
                    <a:lnTo>
                      <a:pt x="48" y="276"/>
                    </a:lnTo>
                    <a:lnTo>
                      <a:pt x="48" y="276"/>
                    </a:lnTo>
                    <a:lnTo>
                      <a:pt x="44" y="272"/>
                    </a:lnTo>
                    <a:lnTo>
                      <a:pt x="44" y="272"/>
                    </a:lnTo>
                    <a:lnTo>
                      <a:pt x="44" y="268"/>
                    </a:lnTo>
                    <a:lnTo>
                      <a:pt x="44" y="268"/>
                    </a:lnTo>
                    <a:lnTo>
                      <a:pt x="44" y="268"/>
                    </a:lnTo>
                    <a:lnTo>
                      <a:pt x="40" y="272"/>
                    </a:lnTo>
                    <a:lnTo>
                      <a:pt x="40" y="272"/>
                    </a:lnTo>
                    <a:lnTo>
                      <a:pt x="40" y="272"/>
                    </a:lnTo>
                    <a:lnTo>
                      <a:pt x="40" y="272"/>
                    </a:lnTo>
                    <a:lnTo>
                      <a:pt x="40" y="276"/>
                    </a:lnTo>
                    <a:lnTo>
                      <a:pt x="38" y="276"/>
                    </a:lnTo>
                    <a:lnTo>
                      <a:pt x="38" y="276"/>
                    </a:lnTo>
                    <a:lnTo>
                      <a:pt x="38" y="276"/>
                    </a:lnTo>
                    <a:lnTo>
                      <a:pt x="38" y="276"/>
                    </a:lnTo>
                    <a:lnTo>
                      <a:pt x="38" y="276"/>
                    </a:lnTo>
                    <a:lnTo>
                      <a:pt x="38" y="276"/>
                    </a:lnTo>
                    <a:lnTo>
                      <a:pt x="34" y="276"/>
                    </a:lnTo>
                    <a:lnTo>
                      <a:pt x="34" y="276"/>
                    </a:lnTo>
                    <a:lnTo>
                      <a:pt x="34" y="276"/>
                    </a:lnTo>
                    <a:lnTo>
                      <a:pt x="34" y="276"/>
                    </a:lnTo>
                    <a:lnTo>
                      <a:pt x="34" y="276"/>
                    </a:lnTo>
                    <a:lnTo>
                      <a:pt x="30" y="276"/>
                    </a:lnTo>
                    <a:lnTo>
                      <a:pt x="30" y="276"/>
                    </a:lnTo>
                    <a:lnTo>
                      <a:pt x="30" y="276"/>
                    </a:lnTo>
                    <a:lnTo>
                      <a:pt x="30" y="276"/>
                    </a:lnTo>
                    <a:lnTo>
                      <a:pt x="30" y="276"/>
                    </a:lnTo>
                    <a:lnTo>
                      <a:pt x="30" y="276"/>
                    </a:lnTo>
                    <a:lnTo>
                      <a:pt x="30" y="276"/>
                    </a:lnTo>
                    <a:lnTo>
                      <a:pt x="30" y="276"/>
                    </a:lnTo>
                    <a:lnTo>
                      <a:pt x="30" y="272"/>
                    </a:lnTo>
                    <a:lnTo>
                      <a:pt x="30" y="272"/>
                    </a:lnTo>
                    <a:lnTo>
                      <a:pt x="30" y="272"/>
                    </a:lnTo>
                    <a:lnTo>
                      <a:pt x="30" y="272"/>
                    </a:lnTo>
                    <a:lnTo>
                      <a:pt x="30" y="272"/>
                    </a:lnTo>
                    <a:lnTo>
                      <a:pt x="30" y="272"/>
                    </a:lnTo>
                    <a:lnTo>
                      <a:pt x="30" y="272"/>
                    </a:lnTo>
                    <a:lnTo>
                      <a:pt x="30" y="268"/>
                    </a:lnTo>
                    <a:lnTo>
                      <a:pt x="30" y="268"/>
                    </a:lnTo>
                    <a:lnTo>
                      <a:pt x="26" y="268"/>
                    </a:lnTo>
                    <a:lnTo>
                      <a:pt x="26" y="264"/>
                    </a:lnTo>
                    <a:lnTo>
                      <a:pt x="26" y="264"/>
                    </a:lnTo>
                    <a:lnTo>
                      <a:pt x="26" y="264"/>
                    </a:lnTo>
                    <a:lnTo>
                      <a:pt x="26" y="264"/>
                    </a:lnTo>
                    <a:lnTo>
                      <a:pt x="26" y="260"/>
                    </a:lnTo>
                    <a:lnTo>
                      <a:pt x="26" y="260"/>
                    </a:lnTo>
                    <a:lnTo>
                      <a:pt x="26" y="260"/>
                    </a:lnTo>
                    <a:lnTo>
                      <a:pt x="22" y="256"/>
                    </a:lnTo>
                    <a:lnTo>
                      <a:pt x="22" y="254"/>
                    </a:lnTo>
                    <a:lnTo>
                      <a:pt x="18" y="254"/>
                    </a:lnTo>
                    <a:lnTo>
                      <a:pt x="18" y="254"/>
                    </a:lnTo>
                    <a:lnTo>
                      <a:pt x="18" y="254"/>
                    </a:lnTo>
                    <a:lnTo>
                      <a:pt x="14" y="250"/>
                    </a:lnTo>
                    <a:lnTo>
                      <a:pt x="14" y="250"/>
                    </a:lnTo>
                    <a:lnTo>
                      <a:pt x="12" y="246"/>
                    </a:lnTo>
                    <a:lnTo>
                      <a:pt x="12" y="246"/>
                    </a:lnTo>
                    <a:lnTo>
                      <a:pt x="12" y="246"/>
                    </a:lnTo>
                    <a:lnTo>
                      <a:pt x="8" y="238"/>
                    </a:lnTo>
                    <a:lnTo>
                      <a:pt x="8" y="238"/>
                    </a:lnTo>
                    <a:lnTo>
                      <a:pt x="8" y="238"/>
                    </a:lnTo>
                    <a:lnTo>
                      <a:pt x="8" y="238"/>
                    </a:lnTo>
                    <a:lnTo>
                      <a:pt x="8" y="238"/>
                    </a:lnTo>
                    <a:lnTo>
                      <a:pt x="8" y="238"/>
                    </a:lnTo>
                    <a:lnTo>
                      <a:pt x="8" y="238"/>
                    </a:lnTo>
                    <a:lnTo>
                      <a:pt x="12" y="234"/>
                    </a:lnTo>
                    <a:lnTo>
                      <a:pt x="12" y="234"/>
                    </a:lnTo>
                    <a:lnTo>
                      <a:pt x="12" y="234"/>
                    </a:lnTo>
                    <a:lnTo>
                      <a:pt x="12" y="234"/>
                    </a:lnTo>
                    <a:lnTo>
                      <a:pt x="12" y="234"/>
                    </a:lnTo>
                    <a:lnTo>
                      <a:pt x="12" y="234"/>
                    </a:lnTo>
                    <a:lnTo>
                      <a:pt x="12" y="2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0" name="Freeform 137">
                <a:extLst>
                  <a:ext uri="{FF2B5EF4-FFF2-40B4-BE49-F238E27FC236}">
                    <a16:creationId xmlns:a16="http://schemas.microsoft.com/office/drawing/2014/main" id="{B1B4F537-5DA9-4AF8-8442-1DDE5E9E286C}"/>
                  </a:ext>
                </a:extLst>
              </p:cNvPr>
              <p:cNvSpPr>
                <a:spLocks noEditPoints="1"/>
              </p:cNvSpPr>
              <p:nvPr/>
            </p:nvSpPr>
            <p:spPr bwMode="auto">
              <a:xfrm>
                <a:off x="5421290" y="10367423"/>
                <a:ext cx="31366" cy="24396"/>
              </a:xfrm>
              <a:custGeom>
                <a:avLst/>
                <a:gdLst>
                  <a:gd name="T0" fmla="*/ 2 w 18"/>
                  <a:gd name="T1" fmla="*/ 8 h 14"/>
                  <a:gd name="T2" fmla="*/ 0 w 18"/>
                  <a:gd name="T3" fmla="*/ 8 h 14"/>
                  <a:gd name="T4" fmla="*/ 0 w 18"/>
                  <a:gd name="T5" fmla="*/ 8 h 14"/>
                  <a:gd name="T6" fmla="*/ 0 w 18"/>
                  <a:gd name="T7" fmla="*/ 4 h 14"/>
                  <a:gd name="T8" fmla="*/ 0 w 18"/>
                  <a:gd name="T9" fmla="*/ 4 h 14"/>
                  <a:gd name="T10" fmla="*/ 0 w 18"/>
                  <a:gd name="T11" fmla="*/ 4 h 14"/>
                  <a:gd name="T12" fmla="*/ 0 w 18"/>
                  <a:gd name="T13" fmla="*/ 0 h 14"/>
                  <a:gd name="T14" fmla="*/ 0 w 18"/>
                  <a:gd name="T15" fmla="*/ 0 h 14"/>
                  <a:gd name="T16" fmla="*/ 0 w 18"/>
                  <a:gd name="T17" fmla="*/ 0 h 14"/>
                  <a:gd name="T18" fmla="*/ 0 w 18"/>
                  <a:gd name="T19" fmla="*/ 0 h 14"/>
                  <a:gd name="T20" fmla="*/ 2 w 18"/>
                  <a:gd name="T21" fmla="*/ 0 h 14"/>
                  <a:gd name="T22" fmla="*/ 2 w 18"/>
                  <a:gd name="T23" fmla="*/ 0 h 14"/>
                  <a:gd name="T24" fmla="*/ 2 w 18"/>
                  <a:gd name="T25" fmla="*/ 0 h 14"/>
                  <a:gd name="T26" fmla="*/ 2 w 18"/>
                  <a:gd name="T27" fmla="*/ 4 h 14"/>
                  <a:gd name="T28" fmla="*/ 2 w 18"/>
                  <a:gd name="T29" fmla="*/ 4 h 14"/>
                  <a:gd name="T30" fmla="*/ 2 w 18"/>
                  <a:gd name="T31" fmla="*/ 8 h 14"/>
                  <a:gd name="T32" fmla="*/ 2 w 18"/>
                  <a:gd name="T33" fmla="*/ 8 h 14"/>
                  <a:gd name="T34" fmla="*/ 2 w 18"/>
                  <a:gd name="T35" fmla="*/ 8 h 14"/>
                  <a:gd name="T36" fmla="*/ 18 w 18"/>
                  <a:gd name="T37" fmla="*/ 14 h 14"/>
                  <a:gd name="T38" fmla="*/ 18 w 18"/>
                  <a:gd name="T39" fmla="*/ 14 h 14"/>
                  <a:gd name="T40" fmla="*/ 14 w 18"/>
                  <a:gd name="T41" fmla="*/ 14 h 14"/>
                  <a:gd name="T42" fmla="*/ 14 w 18"/>
                  <a:gd name="T43" fmla="*/ 14 h 14"/>
                  <a:gd name="T44" fmla="*/ 14 w 18"/>
                  <a:gd name="T45" fmla="*/ 14 h 14"/>
                  <a:gd name="T46" fmla="*/ 14 w 18"/>
                  <a:gd name="T47" fmla="*/ 10 h 14"/>
                  <a:gd name="T48" fmla="*/ 14 w 18"/>
                  <a:gd name="T49" fmla="*/ 10 h 14"/>
                  <a:gd name="T50" fmla="*/ 14 w 18"/>
                  <a:gd name="T51" fmla="*/ 14 h 14"/>
                  <a:gd name="T52" fmla="*/ 14 w 18"/>
                  <a:gd name="T53" fmla="*/ 10 h 14"/>
                  <a:gd name="T54" fmla="*/ 18 w 18"/>
                  <a:gd name="T55" fmla="*/ 10 h 14"/>
                  <a:gd name="T56" fmla="*/ 18 w 18"/>
                  <a:gd name="T57" fmla="*/ 10 h 14"/>
                  <a:gd name="T58" fmla="*/ 18 w 18"/>
                  <a:gd name="T59" fmla="*/ 10 h 14"/>
                  <a:gd name="T60" fmla="*/ 18 w 18"/>
                  <a:gd name="T61" fmla="*/ 10 h 14"/>
                  <a:gd name="T62" fmla="*/ 18 w 18"/>
                  <a:gd name="T63" fmla="*/ 10 h 14"/>
                  <a:gd name="T64" fmla="*/ 18 w 18"/>
                  <a:gd name="T65" fmla="*/ 14 h 14"/>
                  <a:gd name="T66" fmla="*/ 18 w 18"/>
                  <a:gd name="T67" fmla="*/ 14 h 14"/>
                  <a:gd name="T68" fmla="*/ 18 w 18"/>
                  <a:gd name="T69" fmla="*/ 14 h 14"/>
                  <a:gd name="T70" fmla="*/ 6 w 18"/>
                  <a:gd name="T71" fmla="*/ 14 h 14"/>
                  <a:gd name="T72" fmla="*/ 6 w 18"/>
                  <a:gd name="T73" fmla="*/ 14 h 14"/>
                  <a:gd name="T74" fmla="*/ 6 w 18"/>
                  <a:gd name="T75" fmla="*/ 14 h 14"/>
                  <a:gd name="T76" fmla="*/ 6 w 18"/>
                  <a:gd name="T77" fmla="*/ 14 h 14"/>
                  <a:gd name="T78" fmla="*/ 6 w 18"/>
                  <a:gd name="T79" fmla="*/ 14 h 14"/>
                  <a:gd name="T80" fmla="*/ 6 w 18"/>
                  <a:gd name="T81" fmla="*/ 14 h 14"/>
                  <a:gd name="T82" fmla="*/ 6 w 18"/>
                  <a:gd name="T83" fmla="*/ 14 h 14"/>
                  <a:gd name="T84" fmla="*/ 6 w 18"/>
                  <a:gd name="T85" fmla="*/ 14 h 14"/>
                  <a:gd name="T86" fmla="*/ 6 w 18"/>
                  <a:gd name="T87" fmla="*/ 14 h 14"/>
                  <a:gd name="T88" fmla="*/ 6 w 18"/>
                  <a:gd name="T89" fmla="*/ 14 h 14"/>
                  <a:gd name="T90" fmla="*/ 6 w 1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4">
                    <a:moveTo>
                      <a:pt x="2" y="8"/>
                    </a:moveTo>
                    <a:lnTo>
                      <a:pt x="2"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4"/>
                    </a:lnTo>
                    <a:lnTo>
                      <a:pt x="2" y="4"/>
                    </a:lnTo>
                    <a:lnTo>
                      <a:pt x="2" y="4"/>
                    </a:lnTo>
                    <a:lnTo>
                      <a:pt x="2" y="4"/>
                    </a:lnTo>
                    <a:lnTo>
                      <a:pt x="2" y="4"/>
                    </a:lnTo>
                    <a:lnTo>
                      <a:pt x="2" y="8"/>
                    </a:lnTo>
                    <a:lnTo>
                      <a:pt x="2" y="8"/>
                    </a:lnTo>
                    <a:lnTo>
                      <a:pt x="2" y="8"/>
                    </a:lnTo>
                    <a:lnTo>
                      <a:pt x="2" y="8"/>
                    </a:lnTo>
                    <a:lnTo>
                      <a:pt x="2" y="8"/>
                    </a:lnTo>
                    <a:lnTo>
                      <a:pt x="2" y="8"/>
                    </a:lnTo>
                    <a:close/>
                    <a:moveTo>
                      <a:pt x="18" y="14"/>
                    </a:moveTo>
                    <a:lnTo>
                      <a:pt x="18" y="14"/>
                    </a:lnTo>
                    <a:lnTo>
                      <a:pt x="18" y="14"/>
                    </a:lnTo>
                    <a:lnTo>
                      <a:pt x="18" y="14"/>
                    </a:lnTo>
                    <a:lnTo>
                      <a:pt x="14" y="14"/>
                    </a:lnTo>
                    <a:lnTo>
                      <a:pt x="14" y="14"/>
                    </a:lnTo>
                    <a:lnTo>
                      <a:pt x="14" y="14"/>
                    </a:lnTo>
                    <a:lnTo>
                      <a:pt x="14" y="14"/>
                    </a:lnTo>
                    <a:lnTo>
                      <a:pt x="14" y="14"/>
                    </a:lnTo>
                    <a:lnTo>
                      <a:pt x="14" y="14"/>
                    </a:lnTo>
                    <a:lnTo>
                      <a:pt x="14" y="10"/>
                    </a:lnTo>
                    <a:lnTo>
                      <a:pt x="14" y="10"/>
                    </a:lnTo>
                    <a:lnTo>
                      <a:pt x="14" y="10"/>
                    </a:lnTo>
                    <a:lnTo>
                      <a:pt x="14" y="14"/>
                    </a:lnTo>
                    <a:lnTo>
                      <a:pt x="14" y="14"/>
                    </a:lnTo>
                    <a:lnTo>
                      <a:pt x="14" y="14"/>
                    </a:lnTo>
                    <a:lnTo>
                      <a:pt x="14" y="10"/>
                    </a:lnTo>
                    <a:lnTo>
                      <a:pt x="14" y="10"/>
                    </a:lnTo>
                    <a:lnTo>
                      <a:pt x="18" y="10"/>
                    </a:lnTo>
                    <a:lnTo>
                      <a:pt x="18" y="10"/>
                    </a:lnTo>
                    <a:lnTo>
                      <a:pt x="18" y="10"/>
                    </a:lnTo>
                    <a:lnTo>
                      <a:pt x="18" y="10"/>
                    </a:lnTo>
                    <a:lnTo>
                      <a:pt x="18" y="10"/>
                    </a:lnTo>
                    <a:lnTo>
                      <a:pt x="18" y="10"/>
                    </a:lnTo>
                    <a:lnTo>
                      <a:pt x="18" y="10"/>
                    </a:lnTo>
                    <a:lnTo>
                      <a:pt x="18" y="10"/>
                    </a:lnTo>
                    <a:lnTo>
                      <a:pt x="18" y="10"/>
                    </a:lnTo>
                    <a:lnTo>
                      <a:pt x="18" y="14"/>
                    </a:lnTo>
                    <a:lnTo>
                      <a:pt x="18" y="14"/>
                    </a:lnTo>
                    <a:lnTo>
                      <a:pt x="18" y="14"/>
                    </a:lnTo>
                    <a:lnTo>
                      <a:pt x="18" y="14"/>
                    </a:lnTo>
                    <a:lnTo>
                      <a:pt x="18" y="14"/>
                    </a:lnTo>
                    <a:lnTo>
                      <a:pt x="18" y="14"/>
                    </a:lnTo>
                    <a:lnTo>
                      <a:pt x="18" y="14"/>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1" name="Freeform 138">
                <a:extLst>
                  <a:ext uri="{FF2B5EF4-FFF2-40B4-BE49-F238E27FC236}">
                    <a16:creationId xmlns:a16="http://schemas.microsoft.com/office/drawing/2014/main" id="{53E3B468-1EA5-4DFA-AEAA-30008B78CEB4}"/>
                  </a:ext>
                </a:extLst>
              </p:cNvPr>
              <p:cNvSpPr>
                <a:spLocks/>
              </p:cNvSpPr>
              <p:nvPr/>
            </p:nvSpPr>
            <p:spPr bwMode="auto">
              <a:xfrm>
                <a:off x="4626672" y="9910866"/>
                <a:ext cx="188199" cy="261388"/>
              </a:xfrm>
              <a:custGeom>
                <a:avLst/>
                <a:gdLst>
                  <a:gd name="T0" fmla="*/ 64 w 108"/>
                  <a:gd name="T1" fmla="*/ 138 h 150"/>
                  <a:gd name="T2" fmla="*/ 56 w 108"/>
                  <a:gd name="T3" fmla="*/ 146 h 150"/>
                  <a:gd name="T4" fmla="*/ 48 w 108"/>
                  <a:gd name="T5" fmla="*/ 150 h 150"/>
                  <a:gd name="T6" fmla="*/ 48 w 108"/>
                  <a:gd name="T7" fmla="*/ 138 h 150"/>
                  <a:gd name="T8" fmla="*/ 38 w 108"/>
                  <a:gd name="T9" fmla="*/ 142 h 150"/>
                  <a:gd name="T10" fmla="*/ 34 w 108"/>
                  <a:gd name="T11" fmla="*/ 150 h 150"/>
                  <a:gd name="T12" fmla="*/ 30 w 108"/>
                  <a:gd name="T13" fmla="*/ 146 h 150"/>
                  <a:gd name="T14" fmla="*/ 22 w 108"/>
                  <a:gd name="T15" fmla="*/ 142 h 150"/>
                  <a:gd name="T16" fmla="*/ 16 w 108"/>
                  <a:gd name="T17" fmla="*/ 150 h 150"/>
                  <a:gd name="T18" fmla="*/ 12 w 108"/>
                  <a:gd name="T19" fmla="*/ 142 h 150"/>
                  <a:gd name="T20" fmla="*/ 4 w 108"/>
                  <a:gd name="T21" fmla="*/ 138 h 150"/>
                  <a:gd name="T22" fmla="*/ 0 w 108"/>
                  <a:gd name="T23" fmla="*/ 130 h 150"/>
                  <a:gd name="T24" fmla="*/ 12 w 108"/>
                  <a:gd name="T25" fmla="*/ 128 h 150"/>
                  <a:gd name="T26" fmla="*/ 8 w 108"/>
                  <a:gd name="T27" fmla="*/ 120 h 150"/>
                  <a:gd name="T28" fmla="*/ 8 w 108"/>
                  <a:gd name="T29" fmla="*/ 116 h 150"/>
                  <a:gd name="T30" fmla="*/ 8 w 108"/>
                  <a:gd name="T31" fmla="*/ 106 h 150"/>
                  <a:gd name="T32" fmla="*/ 16 w 108"/>
                  <a:gd name="T33" fmla="*/ 106 h 150"/>
                  <a:gd name="T34" fmla="*/ 18 w 108"/>
                  <a:gd name="T35" fmla="*/ 102 h 150"/>
                  <a:gd name="T36" fmla="*/ 26 w 108"/>
                  <a:gd name="T37" fmla="*/ 98 h 150"/>
                  <a:gd name="T38" fmla="*/ 30 w 108"/>
                  <a:gd name="T39" fmla="*/ 106 h 150"/>
                  <a:gd name="T40" fmla="*/ 38 w 108"/>
                  <a:gd name="T41" fmla="*/ 106 h 150"/>
                  <a:gd name="T42" fmla="*/ 42 w 108"/>
                  <a:gd name="T43" fmla="*/ 110 h 150"/>
                  <a:gd name="T44" fmla="*/ 46 w 108"/>
                  <a:gd name="T45" fmla="*/ 102 h 150"/>
                  <a:gd name="T46" fmla="*/ 48 w 108"/>
                  <a:gd name="T47" fmla="*/ 94 h 150"/>
                  <a:gd name="T48" fmla="*/ 48 w 108"/>
                  <a:gd name="T49" fmla="*/ 84 h 150"/>
                  <a:gd name="T50" fmla="*/ 46 w 108"/>
                  <a:gd name="T51" fmla="*/ 76 h 150"/>
                  <a:gd name="T52" fmla="*/ 42 w 108"/>
                  <a:gd name="T53" fmla="*/ 68 h 150"/>
                  <a:gd name="T54" fmla="*/ 42 w 108"/>
                  <a:gd name="T55" fmla="*/ 58 h 150"/>
                  <a:gd name="T56" fmla="*/ 48 w 108"/>
                  <a:gd name="T57" fmla="*/ 50 h 150"/>
                  <a:gd name="T58" fmla="*/ 42 w 108"/>
                  <a:gd name="T59" fmla="*/ 42 h 150"/>
                  <a:gd name="T60" fmla="*/ 34 w 108"/>
                  <a:gd name="T61" fmla="*/ 46 h 150"/>
                  <a:gd name="T62" fmla="*/ 30 w 108"/>
                  <a:gd name="T63" fmla="*/ 38 h 150"/>
                  <a:gd name="T64" fmla="*/ 38 w 108"/>
                  <a:gd name="T65" fmla="*/ 30 h 150"/>
                  <a:gd name="T66" fmla="*/ 52 w 108"/>
                  <a:gd name="T67" fmla="*/ 30 h 150"/>
                  <a:gd name="T68" fmla="*/ 64 w 108"/>
                  <a:gd name="T69" fmla="*/ 30 h 150"/>
                  <a:gd name="T70" fmla="*/ 72 w 108"/>
                  <a:gd name="T71" fmla="*/ 34 h 150"/>
                  <a:gd name="T72" fmla="*/ 72 w 108"/>
                  <a:gd name="T73" fmla="*/ 30 h 150"/>
                  <a:gd name="T74" fmla="*/ 74 w 108"/>
                  <a:gd name="T75" fmla="*/ 24 h 150"/>
                  <a:gd name="T76" fmla="*/ 78 w 108"/>
                  <a:gd name="T77" fmla="*/ 16 h 150"/>
                  <a:gd name="T78" fmla="*/ 78 w 108"/>
                  <a:gd name="T79" fmla="*/ 8 h 150"/>
                  <a:gd name="T80" fmla="*/ 86 w 108"/>
                  <a:gd name="T81" fmla="*/ 4 h 150"/>
                  <a:gd name="T82" fmla="*/ 90 w 108"/>
                  <a:gd name="T83" fmla="*/ 4 h 150"/>
                  <a:gd name="T84" fmla="*/ 102 w 108"/>
                  <a:gd name="T85" fmla="*/ 4 h 150"/>
                  <a:gd name="T86" fmla="*/ 104 w 108"/>
                  <a:gd name="T87" fmla="*/ 4 h 150"/>
                  <a:gd name="T88" fmla="*/ 108 w 108"/>
                  <a:gd name="T89" fmla="*/ 12 h 150"/>
                  <a:gd name="T90" fmla="*/ 104 w 108"/>
                  <a:gd name="T91" fmla="*/ 20 h 150"/>
                  <a:gd name="T92" fmla="*/ 102 w 108"/>
                  <a:gd name="T93" fmla="*/ 28 h 150"/>
                  <a:gd name="T94" fmla="*/ 102 w 108"/>
                  <a:gd name="T95" fmla="*/ 38 h 150"/>
                  <a:gd name="T96" fmla="*/ 98 w 108"/>
                  <a:gd name="T97" fmla="*/ 54 h 150"/>
                  <a:gd name="T98" fmla="*/ 98 w 108"/>
                  <a:gd name="T99" fmla="*/ 64 h 150"/>
                  <a:gd name="T100" fmla="*/ 94 w 108"/>
                  <a:gd name="T101" fmla="*/ 72 h 150"/>
                  <a:gd name="T102" fmla="*/ 90 w 108"/>
                  <a:gd name="T103" fmla="*/ 84 h 150"/>
                  <a:gd name="T104" fmla="*/ 82 w 108"/>
                  <a:gd name="T105" fmla="*/ 90 h 150"/>
                  <a:gd name="T106" fmla="*/ 78 w 108"/>
                  <a:gd name="T107" fmla="*/ 98 h 150"/>
                  <a:gd name="T108" fmla="*/ 72 w 108"/>
                  <a:gd name="T109" fmla="*/ 102 h 150"/>
                  <a:gd name="T110" fmla="*/ 74 w 108"/>
                  <a:gd name="T111" fmla="*/ 114 h 150"/>
                  <a:gd name="T112" fmla="*/ 72 w 108"/>
                  <a:gd name="T113" fmla="*/ 120 h 150"/>
                  <a:gd name="T114" fmla="*/ 72 w 108"/>
                  <a:gd name="T115" fmla="*/ 128 h 150"/>
                  <a:gd name="T116" fmla="*/ 68 w 108"/>
                  <a:gd name="T117"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50">
                    <a:moveTo>
                      <a:pt x="68" y="134"/>
                    </a:moveTo>
                    <a:lnTo>
                      <a:pt x="64" y="134"/>
                    </a:lnTo>
                    <a:lnTo>
                      <a:pt x="64" y="138"/>
                    </a:lnTo>
                    <a:lnTo>
                      <a:pt x="60" y="138"/>
                    </a:lnTo>
                    <a:lnTo>
                      <a:pt x="56" y="142"/>
                    </a:lnTo>
                    <a:lnTo>
                      <a:pt x="56" y="146"/>
                    </a:lnTo>
                    <a:lnTo>
                      <a:pt x="52" y="146"/>
                    </a:lnTo>
                    <a:lnTo>
                      <a:pt x="52" y="150"/>
                    </a:lnTo>
                    <a:lnTo>
                      <a:pt x="48" y="150"/>
                    </a:lnTo>
                    <a:lnTo>
                      <a:pt x="48" y="146"/>
                    </a:lnTo>
                    <a:lnTo>
                      <a:pt x="48" y="142"/>
                    </a:lnTo>
                    <a:lnTo>
                      <a:pt x="48" y="138"/>
                    </a:lnTo>
                    <a:lnTo>
                      <a:pt x="46" y="138"/>
                    </a:lnTo>
                    <a:lnTo>
                      <a:pt x="42" y="142"/>
                    </a:lnTo>
                    <a:lnTo>
                      <a:pt x="38" y="142"/>
                    </a:lnTo>
                    <a:lnTo>
                      <a:pt x="38" y="146"/>
                    </a:lnTo>
                    <a:lnTo>
                      <a:pt x="34" y="146"/>
                    </a:lnTo>
                    <a:lnTo>
                      <a:pt x="34" y="150"/>
                    </a:lnTo>
                    <a:lnTo>
                      <a:pt x="30" y="146"/>
                    </a:lnTo>
                    <a:lnTo>
                      <a:pt x="30" y="142"/>
                    </a:lnTo>
                    <a:lnTo>
                      <a:pt x="30" y="146"/>
                    </a:lnTo>
                    <a:lnTo>
                      <a:pt x="26" y="146"/>
                    </a:lnTo>
                    <a:lnTo>
                      <a:pt x="26" y="142"/>
                    </a:lnTo>
                    <a:lnTo>
                      <a:pt x="22" y="142"/>
                    </a:lnTo>
                    <a:lnTo>
                      <a:pt x="18" y="146"/>
                    </a:lnTo>
                    <a:lnTo>
                      <a:pt x="16" y="146"/>
                    </a:lnTo>
                    <a:lnTo>
                      <a:pt x="16" y="150"/>
                    </a:lnTo>
                    <a:lnTo>
                      <a:pt x="12" y="150"/>
                    </a:lnTo>
                    <a:lnTo>
                      <a:pt x="12" y="146"/>
                    </a:lnTo>
                    <a:lnTo>
                      <a:pt x="12" y="142"/>
                    </a:lnTo>
                    <a:lnTo>
                      <a:pt x="8" y="142"/>
                    </a:lnTo>
                    <a:lnTo>
                      <a:pt x="8" y="138"/>
                    </a:lnTo>
                    <a:lnTo>
                      <a:pt x="4" y="138"/>
                    </a:lnTo>
                    <a:lnTo>
                      <a:pt x="4" y="134"/>
                    </a:lnTo>
                    <a:lnTo>
                      <a:pt x="0" y="134"/>
                    </a:lnTo>
                    <a:lnTo>
                      <a:pt x="0" y="130"/>
                    </a:lnTo>
                    <a:lnTo>
                      <a:pt x="4" y="128"/>
                    </a:lnTo>
                    <a:lnTo>
                      <a:pt x="8" y="128"/>
                    </a:lnTo>
                    <a:lnTo>
                      <a:pt x="12" y="128"/>
                    </a:lnTo>
                    <a:lnTo>
                      <a:pt x="12" y="124"/>
                    </a:lnTo>
                    <a:lnTo>
                      <a:pt x="12" y="120"/>
                    </a:lnTo>
                    <a:lnTo>
                      <a:pt x="8" y="120"/>
                    </a:lnTo>
                    <a:lnTo>
                      <a:pt x="12" y="116"/>
                    </a:lnTo>
                    <a:lnTo>
                      <a:pt x="8" y="114"/>
                    </a:lnTo>
                    <a:lnTo>
                      <a:pt x="8" y="116"/>
                    </a:lnTo>
                    <a:lnTo>
                      <a:pt x="8" y="114"/>
                    </a:lnTo>
                    <a:lnTo>
                      <a:pt x="8" y="110"/>
                    </a:lnTo>
                    <a:lnTo>
                      <a:pt x="8" y="106"/>
                    </a:lnTo>
                    <a:lnTo>
                      <a:pt x="12" y="110"/>
                    </a:lnTo>
                    <a:lnTo>
                      <a:pt x="12" y="106"/>
                    </a:lnTo>
                    <a:lnTo>
                      <a:pt x="16" y="106"/>
                    </a:lnTo>
                    <a:lnTo>
                      <a:pt x="16" y="110"/>
                    </a:lnTo>
                    <a:lnTo>
                      <a:pt x="18" y="106"/>
                    </a:lnTo>
                    <a:lnTo>
                      <a:pt x="18" y="102"/>
                    </a:lnTo>
                    <a:lnTo>
                      <a:pt x="18" y="98"/>
                    </a:lnTo>
                    <a:lnTo>
                      <a:pt x="22" y="98"/>
                    </a:lnTo>
                    <a:lnTo>
                      <a:pt x="26" y="98"/>
                    </a:lnTo>
                    <a:lnTo>
                      <a:pt x="26" y="102"/>
                    </a:lnTo>
                    <a:lnTo>
                      <a:pt x="26" y="106"/>
                    </a:lnTo>
                    <a:lnTo>
                      <a:pt x="30" y="106"/>
                    </a:lnTo>
                    <a:lnTo>
                      <a:pt x="34" y="110"/>
                    </a:lnTo>
                    <a:lnTo>
                      <a:pt x="34" y="106"/>
                    </a:lnTo>
                    <a:lnTo>
                      <a:pt x="38" y="106"/>
                    </a:lnTo>
                    <a:lnTo>
                      <a:pt x="38" y="102"/>
                    </a:lnTo>
                    <a:lnTo>
                      <a:pt x="42" y="106"/>
                    </a:lnTo>
                    <a:lnTo>
                      <a:pt x="42" y="110"/>
                    </a:lnTo>
                    <a:lnTo>
                      <a:pt x="46" y="110"/>
                    </a:lnTo>
                    <a:lnTo>
                      <a:pt x="46" y="106"/>
                    </a:lnTo>
                    <a:lnTo>
                      <a:pt x="46" y="102"/>
                    </a:lnTo>
                    <a:lnTo>
                      <a:pt x="46" y="98"/>
                    </a:lnTo>
                    <a:lnTo>
                      <a:pt x="48" y="98"/>
                    </a:lnTo>
                    <a:lnTo>
                      <a:pt x="48" y="94"/>
                    </a:lnTo>
                    <a:lnTo>
                      <a:pt x="48" y="90"/>
                    </a:lnTo>
                    <a:lnTo>
                      <a:pt x="48" y="86"/>
                    </a:lnTo>
                    <a:lnTo>
                      <a:pt x="48" y="84"/>
                    </a:lnTo>
                    <a:lnTo>
                      <a:pt x="48" y="80"/>
                    </a:lnTo>
                    <a:lnTo>
                      <a:pt x="48" y="76"/>
                    </a:lnTo>
                    <a:lnTo>
                      <a:pt x="46" y="76"/>
                    </a:lnTo>
                    <a:lnTo>
                      <a:pt x="46" y="72"/>
                    </a:lnTo>
                    <a:lnTo>
                      <a:pt x="42" y="72"/>
                    </a:lnTo>
                    <a:lnTo>
                      <a:pt x="42" y="68"/>
                    </a:lnTo>
                    <a:lnTo>
                      <a:pt x="42" y="64"/>
                    </a:lnTo>
                    <a:lnTo>
                      <a:pt x="42" y="60"/>
                    </a:lnTo>
                    <a:lnTo>
                      <a:pt x="42" y="58"/>
                    </a:lnTo>
                    <a:lnTo>
                      <a:pt x="46" y="58"/>
                    </a:lnTo>
                    <a:lnTo>
                      <a:pt x="48" y="54"/>
                    </a:lnTo>
                    <a:lnTo>
                      <a:pt x="48" y="50"/>
                    </a:lnTo>
                    <a:lnTo>
                      <a:pt x="46" y="46"/>
                    </a:lnTo>
                    <a:lnTo>
                      <a:pt x="46" y="42"/>
                    </a:lnTo>
                    <a:lnTo>
                      <a:pt x="42" y="42"/>
                    </a:lnTo>
                    <a:lnTo>
                      <a:pt x="38" y="42"/>
                    </a:lnTo>
                    <a:lnTo>
                      <a:pt x="38" y="46"/>
                    </a:lnTo>
                    <a:lnTo>
                      <a:pt x="34" y="46"/>
                    </a:lnTo>
                    <a:lnTo>
                      <a:pt x="30" y="46"/>
                    </a:lnTo>
                    <a:lnTo>
                      <a:pt x="30" y="42"/>
                    </a:lnTo>
                    <a:lnTo>
                      <a:pt x="30" y="38"/>
                    </a:lnTo>
                    <a:lnTo>
                      <a:pt x="30" y="34"/>
                    </a:lnTo>
                    <a:lnTo>
                      <a:pt x="30" y="30"/>
                    </a:lnTo>
                    <a:lnTo>
                      <a:pt x="38" y="30"/>
                    </a:lnTo>
                    <a:lnTo>
                      <a:pt x="46" y="30"/>
                    </a:lnTo>
                    <a:lnTo>
                      <a:pt x="48" y="30"/>
                    </a:lnTo>
                    <a:lnTo>
                      <a:pt x="52" y="30"/>
                    </a:lnTo>
                    <a:lnTo>
                      <a:pt x="56" y="30"/>
                    </a:lnTo>
                    <a:lnTo>
                      <a:pt x="60" y="30"/>
                    </a:lnTo>
                    <a:lnTo>
                      <a:pt x="64" y="30"/>
                    </a:lnTo>
                    <a:lnTo>
                      <a:pt x="64" y="34"/>
                    </a:lnTo>
                    <a:lnTo>
                      <a:pt x="68" y="34"/>
                    </a:lnTo>
                    <a:lnTo>
                      <a:pt x="72" y="34"/>
                    </a:lnTo>
                    <a:lnTo>
                      <a:pt x="72" y="38"/>
                    </a:lnTo>
                    <a:lnTo>
                      <a:pt x="72" y="34"/>
                    </a:lnTo>
                    <a:lnTo>
                      <a:pt x="72" y="30"/>
                    </a:lnTo>
                    <a:lnTo>
                      <a:pt x="72" y="28"/>
                    </a:lnTo>
                    <a:lnTo>
                      <a:pt x="74" y="28"/>
                    </a:lnTo>
                    <a:lnTo>
                      <a:pt x="74" y="24"/>
                    </a:lnTo>
                    <a:lnTo>
                      <a:pt x="74" y="20"/>
                    </a:lnTo>
                    <a:lnTo>
                      <a:pt x="78" y="20"/>
                    </a:lnTo>
                    <a:lnTo>
                      <a:pt x="78" y="16"/>
                    </a:lnTo>
                    <a:lnTo>
                      <a:pt x="74" y="16"/>
                    </a:lnTo>
                    <a:lnTo>
                      <a:pt x="78" y="12"/>
                    </a:lnTo>
                    <a:lnTo>
                      <a:pt x="78" y="8"/>
                    </a:lnTo>
                    <a:lnTo>
                      <a:pt x="78" y="4"/>
                    </a:lnTo>
                    <a:lnTo>
                      <a:pt x="82" y="4"/>
                    </a:lnTo>
                    <a:lnTo>
                      <a:pt x="86" y="4"/>
                    </a:lnTo>
                    <a:lnTo>
                      <a:pt x="90" y="4"/>
                    </a:lnTo>
                    <a:lnTo>
                      <a:pt x="90" y="0"/>
                    </a:lnTo>
                    <a:lnTo>
                      <a:pt x="90" y="4"/>
                    </a:lnTo>
                    <a:lnTo>
                      <a:pt x="94" y="4"/>
                    </a:lnTo>
                    <a:lnTo>
                      <a:pt x="98" y="4"/>
                    </a:lnTo>
                    <a:lnTo>
                      <a:pt x="102" y="4"/>
                    </a:lnTo>
                    <a:lnTo>
                      <a:pt x="102" y="8"/>
                    </a:lnTo>
                    <a:lnTo>
                      <a:pt x="102" y="4"/>
                    </a:lnTo>
                    <a:lnTo>
                      <a:pt x="104" y="4"/>
                    </a:lnTo>
                    <a:lnTo>
                      <a:pt x="108" y="4"/>
                    </a:lnTo>
                    <a:lnTo>
                      <a:pt x="108" y="8"/>
                    </a:lnTo>
                    <a:lnTo>
                      <a:pt x="108" y="12"/>
                    </a:lnTo>
                    <a:lnTo>
                      <a:pt x="104" y="12"/>
                    </a:lnTo>
                    <a:lnTo>
                      <a:pt x="104" y="16"/>
                    </a:lnTo>
                    <a:lnTo>
                      <a:pt x="104" y="20"/>
                    </a:lnTo>
                    <a:lnTo>
                      <a:pt x="104" y="24"/>
                    </a:lnTo>
                    <a:lnTo>
                      <a:pt x="102" y="24"/>
                    </a:lnTo>
                    <a:lnTo>
                      <a:pt x="102" y="28"/>
                    </a:lnTo>
                    <a:lnTo>
                      <a:pt x="102" y="30"/>
                    </a:lnTo>
                    <a:lnTo>
                      <a:pt x="102" y="34"/>
                    </a:lnTo>
                    <a:lnTo>
                      <a:pt x="102" y="38"/>
                    </a:lnTo>
                    <a:lnTo>
                      <a:pt x="98" y="46"/>
                    </a:lnTo>
                    <a:lnTo>
                      <a:pt x="98" y="50"/>
                    </a:lnTo>
                    <a:lnTo>
                      <a:pt x="98" y="54"/>
                    </a:lnTo>
                    <a:lnTo>
                      <a:pt x="98" y="58"/>
                    </a:lnTo>
                    <a:lnTo>
                      <a:pt x="98" y="60"/>
                    </a:lnTo>
                    <a:lnTo>
                      <a:pt x="98" y="64"/>
                    </a:lnTo>
                    <a:lnTo>
                      <a:pt x="94" y="64"/>
                    </a:lnTo>
                    <a:lnTo>
                      <a:pt x="94" y="68"/>
                    </a:lnTo>
                    <a:lnTo>
                      <a:pt x="94" y="72"/>
                    </a:lnTo>
                    <a:lnTo>
                      <a:pt x="94" y="76"/>
                    </a:lnTo>
                    <a:lnTo>
                      <a:pt x="94" y="80"/>
                    </a:lnTo>
                    <a:lnTo>
                      <a:pt x="90" y="84"/>
                    </a:lnTo>
                    <a:lnTo>
                      <a:pt x="86" y="84"/>
                    </a:lnTo>
                    <a:lnTo>
                      <a:pt x="82" y="86"/>
                    </a:lnTo>
                    <a:lnTo>
                      <a:pt x="82" y="90"/>
                    </a:lnTo>
                    <a:lnTo>
                      <a:pt x="78" y="90"/>
                    </a:lnTo>
                    <a:lnTo>
                      <a:pt x="78" y="94"/>
                    </a:lnTo>
                    <a:lnTo>
                      <a:pt x="78" y="98"/>
                    </a:lnTo>
                    <a:lnTo>
                      <a:pt x="74" y="98"/>
                    </a:lnTo>
                    <a:lnTo>
                      <a:pt x="74" y="102"/>
                    </a:lnTo>
                    <a:lnTo>
                      <a:pt x="72" y="102"/>
                    </a:lnTo>
                    <a:lnTo>
                      <a:pt x="72" y="106"/>
                    </a:lnTo>
                    <a:lnTo>
                      <a:pt x="74" y="110"/>
                    </a:lnTo>
                    <a:lnTo>
                      <a:pt x="74" y="114"/>
                    </a:lnTo>
                    <a:lnTo>
                      <a:pt x="72" y="114"/>
                    </a:lnTo>
                    <a:lnTo>
                      <a:pt x="72" y="116"/>
                    </a:lnTo>
                    <a:lnTo>
                      <a:pt x="72" y="120"/>
                    </a:lnTo>
                    <a:lnTo>
                      <a:pt x="74" y="124"/>
                    </a:lnTo>
                    <a:lnTo>
                      <a:pt x="72" y="124"/>
                    </a:lnTo>
                    <a:lnTo>
                      <a:pt x="72" y="128"/>
                    </a:lnTo>
                    <a:lnTo>
                      <a:pt x="72" y="130"/>
                    </a:lnTo>
                    <a:lnTo>
                      <a:pt x="68" y="130"/>
                    </a:lnTo>
                    <a:lnTo>
                      <a:pt x="68" y="134"/>
                    </a:lnTo>
                    <a:lnTo>
                      <a:pt x="68" y="134"/>
                    </a:lnTo>
                    <a:lnTo>
                      <a:pt x="68" y="1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2" name="Freeform 139">
                <a:extLst>
                  <a:ext uri="{FF2B5EF4-FFF2-40B4-BE49-F238E27FC236}">
                    <a16:creationId xmlns:a16="http://schemas.microsoft.com/office/drawing/2014/main" id="{474B0461-FDEF-433E-B0DA-552C99F12E9F}"/>
                  </a:ext>
                </a:extLst>
              </p:cNvPr>
              <p:cNvSpPr>
                <a:spLocks/>
              </p:cNvSpPr>
              <p:nvPr/>
            </p:nvSpPr>
            <p:spPr bwMode="auto">
              <a:xfrm>
                <a:off x="4651068" y="9865559"/>
                <a:ext cx="477468" cy="561112"/>
              </a:xfrm>
              <a:custGeom>
                <a:avLst/>
                <a:gdLst>
                  <a:gd name="T0" fmla="*/ 30 w 274"/>
                  <a:gd name="T1" fmla="*/ 194 h 322"/>
                  <a:gd name="T2" fmla="*/ 12 w 274"/>
                  <a:gd name="T3" fmla="*/ 190 h 322"/>
                  <a:gd name="T4" fmla="*/ 4 w 274"/>
                  <a:gd name="T5" fmla="*/ 190 h 322"/>
                  <a:gd name="T6" fmla="*/ 16 w 274"/>
                  <a:gd name="T7" fmla="*/ 172 h 322"/>
                  <a:gd name="T8" fmla="*/ 24 w 274"/>
                  <a:gd name="T9" fmla="*/ 168 h 322"/>
                  <a:gd name="T10" fmla="*/ 34 w 274"/>
                  <a:gd name="T11" fmla="*/ 176 h 322"/>
                  <a:gd name="T12" fmla="*/ 50 w 274"/>
                  <a:gd name="T13" fmla="*/ 164 h 322"/>
                  <a:gd name="T14" fmla="*/ 56 w 274"/>
                  <a:gd name="T15" fmla="*/ 150 h 322"/>
                  <a:gd name="T16" fmla="*/ 60 w 274"/>
                  <a:gd name="T17" fmla="*/ 136 h 322"/>
                  <a:gd name="T18" fmla="*/ 64 w 274"/>
                  <a:gd name="T19" fmla="*/ 120 h 322"/>
                  <a:gd name="T20" fmla="*/ 80 w 274"/>
                  <a:gd name="T21" fmla="*/ 106 h 322"/>
                  <a:gd name="T22" fmla="*/ 84 w 274"/>
                  <a:gd name="T23" fmla="*/ 86 h 322"/>
                  <a:gd name="T24" fmla="*/ 86 w 274"/>
                  <a:gd name="T25" fmla="*/ 60 h 322"/>
                  <a:gd name="T26" fmla="*/ 90 w 274"/>
                  <a:gd name="T27" fmla="*/ 42 h 322"/>
                  <a:gd name="T28" fmla="*/ 94 w 274"/>
                  <a:gd name="T29" fmla="*/ 24 h 322"/>
                  <a:gd name="T30" fmla="*/ 98 w 274"/>
                  <a:gd name="T31" fmla="*/ 12 h 322"/>
                  <a:gd name="T32" fmla="*/ 114 w 274"/>
                  <a:gd name="T33" fmla="*/ 8 h 322"/>
                  <a:gd name="T34" fmla="*/ 128 w 274"/>
                  <a:gd name="T35" fmla="*/ 16 h 322"/>
                  <a:gd name="T36" fmla="*/ 146 w 274"/>
                  <a:gd name="T37" fmla="*/ 24 h 322"/>
                  <a:gd name="T38" fmla="*/ 154 w 274"/>
                  <a:gd name="T39" fmla="*/ 8 h 322"/>
                  <a:gd name="T40" fmla="*/ 172 w 274"/>
                  <a:gd name="T41" fmla="*/ 8 h 322"/>
                  <a:gd name="T42" fmla="*/ 188 w 274"/>
                  <a:gd name="T43" fmla="*/ 8 h 322"/>
                  <a:gd name="T44" fmla="*/ 200 w 274"/>
                  <a:gd name="T45" fmla="*/ 4 h 322"/>
                  <a:gd name="T46" fmla="*/ 214 w 274"/>
                  <a:gd name="T47" fmla="*/ 4 h 322"/>
                  <a:gd name="T48" fmla="*/ 228 w 274"/>
                  <a:gd name="T49" fmla="*/ 16 h 322"/>
                  <a:gd name="T50" fmla="*/ 244 w 274"/>
                  <a:gd name="T51" fmla="*/ 16 h 322"/>
                  <a:gd name="T52" fmla="*/ 250 w 274"/>
                  <a:gd name="T53" fmla="*/ 16 h 322"/>
                  <a:gd name="T54" fmla="*/ 262 w 274"/>
                  <a:gd name="T55" fmla="*/ 28 h 322"/>
                  <a:gd name="T56" fmla="*/ 266 w 274"/>
                  <a:gd name="T57" fmla="*/ 46 h 322"/>
                  <a:gd name="T58" fmla="*/ 270 w 274"/>
                  <a:gd name="T59" fmla="*/ 58 h 322"/>
                  <a:gd name="T60" fmla="*/ 258 w 274"/>
                  <a:gd name="T61" fmla="*/ 76 h 322"/>
                  <a:gd name="T62" fmla="*/ 250 w 274"/>
                  <a:gd name="T63" fmla="*/ 90 h 322"/>
                  <a:gd name="T64" fmla="*/ 246 w 274"/>
                  <a:gd name="T65" fmla="*/ 110 h 322"/>
                  <a:gd name="T66" fmla="*/ 244 w 274"/>
                  <a:gd name="T67" fmla="*/ 128 h 322"/>
                  <a:gd name="T68" fmla="*/ 244 w 274"/>
                  <a:gd name="T69" fmla="*/ 146 h 322"/>
                  <a:gd name="T70" fmla="*/ 246 w 274"/>
                  <a:gd name="T71" fmla="*/ 168 h 322"/>
                  <a:gd name="T72" fmla="*/ 246 w 274"/>
                  <a:gd name="T73" fmla="*/ 184 h 322"/>
                  <a:gd name="T74" fmla="*/ 250 w 274"/>
                  <a:gd name="T75" fmla="*/ 206 h 322"/>
                  <a:gd name="T76" fmla="*/ 262 w 274"/>
                  <a:gd name="T77" fmla="*/ 220 h 322"/>
                  <a:gd name="T78" fmla="*/ 258 w 274"/>
                  <a:gd name="T79" fmla="*/ 232 h 322"/>
                  <a:gd name="T80" fmla="*/ 240 w 274"/>
                  <a:gd name="T81" fmla="*/ 244 h 322"/>
                  <a:gd name="T82" fmla="*/ 236 w 274"/>
                  <a:gd name="T83" fmla="*/ 262 h 322"/>
                  <a:gd name="T84" fmla="*/ 232 w 274"/>
                  <a:gd name="T85" fmla="*/ 280 h 322"/>
                  <a:gd name="T86" fmla="*/ 236 w 274"/>
                  <a:gd name="T87" fmla="*/ 300 h 322"/>
                  <a:gd name="T88" fmla="*/ 250 w 274"/>
                  <a:gd name="T89" fmla="*/ 302 h 322"/>
                  <a:gd name="T90" fmla="*/ 250 w 274"/>
                  <a:gd name="T91" fmla="*/ 322 h 322"/>
                  <a:gd name="T92" fmla="*/ 236 w 274"/>
                  <a:gd name="T93" fmla="*/ 314 h 322"/>
                  <a:gd name="T94" fmla="*/ 222 w 274"/>
                  <a:gd name="T95" fmla="*/ 302 h 322"/>
                  <a:gd name="T96" fmla="*/ 210 w 274"/>
                  <a:gd name="T97" fmla="*/ 300 h 322"/>
                  <a:gd name="T98" fmla="*/ 188 w 274"/>
                  <a:gd name="T99" fmla="*/ 292 h 322"/>
                  <a:gd name="T100" fmla="*/ 172 w 274"/>
                  <a:gd name="T101" fmla="*/ 288 h 322"/>
                  <a:gd name="T102" fmla="*/ 170 w 274"/>
                  <a:gd name="T103" fmla="*/ 280 h 322"/>
                  <a:gd name="T104" fmla="*/ 146 w 274"/>
                  <a:gd name="T105" fmla="*/ 280 h 322"/>
                  <a:gd name="T106" fmla="*/ 146 w 274"/>
                  <a:gd name="T107" fmla="*/ 272 h 322"/>
                  <a:gd name="T108" fmla="*/ 140 w 274"/>
                  <a:gd name="T109" fmla="*/ 250 h 322"/>
                  <a:gd name="T110" fmla="*/ 140 w 274"/>
                  <a:gd name="T111" fmla="*/ 228 h 322"/>
                  <a:gd name="T112" fmla="*/ 120 w 274"/>
                  <a:gd name="T113" fmla="*/ 216 h 322"/>
                  <a:gd name="T114" fmla="*/ 106 w 274"/>
                  <a:gd name="T115" fmla="*/ 214 h 322"/>
                  <a:gd name="T116" fmla="*/ 106 w 274"/>
                  <a:gd name="T117" fmla="*/ 228 h 322"/>
                  <a:gd name="T118" fmla="*/ 84 w 274"/>
                  <a:gd name="T119" fmla="*/ 232 h 322"/>
                  <a:gd name="T120" fmla="*/ 72 w 274"/>
                  <a:gd name="T121" fmla="*/ 220 h 322"/>
                  <a:gd name="T122" fmla="*/ 64 w 274"/>
                  <a:gd name="T123" fmla="*/ 202 h 322"/>
                  <a:gd name="T124" fmla="*/ 56 w 274"/>
                  <a:gd name="T125"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22">
                    <a:moveTo>
                      <a:pt x="56" y="190"/>
                    </a:moveTo>
                    <a:lnTo>
                      <a:pt x="54" y="190"/>
                    </a:lnTo>
                    <a:lnTo>
                      <a:pt x="42" y="190"/>
                    </a:lnTo>
                    <a:lnTo>
                      <a:pt x="38" y="190"/>
                    </a:lnTo>
                    <a:lnTo>
                      <a:pt x="34" y="194"/>
                    </a:lnTo>
                    <a:lnTo>
                      <a:pt x="30" y="194"/>
                    </a:lnTo>
                    <a:lnTo>
                      <a:pt x="30" y="190"/>
                    </a:lnTo>
                    <a:lnTo>
                      <a:pt x="26" y="190"/>
                    </a:lnTo>
                    <a:lnTo>
                      <a:pt x="24" y="190"/>
                    </a:lnTo>
                    <a:lnTo>
                      <a:pt x="20" y="190"/>
                    </a:lnTo>
                    <a:lnTo>
                      <a:pt x="16" y="190"/>
                    </a:lnTo>
                    <a:lnTo>
                      <a:pt x="12" y="190"/>
                    </a:lnTo>
                    <a:lnTo>
                      <a:pt x="8" y="190"/>
                    </a:lnTo>
                    <a:lnTo>
                      <a:pt x="8" y="194"/>
                    </a:lnTo>
                    <a:lnTo>
                      <a:pt x="4" y="194"/>
                    </a:lnTo>
                    <a:lnTo>
                      <a:pt x="4" y="190"/>
                    </a:lnTo>
                    <a:lnTo>
                      <a:pt x="0" y="190"/>
                    </a:lnTo>
                    <a:lnTo>
                      <a:pt x="4" y="190"/>
                    </a:lnTo>
                    <a:lnTo>
                      <a:pt x="8" y="190"/>
                    </a:lnTo>
                    <a:lnTo>
                      <a:pt x="8" y="184"/>
                    </a:lnTo>
                    <a:lnTo>
                      <a:pt x="8" y="180"/>
                    </a:lnTo>
                    <a:lnTo>
                      <a:pt x="8" y="176"/>
                    </a:lnTo>
                    <a:lnTo>
                      <a:pt x="12" y="172"/>
                    </a:lnTo>
                    <a:lnTo>
                      <a:pt x="16" y="172"/>
                    </a:lnTo>
                    <a:lnTo>
                      <a:pt x="16" y="168"/>
                    </a:lnTo>
                    <a:lnTo>
                      <a:pt x="16" y="172"/>
                    </a:lnTo>
                    <a:lnTo>
                      <a:pt x="20" y="176"/>
                    </a:lnTo>
                    <a:lnTo>
                      <a:pt x="20" y="172"/>
                    </a:lnTo>
                    <a:lnTo>
                      <a:pt x="24" y="172"/>
                    </a:lnTo>
                    <a:lnTo>
                      <a:pt x="24" y="168"/>
                    </a:lnTo>
                    <a:lnTo>
                      <a:pt x="26" y="168"/>
                    </a:lnTo>
                    <a:lnTo>
                      <a:pt x="30" y="164"/>
                    </a:lnTo>
                    <a:lnTo>
                      <a:pt x="34" y="164"/>
                    </a:lnTo>
                    <a:lnTo>
                      <a:pt x="34" y="168"/>
                    </a:lnTo>
                    <a:lnTo>
                      <a:pt x="34" y="172"/>
                    </a:lnTo>
                    <a:lnTo>
                      <a:pt x="34" y="176"/>
                    </a:lnTo>
                    <a:lnTo>
                      <a:pt x="38" y="176"/>
                    </a:lnTo>
                    <a:lnTo>
                      <a:pt x="38" y="172"/>
                    </a:lnTo>
                    <a:lnTo>
                      <a:pt x="42" y="172"/>
                    </a:lnTo>
                    <a:lnTo>
                      <a:pt x="42" y="168"/>
                    </a:lnTo>
                    <a:lnTo>
                      <a:pt x="46" y="164"/>
                    </a:lnTo>
                    <a:lnTo>
                      <a:pt x="50" y="164"/>
                    </a:lnTo>
                    <a:lnTo>
                      <a:pt x="50" y="160"/>
                    </a:lnTo>
                    <a:lnTo>
                      <a:pt x="54" y="160"/>
                    </a:lnTo>
                    <a:lnTo>
                      <a:pt x="54" y="158"/>
                    </a:lnTo>
                    <a:lnTo>
                      <a:pt x="56" y="158"/>
                    </a:lnTo>
                    <a:lnTo>
                      <a:pt x="56" y="154"/>
                    </a:lnTo>
                    <a:lnTo>
                      <a:pt x="56" y="150"/>
                    </a:lnTo>
                    <a:lnTo>
                      <a:pt x="60" y="150"/>
                    </a:lnTo>
                    <a:lnTo>
                      <a:pt x="56" y="146"/>
                    </a:lnTo>
                    <a:lnTo>
                      <a:pt x="56" y="144"/>
                    </a:lnTo>
                    <a:lnTo>
                      <a:pt x="56" y="140"/>
                    </a:lnTo>
                    <a:lnTo>
                      <a:pt x="60" y="140"/>
                    </a:lnTo>
                    <a:lnTo>
                      <a:pt x="60" y="136"/>
                    </a:lnTo>
                    <a:lnTo>
                      <a:pt x="56" y="132"/>
                    </a:lnTo>
                    <a:lnTo>
                      <a:pt x="56" y="128"/>
                    </a:lnTo>
                    <a:lnTo>
                      <a:pt x="60" y="128"/>
                    </a:lnTo>
                    <a:lnTo>
                      <a:pt x="60" y="124"/>
                    </a:lnTo>
                    <a:lnTo>
                      <a:pt x="64" y="124"/>
                    </a:lnTo>
                    <a:lnTo>
                      <a:pt x="64" y="120"/>
                    </a:lnTo>
                    <a:lnTo>
                      <a:pt x="64" y="116"/>
                    </a:lnTo>
                    <a:lnTo>
                      <a:pt x="68" y="116"/>
                    </a:lnTo>
                    <a:lnTo>
                      <a:pt x="68" y="114"/>
                    </a:lnTo>
                    <a:lnTo>
                      <a:pt x="72" y="110"/>
                    </a:lnTo>
                    <a:lnTo>
                      <a:pt x="76" y="110"/>
                    </a:lnTo>
                    <a:lnTo>
                      <a:pt x="80" y="106"/>
                    </a:lnTo>
                    <a:lnTo>
                      <a:pt x="80" y="102"/>
                    </a:lnTo>
                    <a:lnTo>
                      <a:pt x="80" y="98"/>
                    </a:lnTo>
                    <a:lnTo>
                      <a:pt x="80" y="94"/>
                    </a:lnTo>
                    <a:lnTo>
                      <a:pt x="80" y="90"/>
                    </a:lnTo>
                    <a:lnTo>
                      <a:pt x="84" y="90"/>
                    </a:lnTo>
                    <a:lnTo>
                      <a:pt x="84" y="86"/>
                    </a:lnTo>
                    <a:lnTo>
                      <a:pt x="84" y="84"/>
                    </a:lnTo>
                    <a:lnTo>
                      <a:pt x="84" y="80"/>
                    </a:lnTo>
                    <a:lnTo>
                      <a:pt x="84" y="76"/>
                    </a:lnTo>
                    <a:lnTo>
                      <a:pt x="84" y="72"/>
                    </a:lnTo>
                    <a:lnTo>
                      <a:pt x="86" y="64"/>
                    </a:lnTo>
                    <a:lnTo>
                      <a:pt x="86" y="60"/>
                    </a:lnTo>
                    <a:lnTo>
                      <a:pt x="86" y="58"/>
                    </a:lnTo>
                    <a:lnTo>
                      <a:pt x="86" y="54"/>
                    </a:lnTo>
                    <a:lnTo>
                      <a:pt x="86" y="50"/>
                    </a:lnTo>
                    <a:lnTo>
                      <a:pt x="90" y="50"/>
                    </a:lnTo>
                    <a:lnTo>
                      <a:pt x="90" y="46"/>
                    </a:lnTo>
                    <a:lnTo>
                      <a:pt x="90" y="42"/>
                    </a:lnTo>
                    <a:lnTo>
                      <a:pt x="90" y="38"/>
                    </a:lnTo>
                    <a:lnTo>
                      <a:pt x="94" y="38"/>
                    </a:lnTo>
                    <a:lnTo>
                      <a:pt x="94" y="34"/>
                    </a:lnTo>
                    <a:lnTo>
                      <a:pt x="94" y="30"/>
                    </a:lnTo>
                    <a:lnTo>
                      <a:pt x="94" y="28"/>
                    </a:lnTo>
                    <a:lnTo>
                      <a:pt x="94" y="24"/>
                    </a:lnTo>
                    <a:lnTo>
                      <a:pt x="94" y="20"/>
                    </a:lnTo>
                    <a:lnTo>
                      <a:pt x="90" y="20"/>
                    </a:lnTo>
                    <a:lnTo>
                      <a:pt x="94" y="16"/>
                    </a:lnTo>
                    <a:lnTo>
                      <a:pt x="94" y="20"/>
                    </a:lnTo>
                    <a:lnTo>
                      <a:pt x="94" y="16"/>
                    </a:lnTo>
                    <a:lnTo>
                      <a:pt x="98" y="12"/>
                    </a:lnTo>
                    <a:lnTo>
                      <a:pt x="98" y="8"/>
                    </a:lnTo>
                    <a:lnTo>
                      <a:pt x="102" y="8"/>
                    </a:lnTo>
                    <a:lnTo>
                      <a:pt x="106" y="4"/>
                    </a:lnTo>
                    <a:lnTo>
                      <a:pt x="110" y="4"/>
                    </a:lnTo>
                    <a:lnTo>
                      <a:pt x="110" y="8"/>
                    </a:lnTo>
                    <a:lnTo>
                      <a:pt x="114" y="8"/>
                    </a:lnTo>
                    <a:lnTo>
                      <a:pt x="116" y="8"/>
                    </a:lnTo>
                    <a:lnTo>
                      <a:pt x="116" y="12"/>
                    </a:lnTo>
                    <a:lnTo>
                      <a:pt x="120" y="12"/>
                    </a:lnTo>
                    <a:lnTo>
                      <a:pt x="120" y="16"/>
                    </a:lnTo>
                    <a:lnTo>
                      <a:pt x="124" y="16"/>
                    </a:lnTo>
                    <a:lnTo>
                      <a:pt x="128" y="16"/>
                    </a:lnTo>
                    <a:lnTo>
                      <a:pt x="128" y="20"/>
                    </a:lnTo>
                    <a:lnTo>
                      <a:pt x="136" y="20"/>
                    </a:lnTo>
                    <a:lnTo>
                      <a:pt x="140" y="20"/>
                    </a:lnTo>
                    <a:lnTo>
                      <a:pt x="142" y="20"/>
                    </a:lnTo>
                    <a:lnTo>
                      <a:pt x="142" y="24"/>
                    </a:lnTo>
                    <a:lnTo>
                      <a:pt x="146" y="24"/>
                    </a:lnTo>
                    <a:lnTo>
                      <a:pt x="146" y="20"/>
                    </a:lnTo>
                    <a:lnTo>
                      <a:pt x="150" y="20"/>
                    </a:lnTo>
                    <a:lnTo>
                      <a:pt x="150" y="16"/>
                    </a:lnTo>
                    <a:lnTo>
                      <a:pt x="150" y="12"/>
                    </a:lnTo>
                    <a:lnTo>
                      <a:pt x="154" y="12"/>
                    </a:lnTo>
                    <a:lnTo>
                      <a:pt x="154" y="8"/>
                    </a:lnTo>
                    <a:lnTo>
                      <a:pt x="154" y="12"/>
                    </a:lnTo>
                    <a:lnTo>
                      <a:pt x="158" y="12"/>
                    </a:lnTo>
                    <a:lnTo>
                      <a:pt x="162" y="12"/>
                    </a:lnTo>
                    <a:lnTo>
                      <a:pt x="166" y="8"/>
                    </a:lnTo>
                    <a:lnTo>
                      <a:pt x="170" y="8"/>
                    </a:lnTo>
                    <a:lnTo>
                      <a:pt x="172" y="8"/>
                    </a:lnTo>
                    <a:lnTo>
                      <a:pt x="176" y="4"/>
                    </a:lnTo>
                    <a:lnTo>
                      <a:pt x="172" y="4"/>
                    </a:lnTo>
                    <a:lnTo>
                      <a:pt x="176" y="4"/>
                    </a:lnTo>
                    <a:lnTo>
                      <a:pt x="180" y="8"/>
                    </a:lnTo>
                    <a:lnTo>
                      <a:pt x="184" y="8"/>
                    </a:lnTo>
                    <a:lnTo>
                      <a:pt x="188" y="8"/>
                    </a:lnTo>
                    <a:lnTo>
                      <a:pt x="188" y="4"/>
                    </a:lnTo>
                    <a:lnTo>
                      <a:pt x="188" y="0"/>
                    </a:lnTo>
                    <a:lnTo>
                      <a:pt x="192" y="0"/>
                    </a:lnTo>
                    <a:lnTo>
                      <a:pt x="196" y="0"/>
                    </a:lnTo>
                    <a:lnTo>
                      <a:pt x="196" y="4"/>
                    </a:lnTo>
                    <a:lnTo>
                      <a:pt x="200" y="4"/>
                    </a:lnTo>
                    <a:lnTo>
                      <a:pt x="200" y="0"/>
                    </a:lnTo>
                    <a:lnTo>
                      <a:pt x="200" y="4"/>
                    </a:lnTo>
                    <a:lnTo>
                      <a:pt x="202" y="4"/>
                    </a:lnTo>
                    <a:lnTo>
                      <a:pt x="206" y="4"/>
                    </a:lnTo>
                    <a:lnTo>
                      <a:pt x="210" y="4"/>
                    </a:lnTo>
                    <a:lnTo>
                      <a:pt x="214" y="4"/>
                    </a:lnTo>
                    <a:lnTo>
                      <a:pt x="218" y="4"/>
                    </a:lnTo>
                    <a:lnTo>
                      <a:pt x="218" y="8"/>
                    </a:lnTo>
                    <a:lnTo>
                      <a:pt x="222" y="8"/>
                    </a:lnTo>
                    <a:lnTo>
                      <a:pt x="222" y="12"/>
                    </a:lnTo>
                    <a:lnTo>
                      <a:pt x="226" y="16"/>
                    </a:lnTo>
                    <a:lnTo>
                      <a:pt x="228" y="16"/>
                    </a:lnTo>
                    <a:lnTo>
                      <a:pt x="228" y="20"/>
                    </a:lnTo>
                    <a:lnTo>
                      <a:pt x="232" y="20"/>
                    </a:lnTo>
                    <a:lnTo>
                      <a:pt x="232" y="16"/>
                    </a:lnTo>
                    <a:lnTo>
                      <a:pt x="236" y="16"/>
                    </a:lnTo>
                    <a:lnTo>
                      <a:pt x="240" y="16"/>
                    </a:lnTo>
                    <a:lnTo>
                      <a:pt x="244" y="16"/>
                    </a:lnTo>
                    <a:lnTo>
                      <a:pt x="244" y="20"/>
                    </a:lnTo>
                    <a:lnTo>
                      <a:pt x="244" y="16"/>
                    </a:lnTo>
                    <a:lnTo>
                      <a:pt x="246" y="16"/>
                    </a:lnTo>
                    <a:lnTo>
                      <a:pt x="246" y="12"/>
                    </a:lnTo>
                    <a:lnTo>
                      <a:pt x="250" y="12"/>
                    </a:lnTo>
                    <a:lnTo>
                      <a:pt x="250" y="16"/>
                    </a:lnTo>
                    <a:lnTo>
                      <a:pt x="250" y="20"/>
                    </a:lnTo>
                    <a:lnTo>
                      <a:pt x="254" y="20"/>
                    </a:lnTo>
                    <a:lnTo>
                      <a:pt x="254" y="24"/>
                    </a:lnTo>
                    <a:lnTo>
                      <a:pt x="258" y="24"/>
                    </a:lnTo>
                    <a:lnTo>
                      <a:pt x="258" y="28"/>
                    </a:lnTo>
                    <a:lnTo>
                      <a:pt x="262" y="28"/>
                    </a:lnTo>
                    <a:lnTo>
                      <a:pt x="262" y="30"/>
                    </a:lnTo>
                    <a:lnTo>
                      <a:pt x="266" y="30"/>
                    </a:lnTo>
                    <a:lnTo>
                      <a:pt x="266" y="34"/>
                    </a:lnTo>
                    <a:lnTo>
                      <a:pt x="266" y="38"/>
                    </a:lnTo>
                    <a:lnTo>
                      <a:pt x="266" y="42"/>
                    </a:lnTo>
                    <a:lnTo>
                      <a:pt x="266" y="46"/>
                    </a:lnTo>
                    <a:lnTo>
                      <a:pt x="266" y="50"/>
                    </a:lnTo>
                    <a:lnTo>
                      <a:pt x="266" y="54"/>
                    </a:lnTo>
                    <a:lnTo>
                      <a:pt x="270" y="50"/>
                    </a:lnTo>
                    <a:lnTo>
                      <a:pt x="270" y="54"/>
                    </a:lnTo>
                    <a:lnTo>
                      <a:pt x="274" y="58"/>
                    </a:lnTo>
                    <a:lnTo>
                      <a:pt x="270" y="58"/>
                    </a:lnTo>
                    <a:lnTo>
                      <a:pt x="270" y="60"/>
                    </a:lnTo>
                    <a:lnTo>
                      <a:pt x="266" y="64"/>
                    </a:lnTo>
                    <a:lnTo>
                      <a:pt x="262" y="68"/>
                    </a:lnTo>
                    <a:lnTo>
                      <a:pt x="262" y="72"/>
                    </a:lnTo>
                    <a:lnTo>
                      <a:pt x="258" y="72"/>
                    </a:lnTo>
                    <a:lnTo>
                      <a:pt x="258" y="76"/>
                    </a:lnTo>
                    <a:lnTo>
                      <a:pt x="254" y="76"/>
                    </a:lnTo>
                    <a:lnTo>
                      <a:pt x="254" y="80"/>
                    </a:lnTo>
                    <a:lnTo>
                      <a:pt x="254" y="84"/>
                    </a:lnTo>
                    <a:lnTo>
                      <a:pt x="254" y="86"/>
                    </a:lnTo>
                    <a:lnTo>
                      <a:pt x="250" y="86"/>
                    </a:lnTo>
                    <a:lnTo>
                      <a:pt x="250" y="90"/>
                    </a:lnTo>
                    <a:lnTo>
                      <a:pt x="250" y="94"/>
                    </a:lnTo>
                    <a:lnTo>
                      <a:pt x="250" y="98"/>
                    </a:lnTo>
                    <a:lnTo>
                      <a:pt x="250" y="102"/>
                    </a:lnTo>
                    <a:lnTo>
                      <a:pt x="246" y="102"/>
                    </a:lnTo>
                    <a:lnTo>
                      <a:pt x="246" y="106"/>
                    </a:lnTo>
                    <a:lnTo>
                      <a:pt x="246" y="110"/>
                    </a:lnTo>
                    <a:lnTo>
                      <a:pt x="246" y="114"/>
                    </a:lnTo>
                    <a:lnTo>
                      <a:pt x="246" y="116"/>
                    </a:lnTo>
                    <a:lnTo>
                      <a:pt x="244" y="116"/>
                    </a:lnTo>
                    <a:lnTo>
                      <a:pt x="244" y="120"/>
                    </a:lnTo>
                    <a:lnTo>
                      <a:pt x="244" y="124"/>
                    </a:lnTo>
                    <a:lnTo>
                      <a:pt x="244" y="128"/>
                    </a:lnTo>
                    <a:lnTo>
                      <a:pt x="244" y="132"/>
                    </a:lnTo>
                    <a:lnTo>
                      <a:pt x="240" y="132"/>
                    </a:lnTo>
                    <a:lnTo>
                      <a:pt x="240" y="136"/>
                    </a:lnTo>
                    <a:lnTo>
                      <a:pt x="240" y="140"/>
                    </a:lnTo>
                    <a:lnTo>
                      <a:pt x="244" y="144"/>
                    </a:lnTo>
                    <a:lnTo>
                      <a:pt x="244" y="146"/>
                    </a:lnTo>
                    <a:lnTo>
                      <a:pt x="244" y="150"/>
                    </a:lnTo>
                    <a:lnTo>
                      <a:pt x="244" y="154"/>
                    </a:lnTo>
                    <a:lnTo>
                      <a:pt x="244" y="158"/>
                    </a:lnTo>
                    <a:lnTo>
                      <a:pt x="244" y="160"/>
                    </a:lnTo>
                    <a:lnTo>
                      <a:pt x="246" y="164"/>
                    </a:lnTo>
                    <a:lnTo>
                      <a:pt x="246" y="168"/>
                    </a:lnTo>
                    <a:lnTo>
                      <a:pt x="246" y="172"/>
                    </a:lnTo>
                    <a:lnTo>
                      <a:pt x="244" y="172"/>
                    </a:lnTo>
                    <a:lnTo>
                      <a:pt x="244" y="176"/>
                    </a:lnTo>
                    <a:lnTo>
                      <a:pt x="244" y="180"/>
                    </a:lnTo>
                    <a:lnTo>
                      <a:pt x="246" y="180"/>
                    </a:lnTo>
                    <a:lnTo>
                      <a:pt x="246" y="184"/>
                    </a:lnTo>
                    <a:lnTo>
                      <a:pt x="246" y="186"/>
                    </a:lnTo>
                    <a:lnTo>
                      <a:pt x="246" y="190"/>
                    </a:lnTo>
                    <a:lnTo>
                      <a:pt x="246" y="194"/>
                    </a:lnTo>
                    <a:lnTo>
                      <a:pt x="246" y="198"/>
                    </a:lnTo>
                    <a:lnTo>
                      <a:pt x="246" y="202"/>
                    </a:lnTo>
                    <a:lnTo>
                      <a:pt x="250" y="206"/>
                    </a:lnTo>
                    <a:lnTo>
                      <a:pt x="254" y="210"/>
                    </a:lnTo>
                    <a:lnTo>
                      <a:pt x="258" y="210"/>
                    </a:lnTo>
                    <a:lnTo>
                      <a:pt x="258" y="214"/>
                    </a:lnTo>
                    <a:lnTo>
                      <a:pt x="258" y="216"/>
                    </a:lnTo>
                    <a:lnTo>
                      <a:pt x="258" y="220"/>
                    </a:lnTo>
                    <a:lnTo>
                      <a:pt x="262" y="220"/>
                    </a:lnTo>
                    <a:lnTo>
                      <a:pt x="262" y="224"/>
                    </a:lnTo>
                    <a:lnTo>
                      <a:pt x="262" y="228"/>
                    </a:lnTo>
                    <a:lnTo>
                      <a:pt x="266" y="228"/>
                    </a:lnTo>
                    <a:lnTo>
                      <a:pt x="266" y="232"/>
                    </a:lnTo>
                    <a:lnTo>
                      <a:pt x="262" y="232"/>
                    </a:lnTo>
                    <a:lnTo>
                      <a:pt x="258" y="232"/>
                    </a:lnTo>
                    <a:lnTo>
                      <a:pt x="254" y="236"/>
                    </a:lnTo>
                    <a:lnTo>
                      <a:pt x="246" y="236"/>
                    </a:lnTo>
                    <a:lnTo>
                      <a:pt x="244" y="236"/>
                    </a:lnTo>
                    <a:lnTo>
                      <a:pt x="240" y="236"/>
                    </a:lnTo>
                    <a:lnTo>
                      <a:pt x="240" y="240"/>
                    </a:lnTo>
                    <a:lnTo>
                      <a:pt x="240" y="244"/>
                    </a:lnTo>
                    <a:lnTo>
                      <a:pt x="236" y="244"/>
                    </a:lnTo>
                    <a:lnTo>
                      <a:pt x="236" y="246"/>
                    </a:lnTo>
                    <a:lnTo>
                      <a:pt x="232" y="250"/>
                    </a:lnTo>
                    <a:lnTo>
                      <a:pt x="232" y="254"/>
                    </a:lnTo>
                    <a:lnTo>
                      <a:pt x="236" y="258"/>
                    </a:lnTo>
                    <a:lnTo>
                      <a:pt x="236" y="262"/>
                    </a:lnTo>
                    <a:lnTo>
                      <a:pt x="236" y="266"/>
                    </a:lnTo>
                    <a:lnTo>
                      <a:pt x="236" y="270"/>
                    </a:lnTo>
                    <a:lnTo>
                      <a:pt x="236" y="272"/>
                    </a:lnTo>
                    <a:lnTo>
                      <a:pt x="236" y="276"/>
                    </a:lnTo>
                    <a:lnTo>
                      <a:pt x="232" y="276"/>
                    </a:lnTo>
                    <a:lnTo>
                      <a:pt x="232" y="280"/>
                    </a:lnTo>
                    <a:lnTo>
                      <a:pt x="232" y="284"/>
                    </a:lnTo>
                    <a:lnTo>
                      <a:pt x="232" y="288"/>
                    </a:lnTo>
                    <a:lnTo>
                      <a:pt x="232" y="292"/>
                    </a:lnTo>
                    <a:lnTo>
                      <a:pt x="232" y="296"/>
                    </a:lnTo>
                    <a:lnTo>
                      <a:pt x="236" y="296"/>
                    </a:lnTo>
                    <a:lnTo>
                      <a:pt x="236" y="300"/>
                    </a:lnTo>
                    <a:lnTo>
                      <a:pt x="240" y="302"/>
                    </a:lnTo>
                    <a:lnTo>
                      <a:pt x="244" y="302"/>
                    </a:lnTo>
                    <a:lnTo>
                      <a:pt x="246" y="306"/>
                    </a:lnTo>
                    <a:lnTo>
                      <a:pt x="246" y="302"/>
                    </a:lnTo>
                    <a:lnTo>
                      <a:pt x="250" y="300"/>
                    </a:lnTo>
                    <a:lnTo>
                      <a:pt x="250" y="302"/>
                    </a:lnTo>
                    <a:lnTo>
                      <a:pt x="250" y="306"/>
                    </a:lnTo>
                    <a:lnTo>
                      <a:pt x="250" y="310"/>
                    </a:lnTo>
                    <a:lnTo>
                      <a:pt x="250" y="318"/>
                    </a:lnTo>
                    <a:lnTo>
                      <a:pt x="250" y="322"/>
                    </a:lnTo>
                    <a:lnTo>
                      <a:pt x="246" y="322"/>
                    </a:lnTo>
                    <a:lnTo>
                      <a:pt x="250" y="322"/>
                    </a:lnTo>
                    <a:lnTo>
                      <a:pt x="246" y="318"/>
                    </a:lnTo>
                    <a:lnTo>
                      <a:pt x="246" y="322"/>
                    </a:lnTo>
                    <a:lnTo>
                      <a:pt x="244" y="322"/>
                    </a:lnTo>
                    <a:lnTo>
                      <a:pt x="240" y="322"/>
                    </a:lnTo>
                    <a:lnTo>
                      <a:pt x="240" y="318"/>
                    </a:lnTo>
                    <a:lnTo>
                      <a:pt x="236" y="314"/>
                    </a:lnTo>
                    <a:lnTo>
                      <a:pt x="232" y="314"/>
                    </a:lnTo>
                    <a:lnTo>
                      <a:pt x="232" y="310"/>
                    </a:lnTo>
                    <a:lnTo>
                      <a:pt x="232" y="306"/>
                    </a:lnTo>
                    <a:lnTo>
                      <a:pt x="228" y="306"/>
                    </a:lnTo>
                    <a:lnTo>
                      <a:pt x="226" y="302"/>
                    </a:lnTo>
                    <a:lnTo>
                      <a:pt x="222" y="302"/>
                    </a:lnTo>
                    <a:lnTo>
                      <a:pt x="218" y="300"/>
                    </a:lnTo>
                    <a:lnTo>
                      <a:pt x="218" y="296"/>
                    </a:lnTo>
                    <a:lnTo>
                      <a:pt x="214" y="296"/>
                    </a:lnTo>
                    <a:lnTo>
                      <a:pt x="214" y="292"/>
                    </a:lnTo>
                    <a:lnTo>
                      <a:pt x="210" y="296"/>
                    </a:lnTo>
                    <a:lnTo>
                      <a:pt x="210" y="300"/>
                    </a:lnTo>
                    <a:lnTo>
                      <a:pt x="206" y="300"/>
                    </a:lnTo>
                    <a:lnTo>
                      <a:pt x="202" y="296"/>
                    </a:lnTo>
                    <a:lnTo>
                      <a:pt x="200" y="296"/>
                    </a:lnTo>
                    <a:lnTo>
                      <a:pt x="196" y="296"/>
                    </a:lnTo>
                    <a:lnTo>
                      <a:pt x="192" y="292"/>
                    </a:lnTo>
                    <a:lnTo>
                      <a:pt x="188" y="292"/>
                    </a:lnTo>
                    <a:lnTo>
                      <a:pt x="188" y="288"/>
                    </a:lnTo>
                    <a:lnTo>
                      <a:pt x="188" y="284"/>
                    </a:lnTo>
                    <a:lnTo>
                      <a:pt x="184" y="284"/>
                    </a:lnTo>
                    <a:lnTo>
                      <a:pt x="180" y="288"/>
                    </a:lnTo>
                    <a:lnTo>
                      <a:pt x="176" y="288"/>
                    </a:lnTo>
                    <a:lnTo>
                      <a:pt x="172" y="288"/>
                    </a:lnTo>
                    <a:lnTo>
                      <a:pt x="176" y="284"/>
                    </a:lnTo>
                    <a:lnTo>
                      <a:pt x="176" y="280"/>
                    </a:lnTo>
                    <a:lnTo>
                      <a:pt x="172" y="280"/>
                    </a:lnTo>
                    <a:lnTo>
                      <a:pt x="170" y="280"/>
                    </a:lnTo>
                    <a:lnTo>
                      <a:pt x="170" y="276"/>
                    </a:lnTo>
                    <a:lnTo>
                      <a:pt x="170" y="280"/>
                    </a:lnTo>
                    <a:lnTo>
                      <a:pt x="166" y="280"/>
                    </a:lnTo>
                    <a:lnTo>
                      <a:pt x="162" y="280"/>
                    </a:lnTo>
                    <a:lnTo>
                      <a:pt x="158" y="280"/>
                    </a:lnTo>
                    <a:lnTo>
                      <a:pt x="154" y="280"/>
                    </a:lnTo>
                    <a:lnTo>
                      <a:pt x="150" y="280"/>
                    </a:lnTo>
                    <a:lnTo>
                      <a:pt x="146" y="280"/>
                    </a:lnTo>
                    <a:lnTo>
                      <a:pt x="146" y="284"/>
                    </a:lnTo>
                    <a:lnTo>
                      <a:pt x="142" y="284"/>
                    </a:lnTo>
                    <a:lnTo>
                      <a:pt x="142" y="280"/>
                    </a:lnTo>
                    <a:lnTo>
                      <a:pt x="142" y="276"/>
                    </a:lnTo>
                    <a:lnTo>
                      <a:pt x="146" y="276"/>
                    </a:lnTo>
                    <a:lnTo>
                      <a:pt x="146" y="272"/>
                    </a:lnTo>
                    <a:lnTo>
                      <a:pt x="146" y="270"/>
                    </a:lnTo>
                    <a:lnTo>
                      <a:pt x="142" y="266"/>
                    </a:lnTo>
                    <a:lnTo>
                      <a:pt x="142" y="262"/>
                    </a:lnTo>
                    <a:lnTo>
                      <a:pt x="140" y="258"/>
                    </a:lnTo>
                    <a:lnTo>
                      <a:pt x="140" y="254"/>
                    </a:lnTo>
                    <a:lnTo>
                      <a:pt x="140" y="250"/>
                    </a:lnTo>
                    <a:lnTo>
                      <a:pt x="140" y="246"/>
                    </a:lnTo>
                    <a:lnTo>
                      <a:pt x="140" y="244"/>
                    </a:lnTo>
                    <a:lnTo>
                      <a:pt x="140" y="240"/>
                    </a:lnTo>
                    <a:lnTo>
                      <a:pt x="140" y="236"/>
                    </a:lnTo>
                    <a:lnTo>
                      <a:pt x="140" y="232"/>
                    </a:lnTo>
                    <a:lnTo>
                      <a:pt x="140" y="228"/>
                    </a:lnTo>
                    <a:lnTo>
                      <a:pt x="140" y="224"/>
                    </a:lnTo>
                    <a:lnTo>
                      <a:pt x="140" y="220"/>
                    </a:lnTo>
                    <a:lnTo>
                      <a:pt x="140" y="216"/>
                    </a:lnTo>
                    <a:lnTo>
                      <a:pt x="136" y="216"/>
                    </a:lnTo>
                    <a:lnTo>
                      <a:pt x="128" y="216"/>
                    </a:lnTo>
                    <a:lnTo>
                      <a:pt x="120" y="216"/>
                    </a:lnTo>
                    <a:lnTo>
                      <a:pt x="120" y="214"/>
                    </a:lnTo>
                    <a:lnTo>
                      <a:pt x="120" y="210"/>
                    </a:lnTo>
                    <a:lnTo>
                      <a:pt x="116" y="210"/>
                    </a:lnTo>
                    <a:lnTo>
                      <a:pt x="116" y="214"/>
                    </a:lnTo>
                    <a:lnTo>
                      <a:pt x="114" y="214"/>
                    </a:lnTo>
                    <a:lnTo>
                      <a:pt x="106" y="214"/>
                    </a:lnTo>
                    <a:lnTo>
                      <a:pt x="106" y="216"/>
                    </a:lnTo>
                    <a:lnTo>
                      <a:pt x="106" y="220"/>
                    </a:lnTo>
                    <a:lnTo>
                      <a:pt x="106" y="224"/>
                    </a:lnTo>
                    <a:lnTo>
                      <a:pt x="102" y="224"/>
                    </a:lnTo>
                    <a:lnTo>
                      <a:pt x="102" y="228"/>
                    </a:lnTo>
                    <a:lnTo>
                      <a:pt x="106" y="228"/>
                    </a:lnTo>
                    <a:lnTo>
                      <a:pt x="98" y="228"/>
                    </a:lnTo>
                    <a:lnTo>
                      <a:pt x="94" y="228"/>
                    </a:lnTo>
                    <a:lnTo>
                      <a:pt x="90" y="228"/>
                    </a:lnTo>
                    <a:lnTo>
                      <a:pt x="86" y="228"/>
                    </a:lnTo>
                    <a:lnTo>
                      <a:pt x="86" y="232"/>
                    </a:lnTo>
                    <a:lnTo>
                      <a:pt x="84" y="232"/>
                    </a:lnTo>
                    <a:lnTo>
                      <a:pt x="84" y="228"/>
                    </a:lnTo>
                    <a:lnTo>
                      <a:pt x="80" y="232"/>
                    </a:lnTo>
                    <a:lnTo>
                      <a:pt x="80" y="228"/>
                    </a:lnTo>
                    <a:lnTo>
                      <a:pt x="76" y="228"/>
                    </a:lnTo>
                    <a:lnTo>
                      <a:pt x="76" y="224"/>
                    </a:lnTo>
                    <a:lnTo>
                      <a:pt x="72" y="220"/>
                    </a:lnTo>
                    <a:lnTo>
                      <a:pt x="72" y="216"/>
                    </a:lnTo>
                    <a:lnTo>
                      <a:pt x="68" y="216"/>
                    </a:lnTo>
                    <a:lnTo>
                      <a:pt x="68" y="214"/>
                    </a:lnTo>
                    <a:lnTo>
                      <a:pt x="68" y="210"/>
                    </a:lnTo>
                    <a:lnTo>
                      <a:pt x="68" y="206"/>
                    </a:lnTo>
                    <a:lnTo>
                      <a:pt x="64" y="202"/>
                    </a:lnTo>
                    <a:lnTo>
                      <a:pt x="64" y="198"/>
                    </a:lnTo>
                    <a:lnTo>
                      <a:pt x="64" y="194"/>
                    </a:lnTo>
                    <a:lnTo>
                      <a:pt x="64" y="190"/>
                    </a:lnTo>
                    <a:lnTo>
                      <a:pt x="60" y="190"/>
                    </a:lnTo>
                    <a:lnTo>
                      <a:pt x="56" y="190"/>
                    </a:lnTo>
                    <a:lnTo>
                      <a:pt x="56" y="190"/>
                    </a:lnTo>
                    <a:lnTo>
                      <a:pt x="56" y="1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3" name="Freeform 140">
                <a:extLst>
                  <a:ext uri="{FF2B5EF4-FFF2-40B4-BE49-F238E27FC236}">
                    <a16:creationId xmlns:a16="http://schemas.microsoft.com/office/drawing/2014/main" id="{DC54921A-C901-4AD1-B9F0-7C0085DA4CB2}"/>
                  </a:ext>
                </a:extLst>
              </p:cNvPr>
              <p:cNvSpPr>
                <a:spLocks noEditPoints="1"/>
              </p:cNvSpPr>
              <p:nvPr/>
            </p:nvSpPr>
            <p:spPr bwMode="auto">
              <a:xfrm>
                <a:off x="4138748" y="9705241"/>
                <a:ext cx="156832" cy="195169"/>
              </a:xfrm>
              <a:custGeom>
                <a:avLst/>
                <a:gdLst>
                  <a:gd name="T0" fmla="*/ 46 w 90"/>
                  <a:gd name="T1" fmla="*/ 96 h 112"/>
                  <a:gd name="T2" fmla="*/ 52 w 90"/>
                  <a:gd name="T3" fmla="*/ 96 h 112"/>
                  <a:gd name="T4" fmla="*/ 46 w 90"/>
                  <a:gd name="T5" fmla="*/ 96 h 112"/>
                  <a:gd name="T6" fmla="*/ 34 w 90"/>
                  <a:gd name="T7" fmla="*/ 100 h 112"/>
                  <a:gd name="T8" fmla="*/ 30 w 90"/>
                  <a:gd name="T9" fmla="*/ 104 h 112"/>
                  <a:gd name="T10" fmla="*/ 24 w 90"/>
                  <a:gd name="T11" fmla="*/ 108 h 112"/>
                  <a:gd name="T12" fmla="*/ 20 w 90"/>
                  <a:gd name="T13" fmla="*/ 112 h 112"/>
                  <a:gd name="T14" fmla="*/ 16 w 90"/>
                  <a:gd name="T15" fmla="*/ 104 h 112"/>
                  <a:gd name="T16" fmla="*/ 20 w 90"/>
                  <a:gd name="T17" fmla="*/ 92 h 112"/>
                  <a:gd name="T18" fmla="*/ 20 w 90"/>
                  <a:gd name="T19" fmla="*/ 86 h 112"/>
                  <a:gd name="T20" fmla="*/ 16 w 90"/>
                  <a:gd name="T21" fmla="*/ 82 h 112"/>
                  <a:gd name="T22" fmla="*/ 12 w 90"/>
                  <a:gd name="T23" fmla="*/ 78 h 112"/>
                  <a:gd name="T24" fmla="*/ 0 w 90"/>
                  <a:gd name="T25" fmla="*/ 74 h 112"/>
                  <a:gd name="T26" fmla="*/ 4 w 90"/>
                  <a:gd name="T27" fmla="*/ 70 h 112"/>
                  <a:gd name="T28" fmla="*/ 4 w 90"/>
                  <a:gd name="T29" fmla="*/ 66 h 112"/>
                  <a:gd name="T30" fmla="*/ 4 w 90"/>
                  <a:gd name="T31" fmla="*/ 56 h 112"/>
                  <a:gd name="T32" fmla="*/ 8 w 90"/>
                  <a:gd name="T33" fmla="*/ 56 h 112"/>
                  <a:gd name="T34" fmla="*/ 8 w 90"/>
                  <a:gd name="T35" fmla="*/ 48 h 112"/>
                  <a:gd name="T36" fmla="*/ 8 w 90"/>
                  <a:gd name="T37" fmla="*/ 44 h 112"/>
                  <a:gd name="T38" fmla="*/ 12 w 90"/>
                  <a:gd name="T39" fmla="*/ 36 h 112"/>
                  <a:gd name="T40" fmla="*/ 16 w 90"/>
                  <a:gd name="T41" fmla="*/ 40 h 112"/>
                  <a:gd name="T42" fmla="*/ 12 w 90"/>
                  <a:gd name="T43" fmla="*/ 34 h 112"/>
                  <a:gd name="T44" fmla="*/ 16 w 90"/>
                  <a:gd name="T45" fmla="*/ 30 h 112"/>
                  <a:gd name="T46" fmla="*/ 8 w 90"/>
                  <a:gd name="T47" fmla="*/ 22 h 112"/>
                  <a:gd name="T48" fmla="*/ 8 w 90"/>
                  <a:gd name="T49" fmla="*/ 14 h 112"/>
                  <a:gd name="T50" fmla="*/ 8 w 90"/>
                  <a:gd name="T51" fmla="*/ 10 h 112"/>
                  <a:gd name="T52" fmla="*/ 12 w 90"/>
                  <a:gd name="T53" fmla="*/ 8 h 112"/>
                  <a:gd name="T54" fmla="*/ 20 w 90"/>
                  <a:gd name="T55" fmla="*/ 8 h 112"/>
                  <a:gd name="T56" fmla="*/ 24 w 90"/>
                  <a:gd name="T57" fmla="*/ 10 h 112"/>
                  <a:gd name="T58" fmla="*/ 30 w 90"/>
                  <a:gd name="T59" fmla="*/ 8 h 112"/>
                  <a:gd name="T60" fmla="*/ 30 w 90"/>
                  <a:gd name="T61" fmla="*/ 4 h 112"/>
                  <a:gd name="T62" fmla="*/ 34 w 90"/>
                  <a:gd name="T63" fmla="*/ 4 h 112"/>
                  <a:gd name="T64" fmla="*/ 38 w 90"/>
                  <a:gd name="T65" fmla="*/ 8 h 112"/>
                  <a:gd name="T66" fmla="*/ 38 w 90"/>
                  <a:gd name="T67" fmla="*/ 10 h 112"/>
                  <a:gd name="T68" fmla="*/ 42 w 90"/>
                  <a:gd name="T69" fmla="*/ 8 h 112"/>
                  <a:gd name="T70" fmla="*/ 50 w 90"/>
                  <a:gd name="T71" fmla="*/ 8 h 112"/>
                  <a:gd name="T72" fmla="*/ 56 w 90"/>
                  <a:gd name="T73" fmla="*/ 14 h 112"/>
                  <a:gd name="T74" fmla="*/ 60 w 90"/>
                  <a:gd name="T75" fmla="*/ 18 h 112"/>
                  <a:gd name="T76" fmla="*/ 68 w 90"/>
                  <a:gd name="T77" fmla="*/ 14 h 112"/>
                  <a:gd name="T78" fmla="*/ 76 w 90"/>
                  <a:gd name="T79" fmla="*/ 14 h 112"/>
                  <a:gd name="T80" fmla="*/ 82 w 90"/>
                  <a:gd name="T81" fmla="*/ 22 h 112"/>
                  <a:gd name="T82" fmla="*/ 86 w 90"/>
                  <a:gd name="T83" fmla="*/ 26 h 112"/>
                  <a:gd name="T84" fmla="*/ 86 w 90"/>
                  <a:gd name="T85" fmla="*/ 34 h 112"/>
                  <a:gd name="T86" fmla="*/ 86 w 90"/>
                  <a:gd name="T87" fmla="*/ 44 h 112"/>
                  <a:gd name="T88" fmla="*/ 82 w 90"/>
                  <a:gd name="T89" fmla="*/ 60 h 112"/>
                  <a:gd name="T90" fmla="*/ 78 w 90"/>
                  <a:gd name="T91" fmla="*/ 70 h 112"/>
                  <a:gd name="T92" fmla="*/ 78 w 90"/>
                  <a:gd name="T93" fmla="*/ 78 h 112"/>
                  <a:gd name="T94" fmla="*/ 82 w 90"/>
                  <a:gd name="T95" fmla="*/ 88 h 112"/>
                  <a:gd name="T96" fmla="*/ 86 w 90"/>
                  <a:gd name="T97" fmla="*/ 96 h 112"/>
                  <a:gd name="T98" fmla="*/ 82 w 90"/>
                  <a:gd name="T99" fmla="*/ 96 h 112"/>
                  <a:gd name="T100" fmla="*/ 78 w 90"/>
                  <a:gd name="T101" fmla="*/ 92 h 112"/>
                  <a:gd name="T102" fmla="*/ 76 w 90"/>
                  <a:gd name="T103" fmla="*/ 96 h 112"/>
                  <a:gd name="T104" fmla="*/ 72 w 90"/>
                  <a:gd name="T105" fmla="*/ 96 h 112"/>
                  <a:gd name="T106" fmla="*/ 72 w 90"/>
                  <a:gd name="T107" fmla="*/ 92 h 112"/>
                  <a:gd name="T108" fmla="*/ 72 w 90"/>
                  <a:gd name="T109" fmla="*/ 92 h 112"/>
                  <a:gd name="T110" fmla="*/ 60 w 90"/>
                  <a:gd name="T111" fmla="*/ 92 h 112"/>
                  <a:gd name="T112" fmla="*/ 60 w 90"/>
                  <a:gd name="T113" fmla="*/ 96 h 112"/>
                  <a:gd name="T114" fmla="*/ 64 w 90"/>
                  <a:gd name="T115" fmla="*/ 92 h 112"/>
                  <a:gd name="T116" fmla="*/ 56 w 90"/>
                  <a:gd name="T117" fmla="*/ 96 h 112"/>
                  <a:gd name="T118" fmla="*/ 52 w 90"/>
                  <a:gd name="T119" fmla="*/ 96 h 112"/>
                  <a:gd name="T120" fmla="*/ 50 w 90"/>
                  <a:gd name="T121" fmla="*/ 96 h 112"/>
                  <a:gd name="T122" fmla="*/ 50 w 90"/>
                  <a:gd name="T123" fmla="*/ 96 h 112"/>
                  <a:gd name="T124" fmla="*/ 78 w 90"/>
                  <a:gd name="T12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12">
                    <a:moveTo>
                      <a:pt x="50" y="96"/>
                    </a:moveTo>
                    <a:lnTo>
                      <a:pt x="50" y="96"/>
                    </a:lnTo>
                    <a:lnTo>
                      <a:pt x="50" y="96"/>
                    </a:lnTo>
                    <a:lnTo>
                      <a:pt x="50" y="96"/>
                    </a:lnTo>
                    <a:lnTo>
                      <a:pt x="50" y="96"/>
                    </a:lnTo>
                    <a:lnTo>
                      <a:pt x="50" y="96"/>
                    </a:lnTo>
                    <a:lnTo>
                      <a:pt x="50" y="96"/>
                    </a:lnTo>
                    <a:lnTo>
                      <a:pt x="46" y="96"/>
                    </a:lnTo>
                    <a:lnTo>
                      <a:pt x="50" y="96"/>
                    </a:lnTo>
                    <a:lnTo>
                      <a:pt x="50" y="96"/>
                    </a:lnTo>
                    <a:lnTo>
                      <a:pt x="50" y="96"/>
                    </a:lnTo>
                    <a:lnTo>
                      <a:pt x="50" y="96"/>
                    </a:lnTo>
                    <a:lnTo>
                      <a:pt x="50" y="96"/>
                    </a:lnTo>
                    <a:lnTo>
                      <a:pt x="52" y="96"/>
                    </a:lnTo>
                    <a:lnTo>
                      <a:pt x="52" y="96"/>
                    </a:lnTo>
                    <a:lnTo>
                      <a:pt x="52" y="96"/>
                    </a:lnTo>
                    <a:lnTo>
                      <a:pt x="52" y="96"/>
                    </a:lnTo>
                    <a:lnTo>
                      <a:pt x="52" y="96"/>
                    </a:lnTo>
                    <a:lnTo>
                      <a:pt x="52" y="96"/>
                    </a:lnTo>
                    <a:lnTo>
                      <a:pt x="50" y="96"/>
                    </a:lnTo>
                    <a:lnTo>
                      <a:pt x="50" y="96"/>
                    </a:lnTo>
                    <a:lnTo>
                      <a:pt x="50" y="96"/>
                    </a:lnTo>
                    <a:lnTo>
                      <a:pt x="46" y="96"/>
                    </a:lnTo>
                    <a:lnTo>
                      <a:pt x="46" y="96"/>
                    </a:lnTo>
                    <a:lnTo>
                      <a:pt x="42" y="96"/>
                    </a:lnTo>
                    <a:lnTo>
                      <a:pt x="42" y="96"/>
                    </a:lnTo>
                    <a:lnTo>
                      <a:pt x="42" y="96"/>
                    </a:lnTo>
                    <a:lnTo>
                      <a:pt x="38" y="100"/>
                    </a:lnTo>
                    <a:lnTo>
                      <a:pt x="38" y="100"/>
                    </a:lnTo>
                    <a:lnTo>
                      <a:pt x="38" y="100"/>
                    </a:lnTo>
                    <a:lnTo>
                      <a:pt x="34" y="100"/>
                    </a:lnTo>
                    <a:lnTo>
                      <a:pt x="34" y="100"/>
                    </a:lnTo>
                    <a:lnTo>
                      <a:pt x="34" y="100"/>
                    </a:lnTo>
                    <a:lnTo>
                      <a:pt x="34" y="100"/>
                    </a:lnTo>
                    <a:lnTo>
                      <a:pt x="34" y="100"/>
                    </a:lnTo>
                    <a:lnTo>
                      <a:pt x="30" y="104"/>
                    </a:lnTo>
                    <a:lnTo>
                      <a:pt x="30" y="104"/>
                    </a:lnTo>
                    <a:lnTo>
                      <a:pt x="30" y="104"/>
                    </a:lnTo>
                    <a:lnTo>
                      <a:pt x="30" y="104"/>
                    </a:lnTo>
                    <a:lnTo>
                      <a:pt x="30" y="104"/>
                    </a:lnTo>
                    <a:lnTo>
                      <a:pt x="26" y="104"/>
                    </a:lnTo>
                    <a:lnTo>
                      <a:pt x="26" y="104"/>
                    </a:lnTo>
                    <a:lnTo>
                      <a:pt x="26" y="104"/>
                    </a:lnTo>
                    <a:lnTo>
                      <a:pt x="26" y="104"/>
                    </a:lnTo>
                    <a:lnTo>
                      <a:pt x="26" y="104"/>
                    </a:lnTo>
                    <a:lnTo>
                      <a:pt x="26" y="104"/>
                    </a:lnTo>
                    <a:lnTo>
                      <a:pt x="24" y="108"/>
                    </a:lnTo>
                    <a:lnTo>
                      <a:pt x="24" y="108"/>
                    </a:lnTo>
                    <a:lnTo>
                      <a:pt x="24" y="108"/>
                    </a:lnTo>
                    <a:lnTo>
                      <a:pt x="24" y="108"/>
                    </a:lnTo>
                    <a:lnTo>
                      <a:pt x="24" y="108"/>
                    </a:lnTo>
                    <a:lnTo>
                      <a:pt x="20" y="108"/>
                    </a:lnTo>
                    <a:lnTo>
                      <a:pt x="20" y="108"/>
                    </a:lnTo>
                    <a:lnTo>
                      <a:pt x="20" y="112"/>
                    </a:lnTo>
                    <a:lnTo>
                      <a:pt x="20" y="112"/>
                    </a:lnTo>
                    <a:lnTo>
                      <a:pt x="20" y="112"/>
                    </a:lnTo>
                    <a:lnTo>
                      <a:pt x="20" y="112"/>
                    </a:lnTo>
                    <a:lnTo>
                      <a:pt x="16" y="112"/>
                    </a:lnTo>
                    <a:lnTo>
                      <a:pt x="16" y="108"/>
                    </a:lnTo>
                    <a:lnTo>
                      <a:pt x="16" y="108"/>
                    </a:lnTo>
                    <a:lnTo>
                      <a:pt x="16" y="108"/>
                    </a:lnTo>
                    <a:lnTo>
                      <a:pt x="16" y="104"/>
                    </a:lnTo>
                    <a:lnTo>
                      <a:pt x="16" y="104"/>
                    </a:lnTo>
                    <a:lnTo>
                      <a:pt x="16" y="104"/>
                    </a:lnTo>
                    <a:lnTo>
                      <a:pt x="16" y="100"/>
                    </a:lnTo>
                    <a:lnTo>
                      <a:pt x="16" y="100"/>
                    </a:lnTo>
                    <a:lnTo>
                      <a:pt x="16" y="100"/>
                    </a:lnTo>
                    <a:lnTo>
                      <a:pt x="16" y="96"/>
                    </a:lnTo>
                    <a:lnTo>
                      <a:pt x="20" y="96"/>
                    </a:lnTo>
                    <a:lnTo>
                      <a:pt x="20" y="92"/>
                    </a:lnTo>
                    <a:lnTo>
                      <a:pt x="20" y="92"/>
                    </a:lnTo>
                    <a:lnTo>
                      <a:pt x="20" y="92"/>
                    </a:lnTo>
                    <a:lnTo>
                      <a:pt x="20" y="92"/>
                    </a:lnTo>
                    <a:lnTo>
                      <a:pt x="20" y="88"/>
                    </a:lnTo>
                    <a:lnTo>
                      <a:pt x="20" y="88"/>
                    </a:lnTo>
                    <a:lnTo>
                      <a:pt x="20" y="88"/>
                    </a:lnTo>
                    <a:lnTo>
                      <a:pt x="20" y="88"/>
                    </a:lnTo>
                    <a:lnTo>
                      <a:pt x="20" y="88"/>
                    </a:lnTo>
                    <a:lnTo>
                      <a:pt x="20" y="86"/>
                    </a:lnTo>
                    <a:lnTo>
                      <a:pt x="20" y="86"/>
                    </a:lnTo>
                    <a:lnTo>
                      <a:pt x="20" y="86"/>
                    </a:lnTo>
                    <a:lnTo>
                      <a:pt x="20" y="86"/>
                    </a:lnTo>
                    <a:lnTo>
                      <a:pt x="20" y="86"/>
                    </a:lnTo>
                    <a:lnTo>
                      <a:pt x="20" y="86"/>
                    </a:lnTo>
                    <a:lnTo>
                      <a:pt x="20" y="86"/>
                    </a:lnTo>
                    <a:lnTo>
                      <a:pt x="16" y="86"/>
                    </a:lnTo>
                    <a:lnTo>
                      <a:pt x="16" y="82"/>
                    </a:lnTo>
                    <a:lnTo>
                      <a:pt x="16" y="82"/>
                    </a:lnTo>
                    <a:lnTo>
                      <a:pt x="16" y="82"/>
                    </a:lnTo>
                    <a:lnTo>
                      <a:pt x="12" y="82"/>
                    </a:lnTo>
                    <a:lnTo>
                      <a:pt x="12" y="82"/>
                    </a:lnTo>
                    <a:lnTo>
                      <a:pt x="12" y="82"/>
                    </a:lnTo>
                    <a:lnTo>
                      <a:pt x="12" y="78"/>
                    </a:lnTo>
                    <a:lnTo>
                      <a:pt x="12" y="78"/>
                    </a:lnTo>
                    <a:lnTo>
                      <a:pt x="12" y="78"/>
                    </a:lnTo>
                    <a:lnTo>
                      <a:pt x="12" y="78"/>
                    </a:lnTo>
                    <a:lnTo>
                      <a:pt x="8" y="78"/>
                    </a:lnTo>
                    <a:lnTo>
                      <a:pt x="8" y="78"/>
                    </a:lnTo>
                    <a:lnTo>
                      <a:pt x="8" y="78"/>
                    </a:lnTo>
                    <a:lnTo>
                      <a:pt x="8" y="78"/>
                    </a:lnTo>
                    <a:lnTo>
                      <a:pt x="4" y="74"/>
                    </a:lnTo>
                    <a:lnTo>
                      <a:pt x="4" y="74"/>
                    </a:lnTo>
                    <a:lnTo>
                      <a:pt x="4" y="74"/>
                    </a:lnTo>
                    <a:lnTo>
                      <a:pt x="0" y="74"/>
                    </a:lnTo>
                    <a:lnTo>
                      <a:pt x="0" y="74"/>
                    </a:lnTo>
                    <a:lnTo>
                      <a:pt x="0" y="74"/>
                    </a:lnTo>
                    <a:lnTo>
                      <a:pt x="0" y="70"/>
                    </a:lnTo>
                    <a:lnTo>
                      <a:pt x="4" y="70"/>
                    </a:lnTo>
                    <a:lnTo>
                      <a:pt x="4" y="70"/>
                    </a:lnTo>
                    <a:lnTo>
                      <a:pt x="4" y="70"/>
                    </a:lnTo>
                    <a:lnTo>
                      <a:pt x="4" y="70"/>
                    </a:lnTo>
                    <a:lnTo>
                      <a:pt x="4" y="70"/>
                    </a:lnTo>
                    <a:lnTo>
                      <a:pt x="4" y="70"/>
                    </a:lnTo>
                    <a:lnTo>
                      <a:pt x="4" y="70"/>
                    </a:lnTo>
                    <a:lnTo>
                      <a:pt x="4" y="70"/>
                    </a:lnTo>
                    <a:lnTo>
                      <a:pt x="4" y="70"/>
                    </a:lnTo>
                    <a:lnTo>
                      <a:pt x="4" y="70"/>
                    </a:lnTo>
                    <a:lnTo>
                      <a:pt x="4" y="66"/>
                    </a:lnTo>
                    <a:lnTo>
                      <a:pt x="4" y="66"/>
                    </a:lnTo>
                    <a:lnTo>
                      <a:pt x="4" y="66"/>
                    </a:lnTo>
                    <a:lnTo>
                      <a:pt x="8" y="62"/>
                    </a:lnTo>
                    <a:lnTo>
                      <a:pt x="8" y="62"/>
                    </a:lnTo>
                    <a:lnTo>
                      <a:pt x="4" y="60"/>
                    </a:lnTo>
                    <a:lnTo>
                      <a:pt x="4" y="60"/>
                    </a:lnTo>
                    <a:lnTo>
                      <a:pt x="4" y="60"/>
                    </a:lnTo>
                    <a:lnTo>
                      <a:pt x="4" y="60"/>
                    </a:lnTo>
                    <a:lnTo>
                      <a:pt x="4" y="56"/>
                    </a:lnTo>
                    <a:lnTo>
                      <a:pt x="4" y="56"/>
                    </a:lnTo>
                    <a:lnTo>
                      <a:pt x="4" y="56"/>
                    </a:lnTo>
                    <a:lnTo>
                      <a:pt x="4" y="56"/>
                    </a:lnTo>
                    <a:lnTo>
                      <a:pt x="4" y="56"/>
                    </a:lnTo>
                    <a:lnTo>
                      <a:pt x="4" y="56"/>
                    </a:lnTo>
                    <a:lnTo>
                      <a:pt x="4" y="56"/>
                    </a:lnTo>
                    <a:lnTo>
                      <a:pt x="8" y="56"/>
                    </a:lnTo>
                    <a:lnTo>
                      <a:pt x="8" y="56"/>
                    </a:lnTo>
                    <a:lnTo>
                      <a:pt x="8" y="56"/>
                    </a:lnTo>
                    <a:lnTo>
                      <a:pt x="8" y="56"/>
                    </a:lnTo>
                    <a:lnTo>
                      <a:pt x="8" y="56"/>
                    </a:lnTo>
                    <a:lnTo>
                      <a:pt x="8" y="52"/>
                    </a:lnTo>
                    <a:lnTo>
                      <a:pt x="8" y="52"/>
                    </a:lnTo>
                    <a:lnTo>
                      <a:pt x="8" y="52"/>
                    </a:lnTo>
                    <a:lnTo>
                      <a:pt x="8" y="48"/>
                    </a:lnTo>
                    <a:lnTo>
                      <a:pt x="8" y="48"/>
                    </a:lnTo>
                    <a:lnTo>
                      <a:pt x="8" y="48"/>
                    </a:lnTo>
                    <a:lnTo>
                      <a:pt x="8" y="48"/>
                    </a:lnTo>
                    <a:lnTo>
                      <a:pt x="8"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36"/>
                    </a:lnTo>
                    <a:lnTo>
                      <a:pt x="12" y="36"/>
                    </a:lnTo>
                    <a:lnTo>
                      <a:pt x="12" y="40"/>
                    </a:lnTo>
                    <a:lnTo>
                      <a:pt x="12" y="40"/>
                    </a:lnTo>
                    <a:lnTo>
                      <a:pt x="16" y="40"/>
                    </a:lnTo>
                    <a:lnTo>
                      <a:pt x="16" y="40"/>
                    </a:lnTo>
                    <a:lnTo>
                      <a:pt x="16" y="40"/>
                    </a:lnTo>
                    <a:lnTo>
                      <a:pt x="16" y="40"/>
                    </a:lnTo>
                    <a:lnTo>
                      <a:pt x="16" y="40"/>
                    </a:lnTo>
                    <a:lnTo>
                      <a:pt x="16" y="40"/>
                    </a:lnTo>
                    <a:lnTo>
                      <a:pt x="16" y="36"/>
                    </a:lnTo>
                    <a:lnTo>
                      <a:pt x="16" y="36"/>
                    </a:lnTo>
                    <a:lnTo>
                      <a:pt x="16" y="34"/>
                    </a:lnTo>
                    <a:lnTo>
                      <a:pt x="12" y="34"/>
                    </a:lnTo>
                    <a:lnTo>
                      <a:pt x="12" y="34"/>
                    </a:lnTo>
                    <a:lnTo>
                      <a:pt x="12" y="34"/>
                    </a:lnTo>
                    <a:lnTo>
                      <a:pt x="12" y="34"/>
                    </a:lnTo>
                    <a:lnTo>
                      <a:pt x="12" y="34"/>
                    </a:lnTo>
                    <a:lnTo>
                      <a:pt x="12" y="34"/>
                    </a:lnTo>
                    <a:lnTo>
                      <a:pt x="12" y="30"/>
                    </a:lnTo>
                    <a:lnTo>
                      <a:pt x="12" y="30"/>
                    </a:lnTo>
                    <a:lnTo>
                      <a:pt x="12" y="30"/>
                    </a:lnTo>
                    <a:lnTo>
                      <a:pt x="12" y="30"/>
                    </a:lnTo>
                    <a:lnTo>
                      <a:pt x="12" y="30"/>
                    </a:lnTo>
                    <a:lnTo>
                      <a:pt x="16" y="30"/>
                    </a:lnTo>
                    <a:lnTo>
                      <a:pt x="16" y="30"/>
                    </a:lnTo>
                    <a:lnTo>
                      <a:pt x="12" y="30"/>
                    </a:lnTo>
                    <a:lnTo>
                      <a:pt x="12" y="26"/>
                    </a:lnTo>
                    <a:lnTo>
                      <a:pt x="12" y="26"/>
                    </a:lnTo>
                    <a:lnTo>
                      <a:pt x="12" y="26"/>
                    </a:lnTo>
                    <a:lnTo>
                      <a:pt x="12" y="26"/>
                    </a:lnTo>
                    <a:lnTo>
                      <a:pt x="12" y="22"/>
                    </a:lnTo>
                    <a:lnTo>
                      <a:pt x="12" y="22"/>
                    </a:lnTo>
                    <a:lnTo>
                      <a:pt x="8" y="22"/>
                    </a:lnTo>
                    <a:lnTo>
                      <a:pt x="8" y="22"/>
                    </a:lnTo>
                    <a:lnTo>
                      <a:pt x="8" y="22"/>
                    </a:lnTo>
                    <a:lnTo>
                      <a:pt x="8" y="22"/>
                    </a:lnTo>
                    <a:lnTo>
                      <a:pt x="8" y="22"/>
                    </a:lnTo>
                    <a:lnTo>
                      <a:pt x="8" y="22"/>
                    </a:lnTo>
                    <a:lnTo>
                      <a:pt x="8" y="18"/>
                    </a:lnTo>
                    <a:lnTo>
                      <a:pt x="8" y="14"/>
                    </a:lnTo>
                    <a:lnTo>
                      <a:pt x="8" y="14"/>
                    </a:lnTo>
                    <a:lnTo>
                      <a:pt x="8" y="14"/>
                    </a:lnTo>
                    <a:lnTo>
                      <a:pt x="8" y="14"/>
                    </a:lnTo>
                    <a:lnTo>
                      <a:pt x="8" y="14"/>
                    </a:lnTo>
                    <a:lnTo>
                      <a:pt x="8" y="14"/>
                    </a:lnTo>
                    <a:lnTo>
                      <a:pt x="8" y="14"/>
                    </a:lnTo>
                    <a:lnTo>
                      <a:pt x="8" y="10"/>
                    </a:lnTo>
                    <a:lnTo>
                      <a:pt x="8" y="10"/>
                    </a:lnTo>
                    <a:lnTo>
                      <a:pt x="8" y="10"/>
                    </a:lnTo>
                    <a:lnTo>
                      <a:pt x="12" y="10"/>
                    </a:lnTo>
                    <a:lnTo>
                      <a:pt x="12" y="10"/>
                    </a:lnTo>
                    <a:lnTo>
                      <a:pt x="12" y="10"/>
                    </a:lnTo>
                    <a:lnTo>
                      <a:pt x="12" y="10"/>
                    </a:lnTo>
                    <a:lnTo>
                      <a:pt x="12" y="10"/>
                    </a:lnTo>
                    <a:lnTo>
                      <a:pt x="12" y="10"/>
                    </a:lnTo>
                    <a:lnTo>
                      <a:pt x="12" y="10"/>
                    </a:lnTo>
                    <a:lnTo>
                      <a:pt x="12" y="8"/>
                    </a:lnTo>
                    <a:lnTo>
                      <a:pt x="16" y="8"/>
                    </a:lnTo>
                    <a:lnTo>
                      <a:pt x="16" y="8"/>
                    </a:lnTo>
                    <a:lnTo>
                      <a:pt x="16" y="8"/>
                    </a:lnTo>
                    <a:lnTo>
                      <a:pt x="16" y="8"/>
                    </a:lnTo>
                    <a:lnTo>
                      <a:pt x="16" y="8"/>
                    </a:lnTo>
                    <a:lnTo>
                      <a:pt x="20" y="8"/>
                    </a:lnTo>
                    <a:lnTo>
                      <a:pt x="20" y="8"/>
                    </a:lnTo>
                    <a:lnTo>
                      <a:pt x="20" y="8"/>
                    </a:lnTo>
                    <a:lnTo>
                      <a:pt x="20" y="8"/>
                    </a:lnTo>
                    <a:lnTo>
                      <a:pt x="24" y="8"/>
                    </a:lnTo>
                    <a:lnTo>
                      <a:pt x="24" y="10"/>
                    </a:lnTo>
                    <a:lnTo>
                      <a:pt x="24" y="10"/>
                    </a:lnTo>
                    <a:lnTo>
                      <a:pt x="24" y="10"/>
                    </a:lnTo>
                    <a:lnTo>
                      <a:pt x="24" y="10"/>
                    </a:lnTo>
                    <a:lnTo>
                      <a:pt x="24" y="10"/>
                    </a:lnTo>
                    <a:lnTo>
                      <a:pt x="24" y="10"/>
                    </a:lnTo>
                    <a:lnTo>
                      <a:pt x="26" y="10"/>
                    </a:lnTo>
                    <a:lnTo>
                      <a:pt x="26" y="10"/>
                    </a:lnTo>
                    <a:lnTo>
                      <a:pt x="26" y="10"/>
                    </a:lnTo>
                    <a:lnTo>
                      <a:pt x="26" y="10"/>
                    </a:lnTo>
                    <a:lnTo>
                      <a:pt x="26" y="8"/>
                    </a:lnTo>
                    <a:lnTo>
                      <a:pt x="26" y="8"/>
                    </a:lnTo>
                    <a:lnTo>
                      <a:pt x="26" y="8"/>
                    </a:lnTo>
                    <a:lnTo>
                      <a:pt x="30" y="8"/>
                    </a:lnTo>
                    <a:lnTo>
                      <a:pt x="30" y="8"/>
                    </a:lnTo>
                    <a:lnTo>
                      <a:pt x="30" y="8"/>
                    </a:lnTo>
                    <a:lnTo>
                      <a:pt x="30" y="8"/>
                    </a:lnTo>
                    <a:lnTo>
                      <a:pt x="30" y="4"/>
                    </a:lnTo>
                    <a:lnTo>
                      <a:pt x="30" y="4"/>
                    </a:lnTo>
                    <a:lnTo>
                      <a:pt x="30" y="4"/>
                    </a:lnTo>
                    <a:lnTo>
                      <a:pt x="30" y="4"/>
                    </a:lnTo>
                    <a:lnTo>
                      <a:pt x="30" y="4"/>
                    </a:lnTo>
                    <a:lnTo>
                      <a:pt x="30" y="4"/>
                    </a:lnTo>
                    <a:lnTo>
                      <a:pt x="30" y="4"/>
                    </a:lnTo>
                    <a:lnTo>
                      <a:pt x="30" y="4"/>
                    </a:lnTo>
                    <a:lnTo>
                      <a:pt x="30" y="4"/>
                    </a:lnTo>
                    <a:lnTo>
                      <a:pt x="30" y="4"/>
                    </a:lnTo>
                    <a:lnTo>
                      <a:pt x="34" y="4"/>
                    </a:lnTo>
                    <a:lnTo>
                      <a:pt x="34" y="4"/>
                    </a:lnTo>
                    <a:lnTo>
                      <a:pt x="34" y="4"/>
                    </a:lnTo>
                    <a:lnTo>
                      <a:pt x="34" y="0"/>
                    </a:lnTo>
                    <a:lnTo>
                      <a:pt x="34" y="0"/>
                    </a:lnTo>
                    <a:lnTo>
                      <a:pt x="34" y="0"/>
                    </a:lnTo>
                    <a:lnTo>
                      <a:pt x="38" y="4"/>
                    </a:lnTo>
                    <a:lnTo>
                      <a:pt x="34" y="4"/>
                    </a:lnTo>
                    <a:lnTo>
                      <a:pt x="38" y="4"/>
                    </a:lnTo>
                    <a:lnTo>
                      <a:pt x="38" y="8"/>
                    </a:lnTo>
                    <a:lnTo>
                      <a:pt x="38" y="8"/>
                    </a:lnTo>
                    <a:lnTo>
                      <a:pt x="38" y="8"/>
                    </a:lnTo>
                    <a:lnTo>
                      <a:pt x="34" y="8"/>
                    </a:lnTo>
                    <a:lnTo>
                      <a:pt x="38" y="10"/>
                    </a:lnTo>
                    <a:lnTo>
                      <a:pt x="38" y="10"/>
                    </a:lnTo>
                    <a:lnTo>
                      <a:pt x="38" y="10"/>
                    </a:lnTo>
                    <a:lnTo>
                      <a:pt x="38" y="10"/>
                    </a:lnTo>
                    <a:lnTo>
                      <a:pt x="38" y="10"/>
                    </a:lnTo>
                    <a:lnTo>
                      <a:pt x="38" y="10"/>
                    </a:lnTo>
                    <a:lnTo>
                      <a:pt x="38" y="8"/>
                    </a:lnTo>
                    <a:lnTo>
                      <a:pt x="38" y="8"/>
                    </a:lnTo>
                    <a:lnTo>
                      <a:pt x="42" y="8"/>
                    </a:lnTo>
                    <a:lnTo>
                      <a:pt x="42" y="8"/>
                    </a:lnTo>
                    <a:lnTo>
                      <a:pt x="42" y="8"/>
                    </a:lnTo>
                    <a:lnTo>
                      <a:pt x="42" y="8"/>
                    </a:lnTo>
                    <a:lnTo>
                      <a:pt x="42" y="8"/>
                    </a:lnTo>
                    <a:lnTo>
                      <a:pt x="42" y="8"/>
                    </a:lnTo>
                    <a:lnTo>
                      <a:pt x="42" y="8"/>
                    </a:lnTo>
                    <a:lnTo>
                      <a:pt x="46" y="4"/>
                    </a:lnTo>
                    <a:lnTo>
                      <a:pt x="46" y="8"/>
                    </a:lnTo>
                    <a:lnTo>
                      <a:pt x="46" y="8"/>
                    </a:lnTo>
                    <a:lnTo>
                      <a:pt x="46" y="8"/>
                    </a:lnTo>
                    <a:lnTo>
                      <a:pt x="46" y="8"/>
                    </a:lnTo>
                    <a:lnTo>
                      <a:pt x="50" y="8"/>
                    </a:lnTo>
                    <a:lnTo>
                      <a:pt x="50" y="8"/>
                    </a:lnTo>
                    <a:lnTo>
                      <a:pt x="50" y="8"/>
                    </a:lnTo>
                    <a:lnTo>
                      <a:pt x="50" y="8"/>
                    </a:lnTo>
                    <a:lnTo>
                      <a:pt x="50" y="8"/>
                    </a:lnTo>
                    <a:lnTo>
                      <a:pt x="52" y="8"/>
                    </a:lnTo>
                    <a:lnTo>
                      <a:pt x="52" y="10"/>
                    </a:lnTo>
                    <a:lnTo>
                      <a:pt x="52" y="14"/>
                    </a:lnTo>
                    <a:lnTo>
                      <a:pt x="56" y="14"/>
                    </a:lnTo>
                    <a:lnTo>
                      <a:pt x="56" y="14"/>
                    </a:lnTo>
                    <a:lnTo>
                      <a:pt x="56" y="18"/>
                    </a:lnTo>
                    <a:lnTo>
                      <a:pt x="56" y="18"/>
                    </a:lnTo>
                    <a:lnTo>
                      <a:pt x="56" y="18"/>
                    </a:lnTo>
                    <a:lnTo>
                      <a:pt x="56" y="18"/>
                    </a:lnTo>
                    <a:lnTo>
                      <a:pt x="56" y="18"/>
                    </a:lnTo>
                    <a:lnTo>
                      <a:pt x="60" y="18"/>
                    </a:lnTo>
                    <a:lnTo>
                      <a:pt x="60" y="18"/>
                    </a:lnTo>
                    <a:lnTo>
                      <a:pt x="60" y="18"/>
                    </a:lnTo>
                    <a:lnTo>
                      <a:pt x="64" y="18"/>
                    </a:lnTo>
                    <a:lnTo>
                      <a:pt x="64" y="18"/>
                    </a:lnTo>
                    <a:lnTo>
                      <a:pt x="64" y="18"/>
                    </a:lnTo>
                    <a:lnTo>
                      <a:pt x="64" y="18"/>
                    </a:lnTo>
                    <a:lnTo>
                      <a:pt x="64" y="18"/>
                    </a:lnTo>
                    <a:lnTo>
                      <a:pt x="64" y="18"/>
                    </a:lnTo>
                    <a:lnTo>
                      <a:pt x="64" y="14"/>
                    </a:lnTo>
                    <a:lnTo>
                      <a:pt x="68" y="14"/>
                    </a:lnTo>
                    <a:lnTo>
                      <a:pt x="68" y="14"/>
                    </a:lnTo>
                    <a:lnTo>
                      <a:pt x="68" y="14"/>
                    </a:lnTo>
                    <a:lnTo>
                      <a:pt x="68" y="14"/>
                    </a:lnTo>
                    <a:lnTo>
                      <a:pt x="68" y="14"/>
                    </a:lnTo>
                    <a:lnTo>
                      <a:pt x="72" y="14"/>
                    </a:lnTo>
                    <a:lnTo>
                      <a:pt x="72" y="14"/>
                    </a:lnTo>
                    <a:lnTo>
                      <a:pt x="72" y="14"/>
                    </a:lnTo>
                    <a:lnTo>
                      <a:pt x="76" y="14"/>
                    </a:lnTo>
                    <a:lnTo>
                      <a:pt x="78" y="14"/>
                    </a:lnTo>
                    <a:lnTo>
                      <a:pt x="78" y="14"/>
                    </a:lnTo>
                    <a:lnTo>
                      <a:pt x="82" y="18"/>
                    </a:lnTo>
                    <a:lnTo>
                      <a:pt x="82" y="18"/>
                    </a:lnTo>
                    <a:lnTo>
                      <a:pt x="82" y="18"/>
                    </a:lnTo>
                    <a:lnTo>
                      <a:pt x="82" y="22"/>
                    </a:lnTo>
                    <a:lnTo>
                      <a:pt x="82" y="22"/>
                    </a:lnTo>
                    <a:lnTo>
                      <a:pt x="82" y="22"/>
                    </a:lnTo>
                    <a:lnTo>
                      <a:pt x="82" y="22"/>
                    </a:lnTo>
                    <a:lnTo>
                      <a:pt x="86" y="22"/>
                    </a:lnTo>
                    <a:lnTo>
                      <a:pt x="86" y="22"/>
                    </a:lnTo>
                    <a:lnTo>
                      <a:pt x="86" y="22"/>
                    </a:lnTo>
                    <a:lnTo>
                      <a:pt x="86" y="22"/>
                    </a:lnTo>
                    <a:lnTo>
                      <a:pt x="86" y="22"/>
                    </a:lnTo>
                    <a:lnTo>
                      <a:pt x="86" y="26"/>
                    </a:lnTo>
                    <a:lnTo>
                      <a:pt x="86" y="26"/>
                    </a:lnTo>
                    <a:lnTo>
                      <a:pt x="86" y="30"/>
                    </a:lnTo>
                    <a:lnTo>
                      <a:pt x="86" y="30"/>
                    </a:lnTo>
                    <a:lnTo>
                      <a:pt x="86" y="30"/>
                    </a:lnTo>
                    <a:lnTo>
                      <a:pt x="86" y="30"/>
                    </a:lnTo>
                    <a:lnTo>
                      <a:pt x="86" y="34"/>
                    </a:lnTo>
                    <a:lnTo>
                      <a:pt x="86" y="34"/>
                    </a:lnTo>
                    <a:lnTo>
                      <a:pt x="86" y="34"/>
                    </a:lnTo>
                    <a:lnTo>
                      <a:pt x="86" y="34"/>
                    </a:lnTo>
                    <a:lnTo>
                      <a:pt x="86" y="34"/>
                    </a:lnTo>
                    <a:lnTo>
                      <a:pt x="86" y="34"/>
                    </a:lnTo>
                    <a:lnTo>
                      <a:pt x="86" y="36"/>
                    </a:lnTo>
                    <a:lnTo>
                      <a:pt x="86" y="36"/>
                    </a:lnTo>
                    <a:lnTo>
                      <a:pt x="90" y="44"/>
                    </a:lnTo>
                    <a:lnTo>
                      <a:pt x="90" y="44"/>
                    </a:lnTo>
                    <a:lnTo>
                      <a:pt x="86" y="44"/>
                    </a:lnTo>
                    <a:lnTo>
                      <a:pt x="86" y="44"/>
                    </a:lnTo>
                    <a:lnTo>
                      <a:pt x="86" y="48"/>
                    </a:lnTo>
                    <a:lnTo>
                      <a:pt x="82" y="48"/>
                    </a:lnTo>
                    <a:lnTo>
                      <a:pt x="82" y="48"/>
                    </a:lnTo>
                    <a:lnTo>
                      <a:pt x="82" y="52"/>
                    </a:lnTo>
                    <a:lnTo>
                      <a:pt x="82" y="52"/>
                    </a:lnTo>
                    <a:lnTo>
                      <a:pt x="82" y="56"/>
                    </a:lnTo>
                    <a:lnTo>
                      <a:pt x="82" y="56"/>
                    </a:lnTo>
                    <a:lnTo>
                      <a:pt x="82" y="60"/>
                    </a:lnTo>
                    <a:lnTo>
                      <a:pt x="82" y="62"/>
                    </a:lnTo>
                    <a:lnTo>
                      <a:pt x="78" y="62"/>
                    </a:lnTo>
                    <a:lnTo>
                      <a:pt x="78" y="62"/>
                    </a:lnTo>
                    <a:lnTo>
                      <a:pt x="78" y="66"/>
                    </a:lnTo>
                    <a:lnTo>
                      <a:pt x="78" y="70"/>
                    </a:lnTo>
                    <a:lnTo>
                      <a:pt x="78" y="70"/>
                    </a:lnTo>
                    <a:lnTo>
                      <a:pt x="78" y="70"/>
                    </a:lnTo>
                    <a:lnTo>
                      <a:pt x="78" y="70"/>
                    </a:lnTo>
                    <a:lnTo>
                      <a:pt x="78" y="70"/>
                    </a:lnTo>
                    <a:lnTo>
                      <a:pt x="78" y="74"/>
                    </a:lnTo>
                    <a:lnTo>
                      <a:pt x="78" y="78"/>
                    </a:lnTo>
                    <a:lnTo>
                      <a:pt x="78" y="78"/>
                    </a:lnTo>
                    <a:lnTo>
                      <a:pt x="78" y="78"/>
                    </a:lnTo>
                    <a:lnTo>
                      <a:pt x="78" y="78"/>
                    </a:lnTo>
                    <a:lnTo>
                      <a:pt x="78" y="78"/>
                    </a:lnTo>
                    <a:lnTo>
                      <a:pt x="78" y="78"/>
                    </a:lnTo>
                    <a:lnTo>
                      <a:pt x="78" y="82"/>
                    </a:lnTo>
                    <a:lnTo>
                      <a:pt x="82" y="86"/>
                    </a:lnTo>
                    <a:lnTo>
                      <a:pt x="82" y="86"/>
                    </a:lnTo>
                    <a:lnTo>
                      <a:pt x="82" y="88"/>
                    </a:lnTo>
                    <a:lnTo>
                      <a:pt x="82" y="88"/>
                    </a:lnTo>
                    <a:lnTo>
                      <a:pt x="82" y="88"/>
                    </a:lnTo>
                    <a:lnTo>
                      <a:pt x="82" y="88"/>
                    </a:lnTo>
                    <a:lnTo>
                      <a:pt x="82" y="88"/>
                    </a:lnTo>
                    <a:lnTo>
                      <a:pt x="82" y="88"/>
                    </a:lnTo>
                    <a:lnTo>
                      <a:pt x="86" y="88"/>
                    </a:lnTo>
                    <a:lnTo>
                      <a:pt x="86" y="92"/>
                    </a:lnTo>
                    <a:lnTo>
                      <a:pt x="82" y="92"/>
                    </a:lnTo>
                    <a:lnTo>
                      <a:pt x="82" y="92"/>
                    </a:lnTo>
                    <a:lnTo>
                      <a:pt x="86" y="96"/>
                    </a:lnTo>
                    <a:lnTo>
                      <a:pt x="86" y="96"/>
                    </a:lnTo>
                    <a:lnTo>
                      <a:pt x="86" y="96"/>
                    </a:lnTo>
                    <a:lnTo>
                      <a:pt x="86" y="96"/>
                    </a:lnTo>
                    <a:lnTo>
                      <a:pt x="86" y="96"/>
                    </a:lnTo>
                    <a:lnTo>
                      <a:pt x="82" y="96"/>
                    </a:lnTo>
                    <a:lnTo>
                      <a:pt x="82" y="96"/>
                    </a:lnTo>
                    <a:lnTo>
                      <a:pt x="82" y="96"/>
                    </a:lnTo>
                    <a:lnTo>
                      <a:pt x="82" y="96"/>
                    </a:lnTo>
                    <a:lnTo>
                      <a:pt x="82" y="96"/>
                    </a:lnTo>
                    <a:lnTo>
                      <a:pt x="82" y="96"/>
                    </a:lnTo>
                    <a:lnTo>
                      <a:pt x="82" y="96"/>
                    </a:lnTo>
                    <a:lnTo>
                      <a:pt x="82" y="96"/>
                    </a:lnTo>
                    <a:lnTo>
                      <a:pt x="78" y="96"/>
                    </a:lnTo>
                    <a:lnTo>
                      <a:pt x="78" y="96"/>
                    </a:lnTo>
                    <a:lnTo>
                      <a:pt x="78" y="96"/>
                    </a:lnTo>
                    <a:lnTo>
                      <a:pt x="78" y="92"/>
                    </a:lnTo>
                    <a:lnTo>
                      <a:pt x="78" y="92"/>
                    </a:lnTo>
                    <a:lnTo>
                      <a:pt x="78" y="92"/>
                    </a:lnTo>
                    <a:lnTo>
                      <a:pt x="78" y="92"/>
                    </a:lnTo>
                    <a:lnTo>
                      <a:pt x="78" y="92"/>
                    </a:lnTo>
                    <a:lnTo>
                      <a:pt x="78" y="92"/>
                    </a:lnTo>
                    <a:lnTo>
                      <a:pt x="78" y="92"/>
                    </a:lnTo>
                    <a:lnTo>
                      <a:pt x="78" y="96"/>
                    </a:lnTo>
                    <a:lnTo>
                      <a:pt x="78" y="96"/>
                    </a:lnTo>
                    <a:lnTo>
                      <a:pt x="76" y="96"/>
                    </a:lnTo>
                    <a:lnTo>
                      <a:pt x="76" y="96"/>
                    </a:lnTo>
                    <a:lnTo>
                      <a:pt x="76" y="96"/>
                    </a:lnTo>
                    <a:lnTo>
                      <a:pt x="76" y="96"/>
                    </a:lnTo>
                    <a:lnTo>
                      <a:pt x="76" y="96"/>
                    </a:lnTo>
                    <a:lnTo>
                      <a:pt x="76" y="96"/>
                    </a:lnTo>
                    <a:lnTo>
                      <a:pt x="76" y="96"/>
                    </a:lnTo>
                    <a:lnTo>
                      <a:pt x="72" y="96"/>
                    </a:lnTo>
                    <a:lnTo>
                      <a:pt x="72" y="96"/>
                    </a:lnTo>
                    <a:lnTo>
                      <a:pt x="72" y="96"/>
                    </a:lnTo>
                    <a:lnTo>
                      <a:pt x="68" y="96"/>
                    </a:lnTo>
                    <a:lnTo>
                      <a:pt x="68" y="92"/>
                    </a:lnTo>
                    <a:lnTo>
                      <a:pt x="68" y="92"/>
                    </a:lnTo>
                    <a:lnTo>
                      <a:pt x="68" y="92"/>
                    </a:lnTo>
                    <a:lnTo>
                      <a:pt x="68" y="92"/>
                    </a:lnTo>
                    <a:lnTo>
                      <a:pt x="68" y="92"/>
                    </a:lnTo>
                    <a:lnTo>
                      <a:pt x="72" y="92"/>
                    </a:lnTo>
                    <a:lnTo>
                      <a:pt x="72" y="92"/>
                    </a:lnTo>
                    <a:lnTo>
                      <a:pt x="72" y="92"/>
                    </a:lnTo>
                    <a:lnTo>
                      <a:pt x="72" y="92"/>
                    </a:lnTo>
                    <a:lnTo>
                      <a:pt x="72" y="92"/>
                    </a:lnTo>
                    <a:lnTo>
                      <a:pt x="72" y="92"/>
                    </a:lnTo>
                    <a:lnTo>
                      <a:pt x="72" y="92"/>
                    </a:lnTo>
                    <a:lnTo>
                      <a:pt x="72" y="92"/>
                    </a:lnTo>
                    <a:lnTo>
                      <a:pt x="72" y="92"/>
                    </a:lnTo>
                    <a:lnTo>
                      <a:pt x="72" y="92"/>
                    </a:lnTo>
                    <a:lnTo>
                      <a:pt x="68" y="92"/>
                    </a:lnTo>
                    <a:lnTo>
                      <a:pt x="68" y="92"/>
                    </a:lnTo>
                    <a:lnTo>
                      <a:pt x="68" y="92"/>
                    </a:lnTo>
                    <a:lnTo>
                      <a:pt x="64" y="92"/>
                    </a:lnTo>
                    <a:lnTo>
                      <a:pt x="60" y="92"/>
                    </a:lnTo>
                    <a:lnTo>
                      <a:pt x="60" y="92"/>
                    </a:lnTo>
                    <a:lnTo>
                      <a:pt x="60" y="92"/>
                    </a:lnTo>
                    <a:lnTo>
                      <a:pt x="60" y="92"/>
                    </a:lnTo>
                    <a:lnTo>
                      <a:pt x="56" y="96"/>
                    </a:lnTo>
                    <a:lnTo>
                      <a:pt x="56" y="96"/>
                    </a:lnTo>
                    <a:lnTo>
                      <a:pt x="56" y="96"/>
                    </a:lnTo>
                    <a:lnTo>
                      <a:pt x="56" y="96"/>
                    </a:lnTo>
                    <a:lnTo>
                      <a:pt x="56" y="96"/>
                    </a:lnTo>
                    <a:lnTo>
                      <a:pt x="56" y="96"/>
                    </a:lnTo>
                    <a:lnTo>
                      <a:pt x="56" y="96"/>
                    </a:lnTo>
                    <a:lnTo>
                      <a:pt x="60" y="96"/>
                    </a:lnTo>
                    <a:lnTo>
                      <a:pt x="60" y="96"/>
                    </a:lnTo>
                    <a:lnTo>
                      <a:pt x="60" y="96"/>
                    </a:lnTo>
                    <a:lnTo>
                      <a:pt x="60" y="96"/>
                    </a:lnTo>
                    <a:lnTo>
                      <a:pt x="60" y="96"/>
                    </a:lnTo>
                    <a:lnTo>
                      <a:pt x="64" y="92"/>
                    </a:lnTo>
                    <a:lnTo>
                      <a:pt x="64" y="92"/>
                    </a:lnTo>
                    <a:lnTo>
                      <a:pt x="64" y="92"/>
                    </a:lnTo>
                    <a:lnTo>
                      <a:pt x="64" y="92"/>
                    </a:lnTo>
                    <a:lnTo>
                      <a:pt x="64" y="92"/>
                    </a:lnTo>
                    <a:lnTo>
                      <a:pt x="68" y="92"/>
                    </a:lnTo>
                    <a:lnTo>
                      <a:pt x="68" y="96"/>
                    </a:lnTo>
                    <a:lnTo>
                      <a:pt x="64" y="96"/>
                    </a:lnTo>
                    <a:lnTo>
                      <a:pt x="64" y="96"/>
                    </a:lnTo>
                    <a:lnTo>
                      <a:pt x="64" y="96"/>
                    </a:lnTo>
                    <a:lnTo>
                      <a:pt x="60" y="96"/>
                    </a:lnTo>
                    <a:lnTo>
                      <a:pt x="56" y="96"/>
                    </a:lnTo>
                    <a:lnTo>
                      <a:pt x="56" y="96"/>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0" y="96"/>
                    </a:lnTo>
                    <a:lnTo>
                      <a:pt x="50" y="96"/>
                    </a:lnTo>
                    <a:lnTo>
                      <a:pt x="50" y="96"/>
                    </a:lnTo>
                    <a:lnTo>
                      <a:pt x="50" y="96"/>
                    </a:lnTo>
                    <a:lnTo>
                      <a:pt x="50" y="96"/>
                    </a:lnTo>
                    <a:lnTo>
                      <a:pt x="50" y="96"/>
                    </a:lnTo>
                    <a:lnTo>
                      <a:pt x="50" y="96"/>
                    </a:lnTo>
                    <a:lnTo>
                      <a:pt x="50" y="96"/>
                    </a:lnTo>
                    <a:lnTo>
                      <a:pt x="50" y="96"/>
                    </a:lnTo>
                    <a:lnTo>
                      <a:pt x="50" y="96"/>
                    </a:lnTo>
                    <a:close/>
                    <a:moveTo>
                      <a:pt x="78" y="96"/>
                    </a:moveTo>
                    <a:lnTo>
                      <a:pt x="78" y="96"/>
                    </a:lnTo>
                    <a:lnTo>
                      <a:pt x="78" y="96"/>
                    </a:lnTo>
                    <a:lnTo>
                      <a:pt x="78" y="96"/>
                    </a:lnTo>
                    <a:lnTo>
                      <a:pt x="78" y="96"/>
                    </a:lnTo>
                    <a:lnTo>
                      <a:pt x="78" y="96"/>
                    </a:lnTo>
                    <a:lnTo>
                      <a:pt x="78" y="9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4" name="Freeform 141">
                <a:extLst>
                  <a:ext uri="{FF2B5EF4-FFF2-40B4-BE49-F238E27FC236}">
                    <a16:creationId xmlns:a16="http://schemas.microsoft.com/office/drawing/2014/main" id="{8411667D-539C-4825-A7CD-7CE0EECC9616}"/>
                  </a:ext>
                </a:extLst>
              </p:cNvPr>
              <p:cNvSpPr>
                <a:spLocks/>
              </p:cNvSpPr>
              <p:nvPr/>
            </p:nvSpPr>
            <p:spPr bwMode="auto">
              <a:xfrm>
                <a:off x="5379468" y="9645993"/>
                <a:ext cx="48792" cy="52278"/>
              </a:xfrm>
              <a:custGeom>
                <a:avLst/>
                <a:gdLst>
                  <a:gd name="T0" fmla="*/ 24 w 28"/>
                  <a:gd name="T1" fmla="*/ 4 h 30"/>
                  <a:gd name="T2" fmla="*/ 28 w 28"/>
                  <a:gd name="T3" fmla="*/ 8 h 30"/>
                  <a:gd name="T4" fmla="*/ 28 w 28"/>
                  <a:gd name="T5" fmla="*/ 12 h 30"/>
                  <a:gd name="T6" fmla="*/ 28 w 28"/>
                  <a:gd name="T7" fmla="*/ 12 h 30"/>
                  <a:gd name="T8" fmla="*/ 24 w 28"/>
                  <a:gd name="T9" fmla="*/ 12 h 30"/>
                  <a:gd name="T10" fmla="*/ 24 w 28"/>
                  <a:gd name="T11" fmla="*/ 16 h 30"/>
                  <a:gd name="T12" fmla="*/ 24 w 28"/>
                  <a:gd name="T13" fmla="*/ 16 h 30"/>
                  <a:gd name="T14" fmla="*/ 20 w 28"/>
                  <a:gd name="T15" fmla="*/ 16 h 30"/>
                  <a:gd name="T16" fmla="*/ 20 w 28"/>
                  <a:gd name="T17" fmla="*/ 16 h 30"/>
                  <a:gd name="T18" fmla="*/ 20 w 28"/>
                  <a:gd name="T19" fmla="*/ 16 h 30"/>
                  <a:gd name="T20" fmla="*/ 16 w 28"/>
                  <a:gd name="T21" fmla="*/ 18 h 30"/>
                  <a:gd name="T22" fmla="*/ 16 w 28"/>
                  <a:gd name="T23" fmla="*/ 18 h 30"/>
                  <a:gd name="T24" fmla="*/ 16 w 28"/>
                  <a:gd name="T25" fmla="*/ 18 h 30"/>
                  <a:gd name="T26" fmla="*/ 12 w 28"/>
                  <a:gd name="T27" fmla="*/ 18 h 30"/>
                  <a:gd name="T28" fmla="*/ 12 w 28"/>
                  <a:gd name="T29" fmla="*/ 18 h 30"/>
                  <a:gd name="T30" fmla="*/ 16 w 28"/>
                  <a:gd name="T31" fmla="*/ 22 h 30"/>
                  <a:gd name="T32" fmla="*/ 16 w 28"/>
                  <a:gd name="T33" fmla="*/ 22 h 30"/>
                  <a:gd name="T34" fmla="*/ 16 w 28"/>
                  <a:gd name="T35" fmla="*/ 18 h 30"/>
                  <a:gd name="T36" fmla="*/ 20 w 28"/>
                  <a:gd name="T37" fmla="*/ 18 h 30"/>
                  <a:gd name="T38" fmla="*/ 20 w 28"/>
                  <a:gd name="T39" fmla="*/ 18 h 30"/>
                  <a:gd name="T40" fmla="*/ 20 w 28"/>
                  <a:gd name="T41" fmla="*/ 18 h 30"/>
                  <a:gd name="T42" fmla="*/ 20 w 28"/>
                  <a:gd name="T43" fmla="*/ 18 h 30"/>
                  <a:gd name="T44" fmla="*/ 24 w 28"/>
                  <a:gd name="T45" fmla="*/ 18 h 30"/>
                  <a:gd name="T46" fmla="*/ 24 w 28"/>
                  <a:gd name="T47" fmla="*/ 22 h 30"/>
                  <a:gd name="T48" fmla="*/ 24 w 28"/>
                  <a:gd name="T49" fmla="*/ 22 h 30"/>
                  <a:gd name="T50" fmla="*/ 24 w 28"/>
                  <a:gd name="T51" fmla="*/ 26 h 30"/>
                  <a:gd name="T52" fmla="*/ 20 w 28"/>
                  <a:gd name="T53" fmla="*/ 30 h 30"/>
                  <a:gd name="T54" fmla="*/ 20 w 28"/>
                  <a:gd name="T55" fmla="*/ 30 h 30"/>
                  <a:gd name="T56" fmla="*/ 16 w 28"/>
                  <a:gd name="T57" fmla="*/ 30 h 30"/>
                  <a:gd name="T58" fmla="*/ 16 w 28"/>
                  <a:gd name="T59" fmla="*/ 30 h 30"/>
                  <a:gd name="T60" fmla="*/ 16 w 28"/>
                  <a:gd name="T61" fmla="*/ 30 h 30"/>
                  <a:gd name="T62" fmla="*/ 16 w 28"/>
                  <a:gd name="T63" fmla="*/ 30 h 30"/>
                  <a:gd name="T64" fmla="*/ 12 w 28"/>
                  <a:gd name="T65" fmla="*/ 30 h 30"/>
                  <a:gd name="T66" fmla="*/ 8 w 28"/>
                  <a:gd name="T67" fmla="*/ 30 h 30"/>
                  <a:gd name="T68" fmla="*/ 8 w 28"/>
                  <a:gd name="T69" fmla="*/ 30 h 30"/>
                  <a:gd name="T70" fmla="*/ 4 w 28"/>
                  <a:gd name="T71" fmla="*/ 30 h 30"/>
                  <a:gd name="T72" fmla="*/ 4 w 28"/>
                  <a:gd name="T73" fmla="*/ 30 h 30"/>
                  <a:gd name="T74" fmla="*/ 4 w 28"/>
                  <a:gd name="T75" fmla="*/ 30 h 30"/>
                  <a:gd name="T76" fmla="*/ 4 w 28"/>
                  <a:gd name="T77" fmla="*/ 30 h 30"/>
                  <a:gd name="T78" fmla="*/ 4 w 28"/>
                  <a:gd name="T79" fmla="*/ 26 h 30"/>
                  <a:gd name="T80" fmla="*/ 4 w 28"/>
                  <a:gd name="T81" fmla="*/ 26 h 30"/>
                  <a:gd name="T82" fmla="*/ 0 w 28"/>
                  <a:gd name="T83" fmla="*/ 22 h 30"/>
                  <a:gd name="T84" fmla="*/ 4 w 28"/>
                  <a:gd name="T85" fmla="*/ 18 h 30"/>
                  <a:gd name="T86" fmla="*/ 4 w 28"/>
                  <a:gd name="T87" fmla="*/ 16 h 30"/>
                  <a:gd name="T88" fmla="*/ 8 w 28"/>
                  <a:gd name="T89" fmla="*/ 12 h 30"/>
                  <a:gd name="T90" fmla="*/ 8 w 28"/>
                  <a:gd name="T91" fmla="*/ 12 h 30"/>
                  <a:gd name="T92" fmla="*/ 8 w 28"/>
                  <a:gd name="T93" fmla="*/ 8 h 30"/>
                  <a:gd name="T94" fmla="*/ 12 w 28"/>
                  <a:gd name="T95" fmla="*/ 8 h 30"/>
                  <a:gd name="T96" fmla="*/ 12 w 28"/>
                  <a:gd name="T97" fmla="*/ 4 h 30"/>
                  <a:gd name="T98" fmla="*/ 12 w 28"/>
                  <a:gd name="T99" fmla="*/ 4 h 30"/>
                  <a:gd name="T100" fmla="*/ 12 w 28"/>
                  <a:gd name="T101" fmla="*/ 4 h 30"/>
                  <a:gd name="T102" fmla="*/ 16 w 28"/>
                  <a:gd name="T103" fmla="*/ 4 h 30"/>
                  <a:gd name="T104" fmla="*/ 16 w 28"/>
                  <a:gd name="T105" fmla="*/ 4 h 30"/>
                  <a:gd name="T106" fmla="*/ 16 w 28"/>
                  <a:gd name="T107" fmla="*/ 8 h 30"/>
                  <a:gd name="T108" fmla="*/ 16 w 28"/>
                  <a:gd name="T109" fmla="*/ 4 h 30"/>
                  <a:gd name="T110" fmla="*/ 20 w 28"/>
                  <a:gd name="T111" fmla="*/ 0 h 30"/>
                  <a:gd name="T112" fmla="*/ 24 w 28"/>
                  <a:gd name="T113" fmla="*/ 0 h 30"/>
                  <a:gd name="T114" fmla="*/ 24 w 28"/>
                  <a:gd name="T115" fmla="*/ 4 h 30"/>
                  <a:gd name="T116" fmla="*/ 24 w 28"/>
                  <a:gd name="T117" fmla="*/ 4 h 30"/>
                  <a:gd name="T118" fmla="*/ 24 w 28"/>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0">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18"/>
                    </a:lnTo>
                    <a:lnTo>
                      <a:pt x="16" y="18"/>
                    </a:lnTo>
                    <a:lnTo>
                      <a:pt x="16" y="18"/>
                    </a:lnTo>
                    <a:lnTo>
                      <a:pt x="16" y="18"/>
                    </a:lnTo>
                    <a:lnTo>
                      <a:pt x="16" y="18"/>
                    </a:lnTo>
                    <a:lnTo>
                      <a:pt x="16" y="18"/>
                    </a:lnTo>
                    <a:lnTo>
                      <a:pt x="16" y="18"/>
                    </a:lnTo>
                    <a:lnTo>
                      <a:pt x="12" y="18"/>
                    </a:lnTo>
                    <a:lnTo>
                      <a:pt x="12" y="18"/>
                    </a:lnTo>
                    <a:lnTo>
                      <a:pt x="12" y="18"/>
                    </a:lnTo>
                    <a:lnTo>
                      <a:pt x="12" y="22"/>
                    </a:lnTo>
                    <a:lnTo>
                      <a:pt x="16" y="22"/>
                    </a:lnTo>
                    <a:lnTo>
                      <a:pt x="16" y="22"/>
                    </a:lnTo>
                    <a:lnTo>
                      <a:pt x="16" y="22"/>
                    </a:lnTo>
                    <a:lnTo>
                      <a:pt x="16" y="22"/>
                    </a:lnTo>
                    <a:lnTo>
                      <a:pt x="16" y="18"/>
                    </a:lnTo>
                    <a:lnTo>
                      <a:pt x="16" y="18"/>
                    </a:lnTo>
                    <a:lnTo>
                      <a:pt x="20" y="18"/>
                    </a:lnTo>
                    <a:lnTo>
                      <a:pt x="20" y="18"/>
                    </a:lnTo>
                    <a:lnTo>
                      <a:pt x="20" y="18"/>
                    </a:lnTo>
                    <a:lnTo>
                      <a:pt x="20" y="18"/>
                    </a:lnTo>
                    <a:lnTo>
                      <a:pt x="20" y="18"/>
                    </a:lnTo>
                    <a:lnTo>
                      <a:pt x="20" y="18"/>
                    </a:lnTo>
                    <a:lnTo>
                      <a:pt x="20" y="18"/>
                    </a:lnTo>
                    <a:lnTo>
                      <a:pt x="24" y="18"/>
                    </a:lnTo>
                    <a:lnTo>
                      <a:pt x="24" y="18"/>
                    </a:lnTo>
                    <a:lnTo>
                      <a:pt x="24" y="22"/>
                    </a:lnTo>
                    <a:lnTo>
                      <a:pt x="24" y="22"/>
                    </a:lnTo>
                    <a:lnTo>
                      <a:pt x="24" y="22"/>
                    </a:lnTo>
                    <a:lnTo>
                      <a:pt x="24" y="22"/>
                    </a:lnTo>
                    <a:lnTo>
                      <a:pt x="24" y="22"/>
                    </a:lnTo>
                    <a:lnTo>
                      <a:pt x="24" y="26"/>
                    </a:lnTo>
                    <a:lnTo>
                      <a:pt x="20" y="26"/>
                    </a:lnTo>
                    <a:lnTo>
                      <a:pt x="20" y="30"/>
                    </a:lnTo>
                    <a:lnTo>
                      <a:pt x="20" y="30"/>
                    </a:lnTo>
                    <a:lnTo>
                      <a:pt x="20" y="30"/>
                    </a:lnTo>
                    <a:lnTo>
                      <a:pt x="20" y="30"/>
                    </a:lnTo>
                    <a:lnTo>
                      <a:pt x="16" y="30"/>
                    </a:lnTo>
                    <a:lnTo>
                      <a:pt x="16" y="30"/>
                    </a:lnTo>
                    <a:lnTo>
                      <a:pt x="16" y="30"/>
                    </a:lnTo>
                    <a:lnTo>
                      <a:pt x="16" y="30"/>
                    </a:lnTo>
                    <a:lnTo>
                      <a:pt x="16" y="30"/>
                    </a:lnTo>
                    <a:lnTo>
                      <a:pt x="16" y="30"/>
                    </a:lnTo>
                    <a:lnTo>
                      <a:pt x="16" y="30"/>
                    </a:lnTo>
                    <a:lnTo>
                      <a:pt x="12" y="30"/>
                    </a:lnTo>
                    <a:lnTo>
                      <a:pt x="12" y="30"/>
                    </a:lnTo>
                    <a:lnTo>
                      <a:pt x="12" y="30"/>
                    </a:lnTo>
                    <a:lnTo>
                      <a:pt x="8" y="30"/>
                    </a:lnTo>
                    <a:lnTo>
                      <a:pt x="8" y="30"/>
                    </a:lnTo>
                    <a:lnTo>
                      <a:pt x="8" y="30"/>
                    </a:lnTo>
                    <a:lnTo>
                      <a:pt x="4" y="30"/>
                    </a:lnTo>
                    <a:lnTo>
                      <a:pt x="4" y="30"/>
                    </a:lnTo>
                    <a:lnTo>
                      <a:pt x="4" y="30"/>
                    </a:lnTo>
                    <a:lnTo>
                      <a:pt x="4" y="30"/>
                    </a:lnTo>
                    <a:lnTo>
                      <a:pt x="4" y="30"/>
                    </a:lnTo>
                    <a:lnTo>
                      <a:pt x="4" y="30"/>
                    </a:lnTo>
                    <a:lnTo>
                      <a:pt x="4" y="30"/>
                    </a:lnTo>
                    <a:lnTo>
                      <a:pt x="4" y="30"/>
                    </a:lnTo>
                    <a:lnTo>
                      <a:pt x="4" y="30"/>
                    </a:lnTo>
                    <a:lnTo>
                      <a:pt x="4" y="26"/>
                    </a:lnTo>
                    <a:lnTo>
                      <a:pt x="4" y="26"/>
                    </a:lnTo>
                    <a:lnTo>
                      <a:pt x="4" y="26"/>
                    </a:lnTo>
                    <a:lnTo>
                      <a:pt x="4" y="22"/>
                    </a:lnTo>
                    <a:lnTo>
                      <a:pt x="0" y="22"/>
                    </a:lnTo>
                    <a:lnTo>
                      <a:pt x="4" y="18"/>
                    </a:lnTo>
                    <a:lnTo>
                      <a:pt x="4" y="18"/>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lnTo>
                      <a:pt x="24" y="4"/>
                    </a:lnTo>
                    <a:lnTo>
                      <a:pt x="2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5" name="Freeform 142">
                <a:extLst>
                  <a:ext uri="{FF2B5EF4-FFF2-40B4-BE49-F238E27FC236}">
                    <a16:creationId xmlns:a16="http://schemas.microsoft.com/office/drawing/2014/main" id="{62B23577-F29B-4C5A-AE0C-84DA767764AD}"/>
                  </a:ext>
                </a:extLst>
              </p:cNvPr>
              <p:cNvSpPr>
                <a:spLocks/>
              </p:cNvSpPr>
              <p:nvPr/>
            </p:nvSpPr>
            <p:spPr bwMode="auto">
              <a:xfrm>
                <a:off x="4964733" y="9060485"/>
                <a:ext cx="296239" cy="299724"/>
              </a:xfrm>
              <a:custGeom>
                <a:avLst/>
                <a:gdLst>
                  <a:gd name="T0" fmla="*/ 108 w 170"/>
                  <a:gd name="T1" fmla="*/ 8 h 172"/>
                  <a:gd name="T2" fmla="*/ 118 w 170"/>
                  <a:gd name="T3" fmla="*/ 12 h 172"/>
                  <a:gd name="T4" fmla="*/ 130 w 170"/>
                  <a:gd name="T5" fmla="*/ 8 h 172"/>
                  <a:gd name="T6" fmla="*/ 138 w 170"/>
                  <a:gd name="T7" fmla="*/ 18 h 172"/>
                  <a:gd name="T8" fmla="*/ 142 w 170"/>
                  <a:gd name="T9" fmla="*/ 34 h 172"/>
                  <a:gd name="T10" fmla="*/ 142 w 170"/>
                  <a:gd name="T11" fmla="*/ 48 h 172"/>
                  <a:gd name="T12" fmla="*/ 138 w 170"/>
                  <a:gd name="T13" fmla="*/ 64 h 172"/>
                  <a:gd name="T14" fmla="*/ 130 w 170"/>
                  <a:gd name="T15" fmla="*/ 68 h 172"/>
                  <a:gd name="T16" fmla="*/ 122 w 170"/>
                  <a:gd name="T17" fmla="*/ 60 h 172"/>
                  <a:gd name="T18" fmla="*/ 114 w 170"/>
                  <a:gd name="T19" fmla="*/ 46 h 172"/>
                  <a:gd name="T20" fmla="*/ 112 w 170"/>
                  <a:gd name="T21" fmla="*/ 30 h 172"/>
                  <a:gd name="T22" fmla="*/ 112 w 170"/>
                  <a:gd name="T23" fmla="*/ 42 h 172"/>
                  <a:gd name="T24" fmla="*/ 114 w 170"/>
                  <a:gd name="T25" fmla="*/ 52 h 172"/>
                  <a:gd name="T26" fmla="*/ 122 w 170"/>
                  <a:gd name="T27" fmla="*/ 64 h 172"/>
                  <a:gd name="T28" fmla="*/ 122 w 170"/>
                  <a:gd name="T29" fmla="*/ 72 h 172"/>
                  <a:gd name="T30" fmla="*/ 126 w 170"/>
                  <a:gd name="T31" fmla="*/ 82 h 172"/>
                  <a:gd name="T32" fmla="*/ 134 w 170"/>
                  <a:gd name="T33" fmla="*/ 98 h 172"/>
                  <a:gd name="T34" fmla="*/ 142 w 170"/>
                  <a:gd name="T35" fmla="*/ 112 h 172"/>
                  <a:gd name="T36" fmla="*/ 144 w 170"/>
                  <a:gd name="T37" fmla="*/ 124 h 172"/>
                  <a:gd name="T38" fmla="*/ 152 w 170"/>
                  <a:gd name="T39" fmla="*/ 134 h 172"/>
                  <a:gd name="T40" fmla="*/ 152 w 170"/>
                  <a:gd name="T41" fmla="*/ 142 h 172"/>
                  <a:gd name="T42" fmla="*/ 152 w 170"/>
                  <a:gd name="T43" fmla="*/ 158 h 172"/>
                  <a:gd name="T44" fmla="*/ 164 w 170"/>
                  <a:gd name="T45" fmla="*/ 164 h 172"/>
                  <a:gd name="T46" fmla="*/ 170 w 170"/>
                  <a:gd name="T47" fmla="*/ 172 h 172"/>
                  <a:gd name="T48" fmla="*/ 156 w 170"/>
                  <a:gd name="T49" fmla="*/ 172 h 172"/>
                  <a:gd name="T50" fmla="*/ 142 w 170"/>
                  <a:gd name="T51" fmla="*/ 172 h 172"/>
                  <a:gd name="T52" fmla="*/ 122 w 170"/>
                  <a:gd name="T53" fmla="*/ 172 h 172"/>
                  <a:gd name="T54" fmla="*/ 100 w 170"/>
                  <a:gd name="T55" fmla="*/ 172 h 172"/>
                  <a:gd name="T56" fmla="*/ 92 w 170"/>
                  <a:gd name="T57" fmla="*/ 168 h 172"/>
                  <a:gd name="T58" fmla="*/ 82 w 170"/>
                  <a:gd name="T59" fmla="*/ 172 h 172"/>
                  <a:gd name="T60" fmla="*/ 62 w 170"/>
                  <a:gd name="T61" fmla="*/ 172 h 172"/>
                  <a:gd name="T62" fmla="*/ 42 w 170"/>
                  <a:gd name="T63" fmla="*/ 172 h 172"/>
                  <a:gd name="T64" fmla="*/ 26 w 170"/>
                  <a:gd name="T65" fmla="*/ 172 h 172"/>
                  <a:gd name="T66" fmla="*/ 4 w 170"/>
                  <a:gd name="T67" fmla="*/ 172 h 172"/>
                  <a:gd name="T68" fmla="*/ 4 w 170"/>
                  <a:gd name="T69" fmla="*/ 130 h 172"/>
                  <a:gd name="T70" fmla="*/ 4 w 170"/>
                  <a:gd name="T71" fmla="*/ 102 h 172"/>
                  <a:gd name="T72" fmla="*/ 4 w 170"/>
                  <a:gd name="T73" fmla="*/ 82 h 172"/>
                  <a:gd name="T74" fmla="*/ 4 w 170"/>
                  <a:gd name="T75" fmla="*/ 64 h 172"/>
                  <a:gd name="T76" fmla="*/ 4 w 170"/>
                  <a:gd name="T77" fmla="*/ 42 h 172"/>
                  <a:gd name="T78" fmla="*/ 0 w 170"/>
                  <a:gd name="T79" fmla="*/ 26 h 172"/>
                  <a:gd name="T80" fmla="*/ 4 w 170"/>
                  <a:gd name="T81" fmla="*/ 12 h 172"/>
                  <a:gd name="T82" fmla="*/ 4 w 170"/>
                  <a:gd name="T83" fmla="*/ 0 h 172"/>
                  <a:gd name="T84" fmla="*/ 18 w 170"/>
                  <a:gd name="T85" fmla="*/ 0 h 172"/>
                  <a:gd name="T86" fmla="*/ 30 w 170"/>
                  <a:gd name="T87" fmla="*/ 4 h 172"/>
                  <a:gd name="T88" fmla="*/ 42 w 170"/>
                  <a:gd name="T89" fmla="*/ 8 h 172"/>
                  <a:gd name="T90" fmla="*/ 56 w 170"/>
                  <a:gd name="T91" fmla="*/ 12 h 172"/>
                  <a:gd name="T92" fmla="*/ 70 w 170"/>
                  <a:gd name="T93" fmla="*/ 12 h 172"/>
                  <a:gd name="T94" fmla="*/ 74 w 170"/>
                  <a:gd name="T95" fmla="*/ 8 h 172"/>
                  <a:gd name="T96" fmla="*/ 78 w 170"/>
                  <a:gd name="T97" fmla="*/ 4 h 172"/>
                  <a:gd name="T98" fmla="*/ 86 w 170"/>
                  <a:gd name="T99" fmla="*/ 4 h 172"/>
                  <a:gd name="T100" fmla="*/ 88 w 170"/>
                  <a:gd name="T101" fmla="*/ 0 h 172"/>
                  <a:gd name="T102" fmla="*/ 100 w 170"/>
                  <a:gd name="T103" fmla="*/ 4 h 172"/>
                  <a:gd name="T104" fmla="*/ 100 w 170"/>
                  <a:gd name="T105" fmla="*/ 4 h 172"/>
                  <a:gd name="T106" fmla="*/ 104 w 170"/>
                  <a:gd name="T107"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2">
                    <a:moveTo>
                      <a:pt x="104" y="8"/>
                    </a:moveTo>
                    <a:lnTo>
                      <a:pt x="108" y="8"/>
                    </a:lnTo>
                    <a:lnTo>
                      <a:pt x="104" y="8"/>
                    </a:lnTo>
                    <a:lnTo>
                      <a:pt x="108" y="8"/>
                    </a:lnTo>
                    <a:lnTo>
                      <a:pt x="112" y="12"/>
                    </a:lnTo>
                    <a:lnTo>
                      <a:pt x="114" y="8"/>
                    </a:lnTo>
                    <a:lnTo>
                      <a:pt x="118" y="8"/>
                    </a:lnTo>
                    <a:lnTo>
                      <a:pt x="118" y="12"/>
                    </a:lnTo>
                    <a:lnTo>
                      <a:pt x="118" y="8"/>
                    </a:lnTo>
                    <a:lnTo>
                      <a:pt x="122" y="8"/>
                    </a:lnTo>
                    <a:lnTo>
                      <a:pt x="126" y="8"/>
                    </a:lnTo>
                    <a:lnTo>
                      <a:pt x="130" y="8"/>
                    </a:lnTo>
                    <a:lnTo>
                      <a:pt x="134" y="4"/>
                    </a:lnTo>
                    <a:lnTo>
                      <a:pt x="134" y="8"/>
                    </a:lnTo>
                    <a:lnTo>
                      <a:pt x="138" y="16"/>
                    </a:lnTo>
                    <a:lnTo>
                      <a:pt x="138" y="18"/>
                    </a:lnTo>
                    <a:lnTo>
                      <a:pt x="138" y="22"/>
                    </a:lnTo>
                    <a:lnTo>
                      <a:pt x="142" y="26"/>
                    </a:lnTo>
                    <a:lnTo>
                      <a:pt x="142" y="30"/>
                    </a:lnTo>
                    <a:lnTo>
                      <a:pt x="142" y="34"/>
                    </a:lnTo>
                    <a:lnTo>
                      <a:pt x="142" y="38"/>
                    </a:lnTo>
                    <a:lnTo>
                      <a:pt x="142" y="42"/>
                    </a:lnTo>
                    <a:lnTo>
                      <a:pt x="142" y="46"/>
                    </a:lnTo>
                    <a:lnTo>
                      <a:pt x="142" y="48"/>
                    </a:lnTo>
                    <a:lnTo>
                      <a:pt x="138" y="52"/>
                    </a:lnTo>
                    <a:lnTo>
                      <a:pt x="138" y="56"/>
                    </a:lnTo>
                    <a:lnTo>
                      <a:pt x="138" y="60"/>
                    </a:lnTo>
                    <a:lnTo>
                      <a:pt x="138" y="64"/>
                    </a:lnTo>
                    <a:lnTo>
                      <a:pt x="138" y="68"/>
                    </a:lnTo>
                    <a:lnTo>
                      <a:pt x="134" y="68"/>
                    </a:lnTo>
                    <a:lnTo>
                      <a:pt x="134" y="72"/>
                    </a:lnTo>
                    <a:lnTo>
                      <a:pt x="130" y="68"/>
                    </a:lnTo>
                    <a:lnTo>
                      <a:pt x="126" y="68"/>
                    </a:lnTo>
                    <a:lnTo>
                      <a:pt x="126" y="64"/>
                    </a:lnTo>
                    <a:lnTo>
                      <a:pt x="126" y="60"/>
                    </a:lnTo>
                    <a:lnTo>
                      <a:pt x="122" y="60"/>
                    </a:lnTo>
                    <a:lnTo>
                      <a:pt x="118" y="56"/>
                    </a:lnTo>
                    <a:lnTo>
                      <a:pt x="118" y="52"/>
                    </a:lnTo>
                    <a:lnTo>
                      <a:pt x="118" y="48"/>
                    </a:lnTo>
                    <a:lnTo>
                      <a:pt x="114" y="46"/>
                    </a:lnTo>
                    <a:lnTo>
                      <a:pt x="112" y="42"/>
                    </a:lnTo>
                    <a:lnTo>
                      <a:pt x="112" y="38"/>
                    </a:lnTo>
                    <a:lnTo>
                      <a:pt x="112" y="34"/>
                    </a:lnTo>
                    <a:lnTo>
                      <a:pt x="112" y="30"/>
                    </a:lnTo>
                    <a:lnTo>
                      <a:pt x="108" y="30"/>
                    </a:lnTo>
                    <a:lnTo>
                      <a:pt x="108" y="34"/>
                    </a:lnTo>
                    <a:lnTo>
                      <a:pt x="108" y="38"/>
                    </a:lnTo>
                    <a:lnTo>
                      <a:pt x="112" y="42"/>
                    </a:lnTo>
                    <a:lnTo>
                      <a:pt x="112" y="46"/>
                    </a:lnTo>
                    <a:lnTo>
                      <a:pt x="112" y="48"/>
                    </a:lnTo>
                    <a:lnTo>
                      <a:pt x="112" y="52"/>
                    </a:lnTo>
                    <a:lnTo>
                      <a:pt x="114" y="52"/>
                    </a:lnTo>
                    <a:lnTo>
                      <a:pt x="114" y="56"/>
                    </a:lnTo>
                    <a:lnTo>
                      <a:pt x="118" y="60"/>
                    </a:lnTo>
                    <a:lnTo>
                      <a:pt x="118" y="64"/>
                    </a:lnTo>
                    <a:lnTo>
                      <a:pt x="122" y="64"/>
                    </a:lnTo>
                    <a:lnTo>
                      <a:pt x="122" y="68"/>
                    </a:lnTo>
                    <a:lnTo>
                      <a:pt x="122" y="72"/>
                    </a:lnTo>
                    <a:lnTo>
                      <a:pt x="122" y="68"/>
                    </a:lnTo>
                    <a:lnTo>
                      <a:pt x="122" y="72"/>
                    </a:lnTo>
                    <a:lnTo>
                      <a:pt x="122" y="74"/>
                    </a:lnTo>
                    <a:lnTo>
                      <a:pt x="126" y="74"/>
                    </a:lnTo>
                    <a:lnTo>
                      <a:pt x="126" y="78"/>
                    </a:lnTo>
                    <a:lnTo>
                      <a:pt x="126" y="82"/>
                    </a:lnTo>
                    <a:lnTo>
                      <a:pt x="130" y="86"/>
                    </a:lnTo>
                    <a:lnTo>
                      <a:pt x="130" y="90"/>
                    </a:lnTo>
                    <a:lnTo>
                      <a:pt x="130" y="94"/>
                    </a:lnTo>
                    <a:lnTo>
                      <a:pt x="134" y="98"/>
                    </a:lnTo>
                    <a:lnTo>
                      <a:pt x="134" y="102"/>
                    </a:lnTo>
                    <a:lnTo>
                      <a:pt x="138" y="104"/>
                    </a:lnTo>
                    <a:lnTo>
                      <a:pt x="138" y="108"/>
                    </a:lnTo>
                    <a:lnTo>
                      <a:pt x="142" y="112"/>
                    </a:lnTo>
                    <a:lnTo>
                      <a:pt x="142" y="116"/>
                    </a:lnTo>
                    <a:lnTo>
                      <a:pt x="142" y="120"/>
                    </a:lnTo>
                    <a:lnTo>
                      <a:pt x="144" y="120"/>
                    </a:lnTo>
                    <a:lnTo>
                      <a:pt x="144" y="124"/>
                    </a:lnTo>
                    <a:lnTo>
                      <a:pt x="144" y="128"/>
                    </a:lnTo>
                    <a:lnTo>
                      <a:pt x="148" y="130"/>
                    </a:lnTo>
                    <a:lnTo>
                      <a:pt x="148" y="134"/>
                    </a:lnTo>
                    <a:lnTo>
                      <a:pt x="152" y="134"/>
                    </a:lnTo>
                    <a:lnTo>
                      <a:pt x="152" y="138"/>
                    </a:lnTo>
                    <a:lnTo>
                      <a:pt x="156" y="138"/>
                    </a:lnTo>
                    <a:lnTo>
                      <a:pt x="152" y="138"/>
                    </a:lnTo>
                    <a:lnTo>
                      <a:pt x="152" y="142"/>
                    </a:lnTo>
                    <a:lnTo>
                      <a:pt x="152" y="146"/>
                    </a:lnTo>
                    <a:lnTo>
                      <a:pt x="152" y="150"/>
                    </a:lnTo>
                    <a:lnTo>
                      <a:pt x="152" y="154"/>
                    </a:lnTo>
                    <a:lnTo>
                      <a:pt x="152" y="158"/>
                    </a:lnTo>
                    <a:lnTo>
                      <a:pt x="156" y="158"/>
                    </a:lnTo>
                    <a:lnTo>
                      <a:pt x="156" y="160"/>
                    </a:lnTo>
                    <a:lnTo>
                      <a:pt x="160" y="160"/>
                    </a:lnTo>
                    <a:lnTo>
                      <a:pt x="164" y="164"/>
                    </a:lnTo>
                    <a:lnTo>
                      <a:pt x="164" y="168"/>
                    </a:lnTo>
                    <a:lnTo>
                      <a:pt x="168" y="168"/>
                    </a:lnTo>
                    <a:lnTo>
                      <a:pt x="168" y="172"/>
                    </a:lnTo>
                    <a:lnTo>
                      <a:pt x="170" y="172"/>
                    </a:lnTo>
                    <a:lnTo>
                      <a:pt x="168" y="172"/>
                    </a:lnTo>
                    <a:lnTo>
                      <a:pt x="164" y="172"/>
                    </a:lnTo>
                    <a:lnTo>
                      <a:pt x="160" y="172"/>
                    </a:lnTo>
                    <a:lnTo>
                      <a:pt x="156" y="172"/>
                    </a:lnTo>
                    <a:lnTo>
                      <a:pt x="152" y="172"/>
                    </a:lnTo>
                    <a:lnTo>
                      <a:pt x="148" y="172"/>
                    </a:lnTo>
                    <a:lnTo>
                      <a:pt x="144" y="172"/>
                    </a:lnTo>
                    <a:lnTo>
                      <a:pt x="142" y="172"/>
                    </a:lnTo>
                    <a:lnTo>
                      <a:pt x="134" y="172"/>
                    </a:lnTo>
                    <a:lnTo>
                      <a:pt x="130" y="172"/>
                    </a:lnTo>
                    <a:lnTo>
                      <a:pt x="126" y="172"/>
                    </a:lnTo>
                    <a:lnTo>
                      <a:pt x="122" y="172"/>
                    </a:lnTo>
                    <a:lnTo>
                      <a:pt x="118" y="172"/>
                    </a:lnTo>
                    <a:lnTo>
                      <a:pt x="112" y="172"/>
                    </a:lnTo>
                    <a:lnTo>
                      <a:pt x="108" y="172"/>
                    </a:lnTo>
                    <a:lnTo>
                      <a:pt x="100" y="172"/>
                    </a:lnTo>
                    <a:lnTo>
                      <a:pt x="96" y="172"/>
                    </a:lnTo>
                    <a:lnTo>
                      <a:pt x="92" y="172"/>
                    </a:lnTo>
                    <a:lnTo>
                      <a:pt x="96" y="172"/>
                    </a:lnTo>
                    <a:lnTo>
                      <a:pt x="92" y="168"/>
                    </a:lnTo>
                    <a:lnTo>
                      <a:pt x="92" y="172"/>
                    </a:lnTo>
                    <a:lnTo>
                      <a:pt x="88" y="172"/>
                    </a:lnTo>
                    <a:lnTo>
                      <a:pt x="86" y="172"/>
                    </a:lnTo>
                    <a:lnTo>
                      <a:pt x="82" y="172"/>
                    </a:lnTo>
                    <a:lnTo>
                      <a:pt x="78" y="172"/>
                    </a:lnTo>
                    <a:lnTo>
                      <a:pt x="74" y="172"/>
                    </a:lnTo>
                    <a:lnTo>
                      <a:pt x="66" y="172"/>
                    </a:lnTo>
                    <a:lnTo>
                      <a:pt x="62" y="172"/>
                    </a:lnTo>
                    <a:lnTo>
                      <a:pt x="58" y="172"/>
                    </a:lnTo>
                    <a:lnTo>
                      <a:pt x="56" y="172"/>
                    </a:lnTo>
                    <a:lnTo>
                      <a:pt x="48" y="172"/>
                    </a:lnTo>
                    <a:lnTo>
                      <a:pt x="42" y="172"/>
                    </a:lnTo>
                    <a:lnTo>
                      <a:pt x="38" y="172"/>
                    </a:lnTo>
                    <a:lnTo>
                      <a:pt x="34" y="172"/>
                    </a:lnTo>
                    <a:lnTo>
                      <a:pt x="30" y="172"/>
                    </a:lnTo>
                    <a:lnTo>
                      <a:pt x="26" y="172"/>
                    </a:lnTo>
                    <a:lnTo>
                      <a:pt x="22" y="172"/>
                    </a:lnTo>
                    <a:lnTo>
                      <a:pt x="16" y="172"/>
                    </a:lnTo>
                    <a:lnTo>
                      <a:pt x="8" y="172"/>
                    </a:lnTo>
                    <a:lnTo>
                      <a:pt x="4" y="172"/>
                    </a:lnTo>
                    <a:lnTo>
                      <a:pt x="4" y="168"/>
                    </a:lnTo>
                    <a:lnTo>
                      <a:pt x="4" y="146"/>
                    </a:lnTo>
                    <a:lnTo>
                      <a:pt x="4" y="138"/>
                    </a:lnTo>
                    <a:lnTo>
                      <a:pt x="4" y="130"/>
                    </a:lnTo>
                    <a:lnTo>
                      <a:pt x="4" y="124"/>
                    </a:lnTo>
                    <a:lnTo>
                      <a:pt x="4" y="120"/>
                    </a:lnTo>
                    <a:lnTo>
                      <a:pt x="4" y="112"/>
                    </a:lnTo>
                    <a:lnTo>
                      <a:pt x="4" y="102"/>
                    </a:lnTo>
                    <a:lnTo>
                      <a:pt x="4" y="94"/>
                    </a:lnTo>
                    <a:lnTo>
                      <a:pt x="4" y="90"/>
                    </a:lnTo>
                    <a:lnTo>
                      <a:pt x="4" y="86"/>
                    </a:lnTo>
                    <a:lnTo>
                      <a:pt x="4" y="82"/>
                    </a:lnTo>
                    <a:lnTo>
                      <a:pt x="4" y="74"/>
                    </a:lnTo>
                    <a:lnTo>
                      <a:pt x="4" y="72"/>
                    </a:lnTo>
                    <a:lnTo>
                      <a:pt x="4" y="68"/>
                    </a:lnTo>
                    <a:lnTo>
                      <a:pt x="4" y="64"/>
                    </a:lnTo>
                    <a:lnTo>
                      <a:pt x="4" y="60"/>
                    </a:lnTo>
                    <a:lnTo>
                      <a:pt x="4" y="48"/>
                    </a:lnTo>
                    <a:lnTo>
                      <a:pt x="4" y="46"/>
                    </a:lnTo>
                    <a:lnTo>
                      <a:pt x="4" y="42"/>
                    </a:lnTo>
                    <a:lnTo>
                      <a:pt x="0" y="38"/>
                    </a:lnTo>
                    <a:lnTo>
                      <a:pt x="0" y="34"/>
                    </a:lnTo>
                    <a:lnTo>
                      <a:pt x="0" y="30"/>
                    </a:lnTo>
                    <a:lnTo>
                      <a:pt x="0" y="26"/>
                    </a:lnTo>
                    <a:lnTo>
                      <a:pt x="0" y="22"/>
                    </a:lnTo>
                    <a:lnTo>
                      <a:pt x="4" y="18"/>
                    </a:lnTo>
                    <a:lnTo>
                      <a:pt x="4" y="16"/>
                    </a:lnTo>
                    <a:lnTo>
                      <a:pt x="4" y="12"/>
                    </a:lnTo>
                    <a:lnTo>
                      <a:pt x="0" y="8"/>
                    </a:lnTo>
                    <a:lnTo>
                      <a:pt x="0" y="4"/>
                    </a:lnTo>
                    <a:lnTo>
                      <a:pt x="4" y="4"/>
                    </a:lnTo>
                    <a:lnTo>
                      <a:pt x="4" y="0"/>
                    </a:lnTo>
                    <a:lnTo>
                      <a:pt x="8" y="0"/>
                    </a:lnTo>
                    <a:lnTo>
                      <a:pt x="12" y="0"/>
                    </a:lnTo>
                    <a:lnTo>
                      <a:pt x="16" y="0"/>
                    </a:lnTo>
                    <a:lnTo>
                      <a:pt x="18" y="0"/>
                    </a:lnTo>
                    <a:lnTo>
                      <a:pt x="22" y="0"/>
                    </a:lnTo>
                    <a:lnTo>
                      <a:pt x="26" y="0"/>
                    </a:lnTo>
                    <a:lnTo>
                      <a:pt x="26" y="4"/>
                    </a:lnTo>
                    <a:lnTo>
                      <a:pt x="30" y="4"/>
                    </a:lnTo>
                    <a:lnTo>
                      <a:pt x="34" y="4"/>
                    </a:lnTo>
                    <a:lnTo>
                      <a:pt x="38" y="4"/>
                    </a:lnTo>
                    <a:lnTo>
                      <a:pt x="38" y="8"/>
                    </a:lnTo>
                    <a:lnTo>
                      <a:pt x="42" y="8"/>
                    </a:lnTo>
                    <a:lnTo>
                      <a:pt x="44" y="8"/>
                    </a:lnTo>
                    <a:lnTo>
                      <a:pt x="48" y="12"/>
                    </a:lnTo>
                    <a:lnTo>
                      <a:pt x="52" y="12"/>
                    </a:lnTo>
                    <a:lnTo>
                      <a:pt x="56" y="12"/>
                    </a:lnTo>
                    <a:lnTo>
                      <a:pt x="58" y="16"/>
                    </a:lnTo>
                    <a:lnTo>
                      <a:pt x="62" y="16"/>
                    </a:lnTo>
                    <a:lnTo>
                      <a:pt x="66" y="12"/>
                    </a:lnTo>
                    <a:lnTo>
                      <a:pt x="70" y="12"/>
                    </a:lnTo>
                    <a:lnTo>
                      <a:pt x="70" y="8"/>
                    </a:lnTo>
                    <a:lnTo>
                      <a:pt x="74" y="8"/>
                    </a:lnTo>
                    <a:lnTo>
                      <a:pt x="74" y="4"/>
                    </a:lnTo>
                    <a:lnTo>
                      <a:pt x="74" y="8"/>
                    </a:lnTo>
                    <a:lnTo>
                      <a:pt x="78" y="8"/>
                    </a:lnTo>
                    <a:lnTo>
                      <a:pt x="78" y="4"/>
                    </a:lnTo>
                    <a:lnTo>
                      <a:pt x="78" y="0"/>
                    </a:lnTo>
                    <a:lnTo>
                      <a:pt x="78" y="4"/>
                    </a:lnTo>
                    <a:lnTo>
                      <a:pt x="82" y="4"/>
                    </a:lnTo>
                    <a:lnTo>
                      <a:pt x="82" y="0"/>
                    </a:lnTo>
                    <a:lnTo>
                      <a:pt x="86" y="0"/>
                    </a:lnTo>
                    <a:lnTo>
                      <a:pt x="86" y="4"/>
                    </a:lnTo>
                    <a:lnTo>
                      <a:pt x="82" y="4"/>
                    </a:lnTo>
                    <a:lnTo>
                      <a:pt x="86" y="4"/>
                    </a:lnTo>
                    <a:lnTo>
                      <a:pt x="88" y="4"/>
                    </a:lnTo>
                    <a:lnTo>
                      <a:pt x="88" y="0"/>
                    </a:lnTo>
                    <a:lnTo>
                      <a:pt x="92" y="0"/>
                    </a:lnTo>
                    <a:lnTo>
                      <a:pt x="92" y="4"/>
                    </a:lnTo>
                    <a:lnTo>
                      <a:pt x="96" y="4"/>
                    </a:lnTo>
                    <a:lnTo>
                      <a:pt x="100" y="4"/>
                    </a:lnTo>
                    <a:lnTo>
                      <a:pt x="100" y="0"/>
                    </a:lnTo>
                    <a:lnTo>
                      <a:pt x="100" y="4"/>
                    </a:lnTo>
                    <a:lnTo>
                      <a:pt x="104" y="4"/>
                    </a:lnTo>
                    <a:lnTo>
                      <a:pt x="100" y="4"/>
                    </a:lnTo>
                    <a:lnTo>
                      <a:pt x="100" y="0"/>
                    </a:lnTo>
                    <a:lnTo>
                      <a:pt x="100" y="8"/>
                    </a:lnTo>
                    <a:lnTo>
                      <a:pt x="104" y="8"/>
                    </a:lnTo>
                    <a:lnTo>
                      <a:pt x="104" y="12"/>
                    </a:lnTo>
                    <a:lnTo>
                      <a:pt x="104" y="8"/>
                    </a:lnTo>
                    <a:lnTo>
                      <a:pt x="104" y="8"/>
                    </a:lnTo>
                    <a:lnTo>
                      <a:pt x="104"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6" name="Freeform 143">
                <a:extLst>
                  <a:ext uri="{FF2B5EF4-FFF2-40B4-BE49-F238E27FC236}">
                    <a16:creationId xmlns:a16="http://schemas.microsoft.com/office/drawing/2014/main" id="{F26AC5B9-D82F-4CF8-8E59-7B1890B462C0}"/>
                  </a:ext>
                </a:extLst>
              </p:cNvPr>
              <p:cNvSpPr>
                <a:spLocks noEditPoints="1"/>
              </p:cNvSpPr>
              <p:nvPr/>
            </p:nvSpPr>
            <p:spPr bwMode="auto">
              <a:xfrm>
                <a:off x="4560453" y="9910866"/>
                <a:ext cx="73188" cy="87129"/>
              </a:xfrm>
              <a:custGeom>
                <a:avLst/>
                <a:gdLst>
                  <a:gd name="T0" fmla="*/ 28 w 42"/>
                  <a:gd name="T1" fmla="*/ 50 h 50"/>
                  <a:gd name="T2" fmla="*/ 24 w 42"/>
                  <a:gd name="T3" fmla="*/ 50 h 50"/>
                  <a:gd name="T4" fmla="*/ 24 w 42"/>
                  <a:gd name="T5" fmla="*/ 50 h 50"/>
                  <a:gd name="T6" fmla="*/ 20 w 42"/>
                  <a:gd name="T7" fmla="*/ 50 h 50"/>
                  <a:gd name="T8" fmla="*/ 20 w 42"/>
                  <a:gd name="T9" fmla="*/ 50 h 50"/>
                  <a:gd name="T10" fmla="*/ 20 w 42"/>
                  <a:gd name="T11" fmla="*/ 46 h 50"/>
                  <a:gd name="T12" fmla="*/ 16 w 42"/>
                  <a:gd name="T13" fmla="*/ 50 h 50"/>
                  <a:gd name="T14" fmla="*/ 16 w 42"/>
                  <a:gd name="T15" fmla="*/ 46 h 50"/>
                  <a:gd name="T16" fmla="*/ 16 w 42"/>
                  <a:gd name="T17" fmla="*/ 46 h 50"/>
                  <a:gd name="T18" fmla="*/ 16 w 42"/>
                  <a:gd name="T19" fmla="*/ 42 h 50"/>
                  <a:gd name="T20" fmla="*/ 16 w 42"/>
                  <a:gd name="T21" fmla="*/ 38 h 50"/>
                  <a:gd name="T22" fmla="*/ 20 w 42"/>
                  <a:gd name="T23" fmla="*/ 38 h 50"/>
                  <a:gd name="T24" fmla="*/ 20 w 42"/>
                  <a:gd name="T25" fmla="*/ 34 h 50"/>
                  <a:gd name="T26" fmla="*/ 20 w 42"/>
                  <a:gd name="T27" fmla="*/ 28 h 50"/>
                  <a:gd name="T28" fmla="*/ 20 w 42"/>
                  <a:gd name="T29" fmla="*/ 28 h 50"/>
                  <a:gd name="T30" fmla="*/ 24 w 42"/>
                  <a:gd name="T31" fmla="*/ 32 h 50"/>
                  <a:gd name="T32" fmla="*/ 28 w 42"/>
                  <a:gd name="T33" fmla="*/ 32 h 50"/>
                  <a:gd name="T34" fmla="*/ 30 w 42"/>
                  <a:gd name="T35" fmla="*/ 32 h 50"/>
                  <a:gd name="T36" fmla="*/ 30 w 42"/>
                  <a:gd name="T37" fmla="*/ 32 h 50"/>
                  <a:gd name="T38" fmla="*/ 38 w 42"/>
                  <a:gd name="T39" fmla="*/ 32 h 50"/>
                  <a:gd name="T40" fmla="*/ 42 w 42"/>
                  <a:gd name="T41" fmla="*/ 32 h 50"/>
                  <a:gd name="T42" fmla="*/ 42 w 42"/>
                  <a:gd name="T43" fmla="*/ 34 h 50"/>
                  <a:gd name="T44" fmla="*/ 42 w 42"/>
                  <a:gd name="T45" fmla="*/ 38 h 50"/>
                  <a:gd name="T46" fmla="*/ 42 w 42"/>
                  <a:gd name="T47" fmla="*/ 50 h 50"/>
                  <a:gd name="T48" fmla="*/ 34 w 42"/>
                  <a:gd name="T49" fmla="*/ 50 h 50"/>
                  <a:gd name="T50" fmla="*/ 30 w 42"/>
                  <a:gd name="T51" fmla="*/ 50 h 50"/>
                  <a:gd name="T52" fmla="*/ 30 w 42"/>
                  <a:gd name="T53" fmla="*/ 50 h 50"/>
                  <a:gd name="T54" fmla="*/ 4 w 42"/>
                  <a:gd name="T55" fmla="*/ 8 h 50"/>
                  <a:gd name="T56" fmla="*/ 4 w 42"/>
                  <a:gd name="T57" fmla="*/ 8 h 50"/>
                  <a:gd name="T58" fmla="*/ 0 w 42"/>
                  <a:gd name="T59" fmla="*/ 12 h 50"/>
                  <a:gd name="T60" fmla="*/ 0 w 42"/>
                  <a:gd name="T61" fmla="*/ 8 h 50"/>
                  <a:gd name="T62" fmla="*/ 0 w 42"/>
                  <a:gd name="T63" fmla="*/ 8 h 50"/>
                  <a:gd name="T64" fmla="*/ 0 w 42"/>
                  <a:gd name="T65" fmla="*/ 8 h 50"/>
                  <a:gd name="T66" fmla="*/ 0 w 42"/>
                  <a:gd name="T67" fmla="*/ 8 h 50"/>
                  <a:gd name="T68" fmla="*/ 0 w 42"/>
                  <a:gd name="T69" fmla="*/ 8 h 50"/>
                  <a:gd name="T70" fmla="*/ 4 w 42"/>
                  <a:gd name="T71" fmla="*/ 8 h 50"/>
                  <a:gd name="T72" fmla="*/ 4 w 42"/>
                  <a:gd name="T73" fmla="*/ 4 h 50"/>
                  <a:gd name="T74" fmla="*/ 4 w 42"/>
                  <a:gd name="T75" fmla="*/ 4 h 50"/>
                  <a:gd name="T76" fmla="*/ 8 w 42"/>
                  <a:gd name="T77" fmla="*/ 0 h 50"/>
                  <a:gd name="T78" fmla="*/ 8 w 42"/>
                  <a:gd name="T79" fmla="*/ 4 h 50"/>
                  <a:gd name="T80" fmla="*/ 8 w 42"/>
                  <a:gd name="T81" fmla="*/ 4 h 50"/>
                  <a:gd name="T82" fmla="*/ 8 w 42"/>
                  <a:gd name="T83" fmla="*/ 4 h 50"/>
                  <a:gd name="T84" fmla="*/ 8 w 42"/>
                  <a:gd name="T8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30" y="50"/>
                    </a:moveTo>
                    <a:lnTo>
                      <a:pt x="28" y="50"/>
                    </a:lnTo>
                    <a:lnTo>
                      <a:pt x="28" y="50"/>
                    </a:lnTo>
                    <a:lnTo>
                      <a:pt x="28" y="50"/>
                    </a:lnTo>
                    <a:lnTo>
                      <a:pt x="28" y="50"/>
                    </a:lnTo>
                    <a:lnTo>
                      <a:pt x="24" y="50"/>
                    </a:lnTo>
                    <a:lnTo>
                      <a:pt x="24" y="50"/>
                    </a:lnTo>
                    <a:lnTo>
                      <a:pt x="24" y="50"/>
                    </a:lnTo>
                    <a:lnTo>
                      <a:pt x="24" y="50"/>
                    </a:lnTo>
                    <a:lnTo>
                      <a:pt x="24" y="50"/>
                    </a:lnTo>
                    <a:lnTo>
                      <a:pt x="24" y="50"/>
                    </a:lnTo>
                    <a:lnTo>
                      <a:pt x="20" y="50"/>
                    </a:lnTo>
                    <a:lnTo>
                      <a:pt x="20" y="50"/>
                    </a:lnTo>
                    <a:lnTo>
                      <a:pt x="20" y="50"/>
                    </a:lnTo>
                    <a:lnTo>
                      <a:pt x="20" y="50"/>
                    </a:lnTo>
                    <a:lnTo>
                      <a:pt x="20" y="50"/>
                    </a:lnTo>
                    <a:lnTo>
                      <a:pt x="20" y="46"/>
                    </a:lnTo>
                    <a:lnTo>
                      <a:pt x="20" y="46"/>
                    </a:lnTo>
                    <a:lnTo>
                      <a:pt x="20" y="46"/>
                    </a:lnTo>
                    <a:lnTo>
                      <a:pt x="20" y="50"/>
                    </a:lnTo>
                    <a:lnTo>
                      <a:pt x="16" y="50"/>
                    </a:lnTo>
                    <a:lnTo>
                      <a:pt x="16" y="46"/>
                    </a:lnTo>
                    <a:lnTo>
                      <a:pt x="16" y="46"/>
                    </a:lnTo>
                    <a:lnTo>
                      <a:pt x="16" y="46"/>
                    </a:lnTo>
                    <a:lnTo>
                      <a:pt x="16" y="46"/>
                    </a:lnTo>
                    <a:lnTo>
                      <a:pt x="16" y="46"/>
                    </a:lnTo>
                    <a:lnTo>
                      <a:pt x="16" y="46"/>
                    </a:lnTo>
                    <a:lnTo>
                      <a:pt x="16" y="46"/>
                    </a:lnTo>
                    <a:lnTo>
                      <a:pt x="16" y="42"/>
                    </a:lnTo>
                    <a:lnTo>
                      <a:pt x="16" y="42"/>
                    </a:lnTo>
                    <a:lnTo>
                      <a:pt x="16" y="42"/>
                    </a:lnTo>
                    <a:lnTo>
                      <a:pt x="20" y="38"/>
                    </a:lnTo>
                    <a:lnTo>
                      <a:pt x="16" y="38"/>
                    </a:lnTo>
                    <a:lnTo>
                      <a:pt x="16" y="38"/>
                    </a:lnTo>
                    <a:lnTo>
                      <a:pt x="20" y="38"/>
                    </a:lnTo>
                    <a:lnTo>
                      <a:pt x="20" y="38"/>
                    </a:lnTo>
                    <a:lnTo>
                      <a:pt x="20" y="34"/>
                    </a:lnTo>
                    <a:lnTo>
                      <a:pt x="20" y="34"/>
                    </a:lnTo>
                    <a:lnTo>
                      <a:pt x="20" y="34"/>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0" y="32"/>
                    </a:lnTo>
                    <a:lnTo>
                      <a:pt x="30" y="32"/>
                    </a:lnTo>
                    <a:lnTo>
                      <a:pt x="30" y="32"/>
                    </a:lnTo>
                    <a:lnTo>
                      <a:pt x="30" y="32"/>
                    </a:lnTo>
                    <a:lnTo>
                      <a:pt x="30" y="32"/>
                    </a:lnTo>
                    <a:lnTo>
                      <a:pt x="30" y="32"/>
                    </a:lnTo>
                    <a:lnTo>
                      <a:pt x="38" y="32"/>
                    </a:lnTo>
                    <a:lnTo>
                      <a:pt x="42" y="32"/>
                    </a:lnTo>
                    <a:lnTo>
                      <a:pt x="42" y="32"/>
                    </a:lnTo>
                    <a:lnTo>
                      <a:pt x="42" y="32"/>
                    </a:lnTo>
                    <a:lnTo>
                      <a:pt x="42" y="32"/>
                    </a:lnTo>
                    <a:lnTo>
                      <a:pt x="42" y="32"/>
                    </a:lnTo>
                    <a:lnTo>
                      <a:pt x="42" y="34"/>
                    </a:lnTo>
                    <a:lnTo>
                      <a:pt x="42" y="34"/>
                    </a:lnTo>
                    <a:lnTo>
                      <a:pt x="42" y="38"/>
                    </a:lnTo>
                    <a:lnTo>
                      <a:pt x="42" y="38"/>
                    </a:lnTo>
                    <a:lnTo>
                      <a:pt x="42" y="38"/>
                    </a:lnTo>
                    <a:lnTo>
                      <a:pt x="42" y="42"/>
                    </a:lnTo>
                    <a:lnTo>
                      <a:pt x="42" y="50"/>
                    </a:lnTo>
                    <a:lnTo>
                      <a:pt x="42" y="50"/>
                    </a:lnTo>
                    <a:lnTo>
                      <a:pt x="38" y="50"/>
                    </a:lnTo>
                    <a:lnTo>
                      <a:pt x="34" y="50"/>
                    </a:lnTo>
                    <a:lnTo>
                      <a:pt x="34" y="50"/>
                    </a:lnTo>
                    <a:lnTo>
                      <a:pt x="30" y="50"/>
                    </a:lnTo>
                    <a:lnTo>
                      <a:pt x="30" y="50"/>
                    </a:lnTo>
                    <a:lnTo>
                      <a:pt x="30" y="50"/>
                    </a:lnTo>
                    <a:lnTo>
                      <a:pt x="30" y="50"/>
                    </a:lnTo>
                    <a:lnTo>
                      <a:pt x="30" y="50"/>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lnTo>
                      <a:pt x="8" y="4"/>
                    </a:lnTo>
                    <a:lnTo>
                      <a:pt x="8"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7" name="Freeform 144">
                <a:extLst>
                  <a:ext uri="{FF2B5EF4-FFF2-40B4-BE49-F238E27FC236}">
                    <a16:creationId xmlns:a16="http://schemas.microsoft.com/office/drawing/2014/main" id="{F6152670-47DE-4C66-9CD5-D45FFB2C59FC}"/>
                  </a:ext>
                </a:extLst>
              </p:cNvPr>
              <p:cNvSpPr>
                <a:spLocks noEditPoints="1"/>
              </p:cNvSpPr>
              <p:nvPr/>
            </p:nvSpPr>
            <p:spPr bwMode="auto">
              <a:xfrm>
                <a:off x="5250516" y="9482190"/>
                <a:ext cx="170773" cy="174258"/>
              </a:xfrm>
              <a:custGeom>
                <a:avLst/>
                <a:gdLst>
                  <a:gd name="T0" fmla="*/ 42 w 98"/>
                  <a:gd name="T1" fmla="*/ 34 h 100"/>
                  <a:gd name="T2" fmla="*/ 46 w 98"/>
                  <a:gd name="T3" fmla="*/ 44 h 100"/>
                  <a:gd name="T4" fmla="*/ 46 w 98"/>
                  <a:gd name="T5" fmla="*/ 44 h 100"/>
                  <a:gd name="T6" fmla="*/ 48 w 98"/>
                  <a:gd name="T7" fmla="*/ 52 h 100"/>
                  <a:gd name="T8" fmla="*/ 48 w 98"/>
                  <a:gd name="T9" fmla="*/ 48 h 100"/>
                  <a:gd name="T10" fmla="*/ 48 w 98"/>
                  <a:gd name="T11" fmla="*/ 44 h 100"/>
                  <a:gd name="T12" fmla="*/ 52 w 98"/>
                  <a:gd name="T13" fmla="*/ 52 h 100"/>
                  <a:gd name="T14" fmla="*/ 56 w 98"/>
                  <a:gd name="T15" fmla="*/ 52 h 100"/>
                  <a:gd name="T16" fmla="*/ 64 w 98"/>
                  <a:gd name="T17" fmla="*/ 60 h 100"/>
                  <a:gd name="T18" fmla="*/ 72 w 98"/>
                  <a:gd name="T19" fmla="*/ 68 h 100"/>
                  <a:gd name="T20" fmla="*/ 74 w 98"/>
                  <a:gd name="T21" fmla="*/ 72 h 100"/>
                  <a:gd name="T22" fmla="*/ 82 w 98"/>
                  <a:gd name="T23" fmla="*/ 74 h 100"/>
                  <a:gd name="T24" fmla="*/ 82 w 98"/>
                  <a:gd name="T25" fmla="*/ 78 h 100"/>
                  <a:gd name="T26" fmla="*/ 86 w 98"/>
                  <a:gd name="T27" fmla="*/ 82 h 100"/>
                  <a:gd name="T28" fmla="*/ 90 w 98"/>
                  <a:gd name="T29" fmla="*/ 86 h 100"/>
                  <a:gd name="T30" fmla="*/ 94 w 98"/>
                  <a:gd name="T31" fmla="*/ 94 h 100"/>
                  <a:gd name="T32" fmla="*/ 98 w 98"/>
                  <a:gd name="T33" fmla="*/ 94 h 100"/>
                  <a:gd name="T34" fmla="*/ 90 w 98"/>
                  <a:gd name="T35" fmla="*/ 100 h 100"/>
                  <a:gd name="T36" fmla="*/ 86 w 98"/>
                  <a:gd name="T37" fmla="*/ 98 h 100"/>
                  <a:gd name="T38" fmla="*/ 86 w 98"/>
                  <a:gd name="T39" fmla="*/ 98 h 100"/>
                  <a:gd name="T40" fmla="*/ 82 w 98"/>
                  <a:gd name="T41" fmla="*/ 94 h 100"/>
                  <a:gd name="T42" fmla="*/ 78 w 98"/>
                  <a:gd name="T43" fmla="*/ 90 h 100"/>
                  <a:gd name="T44" fmla="*/ 78 w 98"/>
                  <a:gd name="T45" fmla="*/ 86 h 100"/>
                  <a:gd name="T46" fmla="*/ 74 w 98"/>
                  <a:gd name="T47" fmla="*/ 82 h 100"/>
                  <a:gd name="T48" fmla="*/ 68 w 98"/>
                  <a:gd name="T49" fmla="*/ 78 h 100"/>
                  <a:gd name="T50" fmla="*/ 68 w 98"/>
                  <a:gd name="T51" fmla="*/ 74 h 100"/>
                  <a:gd name="T52" fmla="*/ 64 w 98"/>
                  <a:gd name="T53" fmla="*/ 68 h 100"/>
                  <a:gd name="T54" fmla="*/ 60 w 98"/>
                  <a:gd name="T55" fmla="*/ 68 h 100"/>
                  <a:gd name="T56" fmla="*/ 56 w 98"/>
                  <a:gd name="T57" fmla="*/ 64 h 100"/>
                  <a:gd name="T58" fmla="*/ 52 w 98"/>
                  <a:gd name="T59" fmla="*/ 64 h 100"/>
                  <a:gd name="T60" fmla="*/ 48 w 98"/>
                  <a:gd name="T61" fmla="*/ 64 h 100"/>
                  <a:gd name="T62" fmla="*/ 42 w 98"/>
                  <a:gd name="T63" fmla="*/ 64 h 100"/>
                  <a:gd name="T64" fmla="*/ 38 w 98"/>
                  <a:gd name="T65" fmla="*/ 60 h 100"/>
                  <a:gd name="T66" fmla="*/ 34 w 98"/>
                  <a:gd name="T67" fmla="*/ 64 h 100"/>
                  <a:gd name="T68" fmla="*/ 26 w 98"/>
                  <a:gd name="T69" fmla="*/ 60 h 100"/>
                  <a:gd name="T70" fmla="*/ 22 w 98"/>
                  <a:gd name="T71" fmla="*/ 56 h 100"/>
                  <a:gd name="T72" fmla="*/ 18 w 98"/>
                  <a:gd name="T73" fmla="*/ 72 h 100"/>
                  <a:gd name="T74" fmla="*/ 12 w 98"/>
                  <a:gd name="T75" fmla="*/ 64 h 100"/>
                  <a:gd name="T76" fmla="*/ 12 w 98"/>
                  <a:gd name="T77" fmla="*/ 68 h 100"/>
                  <a:gd name="T78" fmla="*/ 4 w 98"/>
                  <a:gd name="T79" fmla="*/ 68 h 100"/>
                  <a:gd name="T80" fmla="*/ 0 w 98"/>
                  <a:gd name="T81" fmla="*/ 52 h 100"/>
                  <a:gd name="T82" fmla="*/ 4 w 98"/>
                  <a:gd name="T83" fmla="*/ 42 h 100"/>
                  <a:gd name="T84" fmla="*/ 8 w 98"/>
                  <a:gd name="T85" fmla="*/ 34 h 100"/>
                  <a:gd name="T86" fmla="*/ 8 w 98"/>
                  <a:gd name="T87" fmla="*/ 26 h 100"/>
                  <a:gd name="T88" fmla="*/ 8 w 98"/>
                  <a:gd name="T89" fmla="*/ 18 h 100"/>
                  <a:gd name="T90" fmla="*/ 16 w 98"/>
                  <a:gd name="T91" fmla="*/ 18 h 100"/>
                  <a:gd name="T92" fmla="*/ 16 w 98"/>
                  <a:gd name="T93" fmla="*/ 16 h 100"/>
                  <a:gd name="T94" fmla="*/ 22 w 98"/>
                  <a:gd name="T95" fmla="*/ 12 h 100"/>
                  <a:gd name="T96" fmla="*/ 30 w 98"/>
                  <a:gd name="T97" fmla="*/ 8 h 100"/>
                  <a:gd name="T98" fmla="*/ 34 w 98"/>
                  <a:gd name="T99" fmla="*/ 4 h 100"/>
                  <a:gd name="T100" fmla="*/ 38 w 98"/>
                  <a:gd name="T101" fmla="*/ 16 h 100"/>
                  <a:gd name="T102" fmla="*/ 42 w 98"/>
                  <a:gd name="T103" fmla="*/ 26 h 100"/>
                  <a:gd name="T104" fmla="*/ 42 w 98"/>
                  <a:gd name="T105" fmla="*/ 30 h 100"/>
                  <a:gd name="T106" fmla="*/ 52 w 98"/>
                  <a:gd name="T107" fmla="*/ 42 h 100"/>
                  <a:gd name="T108" fmla="*/ 52 w 98"/>
                  <a:gd name="T109" fmla="*/ 42 h 100"/>
                  <a:gd name="T110" fmla="*/ 56 w 98"/>
                  <a:gd name="T111" fmla="*/ 42 h 100"/>
                  <a:gd name="T112" fmla="*/ 56 w 98"/>
                  <a:gd name="T113" fmla="*/ 42 h 100"/>
                  <a:gd name="T114" fmla="*/ 56 w 98"/>
                  <a:gd name="T115" fmla="*/ 44 h 100"/>
                  <a:gd name="T116" fmla="*/ 52 w 98"/>
                  <a:gd name="T117" fmla="*/ 42 h 100"/>
                  <a:gd name="T118" fmla="*/ 52 w 98"/>
                  <a:gd name="T119" fmla="*/ 42 h 100"/>
                  <a:gd name="T120" fmla="*/ 52 w 98"/>
                  <a:gd name="T121" fmla="*/ 42 h 100"/>
                  <a:gd name="T122" fmla="*/ 52 w 98"/>
                  <a:gd name="T123"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0">
                    <a:moveTo>
                      <a:pt x="42" y="30"/>
                    </a:moveTo>
                    <a:lnTo>
                      <a:pt x="42" y="30"/>
                    </a:lnTo>
                    <a:lnTo>
                      <a:pt x="42" y="30"/>
                    </a:lnTo>
                    <a:lnTo>
                      <a:pt x="42" y="34"/>
                    </a:lnTo>
                    <a:lnTo>
                      <a:pt x="42" y="34"/>
                    </a:lnTo>
                    <a:lnTo>
                      <a:pt x="42" y="34"/>
                    </a:lnTo>
                    <a:lnTo>
                      <a:pt x="42" y="38"/>
                    </a:lnTo>
                    <a:lnTo>
                      <a:pt x="42" y="38"/>
                    </a:lnTo>
                    <a:lnTo>
                      <a:pt x="42" y="38"/>
                    </a:lnTo>
                    <a:lnTo>
                      <a:pt x="46" y="42"/>
                    </a:lnTo>
                    <a:lnTo>
                      <a:pt x="46" y="42"/>
                    </a:lnTo>
                    <a:lnTo>
                      <a:pt x="46" y="44"/>
                    </a:lnTo>
                    <a:lnTo>
                      <a:pt x="46" y="44"/>
                    </a:lnTo>
                    <a:lnTo>
                      <a:pt x="46" y="44"/>
                    </a:lnTo>
                    <a:lnTo>
                      <a:pt x="46" y="44"/>
                    </a:lnTo>
                    <a:lnTo>
                      <a:pt x="46" y="44"/>
                    </a:lnTo>
                    <a:lnTo>
                      <a:pt x="46" y="44"/>
                    </a:lnTo>
                    <a:lnTo>
                      <a:pt x="46" y="44"/>
                    </a:lnTo>
                    <a:lnTo>
                      <a:pt x="46" y="44"/>
                    </a:lnTo>
                    <a:lnTo>
                      <a:pt x="48" y="48"/>
                    </a:lnTo>
                    <a:lnTo>
                      <a:pt x="48" y="48"/>
                    </a:lnTo>
                    <a:lnTo>
                      <a:pt x="48" y="48"/>
                    </a:lnTo>
                    <a:lnTo>
                      <a:pt x="48" y="52"/>
                    </a:lnTo>
                    <a:lnTo>
                      <a:pt x="48" y="52"/>
                    </a:lnTo>
                    <a:lnTo>
                      <a:pt x="48" y="52"/>
                    </a:lnTo>
                    <a:lnTo>
                      <a:pt x="48" y="52"/>
                    </a:lnTo>
                    <a:lnTo>
                      <a:pt x="48" y="52"/>
                    </a:lnTo>
                    <a:lnTo>
                      <a:pt x="48" y="52"/>
                    </a:lnTo>
                    <a:lnTo>
                      <a:pt x="48" y="52"/>
                    </a:lnTo>
                    <a:lnTo>
                      <a:pt x="48" y="48"/>
                    </a:lnTo>
                    <a:lnTo>
                      <a:pt x="48" y="48"/>
                    </a:lnTo>
                    <a:lnTo>
                      <a:pt x="48" y="48"/>
                    </a:lnTo>
                    <a:lnTo>
                      <a:pt x="48" y="48"/>
                    </a:lnTo>
                    <a:lnTo>
                      <a:pt x="48" y="44"/>
                    </a:lnTo>
                    <a:lnTo>
                      <a:pt x="48" y="44"/>
                    </a:lnTo>
                    <a:lnTo>
                      <a:pt x="48" y="44"/>
                    </a:lnTo>
                    <a:lnTo>
                      <a:pt x="52" y="48"/>
                    </a:lnTo>
                    <a:lnTo>
                      <a:pt x="52" y="48"/>
                    </a:lnTo>
                    <a:lnTo>
                      <a:pt x="52" y="48"/>
                    </a:lnTo>
                    <a:lnTo>
                      <a:pt x="52" y="48"/>
                    </a:lnTo>
                    <a:lnTo>
                      <a:pt x="52" y="52"/>
                    </a:lnTo>
                    <a:lnTo>
                      <a:pt x="52" y="52"/>
                    </a:lnTo>
                    <a:lnTo>
                      <a:pt x="52" y="52"/>
                    </a:lnTo>
                    <a:lnTo>
                      <a:pt x="52" y="56"/>
                    </a:lnTo>
                    <a:lnTo>
                      <a:pt x="56" y="56"/>
                    </a:lnTo>
                    <a:lnTo>
                      <a:pt x="56" y="56"/>
                    </a:lnTo>
                    <a:lnTo>
                      <a:pt x="56" y="56"/>
                    </a:lnTo>
                    <a:lnTo>
                      <a:pt x="56" y="52"/>
                    </a:lnTo>
                    <a:lnTo>
                      <a:pt x="60" y="52"/>
                    </a:lnTo>
                    <a:lnTo>
                      <a:pt x="60" y="56"/>
                    </a:lnTo>
                    <a:lnTo>
                      <a:pt x="60" y="56"/>
                    </a:lnTo>
                    <a:lnTo>
                      <a:pt x="64" y="56"/>
                    </a:lnTo>
                    <a:lnTo>
                      <a:pt x="64" y="56"/>
                    </a:lnTo>
                    <a:lnTo>
                      <a:pt x="64" y="60"/>
                    </a:lnTo>
                    <a:lnTo>
                      <a:pt x="64" y="60"/>
                    </a:lnTo>
                    <a:lnTo>
                      <a:pt x="64" y="60"/>
                    </a:lnTo>
                    <a:lnTo>
                      <a:pt x="68" y="60"/>
                    </a:lnTo>
                    <a:lnTo>
                      <a:pt x="72" y="64"/>
                    </a:lnTo>
                    <a:lnTo>
                      <a:pt x="72" y="64"/>
                    </a:lnTo>
                    <a:lnTo>
                      <a:pt x="72" y="68"/>
                    </a:lnTo>
                    <a:lnTo>
                      <a:pt x="74" y="68"/>
                    </a:lnTo>
                    <a:lnTo>
                      <a:pt x="74" y="72"/>
                    </a:lnTo>
                    <a:lnTo>
                      <a:pt x="74" y="72"/>
                    </a:lnTo>
                    <a:lnTo>
                      <a:pt x="74" y="72"/>
                    </a:lnTo>
                    <a:lnTo>
                      <a:pt x="74" y="72"/>
                    </a:lnTo>
                    <a:lnTo>
                      <a:pt x="74" y="72"/>
                    </a:lnTo>
                    <a:lnTo>
                      <a:pt x="78" y="74"/>
                    </a:lnTo>
                    <a:lnTo>
                      <a:pt x="78" y="74"/>
                    </a:lnTo>
                    <a:lnTo>
                      <a:pt x="78" y="74"/>
                    </a:lnTo>
                    <a:lnTo>
                      <a:pt x="78" y="74"/>
                    </a:lnTo>
                    <a:lnTo>
                      <a:pt x="82" y="74"/>
                    </a:lnTo>
                    <a:lnTo>
                      <a:pt x="82" y="74"/>
                    </a:lnTo>
                    <a:lnTo>
                      <a:pt x="82" y="78"/>
                    </a:lnTo>
                    <a:lnTo>
                      <a:pt x="82" y="78"/>
                    </a:lnTo>
                    <a:lnTo>
                      <a:pt x="82" y="78"/>
                    </a:lnTo>
                    <a:lnTo>
                      <a:pt x="82" y="78"/>
                    </a:lnTo>
                    <a:lnTo>
                      <a:pt x="82" y="78"/>
                    </a:lnTo>
                    <a:lnTo>
                      <a:pt x="82" y="78"/>
                    </a:lnTo>
                    <a:lnTo>
                      <a:pt x="82" y="78"/>
                    </a:lnTo>
                    <a:lnTo>
                      <a:pt x="82" y="78"/>
                    </a:lnTo>
                    <a:lnTo>
                      <a:pt x="82" y="78"/>
                    </a:lnTo>
                    <a:lnTo>
                      <a:pt x="86" y="78"/>
                    </a:lnTo>
                    <a:lnTo>
                      <a:pt x="86" y="82"/>
                    </a:lnTo>
                    <a:lnTo>
                      <a:pt x="86" y="82"/>
                    </a:lnTo>
                    <a:lnTo>
                      <a:pt x="86" y="82"/>
                    </a:lnTo>
                    <a:lnTo>
                      <a:pt x="86" y="86"/>
                    </a:lnTo>
                    <a:lnTo>
                      <a:pt x="86" y="86"/>
                    </a:lnTo>
                    <a:lnTo>
                      <a:pt x="86" y="86"/>
                    </a:lnTo>
                    <a:lnTo>
                      <a:pt x="90" y="86"/>
                    </a:lnTo>
                    <a:lnTo>
                      <a:pt x="90" y="86"/>
                    </a:lnTo>
                    <a:lnTo>
                      <a:pt x="90" y="90"/>
                    </a:lnTo>
                    <a:lnTo>
                      <a:pt x="90" y="90"/>
                    </a:lnTo>
                    <a:lnTo>
                      <a:pt x="90" y="90"/>
                    </a:lnTo>
                    <a:lnTo>
                      <a:pt x="90" y="90"/>
                    </a:lnTo>
                    <a:lnTo>
                      <a:pt x="94" y="94"/>
                    </a:lnTo>
                    <a:lnTo>
                      <a:pt x="94" y="94"/>
                    </a:lnTo>
                    <a:lnTo>
                      <a:pt x="94" y="94"/>
                    </a:lnTo>
                    <a:lnTo>
                      <a:pt x="94" y="90"/>
                    </a:lnTo>
                    <a:lnTo>
                      <a:pt x="94" y="90"/>
                    </a:lnTo>
                    <a:lnTo>
                      <a:pt x="94" y="90"/>
                    </a:lnTo>
                    <a:lnTo>
                      <a:pt x="98" y="94"/>
                    </a:lnTo>
                    <a:lnTo>
                      <a:pt x="98" y="94"/>
                    </a:lnTo>
                    <a:lnTo>
                      <a:pt x="98" y="94"/>
                    </a:lnTo>
                    <a:lnTo>
                      <a:pt x="94" y="94"/>
                    </a:lnTo>
                    <a:lnTo>
                      <a:pt x="90" y="98"/>
                    </a:lnTo>
                    <a:lnTo>
                      <a:pt x="90" y="98"/>
                    </a:lnTo>
                    <a:lnTo>
                      <a:pt x="90" y="98"/>
                    </a:lnTo>
                    <a:lnTo>
                      <a:pt x="90" y="100"/>
                    </a:lnTo>
                    <a:lnTo>
                      <a:pt x="90" y="100"/>
                    </a:lnTo>
                    <a:lnTo>
                      <a:pt x="90" y="98"/>
                    </a:lnTo>
                    <a:lnTo>
                      <a:pt x="90" y="98"/>
                    </a:lnTo>
                    <a:lnTo>
                      <a:pt x="90" y="98"/>
                    </a:lnTo>
                    <a:lnTo>
                      <a:pt x="86" y="98"/>
                    </a:lnTo>
                    <a:lnTo>
                      <a:pt x="86" y="98"/>
                    </a:lnTo>
                    <a:lnTo>
                      <a:pt x="86" y="98"/>
                    </a:lnTo>
                    <a:lnTo>
                      <a:pt x="86" y="98"/>
                    </a:lnTo>
                    <a:lnTo>
                      <a:pt x="86" y="98"/>
                    </a:lnTo>
                    <a:lnTo>
                      <a:pt x="86" y="98"/>
                    </a:lnTo>
                    <a:lnTo>
                      <a:pt x="86" y="98"/>
                    </a:lnTo>
                    <a:lnTo>
                      <a:pt x="86" y="98"/>
                    </a:lnTo>
                    <a:lnTo>
                      <a:pt x="86" y="98"/>
                    </a:lnTo>
                    <a:lnTo>
                      <a:pt x="82" y="98"/>
                    </a:lnTo>
                    <a:lnTo>
                      <a:pt x="82" y="94"/>
                    </a:lnTo>
                    <a:lnTo>
                      <a:pt x="82" y="94"/>
                    </a:lnTo>
                    <a:lnTo>
                      <a:pt x="82" y="94"/>
                    </a:lnTo>
                    <a:lnTo>
                      <a:pt x="82" y="94"/>
                    </a:lnTo>
                    <a:lnTo>
                      <a:pt x="82" y="94"/>
                    </a:lnTo>
                    <a:lnTo>
                      <a:pt x="82" y="94"/>
                    </a:lnTo>
                    <a:lnTo>
                      <a:pt x="82" y="94"/>
                    </a:lnTo>
                    <a:lnTo>
                      <a:pt x="82" y="90"/>
                    </a:lnTo>
                    <a:lnTo>
                      <a:pt x="78" y="90"/>
                    </a:lnTo>
                    <a:lnTo>
                      <a:pt x="78" y="90"/>
                    </a:lnTo>
                    <a:lnTo>
                      <a:pt x="78" y="90"/>
                    </a:lnTo>
                    <a:lnTo>
                      <a:pt x="78" y="90"/>
                    </a:lnTo>
                    <a:lnTo>
                      <a:pt x="78" y="90"/>
                    </a:lnTo>
                    <a:lnTo>
                      <a:pt x="78" y="90"/>
                    </a:lnTo>
                    <a:lnTo>
                      <a:pt x="78" y="86"/>
                    </a:lnTo>
                    <a:lnTo>
                      <a:pt x="78" y="86"/>
                    </a:lnTo>
                    <a:lnTo>
                      <a:pt x="78" y="86"/>
                    </a:lnTo>
                    <a:lnTo>
                      <a:pt x="78" y="86"/>
                    </a:lnTo>
                    <a:lnTo>
                      <a:pt x="78" y="86"/>
                    </a:lnTo>
                    <a:lnTo>
                      <a:pt x="74" y="86"/>
                    </a:lnTo>
                    <a:lnTo>
                      <a:pt x="74" y="82"/>
                    </a:lnTo>
                    <a:lnTo>
                      <a:pt x="74" y="82"/>
                    </a:lnTo>
                    <a:lnTo>
                      <a:pt x="74" y="82"/>
                    </a:lnTo>
                    <a:lnTo>
                      <a:pt x="74" y="82"/>
                    </a:lnTo>
                    <a:lnTo>
                      <a:pt x="74" y="82"/>
                    </a:lnTo>
                    <a:lnTo>
                      <a:pt x="72" y="82"/>
                    </a:lnTo>
                    <a:lnTo>
                      <a:pt x="68" y="78"/>
                    </a:lnTo>
                    <a:lnTo>
                      <a:pt x="68" y="78"/>
                    </a:lnTo>
                    <a:lnTo>
                      <a:pt x="68" y="78"/>
                    </a:lnTo>
                    <a:lnTo>
                      <a:pt x="68" y="74"/>
                    </a:lnTo>
                    <a:lnTo>
                      <a:pt x="68" y="74"/>
                    </a:lnTo>
                    <a:lnTo>
                      <a:pt x="68" y="74"/>
                    </a:lnTo>
                    <a:lnTo>
                      <a:pt x="68" y="74"/>
                    </a:lnTo>
                    <a:lnTo>
                      <a:pt x="68" y="74"/>
                    </a:lnTo>
                    <a:lnTo>
                      <a:pt x="68" y="72"/>
                    </a:lnTo>
                    <a:lnTo>
                      <a:pt x="64" y="72"/>
                    </a:lnTo>
                    <a:lnTo>
                      <a:pt x="64" y="72"/>
                    </a:lnTo>
                    <a:lnTo>
                      <a:pt x="64" y="68"/>
                    </a:lnTo>
                    <a:lnTo>
                      <a:pt x="64" y="68"/>
                    </a:lnTo>
                    <a:lnTo>
                      <a:pt x="64" y="68"/>
                    </a:lnTo>
                    <a:lnTo>
                      <a:pt x="60" y="68"/>
                    </a:lnTo>
                    <a:lnTo>
                      <a:pt x="60" y="68"/>
                    </a:lnTo>
                    <a:lnTo>
                      <a:pt x="60" y="68"/>
                    </a:lnTo>
                    <a:lnTo>
                      <a:pt x="60" y="68"/>
                    </a:lnTo>
                    <a:lnTo>
                      <a:pt x="60" y="68"/>
                    </a:lnTo>
                    <a:lnTo>
                      <a:pt x="60" y="68"/>
                    </a:lnTo>
                    <a:lnTo>
                      <a:pt x="56" y="68"/>
                    </a:lnTo>
                    <a:lnTo>
                      <a:pt x="56" y="68"/>
                    </a:lnTo>
                    <a:lnTo>
                      <a:pt x="56" y="64"/>
                    </a:lnTo>
                    <a:lnTo>
                      <a:pt x="56" y="64"/>
                    </a:lnTo>
                    <a:lnTo>
                      <a:pt x="56" y="64"/>
                    </a:lnTo>
                    <a:lnTo>
                      <a:pt x="56" y="64"/>
                    </a:lnTo>
                    <a:lnTo>
                      <a:pt x="56" y="64"/>
                    </a:lnTo>
                    <a:lnTo>
                      <a:pt x="52" y="64"/>
                    </a:lnTo>
                    <a:lnTo>
                      <a:pt x="52" y="64"/>
                    </a:lnTo>
                    <a:lnTo>
                      <a:pt x="52" y="64"/>
                    </a:lnTo>
                    <a:lnTo>
                      <a:pt x="52" y="64"/>
                    </a:lnTo>
                    <a:lnTo>
                      <a:pt x="52" y="64"/>
                    </a:lnTo>
                    <a:lnTo>
                      <a:pt x="48" y="64"/>
                    </a:lnTo>
                    <a:lnTo>
                      <a:pt x="48" y="64"/>
                    </a:lnTo>
                    <a:lnTo>
                      <a:pt x="48" y="64"/>
                    </a:lnTo>
                    <a:lnTo>
                      <a:pt x="48" y="64"/>
                    </a:lnTo>
                    <a:lnTo>
                      <a:pt x="48" y="64"/>
                    </a:lnTo>
                    <a:lnTo>
                      <a:pt x="48" y="64"/>
                    </a:lnTo>
                    <a:lnTo>
                      <a:pt x="48" y="64"/>
                    </a:lnTo>
                    <a:lnTo>
                      <a:pt x="46" y="64"/>
                    </a:lnTo>
                    <a:lnTo>
                      <a:pt x="46" y="60"/>
                    </a:lnTo>
                    <a:lnTo>
                      <a:pt x="46" y="64"/>
                    </a:lnTo>
                    <a:lnTo>
                      <a:pt x="42" y="64"/>
                    </a:lnTo>
                    <a:lnTo>
                      <a:pt x="42" y="64"/>
                    </a:lnTo>
                    <a:lnTo>
                      <a:pt x="42" y="64"/>
                    </a:lnTo>
                    <a:lnTo>
                      <a:pt x="42" y="64"/>
                    </a:lnTo>
                    <a:lnTo>
                      <a:pt x="42" y="60"/>
                    </a:lnTo>
                    <a:lnTo>
                      <a:pt x="42" y="60"/>
                    </a:lnTo>
                    <a:lnTo>
                      <a:pt x="42" y="60"/>
                    </a:lnTo>
                    <a:lnTo>
                      <a:pt x="38" y="60"/>
                    </a:lnTo>
                    <a:lnTo>
                      <a:pt x="38" y="60"/>
                    </a:lnTo>
                    <a:lnTo>
                      <a:pt x="38" y="60"/>
                    </a:lnTo>
                    <a:lnTo>
                      <a:pt x="38" y="60"/>
                    </a:lnTo>
                    <a:lnTo>
                      <a:pt x="38" y="64"/>
                    </a:lnTo>
                    <a:lnTo>
                      <a:pt x="38" y="64"/>
                    </a:lnTo>
                    <a:lnTo>
                      <a:pt x="34" y="64"/>
                    </a:lnTo>
                    <a:lnTo>
                      <a:pt x="30" y="64"/>
                    </a:lnTo>
                    <a:lnTo>
                      <a:pt x="30" y="64"/>
                    </a:lnTo>
                    <a:lnTo>
                      <a:pt x="26" y="64"/>
                    </a:lnTo>
                    <a:lnTo>
                      <a:pt x="26" y="60"/>
                    </a:lnTo>
                    <a:lnTo>
                      <a:pt x="26" y="60"/>
                    </a:lnTo>
                    <a:lnTo>
                      <a:pt x="26" y="60"/>
                    </a:lnTo>
                    <a:lnTo>
                      <a:pt x="26" y="60"/>
                    </a:lnTo>
                    <a:lnTo>
                      <a:pt x="26" y="60"/>
                    </a:lnTo>
                    <a:lnTo>
                      <a:pt x="22" y="60"/>
                    </a:lnTo>
                    <a:lnTo>
                      <a:pt x="22" y="60"/>
                    </a:lnTo>
                    <a:lnTo>
                      <a:pt x="22" y="56"/>
                    </a:lnTo>
                    <a:lnTo>
                      <a:pt x="22" y="56"/>
                    </a:lnTo>
                    <a:lnTo>
                      <a:pt x="22" y="56"/>
                    </a:lnTo>
                    <a:lnTo>
                      <a:pt x="22" y="56"/>
                    </a:lnTo>
                    <a:lnTo>
                      <a:pt x="22" y="56"/>
                    </a:lnTo>
                    <a:lnTo>
                      <a:pt x="22" y="60"/>
                    </a:lnTo>
                    <a:lnTo>
                      <a:pt x="18" y="64"/>
                    </a:lnTo>
                    <a:lnTo>
                      <a:pt x="18" y="72"/>
                    </a:lnTo>
                    <a:lnTo>
                      <a:pt x="16" y="72"/>
                    </a:lnTo>
                    <a:lnTo>
                      <a:pt x="16" y="68"/>
                    </a:lnTo>
                    <a:lnTo>
                      <a:pt x="16" y="64"/>
                    </a:lnTo>
                    <a:lnTo>
                      <a:pt x="16" y="64"/>
                    </a:lnTo>
                    <a:lnTo>
                      <a:pt x="16" y="64"/>
                    </a:lnTo>
                    <a:lnTo>
                      <a:pt x="12" y="64"/>
                    </a:lnTo>
                    <a:lnTo>
                      <a:pt x="12" y="64"/>
                    </a:lnTo>
                    <a:lnTo>
                      <a:pt x="12" y="64"/>
                    </a:lnTo>
                    <a:lnTo>
                      <a:pt x="12" y="64"/>
                    </a:lnTo>
                    <a:lnTo>
                      <a:pt x="12" y="64"/>
                    </a:lnTo>
                    <a:lnTo>
                      <a:pt x="12" y="68"/>
                    </a:lnTo>
                    <a:lnTo>
                      <a:pt x="12" y="68"/>
                    </a:lnTo>
                    <a:lnTo>
                      <a:pt x="8" y="68"/>
                    </a:lnTo>
                    <a:lnTo>
                      <a:pt x="8" y="68"/>
                    </a:lnTo>
                    <a:lnTo>
                      <a:pt x="8" y="68"/>
                    </a:lnTo>
                    <a:lnTo>
                      <a:pt x="8" y="68"/>
                    </a:lnTo>
                    <a:lnTo>
                      <a:pt x="4" y="68"/>
                    </a:lnTo>
                    <a:lnTo>
                      <a:pt x="4" y="68"/>
                    </a:lnTo>
                    <a:lnTo>
                      <a:pt x="4" y="68"/>
                    </a:lnTo>
                    <a:lnTo>
                      <a:pt x="4" y="68"/>
                    </a:lnTo>
                    <a:lnTo>
                      <a:pt x="4" y="68"/>
                    </a:lnTo>
                    <a:lnTo>
                      <a:pt x="4" y="64"/>
                    </a:lnTo>
                    <a:lnTo>
                      <a:pt x="0" y="52"/>
                    </a:lnTo>
                    <a:lnTo>
                      <a:pt x="0" y="52"/>
                    </a:lnTo>
                    <a:lnTo>
                      <a:pt x="0" y="52"/>
                    </a:lnTo>
                    <a:lnTo>
                      <a:pt x="4" y="48"/>
                    </a:lnTo>
                    <a:lnTo>
                      <a:pt x="4" y="48"/>
                    </a:lnTo>
                    <a:lnTo>
                      <a:pt x="4" y="44"/>
                    </a:lnTo>
                    <a:lnTo>
                      <a:pt x="4" y="44"/>
                    </a:lnTo>
                    <a:lnTo>
                      <a:pt x="4" y="42"/>
                    </a:lnTo>
                    <a:lnTo>
                      <a:pt x="4" y="42"/>
                    </a:lnTo>
                    <a:lnTo>
                      <a:pt x="8" y="42"/>
                    </a:lnTo>
                    <a:lnTo>
                      <a:pt x="8" y="38"/>
                    </a:lnTo>
                    <a:lnTo>
                      <a:pt x="8" y="34"/>
                    </a:lnTo>
                    <a:lnTo>
                      <a:pt x="8" y="34"/>
                    </a:lnTo>
                    <a:lnTo>
                      <a:pt x="8" y="34"/>
                    </a:lnTo>
                    <a:lnTo>
                      <a:pt x="8" y="30"/>
                    </a:lnTo>
                    <a:lnTo>
                      <a:pt x="8" y="30"/>
                    </a:lnTo>
                    <a:lnTo>
                      <a:pt x="8" y="30"/>
                    </a:lnTo>
                    <a:lnTo>
                      <a:pt x="8" y="26"/>
                    </a:lnTo>
                    <a:lnTo>
                      <a:pt x="8" y="26"/>
                    </a:lnTo>
                    <a:lnTo>
                      <a:pt x="8" y="26"/>
                    </a:lnTo>
                    <a:lnTo>
                      <a:pt x="8" y="26"/>
                    </a:lnTo>
                    <a:lnTo>
                      <a:pt x="8" y="26"/>
                    </a:lnTo>
                    <a:lnTo>
                      <a:pt x="8" y="22"/>
                    </a:lnTo>
                    <a:lnTo>
                      <a:pt x="8" y="22"/>
                    </a:lnTo>
                    <a:lnTo>
                      <a:pt x="8" y="22"/>
                    </a:lnTo>
                    <a:lnTo>
                      <a:pt x="8" y="18"/>
                    </a:lnTo>
                    <a:lnTo>
                      <a:pt x="8" y="18"/>
                    </a:lnTo>
                    <a:lnTo>
                      <a:pt x="12" y="18"/>
                    </a:lnTo>
                    <a:lnTo>
                      <a:pt x="12" y="18"/>
                    </a:lnTo>
                    <a:lnTo>
                      <a:pt x="12" y="18"/>
                    </a:lnTo>
                    <a:lnTo>
                      <a:pt x="12" y="18"/>
                    </a:lnTo>
                    <a:lnTo>
                      <a:pt x="16" y="18"/>
                    </a:lnTo>
                    <a:lnTo>
                      <a:pt x="16" y="18"/>
                    </a:lnTo>
                    <a:lnTo>
                      <a:pt x="16" y="18"/>
                    </a:lnTo>
                    <a:lnTo>
                      <a:pt x="16" y="16"/>
                    </a:lnTo>
                    <a:lnTo>
                      <a:pt x="16" y="16"/>
                    </a:lnTo>
                    <a:lnTo>
                      <a:pt x="16" y="16"/>
                    </a:lnTo>
                    <a:lnTo>
                      <a:pt x="16" y="16"/>
                    </a:lnTo>
                    <a:lnTo>
                      <a:pt x="18" y="12"/>
                    </a:lnTo>
                    <a:lnTo>
                      <a:pt x="18" y="12"/>
                    </a:lnTo>
                    <a:lnTo>
                      <a:pt x="18" y="12"/>
                    </a:lnTo>
                    <a:lnTo>
                      <a:pt x="22" y="12"/>
                    </a:lnTo>
                    <a:lnTo>
                      <a:pt x="22" y="12"/>
                    </a:lnTo>
                    <a:lnTo>
                      <a:pt x="22" y="12"/>
                    </a:lnTo>
                    <a:lnTo>
                      <a:pt x="22" y="12"/>
                    </a:lnTo>
                    <a:lnTo>
                      <a:pt x="22" y="8"/>
                    </a:lnTo>
                    <a:lnTo>
                      <a:pt x="26" y="12"/>
                    </a:lnTo>
                    <a:lnTo>
                      <a:pt x="26" y="12"/>
                    </a:lnTo>
                    <a:lnTo>
                      <a:pt x="26" y="12"/>
                    </a:lnTo>
                    <a:lnTo>
                      <a:pt x="30" y="8"/>
                    </a:lnTo>
                    <a:lnTo>
                      <a:pt x="30" y="4"/>
                    </a:lnTo>
                    <a:lnTo>
                      <a:pt x="30" y="4"/>
                    </a:lnTo>
                    <a:lnTo>
                      <a:pt x="30" y="4"/>
                    </a:lnTo>
                    <a:lnTo>
                      <a:pt x="30" y="0"/>
                    </a:lnTo>
                    <a:lnTo>
                      <a:pt x="34" y="4"/>
                    </a:lnTo>
                    <a:lnTo>
                      <a:pt x="34" y="4"/>
                    </a:lnTo>
                    <a:lnTo>
                      <a:pt x="34" y="4"/>
                    </a:lnTo>
                    <a:lnTo>
                      <a:pt x="34" y="8"/>
                    </a:lnTo>
                    <a:lnTo>
                      <a:pt x="34" y="8"/>
                    </a:lnTo>
                    <a:lnTo>
                      <a:pt x="38" y="12"/>
                    </a:lnTo>
                    <a:lnTo>
                      <a:pt x="38" y="12"/>
                    </a:lnTo>
                    <a:lnTo>
                      <a:pt x="38" y="16"/>
                    </a:lnTo>
                    <a:lnTo>
                      <a:pt x="38" y="18"/>
                    </a:lnTo>
                    <a:lnTo>
                      <a:pt x="38" y="22"/>
                    </a:lnTo>
                    <a:lnTo>
                      <a:pt x="38" y="22"/>
                    </a:lnTo>
                    <a:lnTo>
                      <a:pt x="42" y="22"/>
                    </a:lnTo>
                    <a:lnTo>
                      <a:pt x="42" y="26"/>
                    </a:lnTo>
                    <a:lnTo>
                      <a:pt x="42" y="26"/>
                    </a:lnTo>
                    <a:lnTo>
                      <a:pt x="42" y="26"/>
                    </a:lnTo>
                    <a:lnTo>
                      <a:pt x="42" y="26"/>
                    </a:lnTo>
                    <a:lnTo>
                      <a:pt x="42" y="26"/>
                    </a:lnTo>
                    <a:lnTo>
                      <a:pt x="42" y="30"/>
                    </a:lnTo>
                    <a:lnTo>
                      <a:pt x="42" y="30"/>
                    </a:lnTo>
                    <a:lnTo>
                      <a:pt x="42" y="30"/>
                    </a:lnTo>
                    <a:lnTo>
                      <a:pt x="42" y="30"/>
                    </a:lnTo>
                    <a:lnTo>
                      <a:pt x="42" y="30"/>
                    </a:lnTo>
                    <a:close/>
                    <a:moveTo>
                      <a:pt x="52" y="38"/>
                    </a:moveTo>
                    <a:lnTo>
                      <a:pt x="52" y="38"/>
                    </a:lnTo>
                    <a:lnTo>
                      <a:pt x="52" y="38"/>
                    </a:lnTo>
                    <a:lnTo>
                      <a:pt x="52" y="42"/>
                    </a:lnTo>
                    <a:lnTo>
                      <a:pt x="52" y="42"/>
                    </a:lnTo>
                    <a:lnTo>
                      <a:pt x="52" y="42"/>
                    </a:lnTo>
                    <a:lnTo>
                      <a:pt x="52" y="42"/>
                    </a:lnTo>
                    <a:lnTo>
                      <a:pt x="52" y="42"/>
                    </a:lnTo>
                    <a:lnTo>
                      <a:pt x="52" y="42"/>
                    </a:lnTo>
                    <a:lnTo>
                      <a:pt x="52" y="42"/>
                    </a:lnTo>
                    <a:lnTo>
                      <a:pt x="52"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4"/>
                    </a:lnTo>
                    <a:lnTo>
                      <a:pt x="56" y="44"/>
                    </a:lnTo>
                    <a:lnTo>
                      <a:pt x="56" y="44"/>
                    </a:lnTo>
                    <a:lnTo>
                      <a:pt x="56" y="44"/>
                    </a:lnTo>
                    <a:lnTo>
                      <a:pt x="56" y="44"/>
                    </a:lnTo>
                    <a:lnTo>
                      <a:pt x="52" y="44"/>
                    </a:lnTo>
                    <a:lnTo>
                      <a:pt x="52" y="44"/>
                    </a:lnTo>
                    <a:lnTo>
                      <a:pt x="52" y="44"/>
                    </a:lnTo>
                    <a:lnTo>
                      <a:pt x="52" y="44"/>
                    </a:lnTo>
                    <a:lnTo>
                      <a:pt x="52" y="44"/>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38"/>
                    </a:lnTo>
                    <a:lnTo>
                      <a:pt x="52" y="38"/>
                    </a:lnTo>
                    <a:lnTo>
                      <a:pt x="52" y="38"/>
                    </a:lnTo>
                    <a:lnTo>
                      <a:pt x="52"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8" name="Freeform 145">
                <a:extLst>
                  <a:ext uri="{FF2B5EF4-FFF2-40B4-BE49-F238E27FC236}">
                    <a16:creationId xmlns:a16="http://schemas.microsoft.com/office/drawing/2014/main" id="{FCC5B683-FC74-4071-BEF6-81C6B50A30C1}"/>
                  </a:ext>
                </a:extLst>
              </p:cNvPr>
              <p:cNvSpPr>
                <a:spLocks/>
              </p:cNvSpPr>
              <p:nvPr/>
            </p:nvSpPr>
            <p:spPr bwMode="auto">
              <a:xfrm>
                <a:off x="5166872" y="9579775"/>
                <a:ext cx="369428" cy="345032"/>
              </a:xfrm>
              <a:custGeom>
                <a:avLst/>
                <a:gdLst>
                  <a:gd name="T0" fmla="*/ 172 w 212"/>
                  <a:gd name="T1" fmla="*/ 172 h 198"/>
                  <a:gd name="T2" fmla="*/ 152 w 212"/>
                  <a:gd name="T3" fmla="*/ 172 h 198"/>
                  <a:gd name="T4" fmla="*/ 142 w 212"/>
                  <a:gd name="T5" fmla="*/ 176 h 198"/>
                  <a:gd name="T6" fmla="*/ 134 w 212"/>
                  <a:gd name="T7" fmla="*/ 184 h 198"/>
                  <a:gd name="T8" fmla="*/ 122 w 212"/>
                  <a:gd name="T9" fmla="*/ 188 h 198"/>
                  <a:gd name="T10" fmla="*/ 108 w 212"/>
                  <a:gd name="T11" fmla="*/ 184 h 198"/>
                  <a:gd name="T12" fmla="*/ 96 w 212"/>
                  <a:gd name="T13" fmla="*/ 194 h 198"/>
                  <a:gd name="T14" fmla="*/ 90 w 212"/>
                  <a:gd name="T15" fmla="*/ 194 h 198"/>
                  <a:gd name="T16" fmla="*/ 78 w 212"/>
                  <a:gd name="T17" fmla="*/ 194 h 198"/>
                  <a:gd name="T18" fmla="*/ 60 w 212"/>
                  <a:gd name="T19" fmla="*/ 184 h 198"/>
                  <a:gd name="T20" fmla="*/ 48 w 212"/>
                  <a:gd name="T21" fmla="*/ 180 h 198"/>
                  <a:gd name="T22" fmla="*/ 40 w 212"/>
                  <a:gd name="T23" fmla="*/ 168 h 198"/>
                  <a:gd name="T24" fmla="*/ 32 w 212"/>
                  <a:gd name="T25" fmla="*/ 162 h 198"/>
                  <a:gd name="T26" fmla="*/ 30 w 212"/>
                  <a:gd name="T27" fmla="*/ 150 h 198"/>
                  <a:gd name="T28" fmla="*/ 22 w 212"/>
                  <a:gd name="T29" fmla="*/ 142 h 198"/>
                  <a:gd name="T30" fmla="*/ 14 w 212"/>
                  <a:gd name="T31" fmla="*/ 132 h 198"/>
                  <a:gd name="T32" fmla="*/ 4 w 212"/>
                  <a:gd name="T33" fmla="*/ 124 h 198"/>
                  <a:gd name="T34" fmla="*/ 4 w 212"/>
                  <a:gd name="T35" fmla="*/ 112 h 198"/>
                  <a:gd name="T36" fmla="*/ 14 w 212"/>
                  <a:gd name="T37" fmla="*/ 110 h 198"/>
                  <a:gd name="T38" fmla="*/ 18 w 212"/>
                  <a:gd name="T39" fmla="*/ 90 h 198"/>
                  <a:gd name="T40" fmla="*/ 18 w 212"/>
                  <a:gd name="T41" fmla="*/ 76 h 198"/>
                  <a:gd name="T42" fmla="*/ 30 w 212"/>
                  <a:gd name="T43" fmla="*/ 72 h 198"/>
                  <a:gd name="T44" fmla="*/ 30 w 212"/>
                  <a:gd name="T45" fmla="*/ 56 h 198"/>
                  <a:gd name="T46" fmla="*/ 36 w 212"/>
                  <a:gd name="T47" fmla="*/ 42 h 198"/>
                  <a:gd name="T48" fmla="*/ 44 w 212"/>
                  <a:gd name="T49" fmla="*/ 34 h 198"/>
                  <a:gd name="T50" fmla="*/ 48 w 212"/>
                  <a:gd name="T51" fmla="*/ 16 h 198"/>
                  <a:gd name="T52" fmla="*/ 60 w 212"/>
                  <a:gd name="T53" fmla="*/ 8 h 198"/>
                  <a:gd name="T54" fmla="*/ 66 w 212"/>
                  <a:gd name="T55" fmla="*/ 16 h 198"/>
                  <a:gd name="T56" fmla="*/ 70 w 212"/>
                  <a:gd name="T57" fmla="*/ 4 h 198"/>
                  <a:gd name="T58" fmla="*/ 82 w 212"/>
                  <a:gd name="T59" fmla="*/ 8 h 198"/>
                  <a:gd name="T60" fmla="*/ 90 w 212"/>
                  <a:gd name="T61" fmla="*/ 8 h 198"/>
                  <a:gd name="T62" fmla="*/ 96 w 212"/>
                  <a:gd name="T63" fmla="*/ 8 h 198"/>
                  <a:gd name="T64" fmla="*/ 108 w 212"/>
                  <a:gd name="T65" fmla="*/ 12 h 198"/>
                  <a:gd name="T66" fmla="*/ 116 w 212"/>
                  <a:gd name="T67" fmla="*/ 20 h 198"/>
                  <a:gd name="T68" fmla="*/ 122 w 212"/>
                  <a:gd name="T69" fmla="*/ 30 h 198"/>
                  <a:gd name="T70" fmla="*/ 130 w 212"/>
                  <a:gd name="T71" fmla="*/ 38 h 198"/>
                  <a:gd name="T72" fmla="*/ 130 w 212"/>
                  <a:gd name="T73" fmla="*/ 46 h 198"/>
                  <a:gd name="T74" fmla="*/ 122 w 212"/>
                  <a:gd name="T75" fmla="*/ 60 h 198"/>
                  <a:gd name="T76" fmla="*/ 130 w 212"/>
                  <a:gd name="T77" fmla="*/ 68 h 198"/>
                  <a:gd name="T78" fmla="*/ 142 w 212"/>
                  <a:gd name="T79" fmla="*/ 72 h 198"/>
                  <a:gd name="T80" fmla="*/ 142 w 212"/>
                  <a:gd name="T81" fmla="*/ 82 h 198"/>
                  <a:gd name="T82" fmla="*/ 148 w 212"/>
                  <a:gd name="T83" fmla="*/ 94 h 198"/>
                  <a:gd name="T84" fmla="*/ 164 w 212"/>
                  <a:gd name="T85" fmla="*/ 106 h 198"/>
                  <a:gd name="T86" fmla="*/ 186 w 212"/>
                  <a:gd name="T87" fmla="*/ 112 h 198"/>
                  <a:gd name="T88" fmla="*/ 198 w 212"/>
                  <a:gd name="T89" fmla="*/ 120 h 198"/>
                  <a:gd name="T90" fmla="*/ 208 w 212"/>
                  <a:gd name="T91" fmla="*/ 124 h 198"/>
                  <a:gd name="T92" fmla="*/ 186 w 212"/>
                  <a:gd name="T93" fmla="*/ 150 h 198"/>
                  <a:gd name="T94" fmla="*/ 178 w 212"/>
                  <a:gd name="T95"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98">
                    <a:moveTo>
                      <a:pt x="178" y="162"/>
                    </a:moveTo>
                    <a:lnTo>
                      <a:pt x="176" y="164"/>
                    </a:lnTo>
                    <a:lnTo>
                      <a:pt x="172" y="168"/>
                    </a:lnTo>
                    <a:lnTo>
                      <a:pt x="172" y="172"/>
                    </a:lnTo>
                    <a:lnTo>
                      <a:pt x="164" y="172"/>
                    </a:lnTo>
                    <a:lnTo>
                      <a:pt x="160" y="172"/>
                    </a:lnTo>
                    <a:lnTo>
                      <a:pt x="156" y="172"/>
                    </a:lnTo>
                    <a:lnTo>
                      <a:pt x="152" y="172"/>
                    </a:lnTo>
                    <a:lnTo>
                      <a:pt x="148" y="172"/>
                    </a:lnTo>
                    <a:lnTo>
                      <a:pt x="148" y="176"/>
                    </a:lnTo>
                    <a:lnTo>
                      <a:pt x="146" y="176"/>
                    </a:lnTo>
                    <a:lnTo>
                      <a:pt x="142" y="176"/>
                    </a:lnTo>
                    <a:lnTo>
                      <a:pt x="142" y="180"/>
                    </a:lnTo>
                    <a:lnTo>
                      <a:pt x="142" y="184"/>
                    </a:lnTo>
                    <a:lnTo>
                      <a:pt x="138" y="184"/>
                    </a:lnTo>
                    <a:lnTo>
                      <a:pt x="134" y="184"/>
                    </a:lnTo>
                    <a:lnTo>
                      <a:pt x="130" y="184"/>
                    </a:lnTo>
                    <a:lnTo>
                      <a:pt x="130" y="188"/>
                    </a:lnTo>
                    <a:lnTo>
                      <a:pt x="126" y="188"/>
                    </a:lnTo>
                    <a:lnTo>
                      <a:pt x="122" y="188"/>
                    </a:lnTo>
                    <a:lnTo>
                      <a:pt x="118" y="188"/>
                    </a:lnTo>
                    <a:lnTo>
                      <a:pt x="116" y="188"/>
                    </a:lnTo>
                    <a:lnTo>
                      <a:pt x="112" y="184"/>
                    </a:lnTo>
                    <a:lnTo>
                      <a:pt x="108" y="184"/>
                    </a:lnTo>
                    <a:lnTo>
                      <a:pt x="104" y="188"/>
                    </a:lnTo>
                    <a:lnTo>
                      <a:pt x="100" y="188"/>
                    </a:lnTo>
                    <a:lnTo>
                      <a:pt x="96" y="192"/>
                    </a:lnTo>
                    <a:lnTo>
                      <a:pt x="96" y="194"/>
                    </a:lnTo>
                    <a:lnTo>
                      <a:pt x="92" y="194"/>
                    </a:lnTo>
                    <a:lnTo>
                      <a:pt x="92" y="198"/>
                    </a:lnTo>
                    <a:lnTo>
                      <a:pt x="90" y="198"/>
                    </a:lnTo>
                    <a:lnTo>
                      <a:pt x="90" y="194"/>
                    </a:lnTo>
                    <a:lnTo>
                      <a:pt x="90" y="198"/>
                    </a:lnTo>
                    <a:lnTo>
                      <a:pt x="86" y="194"/>
                    </a:lnTo>
                    <a:lnTo>
                      <a:pt x="82" y="194"/>
                    </a:lnTo>
                    <a:lnTo>
                      <a:pt x="78" y="194"/>
                    </a:lnTo>
                    <a:lnTo>
                      <a:pt x="74" y="194"/>
                    </a:lnTo>
                    <a:lnTo>
                      <a:pt x="70" y="194"/>
                    </a:lnTo>
                    <a:lnTo>
                      <a:pt x="70" y="192"/>
                    </a:lnTo>
                    <a:lnTo>
                      <a:pt x="60" y="184"/>
                    </a:lnTo>
                    <a:lnTo>
                      <a:pt x="60" y="180"/>
                    </a:lnTo>
                    <a:lnTo>
                      <a:pt x="56" y="180"/>
                    </a:lnTo>
                    <a:lnTo>
                      <a:pt x="52" y="180"/>
                    </a:lnTo>
                    <a:lnTo>
                      <a:pt x="48" y="180"/>
                    </a:lnTo>
                    <a:lnTo>
                      <a:pt x="44" y="180"/>
                    </a:lnTo>
                    <a:lnTo>
                      <a:pt x="40" y="180"/>
                    </a:lnTo>
                    <a:lnTo>
                      <a:pt x="40" y="176"/>
                    </a:lnTo>
                    <a:lnTo>
                      <a:pt x="40" y="168"/>
                    </a:lnTo>
                    <a:lnTo>
                      <a:pt x="40" y="164"/>
                    </a:lnTo>
                    <a:lnTo>
                      <a:pt x="36" y="164"/>
                    </a:lnTo>
                    <a:lnTo>
                      <a:pt x="32" y="164"/>
                    </a:lnTo>
                    <a:lnTo>
                      <a:pt x="32" y="162"/>
                    </a:lnTo>
                    <a:lnTo>
                      <a:pt x="30" y="162"/>
                    </a:lnTo>
                    <a:lnTo>
                      <a:pt x="30" y="158"/>
                    </a:lnTo>
                    <a:lnTo>
                      <a:pt x="30" y="154"/>
                    </a:lnTo>
                    <a:lnTo>
                      <a:pt x="30" y="150"/>
                    </a:lnTo>
                    <a:lnTo>
                      <a:pt x="26" y="150"/>
                    </a:lnTo>
                    <a:lnTo>
                      <a:pt x="26" y="146"/>
                    </a:lnTo>
                    <a:lnTo>
                      <a:pt x="26" y="142"/>
                    </a:lnTo>
                    <a:lnTo>
                      <a:pt x="22" y="142"/>
                    </a:lnTo>
                    <a:lnTo>
                      <a:pt x="22" y="138"/>
                    </a:lnTo>
                    <a:lnTo>
                      <a:pt x="18" y="138"/>
                    </a:lnTo>
                    <a:lnTo>
                      <a:pt x="18" y="136"/>
                    </a:lnTo>
                    <a:lnTo>
                      <a:pt x="14" y="132"/>
                    </a:lnTo>
                    <a:lnTo>
                      <a:pt x="14" y="128"/>
                    </a:lnTo>
                    <a:lnTo>
                      <a:pt x="10" y="124"/>
                    </a:lnTo>
                    <a:lnTo>
                      <a:pt x="6" y="124"/>
                    </a:lnTo>
                    <a:lnTo>
                      <a:pt x="4" y="124"/>
                    </a:lnTo>
                    <a:lnTo>
                      <a:pt x="0" y="124"/>
                    </a:lnTo>
                    <a:lnTo>
                      <a:pt x="0" y="120"/>
                    </a:lnTo>
                    <a:lnTo>
                      <a:pt x="4" y="116"/>
                    </a:lnTo>
                    <a:lnTo>
                      <a:pt x="4" y="112"/>
                    </a:lnTo>
                    <a:lnTo>
                      <a:pt x="6" y="112"/>
                    </a:lnTo>
                    <a:lnTo>
                      <a:pt x="10" y="112"/>
                    </a:lnTo>
                    <a:lnTo>
                      <a:pt x="14" y="112"/>
                    </a:lnTo>
                    <a:lnTo>
                      <a:pt x="14" y="110"/>
                    </a:lnTo>
                    <a:lnTo>
                      <a:pt x="18" y="106"/>
                    </a:lnTo>
                    <a:lnTo>
                      <a:pt x="18" y="102"/>
                    </a:lnTo>
                    <a:lnTo>
                      <a:pt x="14" y="94"/>
                    </a:lnTo>
                    <a:lnTo>
                      <a:pt x="18" y="90"/>
                    </a:lnTo>
                    <a:lnTo>
                      <a:pt x="18" y="86"/>
                    </a:lnTo>
                    <a:lnTo>
                      <a:pt x="18" y="82"/>
                    </a:lnTo>
                    <a:lnTo>
                      <a:pt x="18" y="80"/>
                    </a:lnTo>
                    <a:lnTo>
                      <a:pt x="18" y="76"/>
                    </a:lnTo>
                    <a:lnTo>
                      <a:pt x="22" y="72"/>
                    </a:lnTo>
                    <a:lnTo>
                      <a:pt x="22" y="68"/>
                    </a:lnTo>
                    <a:lnTo>
                      <a:pt x="26" y="72"/>
                    </a:lnTo>
                    <a:lnTo>
                      <a:pt x="30" y="72"/>
                    </a:lnTo>
                    <a:lnTo>
                      <a:pt x="30" y="68"/>
                    </a:lnTo>
                    <a:lnTo>
                      <a:pt x="30" y="64"/>
                    </a:lnTo>
                    <a:lnTo>
                      <a:pt x="30" y="60"/>
                    </a:lnTo>
                    <a:lnTo>
                      <a:pt x="30" y="56"/>
                    </a:lnTo>
                    <a:lnTo>
                      <a:pt x="30" y="54"/>
                    </a:lnTo>
                    <a:lnTo>
                      <a:pt x="32" y="54"/>
                    </a:lnTo>
                    <a:lnTo>
                      <a:pt x="32" y="50"/>
                    </a:lnTo>
                    <a:lnTo>
                      <a:pt x="36" y="42"/>
                    </a:lnTo>
                    <a:lnTo>
                      <a:pt x="36" y="38"/>
                    </a:lnTo>
                    <a:lnTo>
                      <a:pt x="40" y="38"/>
                    </a:lnTo>
                    <a:lnTo>
                      <a:pt x="44" y="38"/>
                    </a:lnTo>
                    <a:lnTo>
                      <a:pt x="44" y="34"/>
                    </a:lnTo>
                    <a:lnTo>
                      <a:pt x="48" y="26"/>
                    </a:lnTo>
                    <a:lnTo>
                      <a:pt x="48" y="24"/>
                    </a:lnTo>
                    <a:lnTo>
                      <a:pt x="48" y="20"/>
                    </a:lnTo>
                    <a:lnTo>
                      <a:pt x="48" y="16"/>
                    </a:lnTo>
                    <a:lnTo>
                      <a:pt x="52" y="12"/>
                    </a:lnTo>
                    <a:lnTo>
                      <a:pt x="56" y="12"/>
                    </a:lnTo>
                    <a:lnTo>
                      <a:pt x="60" y="12"/>
                    </a:lnTo>
                    <a:lnTo>
                      <a:pt x="60" y="8"/>
                    </a:lnTo>
                    <a:lnTo>
                      <a:pt x="62" y="8"/>
                    </a:lnTo>
                    <a:lnTo>
                      <a:pt x="62" y="12"/>
                    </a:lnTo>
                    <a:lnTo>
                      <a:pt x="62" y="16"/>
                    </a:lnTo>
                    <a:lnTo>
                      <a:pt x="66" y="16"/>
                    </a:lnTo>
                    <a:lnTo>
                      <a:pt x="66" y="8"/>
                    </a:lnTo>
                    <a:lnTo>
                      <a:pt x="70" y="4"/>
                    </a:lnTo>
                    <a:lnTo>
                      <a:pt x="70" y="0"/>
                    </a:lnTo>
                    <a:lnTo>
                      <a:pt x="70" y="4"/>
                    </a:lnTo>
                    <a:lnTo>
                      <a:pt x="74" y="4"/>
                    </a:lnTo>
                    <a:lnTo>
                      <a:pt x="74" y="8"/>
                    </a:lnTo>
                    <a:lnTo>
                      <a:pt x="78" y="8"/>
                    </a:lnTo>
                    <a:lnTo>
                      <a:pt x="82" y="8"/>
                    </a:lnTo>
                    <a:lnTo>
                      <a:pt x="86" y="8"/>
                    </a:lnTo>
                    <a:lnTo>
                      <a:pt x="86" y="4"/>
                    </a:lnTo>
                    <a:lnTo>
                      <a:pt x="90" y="4"/>
                    </a:lnTo>
                    <a:lnTo>
                      <a:pt x="90" y="8"/>
                    </a:lnTo>
                    <a:lnTo>
                      <a:pt x="92" y="8"/>
                    </a:lnTo>
                    <a:lnTo>
                      <a:pt x="92" y="4"/>
                    </a:lnTo>
                    <a:lnTo>
                      <a:pt x="92" y="8"/>
                    </a:lnTo>
                    <a:lnTo>
                      <a:pt x="96" y="8"/>
                    </a:lnTo>
                    <a:lnTo>
                      <a:pt x="100" y="8"/>
                    </a:lnTo>
                    <a:lnTo>
                      <a:pt x="104" y="8"/>
                    </a:lnTo>
                    <a:lnTo>
                      <a:pt x="104" y="12"/>
                    </a:lnTo>
                    <a:lnTo>
                      <a:pt x="108" y="12"/>
                    </a:lnTo>
                    <a:lnTo>
                      <a:pt x="112" y="12"/>
                    </a:lnTo>
                    <a:lnTo>
                      <a:pt x="112" y="16"/>
                    </a:lnTo>
                    <a:lnTo>
                      <a:pt x="116" y="16"/>
                    </a:lnTo>
                    <a:lnTo>
                      <a:pt x="116" y="20"/>
                    </a:lnTo>
                    <a:lnTo>
                      <a:pt x="116" y="24"/>
                    </a:lnTo>
                    <a:lnTo>
                      <a:pt x="118" y="26"/>
                    </a:lnTo>
                    <a:lnTo>
                      <a:pt x="122" y="26"/>
                    </a:lnTo>
                    <a:lnTo>
                      <a:pt x="122" y="30"/>
                    </a:lnTo>
                    <a:lnTo>
                      <a:pt x="126" y="30"/>
                    </a:lnTo>
                    <a:lnTo>
                      <a:pt x="126" y="34"/>
                    </a:lnTo>
                    <a:lnTo>
                      <a:pt x="130" y="34"/>
                    </a:lnTo>
                    <a:lnTo>
                      <a:pt x="130" y="38"/>
                    </a:lnTo>
                    <a:lnTo>
                      <a:pt x="130" y="42"/>
                    </a:lnTo>
                    <a:lnTo>
                      <a:pt x="134" y="42"/>
                    </a:lnTo>
                    <a:lnTo>
                      <a:pt x="134" y="46"/>
                    </a:lnTo>
                    <a:lnTo>
                      <a:pt x="130" y="46"/>
                    </a:lnTo>
                    <a:lnTo>
                      <a:pt x="130" y="50"/>
                    </a:lnTo>
                    <a:lnTo>
                      <a:pt x="126" y="54"/>
                    </a:lnTo>
                    <a:lnTo>
                      <a:pt x="126" y="56"/>
                    </a:lnTo>
                    <a:lnTo>
                      <a:pt x="122" y="60"/>
                    </a:lnTo>
                    <a:lnTo>
                      <a:pt x="126" y="60"/>
                    </a:lnTo>
                    <a:lnTo>
                      <a:pt x="126" y="64"/>
                    </a:lnTo>
                    <a:lnTo>
                      <a:pt x="126" y="68"/>
                    </a:lnTo>
                    <a:lnTo>
                      <a:pt x="130" y="68"/>
                    </a:lnTo>
                    <a:lnTo>
                      <a:pt x="134" y="68"/>
                    </a:lnTo>
                    <a:lnTo>
                      <a:pt x="138" y="68"/>
                    </a:lnTo>
                    <a:lnTo>
                      <a:pt x="142" y="68"/>
                    </a:lnTo>
                    <a:lnTo>
                      <a:pt x="142" y="72"/>
                    </a:lnTo>
                    <a:lnTo>
                      <a:pt x="138" y="72"/>
                    </a:lnTo>
                    <a:lnTo>
                      <a:pt x="138" y="76"/>
                    </a:lnTo>
                    <a:lnTo>
                      <a:pt x="138" y="80"/>
                    </a:lnTo>
                    <a:lnTo>
                      <a:pt x="142" y="82"/>
                    </a:lnTo>
                    <a:lnTo>
                      <a:pt x="142" y="86"/>
                    </a:lnTo>
                    <a:lnTo>
                      <a:pt x="146" y="86"/>
                    </a:lnTo>
                    <a:lnTo>
                      <a:pt x="146" y="90"/>
                    </a:lnTo>
                    <a:lnTo>
                      <a:pt x="148" y="94"/>
                    </a:lnTo>
                    <a:lnTo>
                      <a:pt x="148" y="98"/>
                    </a:lnTo>
                    <a:lnTo>
                      <a:pt x="152" y="98"/>
                    </a:lnTo>
                    <a:lnTo>
                      <a:pt x="156" y="102"/>
                    </a:lnTo>
                    <a:lnTo>
                      <a:pt x="164" y="106"/>
                    </a:lnTo>
                    <a:lnTo>
                      <a:pt x="172" y="110"/>
                    </a:lnTo>
                    <a:lnTo>
                      <a:pt x="176" y="110"/>
                    </a:lnTo>
                    <a:lnTo>
                      <a:pt x="178" y="112"/>
                    </a:lnTo>
                    <a:lnTo>
                      <a:pt x="186" y="112"/>
                    </a:lnTo>
                    <a:lnTo>
                      <a:pt x="190" y="116"/>
                    </a:lnTo>
                    <a:lnTo>
                      <a:pt x="194" y="116"/>
                    </a:lnTo>
                    <a:lnTo>
                      <a:pt x="198" y="116"/>
                    </a:lnTo>
                    <a:lnTo>
                      <a:pt x="198" y="120"/>
                    </a:lnTo>
                    <a:lnTo>
                      <a:pt x="202" y="120"/>
                    </a:lnTo>
                    <a:lnTo>
                      <a:pt x="208" y="120"/>
                    </a:lnTo>
                    <a:lnTo>
                      <a:pt x="212" y="120"/>
                    </a:lnTo>
                    <a:lnTo>
                      <a:pt x="208" y="124"/>
                    </a:lnTo>
                    <a:lnTo>
                      <a:pt x="204" y="128"/>
                    </a:lnTo>
                    <a:lnTo>
                      <a:pt x="198" y="136"/>
                    </a:lnTo>
                    <a:lnTo>
                      <a:pt x="194" y="142"/>
                    </a:lnTo>
                    <a:lnTo>
                      <a:pt x="186" y="150"/>
                    </a:lnTo>
                    <a:lnTo>
                      <a:pt x="186" y="154"/>
                    </a:lnTo>
                    <a:lnTo>
                      <a:pt x="182" y="154"/>
                    </a:lnTo>
                    <a:lnTo>
                      <a:pt x="178" y="158"/>
                    </a:lnTo>
                    <a:lnTo>
                      <a:pt x="178" y="162"/>
                    </a:lnTo>
                    <a:lnTo>
                      <a:pt x="178" y="162"/>
                    </a:lnTo>
                    <a:lnTo>
                      <a:pt x="178" y="16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9" name="Freeform 146">
                <a:extLst>
                  <a:ext uri="{FF2B5EF4-FFF2-40B4-BE49-F238E27FC236}">
                    <a16:creationId xmlns:a16="http://schemas.microsoft.com/office/drawing/2014/main" id="{9078E87C-C84E-4F77-A61C-498B091A169E}"/>
                  </a:ext>
                </a:extLst>
              </p:cNvPr>
              <p:cNvSpPr>
                <a:spLocks noEditPoints="1"/>
              </p:cNvSpPr>
              <p:nvPr/>
            </p:nvSpPr>
            <p:spPr bwMode="auto">
              <a:xfrm>
                <a:off x="4567424" y="9959658"/>
                <a:ext cx="146377" cy="181229"/>
              </a:xfrm>
              <a:custGeom>
                <a:avLst/>
                <a:gdLst>
                  <a:gd name="T0" fmla="*/ 46 w 84"/>
                  <a:gd name="T1" fmla="*/ 90 h 104"/>
                  <a:gd name="T2" fmla="*/ 46 w 84"/>
                  <a:gd name="T3" fmla="*/ 96 h 104"/>
                  <a:gd name="T4" fmla="*/ 46 w 84"/>
                  <a:gd name="T5" fmla="*/ 100 h 104"/>
                  <a:gd name="T6" fmla="*/ 42 w 84"/>
                  <a:gd name="T7" fmla="*/ 100 h 104"/>
                  <a:gd name="T8" fmla="*/ 34 w 84"/>
                  <a:gd name="T9" fmla="*/ 104 h 104"/>
                  <a:gd name="T10" fmla="*/ 30 w 84"/>
                  <a:gd name="T11" fmla="*/ 100 h 104"/>
                  <a:gd name="T12" fmla="*/ 26 w 84"/>
                  <a:gd name="T13" fmla="*/ 92 h 104"/>
                  <a:gd name="T14" fmla="*/ 20 w 84"/>
                  <a:gd name="T15" fmla="*/ 86 h 104"/>
                  <a:gd name="T16" fmla="*/ 16 w 84"/>
                  <a:gd name="T17" fmla="*/ 82 h 104"/>
                  <a:gd name="T18" fmla="*/ 20 w 84"/>
                  <a:gd name="T19" fmla="*/ 82 h 104"/>
                  <a:gd name="T20" fmla="*/ 16 w 84"/>
                  <a:gd name="T21" fmla="*/ 82 h 104"/>
                  <a:gd name="T22" fmla="*/ 12 w 84"/>
                  <a:gd name="T23" fmla="*/ 74 h 104"/>
                  <a:gd name="T24" fmla="*/ 12 w 84"/>
                  <a:gd name="T25" fmla="*/ 74 h 104"/>
                  <a:gd name="T26" fmla="*/ 8 w 84"/>
                  <a:gd name="T27" fmla="*/ 70 h 104"/>
                  <a:gd name="T28" fmla="*/ 8 w 84"/>
                  <a:gd name="T29" fmla="*/ 68 h 104"/>
                  <a:gd name="T30" fmla="*/ 4 w 84"/>
                  <a:gd name="T31" fmla="*/ 60 h 104"/>
                  <a:gd name="T32" fmla="*/ 12 w 84"/>
                  <a:gd name="T33" fmla="*/ 68 h 104"/>
                  <a:gd name="T34" fmla="*/ 12 w 84"/>
                  <a:gd name="T35" fmla="*/ 68 h 104"/>
                  <a:gd name="T36" fmla="*/ 8 w 84"/>
                  <a:gd name="T37" fmla="*/ 64 h 104"/>
                  <a:gd name="T38" fmla="*/ 4 w 84"/>
                  <a:gd name="T39" fmla="*/ 64 h 104"/>
                  <a:gd name="T40" fmla="*/ 0 w 84"/>
                  <a:gd name="T41" fmla="*/ 48 h 104"/>
                  <a:gd name="T42" fmla="*/ 4 w 84"/>
                  <a:gd name="T43" fmla="*/ 52 h 104"/>
                  <a:gd name="T44" fmla="*/ 8 w 84"/>
                  <a:gd name="T45" fmla="*/ 44 h 104"/>
                  <a:gd name="T46" fmla="*/ 8 w 84"/>
                  <a:gd name="T47" fmla="*/ 40 h 104"/>
                  <a:gd name="T48" fmla="*/ 8 w 84"/>
                  <a:gd name="T49" fmla="*/ 38 h 104"/>
                  <a:gd name="T50" fmla="*/ 12 w 84"/>
                  <a:gd name="T51" fmla="*/ 38 h 104"/>
                  <a:gd name="T52" fmla="*/ 16 w 84"/>
                  <a:gd name="T53" fmla="*/ 38 h 104"/>
                  <a:gd name="T54" fmla="*/ 12 w 84"/>
                  <a:gd name="T55" fmla="*/ 30 h 104"/>
                  <a:gd name="T56" fmla="*/ 12 w 84"/>
                  <a:gd name="T57" fmla="*/ 30 h 104"/>
                  <a:gd name="T58" fmla="*/ 16 w 84"/>
                  <a:gd name="T59" fmla="*/ 26 h 104"/>
                  <a:gd name="T60" fmla="*/ 16 w 84"/>
                  <a:gd name="T61" fmla="*/ 22 h 104"/>
                  <a:gd name="T62" fmla="*/ 20 w 84"/>
                  <a:gd name="T63" fmla="*/ 22 h 104"/>
                  <a:gd name="T64" fmla="*/ 26 w 84"/>
                  <a:gd name="T65" fmla="*/ 22 h 104"/>
                  <a:gd name="T66" fmla="*/ 38 w 84"/>
                  <a:gd name="T67" fmla="*/ 10 h 104"/>
                  <a:gd name="T68" fmla="*/ 38 w 84"/>
                  <a:gd name="T69" fmla="*/ 0 h 104"/>
                  <a:gd name="T70" fmla="*/ 54 w 84"/>
                  <a:gd name="T71" fmla="*/ 0 h 104"/>
                  <a:gd name="T72" fmla="*/ 64 w 84"/>
                  <a:gd name="T73" fmla="*/ 0 h 104"/>
                  <a:gd name="T74" fmla="*/ 64 w 84"/>
                  <a:gd name="T75" fmla="*/ 4 h 104"/>
                  <a:gd name="T76" fmla="*/ 64 w 84"/>
                  <a:gd name="T77" fmla="*/ 10 h 104"/>
                  <a:gd name="T78" fmla="*/ 64 w 84"/>
                  <a:gd name="T79" fmla="*/ 18 h 104"/>
                  <a:gd name="T80" fmla="*/ 72 w 84"/>
                  <a:gd name="T81" fmla="*/ 14 h 104"/>
                  <a:gd name="T82" fmla="*/ 80 w 84"/>
                  <a:gd name="T83" fmla="*/ 14 h 104"/>
                  <a:gd name="T84" fmla="*/ 84 w 84"/>
                  <a:gd name="T85" fmla="*/ 22 h 104"/>
                  <a:gd name="T86" fmla="*/ 76 w 84"/>
                  <a:gd name="T87" fmla="*/ 30 h 104"/>
                  <a:gd name="T88" fmla="*/ 76 w 84"/>
                  <a:gd name="T89" fmla="*/ 40 h 104"/>
                  <a:gd name="T90" fmla="*/ 80 w 84"/>
                  <a:gd name="T91" fmla="*/ 44 h 104"/>
                  <a:gd name="T92" fmla="*/ 84 w 84"/>
                  <a:gd name="T93" fmla="*/ 48 h 104"/>
                  <a:gd name="T94" fmla="*/ 84 w 84"/>
                  <a:gd name="T95" fmla="*/ 60 h 104"/>
                  <a:gd name="T96" fmla="*/ 84 w 84"/>
                  <a:gd name="T97" fmla="*/ 70 h 104"/>
                  <a:gd name="T98" fmla="*/ 80 w 84"/>
                  <a:gd name="T99" fmla="*/ 74 h 104"/>
                  <a:gd name="T100" fmla="*/ 76 w 84"/>
                  <a:gd name="T101" fmla="*/ 82 h 104"/>
                  <a:gd name="T102" fmla="*/ 72 w 84"/>
                  <a:gd name="T103" fmla="*/ 78 h 104"/>
                  <a:gd name="T104" fmla="*/ 64 w 84"/>
                  <a:gd name="T105" fmla="*/ 78 h 104"/>
                  <a:gd name="T106" fmla="*/ 60 w 84"/>
                  <a:gd name="T107" fmla="*/ 78 h 104"/>
                  <a:gd name="T108" fmla="*/ 56 w 84"/>
                  <a:gd name="T109" fmla="*/ 70 h 104"/>
                  <a:gd name="T110" fmla="*/ 54 w 84"/>
                  <a:gd name="T111" fmla="*/ 74 h 104"/>
                  <a:gd name="T112" fmla="*/ 50 w 84"/>
                  <a:gd name="T113" fmla="*/ 78 h 104"/>
                  <a:gd name="T114" fmla="*/ 42 w 84"/>
                  <a:gd name="T115" fmla="*/ 78 h 104"/>
                  <a:gd name="T116" fmla="*/ 42 w 84"/>
                  <a:gd name="T117" fmla="*/ 86 h 104"/>
                  <a:gd name="T118" fmla="*/ 4 w 84"/>
                  <a:gd name="T119" fmla="*/ 52 h 104"/>
                  <a:gd name="T120" fmla="*/ 4 w 84"/>
                  <a:gd name="T12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104">
                    <a:moveTo>
                      <a:pt x="42" y="86"/>
                    </a:moveTo>
                    <a:lnTo>
                      <a:pt x="42" y="86"/>
                    </a:lnTo>
                    <a:lnTo>
                      <a:pt x="42" y="90"/>
                    </a:lnTo>
                    <a:lnTo>
                      <a:pt x="42" y="90"/>
                    </a:lnTo>
                    <a:lnTo>
                      <a:pt x="42" y="86"/>
                    </a:lnTo>
                    <a:lnTo>
                      <a:pt x="46" y="90"/>
                    </a:lnTo>
                    <a:lnTo>
                      <a:pt x="46" y="90"/>
                    </a:lnTo>
                    <a:lnTo>
                      <a:pt x="46" y="90"/>
                    </a:lnTo>
                    <a:lnTo>
                      <a:pt x="46" y="90"/>
                    </a:lnTo>
                    <a:lnTo>
                      <a:pt x="42" y="92"/>
                    </a:lnTo>
                    <a:lnTo>
                      <a:pt x="42" y="92"/>
                    </a:lnTo>
                    <a:lnTo>
                      <a:pt x="42" y="92"/>
                    </a:lnTo>
                    <a:lnTo>
                      <a:pt x="46" y="92"/>
                    </a:lnTo>
                    <a:lnTo>
                      <a:pt x="46" y="92"/>
                    </a:lnTo>
                    <a:lnTo>
                      <a:pt x="46" y="92"/>
                    </a:lnTo>
                    <a:lnTo>
                      <a:pt x="46" y="96"/>
                    </a:lnTo>
                    <a:lnTo>
                      <a:pt x="46" y="96"/>
                    </a:lnTo>
                    <a:lnTo>
                      <a:pt x="46" y="96"/>
                    </a:lnTo>
                    <a:lnTo>
                      <a:pt x="46" y="96"/>
                    </a:lnTo>
                    <a:lnTo>
                      <a:pt x="46" y="96"/>
                    </a:lnTo>
                    <a:lnTo>
                      <a:pt x="46" y="96"/>
                    </a:lnTo>
                    <a:lnTo>
                      <a:pt x="46" y="100"/>
                    </a:lnTo>
                    <a:lnTo>
                      <a:pt x="46" y="100"/>
                    </a:lnTo>
                    <a:lnTo>
                      <a:pt x="46" y="100"/>
                    </a:lnTo>
                    <a:lnTo>
                      <a:pt x="46" y="100"/>
                    </a:lnTo>
                    <a:lnTo>
                      <a:pt x="46" y="100"/>
                    </a:lnTo>
                    <a:lnTo>
                      <a:pt x="46" y="100"/>
                    </a:lnTo>
                    <a:lnTo>
                      <a:pt x="46" y="100"/>
                    </a:lnTo>
                    <a:lnTo>
                      <a:pt x="46" y="100"/>
                    </a:lnTo>
                    <a:lnTo>
                      <a:pt x="46" y="100"/>
                    </a:lnTo>
                    <a:lnTo>
                      <a:pt x="42" y="100"/>
                    </a:lnTo>
                    <a:lnTo>
                      <a:pt x="42" y="100"/>
                    </a:lnTo>
                    <a:lnTo>
                      <a:pt x="42" y="100"/>
                    </a:lnTo>
                    <a:lnTo>
                      <a:pt x="42" y="100"/>
                    </a:lnTo>
                    <a:lnTo>
                      <a:pt x="42" y="100"/>
                    </a:lnTo>
                    <a:lnTo>
                      <a:pt x="42" y="100"/>
                    </a:lnTo>
                    <a:lnTo>
                      <a:pt x="38" y="100"/>
                    </a:lnTo>
                    <a:lnTo>
                      <a:pt x="38" y="100"/>
                    </a:lnTo>
                    <a:lnTo>
                      <a:pt x="34" y="104"/>
                    </a:lnTo>
                    <a:lnTo>
                      <a:pt x="34" y="104"/>
                    </a:lnTo>
                    <a:lnTo>
                      <a:pt x="34" y="104"/>
                    </a:lnTo>
                    <a:lnTo>
                      <a:pt x="34" y="104"/>
                    </a:lnTo>
                    <a:lnTo>
                      <a:pt x="34" y="104"/>
                    </a:lnTo>
                    <a:lnTo>
                      <a:pt x="34" y="104"/>
                    </a:lnTo>
                    <a:lnTo>
                      <a:pt x="34" y="104"/>
                    </a:lnTo>
                    <a:lnTo>
                      <a:pt x="34" y="100"/>
                    </a:lnTo>
                    <a:lnTo>
                      <a:pt x="34" y="100"/>
                    </a:lnTo>
                    <a:lnTo>
                      <a:pt x="30" y="100"/>
                    </a:lnTo>
                    <a:lnTo>
                      <a:pt x="30" y="100"/>
                    </a:lnTo>
                    <a:lnTo>
                      <a:pt x="30" y="100"/>
                    </a:lnTo>
                    <a:lnTo>
                      <a:pt x="30" y="100"/>
                    </a:lnTo>
                    <a:lnTo>
                      <a:pt x="30" y="96"/>
                    </a:lnTo>
                    <a:lnTo>
                      <a:pt x="26" y="96"/>
                    </a:lnTo>
                    <a:lnTo>
                      <a:pt x="26" y="96"/>
                    </a:lnTo>
                    <a:lnTo>
                      <a:pt x="26" y="96"/>
                    </a:lnTo>
                    <a:lnTo>
                      <a:pt x="26" y="92"/>
                    </a:lnTo>
                    <a:lnTo>
                      <a:pt x="26" y="92"/>
                    </a:lnTo>
                    <a:lnTo>
                      <a:pt x="24" y="90"/>
                    </a:lnTo>
                    <a:lnTo>
                      <a:pt x="24" y="90"/>
                    </a:lnTo>
                    <a:lnTo>
                      <a:pt x="24" y="90"/>
                    </a:lnTo>
                    <a:lnTo>
                      <a:pt x="20" y="86"/>
                    </a:lnTo>
                    <a:lnTo>
                      <a:pt x="20" y="86"/>
                    </a:lnTo>
                    <a:lnTo>
                      <a:pt x="20" y="86"/>
                    </a:lnTo>
                    <a:lnTo>
                      <a:pt x="20" y="86"/>
                    </a:lnTo>
                    <a:lnTo>
                      <a:pt x="20" y="86"/>
                    </a:lnTo>
                    <a:lnTo>
                      <a:pt x="20" y="86"/>
                    </a:lnTo>
                    <a:lnTo>
                      <a:pt x="16" y="82"/>
                    </a:lnTo>
                    <a:lnTo>
                      <a:pt x="16" y="82"/>
                    </a:lnTo>
                    <a:lnTo>
                      <a:pt x="16" y="82"/>
                    </a:lnTo>
                    <a:lnTo>
                      <a:pt x="16" y="82"/>
                    </a:lnTo>
                    <a:lnTo>
                      <a:pt x="16" y="82"/>
                    </a:lnTo>
                    <a:lnTo>
                      <a:pt x="16" y="82"/>
                    </a:lnTo>
                    <a:lnTo>
                      <a:pt x="20" y="82"/>
                    </a:lnTo>
                    <a:lnTo>
                      <a:pt x="20" y="82"/>
                    </a:lnTo>
                    <a:lnTo>
                      <a:pt x="20" y="86"/>
                    </a:lnTo>
                    <a:lnTo>
                      <a:pt x="24" y="82"/>
                    </a:lnTo>
                    <a:lnTo>
                      <a:pt x="20" y="82"/>
                    </a:lnTo>
                    <a:lnTo>
                      <a:pt x="20" y="82"/>
                    </a:lnTo>
                    <a:lnTo>
                      <a:pt x="20" y="82"/>
                    </a:lnTo>
                    <a:lnTo>
                      <a:pt x="20" y="82"/>
                    </a:lnTo>
                    <a:lnTo>
                      <a:pt x="20" y="82"/>
                    </a:lnTo>
                    <a:lnTo>
                      <a:pt x="20" y="82"/>
                    </a:lnTo>
                    <a:lnTo>
                      <a:pt x="16" y="82"/>
                    </a:lnTo>
                    <a:lnTo>
                      <a:pt x="16" y="82"/>
                    </a:lnTo>
                    <a:lnTo>
                      <a:pt x="16" y="82"/>
                    </a:lnTo>
                    <a:lnTo>
                      <a:pt x="16" y="82"/>
                    </a:lnTo>
                    <a:lnTo>
                      <a:pt x="16" y="82"/>
                    </a:lnTo>
                    <a:lnTo>
                      <a:pt x="16" y="82"/>
                    </a:lnTo>
                    <a:lnTo>
                      <a:pt x="16" y="78"/>
                    </a:lnTo>
                    <a:lnTo>
                      <a:pt x="12" y="78"/>
                    </a:lnTo>
                    <a:lnTo>
                      <a:pt x="12" y="78"/>
                    </a:lnTo>
                    <a:lnTo>
                      <a:pt x="12" y="78"/>
                    </a:lnTo>
                    <a:lnTo>
                      <a:pt x="12" y="78"/>
                    </a:lnTo>
                    <a:lnTo>
                      <a:pt x="12" y="78"/>
                    </a:lnTo>
                    <a:lnTo>
                      <a:pt x="12" y="78"/>
                    </a:lnTo>
                    <a:lnTo>
                      <a:pt x="12" y="74"/>
                    </a:lnTo>
                    <a:lnTo>
                      <a:pt x="12" y="74"/>
                    </a:lnTo>
                    <a:lnTo>
                      <a:pt x="12" y="74"/>
                    </a:lnTo>
                    <a:lnTo>
                      <a:pt x="12" y="74"/>
                    </a:lnTo>
                    <a:lnTo>
                      <a:pt x="12" y="74"/>
                    </a:lnTo>
                    <a:lnTo>
                      <a:pt x="8" y="70"/>
                    </a:lnTo>
                    <a:lnTo>
                      <a:pt x="8" y="70"/>
                    </a:lnTo>
                    <a:lnTo>
                      <a:pt x="12" y="70"/>
                    </a:lnTo>
                    <a:lnTo>
                      <a:pt x="12" y="74"/>
                    </a:lnTo>
                    <a:lnTo>
                      <a:pt x="12" y="74"/>
                    </a:lnTo>
                    <a:lnTo>
                      <a:pt x="12" y="74"/>
                    </a:lnTo>
                    <a:lnTo>
                      <a:pt x="12" y="74"/>
                    </a:lnTo>
                    <a:lnTo>
                      <a:pt x="12" y="74"/>
                    </a:lnTo>
                    <a:lnTo>
                      <a:pt x="12" y="70"/>
                    </a:lnTo>
                    <a:lnTo>
                      <a:pt x="12" y="70"/>
                    </a:lnTo>
                    <a:lnTo>
                      <a:pt x="12" y="70"/>
                    </a:lnTo>
                    <a:lnTo>
                      <a:pt x="8" y="70"/>
                    </a:lnTo>
                    <a:lnTo>
                      <a:pt x="8" y="70"/>
                    </a:lnTo>
                    <a:lnTo>
                      <a:pt x="8" y="70"/>
                    </a:lnTo>
                    <a:lnTo>
                      <a:pt x="8" y="70"/>
                    </a:lnTo>
                    <a:lnTo>
                      <a:pt x="8" y="70"/>
                    </a:lnTo>
                    <a:lnTo>
                      <a:pt x="8" y="68"/>
                    </a:lnTo>
                    <a:lnTo>
                      <a:pt x="8" y="68"/>
                    </a:lnTo>
                    <a:lnTo>
                      <a:pt x="8" y="68"/>
                    </a:lnTo>
                    <a:lnTo>
                      <a:pt x="8" y="68"/>
                    </a:lnTo>
                    <a:lnTo>
                      <a:pt x="8" y="68"/>
                    </a:lnTo>
                    <a:lnTo>
                      <a:pt x="8" y="64"/>
                    </a:lnTo>
                    <a:lnTo>
                      <a:pt x="4" y="64"/>
                    </a:lnTo>
                    <a:lnTo>
                      <a:pt x="4" y="64"/>
                    </a:lnTo>
                    <a:lnTo>
                      <a:pt x="4" y="64"/>
                    </a:lnTo>
                    <a:lnTo>
                      <a:pt x="4" y="60"/>
                    </a:lnTo>
                    <a:lnTo>
                      <a:pt x="4" y="60"/>
                    </a:lnTo>
                    <a:lnTo>
                      <a:pt x="4" y="60"/>
                    </a:lnTo>
                    <a:lnTo>
                      <a:pt x="4" y="60"/>
                    </a:lnTo>
                    <a:lnTo>
                      <a:pt x="4" y="64"/>
                    </a:lnTo>
                    <a:lnTo>
                      <a:pt x="4" y="64"/>
                    </a:lnTo>
                    <a:lnTo>
                      <a:pt x="8" y="64"/>
                    </a:lnTo>
                    <a:lnTo>
                      <a:pt x="8" y="68"/>
                    </a:lnTo>
                    <a:lnTo>
                      <a:pt x="8" y="68"/>
                    </a:lnTo>
                    <a:lnTo>
                      <a:pt x="12" y="68"/>
                    </a:lnTo>
                    <a:lnTo>
                      <a:pt x="12" y="68"/>
                    </a:lnTo>
                    <a:lnTo>
                      <a:pt x="12" y="68"/>
                    </a:lnTo>
                    <a:lnTo>
                      <a:pt x="12" y="68"/>
                    </a:lnTo>
                    <a:lnTo>
                      <a:pt x="12" y="68"/>
                    </a:lnTo>
                    <a:lnTo>
                      <a:pt x="12" y="68"/>
                    </a:lnTo>
                    <a:lnTo>
                      <a:pt x="12" y="68"/>
                    </a:lnTo>
                    <a:lnTo>
                      <a:pt x="12" y="68"/>
                    </a:lnTo>
                    <a:lnTo>
                      <a:pt x="12" y="64"/>
                    </a:lnTo>
                    <a:lnTo>
                      <a:pt x="12" y="68"/>
                    </a:lnTo>
                    <a:lnTo>
                      <a:pt x="8" y="68"/>
                    </a:lnTo>
                    <a:lnTo>
                      <a:pt x="8" y="68"/>
                    </a:lnTo>
                    <a:lnTo>
                      <a:pt x="8" y="68"/>
                    </a:lnTo>
                    <a:lnTo>
                      <a:pt x="8" y="64"/>
                    </a:lnTo>
                    <a:lnTo>
                      <a:pt x="8" y="64"/>
                    </a:lnTo>
                    <a:lnTo>
                      <a:pt x="8" y="64"/>
                    </a:lnTo>
                    <a:lnTo>
                      <a:pt x="8" y="64"/>
                    </a:lnTo>
                    <a:lnTo>
                      <a:pt x="8" y="64"/>
                    </a:lnTo>
                    <a:lnTo>
                      <a:pt x="8" y="60"/>
                    </a:lnTo>
                    <a:lnTo>
                      <a:pt x="8" y="60"/>
                    </a:lnTo>
                    <a:lnTo>
                      <a:pt x="8" y="64"/>
                    </a:lnTo>
                    <a:lnTo>
                      <a:pt x="8" y="64"/>
                    </a:lnTo>
                    <a:lnTo>
                      <a:pt x="8" y="64"/>
                    </a:lnTo>
                    <a:lnTo>
                      <a:pt x="8" y="64"/>
                    </a:lnTo>
                    <a:lnTo>
                      <a:pt x="8" y="64"/>
                    </a:lnTo>
                    <a:lnTo>
                      <a:pt x="4" y="64"/>
                    </a:lnTo>
                    <a:lnTo>
                      <a:pt x="4" y="60"/>
                    </a:lnTo>
                    <a:lnTo>
                      <a:pt x="4" y="60"/>
                    </a:lnTo>
                    <a:lnTo>
                      <a:pt x="4" y="60"/>
                    </a:lnTo>
                    <a:lnTo>
                      <a:pt x="4" y="60"/>
                    </a:lnTo>
                    <a:lnTo>
                      <a:pt x="4" y="56"/>
                    </a:lnTo>
                    <a:lnTo>
                      <a:pt x="0" y="52"/>
                    </a:lnTo>
                    <a:lnTo>
                      <a:pt x="0" y="52"/>
                    </a:lnTo>
                    <a:lnTo>
                      <a:pt x="0" y="48"/>
                    </a:lnTo>
                    <a:lnTo>
                      <a:pt x="0" y="48"/>
                    </a:lnTo>
                    <a:lnTo>
                      <a:pt x="0" y="48"/>
                    </a:lnTo>
                    <a:lnTo>
                      <a:pt x="0" y="48"/>
                    </a:lnTo>
                    <a:lnTo>
                      <a:pt x="0" y="48"/>
                    </a:lnTo>
                    <a:lnTo>
                      <a:pt x="0" y="52"/>
                    </a:lnTo>
                    <a:lnTo>
                      <a:pt x="4" y="52"/>
                    </a:lnTo>
                    <a:lnTo>
                      <a:pt x="4" y="52"/>
                    </a:lnTo>
                    <a:lnTo>
                      <a:pt x="4" y="52"/>
                    </a:lnTo>
                    <a:lnTo>
                      <a:pt x="4" y="52"/>
                    </a:lnTo>
                    <a:lnTo>
                      <a:pt x="4" y="48"/>
                    </a:lnTo>
                    <a:lnTo>
                      <a:pt x="8" y="48"/>
                    </a:lnTo>
                    <a:lnTo>
                      <a:pt x="8" y="48"/>
                    </a:lnTo>
                    <a:lnTo>
                      <a:pt x="8" y="48"/>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40"/>
                    </a:lnTo>
                    <a:lnTo>
                      <a:pt x="8" y="40"/>
                    </a:lnTo>
                    <a:lnTo>
                      <a:pt x="8" y="40"/>
                    </a:lnTo>
                    <a:lnTo>
                      <a:pt x="8" y="38"/>
                    </a:lnTo>
                    <a:lnTo>
                      <a:pt x="8" y="38"/>
                    </a:lnTo>
                    <a:lnTo>
                      <a:pt x="8" y="38"/>
                    </a:lnTo>
                    <a:lnTo>
                      <a:pt x="8" y="38"/>
                    </a:lnTo>
                    <a:lnTo>
                      <a:pt x="8" y="34"/>
                    </a:lnTo>
                    <a:lnTo>
                      <a:pt x="8" y="34"/>
                    </a:lnTo>
                    <a:lnTo>
                      <a:pt x="8" y="34"/>
                    </a:lnTo>
                    <a:lnTo>
                      <a:pt x="12" y="34"/>
                    </a:lnTo>
                    <a:lnTo>
                      <a:pt x="12" y="38"/>
                    </a:lnTo>
                    <a:lnTo>
                      <a:pt x="12" y="38"/>
                    </a:lnTo>
                    <a:lnTo>
                      <a:pt x="12" y="38"/>
                    </a:lnTo>
                    <a:lnTo>
                      <a:pt x="12" y="38"/>
                    </a:lnTo>
                    <a:lnTo>
                      <a:pt x="16" y="38"/>
                    </a:lnTo>
                    <a:lnTo>
                      <a:pt x="16" y="38"/>
                    </a:lnTo>
                    <a:lnTo>
                      <a:pt x="16" y="38"/>
                    </a:lnTo>
                    <a:lnTo>
                      <a:pt x="20" y="38"/>
                    </a:lnTo>
                    <a:lnTo>
                      <a:pt x="16" y="38"/>
                    </a:lnTo>
                    <a:lnTo>
                      <a:pt x="16" y="38"/>
                    </a:lnTo>
                    <a:lnTo>
                      <a:pt x="16" y="38"/>
                    </a:lnTo>
                    <a:lnTo>
                      <a:pt x="16" y="38"/>
                    </a:lnTo>
                    <a:lnTo>
                      <a:pt x="16" y="34"/>
                    </a:lnTo>
                    <a:lnTo>
                      <a:pt x="12" y="34"/>
                    </a:lnTo>
                    <a:lnTo>
                      <a:pt x="12" y="34"/>
                    </a:lnTo>
                    <a:lnTo>
                      <a:pt x="12" y="34"/>
                    </a:lnTo>
                    <a:lnTo>
                      <a:pt x="12" y="34"/>
                    </a:lnTo>
                    <a:lnTo>
                      <a:pt x="12" y="34"/>
                    </a:lnTo>
                    <a:lnTo>
                      <a:pt x="12" y="30"/>
                    </a:lnTo>
                    <a:lnTo>
                      <a:pt x="12" y="30"/>
                    </a:lnTo>
                    <a:lnTo>
                      <a:pt x="8" y="30"/>
                    </a:lnTo>
                    <a:lnTo>
                      <a:pt x="8" y="30"/>
                    </a:lnTo>
                    <a:lnTo>
                      <a:pt x="8" y="30"/>
                    </a:lnTo>
                    <a:lnTo>
                      <a:pt x="8" y="30"/>
                    </a:lnTo>
                    <a:lnTo>
                      <a:pt x="8" y="30"/>
                    </a:lnTo>
                    <a:lnTo>
                      <a:pt x="12" y="26"/>
                    </a:lnTo>
                    <a:lnTo>
                      <a:pt x="12" y="26"/>
                    </a:lnTo>
                    <a:lnTo>
                      <a:pt x="12" y="30"/>
                    </a:lnTo>
                    <a:lnTo>
                      <a:pt x="12" y="30"/>
                    </a:lnTo>
                    <a:lnTo>
                      <a:pt x="12" y="30"/>
                    </a:lnTo>
                    <a:lnTo>
                      <a:pt x="12" y="30"/>
                    </a:lnTo>
                    <a:lnTo>
                      <a:pt x="12" y="30"/>
                    </a:lnTo>
                    <a:lnTo>
                      <a:pt x="12" y="30"/>
                    </a:lnTo>
                    <a:lnTo>
                      <a:pt x="16" y="30"/>
                    </a:lnTo>
                    <a:lnTo>
                      <a:pt x="16" y="30"/>
                    </a:lnTo>
                    <a:lnTo>
                      <a:pt x="16" y="26"/>
                    </a:lnTo>
                    <a:lnTo>
                      <a:pt x="12" y="26"/>
                    </a:lnTo>
                    <a:lnTo>
                      <a:pt x="12" y="26"/>
                    </a:lnTo>
                    <a:lnTo>
                      <a:pt x="12" y="22"/>
                    </a:lnTo>
                    <a:lnTo>
                      <a:pt x="12" y="22"/>
                    </a:lnTo>
                    <a:lnTo>
                      <a:pt x="12" y="22"/>
                    </a:lnTo>
                    <a:lnTo>
                      <a:pt x="16" y="22"/>
                    </a:lnTo>
                    <a:lnTo>
                      <a:pt x="16" y="22"/>
                    </a:lnTo>
                    <a:lnTo>
                      <a:pt x="16" y="22"/>
                    </a:lnTo>
                    <a:lnTo>
                      <a:pt x="16" y="22"/>
                    </a:lnTo>
                    <a:lnTo>
                      <a:pt x="16" y="22"/>
                    </a:lnTo>
                    <a:lnTo>
                      <a:pt x="16" y="22"/>
                    </a:lnTo>
                    <a:lnTo>
                      <a:pt x="20" y="22"/>
                    </a:lnTo>
                    <a:lnTo>
                      <a:pt x="20" y="22"/>
                    </a:lnTo>
                    <a:lnTo>
                      <a:pt x="20" y="22"/>
                    </a:lnTo>
                    <a:lnTo>
                      <a:pt x="20" y="22"/>
                    </a:lnTo>
                    <a:lnTo>
                      <a:pt x="20" y="22"/>
                    </a:lnTo>
                    <a:lnTo>
                      <a:pt x="20" y="22"/>
                    </a:lnTo>
                    <a:lnTo>
                      <a:pt x="24" y="22"/>
                    </a:lnTo>
                    <a:lnTo>
                      <a:pt x="24" y="22"/>
                    </a:lnTo>
                    <a:lnTo>
                      <a:pt x="24" y="22"/>
                    </a:lnTo>
                    <a:lnTo>
                      <a:pt x="24" y="22"/>
                    </a:lnTo>
                    <a:lnTo>
                      <a:pt x="26" y="22"/>
                    </a:lnTo>
                    <a:lnTo>
                      <a:pt x="26" y="22"/>
                    </a:lnTo>
                    <a:lnTo>
                      <a:pt x="26" y="22"/>
                    </a:lnTo>
                    <a:lnTo>
                      <a:pt x="30" y="22"/>
                    </a:lnTo>
                    <a:lnTo>
                      <a:pt x="30" y="22"/>
                    </a:lnTo>
                    <a:lnTo>
                      <a:pt x="34" y="22"/>
                    </a:lnTo>
                    <a:lnTo>
                      <a:pt x="38" y="22"/>
                    </a:lnTo>
                    <a:lnTo>
                      <a:pt x="38" y="22"/>
                    </a:lnTo>
                    <a:lnTo>
                      <a:pt x="38" y="14"/>
                    </a:lnTo>
                    <a:lnTo>
                      <a:pt x="38" y="10"/>
                    </a:lnTo>
                    <a:lnTo>
                      <a:pt x="38" y="10"/>
                    </a:lnTo>
                    <a:lnTo>
                      <a:pt x="38" y="10"/>
                    </a:lnTo>
                    <a:lnTo>
                      <a:pt x="38" y="8"/>
                    </a:lnTo>
                    <a:lnTo>
                      <a:pt x="38" y="8"/>
                    </a:lnTo>
                    <a:lnTo>
                      <a:pt x="38" y="4"/>
                    </a:lnTo>
                    <a:lnTo>
                      <a:pt x="38" y="4"/>
                    </a:lnTo>
                    <a:lnTo>
                      <a:pt x="38" y="4"/>
                    </a:lnTo>
                    <a:lnTo>
                      <a:pt x="38" y="4"/>
                    </a:lnTo>
                    <a:lnTo>
                      <a:pt x="38" y="0"/>
                    </a:lnTo>
                    <a:lnTo>
                      <a:pt x="38" y="0"/>
                    </a:lnTo>
                    <a:lnTo>
                      <a:pt x="42" y="0"/>
                    </a:lnTo>
                    <a:lnTo>
                      <a:pt x="42" y="0"/>
                    </a:lnTo>
                    <a:lnTo>
                      <a:pt x="46" y="0"/>
                    </a:lnTo>
                    <a:lnTo>
                      <a:pt x="50" y="0"/>
                    </a:lnTo>
                    <a:lnTo>
                      <a:pt x="54" y="0"/>
                    </a:lnTo>
                    <a:lnTo>
                      <a:pt x="54" y="0"/>
                    </a:lnTo>
                    <a:lnTo>
                      <a:pt x="54" y="0"/>
                    </a:lnTo>
                    <a:lnTo>
                      <a:pt x="54" y="0"/>
                    </a:lnTo>
                    <a:lnTo>
                      <a:pt x="56" y="0"/>
                    </a:lnTo>
                    <a:lnTo>
                      <a:pt x="56" y="0"/>
                    </a:lnTo>
                    <a:lnTo>
                      <a:pt x="56" y="0"/>
                    </a:lnTo>
                    <a:lnTo>
                      <a:pt x="56" y="0"/>
                    </a:lnTo>
                    <a:lnTo>
                      <a:pt x="60" y="0"/>
                    </a:lnTo>
                    <a:lnTo>
                      <a:pt x="60" y="0"/>
                    </a:lnTo>
                    <a:lnTo>
                      <a:pt x="64" y="0"/>
                    </a:lnTo>
                    <a:lnTo>
                      <a:pt x="64" y="0"/>
                    </a:lnTo>
                    <a:lnTo>
                      <a:pt x="64" y="0"/>
                    </a:lnTo>
                    <a:lnTo>
                      <a:pt x="64" y="0"/>
                    </a:lnTo>
                    <a:lnTo>
                      <a:pt x="64" y="4"/>
                    </a:lnTo>
                    <a:lnTo>
                      <a:pt x="64" y="4"/>
                    </a:lnTo>
                    <a:lnTo>
                      <a:pt x="64" y="4"/>
                    </a:lnTo>
                    <a:lnTo>
                      <a:pt x="64" y="4"/>
                    </a:lnTo>
                    <a:lnTo>
                      <a:pt x="64" y="4"/>
                    </a:lnTo>
                    <a:lnTo>
                      <a:pt x="64" y="8"/>
                    </a:lnTo>
                    <a:lnTo>
                      <a:pt x="64" y="8"/>
                    </a:lnTo>
                    <a:lnTo>
                      <a:pt x="64" y="8"/>
                    </a:lnTo>
                    <a:lnTo>
                      <a:pt x="64" y="8"/>
                    </a:lnTo>
                    <a:lnTo>
                      <a:pt x="64" y="8"/>
                    </a:lnTo>
                    <a:lnTo>
                      <a:pt x="64" y="10"/>
                    </a:lnTo>
                    <a:lnTo>
                      <a:pt x="64" y="10"/>
                    </a:lnTo>
                    <a:lnTo>
                      <a:pt x="64" y="10"/>
                    </a:lnTo>
                    <a:lnTo>
                      <a:pt x="64" y="14"/>
                    </a:lnTo>
                    <a:lnTo>
                      <a:pt x="64" y="14"/>
                    </a:lnTo>
                    <a:lnTo>
                      <a:pt x="64" y="14"/>
                    </a:lnTo>
                    <a:lnTo>
                      <a:pt x="64" y="14"/>
                    </a:lnTo>
                    <a:lnTo>
                      <a:pt x="64" y="14"/>
                    </a:lnTo>
                    <a:lnTo>
                      <a:pt x="64" y="18"/>
                    </a:lnTo>
                    <a:lnTo>
                      <a:pt x="64" y="18"/>
                    </a:lnTo>
                    <a:lnTo>
                      <a:pt x="64" y="18"/>
                    </a:lnTo>
                    <a:lnTo>
                      <a:pt x="64" y="18"/>
                    </a:lnTo>
                    <a:lnTo>
                      <a:pt x="64" y="18"/>
                    </a:lnTo>
                    <a:lnTo>
                      <a:pt x="64" y="18"/>
                    </a:lnTo>
                    <a:lnTo>
                      <a:pt x="64" y="18"/>
                    </a:lnTo>
                    <a:lnTo>
                      <a:pt x="68" y="18"/>
                    </a:lnTo>
                    <a:lnTo>
                      <a:pt x="68" y="18"/>
                    </a:lnTo>
                    <a:lnTo>
                      <a:pt x="72" y="18"/>
                    </a:lnTo>
                    <a:lnTo>
                      <a:pt x="72" y="14"/>
                    </a:lnTo>
                    <a:lnTo>
                      <a:pt x="72" y="14"/>
                    </a:lnTo>
                    <a:lnTo>
                      <a:pt x="76" y="14"/>
                    </a:lnTo>
                    <a:lnTo>
                      <a:pt x="76" y="14"/>
                    </a:lnTo>
                    <a:lnTo>
                      <a:pt x="76" y="14"/>
                    </a:lnTo>
                    <a:lnTo>
                      <a:pt x="80" y="14"/>
                    </a:lnTo>
                    <a:lnTo>
                      <a:pt x="80" y="14"/>
                    </a:lnTo>
                    <a:lnTo>
                      <a:pt x="80" y="14"/>
                    </a:lnTo>
                    <a:lnTo>
                      <a:pt x="80" y="14"/>
                    </a:lnTo>
                    <a:lnTo>
                      <a:pt x="80" y="14"/>
                    </a:lnTo>
                    <a:lnTo>
                      <a:pt x="80" y="14"/>
                    </a:lnTo>
                    <a:lnTo>
                      <a:pt x="80" y="18"/>
                    </a:lnTo>
                    <a:lnTo>
                      <a:pt x="80" y="18"/>
                    </a:lnTo>
                    <a:lnTo>
                      <a:pt x="80" y="18"/>
                    </a:lnTo>
                    <a:lnTo>
                      <a:pt x="84" y="22"/>
                    </a:lnTo>
                    <a:lnTo>
                      <a:pt x="84" y="22"/>
                    </a:lnTo>
                    <a:lnTo>
                      <a:pt x="84" y="22"/>
                    </a:lnTo>
                    <a:lnTo>
                      <a:pt x="84" y="26"/>
                    </a:lnTo>
                    <a:lnTo>
                      <a:pt x="80" y="30"/>
                    </a:lnTo>
                    <a:lnTo>
                      <a:pt x="80" y="30"/>
                    </a:lnTo>
                    <a:lnTo>
                      <a:pt x="80" y="30"/>
                    </a:lnTo>
                    <a:lnTo>
                      <a:pt x="80" y="30"/>
                    </a:lnTo>
                    <a:lnTo>
                      <a:pt x="80" y="30"/>
                    </a:lnTo>
                    <a:lnTo>
                      <a:pt x="80" y="30"/>
                    </a:lnTo>
                    <a:lnTo>
                      <a:pt x="76" y="30"/>
                    </a:lnTo>
                    <a:lnTo>
                      <a:pt x="76" y="34"/>
                    </a:lnTo>
                    <a:lnTo>
                      <a:pt x="76" y="34"/>
                    </a:lnTo>
                    <a:lnTo>
                      <a:pt x="76" y="38"/>
                    </a:lnTo>
                    <a:lnTo>
                      <a:pt x="76" y="38"/>
                    </a:lnTo>
                    <a:lnTo>
                      <a:pt x="76" y="38"/>
                    </a:lnTo>
                    <a:lnTo>
                      <a:pt x="76" y="40"/>
                    </a:lnTo>
                    <a:lnTo>
                      <a:pt x="76" y="40"/>
                    </a:lnTo>
                    <a:lnTo>
                      <a:pt x="76" y="40"/>
                    </a:lnTo>
                    <a:lnTo>
                      <a:pt x="76" y="40"/>
                    </a:lnTo>
                    <a:lnTo>
                      <a:pt x="76" y="40"/>
                    </a:lnTo>
                    <a:lnTo>
                      <a:pt x="76" y="44"/>
                    </a:lnTo>
                    <a:lnTo>
                      <a:pt x="76" y="44"/>
                    </a:lnTo>
                    <a:lnTo>
                      <a:pt x="76" y="44"/>
                    </a:lnTo>
                    <a:lnTo>
                      <a:pt x="76" y="44"/>
                    </a:lnTo>
                    <a:lnTo>
                      <a:pt x="80" y="44"/>
                    </a:lnTo>
                    <a:lnTo>
                      <a:pt x="80" y="44"/>
                    </a:lnTo>
                    <a:lnTo>
                      <a:pt x="80" y="44"/>
                    </a:lnTo>
                    <a:lnTo>
                      <a:pt x="80" y="44"/>
                    </a:lnTo>
                    <a:lnTo>
                      <a:pt x="80" y="48"/>
                    </a:lnTo>
                    <a:lnTo>
                      <a:pt x="80" y="48"/>
                    </a:lnTo>
                    <a:lnTo>
                      <a:pt x="80" y="48"/>
                    </a:lnTo>
                    <a:lnTo>
                      <a:pt x="84" y="48"/>
                    </a:lnTo>
                    <a:lnTo>
                      <a:pt x="84" y="48"/>
                    </a:lnTo>
                    <a:lnTo>
                      <a:pt x="84" y="48"/>
                    </a:lnTo>
                    <a:lnTo>
                      <a:pt x="84" y="48"/>
                    </a:lnTo>
                    <a:lnTo>
                      <a:pt x="84" y="52"/>
                    </a:lnTo>
                    <a:lnTo>
                      <a:pt x="84" y="52"/>
                    </a:lnTo>
                    <a:lnTo>
                      <a:pt x="84" y="52"/>
                    </a:lnTo>
                    <a:lnTo>
                      <a:pt x="84" y="56"/>
                    </a:lnTo>
                    <a:lnTo>
                      <a:pt x="84" y="56"/>
                    </a:lnTo>
                    <a:lnTo>
                      <a:pt x="84" y="56"/>
                    </a:lnTo>
                    <a:lnTo>
                      <a:pt x="84" y="60"/>
                    </a:lnTo>
                    <a:lnTo>
                      <a:pt x="84" y="60"/>
                    </a:lnTo>
                    <a:lnTo>
                      <a:pt x="84" y="60"/>
                    </a:lnTo>
                    <a:lnTo>
                      <a:pt x="84" y="64"/>
                    </a:lnTo>
                    <a:lnTo>
                      <a:pt x="84" y="68"/>
                    </a:lnTo>
                    <a:lnTo>
                      <a:pt x="84" y="68"/>
                    </a:lnTo>
                    <a:lnTo>
                      <a:pt x="84" y="68"/>
                    </a:lnTo>
                    <a:lnTo>
                      <a:pt x="84" y="70"/>
                    </a:lnTo>
                    <a:lnTo>
                      <a:pt x="84" y="70"/>
                    </a:lnTo>
                    <a:lnTo>
                      <a:pt x="84" y="70"/>
                    </a:lnTo>
                    <a:lnTo>
                      <a:pt x="84" y="70"/>
                    </a:lnTo>
                    <a:lnTo>
                      <a:pt x="84" y="70"/>
                    </a:lnTo>
                    <a:lnTo>
                      <a:pt x="80" y="70"/>
                    </a:lnTo>
                    <a:lnTo>
                      <a:pt x="80" y="70"/>
                    </a:lnTo>
                    <a:lnTo>
                      <a:pt x="80" y="74"/>
                    </a:lnTo>
                    <a:lnTo>
                      <a:pt x="80" y="74"/>
                    </a:lnTo>
                    <a:lnTo>
                      <a:pt x="80" y="74"/>
                    </a:lnTo>
                    <a:lnTo>
                      <a:pt x="80" y="74"/>
                    </a:lnTo>
                    <a:lnTo>
                      <a:pt x="80" y="78"/>
                    </a:lnTo>
                    <a:lnTo>
                      <a:pt x="80" y="78"/>
                    </a:lnTo>
                    <a:lnTo>
                      <a:pt x="80" y="78"/>
                    </a:lnTo>
                    <a:lnTo>
                      <a:pt x="80" y="78"/>
                    </a:lnTo>
                    <a:lnTo>
                      <a:pt x="80" y="82"/>
                    </a:lnTo>
                    <a:lnTo>
                      <a:pt x="80" y="82"/>
                    </a:lnTo>
                    <a:lnTo>
                      <a:pt x="76" y="82"/>
                    </a:lnTo>
                    <a:lnTo>
                      <a:pt x="76" y="82"/>
                    </a:lnTo>
                    <a:lnTo>
                      <a:pt x="76" y="82"/>
                    </a:lnTo>
                    <a:lnTo>
                      <a:pt x="76" y="82"/>
                    </a:lnTo>
                    <a:lnTo>
                      <a:pt x="76" y="78"/>
                    </a:lnTo>
                    <a:lnTo>
                      <a:pt x="72" y="74"/>
                    </a:lnTo>
                    <a:lnTo>
                      <a:pt x="72" y="74"/>
                    </a:lnTo>
                    <a:lnTo>
                      <a:pt x="72" y="74"/>
                    </a:lnTo>
                    <a:lnTo>
                      <a:pt x="72" y="78"/>
                    </a:lnTo>
                    <a:lnTo>
                      <a:pt x="72" y="78"/>
                    </a:lnTo>
                    <a:lnTo>
                      <a:pt x="72" y="78"/>
                    </a:lnTo>
                    <a:lnTo>
                      <a:pt x="68" y="78"/>
                    </a:lnTo>
                    <a:lnTo>
                      <a:pt x="68" y="78"/>
                    </a:lnTo>
                    <a:lnTo>
                      <a:pt x="68" y="82"/>
                    </a:lnTo>
                    <a:lnTo>
                      <a:pt x="68" y="82"/>
                    </a:lnTo>
                    <a:lnTo>
                      <a:pt x="68" y="82"/>
                    </a:lnTo>
                    <a:lnTo>
                      <a:pt x="64" y="78"/>
                    </a:lnTo>
                    <a:lnTo>
                      <a:pt x="64" y="78"/>
                    </a:lnTo>
                    <a:lnTo>
                      <a:pt x="60" y="78"/>
                    </a:lnTo>
                    <a:lnTo>
                      <a:pt x="60" y="78"/>
                    </a:lnTo>
                    <a:lnTo>
                      <a:pt x="60" y="78"/>
                    </a:lnTo>
                    <a:lnTo>
                      <a:pt x="60" y="78"/>
                    </a:lnTo>
                    <a:lnTo>
                      <a:pt x="60" y="78"/>
                    </a:lnTo>
                    <a:lnTo>
                      <a:pt x="60" y="78"/>
                    </a:lnTo>
                    <a:lnTo>
                      <a:pt x="60" y="78"/>
                    </a:lnTo>
                    <a:lnTo>
                      <a:pt x="60" y="74"/>
                    </a:lnTo>
                    <a:lnTo>
                      <a:pt x="60" y="74"/>
                    </a:lnTo>
                    <a:lnTo>
                      <a:pt x="60" y="70"/>
                    </a:lnTo>
                    <a:lnTo>
                      <a:pt x="60" y="70"/>
                    </a:lnTo>
                    <a:lnTo>
                      <a:pt x="60" y="70"/>
                    </a:lnTo>
                    <a:lnTo>
                      <a:pt x="56" y="70"/>
                    </a:lnTo>
                    <a:lnTo>
                      <a:pt x="56" y="70"/>
                    </a:lnTo>
                    <a:lnTo>
                      <a:pt x="56" y="70"/>
                    </a:lnTo>
                    <a:lnTo>
                      <a:pt x="56" y="70"/>
                    </a:lnTo>
                    <a:lnTo>
                      <a:pt x="56" y="70"/>
                    </a:lnTo>
                    <a:lnTo>
                      <a:pt x="54" y="70"/>
                    </a:lnTo>
                    <a:lnTo>
                      <a:pt x="54" y="70"/>
                    </a:lnTo>
                    <a:lnTo>
                      <a:pt x="54" y="70"/>
                    </a:lnTo>
                    <a:lnTo>
                      <a:pt x="54" y="70"/>
                    </a:lnTo>
                    <a:lnTo>
                      <a:pt x="54" y="70"/>
                    </a:lnTo>
                    <a:lnTo>
                      <a:pt x="54" y="74"/>
                    </a:lnTo>
                    <a:lnTo>
                      <a:pt x="54" y="74"/>
                    </a:lnTo>
                    <a:lnTo>
                      <a:pt x="54" y="74"/>
                    </a:lnTo>
                    <a:lnTo>
                      <a:pt x="54" y="78"/>
                    </a:lnTo>
                    <a:lnTo>
                      <a:pt x="54" y="78"/>
                    </a:lnTo>
                    <a:lnTo>
                      <a:pt x="50" y="82"/>
                    </a:lnTo>
                    <a:lnTo>
                      <a:pt x="50" y="82"/>
                    </a:lnTo>
                    <a:lnTo>
                      <a:pt x="50" y="78"/>
                    </a:lnTo>
                    <a:lnTo>
                      <a:pt x="50" y="78"/>
                    </a:lnTo>
                    <a:lnTo>
                      <a:pt x="46" y="78"/>
                    </a:lnTo>
                    <a:lnTo>
                      <a:pt x="46" y="78"/>
                    </a:lnTo>
                    <a:lnTo>
                      <a:pt x="46" y="78"/>
                    </a:lnTo>
                    <a:lnTo>
                      <a:pt x="46" y="82"/>
                    </a:lnTo>
                    <a:lnTo>
                      <a:pt x="46" y="82"/>
                    </a:lnTo>
                    <a:lnTo>
                      <a:pt x="42" y="78"/>
                    </a:lnTo>
                    <a:lnTo>
                      <a:pt x="42" y="78"/>
                    </a:lnTo>
                    <a:lnTo>
                      <a:pt x="42" y="78"/>
                    </a:lnTo>
                    <a:lnTo>
                      <a:pt x="42" y="78"/>
                    </a:lnTo>
                    <a:lnTo>
                      <a:pt x="42" y="82"/>
                    </a:lnTo>
                    <a:lnTo>
                      <a:pt x="42" y="82"/>
                    </a:lnTo>
                    <a:lnTo>
                      <a:pt x="42" y="82"/>
                    </a:lnTo>
                    <a:lnTo>
                      <a:pt x="42" y="86"/>
                    </a:lnTo>
                    <a:lnTo>
                      <a:pt x="42" y="86"/>
                    </a:lnTo>
                    <a:lnTo>
                      <a:pt x="42" y="86"/>
                    </a:lnTo>
                    <a:lnTo>
                      <a:pt x="42" y="86"/>
                    </a:lnTo>
                    <a:lnTo>
                      <a:pt x="42" y="86"/>
                    </a:lnTo>
                    <a:lnTo>
                      <a:pt x="42" y="86"/>
                    </a:lnTo>
                    <a:lnTo>
                      <a:pt x="42" y="86"/>
                    </a:lnTo>
                    <a:lnTo>
                      <a:pt x="42" y="86"/>
                    </a:lnTo>
                    <a:close/>
                    <a:moveTo>
                      <a:pt x="4" y="52"/>
                    </a:moveTo>
                    <a:lnTo>
                      <a:pt x="4" y="52"/>
                    </a:lnTo>
                    <a:lnTo>
                      <a:pt x="4" y="52"/>
                    </a:lnTo>
                    <a:lnTo>
                      <a:pt x="4" y="52"/>
                    </a:lnTo>
                    <a:lnTo>
                      <a:pt x="4" y="52"/>
                    </a:lnTo>
                    <a:lnTo>
                      <a:pt x="4" y="52"/>
                    </a:lnTo>
                    <a:lnTo>
                      <a:pt x="4" y="52"/>
                    </a:lnTo>
                    <a:lnTo>
                      <a:pt x="4" y="48"/>
                    </a:lnTo>
                    <a:lnTo>
                      <a:pt x="4" y="48"/>
                    </a:lnTo>
                    <a:lnTo>
                      <a:pt x="4" y="48"/>
                    </a:lnTo>
                    <a:lnTo>
                      <a:pt x="4" y="52"/>
                    </a:lnTo>
                    <a:lnTo>
                      <a:pt x="4" y="52"/>
                    </a:lnTo>
                    <a:lnTo>
                      <a:pt x="4" y="52"/>
                    </a:lnTo>
                    <a:lnTo>
                      <a:pt x="4" y="52"/>
                    </a:lnTo>
                    <a:lnTo>
                      <a:pt x="4" y="52"/>
                    </a:lnTo>
                    <a:lnTo>
                      <a:pt x="4" y="52"/>
                    </a:lnTo>
                    <a:lnTo>
                      <a:pt x="4" y="52"/>
                    </a:lnTo>
                    <a:lnTo>
                      <a:pt x="4" y="5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0" name="Freeform 147">
                <a:extLst>
                  <a:ext uri="{FF2B5EF4-FFF2-40B4-BE49-F238E27FC236}">
                    <a16:creationId xmlns:a16="http://schemas.microsoft.com/office/drawing/2014/main" id="{2833C984-85C6-48EC-95CC-6E34A6554DC5}"/>
                  </a:ext>
                </a:extLst>
              </p:cNvPr>
              <p:cNvSpPr>
                <a:spLocks/>
              </p:cNvSpPr>
              <p:nvPr/>
            </p:nvSpPr>
            <p:spPr bwMode="auto">
              <a:xfrm>
                <a:off x="4278155" y="9691300"/>
                <a:ext cx="108040" cy="195169"/>
              </a:xfrm>
              <a:custGeom>
                <a:avLst/>
                <a:gdLst>
                  <a:gd name="T0" fmla="*/ 0 w 62"/>
                  <a:gd name="T1" fmla="*/ 78 h 112"/>
                  <a:gd name="T2" fmla="*/ 0 w 62"/>
                  <a:gd name="T3" fmla="*/ 72 h 112"/>
                  <a:gd name="T4" fmla="*/ 4 w 62"/>
                  <a:gd name="T5" fmla="*/ 60 h 112"/>
                  <a:gd name="T6" fmla="*/ 10 w 62"/>
                  <a:gd name="T7" fmla="*/ 52 h 112"/>
                  <a:gd name="T8" fmla="*/ 6 w 62"/>
                  <a:gd name="T9" fmla="*/ 42 h 112"/>
                  <a:gd name="T10" fmla="*/ 6 w 62"/>
                  <a:gd name="T11" fmla="*/ 38 h 112"/>
                  <a:gd name="T12" fmla="*/ 6 w 62"/>
                  <a:gd name="T13" fmla="*/ 30 h 112"/>
                  <a:gd name="T14" fmla="*/ 6 w 62"/>
                  <a:gd name="T15" fmla="*/ 26 h 112"/>
                  <a:gd name="T16" fmla="*/ 4 w 62"/>
                  <a:gd name="T17" fmla="*/ 22 h 112"/>
                  <a:gd name="T18" fmla="*/ 4 w 62"/>
                  <a:gd name="T19" fmla="*/ 12 h 112"/>
                  <a:gd name="T20" fmla="*/ 4 w 62"/>
                  <a:gd name="T21" fmla="*/ 4 h 112"/>
                  <a:gd name="T22" fmla="*/ 22 w 62"/>
                  <a:gd name="T23" fmla="*/ 4 h 112"/>
                  <a:gd name="T24" fmla="*/ 34 w 62"/>
                  <a:gd name="T25" fmla="*/ 4 h 112"/>
                  <a:gd name="T26" fmla="*/ 40 w 62"/>
                  <a:gd name="T27" fmla="*/ 4 h 112"/>
                  <a:gd name="T28" fmla="*/ 44 w 62"/>
                  <a:gd name="T29" fmla="*/ 4 h 112"/>
                  <a:gd name="T30" fmla="*/ 44 w 62"/>
                  <a:gd name="T31" fmla="*/ 8 h 112"/>
                  <a:gd name="T32" fmla="*/ 44 w 62"/>
                  <a:gd name="T33" fmla="*/ 12 h 112"/>
                  <a:gd name="T34" fmla="*/ 48 w 62"/>
                  <a:gd name="T35" fmla="*/ 16 h 112"/>
                  <a:gd name="T36" fmla="*/ 52 w 62"/>
                  <a:gd name="T37" fmla="*/ 18 h 112"/>
                  <a:gd name="T38" fmla="*/ 48 w 62"/>
                  <a:gd name="T39" fmla="*/ 30 h 112"/>
                  <a:gd name="T40" fmla="*/ 52 w 62"/>
                  <a:gd name="T41" fmla="*/ 30 h 112"/>
                  <a:gd name="T42" fmla="*/ 52 w 62"/>
                  <a:gd name="T43" fmla="*/ 34 h 112"/>
                  <a:gd name="T44" fmla="*/ 52 w 62"/>
                  <a:gd name="T45" fmla="*/ 42 h 112"/>
                  <a:gd name="T46" fmla="*/ 52 w 62"/>
                  <a:gd name="T47" fmla="*/ 46 h 112"/>
                  <a:gd name="T48" fmla="*/ 56 w 62"/>
                  <a:gd name="T49" fmla="*/ 52 h 112"/>
                  <a:gd name="T50" fmla="*/ 52 w 62"/>
                  <a:gd name="T51" fmla="*/ 60 h 112"/>
                  <a:gd name="T52" fmla="*/ 52 w 62"/>
                  <a:gd name="T53" fmla="*/ 68 h 112"/>
                  <a:gd name="T54" fmla="*/ 52 w 62"/>
                  <a:gd name="T55" fmla="*/ 72 h 112"/>
                  <a:gd name="T56" fmla="*/ 52 w 62"/>
                  <a:gd name="T57" fmla="*/ 78 h 112"/>
                  <a:gd name="T58" fmla="*/ 56 w 62"/>
                  <a:gd name="T59" fmla="*/ 82 h 112"/>
                  <a:gd name="T60" fmla="*/ 60 w 62"/>
                  <a:gd name="T61" fmla="*/ 82 h 112"/>
                  <a:gd name="T62" fmla="*/ 62 w 62"/>
                  <a:gd name="T63" fmla="*/ 90 h 112"/>
                  <a:gd name="T64" fmla="*/ 60 w 62"/>
                  <a:gd name="T65" fmla="*/ 90 h 112"/>
                  <a:gd name="T66" fmla="*/ 56 w 62"/>
                  <a:gd name="T67" fmla="*/ 94 h 112"/>
                  <a:gd name="T68" fmla="*/ 52 w 62"/>
                  <a:gd name="T69" fmla="*/ 94 h 112"/>
                  <a:gd name="T70" fmla="*/ 52 w 62"/>
                  <a:gd name="T71" fmla="*/ 90 h 112"/>
                  <a:gd name="T72" fmla="*/ 48 w 62"/>
                  <a:gd name="T73" fmla="*/ 90 h 112"/>
                  <a:gd name="T74" fmla="*/ 48 w 62"/>
                  <a:gd name="T75" fmla="*/ 90 h 112"/>
                  <a:gd name="T76" fmla="*/ 52 w 62"/>
                  <a:gd name="T77" fmla="*/ 90 h 112"/>
                  <a:gd name="T78" fmla="*/ 52 w 62"/>
                  <a:gd name="T79" fmla="*/ 94 h 112"/>
                  <a:gd name="T80" fmla="*/ 48 w 62"/>
                  <a:gd name="T81" fmla="*/ 94 h 112"/>
                  <a:gd name="T82" fmla="*/ 40 w 62"/>
                  <a:gd name="T83" fmla="*/ 98 h 112"/>
                  <a:gd name="T84" fmla="*/ 36 w 62"/>
                  <a:gd name="T85" fmla="*/ 102 h 112"/>
                  <a:gd name="T86" fmla="*/ 34 w 62"/>
                  <a:gd name="T87" fmla="*/ 104 h 112"/>
                  <a:gd name="T88" fmla="*/ 30 w 62"/>
                  <a:gd name="T89" fmla="*/ 104 h 112"/>
                  <a:gd name="T90" fmla="*/ 22 w 62"/>
                  <a:gd name="T91" fmla="*/ 104 h 112"/>
                  <a:gd name="T92" fmla="*/ 18 w 62"/>
                  <a:gd name="T93" fmla="*/ 112 h 112"/>
                  <a:gd name="T94" fmla="*/ 10 w 62"/>
                  <a:gd name="T95" fmla="*/ 108 h 112"/>
                  <a:gd name="T96" fmla="*/ 6 w 62"/>
                  <a:gd name="T97" fmla="*/ 108 h 112"/>
                  <a:gd name="T98" fmla="*/ 0 w 62"/>
                  <a:gd name="T99" fmla="*/ 104 h 112"/>
                  <a:gd name="T100" fmla="*/ 6 w 62"/>
                  <a:gd name="T101" fmla="*/ 104 h 112"/>
                  <a:gd name="T102" fmla="*/ 4 w 62"/>
                  <a:gd name="T103" fmla="*/ 102 h 112"/>
                  <a:gd name="T104" fmla="*/ 4 w 62"/>
                  <a:gd name="T105" fmla="*/ 98 h 112"/>
                  <a:gd name="T106" fmla="*/ 0 w 62"/>
                  <a:gd name="T10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12">
                    <a:moveTo>
                      <a:pt x="0" y="86"/>
                    </a:moveTo>
                    <a:lnTo>
                      <a:pt x="0" y="86"/>
                    </a:lnTo>
                    <a:lnTo>
                      <a:pt x="0" y="86"/>
                    </a:lnTo>
                    <a:lnTo>
                      <a:pt x="0" y="82"/>
                    </a:lnTo>
                    <a:lnTo>
                      <a:pt x="0" y="78"/>
                    </a:lnTo>
                    <a:lnTo>
                      <a:pt x="0" y="78"/>
                    </a:lnTo>
                    <a:lnTo>
                      <a:pt x="0" y="78"/>
                    </a:lnTo>
                    <a:lnTo>
                      <a:pt x="0" y="78"/>
                    </a:lnTo>
                    <a:lnTo>
                      <a:pt x="0" y="78"/>
                    </a:lnTo>
                    <a:lnTo>
                      <a:pt x="0" y="76"/>
                    </a:lnTo>
                    <a:lnTo>
                      <a:pt x="0" y="72"/>
                    </a:lnTo>
                    <a:lnTo>
                      <a:pt x="0" y="72"/>
                    </a:lnTo>
                    <a:lnTo>
                      <a:pt x="4" y="72"/>
                    </a:lnTo>
                    <a:lnTo>
                      <a:pt x="4" y="68"/>
                    </a:lnTo>
                    <a:lnTo>
                      <a:pt x="4" y="64"/>
                    </a:lnTo>
                    <a:lnTo>
                      <a:pt x="4" y="64"/>
                    </a:lnTo>
                    <a:lnTo>
                      <a:pt x="4" y="60"/>
                    </a:lnTo>
                    <a:lnTo>
                      <a:pt x="4" y="60"/>
                    </a:lnTo>
                    <a:lnTo>
                      <a:pt x="4" y="56"/>
                    </a:lnTo>
                    <a:lnTo>
                      <a:pt x="4" y="56"/>
                    </a:lnTo>
                    <a:lnTo>
                      <a:pt x="6" y="56"/>
                    </a:lnTo>
                    <a:lnTo>
                      <a:pt x="6" y="52"/>
                    </a:lnTo>
                    <a:lnTo>
                      <a:pt x="6" y="52"/>
                    </a:lnTo>
                    <a:lnTo>
                      <a:pt x="10" y="52"/>
                    </a:lnTo>
                    <a:lnTo>
                      <a:pt x="10" y="52"/>
                    </a:lnTo>
                    <a:lnTo>
                      <a:pt x="6" y="46"/>
                    </a:lnTo>
                    <a:lnTo>
                      <a:pt x="6" y="46"/>
                    </a:lnTo>
                    <a:lnTo>
                      <a:pt x="6" y="42"/>
                    </a:lnTo>
                    <a:lnTo>
                      <a:pt x="6" y="42"/>
                    </a:lnTo>
                    <a:lnTo>
                      <a:pt x="6" y="42"/>
                    </a:lnTo>
                    <a:lnTo>
                      <a:pt x="6" y="42"/>
                    </a:lnTo>
                    <a:lnTo>
                      <a:pt x="6" y="42"/>
                    </a:lnTo>
                    <a:lnTo>
                      <a:pt x="6" y="42"/>
                    </a:lnTo>
                    <a:lnTo>
                      <a:pt x="6" y="38"/>
                    </a:lnTo>
                    <a:lnTo>
                      <a:pt x="6" y="38"/>
                    </a:lnTo>
                    <a:lnTo>
                      <a:pt x="6" y="38"/>
                    </a:lnTo>
                    <a:lnTo>
                      <a:pt x="6" y="38"/>
                    </a:lnTo>
                    <a:lnTo>
                      <a:pt x="6" y="34"/>
                    </a:lnTo>
                    <a:lnTo>
                      <a:pt x="6" y="34"/>
                    </a:lnTo>
                    <a:lnTo>
                      <a:pt x="6" y="30"/>
                    </a:lnTo>
                    <a:lnTo>
                      <a:pt x="6" y="30"/>
                    </a:lnTo>
                    <a:lnTo>
                      <a:pt x="6" y="30"/>
                    </a:lnTo>
                    <a:lnTo>
                      <a:pt x="6" y="30"/>
                    </a:lnTo>
                    <a:lnTo>
                      <a:pt x="6" y="30"/>
                    </a:lnTo>
                    <a:lnTo>
                      <a:pt x="6" y="30"/>
                    </a:lnTo>
                    <a:lnTo>
                      <a:pt x="4" y="30"/>
                    </a:lnTo>
                    <a:lnTo>
                      <a:pt x="4" y="26"/>
                    </a:lnTo>
                    <a:lnTo>
                      <a:pt x="6" y="26"/>
                    </a:lnTo>
                    <a:lnTo>
                      <a:pt x="6" y="26"/>
                    </a:lnTo>
                    <a:lnTo>
                      <a:pt x="6" y="26"/>
                    </a:lnTo>
                    <a:lnTo>
                      <a:pt x="4" y="26"/>
                    </a:lnTo>
                    <a:lnTo>
                      <a:pt x="4" y="26"/>
                    </a:lnTo>
                    <a:lnTo>
                      <a:pt x="6" y="22"/>
                    </a:lnTo>
                    <a:lnTo>
                      <a:pt x="4" y="22"/>
                    </a:lnTo>
                    <a:lnTo>
                      <a:pt x="4" y="18"/>
                    </a:lnTo>
                    <a:lnTo>
                      <a:pt x="4" y="18"/>
                    </a:lnTo>
                    <a:lnTo>
                      <a:pt x="4" y="18"/>
                    </a:lnTo>
                    <a:lnTo>
                      <a:pt x="4" y="16"/>
                    </a:lnTo>
                    <a:lnTo>
                      <a:pt x="4" y="16"/>
                    </a:lnTo>
                    <a:lnTo>
                      <a:pt x="4" y="12"/>
                    </a:lnTo>
                    <a:lnTo>
                      <a:pt x="4" y="12"/>
                    </a:lnTo>
                    <a:lnTo>
                      <a:pt x="4" y="12"/>
                    </a:lnTo>
                    <a:lnTo>
                      <a:pt x="4" y="8"/>
                    </a:lnTo>
                    <a:lnTo>
                      <a:pt x="4" y="8"/>
                    </a:lnTo>
                    <a:lnTo>
                      <a:pt x="4" y="4"/>
                    </a:lnTo>
                    <a:lnTo>
                      <a:pt x="4" y="4"/>
                    </a:lnTo>
                    <a:lnTo>
                      <a:pt x="4" y="4"/>
                    </a:lnTo>
                    <a:lnTo>
                      <a:pt x="6" y="4"/>
                    </a:lnTo>
                    <a:lnTo>
                      <a:pt x="10" y="4"/>
                    </a:lnTo>
                    <a:lnTo>
                      <a:pt x="14" y="4"/>
                    </a:lnTo>
                    <a:lnTo>
                      <a:pt x="18" y="4"/>
                    </a:lnTo>
                    <a:lnTo>
                      <a:pt x="22" y="4"/>
                    </a:lnTo>
                    <a:lnTo>
                      <a:pt x="22" y="4"/>
                    </a:lnTo>
                    <a:lnTo>
                      <a:pt x="26" y="4"/>
                    </a:lnTo>
                    <a:lnTo>
                      <a:pt x="26" y="4"/>
                    </a:lnTo>
                    <a:lnTo>
                      <a:pt x="30" y="4"/>
                    </a:lnTo>
                    <a:lnTo>
                      <a:pt x="30" y="4"/>
                    </a:lnTo>
                    <a:lnTo>
                      <a:pt x="34" y="4"/>
                    </a:lnTo>
                    <a:lnTo>
                      <a:pt x="34" y="4"/>
                    </a:lnTo>
                    <a:lnTo>
                      <a:pt x="34" y="4"/>
                    </a:lnTo>
                    <a:lnTo>
                      <a:pt x="34" y="4"/>
                    </a:lnTo>
                    <a:lnTo>
                      <a:pt x="34" y="4"/>
                    </a:lnTo>
                    <a:lnTo>
                      <a:pt x="36" y="4"/>
                    </a:lnTo>
                    <a:lnTo>
                      <a:pt x="40" y="4"/>
                    </a:lnTo>
                    <a:lnTo>
                      <a:pt x="40" y="0"/>
                    </a:lnTo>
                    <a:lnTo>
                      <a:pt x="40" y="0"/>
                    </a:lnTo>
                    <a:lnTo>
                      <a:pt x="40" y="0"/>
                    </a:lnTo>
                    <a:lnTo>
                      <a:pt x="40" y="0"/>
                    </a:lnTo>
                    <a:lnTo>
                      <a:pt x="44" y="4"/>
                    </a:lnTo>
                    <a:lnTo>
                      <a:pt x="44" y="4"/>
                    </a:lnTo>
                    <a:lnTo>
                      <a:pt x="44" y="0"/>
                    </a:lnTo>
                    <a:lnTo>
                      <a:pt x="44" y="0"/>
                    </a:lnTo>
                    <a:lnTo>
                      <a:pt x="44" y="4"/>
                    </a:lnTo>
                    <a:lnTo>
                      <a:pt x="44" y="4"/>
                    </a:lnTo>
                    <a:lnTo>
                      <a:pt x="44" y="4"/>
                    </a:lnTo>
                    <a:lnTo>
                      <a:pt x="44" y="8"/>
                    </a:lnTo>
                    <a:lnTo>
                      <a:pt x="44" y="8"/>
                    </a:lnTo>
                    <a:lnTo>
                      <a:pt x="44" y="8"/>
                    </a:lnTo>
                    <a:lnTo>
                      <a:pt x="44" y="8"/>
                    </a:lnTo>
                    <a:lnTo>
                      <a:pt x="44" y="12"/>
                    </a:lnTo>
                    <a:lnTo>
                      <a:pt x="44" y="12"/>
                    </a:lnTo>
                    <a:lnTo>
                      <a:pt x="44" y="12"/>
                    </a:lnTo>
                    <a:lnTo>
                      <a:pt x="44" y="12"/>
                    </a:lnTo>
                    <a:lnTo>
                      <a:pt x="44" y="12"/>
                    </a:lnTo>
                    <a:lnTo>
                      <a:pt x="48" y="16"/>
                    </a:lnTo>
                    <a:lnTo>
                      <a:pt x="48" y="16"/>
                    </a:lnTo>
                    <a:lnTo>
                      <a:pt x="48" y="16"/>
                    </a:lnTo>
                    <a:lnTo>
                      <a:pt x="48" y="16"/>
                    </a:lnTo>
                    <a:lnTo>
                      <a:pt x="48" y="18"/>
                    </a:lnTo>
                    <a:lnTo>
                      <a:pt x="48" y="18"/>
                    </a:lnTo>
                    <a:lnTo>
                      <a:pt x="48" y="18"/>
                    </a:lnTo>
                    <a:lnTo>
                      <a:pt x="48" y="18"/>
                    </a:lnTo>
                    <a:lnTo>
                      <a:pt x="52" y="18"/>
                    </a:lnTo>
                    <a:lnTo>
                      <a:pt x="52" y="18"/>
                    </a:lnTo>
                    <a:lnTo>
                      <a:pt x="48" y="18"/>
                    </a:lnTo>
                    <a:lnTo>
                      <a:pt x="48" y="26"/>
                    </a:lnTo>
                    <a:lnTo>
                      <a:pt x="48" y="26"/>
                    </a:lnTo>
                    <a:lnTo>
                      <a:pt x="48" y="30"/>
                    </a:lnTo>
                    <a:lnTo>
                      <a:pt x="48" y="30"/>
                    </a:lnTo>
                    <a:lnTo>
                      <a:pt x="48" y="30"/>
                    </a:lnTo>
                    <a:lnTo>
                      <a:pt x="48" y="30"/>
                    </a:lnTo>
                    <a:lnTo>
                      <a:pt x="48" y="30"/>
                    </a:lnTo>
                    <a:lnTo>
                      <a:pt x="48" y="30"/>
                    </a:lnTo>
                    <a:lnTo>
                      <a:pt x="48" y="30"/>
                    </a:lnTo>
                    <a:lnTo>
                      <a:pt x="52" y="30"/>
                    </a:lnTo>
                    <a:lnTo>
                      <a:pt x="52" y="30"/>
                    </a:lnTo>
                    <a:lnTo>
                      <a:pt x="52" y="30"/>
                    </a:lnTo>
                    <a:lnTo>
                      <a:pt x="52" y="30"/>
                    </a:lnTo>
                    <a:lnTo>
                      <a:pt x="52" y="30"/>
                    </a:lnTo>
                    <a:lnTo>
                      <a:pt x="52" y="34"/>
                    </a:lnTo>
                    <a:lnTo>
                      <a:pt x="52" y="34"/>
                    </a:lnTo>
                    <a:lnTo>
                      <a:pt x="52" y="34"/>
                    </a:lnTo>
                    <a:lnTo>
                      <a:pt x="52" y="38"/>
                    </a:lnTo>
                    <a:lnTo>
                      <a:pt x="52" y="38"/>
                    </a:lnTo>
                    <a:lnTo>
                      <a:pt x="52" y="42"/>
                    </a:lnTo>
                    <a:lnTo>
                      <a:pt x="52" y="42"/>
                    </a:lnTo>
                    <a:lnTo>
                      <a:pt x="52" y="42"/>
                    </a:lnTo>
                    <a:lnTo>
                      <a:pt x="52" y="42"/>
                    </a:lnTo>
                    <a:lnTo>
                      <a:pt x="52" y="42"/>
                    </a:lnTo>
                    <a:lnTo>
                      <a:pt x="48" y="42"/>
                    </a:lnTo>
                    <a:lnTo>
                      <a:pt x="48" y="42"/>
                    </a:lnTo>
                    <a:lnTo>
                      <a:pt x="52" y="46"/>
                    </a:lnTo>
                    <a:lnTo>
                      <a:pt x="52" y="46"/>
                    </a:lnTo>
                    <a:lnTo>
                      <a:pt x="52" y="46"/>
                    </a:lnTo>
                    <a:lnTo>
                      <a:pt x="52" y="48"/>
                    </a:lnTo>
                    <a:lnTo>
                      <a:pt x="52" y="48"/>
                    </a:lnTo>
                    <a:lnTo>
                      <a:pt x="56" y="48"/>
                    </a:lnTo>
                    <a:lnTo>
                      <a:pt x="56" y="48"/>
                    </a:lnTo>
                    <a:lnTo>
                      <a:pt x="56" y="48"/>
                    </a:lnTo>
                    <a:lnTo>
                      <a:pt x="56" y="52"/>
                    </a:lnTo>
                    <a:lnTo>
                      <a:pt x="56" y="52"/>
                    </a:lnTo>
                    <a:lnTo>
                      <a:pt x="52" y="52"/>
                    </a:lnTo>
                    <a:lnTo>
                      <a:pt x="52" y="52"/>
                    </a:lnTo>
                    <a:lnTo>
                      <a:pt x="52" y="52"/>
                    </a:lnTo>
                    <a:lnTo>
                      <a:pt x="52" y="56"/>
                    </a:lnTo>
                    <a:lnTo>
                      <a:pt x="52" y="60"/>
                    </a:lnTo>
                    <a:lnTo>
                      <a:pt x="52" y="64"/>
                    </a:lnTo>
                    <a:lnTo>
                      <a:pt x="52" y="64"/>
                    </a:lnTo>
                    <a:lnTo>
                      <a:pt x="52" y="64"/>
                    </a:lnTo>
                    <a:lnTo>
                      <a:pt x="52" y="64"/>
                    </a:lnTo>
                    <a:lnTo>
                      <a:pt x="52" y="64"/>
                    </a:lnTo>
                    <a:lnTo>
                      <a:pt x="52" y="68"/>
                    </a:lnTo>
                    <a:lnTo>
                      <a:pt x="52" y="68"/>
                    </a:lnTo>
                    <a:lnTo>
                      <a:pt x="52" y="68"/>
                    </a:lnTo>
                    <a:lnTo>
                      <a:pt x="52" y="68"/>
                    </a:lnTo>
                    <a:lnTo>
                      <a:pt x="52" y="68"/>
                    </a:lnTo>
                    <a:lnTo>
                      <a:pt x="52" y="68"/>
                    </a:lnTo>
                    <a:lnTo>
                      <a:pt x="52" y="72"/>
                    </a:lnTo>
                    <a:lnTo>
                      <a:pt x="52" y="72"/>
                    </a:lnTo>
                    <a:lnTo>
                      <a:pt x="52" y="76"/>
                    </a:lnTo>
                    <a:lnTo>
                      <a:pt x="52" y="76"/>
                    </a:lnTo>
                    <a:lnTo>
                      <a:pt x="52" y="78"/>
                    </a:lnTo>
                    <a:lnTo>
                      <a:pt x="52" y="78"/>
                    </a:lnTo>
                    <a:lnTo>
                      <a:pt x="52" y="78"/>
                    </a:lnTo>
                    <a:lnTo>
                      <a:pt x="52" y="78"/>
                    </a:lnTo>
                    <a:lnTo>
                      <a:pt x="56" y="78"/>
                    </a:lnTo>
                    <a:lnTo>
                      <a:pt x="56" y="78"/>
                    </a:lnTo>
                    <a:lnTo>
                      <a:pt x="56" y="78"/>
                    </a:lnTo>
                    <a:lnTo>
                      <a:pt x="56" y="78"/>
                    </a:lnTo>
                    <a:lnTo>
                      <a:pt x="56" y="82"/>
                    </a:lnTo>
                    <a:lnTo>
                      <a:pt x="56" y="82"/>
                    </a:lnTo>
                    <a:lnTo>
                      <a:pt x="56" y="82"/>
                    </a:lnTo>
                    <a:lnTo>
                      <a:pt x="56" y="82"/>
                    </a:lnTo>
                    <a:lnTo>
                      <a:pt x="56" y="82"/>
                    </a:lnTo>
                    <a:lnTo>
                      <a:pt x="56" y="82"/>
                    </a:lnTo>
                    <a:lnTo>
                      <a:pt x="60" y="82"/>
                    </a:lnTo>
                    <a:lnTo>
                      <a:pt x="60" y="86"/>
                    </a:lnTo>
                    <a:lnTo>
                      <a:pt x="60" y="86"/>
                    </a:lnTo>
                    <a:lnTo>
                      <a:pt x="60" y="86"/>
                    </a:lnTo>
                    <a:lnTo>
                      <a:pt x="62" y="86"/>
                    </a:lnTo>
                    <a:lnTo>
                      <a:pt x="62" y="86"/>
                    </a:lnTo>
                    <a:lnTo>
                      <a:pt x="62"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6" y="94"/>
                    </a:lnTo>
                    <a:lnTo>
                      <a:pt x="56" y="94"/>
                    </a:lnTo>
                    <a:lnTo>
                      <a:pt x="56" y="94"/>
                    </a:lnTo>
                    <a:lnTo>
                      <a:pt x="52" y="94"/>
                    </a:lnTo>
                    <a:lnTo>
                      <a:pt x="52" y="94"/>
                    </a:lnTo>
                    <a:lnTo>
                      <a:pt x="52" y="94"/>
                    </a:lnTo>
                    <a:lnTo>
                      <a:pt x="52" y="90"/>
                    </a:lnTo>
                    <a:lnTo>
                      <a:pt x="52" y="90"/>
                    </a:lnTo>
                    <a:lnTo>
                      <a:pt x="52" y="90"/>
                    </a:lnTo>
                    <a:lnTo>
                      <a:pt x="52" y="90"/>
                    </a:lnTo>
                    <a:lnTo>
                      <a:pt x="52" y="90"/>
                    </a:lnTo>
                    <a:lnTo>
                      <a:pt x="52"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52" y="90"/>
                    </a:lnTo>
                    <a:lnTo>
                      <a:pt x="52" y="90"/>
                    </a:lnTo>
                    <a:lnTo>
                      <a:pt x="52" y="90"/>
                    </a:lnTo>
                    <a:lnTo>
                      <a:pt x="52" y="90"/>
                    </a:lnTo>
                    <a:lnTo>
                      <a:pt x="52" y="90"/>
                    </a:lnTo>
                    <a:lnTo>
                      <a:pt x="52" y="90"/>
                    </a:lnTo>
                    <a:lnTo>
                      <a:pt x="52" y="90"/>
                    </a:lnTo>
                    <a:lnTo>
                      <a:pt x="52" y="94"/>
                    </a:lnTo>
                    <a:lnTo>
                      <a:pt x="52" y="94"/>
                    </a:lnTo>
                    <a:lnTo>
                      <a:pt x="56" y="94"/>
                    </a:lnTo>
                    <a:lnTo>
                      <a:pt x="52" y="94"/>
                    </a:lnTo>
                    <a:lnTo>
                      <a:pt x="52" y="94"/>
                    </a:lnTo>
                    <a:lnTo>
                      <a:pt x="48" y="94"/>
                    </a:lnTo>
                    <a:lnTo>
                      <a:pt x="48" y="94"/>
                    </a:lnTo>
                    <a:lnTo>
                      <a:pt x="48" y="94"/>
                    </a:lnTo>
                    <a:lnTo>
                      <a:pt x="48" y="94"/>
                    </a:lnTo>
                    <a:lnTo>
                      <a:pt x="48" y="94"/>
                    </a:lnTo>
                    <a:lnTo>
                      <a:pt x="44" y="98"/>
                    </a:lnTo>
                    <a:lnTo>
                      <a:pt x="44" y="98"/>
                    </a:lnTo>
                    <a:lnTo>
                      <a:pt x="44" y="98"/>
                    </a:lnTo>
                    <a:lnTo>
                      <a:pt x="40" y="98"/>
                    </a:lnTo>
                    <a:lnTo>
                      <a:pt x="40" y="98"/>
                    </a:lnTo>
                    <a:lnTo>
                      <a:pt x="40" y="98"/>
                    </a:lnTo>
                    <a:lnTo>
                      <a:pt x="40" y="98"/>
                    </a:lnTo>
                    <a:lnTo>
                      <a:pt x="36" y="102"/>
                    </a:lnTo>
                    <a:lnTo>
                      <a:pt x="36" y="102"/>
                    </a:lnTo>
                    <a:lnTo>
                      <a:pt x="36" y="102"/>
                    </a:lnTo>
                    <a:lnTo>
                      <a:pt x="36" y="102"/>
                    </a:lnTo>
                    <a:lnTo>
                      <a:pt x="36" y="102"/>
                    </a:lnTo>
                    <a:lnTo>
                      <a:pt x="34" y="102"/>
                    </a:lnTo>
                    <a:lnTo>
                      <a:pt x="34" y="102"/>
                    </a:lnTo>
                    <a:lnTo>
                      <a:pt x="34" y="102"/>
                    </a:lnTo>
                    <a:lnTo>
                      <a:pt x="34" y="104"/>
                    </a:lnTo>
                    <a:lnTo>
                      <a:pt x="34" y="104"/>
                    </a:lnTo>
                    <a:lnTo>
                      <a:pt x="30" y="104"/>
                    </a:lnTo>
                    <a:lnTo>
                      <a:pt x="30" y="104"/>
                    </a:lnTo>
                    <a:lnTo>
                      <a:pt x="30" y="104"/>
                    </a:lnTo>
                    <a:lnTo>
                      <a:pt x="30" y="104"/>
                    </a:lnTo>
                    <a:lnTo>
                      <a:pt x="30" y="104"/>
                    </a:lnTo>
                    <a:lnTo>
                      <a:pt x="30" y="104"/>
                    </a:lnTo>
                    <a:lnTo>
                      <a:pt x="26" y="104"/>
                    </a:lnTo>
                    <a:lnTo>
                      <a:pt x="26" y="104"/>
                    </a:lnTo>
                    <a:lnTo>
                      <a:pt x="26" y="104"/>
                    </a:lnTo>
                    <a:lnTo>
                      <a:pt x="26" y="104"/>
                    </a:lnTo>
                    <a:lnTo>
                      <a:pt x="22" y="104"/>
                    </a:lnTo>
                    <a:lnTo>
                      <a:pt x="22" y="104"/>
                    </a:lnTo>
                    <a:lnTo>
                      <a:pt x="22" y="104"/>
                    </a:lnTo>
                    <a:lnTo>
                      <a:pt x="22" y="108"/>
                    </a:lnTo>
                    <a:lnTo>
                      <a:pt x="22" y="108"/>
                    </a:lnTo>
                    <a:lnTo>
                      <a:pt x="18" y="108"/>
                    </a:lnTo>
                    <a:lnTo>
                      <a:pt x="18" y="112"/>
                    </a:lnTo>
                    <a:lnTo>
                      <a:pt x="14" y="112"/>
                    </a:lnTo>
                    <a:lnTo>
                      <a:pt x="14" y="112"/>
                    </a:lnTo>
                    <a:lnTo>
                      <a:pt x="14" y="112"/>
                    </a:lnTo>
                    <a:lnTo>
                      <a:pt x="10" y="108"/>
                    </a:lnTo>
                    <a:lnTo>
                      <a:pt x="10" y="108"/>
                    </a:lnTo>
                    <a:lnTo>
                      <a:pt x="10" y="108"/>
                    </a:lnTo>
                    <a:lnTo>
                      <a:pt x="10" y="108"/>
                    </a:lnTo>
                    <a:lnTo>
                      <a:pt x="10" y="108"/>
                    </a:lnTo>
                    <a:lnTo>
                      <a:pt x="10" y="108"/>
                    </a:lnTo>
                    <a:lnTo>
                      <a:pt x="10" y="108"/>
                    </a:lnTo>
                    <a:lnTo>
                      <a:pt x="6" y="108"/>
                    </a:lnTo>
                    <a:lnTo>
                      <a:pt x="6" y="108"/>
                    </a:lnTo>
                    <a:lnTo>
                      <a:pt x="6" y="108"/>
                    </a:lnTo>
                    <a:lnTo>
                      <a:pt x="4" y="104"/>
                    </a:lnTo>
                    <a:lnTo>
                      <a:pt x="4" y="104"/>
                    </a:lnTo>
                    <a:lnTo>
                      <a:pt x="4" y="104"/>
                    </a:lnTo>
                    <a:lnTo>
                      <a:pt x="0" y="104"/>
                    </a:lnTo>
                    <a:lnTo>
                      <a:pt x="0" y="104"/>
                    </a:lnTo>
                    <a:lnTo>
                      <a:pt x="0" y="104"/>
                    </a:lnTo>
                    <a:lnTo>
                      <a:pt x="0" y="104"/>
                    </a:lnTo>
                    <a:lnTo>
                      <a:pt x="0" y="104"/>
                    </a:lnTo>
                    <a:lnTo>
                      <a:pt x="4" y="104"/>
                    </a:lnTo>
                    <a:lnTo>
                      <a:pt x="4" y="104"/>
                    </a:lnTo>
                    <a:lnTo>
                      <a:pt x="6" y="104"/>
                    </a:lnTo>
                    <a:lnTo>
                      <a:pt x="6" y="104"/>
                    </a:lnTo>
                    <a:lnTo>
                      <a:pt x="6" y="104"/>
                    </a:lnTo>
                    <a:lnTo>
                      <a:pt x="6" y="104"/>
                    </a:lnTo>
                    <a:lnTo>
                      <a:pt x="6" y="104"/>
                    </a:lnTo>
                    <a:lnTo>
                      <a:pt x="4" y="102"/>
                    </a:lnTo>
                    <a:lnTo>
                      <a:pt x="4" y="102"/>
                    </a:lnTo>
                    <a:lnTo>
                      <a:pt x="6" y="102"/>
                    </a:lnTo>
                    <a:lnTo>
                      <a:pt x="6" y="98"/>
                    </a:lnTo>
                    <a:lnTo>
                      <a:pt x="4" y="98"/>
                    </a:lnTo>
                    <a:lnTo>
                      <a:pt x="4" y="98"/>
                    </a:lnTo>
                    <a:lnTo>
                      <a:pt x="4" y="98"/>
                    </a:lnTo>
                    <a:lnTo>
                      <a:pt x="4" y="98"/>
                    </a:lnTo>
                    <a:lnTo>
                      <a:pt x="4" y="98"/>
                    </a:lnTo>
                    <a:lnTo>
                      <a:pt x="4" y="98"/>
                    </a:lnTo>
                    <a:lnTo>
                      <a:pt x="4" y="94"/>
                    </a:lnTo>
                    <a:lnTo>
                      <a:pt x="4" y="94"/>
                    </a:lnTo>
                    <a:lnTo>
                      <a:pt x="0" y="90"/>
                    </a:lnTo>
                    <a:lnTo>
                      <a:pt x="0" y="86"/>
                    </a:lnTo>
                    <a:lnTo>
                      <a:pt x="0" y="86"/>
                    </a:lnTo>
                    <a:lnTo>
                      <a:pt x="0" y="86"/>
                    </a:lnTo>
                    <a:lnTo>
                      <a:pt x="0" y="86"/>
                    </a:lnTo>
                    <a:lnTo>
                      <a:pt x="0" y="86"/>
                    </a:lnTo>
                    <a:lnTo>
                      <a:pt x="0" y="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1" name="Freeform 148">
                <a:extLst>
                  <a:ext uri="{FF2B5EF4-FFF2-40B4-BE49-F238E27FC236}">
                    <a16:creationId xmlns:a16="http://schemas.microsoft.com/office/drawing/2014/main" id="{C341B7F2-280C-42D4-8E09-6C0B52609BB0}"/>
                  </a:ext>
                </a:extLst>
              </p:cNvPr>
              <p:cNvSpPr>
                <a:spLocks/>
              </p:cNvSpPr>
              <p:nvPr/>
            </p:nvSpPr>
            <p:spPr bwMode="auto">
              <a:xfrm>
                <a:off x="3985401" y="9645993"/>
                <a:ext cx="181229" cy="170773"/>
              </a:xfrm>
              <a:custGeom>
                <a:avLst/>
                <a:gdLst>
                  <a:gd name="T0" fmla="*/ 96 w 104"/>
                  <a:gd name="T1" fmla="*/ 86 h 98"/>
                  <a:gd name="T2" fmla="*/ 92 w 104"/>
                  <a:gd name="T3" fmla="*/ 90 h 98"/>
                  <a:gd name="T4" fmla="*/ 90 w 104"/>
                  <a:gd name="T5" fmla="*/ 86 h 98"/>
                  <a:gd name="T6" fmla="*/ 86 w 104"/>
                  <a:gd name="T7" fmla="*/ 94 h 98"/>
                  <a:gd name="T8" fmla="*/ 82 w 104"/>
                  <a:gd name="T9" fmla="*/ 94 h 98"/>
                  <a:gd name="T10" fmla="*/ 78 w 104"/>
                  <a:gd name="T11" fmla="*/ 90 h 98"/>
                  <a:gd name="T12" fmla="*/ 78 w 104"/>
                  <a:gd name="T13" fmla="*/ 86 h 98"/>
                  <a:gd name="T14" fmla="*/ 74 w 104"/>
                  <a:gd name="T15" fmla="*/ 74 h 98"/>
                  <a:gd name="T16" fmla="*/ 66 w 104"/>
                  <a:gd name="T17" fmla="*/ 74 h 98"/>
                  <a:gd name="T18" fmla="*/ 60 w 104"/>
                  <a:gd name="T19" fmla="*/ 74 h 98"/>
                  <a:gd name="T20" fmla="*/ 64 w 104"/>
                  <a:gd name="T21" fmla="*/ 64 h 98"/>
                  <a:gd name="T22" fmla="*/ 60 w 104"/>
                  <a:gd name="T23" fmla="*/ 60 h 98"/>
                  <a:gd name="T24" fmla="*/ 56 w 104"/>
                  <a:gd name="T25" fmla="*/ 52 h 98"/>
                  <a:gd name="T26" fmla="*/ 48 w 104"/>
                  <a:gd name="T27" fmla="*/ 48 h 98"/>
                  <a:gd name="T28" fmla="*/ 40 w 104"/>
                  <a:gd name="T29" fmla="*/ 48 h 98"/>
                  <a:gd name="T30" fmla="*/ 34 w 104"/>
                  <a:gd name="T31" fmla="*/ 52 h 98"/>
                  <a:gd name="T32" fmla="*/ 30 w 104"/>
                  <a:gd name="T33" fmla="*/ 60 h 98"/>
                  <a:gd name="T34" fmla="*/ 26 w 104"/>
                  <a:gd name="T35" fmla="*/ 64 h 98"/>
                  <a:gd name="T36" fmla="*/ 22 w 104"/>
                  <a:gd name="T37" fmla="*/ 60 h 98"/>
                  <a:gd name="T38" fmla="*/ 18 w 104"/>
                  <a:gd name="T39" fmla="*/ 56 h 98"/>
                  <a:gd name="T40" fmla="*/ 18 w 104"/>
                  <a:gd name="T41" fmla="*/ 52 h 98"/>
                  <a:gd name="T42" fmla="*/ 18 w 104"/>
                  <a:gd name="T43" fmla="*/ 48 h 98"/>
                  <a:gd name="T44" fmla="*/ 14 w 104"/>
                  <a:gd name="T45" fmla="*/ 44 h 98"/>
                  <a:gd name="T46" fmla="*/ 8 w 104"/>
                  <a:gd name="T47" fmla="*/ 38 h 98"/>
                  <a:gd name="T48" fmla="*/ 8 w 104"/>
                  <a:gd name="T49" fmla="*/ 34 h 98"/>
                  <a:gd name="T50" fmla="*/ 4 w 104"/>
                  <a:gd name="T51" fmla="*/ 30 h 98"/>
                  <a:gd name="T52" fmla="*/ 0 w 104"/>
                  <a:gd name="T53" fmla="*/ 30 h 98"/>
                  <a:gd name="T54" fmla="*/ 0 w 104"/>
                  <a:gd name="T55" fmla="*/ 30 h 98"/>
                  <a:gd name="T56" fmla="*/ 4 w 104"/>
                  <a:gd name="T57" fmla="*/ 22 h 98"/>
                  <a:gd name="T58" fmla="*/ 8 w 104"/>
                  <a:gd name="T59" fmla="*/ 22 h 98"/>
                  <a:gd name="T60" fmla="*/ 14 w 104"/>
                  <a:gd name="T61" fmla="*/ 18 h 98"/>
                  <a:gd name="T62" fmla="*/ 14 w 104"/>
                  <a:gd name="T63" fmla="*/ 12 h 98"/>
                  <a:gd name="T64" fmla="*/ 18 w 104"/>
                  <a:gd name="T65" fmla="*/ 8 h 98"/>
                  <a:gd name="T66" fmla="*/ 18 w 104"/>
                  <a:gd name="T67" fmla="*/ 4 h 98"/>
                  <a:gd name="T68" fmla="*/ 26 w 104"/>
                  <a:gd name="T69" fmla="*/ 0 h 98"/>
                  <a:gd name="T70" fmla="*/ 30 w 104"/>
                  <a:gd name="T71" fmla="*/ 4 h 98"/>
                  <a:gd name="T72" fmla="*/ 36 w 104"/>
                  <a:gd name="T73" fmla="*/ 4 h 98"/>
                  <a:gd name="T74" fmla="*/ 40 w 104"/>
                  <a:gd name="T75" fmla="*/ 8 h 98"/>
                  <a:gd name="T76" fmla="*/ 48 w 104"/>
                  <a:gd name="T77" fmla="*/ 4 h 98"/>
                  <a:gd name="T78" fmla="*/ 48 w 104"/>
                  <a:gd name="T79" fmla="*/ 8 h 98"/>
                  <a:gd name="T80" fmla="*/ 52 w 104"/>
                  <a:gd name="T81" fmla="*/ 12 h 98"/>
                  <a:gd name="T82" fmla="*/ 60 w 104"/>
                  <a:gd name="T83" fmla="*/ 8 h 98"/>
                  <a:gd name="T84" fmla="*/ 64 w 104"/>
                  <a:gd name="T85" fmla="*/ 12 h 98"/>
                  <a:gd name="T86" fmla="*/ 74 w 104"/>
                  <a:gd name="T87" fmla="*/ 12 h 98"/>
                  <a:gd name="T88" fmla="*/ 78 w 104"/>
                  <a:gd name="T89" fmla="*/ 8 h 98"/>
                  <a:gd name="T90" fmla="*/ 82 w 104"/>
                  <a:gd name="T91" fmla="*/ 4 h 98"/>
                  <a:gd name="T92" fmla="*/ 86 w 104"/>
                  <a:gd name="T93" fmla="*/ 8 h 98"/>
                  <a:gd name="T94" fmla="*/ 86 w 104"/>
                  <a:gd name="T95" fmla="*/ 18 h 98"/>
                  <a:gd name="T96" fmla="*/ 90 w 104"/>
                  <a:gd name="T97" fmla="*/ 22 h 98"/>
                  <a:gd name="T98" fmla="*/ 92 w 104"/>
                  <a:gd name="T99" fmla="*/ 22 h 98"/>
                  <a:gd name="T100" fmla="*/ 90 w 104"/>
                  <a:gd name="T101" fmla="*/ 26 h 98"/>
                  <a:gd name="T102" fmla="*/ 96 w 104"/>
                  <a:gd name="T103" fmla="*/ 34 h 98"/>
                  <a:gd name="T104" fmla="*/ 100 w 104"/>
                  <a:gd name="T105" fmla="*/ 42 h 98"/>
                  <a:gd name="T106" fmla="*/ 96 w 104"/>
                  <a:gd name="T107" fmla="*/ 48 h 98"/>
                  <a:gd name="T108" fmla="*/ 96 w 104"/>
                  <a:gd name="T109" fmla="*/ 56 h 98"/>
                  <a:gd name="T110" fmla="*/ 100 w 104"/>
                  <a:gd name="T111" fmla="*/ 60 h 98"/>
                  <a:gd name="T112" fmla="*/ 100 w 104"/>
                  <a:gd name="T113" fmla="*/ 64 h 98"/>
                  <a:gd name="T114" fmla="*/ 100 w 104"/>
                  <a:gd name="T115" fmla="*/ 68 h 98"/>
                  <a:gd name="T116" fmla="*/ 104 w 104"/>
                  <a:gd name="T117" fmla="*/ 74 h 98"/>
                  <a:gd name="T118" fmla="*/ 96 w 104"/>
                  <a:gd name="T119" fmla="*/ 78 h 98"/>
                  <a:gd name="T120" fmla="*/ 100 w 104"/>
                  <a:gd name="T1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98">
                    <a:moveTo>
                      <a:pt x="100" y="82"/>
                    </a:moveTo>
                    <a:lnTo>
                      <a:pt x="100" y="82"/>
                    </a:lnTo>
                    <a:lnTo>
                      <a:pt x="96" y="82"/>
                    </a:lnTo>
                    <a:lnTo>
                      <a:pt x="96" y="82"/>
                    </a:lnTo>
                    <a:lnTo>
                      <a:pt x="96" y="82"/>
                    </a:lnTo>
                    <a:lnTo>
                      <a:pt x="96" y="82"/>
                    </a:lnTo>
                    <a:lnTo>
                      <a:pt x="96" y="82"/>
                    </a:lnTo>
                    <a:lnTo>
                      <a:pt x="96" y="86"/>
                    </a:lnTo>
                    <a:lnTo>
                      <a:pt x="96" y="86"/>
                    </a:lnTo>
                    <a:lnTo>
                      <a:pt x="96" y="86"/>
                    </a:lnTo>
                    <a:lnTo>
                      <a:pt x="96" y="90"/>
                    </a:lnTo>
                    <a:lnTo>
                      <a:pt x="96" y="90"/>
                    </a:lnTo>
                    <a:lnTo>
                      <a:pt x="96" y="90"/>
                    </a:lnTo>
                    <a:lnTo>
                      <a:pt x="96" y="90"/>
                    </a:lnTo>
                    <a:lnTo>
                      <a:pt x="96" y="90"/>
                    </a:lnTo>
                    <a:lnTo>
                      <a:pt x="92" y="90"/>
                    </a:lnTo>
                    <a:lnTo>
                      <a:pt x="92" y="90"/>
                    </a:lnTo>
                    <a:lnTo>
                      <a:pt x="92" y="90"/>
                    </a:lnTo>
                    <a:lnTo>
                      <a:pt x="92" y="90"/>
                    </a:lnTo>
                    <a:lnTo>
                      <a:pt x="92" y="90"/>
                    </a:lnTo>
                    <a:lnTo>
                      <a:pt x="92" y="86"/>
                    </a:lnTo>
                    <a:lnTo>
                      <a:pt x="92" y="86"/>
                    </a:lnTo>
                    <a:lnTo>
                      <a:pt x="90" y="86"/>
                    </a:lnTo>
                    <a:lnTo>
                      <a:pt x="90" y="86"/>
                    </a:lnTo>
                    <a:lnTo>
                      <a:pt x="90" y="86"/>
                    </a:lnTo>
                    <a:lnTo>
                      <a:pt x="90" y="86"/>
                    </a:lnTo>
                    <a:lnTo>
                      <a:pt x="90" y="90"/>
                    </a:lnTo>
                    <a:lnTo>
                      <a:pt x="90" y="90"/>
                    </a:lnTo>
                    <a:lnTo>
                      <a:pt x="90" y="90"/>
                    </a:lnTo>
                    <a:lnTo>
                      <a:pt x="90" y="90"/>
                    </a:lnTo>
                    <a:lnTo>
                      <a:pt x="90" y="94"/>
                    </a:lnTo>
                    <a:lnTo>
                      <a:pt x="86" y="94"/>
                    </a:lnTo>
                    <a:lnTo>
                      <a:pt x="86" y="94"/>
                    </a:lnTo>
                    <a:lnTo>
                      <a:pt x="86" y="94"/>
                    </a:lnTo>
                    <a:lnTo>
                      <a:pt x="86" y="94"/>
                    </a:lnTo>
                    <a:lnTo>
                      <a:pt x="86" y="94"/>
                    </a:lnTo>
                    <a:lnTo>
                      <a:pt x="82" y="94"/>
                    </a:lnTo>
                    <a:lnTo>
                      <a:pt x="82" y="98"/>
                    </a:lnTo>
                    <a:lnTo>
                      <a:pt x="82" y="94"/>
                    </a:lnTo>
                    <a:lnTo>
                      <a:pt x="82" y="94"/>
                    </a:lnTo>
                    <a:lnTo>
                      <a:pt x="82" y="94"/>
                    </a:lnTo>
                    <a:lnTo>
                      <a:pt x="82" y="90"/>
                    </a:lnTo>
                    <a:lnTo>
                      <a:pt x="78" y="90"/>
                    </a:lnTo>
                    <a:lnTo>
                      <a:pt x="78" y="94"/>
                    </a:lnTo>
                    <a:lnTo>
                      <a:pt x="78" y="94"/>
                    </a:lnTo>
                    <a:lnTo>
                      <a:pt x="78" y="94"/>
                    </a:lnTo>
                    <a:lnTo>
                      <a:pt x="78" y="90"/>
                    </a:lnTo>
                    <a:lnTo>
                      <a:pt x="78" y="90"/>
                    </a:lnTo>
                    <a:lnTo>
                      <a:pt x="78" y="90"/>
                    </a:lnTo>
                    <a:lnTo>
                      <a:pt x="78" y="90"/>
                    </a:lnTo>
                    <a:lnTo>
                      <a:pt x="78" y="86"/>
                    </a:lnTo>
                    <a:lnTo>
                      <a:pt x="78" y="86"/>
                    </a:lnTo>
                    <a:lnTo>
                      <a:pt x="78" y="86"/>
                    </a:lnTo>
                    <a:lnTo>
                      <a:pt x="82" y="86"/>
                    </a:lnTo>
                    <a:lnTo>
                      <a:pt x="78" y="86"/>
                    </a:lnTo>
                    <a:lnTo>
                      <a:pt x="78" y="86"/>
                    </a:lnTo>
                    <a:lnTo>
                      <a:pt x="78" y="82"/>
                    </a:lnTo>
                    <a:lnTo>
                      <a:pt x="78" y="82"/>
                    </a:lnTo>
                    <a:lnTo>
                      <a:pt x="78" y="82"/>
                    </a:lnTo>
                    <a:lnTo>
                      <a:pt x="78" y="82"/>
                    </a:lnTo>
                    <a:lnTo>
                      <a:pt x="78" y="78"/>
                    </a:lnTo>
                    <a:lnTo>
                      <a:pt x="78" y="74"/>
                    </a:lnTo>
                    <a:lnTo>
                      <a:pt x="74" y="74"/>
                    </a:lnTo>
                    <a:lnTo>
                      <a:pt x="74" y="74"/>
                    </a:lnTo>
                    <a:lnTo>
                      <a:pt x="74" y="72"/>
                    </a:lnTo>
                    <a:lnTo>
                      <a:pt x="74" y="74"/>
                    </a:lnTo>
                    <a:lnTo>
                      <a:pt x="74" y="72"/>
                    </a:lnTo>
                    <a:lnTo>
                      <a:pt x="70" y="72"/>
                    </a:lnTo>
                    <a:lnTo>
                      <a:pt x="70" y="74"/>
                    </a:lnTo>
                    <a:lnTo>
                      <a:pt x="66" y="72"/>
                    </a:lnTo>
                    <a:lnTo>
                      <a:pt x="66" y="74"/>
                    </a:lnTo>
                    <a:lnTo>
                      <a:pt x="66" y="74"/>
                    </a:lnTo>
                    <a:lnTo>
                      <a:pt x="66" y="72"/>
                    </a:lnTo>
                    <a:lnTo>
                      <a:pt x="66" y="74"/>
                    </a:lnTo>
                    <a:lnTo>
                      <a:pt x="64" y="74"/>
                    </a:lnTo>
                    <a:lnTo>
                      <a:pt x="64" y="74"/>
                    </a:lnTo>
                    <a:lnTo>
                      <a:pt x="64" y="74"/>
                    </a:lnTo>
                    <a:lnTo>
                      <a:pt x="64" y="74"/>
                    </a:lnTo>
                    <a:lnTo>
                      <a:pt x="64" y="74"/>
                    </a:lnTo>
                    <a:lnTo>
                      <a:pt x="60" y="74"/>
                    </a:lnTo>
                    <a:lnTo>
                      <a:pt x="60" y="74"/>
                    </a:lnTo>
                    <a:lnTo>
                      <a:pt x="64" y="72"/>
                    </a:lnTo>
                    <a:lnTo>
                      <a:pt x="64" y="72"/>
                    </a:lnTo>
                    <a:lnTo>
                      <a:pt x="64" y="72"/>
                    </a:lnTo>
                    <a:lnTo>
                      <a:pt x="64" y="68"/>
                    </a:lnTo>
                    <a:lnTo>
                      <a:pt x="64" y="68"/>
                    </a:lnTo>
                    <a:lnTo>
                      <a:pt x="64" y="68"/>
                    </a:lnTo>
                    <a:lnTo>
                      <a:pt x="64" y="64"/>
                    </a:lnTo>
                    <a:lnTo>
                      <a:pt x="64" y="64"/>
                    </a:lnTo>
                    <a:lnTo>
                      <a:pt x="64" y="64"/>
                    </a:lnTo>
                    <a:lnTo>
                      <a:pt x="64" y="64"/>
                    </a:lnTo>
                    <a:lnTo>
                      <a:pt x="64" y="64"/>
                    </a:lnTo>
                    <a:lnTo>
                      <a:pt x="60" y="64"/>
                    </a:lnTo>
                    <a:lnTo>
                      <a:pt x="60" y="64"/>
                    </a:lnTo>
                    <a:lnTo>
                      <a:pt x="60" y="64"/>
                    </a:lnTo>
                    <a:lnTo>
                      <a:pt x="60" y="60"/>
                    </a:lnTo>
                    <a:lnTo>
                      <a:pt x="60" y="60"/>
                    </a:lnTo>
                    <a:lnTo>
                      <a:pt x="64" y="60"/>
                    </a:lnTo>
                    <a:lnTo>
                      <a:pt x="64" y="60"/>
                    </a:lnTo>
                    <a:lnTo>
                      <a:pt x="60" y="60"/>
                    </a:lnTo>
                    <a:lnTo>
                      <a:pt x="60" y="56"/>
                    </a:lnTo>
                    <a:lnTo>
                      <a:pt x="60" y="56"/>
                    </a:lnTo>
                    <a:lnTo>
                      <a:pt x="60" y="52"/>
                    </a:lnTo>
                    <a:lnTo>
                      <a:pt x="56" y="52"/>
                    </a:lnTo>
                    <a:lnTo>
                      <a:pt x="56" y="52"/>
                    </a:lnTo>
                    <a:lnTo>
                      <a:pt x="56" y="52"/>
                    </a:lnTo>
                    <a:lnTo>
                      <a:pt x="56" y="48"/>
                    </a:lnTo>
                    <a:lnTo>
                      <a:pt x="56" y="48"/>
                    </a:lnTo>
                    <a:lnTo>
                      <a:pt x="56" y="48"/>
                    </a:lnTo>
                    <a:lnTo>
                      <a:pt x="52" y="48"/>
                    </a:lnTo>
                    <a:lnTo>
                      <a:pt x="52" y="48"/>
                    </a:lnTo>
                    <a:lnTo>
                      <a:pt x="48" y="48"/>
                    </a:lnTo>
                    <a:lnTo>
                      <a:pt x="48" y="48"/>
                    </a:lnTo>
                    <a:lnTo>
                      <a:pt x="48" y="48"/>
                    </a:lnTo>
                    <a:lnTo>
                      <a:pt x="44" y="48"/>
                    </a:lnTo>
                    <a:lnTo>
                      <a:pt x="44" y="48"/>
                    </a:lnTo>
                    <a:lnTo>
                      <a:pt x="44" y="48"/>
                    </a:lnTo>
                    <a:lnTo>
                      <a:pt x="40" y="48"/>
                    </a:lnTo>
                    <a:lnTo>
                      <a:pt x="40" y="48"/>
                    </a:lnTo>
                    <a:lnTo>
                      <a:pt x="40" y="48"/>
                    </a:lnTo>
                    <a:lnTo>
                      <a:pt x="40" y="48"/>
                    </a:lnTo>
                    <a:lnTo>
                      <a:pt x="40" y="48"/>
                    </a:lnTo>
                    <a:lnTo>
                      <a:pt x="40" y="48"/>
                    </a:lnTo>
                    <a:lnTo>
                      <a:pt x="36" y="48"/>
                    </a:lnTo>
                    <a:lnTo>
                      <a:pt x="36" y="48"/>
                    </a:lnTo>
                    <a:lnTo>
                      <a:pt x="34" y="52"/>
                    </a:lnTo>
                    <a:lnTo>
                      <a:pt x="34" y="52"/>
                    </a:lnTo>
                    <a:lnTo>
                      <a:pt x="34" y="52"/>
                    </a:lnTo>
                    <a:lnTo>
                      <a:pt x="34" y="56"/>
                    </a:lnTo>
                    <a:lnTo>
                      <a:pt x="34" y="56"/>
                    </a:lnTo>
                    <a:lnTo>
                      <a:pt x="34" y="56"/>
                    </a:lnTo>
                    <a:lnTo>
                      <a:pt x="30" y="60"/>
                    </a:lnTo>
                    <a:lnTo>
                      <a:pt x="30" y="60"/>
                    </a:lnTo>
                    <a:lnTo>
                      <a:pt x="30" y="60"/>
                    </a:lnTo>
                    <a:lnTo>
                      <a:pt x="30" y="60"/>
                    </a:lnTo>
                    <a:lnTo>
                      <a:pt x="30" y="60"/>
                    </a:lnTo>
                    <a:lnTo>
                      <a:pt x="30" y="60"/>
                    </a:lnTo>
                    <a:lnTo>
                      <a:pt x="30" y="60"/>
                    </a:lnTo>
                    <a:lnTo>
                      <a:pt x="30" y="64"/>
                    </a:lnTo>
                    <a:lnTo>
                      <a:pt x="30" y="64"/>
                    </a:lnTo>
                    <a:lnTo>
                      <a:pt x="26" y="64"/>
                    </a:lnTo>
                    <a:lnTo>
                      <a:pt x="26" y="64"/>
                    </a:lnTo>
                    <a:lnTo>
                      <a:pt x="26" y="64"/>
                    </a:lnTo>
                    <a:lnTo>
                      <a:pt x="26" y="64"/>
                    </a:lnTo>
                    <a:lnTo>
                      <a:pt x="26" y="64"/>
                    </a:lnTo>
                    <a:lnTo>
                      <a:pt x="26" y="64"/>
                    </a:lnTo>
                    <a:lnTo>
                      <a:pt x="26" y="64"/>
                    </a:lnTo>
                    <a:lnTo>
                      <a:pt x="22" y="64"/>
                    </a:lnTo>
                    <a:lnTo>
                      <a:pt x="22" y="64"/>
                    </a:lnTo>
                    <a:lnTo>
                      <a:pt x="26" y="64"/>
                    </a:lnTo>
                    <a:lnTo>
                      <a:pt x="26" y="60"/>
                    </a:lnTo>
                    <a:lnTo>
                      <a:pt x="22" y="60"/>
                    </a:lnTo>
                    <a:lnTo>
                      <a:pt x="22" y="60"/>
                    </a:lnTo>
                    <a:lnTo>
                      <a:pt x="22" y="56"/>
                    </a:lnTo>
                    <a:lnTo>
                      <a:pt x="22" y="56"/>
                    </a:lnTo>
                    <a:lnTo>
                      <a:pt x="22" y="56"/>
                    </a:lnTo>
                    <a:lnTo>
                      <a:pt x="22" y="56"/>
                    </a:lnTo>
                    <a:lnTo>
                      <a:pt x="22" y="56"/>
                    </a:lnTo>
                    <a:lnTo>
                      <a:pt x="22" y="56"/>
                    </a:lnTo>
                    <a:lnTo>
                      <a:pt x="18" y="56"/>
                    </a:lnTo>
                    <a:lnTo>
                      <a:pt x="18" y="56"/>
                    </a:lnTo>
                    <a:lnTo>
                      <a:pt x="18" y="52"/>
                    </a:lnTo>
                    <a:lnTo>
                      <a:pt x="18" y="52"/>
                    </a:lnTo>
                    <a:lnTo>
                      <a:pt x="18" y="48"/>
                    </a:lnTo>
                    <a:lnTo>
                      <a:pt x="18" y="48"/>
                    </a:lnTo>
                    <a:lnTo>
                      <a:pt x="18" y="52"/>
                    </a:lnTo>
                    <a:lnTo>
                      <a:pt x="18" y="52"/>
                    </a:lnTo>
                    <a:lnTo>
                      <a:pt x="18" y="52"/>
                    </a:lnTo>
                    <a:lnTo>
                      <a:pt x="18" y="52"/>
                    </a:lnTo>
                    <a:lnTo>
                      <a:pt x="18" y="52"/>
                    </a:lnTo>
                    <a:lnTo>
                      <a:pt x="18" y="52"/>
                    </a:lnTo>
                    <a:lnTo>
                      <a:pt x="18" y="48"/>
                    </a:lnTo>
                    <a:lnTo>
                      <a:pt x="18" y="48"/>
                    </a:lnTo>
                    <a:lnTo>
                      <a:pt x="18" y="48"/>
                    </a:lnTo>
                    <a:lnTo>
                      <a:pt x="18" y="48"/>
                    </a:lnTo>
                    <a:lnTo>
                      <a:pt x="18" y="48"/>
                    </a:lnTo>
                    <a:lnTo>
                      <a:pt x="18" y="48"/>
                    </a:lnTo>
                    <a:lnTo>
                      <a:pt x="18" y="48"/>
                    </a:lnTo>
                    <a:lnTo>
                      <a:pt x="18" y="48"/>
                    </a:lnTo>
                    <a:lnTo>
                      <a:pt x="18" y="48"/>
                    </a:lnTo>
                    <a:lnTo>
                      <a:pt x="14" y="48"/>
                    </a:lnTo>
                    <a:lnTo>
                      <a:pt x="14" y="48"/>
                    </a:lnTo>
                    <a:lnTo>
                      <a:pt x="14" y="48"/>
                    </a:lnTo>
                    <a:lnTo>
                      <a:pt x="14" y="44"/>
                    </a:lnTo>
                    <a:lnTo>
                      <a:pt x="10" y="44"/>
                    </a:lnTo>
                    <a:lnTo>
                      <a:pt x="10" y="44"/>
                    </a:lnTo>
                    <a:lnTo>
                      <a:pt x="8" y="42"/>
                    </a:lnTo>
                    <a:lnTo>
                      <a:pt x="8" y="42"/>
                    </a:lnTo>
                    <a:lnTo>
                      <a:pt x="8" y="38"/>
                    </a:lnTo>
                    <a:lnTo>
                      <a:pt x="8" y="38"/>
                    </a:lnTo>
                    <a:lnTo>
                      <a:pt x="8" y="38"/>
                    </a:lnTo>
                    <a:lnTo>
                      <a:pt x="8" y="38"/>
                    </a:lnTo>
                    <a:lnTo>
                      <a:pt x="4" y="38"/>
                    </a:lnTo>
                    <a:lnTo>
                      <a:pt x="4" y="38"/>
                    </a:lnTo>
                    <a:lnTo>
                      <a:pt x="8" y="34"/>
                    </a:lnTo>
                    <a:lnTo>
                      <a:pt x="8" y="34"/>
                    </a:lnTo>
                    <a:lnTo>
                      <a:pt x="8" y="34"/>
                    </a:lnTo>
                    <a:lnTo>
                      <a:pt x="8" y="34"/>
                    </a:lnTo>
                    <a:lnTo>
                      <a:pt x="8" y="34"/>
                    </a:lnTo>
                    <a:lnTo>
                      <a:pt x="8" y="34"/>
                    </a:lnTo>
                    <a:lnTo>
                      <a:pt x="4" y="34"/>
                    </a:lnTo>
                    <a:lnTo>
                      <a:pt x="4" y="38"/>
                    </a:lnTo>
                    <a:lnTo>
                      <a:pt x="4" y="34"/>
                    </a:lnTo>
                    <a:lnTo>
                      <a:pt x="4" y="34"/>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34"/>
                    </a:lnTo>
                    <a:lnTo>
                      <a:pt x="0" y="34"/>
                    </a:lnTo>
                    <a:lnTo>
                      <a:pt x="0" y="34"/>
                    </a:lnTo>
                    <a:lnTo>
                      <a:pt x="0" y="34"/>
                    </a:lnTo>
                    <a:lnTo>
                      <a:pt x="0" y="34"/>
                    </a:lnTo>
                    <a:lnTo>
                      <a:pt x="0" y="34"/>
                    </a:lnTo>
                    <a:lnTo>
                      <a:pt x="0" y="30"/>
                    </a:lnTo>
                    <a:lnTo>
                      <a:pt x="0" y="30"/>
                    </a:lnTo>
                    <a:lnTo>
                      <a:pt x="0" y="30"/>
                    </a:lnTo>
                    <a:lnTo>
                      <a:pt x="0" y="30"/>
                    </a:lnTo>
                    <a:lnTo>
                      <a:pt x="0" y="30"/>
                    </a:lnTo>
                    <a:lnTo>
                      <a:pt x="4" y="26"/>
                    </a:lnTo>
                    <a:lnTo>
                      <a:pt x="4" y="26"/>
                    </a:lnTo>
                    <a:lnTo>
                      <a:pt x="4" y="26"/>
                    </a:lnTo>
                    <a:lnTo>
                      <a:pt x="4" y="26"/>
                    </a:lnTo>
                    <a:lnTo>
                      <a:pt x="4" y="22"/>
                    </a:lnTo>
                    <a:lnTo>
                      <a:pt x="4" y="22"/>
                    </a:lnTo>
                    <a:lnTo>
                      <a:pt x="4" y="22"/>
                    </a:lnTo>
                    <a:lnTo>
                      <a:pt x="4" y="22"/>
                    </a:lnTo>
                    <a:lnTo>
                      <a:pt x="4" y="22"/>
                    </a:lnTo>
                    <a:lnTo>
                      <a:pt x="8" y="22"/>
                    </a:lnTo>
                    <a:lnTo>
                      <a:pt x="8" y="22"/>
                    </a:lnTo>
                    <a:lnTo>
                      <a:pt x="8" y="22"/>
                    </a:lnTo>
                    <a:lnTo>
                      <a:pt x="8" y="22"/>
                    </a:lnTo>
                    <a:lnTo>
                      <a:pt x="8" y="18"/>
                    </a:lnTo>
                    <a:lnTo>
                      <a:pt x="8" y="18"/>
                    </a:lnTo>
                    <a:lnTo>
                      <a:pt x="10" y="18"/>
                    </a:lnTo>
                    <a:lnTo>
                      <a:pt x="10" y="18"/>
                    </a:lnTo>
                    <a:lnTo>
                      <a:pt x="10" y="18"/>
                    </a:lnTo>
                    <a:lnTo>
                      <a:pt x="10" y="18"/>
                    </a:lnTo>
                    <a:lnTo>
                      <a:pt x="14" y="18"/>
                    </a:lnTo>
                    <a:lnTo>
                      <a:pt x="14" y="18"/>
                    </a:lnTo>
                    <a:lnTo>
                      <a:pt x="14" y="18"/>
                    </a:lnTo>
                    <a:lnTo>
                      <a:pt x="18" y="18"/>
                    </a:lnTo>
                    <a:lnTo>
                      <a:pt x="18" y="18"/>
                    </a:lnTo>
                    <a:lnTo>
                      <a:pt x="18" y="16"/>
                    </a:lnTo>
                    <a:lnTo>
                      <a:pt x="18" y="12"/>
                    </a:lnTo>
                    <a:lnTo>
                      <a:pt x="18" y="12"/>
                    </a:lnTo>
                    <a:lnTo>
                      <a:pt x="18" y="12"/>
                    </a:lnTo>
                    <a:lnTo>
                      <a:pt x="14" y="12"/>
                    </a:lnTo>
                    <a:lnTo>
                      <a:pt x="14" y="12"/>
                    </a:lnTo>
                    <a:lnTo>
                      <a:pt x="14" y="12"/>
                    </a:lnTo>
                    <a:lnTo>
                      <a:pt x="14" y="8"/>
                    </a:lnTo>
                    <a:lnTo>
                      <a:pt x="14" y="8"/>
                    </a:lnTo>
                    <a:lnTo>
                      <a:pt x="18" y="8"/>
                    </a:lnTo>
                    <a:lnTo>
                      <a:pt x="18" y="8"/>
                    </a:lnTo>
                    <a:lnTo>
                      <a:pt x="18" y="8"/>
                    </a:lnTo>
                    <a:lnTo>
                      <a:pt x="18" y="8"/>
                    </a:lnTo>
                    <a:lnTo>
                      <a:pt x="18" y="8"/>
                    </a:lnTo>
                    <a:lnTo>
                      <a:pt x="18" y="8"/>
                    </a:lnTo>
                    <a:lnTo>
                      <a:pt x="18" y="4"/>
                    </a:lnTo>
                    <a:lnTo>
                      <a:pt x="18" y="4"/>
                    </a:lnTo>
                    <a:lnTo>
                      <a:pt x="18" y="4"/>
                    </a:lnTo>
                    <a:lnTo>
                      <a:pt x="18" y="4"/>
                    </a:lnTo>
                    <a:lnTo>
                      <a:pt x="18" y="4"/>
                    </a:lnTo>
                    <a:lnTo>
                      <a:pt x="18" y="4"/>
                    </a:lnTo>
                    <a:lnTo>
                      <a:pt x="18" y="0"/>
                    </a:lnTo>
                    <a:lnTo>
                      <a:pt x="18" y="0"/>
                    </a:lnTo>
                    <a:lnTo>
                      <a:pt x="18" y="0"/>
                    </a:lnTo>
                    <a:lnTo>
                      <a:pt x="18" y="0"/>
                    </a:lnTo>
                    <a:lnTo>
                      <a:pt x="22" y="0"/>
                    </a:lnTo>
                    <a:lnTo>
                      <a:pt x="22" y="0"/>
                    </a:lnTo>
                    <a:lnTo>
                      <a:pt x="26" y="0"/>
                    </a:lnTo>
                    <a:lnTo>
                      <a:pt x="26" y="0"/>
                    </a:lnTo>
                    <a:lnTo>
                      <a:pt x="30" y="4"/>
                    </a:lnTo>
                    <a:lnTo>
                      <a:pt x="26" y="4"/>
                    </a:lnTo>
                    <a:lnTo>
                      <a:pt x="26" y="4"/>
                    </a:lnTo>
                    <a:lnTo>
                      <a:pt x="26" y="4"/>
                    </a:lnTo>
                    <a:lnTo>
                      <a:pt x="26" y="4"/>
                    </a:lnTo>
                    <a:lnTo>
                      <a:pt x="30" y="4"/>
                    </a:lnTo>
                    <a:lnTo>
                      <a:pt x="30" y="4"/>
                    </a:lnTo>
                    <a:lnTo>
                      <a:pt x="30" y="4"/>
                    </a:lnTo>
                    <a:lnTo>
                      <a:pt x="30" y="4"/>
                    </a:lnTo>
                    <a:lnTo>
                      <a:pt x="30" y="4"/>
                    </a:lnTo>
                    <a:lnTo>
                      <a:pt x="30" y="4"/>
                    </a:lnTo>
                    <a:lnTo>
                      <a:pt x="34" y="4"/>
                    </a:lnTo>
                    <a:lnTo>
                      <a:pt x="34" y="8"/>
                    </a:lnTo>
                    <a:lnTo>
                      <a:pt x="34" y="8"/>
                    </a:lnTo>
                    <a:lnTo>
                      <a:pt x="36" y="4"/>
                    </a:lnTo>
                    <a:lnTo>
                      <a:pt x="36" y="4"/>
                    </a:lnTo>
                    <a:lnTo>
                      <a:pt x="36" y="8"/>
                    </a:lnTo>
                    <a:lnTo>
                      <a:pt x="36" y="8"/>
                    </a:lnTo>
                    <a:lnTo>
                      <a:pt x="36" y="8"/>
                    </a:lnTo>
                    <a:lnTo>
                      <a:pt x="36" y="8"/>
                    </a:lnTo>
                    <a:lnTo>
                      <a:pt x="40" y="8"/>
                    </a:lnTo>
                    <a:lnTo>
                      <a:pt x="40" y="8"/>
                    </a:lnTo>
                    <a:lnTo>
                      <a:pt x="40" y="8"/>
                    </a:lnTo>
                    <a:lnTo>
                      <a:pt x="40" y="8"/>
                    </a:lnTo>
                    <a:lnTo>
                      <a:pt x="40" y="4"/>
                    </a:lnTo>
                    <a:lnTo>
                      <a:pt x="44" y="4"/>
                    </a:lnTo>
                    <a:lnTo>
                      <a:pt x="44" y="8"/>
                    </a:lnTo>
                    <a:lnTo>
                      <a:pt x="44" y="8"/>
                    </a:lnTo>
                    <a:lnTo>
                      <a:pt x="44" y="8"/>
                    </a:lnTo>
                    <a:lnTo>
                      <a:pt x="48" y="8"/>
                    </a:lnTo>
                    <a:lnTo>
                      <a:pt x="48" y="4"/>
                    </a:lnTo>
                    <a:lnTo>
                      <a:pt x="48" y="4"/>
                    </a:lnTo>
                    <a:lnTo>
                      <a:pt x="48" y="4"/>
                    </a:lnTo>
                    <a:lnTo>
                      <a:pt x="48" y="4"/>
                    </a:lnTo>
                    <a:lnTo>
                      <a:pt x="52" y="4"/>
                    </a:lnTo>
                    <a:lnTo>
                      <a:pt x="52" y="4"/>
                    </a:lnTo>
                    <a:lnTo>
                      <a:pt x="52" y="8"/>
                    </a:lnTo>
                    <a:lnTo>
                      <a:pt x="52" y="8"/>
                    </a:lnTo>
                    <a:lnTo>
                      <a:pt x="48" y="8"/>
                    </a:lnTo>
                    <a:lnTo>
                      <a:pt x="48" y="8"/>
                    </a:lnTo>
                    <a:lnTo>
                      <a:pt x="48" y="12"/>
                    </a:lnTo>
                    <a:lnTo>
                      <a:pt x="52" y="12"/>
                    </a:lnTo>
                    <a:lnTo>
                      <a:pt x="52" y="12"/>
                    </a:lnTo>
                    <a:lnTo>
                      <a:pt x="52" y="12"/>
                    </a:lnTo>
                    <a:lnTo>
                      <a:pt x="52" y="12"/>
                    </a:lnTo>
                    <a:lnTo>
                      <a:pt x="52" y="12"/>
                    </a:lnTo>
                    <a:lnTo>
                      <a:pt x="52" y="12"/>
                    </a:lnTo>
                    <a:lnTo>
                      <a:pt x="52" y="12"/>
                    </a:lnTo>
                    <a:lnTo>
                      <a:pt x="56" y="12"/>
                    </a:lnTo>
                    <a:lnTo>
                      <a:pt x="56" y="12"/>
                    </a:lnTo>
                    <a:lnTo>
                      <a:pt x="56" y="12"/>
                    </a:lnTo>
                    <a:lnTo>
                      <a:pt x="56" y="12"/>
                    </a:lnTo>
                    <a:lnTo>
                      <a:pt x="56" y="8"/>
                    </a:lnTo>
                    <a:lnTo>
                      <a:pt x="56" y="8"/>
                    </a:lnTo>
                    <a:lnTo>
                      <a:pt x="60" y="8"/>
                    </a:lnTo>
                    <a:lnTo>
                      <a:pt x="60" y="8"/>
                    </a:lnTo>
                    <a:lnTo>
                      <a:pt x="60" y="8"/>
                    </a:lnTo>
                    <a:lnTo>
                      <a:pt x="60" y="12"/>
                    </a:lnTo>
                    <a:lnTo>
                      <a:pt x="60" y="12"/>
                    </a:lnTo>
                    <a:lnTo>
                      <a:pt x="60" y="16"/>
                    </a:lnTo>
                    <a:lnTo>
                      <a:pt x="60" y="16"/>
                    </a:lnTo>
                    <a:lnTo>
                      <a:pt x="64" y="16"/>
                    </a:lnTo>
                    <a:lnTo>
                      <a:pt x="64" y="12"/>
                    </a:lnTo>
                    <a:lnTo>
                      <a:pt x="64" y="12"/>
                    </a:lnTo>
                    <a:lnTo>
                      <a:pt x="66" y="12"/>
                    </a:lnTo>
                    <a:lnTo>
                      <a:pt x="66" y="8"/>
                    </a:lnTo>
                    <a:lnTo>
                      <a:pt x="66" y="8"/>
                    </a:lnTo>
                    <a:lnTo>
                      <a:pt x="70" y="8"/>
                    </a:lnTo>
                    <a:lnTo>
                      <a:pt x="70" y="12"/>
                    </a:lnTo>
                    <a:lnTo>
                      <a:pt x="74" y="12"/>
                    </a:lnTo>
                    <a:lnTo>
                      <a:pt x="74" y="12"/>
                    </a:lnTo>
                    <a:lnTo>
                      <a:pt x="74" y="12"/>
                    </a:lnTo>
                    <a:lnTo>
                      <a:pt x="74" y="12"/>
                    </a:lnTo>
                    <a:lnTo>
                      <a:pt x="74" y="12"/>
                    </a:lnTo>
                    <a:lnTo>
                      <a:pt x="74" y="12"/>
                    </a:lnTo>
                    <a:lnTo>
                      <a:pt x="74" y="12"/>
                    </a:lnTo>
                    <a:lnTo>
                      <a:pt x="74" y="12"/>
                    </a:lnTo>
                    <a:lnTo>
                      <a:pt x="78" y="8"/>
                    </a:lnTo>
                    <a:lnTo>
                      <a:pt x="78" y="8"/>
                    </a:lnTo>
                    <a:lnTo>
                      <a:pt x="78" y="8"/>
                    </a:lnTo>
                    <a:lnTo>
                      <a:pt x="82" y="8"/>
                    </a:lnTo>
                    <a:lnTo>
                      <a:pt x="82" y="8"/>
                    </a:lnTo>
                    <a:lnTo>
                      <a:pt x="82" y="8"/>
                    </a:lnTo>
                    <a:lnTo>
                      <a:pt x="82" y="8"/>
                    </a:lnTo>
                    <a:lnTo>
                      <a:pt x="82" y="4"/>
                    </a:lnTo>
                    <a:lnTo>
                      <a:pt x="78" y="4"/>
                    </a:lnTo>
                    <a:lnTo>
                      <a:pt x="78" y="4"/>
                    </a:lnTo>
                    <a:lnTo>
                      <a:pt x="82" y="4"/>
                    </a:lnTo>
                    <a:lnTo>
                      <a:pt x="82" y="4"/>
                    </a:lnTo>
                    <a:lnTo>
                      <a:pt x="82" y="4"/>
                    </a:lnTo>
                    <a:lnTo>
                      <a:pt x="86" y="4"/>
                    </a:lnTo>
                    <a:lnTo>
                      <a:pt x="86" y="4"/>
                    </a:lnTo>
                    <a:lnTo>
                      <a:pt x="86" y="8"/>
                    </a:lnTo>
                    <a:lnTo>
                      <a:pt x="86" y="8"/>
                    </a:lnTo>
                    <a:lnTo>
                      <a:pt x="86" y="8"/>
                    </a:lnTo>
                    <a:lnTo>
                      <a:pt x="86" y="8"/>
                    </a:lnTo>
                    <a:lnTo>
                      <a:pt x="86" y="8"/>
                    </a:lnTo>
                    <a:lnTo>
                      <a:pt x="86" y="8"/>
                    </a:lnTo>
                    <a:lnTo>
                      <a:pt x="86" y="8"/>
                    </a:lnTo>
                    <a:lnTo>
                      <a:pt x="86" y="8"/>
                    </a:lnTo>
                    <a:lnTo>
                      <a:pt x="90" y="12"/>
                    </a:lnTo>
                    <a:lnTo>
                      <a:pt x="90" y="16"/>
                    </a:lnTo>
                    <a:lnTo>
                      <a:pt x="90" y="16"/>
                    </a:lnTo>
                    <a:lnTo>
                      <a:pt x="86" y="18"/>
                    </a:lnTo>
                    <a:lnTo>
                      <a:pt x="90" y="18"/>
                    </a:lnTo>
                    <a:lnTo>
                      <a:pt x="90" y="18"/>
                    </a:lnTo>
                    <a:lnTo>
                      <a:pt x="90" y="18"/>
                    </a:lnTo>
                    <a:lnTo>
                      <a:pt x="90" y="18"/>
                    </a:lnTo>
                    <a:lnTo>
                      <a:pt x="90" y="18"/>
                    </a:lnTo>
                    <a:lnTo>
                      <a:pt x="90" y="18"/>
                    </a:lnTo>
                    <a:lnTo>
                      <a:pt x="90" y="22"/>
                    </a:lnTo>
                    <a:lnTo>
                      <a:pt x="90" y="22"/>
                    </a:lnTo>
                    <a:lnTo>
                      <a:pt x="90" y="22"/>
                    </a:lnTo>
                    <a:lnTo>
                      <a:pt x="90" y="22"/>
                    </a:lnTo>
                    <a:lnTo>
                      <a:pt x="92" y="22"/>
                    </a:lnTo>
                    <a:lnTo>
                      <a:pt x="92" y="22"/>
                    </a:lnTo>
                    <a:lnTo>
                      <a:pt x="92" y="22"/>
                    </a:lnTo>
                    <a:lnTo>
                      <a:pt x="92" y="22"/>
                    </a:lnTo>
                    <a:lnTo>
                      <a:pt x="92" y="22"/>
                    </a:lnTo>
                    <a:lnTo>
                      <a:pt x="92" y="22"/>
                    </a:lnTo>
                    <a:lnTo>
                      <a:pt x="92" y="22"/>
                    </a:lnTo>
                    <a:lnTo>
                      <a:pt x="92" y="26"/>
                    </a:lnTo>
                    <a:lnTo>
                      <a:pt x="92" y="26"/>
                    </a:lnTo>
                    <a:lnTo>
                      <a:pt x="92" y="26"/>
                    </a:lnTo>
                    <a:lnTo>
                      <a:pt x="92" y="26"/>
                    </a:lnTo>
                    <a:lnTo>
                      <a:pt x="92" y="26"/>
                    </a:lnTo>
                    <a:lnTo>
                      <a:pt x="92" y="26"/>
                    </a:lnTo>
                    <a:lnTo>
                      <a:pt x="90" y="26"/>
                    </a:lnTo>
                    <a:lnTo>
                      <a:pt x="90" y="30"/>
                    </a:lnTo>
                    <a:lnTo>
                      <a:pt x="90" y="30"/>
                    </a:lnTo>
                    <a:lnTo>
                      <a:pt x="90" y="30"/>
                    </a:lnTo>
                    <a:lnTo>
                      <a:pt x="92" y="30"/>
                    </a:lnTo>
                    <a:lnTo>
                      <a:pt x="92" y="30"/>
                    </a:lnTo>
                    <a:lnTo>
                      <a:pt x="92" y="30"/>
                    </a:lnTo>
                    <a:lnTo>
                      <a:pt x="96" y="30"/>
                    </a:lnTo>
                    <a:lnTo>
                      <a:pt x="96" y="34"/>
                    </a:lnTo>
                    <a:lnTo>
                      <a:pt x="92" y="34"/>
                    </a:lnTo>
                    <a:lnTo>
                      <a:pt x="96" y="38"/>
                    </a:lnTo>
                    <a:lnTo>
                      <a:pt x="96" y="38"/>
                    </a:lnTo>
                    <a:lnTo>
                      <a:pt x="96" y="42"/>
                    </a:lnTo>
                    <a:lnTo>
                      <a:pt x="96" y="42"/>
                    </a:lnTo>
                    <a:lnTo>
                      <a:pt x="96" y="42"/>
                    </a:lnTo>
                    <a:lnTo>
                      <a:pt x="100" y="42"/>
                    </a:lnTo>
                    <a:lnTo>
                      <a:pt x="100" y="42"/>
                    </a:lnTo>
                    <a:lnTo>
                      <a:pt x="100" y="44"/>
                    </a:lnTo>
                    <a:lnTo>
                      <a:pt x="100" y="44"/>
                    </a:lnTo>
                    <a:lnTo>
                      <a:pt x="100" y="44"/>
                    </a:lnTo>
                    <a:lnTo>
                      <a:pt x="96" y="44"/>
                    </a:lnTo>
                    <a:lnTo>
                      <a:pt x="96" y="44"/>
                    </a:lnTo>
                    <a:lnTo>
                      <a:pt x="96" y="44"/>
                    </a:lnTo>
                    <a:lnTo>
                      <a:pt x="96" y="48"/>
                    </a:lnTo>
                    <a:lnTo>
                      <a:pt x="96" y="48"/>
                    </a:lnTo>
                    <a:lnTo>
                      <a:pt x="96" y="48"/>
                    </a:lnTo>
                    <a:lnTo>
                      <a:pt x="96" y="48"/>
                    </a:lnTo>
                    <a:lnTo>
                      <a:pt x="96" y="48"/>
                    </a:lnTo>
                    <a:lnTo>
                      <a:pt x="96" y="48"/>
                    </a:lnTo>
                    <a:lnTo>
                      <a:pt x="96" y="48"/>
                    </a:lnTo>
                    <a:lnTo>
                      <a:pt x="96" y="52"/>
                    </a:lnTo>
                    <a:lnTo>
                      <a:pt x="96" y="56"/>
                    </a:lnTo>
                    <a:lnTo>
                      <a:pt x="96" y="56"/>
                    </a:lnTo>
                    <a:lnTo>
                      <a:pt x="96" y="56"/>
                    </a:lnTo>
                    <a:lnTo>
                      <a:pt x="96" y="56"/>
                    </a:lnTo>
                    <a:lnTo>
                      <a:pt x="96" y="56"/>
                    </a:lnTo>
                    <a:lnTo>
                      <a:pt x="96" y="56"/>
                    </a:lnTo>
                    <a:lnTo>
                      <a:pt x="100" y="56"/>
                    </a:lnTo>
                    <a:lnTo>
                      <a:pt x="100" y="56"/>
                    </a:lnTo>
                    <a:lnTo>
                      <a:pt x="100" y="60"/>
                    </a:lnTo>
                    <a:lnTo>
                      <a:pt x="100" y="60"/>
                    </a:lnTo>
                    <a:lnTo>
                      <a:pt x="100" y="60"/>
                    </a:lnTo>
                    <a:lnTo>
                      <a:pt x="100" y="60"/>
                    </a:lnTo>
                    <a:lnTo>
                      <a:pt x="100" y="64"/>
                    </a:lnTo>
                    <a:lnTo>
                      <a:pt x="104" y="64"/>
                    </a:lnTo>
                    <a:lnTo>
                      <a:pt x="104" y="64"/>
                    </a:lnTo>
                    <a:lnTo>
                      <a:pt x="100" y="64"/>
                    </a:lnTo>
                    <a:lnTo>
                      <a:pt x="100" y="64"/>
                    </a:lnTo>
                    <a:lnTo>
                      <a:pt x="100" y="64"/>
                    </a:lnTo>
                    <a:lnTo>
                      <a:pt x="100" y="64"/>
                    </a:lnTo>
                    <a:lnTo>
                      <a:pt x="100" y="64"/>
                    </a:lnTo>
                    <a:lnTo>
                      <a:pt x="100" y="68"/>
                    </a:lnTo>
                    <a:lnTo>
                      <a:pt x="100" y="68"/>
                    </a:lnTo>
                    <a:lnTo>
                      <a:pt x="100" y="68"/>
                    </a:lnTo>
                    <a:lnTo>
                      <a:pt x="100" y="68"/>
                    </a:lnTo>
                    <a:lnTo>
                      <a:pt x="100" y="68"/>
                    </a:lnTo>
                    <a:lnTo>
                      <a:pt x="100" y="68"/>
                    </a:lnTo>
                    <a:lnTo>
                      <a:pt x="104" y="68"/>
                    </a:lnTo>
                    <a:lnTo>
                      <a:pt x="104" y="72"/>
                    </a:lnTo>
                    <a:lnTo>
                      <a:pt x="104" y="72"/>
                    </a:lnTo>
                    <a:lnTo>
                      <a:pt x="104" y="74"/>
                    </a:lnTo>
                    <a:lnTo>
                      <a:pt x="104" y="74"/>
                    </a:lnTo>
                    <a:lnTo>
                      <a:pt x="104" y="74"/>
                    </a:lnTo>
                    <a:lnTo>
                      <a:pt x="104" y="74"/>
                    </a:lnTo>
                    <a:lnTo>
                      <a:pt x="104" y="74"/>
                    </a:lnTo>
                    <a:lnTo>
                      <a:pt x="104" y="74"/>
                    </a:lnTo>
                    <a:lnTo>
                      <a:pt x="100" y="74"/>
                    </a:lnTo>
                    <a:lnTo>
                      <a:pt x="100" y="74"/>
                    </a:lnTo>
                    <a:lnTo>
                      <a:pt x="100" y="72"/>
                    </a:lnTo>
                    <a:lnTo>
                      <a:pt x="96" y="72"/>
                    </a:lnTo>
                    <a:lnTo>
                      <a:pt x="96" y="74"/>
                    </a:lnTo>
                    <a:lnTo>
                      <a:pt x="96" y="74"/>
                    </a:lnTo>
                    <a:lnTo>
                      <a:pt x="96" y="78"/>
                    </a:lnTo>
                    <a:lnTo>
                      <a:pt x="96" y="78"/>
                    </a:lnTo>
                    <a:lnTo>
                      <a:pt x="96" y="78"/>
                    </a:lnTo>
                    <a:lnTo>
                      <a:pt x="96" y="78"/>
                    </a:lnTo>
                    <a:lnTo>
                      <a:pt x="96" y="78"/>
                    </a:lnTo>
                    <a:lnTo>
                      <a:pt x="100" y="78"/>
                    </a:lnTo>
                    <a:lnTo>
                      <a:pt x="100" y="78"/>
                    </a:lnTo>
                    <a:lnTo>
                      <a:pt x="100" y="82"/>
                    </a:lnTo>
                    <a:lnTo>
                      <a:pt x="100" y="82"/>
                    </a:lnTo>
                    <a:lnTo>
                      <a:pt x="100" y="82"/>
                    </a:lnTo>
                    <a:lnTo>
                      <a:pt x="100" y="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2" name="Freeform 149">
                <a:extLst>
                  <a:ext uri="{FF2B5EF4-FFF2-40B4-BE49-F238E27FC236}">
                    <a16:creationId xmlns:a16="http://schemas.microsoft.com/office/drawing/2014/main" id="{99741DFE-9F36-4EF9-8E7A-2FCBEA682F0E}"/>
                  </a:ext>
                </a:extLst>
              </p:cNvPr>
              <p:cNvSpPr>
                <a:spLocks noEditPoints="1"/>
              </p:cNvSpPr>
              <p:nvPr/>
            </p:nvSpPr>
            <p:spPr bwMode="auto">
              <a:xfrm>
                <a:off x="3943579" y="9645993"/>
                <a:ext cx="73188" cy="52278"/>
              </a:xfrm>
              <a:custGeom>
                <a:avLst/>
                <a:gdLst>
                  <a:gd name="T0" fmla="*/ 12 w 42"/>
                  <a:gd name="T1" fmla="*/ 16 h 30"/>
                  <a:gd name="T2" fmla="*/ 12 w 42"/>
                  <a:gd name="T3" fmla="*/ 12 h 30"/>
                  <a:gd name="T4" fmla="*/ 12 w 42"/>
                  <a:gd name="T5" fmla="*/ 12 h 30"/>
                  <a:gd name="T6" fmla="*/ 8 w 42"/>
                  <a:gd name="T7" fmla="*/ 16 h 30"/>
                  <a:gd name="T8" fmla="*/ 4 w 42"/>
                  <a:gd name="T9" fmla="*/ 12 h 30"/>
                  <a:gd name="T10" fmla="*/ 4 w 42"/>
                  <a:gd name="T11" fmla="*/ 8 h 30"/>
                  <a:gd name="T12" fmla="*/ 0 w 42"/>
                  <a:gd name="T13" fmla="*/ 8 h 30"/>
                  <a:gd name="T14" fmla="*/ 0 w 42"/>
                  <a:gd name="T15" fmla="*/ 8 h 30"/>
                  <a:gd name="T16" fmla="*/ 8 w 42"/>
                  <a:gd name="T17" fmla="*/ 4 h 30"/>
                  <a:gd name="T18" fmla="*/ 12 w 42"/>
                  <a:gd name="T19" fmla="*/ 4 h 30"/>
                  <a:gd name="T20" fmla="*/ 20 w 42"/>
                  <a:gd name="T21" fmla="*/ 0 h 30"/>
                  <a:gd name="T22" fmla="*/ 34 w 42"/>
                  <a:gd name="T23" fmla="*/ 0 h 30"/>
                  <a:gd name="T24" fmla="*/ 42 w 42"/>
                  <a:gd name="T25" fmla="*/ 0 h 30"/>
                  <a:gd name="T26" fmla="*/ 42 w 42"/>
                  <a:gd name="T27" fmla="*/ 4 h 30"/>
                  <a:gd name="T28" fmla="*/ 42 w 42"/>
                  <a:gd name="T29" fmla="*/ 8 h 30"/>
                  <a:gd name="T30" fmla="*/ 42 w 42"/>
                  <a:gd name="T31" fmla="*/ 12 h 30"/>
                  <a:gd name="T32" fmla="*/ 38 w 42"/>
                  <a:gd name="T33" fmla="*/ 18 h 30"/>
                  <a:gd name="T34" fmla="*/ 34 w 42"/>
                  <a:gd name="T35" fmla="*/ 18 h 30"/>
                  <a:gd name="T36" fmla="*/ 30 w 42"/>
                  <a:gd name="T37" fmla="*/ 22 h 30"/>
                  <a:gd name="T38" fmla="*/ 26 w 42"/>
                  <a:gd name="T39" fmla="*/ 26 h 30"/>
                  <a:gd name="T40" fmla="*/ 24 w 42"/>
                  <a:gd name="T41" fmla="*/ 30 h 30"/>
                  <a:gd name="T42" fmla="*/ 24 w 42"/>
                  <a:gd name="T43" fmla="*/ 26 h 30"/>
                  <a:gd name="T44" fmla="*/ 20 w 42"/>
                  <a:gd name="T45" fmla="*/ 30 h 30"/>
                  <a:gd name="T46" fmla="*/ 20 w 42"/>
                  <a:gd name="T47" fmla="*/ 26 h 30"/>
                  <a:gd name="T48" fmla="*/ 20 w 42"/>
                  <a:gd name="T49" fmla="*/ 26 h 30"/>
                  <a:gd name="T50" fmla="*/ 20 w 42"/>
                  <a:gd name="T51" fmla="*/ 22 h 30"/>
                  <a:gd name="T52" fmla="*/ 20 w 42"/>
                  <a:gd name="T53" fmla="*/ 22 h 30"/>
                  <a:gd name="T54" fmla="*/ 16 w 42"/>
                  <a:gd name="T55" fmla="*/ 22 h 30"/>
                  <a:gd name="T56" fmla="*/ 24 w 42"/>
                  <a:gd name="T57" fmla="*/ 18 h 30"/>
                  <a:gd name="T58" fmla="*/ 20 w 42"/>
                  <a:gd name="T59" fmla="*/ 18 h 30"/>
                  <a:gd name="T60" fmla="*/ 16 w 42"/>
                  <a:gd name="T61" fmla="*/ 18 h 30"/>
                  <a:gd name="T62" fmla="*/ 16 w 42"/>
                  <a:gd name="T63" fmla="*/ 18 h 30"/>
                  <a:gd name="T64" fmla="*/ 16 w 42"/>
                  <a:gd name="T65" fmla="*/ 16 h 30"/>
                  <a:gd name="T66" fmla="*/ 20 w 42"/>
                  <a:gd name="T67" fmla="*/ 16 h 30"/>
                  <a:gd name="T68" fmla="*/ 24 w 42"/>
                  <a:gd name="T69" fmla="*/ 16 h 30"/>
                  <a:gd name="T70" fmla="*/ 24 w 42"/>
                  <a:gd name="T71" fmla="*/ 16 h 30"/>
                  <a:gd name="T72" fmla="*/ 20 w 42"/>
                  <a:gd name="T73" fmla="*/ 16 h 30"/>
                  <a:gd name="T74" fmla="*/ 20 w 42"/>
                  <a:gd name="T75" fmla="*/ 12 h 30"/>
                  <a:gd name="T76" fmla="*/ 12 w 42"/>
                  <a:gd name="T77" fmla="*/ 16 h 30"/>
                  <a:gd name="T78" fmla="*/ 12 w 42"/>
                  <a:gd name="T79" fmla="*/ 26 h 30"/>
                  <a:gd name="T80" fmla="*/ 16 w 42"/>
                  <a:gd name="T81" fmla="*/ 26 h 30"/>
                  <a:gd name="T82" fmla="*/ 8 w 42"/>
                  <a:gd name="T83" fmla="*/ 16 h 30"/>
                  <a:gd name="T84" fmla="*/ 8 w 42"/>
                  <a:gd name="T85" fmla="*/ 16 h 30"/>
                  <a:gd name="T86" fmla="*/ 16 w 42"/>
                  <a:gd name="T87" fmla="*/ 18 h 30"/>
                  <a:gd name="T88" fmla="*/ 16 w 42"/>
                  <a:gd name="T89" fmla="*/ 18 h 30"/>
                  <a:gd name="T90" fmla="*/ 8 w 42"/>
                  <a:gd name="T91" fmla="*/ 18 h 30"/>
                  <a:gd name="T92" fmla="*/ 12 w 42"/>
                  <a:gd name="T93" fmla="*/ 22 h 30"/>
                  <a:gd name="T94" fmla="*/ 4 w 42"/>
                  <a:gd name="T95" fmla="*/ 22 h 30"/>
                  <a:gd name="T96" fmla="*/ 4 w 42"/>
                  <a:gd name="T97" fmla="*/ 18 h 30"/>
                  <a:gd name="T98" fmla="*/ 4 w 42"/>
                  <a:gd name="T99" fmla="*/ 18 h 30"/>
                  <a:gd name="T100" fmla="*/ 8 w 42"/>
                  <a:gd name="T101" fmla="*/ 30 h 30"/>
                  <a:gd name="T102" fmla="*/ 4 w 42"/>
                  <a:gd name="T103" fmla="*/ 26 h 30"/>
                  <a:gd name="T104" fmla="*/ 8 w 42"/>
                  <a:gd name="T105" fmla="*/ 26 h 30"/>
                  <a:gd name="T106" fmla="*/ 8 w 42"/>
                  <a:gd name="T10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0">
                    <a:moveTo>
                      <a:pt x="12" y="16"/>
                    </a:moveTo>
                    <a:lnTo>
                      <a:pt x="12" y="16"/>
                    </a:lnTo>
                    <a:lnTo>
                      <a:pt x="12" y="16"/>
                    </a:lnTo>
                    <a:lnTo>
                      <a:pt x="8" y="18"/>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6" y="0"/>
                    </a:lnTo>
                    <a:lnTo>
                      <a:pt x="26" y="0"/>
                    </a:lnTo>
                    <a:lnTo>
                      <a:pt x="30" y="0"/>
                    </a:lnTo>
                    <a:lnTo>
                      <a:pt x="30" y="0"/>
                    </a:lnTo>
                    <a:lnTo>
                      <a:pt x="34" y="0"/>
                    </a:lnTo>
                    <a:lnTo>
                      <a:pt x="34" y="0"/>
                    </a:lnTo>
                    <a:lnTo>
                      <a:pt x="38" y="0"/>
                    </a:lnTo>
                    <a:lnTo>
                      <a:pt x="38" y="0"/>
                    </a:lnTo>
                    <a:lnTo>
                      <a:pt x="42" y="0"/>
                    </a:lnTo>
                    <a:lnTo>
                      <a:pt x="42" y="0"/>
                    </a:lnTo>
                    <a:lnTo>
                      <a:pt x="42" y="0"/>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38" y="8"/>
                    </a:lnTo>
                    <a:lnTo>
                      <a:pt x="38" y="8"/>
                    </a:lnTo>
                    <a:lnTo>
                      <a:pt x="38" y="12"/>
                    </a:lnTo>
                    <a:lnTo>
                      <a:pt x="38" y="12"/>
                    </a:lnTo>
                    <a:lnTo>
                      <a:pt x="38" y="12"/>
                    </a:lnTo>
                    <a:lnTo>
                      <a:pt x="42" y="12"/>
                    </a:lnTo>
                    <a:lnTo>
                      <a:pt x="42" y="12"/>
                    </a:lnTo>
                    <a:lnTo>
                      <a:pt x="42" y="12"/>
                    </a:lnTo>
                    <a:lnTo>
                      <a:pt x="42" y="16"/>
                    </a:lnTo>
                    <a:lnTo>
                      <a:pt x="42" y="18"/>
                    </a:lnTo>
                    <a:lnTo>
                      <a:pt x="42" y="18"/>
                    </a:lnTo>
                    <a:lnTo>
                      <a:pt x="38" y="18"/>
                    </a:lnTo>
                    <a:lnTo>
                      <a:pt x="38" y="18"/>
                    </a:lnTo>
                    <a:lnTo>
                      <a:pt x="38" y="18"/>
                    </a:lnTo>
                    <a:lnTo>
                      <a:pt x="34" y="18"/>
                    </a:lnTo>
                    <a:lnTo>
                      <a:pt x="34" y="18"/>
                    </a:lnTo>
                    <a:lnTo>
                      <a:pt x="34" y="18"/>
                    </a:lnTo>
                    <a:lnTo>
                      <a:pt x="34" y="18"/>
                    </a:lnTo>
                    <a:lnTo>
                      <a:pt x="30" y="18"/>
                    </a:lnTo>
                    <a:lnTo>
                      <a:pt x="30" y="18"/>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lnTo>
                      <a:pt x="24" y="30"/>
                    </a:lnTo>
                    <a:lnTo>
                      <a:pt x="24" y="30"/>
                    </a:lnTo>
                    <a:lnTo>
                      <a:pt x="24" y="30"/>
                    </a:lnTo>
                    <a:lnTo>
                      <a:pt x="24" y="30"/>
                    </a:lnTo>
                    <a:lnTo>
                      <a:pt x="24" y="30"/>
                    </a:lnTo>
                    <a:lnTo>
                      <a:pt x="24" y="30"/>
                    </a:lnTo>
                    <a:lnTo>
                      <a:pt x="24" y="30"/>
                    </a:lnTo>
                    <a:lnTo>
                      <a:pt x="24" y="30"/>
                    </a:lnTo>
                    <a:lnTo>
                      <a:pt x="24" y="26"/>
                    </a:lnTo>
                    <a:lnTo>
                      <a:pt x="24" y="26"/>
                    </a:lnTo>
                    <a:lnTo>
                      <a:pt x="24" y="26"/>
                    </a:lnTo>
                    <a:lnTo>
                      <a:pt x="24" y="26"/>
                    </a:lnTo>
                    <a:lnTo>
                      <a:pt x="24" y="30"/>
                    </a:lnTo>
                    <a:lnTo>
                      <a:pt x="20" y="30"/>
                    </a:lnTo>
                    <a:lnTo>
                      <a:pt x="20" y="30"/>
                    </a:lnTo>
                    <a:lnTo>
                      <a:pt x="20" y="30"/>
                    </a:lnTo>
                    <a:lnTo>
                      <a:pt x="20" y="30"/>
                    </a:lnTo>
                    <a:lnTo>
                      <a:pt x="20" y="30"/>
                    </a:lnTo>
                    <a:lnTo>
                      <a:pt x="20" y="30"/>
                    </a:lnTo>
                    <a:lnTo>
                      <a:pt x="20" y="30"/>
                    </a:lnTo>
                    <a:lnTo>
                      <a:pt x="20" y="26"/>
                    </a:lnTo>
                    <a:lnTo>
                      <a:pt x="20" y="26"/>
                    </a:lnTo>
                    <a:lnTo>
                      <a:pt x="20" y="26"/>
                    </a:lnTo>
                    <a:lnTo>
                      <a:pt x="20" y="26"/>
                    </a:lnTo>
                    <a:lnTo>
                      <a:pt x="20" y="26"/>
                    </a:lnTo>
                    <a:lnTo>
                      <a:pt x="20" y="26"/>
                    </a:lnTo>
                    <a:lnTo>
                      <a:pt x="20" y="26"/>
                    </a:lnTo>
                    <a:lnTo>
                      <a:pt x="20" y="26"/>
                    </a:lnTo>
                    <a:lnTo>
                      <a:pt x="20" y="26"/>
                    </a:lnTo>
                    <a:lnTo>
                      <a:pt x="20" y="26"/>
                    </a:lnTo>
                    <a:lnTo>
                      <a:pt x="16" y="26"/>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6" y="22"/>
                    </a:lnTo>
                    <a:lnTo>
                      <a:pt x="16" y="22"/>
                    </a:lnTo>
                    <a:lnTo>
                      <a:pt x="16" y="22"/>
                    </a:lnTo>
                    <a:lnTo>
                      <a:pt x="16" y="22"/>
                    </a:lnTo>
                    <a:lnTo>
                      <a:pt x="20" y="18"/>
                    </a:lnTo>
                    <a:lnTo>
                      <a:pt x="20" y="18"/>
                    </a:lnTo>
                    <a:lnTo>
                      <a:pt x="20" y="18"/>
                    </a:lnTo>
                    <a:lnTo>
                      <a:pt x="24" y="18"/>
                    </a:lnTo>
                    <a:lnTo>
                      <a:pt x="24" y="18"/>
                    </a:lnTo>
                    <a:lnTo>
                      <a:pt x="24" y="18"/>
                    </a:lnTo>
                    <a:lnTo>
                      <a:pt x="24" y="18"/>
                    </a:lnTo>
                    <a:lnTo>
                      <a:pt x="24" y="18"/>
                    </a:lnTo>
                    <a:lnTo>
                      <a:pt x="20" y="18"/>
                    </a:lnTo>
                    <a:lnTo>
                      <a:pt x="20" y="18"/>
                    </a:lnTo>
                    <a:lnTo>
                      <a:pt x="20" y="18"/>
                    </a:lnTo>
                    <a:lnTo>
                      <a:pt x="20" y="18"/>
                    </a:lnTo>
                    <a:lnTo>
                      <a:pt x="20" y="18"/>
                    </a:lnTo>
                    <a:lnTo>
                      <a:pt x="20" y="18"/>
                    </a:lnTo>
                    <a:lnTo>
                      <a:pt x="20" y="18"/>
                    </a:lnTo>
                    <a:lnTo>
                      <a:pt x="20" y="18"/>
                    </a:lnTo>
                    <a:lnTo>
                      <a:pt x="16" y="18"/>
                    </a:lnTo>
                    <a:lnTo>
                      <a:pt x="16" y="18"/>
                    </a:lnTo>
                    <a:lnTo>
                      <a:pt x="16" y="18"/>
                    </a:lnTo>
                    <a:lnTo>
                      <a:pt x="16" y="18"/>
                    </a:lnTo>
                    <a:lnTo>
                      <a:pt x="16" y="18"/>
                    </a:lnTo>
                    <a:lnTo>
                      <a:pt x="16" y="18"/>
                    </a:lnTo>
                    <a:lnTo>
                      <a:pt x="16" y="18"/>
                    </a:lnTo>
                    <a:lnTo>
                      <a:pt x="16" y="18"/>
                    </a:lnTo>
                    <a:lnTo>
                      <a:pt x="16" y="18"/>
                    </a:lnTo>
                    <a:lnTo>
                      <a:pt x="16" y="18"/>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18"/>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lnTo>
                      <a:pt x="12" y="16"/>
                    </a:lnTo>
                    <a:lnTo>
                      <a:pt x="12" y="16"/>
                    </a:lnTo>
                    <a:close/>
                    <a:moveTo>
                      <a:pt x="12" y="26"/>
                    </a:moveTo>
                    <a:lnTo>
                      <a:pt x="12" y="26"/>
                    </a:lnTo>
                    <a:lnTo>
                      <a:pt x="12" y="26"/>
                    </a:lnTo>
                    <a:lnTo>
                      <a:pt x="12" y="26"/>
                    </a:lnTo>
                    <a:lnTo>
                      <a:pt x="12" y="26"/>
                    </a:lnTo>
                    <a:lnTo>
                      <a:pt x="12" y="26"/>
                    </a:lnTo>
                    <a:lnTo>
                      <a:pt x="12" y="26"/>
                    </a:lnTo>
                    <a:lnTo>
                      <a:pt x="16" y="26"/>
                    </a:lnTo>
                    <a:lnTo>
                      <a:pt x="16" y="26"/>
                    </a:lnTo>
                    <a:lnTo>
                      <a:pt x="16" y="26"/>
                    </a:lnTo>
                    <a:lnTo>
                      <a:pt x="12" y="26"/>
                    </a:lnTo>
                    <a:lnTo>
                      <a:pt x="12" y="26"/>
                    </a:lnTo>
                    <a:lnTo>
                      <a:pt x="12" y="26"/>
                    </a:lnTo>
                    <a:lnTo>
                      <a:pt x="12" y="2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close/>
                    <a:moveTo>
                      <a:pt x="16" y="18"/>
                    </a:moveTo>
                    <a:lnTo>
                      <a:pt x="16" y="18"/>
                    </a:lnTo>
                    <a:lnTo>
                      <a:pt x="16" y="22"/>
                    </a:lnTo>
                    <a:lnTo>
                      <a:pt x="16" y="22"/>
                    </a:lnTo>
                    <a:lnTo>
                      <a:pt x="16" y="18"/>
                    </a:lnTo>
                    <a:lnTo>
                      <a:pt x="16" y="18"/>
                    </a:lnTo>
                    <a:lnTo>
                      <a:pt x="16" y="18"/>
                    </a:lnTo>
                    <a:lnTo>
                      <a:pt x="16" y="18"/>
                    </a:lnTo>
                    <a:lnTo>
                      <a:pt x="16" y="18"/>
                    </a:lnTo>
                    <a:lnTo>
                      <a:pt x="16" y="18"/>
                    </a:lnTo>
                    <a:close/>
                    <a:moveTo>
                      <a:pt x="8" y="22"/>
                    </a:moveTo>
                    <a:lnTo>
                      <a:pt x="8" y="22"/>
                    </a:lnTo>
                    <a:lnTo>
                      <a:pt x="8" y="18"/>
                    </a:lnTo>
                    <a:lnTo>
                      <a:pt x="8" y="18"/>
                    </a:lnTo>
                    <a:lnTo>
                      <a:pt x="8" y="18"/>
                    </a:lnTo>
                    <a:lnTo>
                      <a:pt x="12" y="18"/>
                    </a:lnTo>
                    <a:lnTo>
                      <a:pt x="12" y="18"/>
                    </a:lnTo>
                    <a:lnTo>
                      <a:pt x="12" y="18"/>
                    </a:lnTo>
                    <a:lnTo>
                      <a:pt x="12" y="22"/>
                    </a:lnTo>
                    <a:lnTo>
                      <a:pt x="12" y="22"/>
                    </a:lnTo>
                    <a:lnTo>
                      <a:pt x="8" y="22"/>
                    </a:lnTo>
                    <a:lnTo>
                      <a:pt x="8" y="22"/>
                    </a:lnTo>
                    <a:lnTo>
                      <a:pt x="8" y="22"/>
                    </a:lnTo>
                    <a:lnTo>
                      <a:pt x="8" y="22"/>
                    </a:lnTo>
                    <a:close/>
                    <a:moveTo>
                      <a:pt x="4" y="22"/>
                    </a:moveTo>
                    <a:lnTo>
                      <a:pt x="4" y="22"/>
                    </a:lnTo>
                    <a:lnTo>
                      <a:pt x="4" y="22"/>
                    </a:lnTo>
                    <a:lnTo>
                      <a:pt x="4" y="22"/>
                    </a:lnTo>
                    <a:lnTo>
                      <a:pt x="4" y="22"/>
                    </a:lnTo>
                    <a:lnTo>
                      <a:pt x="4" y="22"/>
                    </a:lnTo>
                    <a:lnTo>
                      <a:pt x="4" y="22"/>
                    </a:lnTo>
                    <a:lnTo>
                      <a:pt x="4" y="18"/>
                    </a:lnTo>
                    <a:lnTo>
                      <a:pt x="4" y="18"/>
                    </a:lnTo>
                    <a:lnTo>
                      <a:pt x="4" y="18"/>
                    </a:lnTo>
                    <a:lnTo>
                      <a:pt x="4" y="18"/>
                    </a:lnTo>
                    <a:lnTo>
                      <a:pt x="4" y="18"/>
                    </a:lnTo>
                    <a:lnTo>
                      <a:pt x="4" y="18"/>
                    </a:lnTo>
                    <a:lnTo>
                      <a:pt x="4" y="18"/>
                    </a:lnTo>
                    <a:lnTo>
                      <a:pt x="4" y="22"/>
                    </a:lnTo>
                    <a:lnTo>
                      <a:pt x="4" y="22"/>
                    </a:lnTo>
                    <a:lnTo>
                      <a:pt x="4" y="22"/>
                    </a:lnTo>
                    <a:lnTo>
                      <a:pt x="4" y="22"/>
                    </a:lnTo>
                    <a:lnTo>
                      <a:pt x="4" y="22"/>
                    </a:lnTo>
                    <a:close/>
                    <a:moveTo>
                      <a:pt x="8" y="30"/>
                    </a:moveTo>
                    <a:lnTo>
                      <a:pt x="8" y="30"/>
                    </a:lnTo>
                    <a:lnTo>
                      <a:pt x="8" y="30"/>
                    </a:lnTo>
                    <a:lnTo>
                      <a:pt x="4" y="30"/>
                    </a:lnTo>
                    <a:lnTo>
                      <a:pt x="4" y="30"/>
                    </a:lnTo>
                    <a:lnTo>
                      <a:pt x="4" y="30"/>
                    </a:lnTo>
                    <a:lnTo>
                      <a:pt x="4" y="26"/>
                    </a:lnTo>
                    <a:lnTo>
                      <a:pt x="4" y="26"/>
                    </a:lnTo>
                    <a:lnTo>
                      <a:pt x="8" y="26"/>
                    </a:lnTo>
                    <a:lnTo>
                      <a:pt x="8" y="26"/>
                    </a:lnTo>
                    <a:lnTo>
                      <a:pt x="8" y="26"/>
                    </a:lnTo>
                    <a:lnTo>
                      <a:pt x="8" y="26"/>
                    </a:lnTo>
                    <a:lnTo>
                      <a:pt x="8" y="26"/>
                    </a:lnTo>
                    <a:lnTo>
                      <a:pt x="8" y="26"/>
                    </a:lnTo>
                    <a:lnTo>
                      <a:pt x="8" y="26"/>
                    </a:lnTo>
                    <a:lnTo>
                      <a:pt x="8" y="26"/>
                    </a:lnTo>
                    <a:lnTo>
                      <a:pt x="8" y="26"/>
                    </a:lnTo>
                    <a:lnTo>
                      <a:pt x="8" y="30"/>
                    </a:lnTo>
                    <a:lnTo>
                      <a:pt x="8" y="30"/>
                    </a:lnTo>
                    <a:lnTo>
                      <a:pt x="8" y="30"/>
                    </a:lnTo>
                    <a:lnTo>
                      <a:pt x="8" y="30"/>
                    </a:lnTo>
                    <a:lnTo>
                      <a:pt x="8" y="30"/>
                    </a:lnTo>
                    <a:lnTo>
                      <a:pt x="8"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3" name="Freeform 150">
                <a:extLst>
                  <a:ext uri="{FF2B5EF4-FFF2-40B4-BE49-F238E27FC236}">
                    <a16:creationId xmlns:a16="http://schemas.microsoft.com/office/drawing/2014/main" id="{B4766816-E49B-4A04-A4A1-8FD641F77454}"/>
                  </a:ext>
                </a:extLst>
              </p:cNvPr>
              <p:cNvSpPr>
                <a:spLocks noEditPoints="1"/>
              </p:cNvSpPr>
              <p:nvPr/>
            </p:nvSpPr>
            <p:spPr bwMode="auto">
              <a:xfrm>
                <a:off x="5191269" y="9886470"/>
                <a:ext cx="195169" cy="278813"/>
              </a:xfrm>
              <a:custGeom>
                <a:avLst/>
                <a:gdLst>
                  <a:gd name="T0" fmla="*/ 0 w 112"/>
                  <a:gd name="T1" fmla="*/ 82 h 160"/>
                  <a:gd name="T2" fmla="*/ 0 w 112"/>
                  <a:gd name="T3" fmla="*/ 78 h 160"/>
                  <a:gd name="T4" fmla="*/ 4 w 112"/>
                  <a:gd name="T5" fmla="*/ 72 h 160"/>
                  <a:gd name="T6" fmla="*/ 8 w 112"/>
                  <a:gd name="T7" fmla="*/ 64 h 160"/>
                  <a:gd name="T8" fmla="*/ 12 w 112"/>
                  <a:gd name="T9" fmla="*/ 60 h 160"/>
                  <a:gd name="T10" fmla="*/ 12 w 112"/>
                  <a:gd name="T11" fmla="*/ 56 h 160"/>
                  <a:gd name="T12" fmla="*/ 12 w 112"/>
                  <a:gd name="T13" fmla="*/ 56 h 160"/>
                  <a:gd name="T14" fmla="*/ 16 w 112"/>
                  <a:gd name="T15" fmla="*/ 52 h 160"/>
                  <a:gd name="T16" fmla="*/ 12 w 112"/>
                  <a:gd name="T17" fmla="*/ 42 h 160"/>
                  <a:gd name="T18" fmla="*/ 12 w 112"/>
                  <a:gd name="T19" fmla="*/ 34 h 160"/>
                  <a:gd name="T20" fmla="*/ 8 w 112"/>
                  <a:gd name="T21" fmla="*/ 30 h 160"/>
                  <a:gd name="T22" fmla="*/ 8 w 112"/>
                  <a:gd name="T23" fmla="*/ 22 h 160"/>
                  <a:gd name="T24" fmla="*/ 4 w 112"/>
                  <a:gd name="T25" fmla="*/ 16 h 160"/>
                  <a:gd name="T26" fmla="*/ 0 w 112"/>
                  <a:gd name="T27" fmla="*/ 8 h 160"/>
                  <a:gd name="T28" fmla="*/ 8 w 112"/>
                  <a:gd name="T29" fmla="*/ 0 h 160"/>
                  <a:gd name="T30" fmla="*/ 16 w 112"/>
                  <a:gd name="T31" fmla="*/ 0 h 160"/>
                  <a:gd name="T32" fmla="*/ 22 w 112"/>
                  <a:gd name="T33" fmla="*/ 0 h 160"/>
                  <a:gd name="T34" fmla="*/ 26 w 112"/>
                  <a:gd name="T35" fmla="*/ 0 h 160"/>
                  <a:gd name="T36" fmla="*/ 38 w 112"/>
                  <a:gd name="T37" fmla="*/ 4 h 160"/>
                  <a:gd name="T38" fmla="*/ 46 w 112"/>
                  <a:gd name="T39" fmla="*/ 8 h 160"/>
                  <a:gd name="T40" fmla="*/ 60 w 112"/>
                  <a:gd name="T41" fmla="*/ 20 h 160"/>
                  <a:gd name="T42" fmla="*/ 72 w 112"/>
                  <a:gd name="T43" fmla="*/ 20 h 160"/>
                  <a:gd name="T44" fmla="*/ 74 w 112"/>
                  <a:gd name="T45" fmla="*/ 22 h 160"/>
                  <a:gd name="T46" fmla="*/ 78 w 112"/>
                  <a:gd name="T47" fmla="*/ 22 h 160"/>
                  <a:gd name="T48" fmla="*/ 82 w 112"/>
                  <a:gd name="T49" fmla="*/ 20 h 160"/>
                  <a:gd name="T50" fmla="*/ 94 w 112"/>
                  <a:gd name="T51" fmla="*/ 8 h 160"/>
                  <a:gd name="T52" fmla="*/ 100 w 112"/>
                  <a:gd name="T53" fmla="*/ 12 h 160"/>
                  <a:gd name="T54" fmla="*/ 104 w 112"/>
                  <a:gd name="T55" fmla="*/ 12 h 160"/>
                  <a:gd name="T56" fmla="*/ 112 w 112"/>
                  <a:gd name="T57" fmla="*/ 12 h 160"/>
                  <a:gd name="T58" fmla="*/ 112 w 112"/>
                  <a:gd name="T59" fmla="*/ 16 h 160"/>
                  <a:gd name="T60" fmla="*/ 100 w 112"/>
                  <a:gd name="T61" fmla="*/ 56 h 160"/>
                  <a:gd name="T62" fmla="*/ 108 w 112"/>
                  <a:gd name="T63" fmla="*/ 108 h 160"/>
                  <a:gd name="T64" fmla="*/ 104 w 112"/>
                  <a:gd name="T65" fmla="*/ 112 h 160"/>
                  <a:gd name="T66" fmla="*/ 98 w 112"/>
                  <a:gd name="T67" fmla="*/ 116 h 160"/>
                  <a:gd name="T68" fmla="*/ 98 w 112"/>
                  <a:gd name="T69" fmla="*/ 120 h 160"/>
                  <a:gd name="T70" fmla="*/ 98 w 112"/>
                  <a:gd name="T71" fmla="*/ 120 h 160"/>
                  <a:gd name="T72" fmla="*/ 94 w 112"/>
                  <a:gd name="T73" fmla="*/ 124 h 160"/>
                  <a:gd name="T74" fmla="*/ 90 w 112"/>
                  <a:gd name="T75" fmla="*/ 124 h 160"/>
                  <a:gd name="T76" fmla="*/ 86 w 112"/>
                  <a:gd name="T77" fmla="*/ 130 h 160"/>
                  <a:gd name="T78" fmla="*/ 86 w 112"/>
                  <a:gd name="T79" fmla="*/ 138 h 160"/>
                  <a:gd name="T80" fmla="*/ 82 w 112"/>
                  <a:gd name="T81" fmla="*/ 142 h 160"/>
                  <a:gd name="T82" fmla="*/ 82 w 112"/>
                  <a:gd name="T83" fmla="*/ 144 h 160"/>
                  <a:gd name="T84" fmla="*/ 74 w 112"/>
                  <a:gd name="T85" fmla="*/ 160 h 160"/>
                  <a:gd name="T86" fmla="*/ 68 w 112"/>
                  <a:gd name="T87" fmla="*/ 152 h 160"/>
                  <a:gd name="T88" fmla="*/ 52 w 112"/>
                  <a:gd name="T89" fmla="*/ 142 h 160"/>
                  <a:gd name="T90" fmla="*/ 52 w 112"/>
                  <a:gd name="T91" fmla="*/ 138 h 160"/>
                  <a:gd name="T92" fmla="*/ 52 w 112"/>
                  <a:gd name="T93" fmla="*/ 134 h 160"/>
                  <a:gd name="T94" fmla="*/ 46 w 112"/>
                  <a:gd name="T95" fmla="*/ 128 h 160"/>
                  <a:gd name="T96" fmla="*/ 30 w 112"/>
                  <a:gd name="T97" fmla="*/ 116 h 160"/>
                  <a:gd name="T98" fmla="*/ 8 w 112"/>
                  <a:gd name="T99" fmla="*/ 102 h 160"/>
                  <a:gd name="T100" fmla="*/ 0 w 112"/>
                  <a:gd name="T101" fmla="*/ 98 h 160"/>
                  <a:gd name="T102" fmla="*/ 100 w 112"/>
                  <a:gd name="T103" fmla="*/ 116 h 160"/>
                  <a:gd name="T104" fmla="*/ 100 w 112"/>
                  <a:gd name="T105" fmla="*/ 116 h 160"/>
                  <a:gd name="T106" fmla="*/ 100 w 112"/>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0">
                    <a:moveTo>
                      <a:pt x="0" y="98"/>
                    </a:moveTo>
                    <a:lnTo>
                      <a:pt x="0" y="98"/>
                    </a:lnTo>
                    <a:lnTo>
                      <a:pt x="0" y="90"/>
                    </a:lnTo>
                    <a:lnTo>
                      <a:pt x="0" y="86"/>
                    </a:lnTo>
                    <a:lnTo>
                      <a:pt x="0" y="82"/>
                    </a:lnTo>
                    <a:lnTo>
                      <a:pt x="0" y="82"/>
                    </a:lnTo>
                    <a:lnTo>
                      <a:pt x="0" y="82"/>
                    </a:lnTo>
                    <a:lnTo>
                      <a:pt x="0" y="78"/>
                    </a:lnTo>
                    <a:lnTo>
                      <a:pt x="0" y="78"/>
                    </a:lnTo>
                    <a:lnTo>
                      <a:pt x="0" y="78"/>
                    </a:lnTo>
                    <a:lnTo>
                      <a:pt x="0" y="78"/>
                    </a:lnTo>
                    <a:lnTo>
                      <a:pt x="0" y="78"/>
                    </a:lnTo>
                    <a:lnTo>
                      <a:pt x="0" y="76"/>
                    </a:lnTo>
                    <a:lnTo>
                      <a:pt x="0" y="76"/>
                    </a:lnTo>
                    <a:lnTo>
                      <a:pt x="4" y="72"/>
                    </a:lnTo>
                    <a:lnTo>
                      <a:pt x="4" y="72"/>
                    </a:lnTo>
                    <a:lnTo>
                      <a:pt x="4" y="72"/>
                    </a:lnTo>
                    <a:lnTo>
                      <a:pt x="4" y="72"/>
                    </a:lnTo>
                    <a:lnTo>
                      <a:pt x="8" y="68"/>
                    </a:lnTo>
                    <a:lnTo>
                      <a:pt x="8" y="68"/>
                    </a:lnTo>
                    <a:lnTo>
                      <a:pt x="8" y="64"/>
                    </a:lnTo>
                    <a:lnTo>
                      <a:pt x="8" y="64"/>
                    </a:lnTo>
                    <a:lnTo>
                      <a:pt x="8" y="64"/>
                    </a:lnTo>
                    <a:lnTo>
                      <a:pt x="8" y="64"/>
                    </a:lnTo>
                    <a:lnTo>
                      <a:pt x="8" y="64"/>
                    </a:lnTo>
                    <a:lnTo>
                      <a:pt x="8" y="60"/>
                    </a:lnTo>
                    <a:lnTo>
                      <a:pt x="8" y="60"/>
                    </a:lnTo>
                    <a:lnTo>
                      <a:pt x="8" y="60"/>
                    </a:lnTo>
                    <a:lnTo>
                      <a:pt x="12" y="60"/>
                    </a:lnTo>
                    <a:lnTo>
                      <a:pt x="12" y="60"/>
                    </a:lnTo>
                    <a:lnTo>
                      <a:pt x="12" y="60"/>
                    </a:lnTo>
                    <a:lnTo>
                      <a:pt x="12" y="60"/>
                    </a:lnTo>
                    <a:lnTo>
                      <a:pt x="12" y="60"/>
                    </a:lnTo>
                    <a:lnTo>
                      <a:pt x="12" y="60"/>
                    </a:lnTo>
                    <a:lnTo>
                      <a:pt x="12" y="60"/>
                    </a:lnTo>
                    <a:lnTo>
                      <a:pt x="12" y="56"/>
                    </a:lnTo>
                    <a:lnTo>
                      <a:pt x="12" y="56"/>
                    </a:lnTo>
                    <a:lnTo>
                      <a:pt x="12" y="56"/>
                    </a:lnTo>
                    <a:lnTo>
                      <a:pt x="12" y="56"/>
                    </a:lnTo>
                    <a:lnTo>
                      <a:pt x="12" y="56"/>
                    </a:lnTo>
                    <a:lnTo>
                      <a:pt x="12" y="56"/>
                    </a:lnTo>
                    <a:lnTo>
                      <a:pt x="12" y="56"/>
                    </a:lnTo>
                    <a:lnTo>
                      <a:pt x="12" y="52"/>
                    </a:lnTo>
                    <a:lnTo>
                      <a:pt x="12" y="52"/>
                    </a:lnTo>
                    <a:lnTo>
                      <a:pt x="16" y="52"/>
                    </a:lnTo>
                    <a:lnTo>
                      <a:pt x="16" y="52"/>
                    </a:lnTo>
                    <a:lnTo>
                      <a:pt x="16" y="52"/>
                    </a:lnTo>
                    <a:lnTo>
                      <a:pt x="16" y="52"/>
                    </a:lnTo>
                    <a:lnTo>
                      <a:pt x="16" y="48"/>
                    </a:lnTo>
                    <a:lnTo>
                      <a:pt x="16" y="46"/>
                    </a:lnTo>
                    <a:lnTo>
                      <a:pt x="16" y="42"/>
                    </a:lnTo>
                    <a:lnTo>
                      <a:pt x="16" y="42"/>
                    </a:lnTo>
                    <a:lnTo>
                      <a:pt x="12" y="42"/>
                    </a:lnTo>
                    <a:lnTo>
                      <a:pt x="12" y="42"/>
                    </a:lnTo>
                    <a:lnTo>
                      <a:pt x="12" y="38"/>
                    </a:lnTo>
                    <a:lnTo>
                      <a:pt x="12" y="38"/>
                    </a:lnTo>
                    <a:lnTo>
                      <a:pt x="12" y="38"/>
                    </a:lnTo>
                    <a:lnTo>
                      <a:pt x="12" y="34"/>
                    </a:lnTo>
                    <a:lnTo>
                      <a:pt x="12" y="34"/>
                    </a:lnTo>
                    <a:lnTo>
                      <a:pt x="12" y="34"/>
                    </a:lnTo>
                    <a:lnTo>
                      <a:pt x="12" y="30"/>
                    </a:lnTo>
                    <a:lnTo>
                      <a:pt x="12" y="30"/>
                    </a:lnTo>
                    <a:lnTo>
                      <a:pt x="12" y="30"/>
                    </a:lnTo>
                    <a:lnTo>
                      <a:pt x="12" y="30"/>
                    </a:lnTo>
                    <a:lnTo>
                      <a:pt x="8" y="30"/>
                    </a:lnTo>
                    <a:lnTo>
                      <a:pt x="8" y="30"/>
                    </a:lnTo>
                    <a:lnTo>
                      <a:pt x="8" y="26"/>
                    </a:lnTo>
                    <a:lnTo>
                      <a:pt x="8" y="26"/>
                    </a:lnTo>
                    <a:lnTo>
                      <a:pt x="8" y="26"/>
                    </a:lnTo>
                    <a:lnTo>
                      <a:pt x="8" y="26"/>
                    </a:lnTo>
                    <a:lnTo>
                      <a:pt x="8" y="26"/>
                    </a:lnTo>
                    <a:lnTo>
                      <a:pt x="8" y="22"/>
                    </a:lnTo>
                    <a:lnTo>
                      <a:pt x="8" y="22"/>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2" y="0"/>
                    </a:lnTo>
                    <a:lnTo>
                      <a:pt x="22" y="0"/>
                    </a:lnTo>
                    <a:lnTo>
                      <a:pt x="22" y="0"/>
                    </a:lnTo>
                    <a:lnTo>
                      <a:pt x="22" y="0"/>
                    </a:lnTo>
                    <a:lnTo>
                      <a:pt x="22" y="0"/>
                    </a:lnTo>
                    <a:lnTo>
                      <a:pt x="22" y="0"/>
                    </a:lnTo>
                    <a:lnTo>
                      <a:pt x="22" y="0"/>
                    </a:lnTo>
                    <a:lnTo>
                      <a:pt x="22" y="0"/>
                    </a:lnTo>
                    <a:lnTo>
                      <a:pt x="26" y="0"/>
                    </a:lnTo>
                    <a:lnTo>
                      <a:pt x="26" y="0"/>
                    </a:lnTo>
                    <a:lnTo>
                      <a:pt x="26" y="0"/>
                    </a:lnTo>
                    <a:lnTo>
                      <a:pt x="26" y="4"/>
                    </a:lnTo>
                    <a:lnTo>
                      <a:pt x="30" y="4"/>
                    </a:lnTo>
                    <a:lnTo>
                      <a:pt x="30" y="4"/>
                    </a:lnTo>
                    <a:lnTo>
                      <a:pt x="34" y="4"/>
                    </a:lnTo>
                    <a:lnTo>
                      <a:pt x="34" y="4"/>
                    </a:lnTo>
                    <a:lnTo>
                      <a:pt x="38" y="4"/>
                    </a:lnTo>
                    <a:lnTo>
                      <a:pt x="38" y="4"/>
                    </a:lnTo>
                    <a:lnTo>
                      <a:pt x="38" y="4"/>
                    </a:lnTo>
                    <a:lnTo>
                      <a:pt x="42" y="4"/>
                    </a:lnTo>
                    <a:lnTo>
                      <a:pt x="46" y="4"/>
                    </a:lnTo>
                    <a:lnTo>
                      <a:pt x="46" y="8"/>
                    </a:lnTo>
                    <a:lnTo>
                      <a:pt x="46" y="8"/>
                    </a:lnTo>
                    <a:lnTo>
                      <a:pt x="46" y="8"/>
                    </a:lnTo>
                    <a:lnTo>
                      <a:pt x="56" y="16"/>
                    </a:lnTo>
                    <a:lnTo>
                      <a:pt x="56" y="20"/>
                    </a:lnTo>
                    <a:lnTo>
                      <a:pt x="56" y="20"/>
                    </a:lnTo>
                    <a:lnTo>
                      <a:pt x="60" y="20"/>
                    </a:lnTo>
                    <a:lnTo>
                      <a:pt x="60" y="20"/>
                    </a:lnTo>
                    <a:lnTo>
                      <a:pt x="64" y="20"/>
                    </a:lnTo>
                    <a:lnTo>
                      <a:pt x="64" y="20"/>
                    </a:lnTo>
                    <a:lnTo>
                      <a:pt x="68" y="20"/>
                    </a:lnTo>
                    <a:lnTo>
                      <a:pt x="68" y="20"/>
                    </a:lnTo>
                    <a:lnTo>
                      <a:pt x="68" y="20"/>
                    </a:lnTo>
                    <a:lnTo>
                      <a:pt x="72" y="20"/>
                    </a:lnTo>
                    <a:lnTo>
                      <a:pt x="72" y="20"/>
                    </a:lnTo>
                    <a:lnTo>
                      <a:pt x="72" y="20"/>
                    </a:lnTo>
                    <a:lnTo>
                      <a:pt x="72" y="20"/>
                    </a:lnTo>
                    <a:lnTo>
                      <a:pt x="72" y="20"/>
                    </a:lnTo>
                    <a:lnTo>
                      <a:pt x="74" y="22"/>
                    </a:lnTo>
                    <a:lnTo>
                      <a:pt x="74" y="22"/>
                    </a:lnTo>
                    <a:lnTo>
                      <a:pt x="74" y="22"/>
                    </a:lnTo>
                    <a:lnTo>
                      <a:pt x="74" y="22"/>
                    </a:lnTo>
                    <a:lnTo>
                      <a:pt x="74" y="20"/>
                    </a:lnTo>
                    <a:lnTo>
                      <a:pt x="74" y="22"/>
                    </a:lnTo>
                    <a:lnTo>
                      <a:pt x="78" y="22"/>
                    </a:lnTo>
                    <a:lnTo>
                      <a:pt x="78" y="22"/>
                    </a:lnTo>
                    <a:lnTo>
                      <a:pt x="78" y="22"/>
                    </a:lnTo>
                    <a:lnTo>
                      <a:pt x="78" y="22"/>
                    </a:lnTo>
                    <a:lnTo>
                      <a:pt x="78" y="22"/>
                    </a:lnTo>
                    <a:lnTo>
                      <a:pt x="78" y="22"/>
                    </a:lnTo>
                    <a:lnTo>
                      <a:pt x="78" y="20"/>
                    </a:lnTo>
                    <a:lnTo>
                      <a:pt x="82" y="20"/>
                    </a:lnTo>
                    <a:lnTo>
                      <a:pt x="82" y="16"/>
                    </a:lnTo>
                    <a:lnTo>
                      <a:pt x="86" y="12"/>
                    </a:lnTo>
                    <a:lnTo>
                      <a:pt x="86" y="12"/>
                    </a:lnTo>
                    <a:lnTo>
                      <a:pt x="90" y="12"/>
                    </a:lnTo>
                    <a:lnTo>
                      <a:pt x="90" y="12"/>
                    </a:lnTo>
                    <a:lnTo>
                      <a:pt x="94" y="8"/>
                    </a:lnTo>
                    <a:lnTo>
                      <a:pt x="98" y="8"/>
                    </a:lnTo>
                    <a:lnTo>
                      <a:pt x="98" y="8"/>
                    </a:lnTo>
                    <a:lnTo>
                      <a:pt x="98" y="8"/>
                    </a:lnTo>
                    <a:lnTo>
                      <a:pt x="100" y="12"/>
                    </a:lnTo>
                    <a:lnTo>
                      <a:pt x="100" y="12"/>
                    </a:lnTo>
                    <a:lnTo>
                      <a:pt x="100" y="12"/>
                    </a:lnTo>
                    <a:lnTo>
                      <a:pt x="100" y="12"/>
                    </a:lnTo>
                    <a:lnTo>
                      <a:pt x="100" y="12"/>
                    </a:lnTo>
                    <a:lnTo>
                      <a:pt x="100" y="12"/>
                    </a:lnTo>
                    <a:lnTo>
                      <a:pt x="100" y="12"/>
                    </a:lnTo>
                    <a:lnTo>
                      <a:pt x="100" y="12"/>
                    </a:lnTo>
                    <a:lnTo>
                      <a:pt x="104" y="12"/>
                    </a:lnTo>
                    <a:lnTo>
                      <a:pt x="104" y="12"/>
                    </a:lnTo>
                    <a:lnTo>
                      <a:pt x="104" y="12"/>
                    </a:lnTo>
                    <a:lnTo>
                      <a:pt x="108" y="12"/>
                    </a:lnTo>
                    <a:lnTo>
                      <a:pt x="108" y="12"/>
                    </a:lnTo>
                    <a:lnTo>
                      <a:pt x="108" y="12"/>
                    </a:lnTo>
                    <a:lnTo>
                      <a:pt x="112" y="12"/>
                    </a:lnTo>
                    <a:lnTo>
                      <a:pt x="112" y="12"/>
                    </a:lnTo>
                    <a:lnTo>
                      <a:pt x="112" y="12"/>
                    </a:lnTo>
                    <a:lnTo>
                      <a:pt x="112" y="12"/>
                    </a:lnTo>
                    <a:lnTo>
                      <a:pt x="112" y="12"/>
                    </a:lnTo>
                    <a:lnTo>
                      <a:pt x="112" y="12"/>
                    </a:lnTo>
                    <a:lnTo>
                      <a:pt x="112" y="16"/>
                    </a:lnTo>
                    <a:lnTo>
                      <a:pt x="104" y="26"/>
                    </a:lnTo>
                    <a:lnTo>
                      <a:pt x="104" y="26"/>
                    </a:lnTo>
                    <a:lnTo>
                      <a:pt x="100" y="34"/>
                    </a:lnTo>
                    <a:lnTo>
                      <a:pt x="100" y="34"/>
                    </a:lnTo>
                    <a:lnTo>
                      <a:pt x="100" y="42"/>
                    </a:lnTo>
                    <a:lnTo>
                      <a:pt x="100" y="56"/>
                    </a:lnTo>
                    <a:lnTo>
                      <a:pt x="100" y="78"/>
                    </a:lnTo>
                    <a:lnTo>
                      <a:pt x="100" y="94"/>
                    </a:lnTo>
                    <a:lnTo>
                      <a:pt x="100" y="98"/>
                    </a:lnTo>
                    <a:lnTo>
                      <a:pt x="104" y="104"/>
                    </a:lnTo>
                    <a:lnTo>
                      <a:pt x="108" y="108"/>
                    </a:lnTo>
                    <a:lnTo>
                      <a:pt x="108" y="108"/>
                    </a:lnTo>
                    <a:lnTo>
                      <a:pt x="108" y="108"/>
                    </a:lnTo>
                    <a:lnTo>
                      <a:pt x="104" y="112"/>
                    </a:lnTo>
                    <a:lnTo>
                      <a:pt x="104" y="112"/>
                    </a:lnTo>
                    <a:lnTo>
                      <a:pt x="104" y="112"/>
                    </a:lnTo>
                    <a:lnTo>
                      <a:pt x="104" y="112"/>
                    </a:lnTo>
                    <a:lnTo>
                      <a:pt x="104" y="112"/>
                    </a:lnTo>
                    <a:lnTo>
                      <a:pt x="104" y="112"/>
                    </a:lnTo>
                    <a:lnTo>
                      <a:pt x="104" y="116"/>
                    </a:lnTo>
                    <a:lnTo>
                      <a:pt x="100" y="116"/>
                    </a:lnTo>
                    <a:lnTo>
                      <a:pt x="100" y="116"/>
                    </a:lnTo>
                    <a:lnTo>
                      <a:pt x="100" y="116"/>
                    </a:lnTo>
                    <a:lnTo>
                      <a:pt x="98" y="116"/>
                    </a:lnTo>
                    <a:lnTo>
                      <a:pt x="98" y="116"/>
                    </a:lnTo>
                    <a:lnTo>
                      <a:pt x="98" y="120"/>
                    </a:lnTo>
                    <a:lnTo>
                      <a:pt x="98" y="120"/>
                    </a:lnTo>
                    <a:lnTo>
                      <a:pt x="100" y="120"/>
                    </a:lnTo>
                    <a:lnTo>
                      <a:pt x="98" y="120"/>
                    </a:lnTo>
                    <a:lnTo>
                      <a:pt x="98" y="120"/>
                    </a:lnTo>
                    <a:lnTo>
                      <a:pt x="98" y="120"/>
                    </a:lnTo>
                    <a:lnTo>
                      <a:pt x="98" y="120"/>
                    </a:lnTo>
                    <a:lnTo>
                      <a:pt x="98" y="120"/>
                    </a:lnTo>
                    <a:lnTo>
                      <a:pt x="98" y="120"/>
                    </a:lnTo>
                    <a:lnTo>
                      <a:pt x="98" y="120"/>
                    </a:lnTo>
                    <a:lnTo>
                      <a:pt x="98" y="120"/>
                    </a:lnTo>
                    <a:lnTo>
                      <a:pt x="98" y="120"/>
                    </a:lnTo>
                    <a:lnTo>
                      <a:pt x="98" y="120"/>
                    </a:lnTo>
                    <a:lnTo>
                      <a:pt x="98" y="120"/>
                    </a:lnTo>
                    <a:lnTo>
                      <a:pt x="94" y="124"/>
                    </a:lnTo>
                    <a:lnTo>
                      <a:pt x="94" y="124"/>
                    </a:lnTo>
                    <a:lnTo>
                      <a:pt x="94" y="124"/>
                    </a:lnTo>
                    <a:lnTo>
                      <a:pt x="94" y="124"/>
                    </a:lnTo>
                    <a:lnTo>
                      <a:pt x="94" y="124"/>
                    </a:lnTo>
                    <a:lnTo>
                      <a:pt x="90" y="124"/>
                    </a:lnTo>
                    <a:lnTo>
                      <a:pt x="90" y="124"/>
                    </a:lnTo>
                    <a:lnTo>
                      <a:pt x="90" y="124"/>
                    </a:lnTo>
                    <a:lnTo>
                      <a:pt x="90" y="124"/>
                    </a:lnTo>
                    <a:lnTo>
                      <a:pt x="90" y="128"/>
                    </a:lnTo>
                    <a:lnTo>
                      <a:pt x="90" y="128"/>
                    </a:lnTo>
                    <a:lnTo>
                      <a:pt x="90" y="128"/>
                    </a:lnTo>
                    <a:lnTo>
                      <a:pt x="86" y="128"/>
                    </a:lnTo>
                    <a:lnTo>
                      <a:pt x="86" y="130"/>
                    </a:lnTo>
                    <a:lnTo>
                      <a:pt x="86" y="130"/>
                    </a:lnTo>
                    <a:lnTo>
                      <a:pt x="86" y="130"/>
                    </a:lnTo>
                    <a:lnTo>
                      <a:pt x="86" y="134"/>
                    </a:lnTo>
                    <a:lnTo>
                      <a:pt x="86" y="134"/>
                    </a:lnTo>
                    <a:lnTo>
                      <a:pt x="86" y="134"/>
                    </a:lnTo>
                    <a:lnTo>
                      <a:pt x="86" y="134"/>
                    </a:lnTo>
                    <a:lnTo>
                      <a:pt x="86" y="138"/>
                    </a:lnTo>
                    <a:lnTo>
                      <a:pt x="86" y="138"/>
                    </a:lnTo>
                    <a:lnTo>
                      <a:pt x="86" y="138"/>
                    </a:lnTo>
                    <a:lnTo>
                      <a:pt x="86" y="138"/>
                    </a:lnTo>
                    <a:lnTo>
                      <a:pt x="86" y="138"/>
                    </a:lnTo>
                    <a:lnTo>
                      <a:pt x="82" y="142"/>
                    </a:lnTo>
                    <a:lnTo>
                      <a:pt x="82" y="142"/>
                    </a:lnTo>
                    <a:lnTo>
                      <a:pt x="82" y="142"/>
                    </a:lnTo>
                    <a:lnTo>
                      <a:pt x="82" y="142"/>
                    </a:lnTo>
                    <a:lnTo>
                      <a:pt x="82" y="144"/>
                    </a:lnTo>
                    <a:lnTo>
                      <a:pt x="82" y="144"/>
                    </a:lnTo>
                    <a:lnTo>
                      <a:pt x="82" y="144"/>
                    </a:lnTo>
                    <a:lnTo>
                      <a:pt x="82" y="144"/>
                    </a:lnTo>
                    <a:lnTo>
                      <a:pt x="82" y="148"/>
                    </a:lnTo>
                    <a:lnTo>
                      <a:pt x="82" y="148"/>
                    </a:lnTo>
                    <a:lnTo>
                      <a:pt x="82" y="148"/>
                    </a:lnTo>
                    <a:lnTo>
                      <a:pt x="78" y="156"/>
                    </a:lnTo>
                    <a:lnTo>
                      <a:pt x="78" y="160"/>
                    </a:lnTo>
                    <a:lnTo>
                      <a:pt x="74" y="160"/>
                    </a:lnTo>
                    <a:lnTo>
                      <a:pt x="74" y="160"/>
                    </a:lnTo>
                    <a:lnTo>
                      <a:pt x="74" y="160"/>
                    </a:lnTo>
                    <a:lnTo>
                      <a:pt x="74" y="160"/>
                    </a:lnTo>
                    <a:lnTo>
                      <a:pt x="74" y="160"/>
                    </a:lnTo>
                    <a:lnTo>
                      <a:pt x="72" y="156"/>
                    </a:lnTo>
                    <a:lnTo>
                      <a:pt x="68" y="152"/>
                    </a:lnTo>
                    <a:lnTo>
                      <a:pt x="68" y="152"/>
                    </a:lnTo>
                    <a:lnTo>
                      <a:pt x="64" y="152"/>
                    </a:lnTo>
                    <a:lnTo>
                      <a:pt x="64" y="148"/>
                    </a:lnTo>
                    <a:lnTo>
                      <a:pt x="56" y="142"/>
                    </a:lnTo>
                    <a:lnTo>
                      <a:pt x="52" y="142"/>
                    </a:lnTo>
                    <a:lnTo>
                      <a:pt x="52" y="142"/>
                    </a:lnTo>
                    <a:lnTo>
                      <a:pt x="52" y="142"/>
                    </a:lnTo>
                    <a:lnTo>
                      <a:pt x="52" y="142"/>
                    </a:lnTo>
                    <a:lnTo>
                      <a:pt x="52" y="142"/>
                    </a:lnTo>
                    <a:lnTo>
                      <a:pt x="52" y="142"/>
                    </a:lnTo>
                    <a:lnTo>
                      <a:pt x="52" y="142"/>
                    </a:lnTo>
                    <a:lnTo>
                      <a:pt x="52" y="138"/>
                    </a:lnTo>
                    <a:lnTo>
                      <a:pt x="52" y="138"/>
                    </a:lnTo>
                    <a:lnTo>
                      <a:pt x="52" y="138"/>
                    </a:lnTo>
                    <a:lnTo>
                      <a:pt x="52" y="138"/>
                    </a:lnTo>
                    <a:lnTo>
                      <a:pt x="52" y="138"/>
                    </a:lnTo>
                    <a:lnTo>
                      <a:pt x="52" y="134"/>
                    </a:lnTo>
                    <a:lnTo>
                      <a:pt x="52" y="134"/>
                    </a:lnTo>
                    <a:lnTo>
                      <a:pt x="52" y="130"/>
                    </a:lnTo>
                    <a:lnTo>
                      <a:pt x="52" y="130"/>
                    </a:lnTo>
                    <a:lnTo>
                      <a:pt x="48" y="130"/>
                    </a:lnTo>
                    <a:lnTo>
                      <a:pt x="48" y="130"/>
                    </a:lnTo>
                    <a:lnTo>
                      <a:pt x="48" y="130"/>
                    </a:lnTo>
                    <a:lnTo>
                      <a:pt x="46" y="128"/>
                    </a:lnTo>
                    <a:lnTo>
                      <a:pt x="46" y="128"/>
                    </a:lnTo>
                    <a:lnTo>
                      <a:pt x="46" y="128"/>
                    </a:lnTo>
                    <a:lnTo>
                      <a:pt x="38" y="124"/>
                    </a:lnTo>
                    <a:lnTo>
                      <a:pt x="34" y="120"/>
                    </a:lnTo>
                    <a:lnTo>
                      <a:pt x="30" y="120"/>
                    </a:lnTo>
                    <a:lnTo>
                      <a:pt x="30" y="116"/>
                    </a:lnTo>
                    <a:lnTo>
                      <a:pt x="26" y="116"/>
                    </a:lnTo>
                    <a:lnTo>
                      <a:pt x="22" y="112"/>
                    </a:lnTo>
                    <a:lnTo>
                      <a:pt x="20" y="108"/>
                    </a:lnTo>
                    <a:lnTo>
                      <a:pt x="12" y="104"/>
                    </a:lnTo>
                    <a:lnTo>
                      <a:pt x="8" y="102"/>
                    </a:lnTo>
                    <a:lnTo>
                      <a:pt x="8" y="102"/>
                    </a:lnTo>
                    <a:lnTo>
                      <a:pt x="0" y="98"/>
                    </a:lnTo>
                    <a:lnTo>
                      <a:pt x="0" y="98"/>
                    </a:lnTo>
                    <a:lnTo>
                      <a:pt x="0" y="98"/>
                    </a:lnTo>
                    <a:lnTo>
                      <a:pt x="0" y="98"/>
                    </a:lnTo>
                    <a:lnTo>
                      <a:pt x="0" y="98"/>
                    </a:lnTo>
                    <a:lnTo>
                      <a:pt x="0" y="98"/>
                    </a:lnTo>
                    <a:close/>
                    <a:moveTo>
                      <a:pt x="100" y="120"/>
                    </a:moveTo>
                    <a:lnTo>
                      <a:pt x="100" y="120"/>
                    </a:lnTo>
                    <a:lnTo>
                      <a:pt x="98" y="116"/>
                    </a:lnTo>
                    <a:lnTo>
                      <a:pt x="98"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20"/>
                    </a:lnTo>
                    <a:lnTo>
                      <a:pt x="100" y="120"/>
                    </a:lnTo>
                    <a:lnTo>
                      <a:pt x="10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4" name="Freeform 151">
                <a:extLst>
                  <a:ext uri="{FF2B5EF4-FFF2-40B4-BE49-F238E27FC236}">
                    <a16:creationId xmlns:a16="http://schemas.microsoft.com/office/drawing/2014/main" id="{853FD1E3-E579-432D-9C57-E6905DBA1E77}"/>
                  </a:ext>
                </a:extLst>
              </p:cNvPr>
              <p:cNvSpPr>
                <a:spLocks/>
              </p:cNvSpPr>
              <p:nvPr/>
            </p:nvSpPr>
            <p:spPr bwMode="auto">
              <a:xfrm>
                <a:off x="5023981" y="10893683"/>
                <a:ext cx="55763" cy="62733"/>
              </a:xfrm>
              <a:custGeom>
                <a:avLst/>
                <a:gdLst>
                  <a:gd name="T0" fmla="*/ 24 w 32"/>
                  <a:gd name="T1" fmla="*/ 26 h 36"/>
                  <a:gd name="T2" fmla="*/ 22 w 32"/>
                  <a:gd name="T3" fmla="*/ 30 h 36"/>
                  <a:gd name="T4" fmla="*/ 22 w 32"/>
                  <a:gd name="T5" fmla="*/ 30 h 36"/>
                  <a:gd name="T6" fmla="*/ 18 w 32"/>
                  <a:gd name="T7" fmla="*/ 30 h 36"/>
                  <a:gd name="T8" fmla="*/ 18 w 32"/>
                  <a:gd name="T9" fmla="*/ 30 h 36"/>
                  <a:gd name="T10" fmla="*/ 14 w 32"/>
                  <a:gd name="T11" fmla="*/ 34 h 36"/>
                  <a:gd name="T12" fmla="*/ 14 w 32"/>
                  <a:gd name="T13" fmla="*/ 36 h 36"/>
                  <a:gd name="T14" fmla="*/ 10 w 32"/>
                  <a:gd name="T15" fmla="*/ 36 h 36"/>
                  <a:gd name="T16" fmla="*/ 10 w 32"/>
                  <a:gd name="T17" fmla="*/ 36 h 36"/>
                  <a:gd name="T18" fmla="*/ 8 w 32"/>
                  <a:gd name="T19" fmla="*/ 36 h 36"/>
                  <a:gd name="T20" fmla="*/ 8 w 32"/>
                  <a:gd name="T21" fmla="*/ 34 h 36"/>
                  <a:gd name="T22" fmla="*/ 4 w 32"/>
                  <a:gd name="T23" fmla="*/ 34 h 36"/>
                  <a:gd name="T24" fmla="*/ 4 w 32"/>
                  <a:gd name="T25" fmla="*/ 30 h 36"/>
                  <a:gd name="T26" fmla="*/ 0 w 32"/>
                  <a:gd name="T27" fmla="*/ 26 h 36"/>
                  <a:gd name="T28" fmla="*/ 0 w 32"/>
                  <a:gd name="T29" fmla="*/ 26 h 36"/>
                  <a:gd name="T30" fmla="*/ 0 w 32"/>
                  <a:gd name="T31" fmla="*/ 22 h 36"/>
                  <a:gd name="T32" fmla="*/ 0 w 32"/>
                  <a:gd name="T33" fmla="*/ 22 h 36"/>
                  <a:gd name="T34" fmla="*/ 0 w 32"/>
                  <a:gd name="T35" fmla="*/ 18 h 36"/>
                  <a:gd name="T36" fmla="*/ 0 w 32"/>
                  <a:gd name="T37" fmla="*/ 18 h 36"/>
                  <a:gd name="T38" fmla="*/ 4 w 32"/>
                  <a:gd name="T39" fmla="*/ 18 h 36"/>
                  <a:gd name="T40" fmla="*/ 4 w 32"/>
                  <a:gd name="T41" fmla="*/ 14 h 36"/>
                  <a:gd name="T42" fmla="*/ 4 w 32"/>
                  <a:gd name="T43" fmla="*/ 14 h 36"/>
                  <a:gd name="T44" fmla="*/ 8 w 32"/>
                  <a:gd name="T45" fmla="*/ 10 h 36"/>
                  <a:gd name="T46" fmla="*/ 8 w 32"/>
                  <a:gd name="T47" fmla="*/ 10 h 36"/>
                  <a:gd name="T48" fmla="*/ 8 w 32"/>
                  <a:gd name="T49" fmla="*/ 6 h 36"/>
                  <a:gd name="T50" fmla="*/ 10 w 32"/>
                  <a:gd name="T51" fmla="*/ 6 h 36"/>
                  <a:gd name="T52" fmla="*/ 14 w 32"/>
                  <a:gd name="T53" fmla="*/ 4 h 36"/>
                  <a:gd name="T54" fmla="*/ 14 w 32"/>
                  <a:gd name="T55" fmla="*/ 4 h 36"/>
                  <a:gd name="T56" fmla="*/ 18 w 32"/>
                  <a:gd name="T57" fmla="*/ 4 h 36"/>
                  <a:gd name="T58" fmla="*/ 18 w 32"/>
                  <a:gd name="T59" fmla="*/ 0 h 36"/>
                  <a:gd name="T60" fmla="*/ 18 w 32"/>
                  <a:gd name="T61" fmla="*/ 0 h 36"/>
                  <a:gd name="T62" fmla="*/ 18 w 32"/>
                  <a:gd name="T63" fmla="*/ 0 h 36"/>
                  <a:gd name="T64" fmla="*/ 22 w 32"/>
                  <a:gd name="T65" fmla="*/ 0 h 36"/>
                  <a:gd name="T66" fmla="*/ 22 w 32"/>
                  <a:gd name="T67" fmla="*/ 4 h 36"/>
                  <a:gd name="T68" fmla="*/ 24 w 32"/>
                  <a:gd name="T69" fmla="*/ 4 h 36"/>
                  <a:gd name="T70" fmla="*/ 24 w 32"/>
                  <a:gd name="T71" fmla="*/ 4 h 36"/>
                  <a:gd name="T72" fmla="*/ 24 w 32"/>
                  <a:gd name="T73" fmla="*/ 6 h 36"/>
                  <a:gd name="T74" fmla="*/ 28 w 32"/>
                  <a:gd name="T75" fmla="*/ 6 h 36"/>
                  <a:gd name="T76" fmla="*/ 28 w 32"/>
                  <a:gd name="T77" fmla="*/ 10 h 36"/>
                  <a:gd name="T78" fmla="*/ 32 w 32"/>
                  <a:gd name="T79" fmla="*/ 14 h 36"/>
                  <a:gd name="T80" fmla="*/ 32 w 32"/>
                  <a:gd name="T81" fmla="*/ 14 h 36"/>
                  <a:gd name="T82" fmla="*/ 28 w 32"/>
                  <a:gd name="T83" fmla="*/ 14 h 36"/>
                  <a:gd name="T84" fmla="*/ 28 w 32"/>
                  <a:gd name="T85" fmla="*/ 18 h 36"/>
                  <a:gd name="T86" fmla="*/ 28 w 32"/>
                  <a:gd name="T87" fmla="*/ 18 h 36"/>
                  <a:gd name="T88" fmla="*/ 28 w 32"/>
                  <a:gd name="T89" fmla="*/ 18 h 36"/>
                  <a:gd name="T90" fmla="*/ 28 w 32"/>
                  <a:gd name="T91" fmla="*/ 22 h 36"/>
                  <a:gd name="T92" fmla="*/ 28 w 32"/>
                  <a:gd name="T93" fmla="*/ 22 h 36"/>
                  <a:gd name="T94" fmla="*/ 28 w 32"/>
                  <a:gd name="T95" fmla="*/ 22 h 36"/>
                  <a:gd name="T96" fmla="*/ 28 w 32"/>
                  <a:gd name="T97" fmla="*/ 22 h 36"/>
                  <a:gd name="T98" fmla="*/ 24 w 32"/>
                  <a:gd name="T99" fmla="*/ 26 h 36"/>
                  <a:gd name="T100" fmla="*/ 24 w 32"/>
                  <a:gd name="T101" fmla="*/ 26 h 36"/>
                  <a:gd name="T102" fmla="*/ 24 w 32"/>
                  <a:gd name="T10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6">
                    <a:moveTo>
                      <a:pt x="24" y="26"/>
                    </a:moveTo>
                    <a:lnTo>
                      <a:pt x="24" y="26"/>
                    </a:lnTo>
                    <a:lnTo>
                      <a:pt x="24" y="26"/>
                    </a:lnTo>
                    <a:lnTo>
                      <a:pt x="22" y="30"/>
                    </a:lnTo>
                    <a:lnTo>
                      <a:pt x="22" y="30"/>
                    </a:lnTo>
                    <a:lnTo>
                      <a:pt x="22" y="30"/>
                    </a:lnTo>
                    <a:lnTo>
                      <a:pt x="18" y="30"/>
                    </a:lnTo>
                    <a:lnTo>
                      <a:pt x="18" y="30"/>
                    </a:lnTo>
                    <a:lnTo>
                      <a:pt x="18" y="30"/>
                    </a:lnTo>
                    <a:lnTo>
                      <a:pt x="18" y="30"/>
                    </a:lnTo>
                    <a:lnTo>
                      <a:pt x="14" y="30"/>
                    </a:lnTo>
                    <a:lnTo>
                      <a:pt x="14" y="34"/>
                    </a:lnTo>
                    <a:lnTo>
                      <a:pt x="14" y="36"/>
                    </a:lnTo>
                    <a:lnTo>
                      <a:pt x="14" y="36"/>
                    </a:lnTo>
                    <a:lnTo>
                      <a:pt x="14" y="36"/>
                    </a:lnTo>
                    <a:lnTo>
                      <a:pt x="10" y="36"/>
                    </a:lnTo>
                    <a:lnTo>
                      <a:pt x="10" y="36"/>
                    </a:lnTo>
                    <a:lnTo>
                      <a:pt x="10" y="36"/>
                    </a:lnTo>
                    <a:lnTo>
                      <a:pt x="8" y="36"/>
                    </a:lnTo>
                    <a:lnTo>
                      <a:pt x="8" y="36"/>
                    </a:lnTo>
                    <a:lnTo>
                      <a:pt x="8" y="34"/>
                    </a:lnTo>
                    <a:lnTo>
                      <a:pt x="8" y="34"/>
                    </a:lnTo>
                    <a:lnTo>
                      <a:pt x="4" y="34"/>
                    </a:lnTo>
                    <a:lnTo>
                      <a:pt x="4" y="34"/>
                    </a:lnTo>
                    <a:lnTo>
                      <a:pt x="4" y="34"/>
                    </a:lnTo>
                    <a:lnTo>
                      <a:pt x="4" y="30"/>
                    </a:lnTo>
                    <a:lnTo>
                      <a:pt x="4" y="26"/>
                    </a:lnTo>
                    <a:lnTo>
                      <a:pt x="0" y="26"/>
                    </a:lnTo>
                    <a:lnTo>
                      <a:pt x="0" y="26"/>
                    </a:lnTo>
                    <a:lnTo>
                      <a:pt x="0" y="26"/>
                    </a:lnTo>
                    <a:lnTo>
                      <a:pt x="0" y="22"/>
                    </a:lnTo>
                    <a:lnTo>
                      <a:pt x="0" y="22"/>
                    </a:lnTo>
                    <a:lnTo>
                      <a:pt x="0" y="22"/>
                    </a:lnTo>
                    <a:lnTo>
                      <a:pt x="0" y="22"/>
                    </a:lnTo>
                    <a:lnTo>
                      <a:pt x="0" y="18"/>
                    </a:lnTo>
                    <a:lnTo>
                      <a:pt x="0" y="18"/>
                    </a:lnTo>
                    <a:lnTo>
                      <a:pt x="0" y="18"/>
                    </a:lnTo>
                    <a:lnTo>
                      <a:pt x="0" y="18"/>
                    </a:lnTo>
                    <a:lnTo>
                      <a:pt x="4" y="18"/>
                    </a:lnTo>
                    <a:lnTo>
                      <a:pt x="4" y="18"/>
                    </a:lnTo>
                    <a:lnTo>
                      <a:pt x="4" y="18"/>
                    </a:lnTo>
                    <a:lnTo>
                      <a:pt x="4" y="14"/>
                    </a:lnTo>
                    <a:lnTo>
                      <a:pt x="4" y="14"/>
                    </a:lnTo>
                    <a:lnTo>
                      <a:pt x="4" y="14"/>
                    </a:lnTo>
                    <a:lnTo>
                      <a:pt x="8" y="10"/>
                    </a:lnTo>
                    <a:lnTo>
                      <a:pt x="8" y="10"/>
                    </a:lnTo>
                    <a:lnTo>
                      <a:pt x="8" y="10"/>
                    </a:lnTo>
                    <a:lnTo>
                      <a:pt x="8" y="10"/>
                    </a:lnTo>
                    <a:lnTo>
                      <a:pt x="8" y="6"/>
                    </a:lnTo>
                    <a:lnTo>
                      <a:pt x="8" y="6"/>
                    </a:lnTo>
                    <a:lnTo>
                      <a:pt x="10" y="6"/>
                    </a:lnTo>
                    <a:lnTo>
                      <a:pt x="10" y="6"/>
                    </a:lnTo>
                    <a:lnTo>
                      <a:pt x="14" y="4"/>
                    </a:lnTo>
                    <a:lnTo>
                      <a:pt x="14" y="4"/>
                    </a:lnTo>
                    <a:lnTo>
                      <a:pt x="14" y="4"/>
                    </a:lnTo>
                    <a:lnTo>
                      <a:pt x="14" y="4"/>
                    </a:lnTo>
                    <a:lnTo>
                      <a:pt x="14" y="4"/>
                    </a:lnTo>
                    <a:lnTo>
                      <a:pt x="18" y="4"/>
                    </a:lnTo>
                    <a:lnTo>
                      <a:pt x="18" y="4"/>
                    </a:lnTo>
                    <a:lnTo>
                      <a:pt x="18" y="0"/>
                    </a:lnTo>
                    <a:lnTo>
                      <a:pt x="18" y="0"/>
                    </a:lnTo>
                    <a:lnTo>
                      <a:pt x="18" y="0"/>
                    </a:lnTo>
                    <a:lnTo>
                      <a:pt x="18" y="0"/>
                    </a:lnTo>
                    <a:lnTo>
                      <a:pt x="18" y="0"/>
                    </a:lnTo>
                    <a:lnTo>
                      <a:pt x="22" y="0"/>
                    </a:lnTo>
                    <a:lnTo>
                      <a:pt x="22" y="0"/>
                    </a:lnTo>
                    <a:lnTo>
                      <a:pt x="22" y="0"/>
                    </a:lnTo>
                    <a:lnTo>
                      <a:pt x="22" y="4"/>
                    </a:lnTo>
                    <a:lnTo>
                      <a:pt x="22" y="4"/>
                    </a:lnTo>
                    <a:lnTo>
                      <a:pt x="24" y="4"/>
                    </a:lnTo>
                    <a:lnTo>
                      <a:pt x="24" y="4"/>
                    </a:lnTo>
                    <a:lnTo>
                      <a:pt x="24" y="4"/>
                    </a:lnTo>
                    <a:lnTo>
                      <a:pt x="24" y="4"/>
                    </a:lnTo>
                    <a:lnTo>
                      <a:pt x="24" y="6"/>
                    </a:lnTo>
                    <a:lnTo>
                      <a:pt x="24" y="6"/>
                    </a:lnTo>
                    <a:lnTo>
                      <a:pt x="28" y="6"/>
                    </a:lnTo>
                    <a:lnTo>
                      <a:pt x="28" y="10"/>
                    </a:lnTo>
                    <a:lnTo>
                      <a:pt x="28" y="10"/>
                    </a:lnTo>
                    <a:lnTo>
                      <a:pt x="32" y="14"/>
                    </a:lnTo>
                    <a:lnTo>
                      <a:pt x="32" y="14"/>
                    </a:lnTo>
                    <a:lnTo>
                      <a:pt x="32" y="14"/>
                    </a:lnTo>
                    <a:lnTo>
                      <a:pt x="32" y="14"/>
                    </a:lnTo>
                    <a:lnTo>
                      <a:pt x="28" y="14"/>
                    </a:lnTo>
                    <a:lnTo>
                      <a:pt x="28" y="14"/>
                    </a:lnTo>
                    <a:lnTo>
                      <a:pt x="28" y="18"/>
                    </a:lnTo>
                    <a:lnTo>
                      <a:pt x="28" y="18"/>
                    </a:lnTo>
                    <a:lnTo>
                      <a:pt x="28" y="18"/>
                    </a:lnTo>
                    <a:lnTo>
                      <a:pt x="28" y="18"/>
                    </a:lnTo>
                    <a:lnTo>
                      <a:pt x="28" y="18"/>
                    </a:lnTo>
                    <a:lnTo>
                      <a:pt x="28" y="18"/>
                    </a:lnTo>
                    <a:lnTo>
                      <a:pt x="28" y="18"/>
                    </a:lnTo>
                    <a:lnTo>
                      <a:pt x="28" y="22"/>
                    </a:lnTo>
                    <a:lnTo>
                      <a:pt x="28" y="22"/>
                    </a:lnTo>
                    <a:lnTo>
                      <a:pt x="28" y="22"/>
                    </a:lnTo>
                    <a:lnTo>
                      <a:pt x="28" y="22"/>
                    </a:lnTo>
                    <a:lnTo>
                      <a:pt x="28" y="22"/>
                    </a:lnTo>
                    <a:lnTo>
                      <a:pt x="28" y="22"/>
                    </a:lnTo>
                    <a:lnTo>
                      <a:pt x="28" y="22"/>
                    </a:lnTo>
                    <a:lnTo>
                      <a:pt x="28" y="26"/>
                    </a:lnTo>
                    <a:lnTo>
                      <a:pt x="24" y="26"/>
                    </a:lnTo>
                    <a:lnTo>
                      <a:pt x="24" y="26"/>
                    </a:lnTo>
                    <a:lnTo>
                      <a:pt x="24" y="26"/>
                    </a:lnTo>
                    <a:lnTo>
                      <a:pt x="24" y="26"/>
                    </a:lnTo>
                    <a:lnTo>
                      <a:pt x="2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5" name="Freeform 152">
                <a:extLst>
                  <a:ext uri="{FF2B5EF4-FFF2-40B4-BE49-F238E27FC236}">
                    <a16:creationId xmlns:a16="http://schemas.microsoft.com/office/drawing/2014/main" id="{FCD18812-063A-42C6-892A-14360C689D1D}"/>
                  </a:ext>
                </a:extLst>
              </p:cNvPr>
              <p:cNvSpPr>
                <a:spLocks/>
              </p:cNvSpPr>
              <p:nvPr/>
            </p:nvSpPr>
            <p:spPr bwMode="auto">
              <a:xfrm>
                <a:off x="4069045" y="9771459"/>
                <a:ext cx="104555" cy="128951"/>
              </a:xfrm>
              <a:custGeom>
                <a:avLst/>
                <a:gdLst>
                  <a:gd name="T0" fmla="*/ 4 w 60"/>
                  <a:gd name="T1" fmla="*/ 26 h 74"/>
                  <a:gd name="T2" fmla="*/ 4 w 60"/>
                  <a:gd name="T3" fmla="*/ 22 h 74"/>
                  <a:gd name="T4" fmla="*/ 6 w 60"/>
                  <a:gd name="T5" fmla="*/ 22 h 74"/>
                  <a:gd name="T6" fmla="*/ 10 w 60"/>
                  <a:gd name="T7" fmla="*/ 18 h 74"/>
                  <a:gd name="T8" fmla="*/ 10 w 60"/>
                  <a:gd name="T9" fmla="*/ 18 h 74"/>
                  <a:gd name="T10" fmla="*/ 10 w 60"/>
                  <a:gd name="T11" fmla="*/ 14 h 74"/>
                  <a:gd name="T12" fmla="*/ 14 w 60"/>
                  <a:gd name="T13" fmla="*/ 10 h 74"/>
                  <a:gd name="T14" fmla="*/ 14 w 60"/>
                  <a:gd name="T15" fmla="*/ 6 h 74"/>
                  <a:gd name="T16" fmla="*/ 18 w 60"/>
                  <a:gd name="T17" fmla="*/ 2 h 74"/>
                  <a:gd name="T18" fmla="*/ 22 w 60"/>
                  <a:gd name="T19" fmla="*/ 2 h 74"/>
                  <a:gd name="T20" fmla="*/ 26 w 60"/>
                  <a:gd name="T21" fmla="*/ 0 h 74"/>
                  <a:gd name="T22" fmla="*/ 30 w 60"/>
                  <a:gd name="T23" fmla="*/ 6 h 74"/>
                  <a:gd name="T24" fmla="*/ 30 w 60"/>
                  <a:gd name="T25" fmla="*/ 10 h 74"/>
                  <a:gd name="T26" fmla="*/ 30 w 60"/>
                  <a:gd name="T27" fmla="*/ 14 h 74"/>
                  <a:gd name="T28" fmla="*/ 30 w 60"/>
                  <a:gd name="T29" fmla="*/ 18 h 74"/>
                  <a:gd name="T30" fmla="*/ 30 w 60"/>
                  <a:gd name="T31" fmla="*/ 22 h 74"/>
                  <a:gd name="T32" fmla="*/ 34 w 60"/>
                  <a:gd name="T33" fmla="*/ 22 h 74"/>
                  <a:gd name="T34" fmla="*/ 34 w 60"/>
                  <a:gd name="T35" fmla="*/ 22 h 74"/>
                  <a:gd name="T36" fmla="*/ 36 w 60"/>
                  <a:gd name="T37" fmla="*/ 22 h 74"/>
                  <a:gd name="T38" fmla="*/ 40 w 60"/>
                  <a:gd name="T39" fmla="*/ 18 h 74"/>
                  <a:gd name="T40" fmla="*/ 40 w 60"/>
                  <a:gd name="T41" fmla="*/ 14 h 74"/>
                  <a:gd name="T42" fmla="*/ 44 w 60"/>
                  <a:gd name="T43" fmla="*/ 14 h 74"/>
                  <a:gd name="T44" fmla="*/ 44 w 60"/>
                  <a:gd name="T45" fmla="*/ 18 h 74"/>
                  <a:gd name="T46" fmla="*/ 44 w 60"/>
                  <a:gd name="T47" fmla="*/ 22 h 74"/>
                  <a:gd name="T48" fmla="*/ 48 w 60"/>
                  <a:gd name="T49" fmla="*/ 26 h 74"/>
                  <a:gd name="T50" fmla="*/ 44 w 60"/>
                  <a:gd name="T51" fmla="*/ 28 h 74"/>
                  <a:gd name="T52" fmla="*/ 44 w 60"/>
                  <a:gd name="T53" fmla="*/ 32 h 74"/>
                  <a:gd name="T54" fmla="*/ 44 w 60"/>
                  <a:gd name="T55" fmla="*/ 32 h 74"/>
                  <a:gd name="T56" fmla="*/ 40 w 60"/>
                  <a:gd name="T57" fmla="*/ 36 h 74"/>
                  <a:gd name="T58" fmla="*/ 44 w 60"/>
                  <a:gd name="T59" fmla="*/ 36 h 74"/>
                  <a:gd name="T60" fmla="*/ 48 w 60"/>
                  <a:gd name="T61" fmla="*/ 40 h 74"/>
                  <a:gd name="T62" fmla="*/ 52 w 60"/>
                  <a:gd name="T63" fmla="*/ 40 h 74"/>
                  <a:gd name="T64" fmla="*/ 52 w 60"/>
                  <a:gd name="T65" fmla="*/ 44 h 74"/>
                  <a:gd name="T66" fmla="*/ 56 w 60"/>
                  <a:gd name="T67" fmla="*/ 48 h 74"/>
                  <a:gd name="T68" fmla="*/ 60 w 60"/>
                  <a:gd name="T69" fmla="*/ 48 h 74"/>
                  <a:gd name="T70" fmla="*/ 60 w 60"/>
                  <a:gd name="T71" fmla="*/ 52 h 74"/>
                  <a:gd name="T72" fmla="*/ 60 w 60"/>
                  <a:gd name="T73" fmla="*/ 52 h 74"/>
                  <a:gd name="T74" fmla="*/ 60 w 60"/>
                  <a:gd name="T75" fmla="*/ 54 h 74"/>
                  <a:gd name="T76" fmla="*/ 56 w 60"/>
                  <a:gd name="T77" fmla="*/ 62 h 74"/>
                  <a:gd name="T78" fmla="*/ 56 w 60"/>
                  <a:gd name="T79" fmla="*/ 66 h 74"/>
                  <a:gd name="T80" fmla="*/ 56 w 60"/>
                  <a:gd name="T81" fmla="*/ 74 h 74"/>
                  <a:gd name="T82" fmla="*/ 52 w 60"/>
                  <a:gd name="T83" fmla="*/ 70 h 74"/>
                  <a:gd name="T84" fmla="*/ 52 w 60"/>
                  <a:gd name="T85" fmla="*/ 70 h 74"/>
                  <a:gd name="T86" fmla="*/ 44 w 60"/>
                  <a:gd name="T87" fmla="*/ 66 h 74"/>
                  <a:gd name="T88" fmla="*/ 40 w 60"/>
                  <a:gd name="T89" fmla="*/ 62 h 74"/>
                  <a:gd name="T90" fmla="*/ 36 w 60"/>
                  <a:gd name="T91" fmla="*/ 62 h 74"/>
                  <a:gd name="T92" fmla="*/ 34 w 60"/>
                  <a:gd name="T93" fmla="*/ 58 h 74"/>
                  <a:gd name="T94" fmla="*/ 30 w 60"/>
                  <a:gd name="T95" fmla="*/ 54 h 74"/>
                  <a:gd name="T96" fmla="*/ 26 w 60"/>
                  <a:gd name="T97" fmla="*/ 52 h 74"/>
                  <a:gd name="T98" fmla="*/ 18 w 60"/>
                  <a:gd name="T99" fmla="*/ 44 h 74"/>
                  <a:gd name="T100" fmla="*/ 18 w 60"/>
                  <a:gd name="T101" fmla="*/ 40 h 74"/>
                  <a:gd name="T102" fmla="*/ 14 w 60"/>
                  <a:gd name="T103" fmla="*/ 40 h 74"/>
                  <a:gd name="T104" fmla="*/ 10 w 60"/>
                  <a:gd name="T105" fmla="*/ 40 h 74"/>
                  <a:gd name="T106" fmla="*/ 10 w 60"/>
                  <a:gd name="T107" fmla="*/ 36 h 74"/>
                  <a:gd name="T108" fmla="*/ 10 w 60"/>
                  <a:gd name="T109" fmla="*/ 36 h 74"/>
                  <a:gd name="T110" fmla="*/ 4 w 60"/>
                  <a:gd name="T111" fmla="*/ 32 h 74"/>
                  <a:gd name="T112" fmla="*/ 4 w 60"/>
                  <a:gd name="T113" fmla="*/ 28 h 74"/>
                  <a:gd name="T114" fmla="*/ 0 w 60"/>
                  <a:gd name="T115"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74">
                    <a:moveTo>
                      <a:pt x="0" y="28"/>
                    </a:moveTo>
                    <a:lnTo>
                      <a:pt x="0" y="28"/>
                    </a:lnTo>
                    <a:lnTo>
                      <a:pt x="4" y="28"/>
                    </a:lnTo>
                    <a:lnTo>
                      <a:pt x="4" y="26"/>
                    </a:lnTo>
                    <a:lnTo>
                      <a:pt x="4" y="26"/>
                    </a:lnTo>
                    <a:lnTo>
                      <a:pt x="4" y="26"/>
                    </a:lnTo>
                    <a:lnTo>
                      <a:pt x="4" y="26"/>
                    </a:lnTo>
                    <a:lnTo>
                      <a:pt x="4" y="22"/>
                    </a:lnTo>
                    <a:lnTo>
                      <a:pt x="4" y="22"/>
                    </a:lnTo>
                    <a:lnTo>
                      <a:pt x="4" y="22"/>
                    </a:lnTo>
                    <a:lnTo>
                      <a:pt x="6" y="22"/>
                    </a:lnTo>
                    <a:lnTo>
                      <a:pt x="6" y="22"/>
                    </a:lnTo>
                    <a:lnTo>
                      <a:pt x="6" y="22"/>
                    </a:lnTo>
                    <a:lnTo>
                      <a:pt x="6" y="22"/>
                    </a:lnTo>
                    <a:lnTo>
                      <a:pt x="6" y="22"/>
                    </a:lnTo>
                    <a:lnTo>
                      <a:pt x="10" y="18"/>
                    </a:lnTo>
                    <a:lnTo>
                      <a:pt x="10" y="18"/>
                    </a:lnTo>
                    <a:lnTo>
                      <a:pt x="10" y="18"/>
                    </a:lnTo>
                    <a:lnTo>
                      <a:pt x="10" y="18"/>
                    </a:lnTo>
                    <a:lnTo>
                      <a:pt x="10" y="18"/>
                    </a:lnTo>
                    <a:lnTo>
                      <a:pt x="10" y="14"/>
                    </a:lnTo>
                    <a:lnTo>
                      <a:pt x="10" y="14"/>
                    </a:lnTo>
                    <a:lnTo>
                      <a:pt x="10" y="14"/>
                    </a:lnTo>
                    <a:lnTo>
                      <a:pt x="10" y="14"/>
                    </a:lnTo>
                    <a:lnTo>
                      <a:pt x="14" y="14"/>
                    </a:lnTo>
                    <a:lnTo>
                      <a:pt x="14" y="14"/>
                    </a:lnTo>
                    <a:lnTo>
                      <a:pt x="14" y="10"/>
                    </a:lnTo>
                    <a:lnTo>
                      <a:pt x="14" y="10"/>
                    </a:lnTo>
                    <a:lnTo>
                      <a:pt x="14" y="6"/>
                    </a:lnTo>
                    <a:lnTo>
                      <a:pt x="14" y="6"/>
                    </a:lnTo>
                    <a:lnTo>
                      <a:pt x="14" y="6"/>
                    </a:lnTo>
                    <a:lnTo>
                      <a:pt x="14" y="6"/>
                    </a:lnTo>
                    <a:lnTo>
                      <a:pt x="18" y="6"/>
                    </a:lnTo>
                    <a:lnTo>
                      <a:pt x="18" y="6"/>
                    </a:lnTo>
                    <a:lnTo>
                      <a:pt x="18" y="6"/>
                    </a:lnTo>
                    <a:lnTo>
                      <a:pt x="18" y="2"/>
                    </a:lnTo>
                    <a:lnTo>
                      <a:pt x="18" y="2"/>
                    </a:lnTo>
                    <a:lnTo>
                      <a:pt x="18" y="2"/>
                    </a:lnTo>
                    <a:lnTo>
                      <a:pt x="18" y="0"/>
                    </a:lnTo>
                    <a:lnTo>
                      <a:pt x="22" y="2"/>
                    </a:lnTo>
                    <a:lnTo>
                      <a:pt x="22" y="0"/>
                    </a:lnTo>
                    <a:lnTo>
                      <a:pt x="26" y="0"/>
                    </a:lnTo>
                    <a:lnTo>
                      <a:pt x="26" y="2"/>
                    </a:lnTo>
                    <a:lnTo>
                      <a:pt x="26" y="0"/>
                    </a:lnTo>
                    <a:lnTo>
                      <a:pt x="26" y="2"/>
                    </a:lnTo>
                    <a:lnTo>
                      <a:pt x="26" y="2"/>
                    </a:lnTo>
                    <a:lnTo>
                      <a:pt x="30" y="2"/>
                    </a:lnTo>
                    <a:lnTo>
                      <a:pt x="30" y="6"/>
                    </a:lnTo>
                    <a:lnTo>
                      <a:pt x="30" y="10"/>
                    </a:lnTo>
                    <a:lnTo>
                      <a:pt x="30" y="10"/>
                    </a:lnTo>
                    <a:lnTo>
                      <a:pt x="30" y="10"/>
                    </a:lnTo>
                    <a:lnTo>
                      <a:pt x="30" y="10"/>
                    </a:lnTo>
                    <a:lnTo>
                      <a:pt x="30" y="14"/>
                    </a:lnTo>
                    <a:lnTo>
                      <a:pt x="30" y="14"/>
                    </a:lnTo>
                    <a:lnTo>
                      <a:pt x="34" y="14"/>
                    </a:lnTo>
                    <a:lnTo>
                      <a:pt x="30" y="14"/>
                    </a:lnTo>
                    <a:lnTo>
                      <a:pt x="30" y="14"/>
                    </a:lnTo>
                    <a:lnTo>
                      <a:pt x="30" y="14"/>
                    </a:lnTo>
                    <a:lnTo>
                      <a:pt x="30" y="18"/>
                    </a:lnTo>
                    <a:lnTo>
                      <a:pt x="30" y="18"/>
                    </a:lnTo>
                    <a:lnTo>
                      <a:pt x="30" y="18"/>
                    </a:lnTo>
                    <a:lnTo>
                      <a:pt x="30" y="18"/>
                    </a:lnTo>
                    <a:lnTo>
                      <a:pt x="30" y="22"/>
                    </a:lnTo>
                    <a:lnTo>
                      <a:pt x="30" y="22"/>
                    </a:lnTo>
                    <a:lnTo>
                      <a:pt x="30" y="22"/>
                    </a:lnTo>
                    <a:lnTo>
                      <a:pt x="30" y="18"/>
                    </a:lnTo>
                    <a:lnTo>
                      <a:pt x="34" y="18"/>
                    </a:lnTo>
                    <a:lnTo>
                      <a:pt x="34" y="22"/>
                    </a:lnTo>
                    <a:lnTo>
                      <a:pt x="34" y="22"/>
                    </a:lnTo>
                    <a:lnTo>
                      <a:pt x="34" y="22"/>
                    </a:lnTo>
                    <a:lnTo>
                      <a:pt x="34" y="26"/>
                    </a:lnTo>
                    <a:lnTo>
                      <a:pt x="34" y="22"/>
                    </a:lnTo>
                    <a:lnTo>
                      <a:pt x="36" y="22"/>
                    </a:lnTo>
                    <a:lnTo>
                      <a:pt x="36" y="22"/>
                    </a:lnTo>
                    <a:lnTo>
                      <a:pt x="36" y="22"/>
                    </a:lnTo>
                    <a:lnTo>
                      <a:pt x="36" y="22"/>
                    </a:lnTo>
                    <a:lnTo>
                      <a:pt x="36" y="22"/>
                    </a:lnTo>
                    <a:lnTo>
                      <a:pt x="40" y="22"/>
                    </a:lnTo>
                    <a:lnTo>
                      <a:pt x="40" y="18"/>
                    </a:lnTo>
                    <a:lnTo>
                      <a:pt x="40" y="18"/>
                    </a:lnTo>
                    <a:lnTo>
                      <a:pt x="40" y="18"/>
                    </a:lnTo>
                    <a:lnTo>
                      <a:pt x="40" y="18"/>
                    </a:lnTo>
                    <a:lnTo>
                      <a:pt x="40" y="14"/>
                    </a:lnTo>
                    <a:lnTo>
                      <a:pt x="40" y="14"/>
                    </a:lnTo>
                    <a:lnTo>
                      <a:pt x="40" y="14"/>
                    </a:lnTo>
                    <a:lnTo>
                      <a:pt x="40" y="14"/>
                    </a:lnTo>
                    <a:lnTo>
                      <a:pt x="44" y="14"/>
                    </a:lnTo>
                    <a:lnTo>
                      <a:pt x="44" y="14"/>
                    </a:lnTo>
                    <a:lnTo>
                      <a:pt x="44" y="18"/>
                    </a:lnTo>
                    <a:lnTo>
                      <a:pt x="44" y="18"/>
                    </a:lnTo>
                    <a:lnTo>
                      <a:pt x="44" y="18"/>
                    </a:lnTo>
                    <a:lnTo>
                      <a:pt x="44" y="18"/>
                    </a:lnTo>
                    <a:lnTo>
                      <a:pt x="44" y="18"/>
                    </a:lnTo>
                    <a:lnTo>
                      <a:pt x="44" y="18"/>
                    </a:lnTo>
                    <a:lnTo>
                      <a:pt x="44" y="18"/>
                    </a:lnTo>
                    <a:lnTo>
                      <a:pt x="44" y="22"/>
                    </a:lnTo>
                    <a:lnTo>
                      <a:pt x="44" y="22"/>
                    </a:lnTo>
                    <a:lnTo>
                      <a:pt x="44" y="22"/>
                    </a:lnTo>
                    <a:lnTo>
                      <a:pt x="44" y="22"/>
                    </a:lnTo>
                    <a:lnTo>
                      <a:pt x="48" y="26"/>
                    </a:lnTo>
                    <a:lnTo>
                      <a:pt x="48" y="26"/>
                    </a:lnTo>
                    <a:lnTo>
                      <a:pt x="44" y="28"/>
                    </a:lnTo>
                    <a:lnTo>
                      <a:pt x="44" y="28"/>
                    </a:lnTo>
                    <a:lnTo>
                      <a:pt x="44" y="28"/>
                    </a:lnTo>
                    <a:lnTo>
                      <a:pt x="44" y="32"/>
                    </a:lnTo>
                    <a:lnTo>
                      <a:pt x="44" y="32"/>
                    </a:lnTo>
                    <a:lnTo>
                      <a:pt x="44" y="32"/>
                    </a:lnTo>
                    <a:lnTo>
                      <a:pt x="44" y="32"/>
                    </a:lnTo>
                    <a:lnTo>
                      <a:pt x="44" y="32"/>
                    </a:lnTo>
                    <a:lnTo>
                      <a:pt x="44" y="32"/>
                    </a:lnTo>
                    <a:lnTo>
                      <a:pt x="44" y="32"/>
                    </a:lnTo>
                    <a:lnTo>
                      <a:pt x="44" y="32"/>
                    </a:lnTo>
                    <a:lnTo>
                      <a:pt x="44" y="32"/>
                    </a:lnTo>
                    <a:lnTo>
                      <a:pt x="44" y="32"/>
                    </a:lnTo>
                    <a:lnTo>
                      <a:pt x="40" y="32"/>
                    </a:lnTo>
                    <a:lnTo>
                      <a:pt x="40" y="36"/>
                    </a:lnTo>
                    <a:lnTo>
                      <a:pt x="40" y="36"/>
                    </a:lnTo>
                    <a:lnTo>
                      <a:pt x="40" y="36"/>
                    </a:lnTo>
                    <a:lnTo>
                      <a:pt x="44" y="36"/>
                    </a:lnTo>
                    <a:lnTo>
                      <a:pt x="44" y="36"/>
                    </a:lnTo>
                    <a:lnTo>
                      <a:pt x="44" y="36"/>
                    </a:lnTo>
                    <a:lnTo>
                      <a:pt x="48" y="40"/>
                    </a:lnTo>
                    <a:lnTo>
                      <a:pt x="48" y="40"/>
                    </a:lnTo>
                    <a:lnTo>
                      <a:pt x="48" y="40"/>
                    </a:lnTo>
                    <a:lnTo>
                      <a:pt x="48" y="40"/>
                    </a:lnTo>
                    <a:lnTo>
                      <a:pt x="52" y="40"/>
                    </a:lnTo>
                    <a:lnTo>
                      <a:pt x="52" y="40"/>
                    </a:lnTo>
                    <a:lnTo>
                      <a:pt x="52" y="40"/>
                    </a:lnTo>
                    <a:lnTo>
                      <a:pt x="52" y="40"/>
                    </a:lnTo>
                    <a:lnTo>
                      <a:pt x="52" y="44"/>
                    </a:lnTo>
                    <a:lnTo>
                      <a:pt x="52" y="44"/>
                    </a:lnTo>
                    <a:lnTo>
                      <a:pt x="52" y="44"/>
                    </a:lnTo>
                    <a:lnTo>
                      <a:pt x="56" y="44"/>
                    </a:lnTo>
                    <a:lnTo>
                      <a:pt x="56" y="44"/>
                    </a:lnTo>
                    <a:lnTo>
                      <a:pt x="56" y="44"/>
                    </a:lnTo>
                    <a:lnTo>
                      <a:pt x="56" y="48"/>
                    </a:lnTo>
                    <a:lnTo>
                      <a:pt x="60" y="48"/>
                    </a:lnTo>
                    <a:lnTo>
                      <a:pt x="60" y="48"/>
                    </a:lnTo>
                    <a:lnTo>
                      <a:pt x="60" y="48"/>
                    </a:lnTo>
                    <a:lnTo>
                      <a:pt x="60" y="48"/>
                    </a:lnTo>
                    <a:lnTo>
                      <a:pt x="60" y="48"/>
                    </a:lnTo>
                    <a:lnTo>
                      <a:pt x="60" y="48"/>
                    </a:lnTo>
                    <a:lnTo>
                      <a:pt x="60" y="48"/>
                    </a:lnTo>
                    <a:lnTo>
                      <a:pt x="60" y="52"/>
                    </a:lnTo>
                    <a:lnTo>
                      <a:pt x="60" y="52"/>
                    </a:lnTo>
                    <a:lnTo>
                      <a:pt x="60" y="52"/>
                    </a:lnTo>
                    <a:lnTo>
                      <a:pt x="60" y="52"/>
                    </a:lnTo>
                    <a:lnTo>
                      <a:pt x="60" y="52"/>
                    </a:lnTo>
                    <a:lnTo>
                      <a:pt x="60" y="54"/>
                    </a:lnTo>
                    <a:lnTo>
                      <a:pt x="60" y="54"/>
                    </a:lnTo>
                    <a:lnTo>
                      <a:pt x="60" y="54"/>
                    </a:lnTo>
                    <a:lnTo>
                      <a:pt x="60" y="54"/>
                    </a:lnTo>
                    <a:lnTo>
                      <a:pt x="60" y="58"/>
                    </a:lnTo>
                    <a:lnTo>
                      <a:pt x="56" y="58"/>
                    </a:lnTo>
                    <a:lnTo>
                      <a:pt x="56" y="62"/>
                    </a:lnTo>
                    <a:lnTo>
                      <a:pt x="56" y="62"/>
                    </a:lnTo>
                    <a:lnTo>
                      <a:pt x="56" y="62"/>
                    </a:lnTo>
                    <a:lnTo>
                      <a:pt x="56" y="66"/>
                    </a:lnTo>
                    <a:lnTo>
                      <a:pt x="56" y="66"/>
                    </a:lnTo>
                    <a:lnTo>
                      <a:pt x="56" y="66"/>
                    </a:lnTo>
                    <a:lnTo>
                      <a:pt x="56" y="70"/>
                    </a:lnTo>
                    <a:lnTo>
                      <a:pt x="56" y="70"/>
                    </a:lnTo>
                    <a:lnTo>
                      <a:pt x="56" y="70"/>
                    </a:lnTo>
                    <a:lnTo>
                      <a:pt x="56" y="74"/>
                    </a:lnTo>
                    <a:lnTo>
                      <a:pt x="56" y="74"/>
                    </a:lnTo>
                    <a:lnTo>
                      <a:pt x="56" y="74"/>
                    </a:lnTo>
                    <a:lnTo>
                      <a:pt x="56" y="74"/>
                    </a:lnTo>
                    <a:lnTo>
                      <a:pt x="52" y="70"/>
                    </a:lnTo>
                    <a:lnTo>
                      <a:pt x="52" y="70"/>
                    </a:lnTo>
                    <a:lnTo>
                      <a:pt x="52" y="70"/>
                    </a:lnTo>
                    <a:lnTo>
                      <a:pt x="52" y="70"/>
                    </a:lnTo>
                    <a:lnTo>
                      <a:pt x="52" y="70"/>
                    </a:lnTo>
                    <a:lnTo>
                      <a:pt x="48" y="70"/>
                    </a:lnTo>
                    <a:lnTo>
                      <a:pt x="48" y="70"/>
                    </a:lnTo>
                    <a:lnTo>
                      <a:pt x="48" y="70"/>
                    </a:lnTo>
                    <a:lnTo>
                      <a:pt x="44" y="66"/>
                    </a:lnTo>
                    <a:lnTo>
                      <a:pt x="44" y="66"/>
                    </a:lnTo>
                    <a:lnTo>
                      <a:pt x="40" y="66"/>
                    </a:lnTo>
                    <a:lnTo>
                      <a:pt x="40" y="62"/>
                    </a:lnTo>
                    <a:lnTo>
                      <a:pt x="40" y="62"/>
                    </a:lnTo>
                    <a:lnTo>
                      <a:pt x="40" y="62"/>
                    </a:lnTo>
                    <a:lnTo>
                      <a:pt x="36" y="62"/>
                    </a:lnTo>
                    <a:lnTo>
                      <a:pt x="36" y="62"/>
                    </a:lnTo>
                    <a:lnTo>
                      <a:pt x="36" y="62"/>
                    </a:lnTo>
                    <a:lnTo>
                      <a:pt x="36" y="62"/>
                    </a:lnTo>
                    <a:lnTo>
                      <a:pt x="34" y="58"/>
                    </a:lnTo>
                    <a:lnTo>
                      <a:pt x="34" y="58"/>
                    </a:lnTo>
                    <a:lnTo>
                      <a:pt x="34" y="58"/>
                    </a:lnTo>
                    <a:lnTo>
                      <a:pt x="30" y="54"/>
                    </a:lnTo>
                    <a:lnTo>
                      <a:pt x="30" y="54"/>
                    </a:lnTo>
                    <a:lnTo>
                      <a:pt x="30" y="54"/>
                    </a:lnTo>
                    <a:lnTo>
                      <a:pt x="30" y="54"/>
                    </a:lnTo>
                    <a:lnTo>
                      <a:pt x="30" y="54"/>
                    </a:lnTo>
                    <a:lnTo>
                      <a:pt x="30" y="54"/>
                    </a:lnTo>
                    <a:lnTo>
                      <a:pt x="30" y="52"/>
                    </a:lnTo>
                    <a:lnTo>
                      <a:pt x="26" y="52"/>
                    </a:lnTo>
                    <a:lnTo>
                      <a:pt x="26" y="52"/>
                    </a:lnTo>
                    <a:lnTo>
                      <a:pt x="22" y="48"/>
                    </a:lnTo>
                    <a:lnTo>
                      <a:pt x="22" y="44"/>
                    </a:lnTo>
                    <a:lnTo>
                      <a:pt x="18" y="44"/>
                    </a:lnTo>
                    <a:lnTo>
                      <a:pt x="18" y="44"/>
                    </a:lnTo>
                    <a:lnTo>
                      <a:pt x="18" y="44"/>
                    </a:lnTo>
                    <a:lnTo>
                      <a:pt x="18" y="44"/>
                    </a:lnTo>
                    <a:lnTo>
                      <a:pt x="18" y="40"/>
                    </a:lnTo>
                    <a:lnTo>
                      <a:pt x="18" y="40"/>
                    </a:lnTo>
                    <a:lnTo>
                      <a:pt x="18" y="40"/>
                    </a:lnTo>
                    <a:lnTo>
                      <a:pt x="14" y="40"/>
                    </a:lnTo>
                    <a:lnTo>
                      <a:pt x="14" y="40"/>
                    </a:lnTo>
                    <a:lnTo>
                      <a:pt x="14" y="40"/>
                    </a:lnTo>
                    <a:lnTo>
                      <a:pt x="14" y="40"/>
                    </a:lnTo>
                    <a:lnTo>
                      <a:pt x="14" y="40"/>
                    </a:lnTo>
                    <a:lnTo>
                      <a:pt x="10" y="40"/>
                    </a:lnTo>
                    <a:lnTo>
                      <a:pt x="10" y="40"/>
                    </a:lnTo>
                    <a:lnTo>
                      <a:pt x="10" y="40"/>
                    </a:lnTo>
                    <a:lnTo>
                      <a:pt x="10" y="36"/>
                    </a:lnTo>
                    <a:lnTo>
                      <a:pt x="10" y="36"/>
                    </a:lnTo>
                    <a:lnTo>
                      <a:pt x="10" y="36"/>
                    </a:lnTo>
                    <a:lnTo>
                      <a:pt x="10" y="36"/>
                    </a:lnTo>
                    <a:lnTo>
                      <a:pt x="10" y="36"/>
                    </a:lnTo>
                    <a:lnTo>
                      <a:pt x="10" y="36"/>
                    </a:lnTo>
                    <a:lnTo>
                      <a:pt x="10" y="36"/>
                    </a:lnTo>
                    <a:lnTo>
                      <a:pt x="6" y="36"/>
                    </a:lnTo>
                    <a:lnTo>
                      <a:pt x="6" y="32"/>
                    </a:lnTo>
                    <a:lnTo>
                      <a:pt x="4" y="32"/>
                    </a:lnTo>
                    <a:lnTo>
                      <a:pt x="4" y="32"/>
                    </a:lnTo>
                    <a:lnTo>
                      <a:pt x="4" y="28"/>
                    </a:lnTo>
                    <a:lnTo>
                      <a:pt x="4" y="28"/>
                    </a:lnTo>
                    <a:lnTo>
                      <a:pt x="4" y="28"/>
                    </a:lnTo>
                    <a:lnTo>
                      <a:pt x="4" y="28"/>
                    </a:lnTo>
                    <a:lnTo>
                      <a:pt x="0" y="28"/>
                    </a:lnTo>
                    <a:lnTo>
                      <a:pt x="0" y="28"/>
                    </a:lnTo>
                    <a:lnTo>
                      <a:pt x="0" y="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6" name="Freeform 153">
                <a:extLst>
                  <a:ext uri="{FF2B5EF4-FFF2-40B4-BE49-F238E27FC236}">
                    <a16:creationId xmlns:a16="http://schemas.microsoft.com/office/drawing/2014/main" id="{DC34A03C-AA53-4AD5-ACBE-F1939F91E424}"/>
                  </a:ext>
                </a:extLst>
              </p:cNvPr>
              <p:cNvSpPr>
                <a:spLocks/>
              </p:cNvSpPr>
              <p:nvPr/>
            </p:nvSpPr>
            <p:spPr bwMode="auto">
              <a:xfrm>
                <a:off x="4581364" y="9008207"/>
                <a:ext cx="390339" cy="428676"/>
              </a:xfrm>
              <a:custGeom>
                <a:avLst/>
                <a:gdLst>
                  <a:gd name="T0" fmla="*/ 74 w 224"/>
                  <a:gd name="T1" fmla="*/ 12 h 246"/>
                  <a:gd name="T2" fmla="*/ 86 w 224"/>
                  <a:gd name="T3" fmla="*/ 20 h 246"/>
                  <a:gd name="T4" fmla="*/ 90 w 224"/>
                  <a:gd name="T5" fmla="*/ 34 h 246"/>
                  <a:gd name="T6" fmla="*/ 100 w 224"/>
                  <a:gd name="T7" fmla="*/ 38 h 246"/>
                  <a:gd name="T8" fmla="*/ 116 w 224"/>
                  <a:gd name="T9" fmla="*/ 38 h 246"/>
                  <a:gd name="T10" fmla="*/ 124 w 224"/>
                  <a:gd name="T11" fmla="*/ 46 h 246"/>
                  <a:gd name="T12" fmla="*/ 134 w 224"/>
                  <a:gd name="T13" fmla="*/ 52 h 246"/>
                  <a:gd name="T14" fmla="*/ 142 w 224"/>
                  <a:gd name="T15" fmla="*/ 52 h 246"/>
                  <a:gd name="T16" fmla="*/ 154 w 224"/>
                  <a:gd name="T17" fmla="*/ 42 h 246"/>
                  <a:gd name="T18" fmla="*/ 154 w 224"/>
                  <a:gd name="T19" fmla="*/ 26 h 246"/>
                  <a:gd name="T20" fmla="*/ 160 w 224"/>
                  <a:gd name="T21" fmla="*/ 12 h 246"/>
                  <a:gd name="T22" fmla="*/ 172 w 224"/>
                  <a:gd name="T23" fmla="*/ 8 h 246"/>
                  <a:gd name="T24" fmla="*/ 182 w 224"/>
                  <a:gd name="T25" fmla="*/ 4 h 246"/>
                  <a:gd name="T26" fmla="*/ 194 w 224"/>
                  <a:gd name="T27" fmla="*/ 8 h 246"/>
                  <a:gd name="T28" fmla="*/ 198 w 224"/>
                  <a:gd name="T29" fmla="*/ 20 h 246"/>
                  <a:gd name="T30" fmla="*/ 210 w 224"/>
                  <a:gd name="T31" fmla="*/ 22 h 246"/>
                  <a:gd name="T32" fmla="*/ 224 w 224"/>
                  <a:gd name="T33" fmla="*/ 22 h 246"/>
                  <a:gd name="T34" fmla="*/ 220 w 224"/>
                  <a:gd name="T35" fmla="*/ 34 h 246"/>
                  <a:gd name="T36" fmla="*/ 224 w 224"/>
                  <a:gd name="T37" fmla="*/ 50 h 246"/>
                  <a:gd name="T38" fmla="*/ 220 w 224"/>
                  <a:gd name="T39" fmla="*/ 64 h 246"/>
                  <a:gd name="T40" fmla="*/ 224 w 224"/>
                  <a:gd name="T41" fmla="*/ 78 h 246"/>
                  <a:gd name="T42" fmla="*/ 224 w 224"/>
                  <a:gd name="T43" fmla="*/ 102 h 246"/>
                  <a:gd name="T44" fmla="*/ 224 w 224"/>
                  <a:gd name="T45" fmla="*/ 120 h 246"/>
                  <a:gd name="T46" fmla="*/ 224 w 224"/>
                  <a:gd name="T47" fmla="*/ 150 h 246"/>
                  <a:gd name="T48" fmla="*/ 224 w 224"/>
                  <a:gd name="T49" fmla="*/ 176 h 246"/>
                  <a:gd name="T50" fmla="*/ 224 w 224"/>
                  <a:gd name="T51" fmla="*/ 238 h 246"/>
                  <a:gd name="T52" fmla="*/ 210 w 224"/>
                  <a:gd name="T53" fmla="*/ 238 h 246"/>
                  <a:gd name="T54" fmla="*/ 186 w 224"/>
                  <a:gd name="T55" fmla="*/ 232 h 246"/>
                  <a:gd name="T56" fmla="*/ 156 w 224"/>
                  <a:gd name="T57" fmla="*/ 218 h 246"/>
                  <a:gd name="T58" fmla="*/ 134 w 224"/>
                  <a:gd name="T59" fmla="*/ 202 h 246"/>
                  <a:gd name="T60" fmla="*/ 108 w 224"/>
                  <a:gd name="T61" fmla="*/ 188 h 246"/>
                  <a:gd name="T62" fmla="*/ 82 w 224"/>
                  <a:gd name="T63" fmla="*/ 184 h 246"/>
                  <a:gd name="T64" fmla="*/ 72 w 224"/>
                  <a:gd name="T65" fmla="*/ 192 h 246"/>
                  <a:gd name="T66" fmla="*/ 60 w 224"/>
                  <a:gd name="T67" fmla="*/ 184 h 246"/>
                  <a:gd name="T68" fmla="*/ 44 w 224"/>
                  <a:gd name="T69" fmla="*/ 180 h 246"/>
                  <a:gd name="T70" fmla="*/ 34 w 224"/>
                  <a:gd name="T71" fmla="*/ 162 h 246"/>
                  <a:gd name="T72" fmla="*/ 18 w 224"/>
                  <a:gd name="T73" fmla="*/ 158 h 246"/>
                  <a:gd name="T74" fmla="*/ 12 w 224"/>
                  <a:gd name="T75" fmla="*/ 154 h 246"/>
                  <a:gd name="T76" fmla="*/ 8 w 224"/>
                  <a:gd name="T77" fmla="*/ 138 h 246"/>
                  <a:gd name="T78" fmla="*/ 12 w 224"/>
                  <a:gd name="T79" fmla="*/ 120 h 246"/>
                  <a:gd name="T80" fmla="*/ 8 w 224"/>
                  <a:gd name="T81" fmla="*/ 108 h 246"/>
                  <a:gd name="T82" fmla="*/ 8 w 224"/>
                  <a:gd name="T83" fmla="*/ 94 h 246"/>
                  <a:gd name="T84" fmla="*/ 8 w 224"/>
                  <a:gd name="T85" fmla="*/ 78 h 246"/>
                  <a:gd name="T86" fmla="*/ 8 w 224"/>
                  <a:gd name="T87" fmla="*/ 64 h 246"/>
                  <a:gd name="T88" fmla="*/ 4 w 224"/>
                  <a:gd name="T89" fmla="*/ 56 h 246"/>
                  <a:gd name="T90" fmla="*/ 16 w 224"/>
                  <a:gd name="T91" fmla="*/ 46 h 246"/>
                  <a:gd name="T92" fmla="*/ 12 w 224"/>
                  <a:gd name="T93" fmla="*/ 34 h 246"/>
                  <a:gd name="T94" fmla="*/ 22 w 224"/>
                  <a:gd name="T95" fmla="*/ 22 h 246"/>
                  <a:gd name="T96" fmla="*/ 34 w 224"/>
                  <a:gd name="T97" fmla="*/ 16 h 246"/>
                  <a:gd name="T98" fmla="*/ 34 w 224"/>
                  <a:gd name="T99" fmla="*/ 0 h 246"/>
                  <a:gd name="T100" fmla="*/ 42 w 224"/>
                  <a:gd name="T101" fmla="*/ 8 h 246"/>
                  <a:gd name="T102" fmla="*/ 56 w 224"/>
                  <a:gd name="T103" fmla="*/ 8 h 246"/>
                  <a:gd name="T104" fmla="*/ 64 w 224"/>
                  <a:gd name="T105"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 h="246">
                    <a:moveTo>
                      <a:pt x="68" y="8"/>
                    </a:moveTo>
                    <a:lnTo>
                      <a:pt x="72" y="8"/>
                    </a:lnTo>
                    <a:lnTo>
                      <a:pt x="72" y="12"/>
                    </a:lnTo>
                    <a:lnTo>
                      <a:pt x="74" y="12"/>
                    </a:lnTo>
                    <a:lnTo>
                      <a:pt x="78" y="16"/>
                    </a:lnTo>
                    <a:lnTo>
                      <a:pt x="82" y="16"/>
                    </a:lnTo>
                    <a:lnTo>
                      <a:pt x="86" y="16"/>
                    </a:lnTo>
                    <a:lnTo>
                      <a:pt x="86" y="20"/>
                    </a:lnTo>
                    <a:lnTo>
                      <a:pt x="86" y="22"/>
                    </a:lnTo>
                    <a:lnTo>
                      <a:pt x="86" y="26"/>
                    </a:lnTo>
                    <a:lnTo>
                      <a:pt x="90" y="30"/>
                    </a:lnTo>
                    <a:lnTo>
                      <a:pt x="90" y="34"/>
                    </a:lnTo>
                    <a:lnTo>
                      <a:pt x="94" y="34"/>
                    </a:lnTo>
                    <a:lnTo>
                      <a:pt x="98" y="34"/>
                    </a:lnTo>
                    <a:lnTo>
                      <a:pt x="98" y="38"/>
                    </a:lnTo>
                    <a:lnTo>
                      <a:pt x="100" y="38"/>
                    </a:lnTo>
                    <a:lnTo>
                      <a:pt x="104" y="38"/>
                    </a:lnTo>
                    <a:lnTo>
                      <a:pt x="108" y="38"/>
                    </a:lnTo>
                    <a:lnTo>
                      <a:pt x="112" y="38"/>
                    </a:lnTo>
                    <a:lnTo>
                      <a:pt x="116" y="38"/>
                    </a:lnTo>
                    <a:lnTo>
                      <a:pt x="116" y="42"/>
                    </a:lnTo>
                    <a:lnTo>
                      <a:pt x="120" y="42"/>
                    </a:lnTo>
                    <a:lnTo>
                      <a:pt x="124" y="42"/>
                    </a:lnTo>
                    <a:lnTo>
                      <a:pt x="124" y="46"/>
                    </a:lnTo>
                    <a:lnTo>
                      <a:pt x="128" y="46"/>
                    </a:lnTo>
                    <a:lnTo>
                      <a:pt x="128" y="50"/>
                    </a:lnTo>
                    <a:lnTo>
                      <a:pt x="130" y="50"/>
                    </a:lnTo>
                    <a:lnTo>
                      <a:pt x="134" y="52"/>
                    </a:lnTo>
                    <a:lnTo>
                      <a:pt x="138" y="52"/>
                    </a:lnTo>
                    <a:lnTo>
                      <a:pt x="138" y="56"/>
                    </a:lnTo>
                    <a:lnTo>
                      <a:pt x="142" y="56"/>
                    </a:lnTo>
                    <a:lnTo>
                      <a:pt x="142" y="52"/>
                    </a:lnTo>
                    <a:lnTo>
                      <a:pt x="146" y="52"/>
                    </a:lnTo>
                    <a:lnTo>
                      <a:pt x="150" y="50"/>
                    </a:lnTo>
                    <a:lnTo>
                      <a:pt x="154" y="46"/>
                    </a:lnTo>
                    <a:lnTo>
                      <a:pt x="154" y="42"/>
                    </a:lnTo>
                    <a:lnTo>
                      <a:pt x="154" y="38"/>
                    </a:lnTo>
                    <a:lnTo>
                      <a:pt x="154" y="34"/>
                    </a:lnTo>
                    <a:lnTo>
                      <a:pt x="154" y="30"/>
                    </a:lnTo>
                    <a:lnTo>
                      <a:pt x="154" y="26"/>
                    </a:lnTo>
                    <a:lnTo>
                      <a:pt x="154" y="22"/>
                    </a:lnTo>
                    <a:lnTo>
                      <a:pt x="154" y="20"/>
                    </a:lnTo>
                    <a:lnTo>
                      <a:pt x="156" y="16"/>
                    </a:lnTo>
                    <a:lnTo>
                      <a:pt x="160" y="12"/>
                    </a:lnTo>
                    <a:lnTo>
                      <a:pt x="164" y="12"/>
                    </a:lnTo>
                    <a:lnTo>
                      <a:pt x="164" y="8"/>
                    </a:lnTo>
                    <a:lnTo>
                      <a:pt x="168" y="8"/>
                    </a:lnTo>
                    <a:lnTo>
                      <a:pt x="172" y="8"/>
                    </a:lnTo>
                    <a:lnTo>
                      <a:pt x="176" y="8"/>
                    </a:lnTo>
                    <a:lnTo>
                      <a:pt x="176" y="4"/>
                    </a:lnTo>
                    <a:lnTo>
                      <a:pt x="180" y="4"/>
                    </a:lnTo>
                    <a:lnTo>
                      <a:pt x="182" y="4"/>
                    </a:lnTo>
                    <a:lnTo>
                      <a:pt x="182" y="8"/>
                    </a:lnTo>
                    <a:lnTo>
                      <a:pt x="186" y="8"/>
                    </a:lnTo>
                    <a:lnTo>
                      <a:pt x="190" y="8"/>
                    </a:lnTo>
                    <a:lnTo>
                      <a:pt x="194" y="8"/>
                    </a:lnTo>
                    <a:lnTo>
                      <a:pt x="194" y="12"/>
                    </a:lnTo>
                    <a:lnTo>
                      <a:pt x="198" y="12"/>
                    </a:lnTo>
                    <a:lnTo>
                      <a:pt x="198" y="16"/>
                    </a:lnTo>
                    <a:lnTo>
                      <a:pt x="198" y="20"/>
                    </a:lnTo>
                    <a:lnTo>
                      <a:pt x="202" y="20"/>
                    </a:lnTo>
                    <a:lnTo>
                      <a:pt x="206" y="20"/>
                    </a:lnTo>
                    <a:lnTo>
                      <a:pt x="210" y="20"/>
                    </a:lnTo>
                    <a:lnTo>
                      <a:pt x="210" y="22"/>
                    </a:lnTo>
                    <a:lnTo>
                      <a:pt x="212" y="22"/>
                    </a:lnTo>
                    <a:lnTo>
                      <a:pt x="216" y="22"/>
                    </a:lnTo>
                    <a:lnTo>
                      <a:pt x="220" y="22"/>
                    </a:lnTo>
                    <a:lnTo>
                      <a:pt x="224" y="22"/>
                    </a:lnTo>
                    <a:lnTo>
                      <a:pt x="224" y="26"/>
                    </a:lnTo>
                    <a:lnTo>
                      <a:pt x="224" y="30"/>
                    </a:lnTo>
                    <a:lnTo>
                      <a:pt x="224" y="34"/>
                    </a:lnTo>
                    <a:lnTo>
                      <a:pt x="220" y="34"/>
                    </a:lnTo>
                    <a:lnTo>
                      <a:pt x="220" y="38"/>
                    </a:lnTo>
                    <a:lnTo>
                      <a:pt x="224" y="42"/>
                    </a:lnTo>
                    <a:lnTo>
                      <a:pt x="224" y="46"/>
                    </a:lnTo>
                    <a:lnTo>
                      <a:pt x="224" y="50"/>
                    </a:lnTo>
                    <a:lnTo>
                      <a:pt x="220" y="52"/>
                    </a:lnTo>
                    <a:lnTo>
                      <a:pt x="220" y="56"/>
                    </a:lnTo>
                    <a:lnTo>
                      <a:pt x="220" y="60"/>
                    </a:lnTo>
                    <a:lnTo>
                      <a:pt x="220" y="64"/>
                    </a:lnTo>
                    <a:lnTo>
                      <a:pt x="220" y="68"/>
                    </a:lnTo>
                    <a:lnTo>
                      <a:pt x="224" y="72"/>
                    </a:lnTo>
                    <a:lnTo>
                      <a:pt x="224" y="76"/>
                    </a:lnTo>
                    <a:lnTo>
                      <a:pt x="224" y="78"/>
                    </a:lnTo>
                    <a:lnTo>
                      <a:pt x="224" y="90"/>
                    </a:lnTo>
                    <a:lnTo>
                      <a:pt x="224" y="94"/>
                    </a:lnTo>
                    <a:lnTo>
                      <a:pt x="224" y="98"/>
                    </a:lnTo>
                    <a:lnTo>
                      <a:pt x="224" y="102"/>
                    </a:lnTo>
                    <a:lnTo>
                      <a:pt x="224" y="106"/>
                    </a:lnTo>
                    <a:lnTo>
                      <a:pt x="224" y="112"/>
                    </a:lnTo>
                    <a:lnTo>
                      <a:pt x="224" y="116"/>
                    </a:lnTo>
                    <a:lnTo>
                      <a:pt x="224" y="120"/>
                    </a:lnTo>
                    <a:lnTo>
                      <a:pt x="224" y="124"/>
                    </a:lnTo>
                    <a:lnTo>
                      <a:pt x="224" y="132"/>
                    </a:lnTo>
                    <a:lnTo>
                      <a:pt x="224" y="142"/>
                    </a:lnTo>
                    <a:lnTo>
                      <a:pt x="224" y="150"/>
                    </a:lnTo>
                    <a:lnTo>
                      <a:pt x="224" y="154"/>
                    </a:lnTo>
                    <a:lnTo>
                      <a:pt x="224" y="162"/>
                    </a:lnTo>
                    <a:lnTo>
                      <a:pt x="224" y="168"/>
                    </a:lnTo>
                    <a:lnTo>
                      <a:pt x="224" y="176"/>
                    </a:lnTo>
                    <a:lnTo>
                      <a:pt x="224" y="198"/>
                    </a:lnTo>
                    <a:lnTo>
                      <a:pt x="224" y="202"/>
                    </a:lnTo>
                    <a:lnTo>
                      <a:pt x="224" y="222"/>
                    </a:lnTo>
                    <a:lnTo>
                      <a:pt x="224" y="238"/>
                    </a:lnTo>
                    <a:lnTo>
                      <a:pt x="220" y="238"/>
                    </a:lnTo>
                    <a:lnTo>
                      <a:pt x="216" y="238"/>
                    </a:lnTo>
                    <a:lnTo>
                      <a:pt x="212" y="238"/>
                    </a:lnTo>
                    <a:lnTo>
                      <a:pt x="210" y="238"/>
                    </a:lnTo>
                    <a:lnTo>
                      <a:pt x="210" y="246"/>
                    </a:lnTo>
                    <a:lnTo>
                      <a:pt x="202" y="242"/>
                    </a:lnTo>
                    <a:lnTo>
                      <a:pt x="194" y="238"/>
                    </a:lnTo>
                    <a:lnTo>
                      <a:pt x="186" y="232"/>
                    </a:lnTo>
                    <a:lnTo>
                      <a:pt x="180" y="228"/>
                    </a:lnTo>
                    <a:lnTo>
                      <a:pt x="172" y="224"/>
                    </a:lnTo>
                    <a:lnTo>
                      <a:pt x="168" y="222"/>
                    </a:lnTo>
                    <a:lnTo>
                      <a:pt x="156" y="218"/>
                    </a:lnTo>
                    <a:lnTo>
                      <a:pt x="150" y="210"/>
                    </a:lnTo>
                    <a:lnTo>
                      <a:pt x="142" y="206"/>
                    </a:lnTo>
                    <a:lnTo>
                      <a:pt x="138" y="202"/>
                    </a:lnTo>
                    <a:lnTo>
                      <a:pt x="134" y="202"/>
                    </a:lnTo>
                    <a:lnTo>
                      <a:pt x="130" y="198"/>
                    </a:lnTo>
                    <a:lnTo>
                      <a:pt x="124" y="194"/>
                    </a:lnTo>
                    <a:lnTo>
                      <a:pt x="120" y="192"/>
                    </a:lnTo>
                    <a:lnTo>
                      <a:pt x="108" y="188"/>
                    </a:lnTo>
                    <a:lnTo>
                      <a:pt x="100" y="180"/>
                    </a:lnTo>
                    <a:lnTo>
                      <a:pt x="98" y="180"/>
                    </a:lnTo>
                    <a:lnTo>
                      <a:pt x="86" y="184"/>
                    </a:lnTo>
                    <a:lnTo>
                      <a:pt x="82" y="184"/>
                    </a:lnTo>
                    <a:lnTo>
                      <a:pt x="82" y="188"/>
                    </a:lnTo>
                    <a:lnTo>
                      <a:pt x="78" y="188"/>
                    </a:lnTo>
                    <a:lnTo>
                      <a:pt x="74" y="192"/>
                    </a:lnTo>
                    <a:lnTo>
                      <a:pt x="72" y="192"/>
                    </a:lnTo>
                    <a:lnTo>
                      <a:pt x="72" y="194"/>
                    </a:lnTo>
                    <a:lnTo>
                      <a:pt x="68" y="188"/>
                    </a:lnTo>
                    <a:lnTo>
                      <a:pt x="64" y="184"/>
                    </a:lnTo>
                    <a:lnTo>
                      <a:pt x="60" y="184"/>
                    </a:lnTo>
                    <a:lnTo>
                      <a:pt x="56" y="180"/>
                    </a:lnTo>
                    <a:lnTo>
                      <a:pt x="52" y="180"/>
                    </a:lnTo>
                    <a:lnTo>
                      <a:pt x="48" y="180"/>
                    </a:lnTo>
                    <a:lnTo>
                      <a:pt x="44" y="180"/>
                    </a:lnTo>
                    <a:lnTo>
                      <a:pt x="42" y="176"/>
                    </a:lnTo>
                    <a:lnTo>
                      <a:pt x="38" y="176"/>
                    </a:lnTo>
                    <a:lnTo>
                      <a:pt x="38" y="168"/>
                    </a:lnTo>
                    <a:lnTo>
                      <a:pt x="34" y="162"/>
                    </a:lnTo>
                    <a:lnTo>
                      <a:pt x="30" y="162"/>
                    </a:lnTo>
                    <a:lnTo>
                      <a:pt x="26" y="162"/>
                    </a:lnTo>
                    <a:lnTo>
                      <a:pt x="22" y="158"/>
                    </a:lnTo>
                    <a:lnTo>
                      <a:pt x="18" y="158"/>
                    </a:lnTo>
                    <a:lnTo>
                      <a:pt x="18" y="162"/>
                    </a:lnTo>
                    <a:lnTo>
                      <a:pt x="16" y="158"/>
                    </a:lnTo>
                    <a:lnTo>
                      <a:pt x="16" y="154"/>
                    </a:lnTo>
                    <a:lnTo>
                      <a:pt x="12" y="154"/>
                    </a:lnTo>
                    <a:lnTo>
                      <a:pt x="12" y="150"/>
                    </a:lnTo>
                    <a:lnTo>
                      <a:pt x="12" y="146"/>
                    </a:lnTo>
                    <a:lnTo>
                      <a:pt x="12" y="142"/>
                    </a:lnTo>
                    <a:lnTo>
                      <a:pt x="8" y="138"/>
                    </a:lnTo>
                    <a:lnTo>
                      <a:pt x="4" y="132"/>
                    </a:lnTo>
                    <a:lnTo>
                      <a:pt x="4" y="128"/>
                    </a:lnTo>
                    <a:lnTo>
                      <a:pt x="8" y="124"/>
                    </a:lnTo>
                    <a:lnTo>
                      <a:pt x="12" y="120"/>
                    </a:lnTo>
                    <a:lnTo>
                      <a:pt x="12" y="116"/>
                    </a:lnTo>
                    <a:lnTo>
                      <a:pt x="8" y="116"/>
                    </a:lnTo>
                    <a:lnTo>
                      <a:pt x="8" y="112"/>
                    </a:lnTo>
                    <a:lnTo>
                      <a:pt x="8" y="108"/>
                    </a:lnTo>
                    <a:lnTo>
                      <a:pt x="8" y="106"/>
                    </a:lnTo>
                    <a:lnTo>
                      <a:pt x="12" y="102"/>
                    </a:lnTo>
                    <a:lnTo>
                      <a:pt x="12" y="98"/>
                    </a:lnTo>
                    <a:lnTo>
                      <a:pt x="8" y="94"/>
                    </a:lnTo>
                    <a:lnTo>
                      <a:pt x="8" y="90"/>
                    </a:lnTo>
                    <a:lnTo>
                      <a:pt x="8" y="86"/>
                    </a:lnTo>
                    <a:lnTo>
                      <a:pt x="8" y="82"/>
                    </a:lnTo>
                    <a:lnTo>
                      <a:pt x="8" y="78"/>
                    </a:lnTo>
                    <a:lnTo>
                      <a:pt x="8" y="76"/>
                    </a:lnTo>
                    <a:lnTo>
                      <a:pt x="8" y="72"/>
                    </a:lnTo>
                    <a:lnTo>
                      <a:pt x="8" y="68"/>
                    </a:lnTo>
                    <a:lnTo>
                      <a:pt x="8" y="64"/>
                    </a:lnTo>
                    <a:lnTo>
                      <a:pt x="4" y="64"/>
                    </a:lnTo>
                    <a:lnTo>
                      <a:pt x="4" y="60"/>
                    </a:lnTo>
                    <a:lnTo>
                      <a:pt x="0" y="56"/>
                    </a:lnTo>
                    <a:lnTo>
                      <a:pt x="4" y="56"/>
                    </a:lnTo>
                    <a:lnTo>
                      <a:pt x="8" y="52"/>
                    </a:lnTo>
                    <a:lnTo>
                      <a:pt x="12" y="52"/>
                    </a:lnTo>
                    <a:lnTo>
                      <a:pt x="12" y="50"/>
                    </a:lnTo>
                    <a:lnTo>
                      <a:pt x="16" y="46"/>
                    </a:lnTo>
                    <a:lnTo>
                      <a:pt x="16" y="42"/>
                    </a:lnTo>
                    <a:lnTo>
                      <a:pt x="16" y="38"/>
                    </a:lnTo>
                    <a:lnTo>
                      <a:pt x="16" y="34"/>
                    </a:lnTo>
                    <a:lnTo>
                      <a:pt x="12" y="34"/>
                    </a:lnTo>
                    <a:lnTo>
                      <a:pt x="12" y="30"/>
                    </a:lnTo>
                    <a:lnTo>
                      <a:pt x="16" y="26"/>
                    </a:lnTo>
                    <a:lnTo>
                      <a:pt x="18" y="26"/>
                    </a:lnTo>
                    <a:lnTo>
                      <a:pt x="22" y="22"/>
                    </a:lnTo>
                    <a:lnTo>
                      <a:pt x="22" y="20"/>
                    </a:lnTo>
                    <a:lnTo>
                      <a:pt x="26" y="20"/>
                    </a:lnTo>
                    <a:lnTo>
                      <a:pt x="30" y="16"/>
                    </a:lnTo>
                    <a:lnTo>
                      <a:pt x="34" y="16"/>
                    </a:lnTo>
                    <a:lnTo>
                      <a:pt x="34" y="12"/>
                    </a:lnTo>
                    <a:lnTo>
                      <a:pt x="34" y="8"/>
                    </a:lnTo>
                    <a:lnTo>
                      <a:pt x="34" y="4"/>
                    </a:lnTo>
                    <a:lnTo>
                      <a:pt x="34" y="0"/>
                    </a:lnTo>
                    <a:lnTo>
                      <a:pt x="34" y="4"/>
                    </a:lnTo>
                    <a:lnTo>
                      <a:pt x="38" y="4"/>
                    </a:lnTo>
                    <a:lnTo>
                      <a:pt x="42" y="4"/>
                    </a:lnTo>
                    <a:lnTo>
                      <a:pt x="42" y="8"/>
                    </a:lnTo>
                    <a:lnTo>
                      <a:pt x="44" y="8"/>
                    </a:lnTo>
                    <a:lnTo>
                      <a:pt x="48" y="8"/>
                    </a:lnTo>
                    <a:lnTo>
                      <a:pt x="52" y="8"/>
                    </a:lnTo>
                    <a:lnTo>
                      <a:pt x="56" y="8"/>
                    </a:lnTo>
                    <a:lnTo>
                      <a:pt x="56" y="4"/>
                    </a:lnTo>
                    <a:lnTo>
                      <a:pt x="60" y="4"/>
                    </a:lnTo>
                    <a:lnTo>
                      <a:pt x="60" y="8"/>
                    </a:lnTo>
                    <a:lnTo>
                      <a:pt x="64" y="8"/>
                    </a:lnTo>
                    <a:lnTo>
                      <a:pt x="68" y="8"/>
                    </a:lnTo>
                    <a:lnTo>
                      <a:pt x="68" y="8"/>
                    </a:lnTo>
                    <a:lnTo>
                      <a:pt x="68"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7" name="Freeform 154">
                <a:extLst>
                  <a:ext uri="{FF2B5EF4-FFF2-40B4-BE49-F238E27FC236}">
                    <a16:creationId xmlns:a16="http://schemas.microsoft.com/office/drawing/2014/main" id="{B80868FF-F122-403E-B29E-AFE4627D5744}"/>
                  </a:ext>
                </a:extLst>
              </p:cNvPr>
              <p:cNvSpPr>
                <a:spLocks noEditPoints="1"/>
              </p:cNvSpPr>
              <p:nvPr/>
            </p:nvSpPr>
            <p:spPr bwMode="auto">
              <a:xfrm>
                <a:off x="5421290" y="10381363"/>
                <a:ext cx="181229" cy="421705"/>
              </a:xfrm>
              <a:custGeom>
                <a:avLst/>
                <a:gdLst>
                  <a:gd name="T0" fmla="*/ 70 w 104"/>
                  <a:gd name="T1" fmla="*/ 26 h 242"/>
                  <a:gd name="T2" fmla="*/ 74 w 104"/>
                  <a:gd name="T3" fmla="*/ 152 h 242"/>
                  <a:gd name="T4" fmla="*/ 70 w 104"/>
                  <a:gd name="T5" fmla="*/ 168 h 242"/>
                  <a:gd name="T6" fmla="*/ 66 w 104"/>
                  <a:gd name="T7" fmla="*/ 182 h 242"/>
                  <a:gd name="T8" fmla="*/ 62 w 104"/>
                  <a:gd name="T9" fmla="*/ 194 h 242"/>
                  <a:gd name="T10" fmla="*/ 62 w 104"/>
                  <a:gd name="T11" fmla="*/ 208 h 242"/>
                  <a:gd name="T12" fmla="*/ 60 w 104"/>
                  <a:gd name="T13" fmla="*/ 220 h 242"/>
                  <a:gd name="T14" fmla="*/ 52 w 104"/>
                  <a:gd name="T15" fmla="*/ 232 h 242"/>
                  <a:gd name="T16" fmla="*/ 36 w 104"/>
                  <a:gd name="T17" fmla="*/ 236 h 242"/>
                  <a:gd name="T18" fmla="*/ 30 w 104"/>
                  <a:gd name="T19" fmla="*/ 242 h 242"/>
                  <a:gd name="T20" fmla="*/ 22 w 104"/>
                  <a:gd name="T21" fmla="*/ 236 h 242"/>
                  <a:gd name="T22" fmla="*/ 14 w 104"/>
                  <a:gd name="T23" fmla="*/ 236 h 242"/>
                  <a:gd name="T24" fmla="*/ 10 w 104"/>
                  <a:gd name="T25" fmla="*/ 224 h 242"/>
                  <a:gd name="T26" fmla="*/ 6 w 104"/>
                  <a:gd name="T27" fmla="*/ 208 h 242"/>
                  <a:gd name="T28" fmla="*/ 2 w 104"/>
                  <a:gd name="T29" fmla="*/ 198 h 242"/>
                  <a:gd name="T30" fmla="*/ 0 w 104"/>
                  <a:gd name="T31" fmla="*/ 186 h 242"/>
                  <a:gd name="T32" fmla="*/ 0 w 104"/>
                  <a:gd name="T33" fmla="*/ 172 h 242"/>
                  <a:gd name="T34" fmla="*/ 6 w 104"/>
                  <a:gd name="T35" fmla="*/ 164 h 242"/>
                  <a:gd name="T36" fmla="*/ 10 w 104"/>
                  <a:gd name="T37" fmla="*/ 152 h 242"/>
                  <a:gd name="T38" fmla="*/ 18 w 104"/>
                  <a:gd name="T39" fmla="*/ 138 h 242"/>
                  <a:gd name="T40" fmla="*/ 14 w 104"/>
                  <a:gd name="T41" fmla="*/ 130 h 242"/>
                  <a:gd name="T42" fmla="*/ 14 w 104"/>
                  <a:gd name="T43" fmla="*/ 116 h 242"/>
                  <a:gd name="T44" fmla="*/ 10 w 104"/>
                  <a:gd name="T45" fmla="*/ 104 h 242"/>
                  <a:gd name="T46" fmla="*/ 14 w 104"/>
                  <a:gd name="T47" fmla="*/ 94 h 242"/>
                  <a:gd name="T48" fmla="*/ 18 w 104"/>
                  <a:gd name="T49" fmla="*/ 82 h 242"/>
                  <a:gd name="T50" fmla="*/ 22 w 104"/>
                  <a:gd name="T51" fmla="*/ 74 h 242"/>
                  <a:gd name="T52" fmla="*/ 30 w 104"/>
                  <a:gd name="T53" fmla="*/ 74 h 242"/>
                  <a:gd name="T54" fmla="*/ 32 w 104"/>
                  <a:gd name="T55" fmla="*/ 70 h 242"/>
                  <a:gd name="T56" fmla="*/ 40 w 104"/>
                  <a:gd name="T57" fmla="*/ 70 h 242"/>
                  <a:gd name="T58" fmla="*/ 44 w 104"/>
                  <a:gd name="T59" fmla="*/ 70 h 242"/>
                  <a:gd name="T60" fmla="*/ 48 w 104"/>
                  <a:gd name="T61" fmla="*/ 60 h 242"/>
                  <a:gd name="T62" fmla="*/ 52 w 104"/>
                  <a:gd name="T63" fmla="*/ 64 h 242"/>
                  <a:gd name="T64" fmla="*/ 60 w 104"/>
                  <a:gd name="T65" fmla="*/ 52 h 242"/>
                  <a:gd name="T66" fmla="*/ 60 w 104"/>
                  <a:gd name="T67" fmla="*/ 52 h 242"/>
                  <a:gd name="T68" fmla="*/ 66 w 104"/>
                  <a:gd name="T69" fmla="*/ 48 h 242"/>
                  <a:gd name="T70" fmla="*/ 62 w 104"/>
                  <a:gd name="T71" fmla="*/ 44 h 242"/>
                  <a:gd name="T72" fmla="*/ 66 w 104"/>
                  <a:gd name="T73" fmla="*/ 40 h 242"/>
                  <a:gd name="T74" fmla="*/ 70 w 104"/>
                  <a:gd name="T75" fmla="*/ 30 h 242"/>
                  <a:gd name="T76" fmla="*/ 74 w 104"/>
                  <a:gd name="T77" fmla="*/ 30 h 242"/>
                  <a:gd name="T78" fmla="*/ 78 w 104"/>
                  <a:gd name="T79" fmla="*/ 18 h 242"/>
                  <a:gd name="T80" fmla="*/ 82 w 104"/>
                  <a:gd name="T81" fmla="*/ 10 h 242"/>
                  <a:gd name="T82" fmla="*/ 82 w 104"/>
                  <a:gd name="T83" fmla="*/ 4 h 242"/>
                  <a:gd name="T84" fmla="*/ 86 w 104"/>
                  <a:gd name="T85" fmla="*/ 8 h 242"/>
                  <a:gd name="T86" fmla="*/ 88 w 104"/>
                  <a:gd name="T87" fmla="*/ 10 h 242"/>
                  <a:gd name="T88" fmla="*/ 96 w 104"/>
                  <a:gd name="T89" fmla="*/ 18 h 242"/>
                  <a:gd name="T90" fmla="*/ 96 w 104"/>
                  <a:gd name="T91" fmla="*/ 26 h 242"/>
                  <a:gd name="T92" fmla="*/ 96 w 104"/>
                  <a:gd name="T93" fmla="*/ 40 h 242"/>
                  <a:gd name="T94" fmla="*/ 100 w 104"/>
                  <a:gd name="T95" fmla="*/ 48 h 242"/>
                  <a:gd name="T96" fmla="*/ 100 w 104"/>
                  <a:gd name="T97" fmla="*/ 64 h 242"/>
                  <a:gd name="T98" fmla="*/ 96 w 104"/>
                  <a:gd name="T99" fmla="*/ 66 h 242"/>
                  <a:gd name="T100" fmla="*/ 92 w 104"/>
                  <a:gd name="T101" fmla="*/ 66 h 242"/>
                  <a:gd name="T102" fmla="*/ 92 w 104"/>
                  <a:gd name="T103" fmla="*/ 82 h 242"/>
                  <a:gd name="T104" fmla="*/ 88 w 104"/>
                  <a:gd name="T105" fmla="*/ 94 h 242"/>
                  <a:gd name="T106" fmla="*/ 88 w 104"/>
                  <a:gd name="T107" fmla="*/ 108 h 242"/>
                  <a:gd name="T108" fmla="*/ 86 w 104"/>
                  <a:gd name="T109" fmla="*/ 122 h 242"/>
                  <a:gd name="T110" fmla="*/ 82 w 104"/>
                  <a:gd name="T111" fmla="*/ 134 h 242"/>
                  <a:gd name="T112" fmla="*/ 78 w 104"/>
                  <a:gd name="T113" fmla="*/ 146 h 242"/>
                  <a:gd name="T114" fmla="*/ 74 w 104"/>
                  <a:gd name="T115" fmla="*/ 150 h 242"/>
                  <a:gd name="T116" fmla="*/ 96 w 104"/>
                  <a:gd name="T117" fmla="*/ 9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242">
                    <a:moveTo>
                      <a:pt x="70" y="26"/>
                    </a:moveTo>
                    <a:lnTo>
                      <a:pt x="70" y="22"/>
                    </a:lnTo>
                    <a:lnTo>
                      <a:pt x="74" y="26"/>
                    </a:lnTo>
                    <a:lnTo>
                      <a:pt x="70" y="26"/>
                    </a:lnTo>
                    <a:lnTo>
                      <a:pt x="70" y="26"/>
                    </a:lnTo>
                    <a:lnTo>
                      <a:pt x="70" y="26"/>
                    </a:lnTo>
                    <a:close/>
                    <a:moveTo>
                      <a:pt x="74" y="150"/>
                    </a:moveTo>
                    <a:lnTo>
                      <a:pt x="74" y="152"/>
                    </a:lnTo>
                    <a:lnTo>
                      <a:pt x="74" y="156"/>
                    </a:lnTo>
                    <a:lnTo>
                      <a:pt x="74" y="160"/>
                    </a:lnTo>
                    <a:lnTo>
                      <a:pt x="74" y="164"/>
                    </a:lnTo>
                    <a:lnTo>
                      <a:pt x="70" y="168"/>
                    </a:lnTo>
                    <a:lnTo>
                      <a:pt x="70" y="172"/>
                    </a:lnTo>
                    <a:lnTo>
                      <a:pt x="70" y="176"/>
                    </a:lnTo>
                    <a:lnTo>
                      <a:pt x="66" y="180"/>
                    </a:lnTo>
                    <a:lnTo>
                      <a:pt x="66" y="182"/>
                    </a:lnTo>
                    <a:lnTo>
                      <a:pt x="66" y="186"/>
                    </a:lnTo>
                    <a:lnTo>
                      <a:pt x="66" y="190"/>
                    </a:lnTo>
                    <a:lnTo>
                      <a:pt x="66" y="194"/>
                    </a:lnTo>
                    <a:lnTo>
                      <a:pt x="62" y="194"/>
                    </a:lnTo>
                    <a:lnTo>
                      <a:pt x="62" y="198"/>
                    </a:lnTo>
                    <a:lnTo>
                      <a:pt x="62" y="202"/>
                    </a:lnTo>
                    <a:lnTo>
                      <a:pt x="62" y="206"/>
                    </a:lnTo>
                    <a:lnTo>
                      <a:pt x="62" y="208"/>
                    </a:lnTo>
                    <a:lnTo>
                      <a:pt x="60" y="208"/>
                    </a:lnTo>
                    <a:lnTo>
                      <a:pt x="60" y="212"/>
                    </a:lnTo>
                    <a:lnTo>
                      <a:pt x="60" y="216"/>
                    </a:lnTo>
                    <a:lnTo>
                      <a:pt x="60" y="220"/>
                    </a:lnTo>
                    <a:lnTo>
                      <a:pt x="56" y="224"/>
                    </a:lnTo>
                    <a:lnTo>
                      <a:pt x="56" y="228"/>
                    </a:lnTo>
                    <a:lnTo>
                      <a:pt x="56" y="232"/>
                    </a:lnTo>
                    <a:lnTo>
                      <a:pt x="52" y="232"/>
                    </a:lnTo>
                    <a:lnTo>
                      <a:pt x="48" y="236"/>
                    </a:lnTo>
                    <a:lnTo>
                      <a:pt x="44" y="236"/>
                    </a:lnTo>
                    <a:lnTo>
                      <a:pt x="40" y="236"/>
                    </a:lnTo>
                    <a:lnTo>
                      <a:pt x="36" y="236"/>
                    </a:lnTo>
                    <a:lnTo>
                      <a:pt x="36" y="238"/>
                    </a:lnTo>
                    <a:lnTo>
                      <a:pt x="32" y="238"/>
                    </a:lnTo>
                    <a:lnTo>
                      <a:pt x="32" y="242"/>
                    </a:lnTo>
                    <a:lnTo>
                      <a:pt x="30" y="242"/>
                    </a:lnTo>
                    <a:lnTo>
                      <a:pt x="26" y="242"/>
                    </a:lnTo>
                    <a:lnTo>
                      <a:pt x="26" y="238"/>
                    </a:lnTo>
                    <a:lnTo>
                      <a:pt x="22" y="238"/>
                    </a:lnTo>
                    <a:lnTo>
                      <a:pt x="22" y="236"/>
                    </a:lnTo>
                    <a:lnTo>
                      <a:pt x="18" y="236"/>
                    </a:lnTo>
                    <a:lnTo>
                      <a:pt x="14" y="236"/>
                    </a:lnTo>
                    <a:lnTo>
                      <a:pt x="18" y="236"/>
                    </a:lnTo>
                    <a:lnTo>
                      <a:pt x="14" y="236"/>
                    </a:lnTo>
                    <a:lnTo>
                      <a:pt x="14" y="232"/>
                    </a:lnTo>
                    <a:lnTo>
                      <a:pt x="10" y="232"/>
                    </a:lnTo>
                    <a:lnTo>
                      <a:pt x="10" y="228"/>
                    </a:lnTo>
                    <a:lnTo>
                      <a:pt x="10" y="224"/>
                    </a:lnTo>
                    <a:lnTo>
                      <a:pt x="6" y="220"/>
                    </a:lnTo>
                    <a:lnTo>
                      <a:pt x="6" y="216"/>
                    </a:lnTo>
                    <a:lnTo>
                      <a:pt x="6" y="212"/>
                    </a:lnTo>
                    <a:lnTo>
                      <a:pt x="6" y="208"/>
                    </a:lnTo>
                    <a:lnTo>
                      <a:pt x="6" y="206"/>
                    </a:lnTo>
                    <a:lnTo>
                      <a:pt x="6" y="202"/>
                    </a:lnTo>
                    <a:lnTo>
                      <a:pt x="2" y="202"/>
                    </a:lnTo>
                    <a:lnTo>
                      <a:pt x="2" y="198"/>
                    </a:lnTo>
                    <a:lnTo>
                      <a:pt x="2" y="194"/>
                    </a:lnTo>
                    <a:lnTo>
                      <a:pt x="2" y="190"/>
                    </a:lnTo>
                    <a:lnTo>
                      <a:pt x="0" y="190"/>
                    </a:lnTo>
                    <a:lnTo>
                      <a:pt x="0" y="186"/>
                    </a:lnTo>
                    <a:lnTo>
                      <a:pt x="0" y="182"/>
                    </a:lnTo>
                    <a:lnTo>
                      <a:pt x="0" y="180"/>
                    </a:lnTo>
                    <a:lnTo>
                      <a:pt x="0" y="176"/>
                    </a:lnTo>
                    <a:lnTo>
                      <a:pt x="0" y="172"/>
                    </a:lnTo>
                    <a:lnTo>
                      <a:pt x="2" y="172"/>
                    </a:lnTo>
                    <a:lnTo>
                      <a:pt x="2" y="168"/>
                    </a:lnTo>
                    <a:lnTo>
                      <a:pt x="2" y="164"/>
                    </a:lnTo>
                    <a:lnTo>
                      <a:pt x="6" y="164"/>
                    </a:lnTo>
                    <a:lnTo>
                      <a:pt x="6" y="160"/>
                    </a:lnTo>
                    <a:lnTo>
                      <a:pt x="10" y="160"/>
                    </a:lnTo>
                    <a:lnTo>
                      <a:pt x="10" y="156"/>
                    </a:lnTo>
                    <a:lnTo>
                      <a:pt x="10" y="152"/>
                    </a:lnTo>
                    <a:lnTo>
                      <a:pt x="14" y="150"/>
                    </a:lnTo>
                    <a:lnTo>
                      <a:pt x="14" y="146"/>
                    </a:lnTo>
                    <a:lnTo>
                      <a:pt x="18" y="142"/>
                    </a:lnTo>
                    <a:lnTo>
                      <a:pt x="18" y="138"/>
                    </a:lnTo>
                    <a:lnTo>
                      <a:pt x="14" y="138"/>
                    </a:lnTo>
                    <a:lnTo>
                      <a:pt x="18" y="134"/>
                    </a:lnTo>
                    <a:lnTo>
                      <a:pt x="18" y="130"/>
                    </a:lnTo>
                    <a:lnTo>
                      <a:pt x="14" y="130"/>
                    </a:lnTo>
                    <a:lnTo>
                      <a:pt x="14" y="126"/>
                    </a:lnTo>
                    <a:lnTo>
                      <a:pt x="14" y="122"/>
                    </a:lnTo>
                    <a:lnTo>
                      <a:pt x="14" y="120"/>
                    </a:lnTo>
                    <a:lnTo>
                      <a:pt x="14" y="116"/>
                    </a:lnTo>
                    <a:lnTo>
                      <a:pt x="10" y="116"/>
                    </a:lnTo>
                    <a:lnTo>
                      <a:pt x="10" y="112"/>
                    </a:lnTo>
                    <a:lnTo>
                      <a:pt x="10" y="108"/>
                    </a:lnTo>
                    <a:lnTo>
                      <a:pt x="10" y="104"/>
                    </a:lnTo>
                    <a:lnTo>
                      <a:pt x="10" y="100"/>
                    </a:lnTo>
                    <a:lnTo>
                      <a:pt x="10" y="96"/>
                    </a:lnTo>
                    <a:lnTo>
                      <a:pt x="10" y="94"/>
                    </a:lnTo>
                    <a:lnTo>
                      <a:pt x="14" y="94"/>
                    </a:lnTo>
                    <a:lnTo>
                      <a:pt x="14" y="90"/>
                    </a:lnTo>
                    <a:lnTo>
                      <a:pt x="14" y="86"/>
                    </a:lnTo>
                    <a:lnTo>
                      <a:pt x="18" y="86"/>
                    </a:lnTo>
                    <a:lnTo>
                      <a:pt x="18" y="82"/>
                    </a:lnTo>
                    <a:lnTo>
                      <a:pt x="18" y="78"/>
                    </a:lnTo>
                    <a:lnTo>
                      <a:pt x="14" y="78"/>
                    </a:lnTo>
                    <a:lnTo>
                      <a:pt x="18" y="74"/>
                    </a:lnTo>
                    <a:lnTo>
                      <a:pt x="22" y="74"/>
                    </a:lnTo>
                    <a:lnTo>
                      <a:pt x="26" y="74"/>
                    </a:lnTo>
                    <a:lnTo>
                      <a:pt x="26" y="70"/>
                    </a:lnTo>
                    <a:lnTo>
                      <a:pt x="30" y="70"/>
                    </a:lnTo>
                    <a:lnTo>
                      <a:pt x="30" y="74"/>
                    </a:lnTo>
                    <a:lnTo>
                      <a:pt x="30" y="70"/>
                    </a:lnTo>
                    <a:lnTo>
                      <a:pt x="32" y="70"/>
                    </a:lnTo>
                    <a:lnTo>
                      <a:pt x="32" y="74"/>
                    </a:lnTo>
                    <a:lnTo>
                      <a:pt x="32" y="70"/>
                    </a:lnTo>
                    <a:lnTo>
                      <a:pt x="32" y="66"/>
                    </a:lnTo>
                    <a:lnTo>
                      <a:pt x="36" y="66"/>
                    </a:lnTo>
                    <a:lnTo>
                      <a:pt x="36" y="70"/>
                    </a:lnTo>
                    <a:lnTo>
                      <a:pt x="40" y="70"/>
                    </a:lnTo>
                    <a:lnTo>
                      <a:pt x="40" y="66"/>
                    </a:lnTo>
                    <a:lnTo>
                      <a:pt x="44" y="66"/>
                    </a:lnTo>
                    <a:lnTo>
                      <a:pt x="40" y="66"/>
                    </a:lnTo>
                    <a:lnTo>
                      <a:pt x="44" y="70"/>
                    </a:lnTo>
                    <a:lnTo>
                      <a:pt x="44" y="66"/>
                    </a:lnTo>
                    <a:lnTo>
                      <a:pt x="44" y="64"/>
                    </a:lnTo>
                    <a:lnTo>
                      <a:pt x="48" y="64"/>
                    </a:lnTo>
                    <a:lnTo>
                      <a:pt x="48" y="60"/>
                    </a:lnTo>
                    <a:lnTo>
                      <a:pt x="52" y="60"/>
                    </a:lnTo>
                    <a:lnTo>
                      <a:pt x="56" y="60"/>
                    </a:lnTo>
                    <a:lnTo>
                      <a:pt x="52" y="60"/>
                    </a:lnTo>
                    <a:lnTo>
                      <a:pt x="52" y="64"/>
                    </a:lnTo>
                    <a:lnTo>
                      <a:pt x="56" y="64"/>
                    </a:lnTo>
                    <a:lnTo>
                      <a:pt x="56" y="60"/>
                    </a:lnTo>
                    <a:lnTo>
                      <a:pt x="56" y="56"/>
                    </a:lnTo>
                    <a:lnTo>
                      <a:pt x="60" y="52"/>
                    </a:lnTo>
                    <a:lnTo>
                      <a:pt x="56" y="52"/>
                    </a:lnTo>
                    <a:lnTo>
                      <a:pt x="60" y="52"/>
                    </a:lnTo>
                    <a:lnTo>
                      <a:pt x="60" y="48"/>
                    </a:lnTo>
                    <a:lnTo>
                      <a:pt x="60" y="52"/>
                    </a:lnTo>
                    <a:lnTo>
                      <a:pt x="60" y="56"/>
                    </a:lnTo>
                    <a:lnTo>
                      <a:pt x="62" y="52"/>
                    </a:lnTo>
                    <a:lnTo>
                      <a:pt x="62" y="48"/>
                    </a:lnTo>
                    <a:lnTo>
                      <a:pt x="66" y="48"/>
                    </a:lnTo>
                    <a:lnTo>
                      <a:pt x="66" y="52"/>
                    </a:lnTo>
                    <a:lnTo>
                      <a:pt x="66" y="48"/>
                    </a:lnTo>
                    <a:lnTo>
                      <a:pt x="62" y="48"/>
                    </a:lnTo>
                    <a:lnTo>
                      <a:pt x="62" y="44"/>
                    </a:lnTo>
                    <a:lnTo>
                      <a:pt x="62" y="40"/>
                    </a:lnTo>
                    <a:lnTo>
                      <a:pt x="66" y="40"/>
                    </a:lnTo>
                    <a:lnTo>
                      <a:pt x="66" y="38"/>
                    </a:lnTo>
                    <a:lnTo>
                      <a:pt x="66" y="40"/>
                    </a:lnTo>
                    <a:lnTo>
                      <a:pt x="66" y="38"/>
                    </a:lnTo>
                    <a:lnTo>
                      <a:pt x="66" y="34"/>
                    </a:lnTo>
                    <a:lnTo>
                      <a:pt x="66" y="30"/>
                    </a:lnTo>
                    <a:lnTo>
                      <a:pt x="70" y="30"/>
                    </a:lnTo>
                    <a:lnTo>
                      <a:pt x="70" y="34"/>
                    </a:lnTo>
                    <a:lnTo>
                      <a:pt x="74" y="30"/>
                    </a:lnTo>
                    <a:lnTo>
                      <a:pt x="70" y="30"/>
                    </a:lnTo>
                    <a:lnTo>
                      <a:pt x="74" y="30"/>
                    </a:lnTo>
                    <a:lnTo>
                      <a:pt x="74" y="26"/>
                    </a:lnTo>
                    <a:lnTo>
                      <a:pt x="78" y="26"/>
                    </a:lnTo>
                    <a:lnTo>
                      <a:pt x="78" y="22"/>
                    </a:lnTo>
                    <a:lnTo>
                      <a:pt x="78" y="18"/>
                    </a:lnTo>
                    <a:lnTo>
                      <a:pt x="82" y="18"/>
                    </a:lnTo>
                    <a:lnTo>
                      <a:pt x="82" y="14"/>
                    </a:lnTo>
                    <a:lnTo>
                      <a:pt x="78" y="10"/>
                    </a:lnTo>
                    <a:lnTo>
                      <a:pt x="82" y="10"/>
                    </a:lnTo>
                    <a:lnTo>
                      <a:pt x="82" y="8"/>
                    </a:lnTo>
                    <a:lnTo>
                      <a:pt x="86" y="8"/>
                    </a:lnTo>
                    <a:lnTo>
                      <a:pt x="86" y="4"/>
                    </a:lnTo>
                    <a:lnTo>
                      <a:pt x="82" y="4"/>
                    </a:lnTo>
                    <a:lnTo>
                      <a:pt x="86" y="4"/>
                    </a:lnTo>
                    <a:lnTo>
                      <a:pt x="86" y="0"/>
                    </a:lnTo>
                    <a:lnTo>
                      <a:pt x="86" y="4"/>
                    </a:lnTo>
                    <a:lnTo>
                      <a:pt x="86" y="8"/>
                    </a:lnTo>
                    <a:lnTo>
                      <a:pt x="86" y="4"/>
                    </a:lnTo>
                    <a:lnTo>
                      <a:pt x="86" y="8"/>
                    </a:lnTo>
                    <a:lnTo>
                      <a:pt x="88" y="8"/>
                    </a:lnTo>
                    <a:lnTo>
                      <a:pt x="88" y="10"/>
                    </a:lnTo>
                    <a:lnTo>
                      <a:pt x="88" y="14"/>
                    </a:lnTo>
                    <a:lnTo>
                      <a:pt x="92" y="14"/>
                    </a:lnTo>
                    <a:lnTo>
                      <a:pt x="92" y="18"/>
                    </a:lnTo>
                    <a:lnTo>
                      <a:pt x="96" y="18"/>
                    </a:lnTo>
                    <a:lnTo>
                      <a:pt x="96" y="22"/>
                    </a:lnTo>
                    <a:lnTo>
                      <a:pt x="92" y="22"/>
                    </a:lnTo>
                    <a:lnTo>
                      <a:pt x="96" y="22"/>
                    </a:lnTo>
                    <a:lnTo>
                      <a:pt x="96" y="26"/>
                    </a:lnTo>
                    <a:lnTo>
                      <a:pt x="96" y="30"/>
                    </a:lnTo>
                    <a:lnTo>
                      <a:pt x="96" y="34"/>
                    </a:lnTo>
                    <a:lnTo>
                      <a:pt x="96" y="38"/>
                    </a:lnTo>
                    <a:lnTo>
                      <a:pt x="96" y="40"/>
                    </a:lnTo>
                    <a:lnTo>
                      <a:pt x="100" y="40"/>
                    </a:lnTo>
                    <a:lnTo>
                      <a:pt x="100" y="44"/>
                    </a:lnTo>
                    <a:lnTo>
                      <a:pt x="96" y="44"/>
                    </a:lnTo>
                    <a:lnTo>
                      <a:pt x="100" y="48"/>
                    </a:lnTo>
                    <a:lnTo>
                      <a:pt x="100" y="52"/>
                    </a:lnTo>
                    <a:lnTo>
                      <a:pt x="100" y="56"/>
                    </a:lnTo>
                    <a:lnTo>
                      <a:pt x="104" y="60"/>
                    </a:lnTo>
                    <a:lnTo>
                      <a:pt x="100" y="64"/>
                    </a:lnTo>
                    <a:lnTo>
                      <a:pt x="100" y="66"/>
                    </a:lnTo>
                    <a:lnTo>
                      <a:pt x="100" y="70"/>
                    </a:lnTo>
                    <a:lnTo>
                      <a:pt x="96" y="70"/>
                    </a:lnTo>
                    <a:lnTo>
                      <a:pt x="96" y="66"/>
                    </a:lnTo>
                    <a:lnTo>
                      <a:pt x="92" y="64"/>
                    </a:lnTo>
                    <a:lnTo>
                      <a:pt x="88" y="64"/>
                    </a:lnTo>
                    <a:lnTo>
                      <a:pt x="88" y="66"/>
                    </a:lnTo>
                    <a:lnTo>
                      <a:pt x="92" y="66"/>
                    </a:lnTo>
                    <a:lnTo>
                      <a:pt x="92" y="70"/>
                    </a:lnTo>
                    <a:lnTo>
                      <a:pt x="92" y="74"/>
                    </a:lnTo>
                    <a:lnTo>
                      <a:pt x="92" y="78"/>
                    </a:lnTo>
                    <a:lnTo>
                      <a:pt x="92" y="82"/>
                    </a:lnTo>
                    <a:lnTo>
                      <a:pt x="92" y="86"/>
                    </a:lnTo>
                    <a:lnTo>
                      <a:pt x="88" y="86"/>
                    </a:lnTo>
                    <a:lnTo>
                      <a:pt x="88" y="90"/>
                    </a:lnTo>
                    <a:lnTo>
                      <a:pt x="88" y="94"/>
                    </a:lnTo>
                    <a:lnTo>
                      <a:pt x="88" y="96"/>
                    </a:lnTo>
                    <a:lnTo>
                      <a:pt x="88" y="100"/>
                    </a:lnTo>
                    <a:lnTo>
                      <a:pt x="88" y="104"/>
                    </a:lnTo>
                    <a:lnTo>
                      <a:pt x="88" y="108"/>
                    </a:lnTo>
                    <a:lnTo>
                      <a:pt x="86" y="112"/>
                    </a:lnTo>
                    <a:lnTo>
                      <a:pt x="86" y="116"/>
                    </a:lnTo>
                    <a:lnTo>
                      <a:pt x="86" y="120"/>
                    </a:lnTo>
                    <a:lnTo>
                      <a:pt x="86" y="122"/>
                    </a:lnTo>
                    <a:lnTo>
                      <a:pt x="82" y="122"/>
                    </a:lnTo>
                    <a:lnTo>
                      <a:pt x="82" y="126"/>
                    </a:lnTo>
                    <a:lnTo>
                      <a:pt x="82" y="130"/>
                    </a:lnTo>
                    <a:lnTo>
                      <a:pt x="82" y="134"/>
                    </a:lnTo>
                    <a:lnTo>
                      <a:pt x="78" y="134"/>
                    </a:lnTo>
                    <a:lnTo>
                      <a:pt x="78" y="138"/>
                    </a:lnTo>
                    <a:lnTo>
                      <a:pt x="78" y="142"/>
                    </a:lnTo>
                    <a:lnTo>
                      <a:pt x="78" y="146"/>
                    </a:lnTo>
                    <a:lnTo>
                      <a:pt x="78" y="150"/>
                    </a:lnTo>
                    <a:lnTo>
                      <a:pt x="74" y="150"/>
                    </a:lnTo>
                    <a:lnTo>
                      <a:pt x="74" y="150"/>
                    </a:lnTo>
                    <a:lnTo>
                      <a:pt x="74" y="150"/>
                    </a:lnTo>
                    <a:close/>
                    <a:moveTo>
                      <a:pt x="92" y="90"/>
                    </a:moveTo>
                    <a:lnTo>
                      <a:pt x="92" y="86"/>
                    </a:lnTo>
                    <a:lnTo>
                      <a:pt x="96" y="86"/>
                    </a:lnTo>
                    <a:lnTo>
                      <a:pt x="96" y="90"/>
                    </a:lnTo>
                    <a:lnTo>
                      <a:pt x="92" y="90"/>
                    </a:lnTo>
                    <a:lnTo>
                      <a:pt x="92" y="90"/>
                    </a:lnTo>
                    <a:lnTo>
                      <a:pt x="92" y="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8" name="Freeform 155">
                <a:extLst>
                  <a:ext uri="{FF2B5EF4-FFF2-40B4-BE49-F238E27FC236}">
                    <a16:creationId xmlns:a16="http://schemas.microsoft.com/office/drawing/2014/main" id="{23DC498D-1F4C-441B-8DDC-3AC0454CD672}"/>
                  </a:ext>
                </a:extLst>
              </p:cNvPr>
              <p:cNvSpPr>
                <a:spLocks noEditPoints="1"/>
              </p:cNvSpPr>
              <p:nvPr/>
            </p:nvSpPr>
            <p:spPr bwMode="auto">
              <a:xfrm>
                <a:off x="5159902" y="10308175"/>
                <a:ext cx="76674" cy="233506"/>
              </a:xfrm>
              <a:custGeom>
                <a:avLst/>
                <a:gdLst>
                  <a:gd name="T0" fmla="*/ 4 w 44"/>
                  <a:gd name="T1" fmla="*/ 78 h 134"/>
                  <a:gd name="T2" fmla="*/ 0 w 44"/>
                  <a:gd name="T3" fmla="*/ 72 h 134"/>
                  <a:gd name="T4" fmla="*/ 4 w 44"/>
                  <a:gd name="T5" fmla="*/ 68 h 134"/>
                  <a:gd name="T6" fmla="*/ 4 w 44"/>
                  <a:gd name="T7" fmla="*/ 60 h 134"/>
                  <a:gd name="T8" fmla="*/ 4 w 44"/>
                  <a:gd name="T9" fmla="*/ 56 h 134"/>
                  <a:gd name="T10" fmla="*/ 10 w 44"/>
                  <a:gd name="T11" fmla="*/ 52 h 134"/>
                  <a:gd name="T12" fmla="*/ 10 w 44"/>
                  <a:gd name="T13" fmla="*/ 48 h 134"/>
                  <a:gd name="T14" fmla="*/ 10 w 44"/>
                  <a:gd name="T15" fmla="*/ 48 h 134"/>
                  <a:gd name="T16" fmla="*/ 6 w 44"/>
                  <a:gd name="T17" fmla="*/ 38 h 134"/>
                  <a:gd name="T18" fmla="*/ 10 w 44"/>
                  <a:gd name="T19" fmla="*/ 30 h 134"/>
                  <a:gd name="T20" fmla="*/ 6 w 44"/>
                  <a:gd name="T21" fmla="*/ 26 h 134"/>
                  <a:gd name="T22" fmla="*/ 10 w 44"/>
                  <a:gd name="T23" fmla="*/ 22 h 134"/>
                  <a:gd name="T24" fmla="*/ 14 w 44"/>
                  <a:gd name="T25" fmla="*/ 20 h 134"/>
                  <a:gd name="T26" fmla="*/ 10 w 44"/>
                  <a:gd name="T27" fmla="*/ 16 h 134"/>
                  <a:gd name="T28" fmla="*/ 6 w 44"/>
                  <a:gd name="T29" fmla="*/ 12 h 134"/>
                  <a:gd name="T30" fmla="*/ 6 w 44"/>
                  <a:gd name="T31" fmla="*/ 4 h 134"/>
                  <a:gd name="T32" fmla="*/ 6 w 44"/>
                  <a:gd name="T33" fmla="*/ 4 h 134"/>
                  <a:gd name="T34" fmla="*/ 4 w 44"/>
                  <a:gd name="T35" fmla="*/ 0 h 134"/>
                  <a:gd name="T36" fmla="*/ 4 w 44"/>
                  <a:gd name="T37" fmla="*/ 0 h 134"/>
                  <a:gd name="T38" fmla="*/ 10 w 44"/>
                  <a:gd name="T39" fmla="*/ 0 h 134"/>
                  <a:gd name="T40" fmla="*/ 14 w 44"/>
                  <a:gd name="T41" fmla="*/ 4 h 134"/>
                  <a:gd name="T42" fmla="*/ 18 w 44"/>
                  <a:gd name="T43" fmla="*/ 4 h 134"/>
                  <a:gd name="T44" fmla="*/ 18 w 44"/>
                  <a:gd name="T45" fmla="*/ 0 h 134"/>
                  <a:gd name="T46" fmla="*/ 26 w 44"/>
                  <a:gd name="T47" fmla="*/ 8 h 134"/>
                  <a:gd name="T48" fmla="*/ 26 w 44"/>
                  <a:gd name="T49" fmla="*/ 16 h 134"/>
                  <a:gd name="T50" fmla="*/ 26 w 44"/>
                  <a:gd name="T51" fmla="*/ 20 h 134"/>
                  <a:gd name="T52" fmla="*/ 26 w 44"/>
                  <a:gd name="T53" fmla="*/ 26 h 134"/>
                  <a:gd name="T54" fmla="*/ 30 w 44"/>
                  <a:gd name="T55" fmla="*/ 30 h 134"/>
                  <a:gd name="T56" fmla="*/ 34 w 44"/>
                  <a:gd name="T57" fmla="*/ 38 h 134"/>
                  <a:gd name="T58" fmla="*/ 26 w 44"/>
                  <a:gd name="T59" fmla="*/ 38 h 134"/>
                  <a:gd name="T60" fmla="*/ 26 w 44"/>
                  <a:gd name="T61" fmla="*/ 42 h 134"/>
                  <a:gd name="T62" fmla="*/ 22 w 44"/>
                  <a:gd name="T63" fmla="*/ 48 h 134"/>
                  <a:gd name="T64" fmla="*/ 26 w 44"/>
                  <a:gd name="T65" fmla="*/ 52 h 134"/>
                  <a:gd name="T66" fmla="*/ 26 w 44"/>
                  <a:gd name="T67" fmla="*/ 56 h 134"/>
                  <a:gd name="T68" fmla="*/ 26 w 44"/>
                  <a:gd name="T69" fmla="*/ 68 h 134"/>
                  <a:gd name="T70" fmla="*/ 30 w 44"/>
                  <a:gd name="T71" fmla="*/ 72 h 134"/>
                  <a:gd name="T72" fmla="*/ 40 w 44"/>
                  <a:gd name="T73" fmla="*/ 82 h 134"/>
                  <a:gd name="T74" fmla="*/ 44 w 44"/>
                  <a:gd name="T75" fmla="*/ 94 h 134"/>
                  <a:gd name="T76" fmla="*/ 44 w 44"/>
                  <a:gd name="T77" fmla="*/ 102 h 134"/>
                  <a:gd name="T78" fmla="*/ 44 w 44"/>
                  <a:gd name="T79" fmla="*/ 112 h 134"/>
                  <a:gd name="T80" fmla="*/ 40 w 44"/>
                  <a:gd name="T81" fmla="*/ 116 h 134"/>
                  <a:gd name="T82" fmla="*/ 38 w 44"/>
                  <a:gd name="T83" fmla="*/ 124 h 134"/>
                  <a:gd name="T84" fmla="*/ 38 w 44"/>
                  <a:gd name="T85" fmla="*/ 124 h 134"/>
                  <a:gd name="T86" fmla="*/ 38 w 44"/>
                  <a:gd name="T87" fmla="*/ 132 h 134"/>
                  <a:gd name="T88" fmla="*/ 34 w 44"/>
                  <a:gd name="T89" fmla="*/ 132 h 134"/>
                  <a:gd name="T90" fmla="*/ 34 w 44"/>
                  <a:gd name="T91" fmla="*/ 128 h 134"/>
                  <a:gd name="T92" fmla="*/ 30 w 44"/>
                  <a:gd name="T93" fmla="*/ 124 h 134"/>
                  <a:gd name="T94" fmla="*/ 26 w 44"/>
                  <a:gd name="T95" fmla="*/ 120 h 134"/>
                  <a:gd name="T96" fmla="*/ 26 w 44"/>
                  <a:gd name="T97" fmla="*/ 116 h 134"/>
                  <a:gd name="T98" fmla="*/ 22 w 44"/>
                  <a:gd name="T99" fmla="*/ 112 h 134"/>
                  <a:gd name="T100" fmla="*/ 22 w 44"/>
                  <a:gd name="T101" fmla="*/ 108 h 134"/>
                  <a:gd name="T102" fmla="*/ 26 w 44"/>
                  <a:gd name="T103" fmla="*/ 104 h 134"/>
                  <a:gd name="T104" fmla="*/ 26 w 44"/>
                  <a:gd name="T105" fmla="*/ 102 h 134"/>
                  <a:gd name="T106" fmla="*/ 26 w 44"/>
                  <a:gd name="T107" fmla="*/ 98 h 134"/>
                  <a:gd name="T108" fmla="*/ 26 w 44"/>
                  <a:gd name="T109" fmla="*/ 90 h 134"/>
                  <a:gd name="T110" fmla="*/ 22 w 44"/>
                  <a:gd name="T111" fmla="*/ 86 h 134"/>
                  <a:gd name="T112" fmla="*/ 14 w 44"/>
                  <a:gd name="T113" fmla="*/ 86 h 134"/>
                  <a:gd name="T114" fmla="*/ 6 w 44"/>
                  <a:gd name="T115" fmla="*/ 78 h 134"/>
                  <a:gd name="T116" fmla="*/ 26 w 44"/>
                  <a:gd name="T117" fmla="*/ 46 h 134"/>
                  <a:gd name="T118" fmla="*/ 30 w 44"/>
                  <a:gd name="T11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34">
                    <a:moveTo>
                      <a:pt x="6" y="78"/>
                    </a:moveTo>
                    <a:lnTo>
                      <a:pt x="6" y="78"/>
                    </a:lnTo>
                    <a:lnTo>
                      <a:pt x="6" y="78"/>
                    </a:lnTo>
                    <a:lnTo>
                      <a:pt x="6" y="78"/>
                    </a:lnTo>
                    <a:lnTo>
                      <a:pt x="6" y="78"/>
                    </a:lnTo>
                    <a:lnTo>
                      <a:pt x="4" y="78"/>
                    </a:lnTo>
                    <a:lnTo>
                      <a:pt x="4" y="76"/>
                    </a:lnTo>
                    <a:lnTo>
                      <a:pt x="4" y="76"/>
                    </a:lnTo>
                    <a:lnTo>
                      <a:pt x="0" y="72"/>
                    </a:lnTo>
                    <a:lnTo>
                      <a:pt x="0" y="72"/>
                    </a:lnTo>
                    <a:lnTo>
                      <a:pt x="0" y="72"/>
                    </a:lnTo>
                    <a:lnTo>
                      <a:pt x="0" y="72"/>
                    </a:lnTo>
                    <a:lnTo>
                      <a:pt x="0" y="72"/>
                    </a:lnTo>
                    <a:lnTo>
                      <a:pt x="0" y="72"/>
                    </a:lnTo>
                    <a:lnTo>
                      <a:pt x="4" y="72"/>
                    </a:lnTo>
                    <a:lnTo>
                      <a:pt x="4" y="72"/>
                    </a:lnTo>
                    <a:lnTo>
                      <a:pt x="4" y="68"/>
                    </a:lnTo>
                    <a:lnTo>
                      <a:pt x="4" y="68"/>
                    </a:lnTo>
                    <a:lnTo>
                      <a:pt x="4" y="64"/>
                    </a:lnTo>
                    <a:lnTo>
                      <a:pt x="4" y="64"/>
                    </a:lnTo>
                    <a:lnTo>
                      <a:pt x="4" y="64"/>
                    </a:lnTo>
                    <a:lnTo>
                      <a:pt x="4" y="60"/>
                    </a:lnTo>
                    <a:lnTo>
                      <a:pt x="4" y="60"/>
                    </a:lnTo>
                    <a:lnTo>
                      <a:pt x="4" y="60"/>
                    </a:lnTo>
                    <a:lnTo>
                      <a:pt x="4" y="60"/>
                    </a:lnTo>
                    <a:lnTo>
                      <a:pt x="4" y="60"/>
                    </a:lnTo>
                    <a:lnTo>
                      <a:pt x="4" y="60"/>
                    </a:lnTo>
                    <a:lnTo>
                      <a:pt x="4" y="60"/>
                    </a:lnTo>
                    <a:lnTo>
                      <a:pt x="4" y="60"/>
                    </a:lnTo>
                    <a:lnTo>
                      <a:pt x="4" y="56"/>
                    </a:lnTo>
                    <a:lnTo>
                      <a:pt x="4" y="52"/>
                    </a:lnTo>
                    <a:lnTo>
                      <a:pt x="4" y="52"/>
                    </a:lnTo>
                    <a:lnTo>
                      <a:pt x="6" y="52"/>
                    </a:lnTo>
                    <a:lnTo>
                      <a:pt x="6" y="52"/>
                    </a:lnTo>
                    <a:lnTo>
                      <a:pt x="6" y="52"/>
                    </a:lnTo>
                    <a:lnTo>
                      <a:pt x="10" y="52"/>
                    </a:lnTo>
                    <a:lnTo>
                      <a:pt x="10" y="52"/>
                    </a:lnTo>
                    <a:lnTo>
                      <a:pt x="10" y="52"/>
                    </a:lnTo>
                    <a:lnTo>
                      <a:pt x="10" y="48"/>
                    </a:lnTo>
                    <a:lnTo>
                      <a:pt x="10" y="48"/>
                    </a:lnTo>
                    <a:lnTo>
                      <a:pt x="10" y="48"/>
                    </a:lnTo>
                    <a:lnTo>
                      <a:pt x="10" y="48"/>
                    </a:lnTo>
                    <a:lnTo>
                      <a:pt x="10" y="48"/>
                    </a:lnTo>
                    <a:lnTo>
                      <a:pt x="10" y="48"/>
                    </a:lnTo>
                    <a:lnTo>
                      <a:pt x="10" y="48"/>
                    </a:lnTo>
                    <a:lnTo>
                      <a:pt x="10" y="48"/>
                    </a:lnTo>
                    <a:lnTo>
                      <a:pt x="10" y="48"/>
                    </a:lnTo>
                    <a:lnTo>
                      <a:pt x="10" y="48"/>
                    </a:lnTo>
                    <a:lnTo>
                      <a:pt x="6" y="46"/>
                    </a:lnTo>
                    <a:lnTo>
                      <a:pt x="6" y="46"/>
                    </a:lnTo>
                    <a:lnTo>
                      <a:pt x="6" y="46"/>
                    </a:lnTo>
                    <a:lnTo>
                      <a:pt x="6" y="42"/>
                    </a:lnTo>
                    <a:lnTo>
                      <a:pt x="6" y="38"/>
                    </a:lnTo>
                    <a:lnTo>
                      <a:pt x="6" y="38"/>
                    </a:lnTo>
                    <a:lnTo>
                      <a:pt x="6" y="38"/>
                    </a:lnTo>
                    <a:lnTo>
                      <a:pt x="6" y="38"/>
                    </a:lnTo>
                    <a:lnTo>
                      <a:pt x="6" y="34"/>
                    </a:lnTo>
                    <a:lnTo>
                      <a:pt x="6" y="34"/>
                    </a:lnTo>
                    <a:lnTo>
                      <a:pt x="6" y="34"/>
                    </a:lnTo>
                    <a:lnTo>
                      <a:pt x="10" y="30"/>
                    </a:lnTo>
                    <a:lnTo>
                      <a:pt x="10" y="30"/>
                    </a:lnTo>
                    <a:lnTo>
                      <a:pt x="10" y="30"/>
                    </a:lnTo>
                    <a:lnTo>
                      <a:pt x="10" y="30"/>
                    </a:lnTo>
                    <a:lnTo>
                      <a:pt x="10" y="30"/>
                    </a:lnTo>
                    <a:lnTo>
                      <a:pt x="10" y="26"/>
                    </a:lnTo>
                    <a:lnTo>
                      <a:pt x="6" y="26"/>
                    </a:lnTo>
                    <a:lnTo>
                      <a:pt x="6" y="22"/>
                    </a:lnTo>
                    <a:lnTo>
                      <a:pt x="10" y="22"/>
                    </a:lnTo>
                    <a:lnTo>
                      <a:pt x="10" y="22"/>
                    </a:lnTo>
                    <a:lnTo>
                      <a:pt x="10" y="22"/>
                    </a:lnTo>
                    <a:lnTo>
                      <a:pt x="10" y="22"/>
                    </a:lnTo>
                    <a:lnTo>
                      <a:pt x="10" y="22"/>
                    </a:lnTo>
                    <a:lnTo>
                      <a:pt x="10" y="22"/>
                    </a:lnTo>
                    <a:lnTo>
                      <a:pt x="10" y="22"/>
                    </a:lnTo>
                    <a:lnTo>
                      <a:pt x="14" y="20"/>
                    </a:lnTo>
                    <a:lnTo>
                      <a:pt x="14" y="20"/>
                    </a:lnTo>
                    <a:lnTo>
                      <a:pt x="14" y="20"/>
                    </a:lnTo>
                    <a:lnTo>
                      <a:pt x="14" y="20"/>
                    </a:lnTo>
                    <a:lnTo>
                      <a:pt x="14" y="20"/>
                    </a:lnTo>
                    <a:lnTo>
                      <a:pt x="14" y="20"/>
                    </a:lnTo>
                    <a:lnTo>
                      <a:pt x="14" y="20"/>
                    </a:lnTo>
                    <a:lnTo>
                      <a:pt x="10" y="16"/>
                    </a:lnTo>
                    <a:lnTo>
                      <a:pt x="10" y="16"/>
                    </a:lnTo>
                    <a:lnTo>
                      <a:pt x="10" y="16"/>
                    </a:lnTo>
                    <a:lnTo>
                      <a:pt x="10" y="16"/>
                    </a:lnTo>
                    <a:lnTo>
                      <a:pt x="10" y="16"/>
                    </a:lnTo>
                    <a:lnTo>
                      <a:pt x="10" y="12"/>
                    </a:lnTo>
                    <a:lnTo>
                      <a:pt x="10" y="12"/>
                    </a:lnTo>
                    <a:lnTo>
                      <a:pt x="10" y="12"/>
                    </a:lnTo>
                    <a:lnTo>
                      <a:pt x="6" y="12"/>
                    </a:lnTo>
                    <a:lnTo>
                      <a:pt x="6" y="8"/>
                    </a:lnTo>
                    <a:lnTo>
                      <a:pt x="10" y="8"/>
                    </a:lnTo>
                    <a:lnTo>
                      <a:pt x="6" y="8"/>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0"/>
                    </a:lnTo>
                    <a:lnTo>
                      <a:pt x="4" y="0"/>
                    </a:lnTo>
                    <a:lnTo>
                      <a:pt x="4" y="0"/>
                    </a:lnTo>
                    <a:lnTo>
                      <a:pt x="4" y="0"/>
                    </a:lnTo>
                    <a:lnTo>
                      <a:pt x="4" y="0"/>
                    </a:lnTo>
                    <a:lnTo>
                      <a:pt x="4" y="0"/>
                    </a:lnTo>
                    <a:lnTo>
                      <a:pt x="4" y="0"/>
                    </a:lnTo>
                    <a:lnTo>
                      <a:pt x="4" y="0"/>
                    </a:lnTo>
                    <a:lnTo>
                      <a:pt x="4" y="0"/>
                    </a:lnTo>
                    <a:lnTo>
                      <a:pt x="6" y="0"/>
                    </a:lnTo>
                    <a:lnTo>
                      <a:pt x="6" y="0"/>
                    </a:lnTo>
                    <a:lnTo>
                      <a:pt x="6" y="0"/>
                    </a:lnTo>
                    <a:lnTo>
                      <a:pt x="6" y="0"/>
                    </a:lnTo>
                    <a:lnTo>
                      <a:pt x="10" y="0"/>
                    </a:lnTo>
                    <a:lnTo>
                      <a:pt x="10" y="0"/>
                    </a:lnTo>
                    <a:lnTo>
                      <a:pt x="10" y="4"/>
                    </a:lnTo>
                    <a:lnTo>
                      <a:pt x="10" y="4"/>
                    </a:lnTo>
                    <a:lnTo>
                      <a:pt x="10" y="4"/>
                    </a:lnTo>
                    <a:lnTo>
                      <a:pt x="10" y="4"/>
                    </a:lnTo>
                    <a:lnTo>
                      <a:pt x="10" y="4"/>
                    </a:lnTo>
                    <a:lnTo>
                      <a:pt x="14" y="4"/>
                    </a:lnTo>
                    <a:lnTo>
                      <a:pt x="18" y="4"/>
                    </a:lnTo>
                    <a:lnTo>
                      <a:pt x="18" y="4"/>
                    </a:lnTo>
                    <a:lnTo>
                      <a:pt x="18" y="4"/>
                    </a:lnTo>
                    <a:lnTo>
                      <a:pt x="18" y="4"/>
                    </a:lnTo>
                    <a:lnTo>
                      <a:pt x="18" y="4"/>
                    </a:lnTo>
                    <a:lnTo>
                      <a:pt x="18" y="4"/>
                    </a:lnTo>
                    <a:lnTo>
                      <a:pt x="18" y="0"/>
                    </a:lnTo>
                    <a:lnTo>
                      <a:pt x="18" y="0"/>
                    </a:lnTo>
                    <a:lnTo>
                      <a:pt x="18" y="0"/>
                    </a:lnTo>
                    <a:lnTo>
                      <a:pt x="18" y="0"/>
                    </a:lnTo>
                    <a:lnTo>
                      <a:pt x="18" y="0"/>
                    </a:lnTo>
                    <a:lnTo>
                      <a:pt x="18" y="0"/>
                    </a:lnTo>
                    <a:lnTo>
                      <a:pt x="22" y="0"/>
                    </a:lnTo>
                    <a:lnTo>
                      <a:pt x="22" y="4"/>
                    </a:lnTo>
                    <a:lnTo>
                      <a:pt x="22" y="4"/>
                    </a:lnTo>
                    <a:lnTo>
                      <a:pt x="22" y="4"/>
                    </a:lnTo>
                    <a:lnTo>
                      <a:pt x="22" y="8"/>
                    </a:lnTo>
                    <a:lnTo>
                      <a:pt x="26" y="8"/>
                    </a:lnTo>
                    <a:lnTo>
                      <a:pt x="26" y="8"/>
                    </a:lnTo>
                    <a:lnTo>
                      <a:pt x="26" y="8"/>
                    </a:lnTo>
                    <a:lnTo>
                      <a:pt x="26" y="8"/>
                    </a:lnTo>
                    <a:lnTo>
                      <a:pt x="26" y="12"/>
                    </a:lnTo>
                    <a:lnTo>
                      <a:pt x="26" y="16"/>
                    </a:lnTo>
                    <a:lnTo>
                      <a:pt x="26" y="16"/>
                    </a:lnTo>
                    <a:lnTo>
                      <a:pt x="26" y="16"/>
                    </a:lnTo>
                    <a:lnTo>
                      <a:pt x="26" y="20"/>
                    </a:lnTo>
                    <a:lnTo>
                      <a:pt x="26" y="20"/>
                    </a:lnTo>
                    <a:lnTo>
                      <a:pt x="26" y="20"/>
                    </a:lnTo>
                    <a:lnTo>
                      <a:pt x="26" y="20"/>
                    </a:lnTo>
                    <a:lnTo>
                      <a:pt x="26" y="20"/>
                    </a:lnTo>
                    <a:lnTo>
                      <a:pt x="30" y="20"/>
                    </a:lnTo>
                    <a:lnTo>
                      <a:pt x="30" y="20"/>
                    </a:lnTo>
                    <a:lnTo>
                      <a:pt x="30" y="22"/>
                    </a:lnTo>
                    <a:lnTo>
                      <a:pt x="30" y="22"/>
                    </a:lnTo>
                    <a:lnTo>
                      <a:pt x="26" y="26"/>
                    </a:lnTo>
                    <a:lnTo>
                      <a:pt x="26" y="26"/>
                    </a:lnTo>
                    <a:lnTo>
                      <a:pt x="26" y="26"/>
                    </a:lnTo>
                    <a:lnTo>
                      <a:pt x="26" y="26"/>
                    </a:lnTo>
                    <a:lnTo>
                      <a:pt x="26" y="26"/>
                    </a:lnTo>
                    <a:lnTo>
                      <a:pt x="26" y="30"/>
                    </a:lnTo>
                    <a:lnTo>
                      <a:pt x="26" y="30"/>
                    </a:lnTo>
                    <a:lnTo>
                      <a:pt x="30" y="30"/>
                    </a:lnTo>
                    <a:lnTo>
                      <a:pt x="30" y="34"/>
                    </a:lnTo>
                    <a:lnTo>
                      <a:pt x="30" y="34"/>
                    </a:lnTo>
                    <a:lnTo>
                      <a:pt x="30" y="34"/>
                    </a:lnTo>
                    <a:lnTo>
                      <a:pt x="34" y="34"/>
                    </a:lnTo>
                    <a:lnTo>
                      <a:pt x="34" y="34"/>
                    </a:lnTo>
                    <a:lnTo>
                      <a:pt x="34" y="38"/>
                    </a:lnTo>
                    <a:lnTo>
                      <a:pt x="34" y="38"/>
                    </a:lnTo>
                    <a:lnTo>
                      <a:pt x="30" y="38"/>
                    </a:lnTo>
                    <a:lnTo>
                      <a:pt x="30" y="38"/>
                    </a:lnTo>
                    <a:lnTo>
                      <a:pt x="26" y="38"/>
                    </a:lnTo>
                    <a:lnTo>
                      <a:pt x="26" y="38"/>
                    </a:lnTo>
                    <a:lnTo>
                      <a:pt x="26" y="38"/>
                    </a:lnTo>
                    <a:lnTo>
                      <a:pt x="26" y="38"/>
                    </a:lnTo>
                    <a:lnTo>
                      <a:pt x="26" y="38"/>
                    </a:lnTo>
                    <a:lnTo>
                      <a:pt x="26" y="38"/>
                    </a:lnTo>
                    <a:lnTo>
                      <a:pt x="26" y="42"/>
                    </a:lnTo>
                    <a:lnTo>
                      <a:pt x="26" y="42"/>
                    </a:lnTo>
                    <a:lnTo>
                      <a:pt x="26" y="42"/>
                    </a:lnTo>
                    <a:lnTo>
                      <a:pt x="26" y="42"/>
                    </a:lnTo>
                    <a:lnTo>
                      <a:pt x="26" y="46"/>
                    </a:lnTo>
                    <a:lnTo>
                      <a:pt x="26" y="46"/>
                    </a:lnTo>
                    <a:lnTo>
                      <a:pt x="22" y="46"/>
                    </a:lnTo>
                    <a:lnTo>
                      <a:pt x="22" y="46"/>
                    </a:lnTo>
                    <a:lnTo>
                      <a:pt x="22" y="48"/>
                    </a:lnTo>
                    <a:lnTo>
                      <a:pt x="22" y="48"/>
                    </a:lnTo>
                    <a:lnTo>
                      <a:pt x="22" y="48"/>
                    </a:lnTo>
                    <a:lnTo>
                      <a:pt x="26" y="48"/>
                    </a:lnTo>
                    <a:lnTo>
                      <a:pt x="26" y="52"/>
                    </a:lnTo>
                    <a:lnTo>
                      <a:pt x="26" y="52"/>
                    </a:lnTo>
                    <a:lnTo>
                      <a:pt x="26" y="52"/>
                    </a:lnTo>
                    <a:lnTo>
                      <a:pt x="26" y="52"/>
                    </a:lnTo>
                    <a:lnTo>
                      <a:pt x="26" y="56"/>
                    </a:lnTo>
                    <a:lnTo>
                      <a:pt x="26" y="56"/>
                    </a:lnTo>
                    <a:lnTo>
                      <a:pt x="26" y="56"/>
                    </a:lnTo>
                    <a:lnTo>
                      <a:pt x="26" y="56"/>
                    </a:lnTo>
                    <a:lnTo>
                      <a:pt x="26" y="56"/>
                    </a:lnTo>
                    <a:lnTo>
                      <a:pt x="26" y="60"/>
                    </a:lnTo>
                    <a:lnTo>
                      <a:pt x="26" y="60"/>
                    </a:lnTo>
                    <a:lnTo>
                      <a:pt x="26" y="60"/>
                    </a:lnTo>
                    <a:lnTo>
                      <a:pt x="26" y="60"/>
                    </a:lnTo>
                    <a:lnTo>
                      <a:pt x="26" y="64"/>
                    </a:lnTo>
                    <a:lnTo>
                      <a:pt x="26" y="68"/>
                    </a:lnTo>
                    <a:lnTo>
                      <a:pt x="26" y="68"/>
                    </a:lnTo>
                    <a:lnTo>
                      <a:pt x="26" y="68"/>
                    </a:lnTo>
                    <a:lnTo>
                      <a:pt x="26" y="68"/>
                    </a:lnTo>
                    <a:lnTo>
                      <a:pt x="30" y="72"/>
                    </a:lnTo>
                    <a:lnTo>
                      <a:pt x="30" y="72"/>
                    </a:lnTo>
                    <a:lnTo>
                      <a:pt x="30" y="72"/>
                    </a:lnTo>
                    <a:lnTo>
                      <a:pt x="30" y="72"/>
                    </a:lnTo>
                    <a:lnTo>
                      <a:pt x="34" y="72"/>
                    </a:lnTo>
                    <a:lnTo>
                      <a:pt x="34" y="76"/>
                    </a:lnTo>
                    <a:lnTo>
                      <a:pt x="38" y="76"/>
                    </a:lnTo>
                    <a:lnTo>
                      <a:pt x="40" y="82"/>
                    </a:lnTo>
                    <a:lnTo>
                      <a:pt x="40" y="82"/>
                    </a:lnTo>
                    <a:lnTo>
                      <a:pt x="40" y="82"/>
                    </a:lnTo>
                    <a:lnTo>
                      <a:pt x="40" y="82"/>
                    </a:lnTo>
                    <a:lnTo>
                      <a:pt x="44" y="90"/>
                    </a:lnTo>
                    <a:lnTo>
                      <a:pt x="44" y="90"/>
                    </a:lnTo>
                    <a:lnTo>
                      <a:pt x="44" y="90"/>
                    </a:lnTo>
                    <a:lnTo>
                      <a:pt x="44" y="94"/>
                    </a:lnTo>
                    <a:lnTo>
                      <a:pt x="44" y="94"/>
                    </a:lnTo>
                    <a:lnTo>
                      <a:pt x="44" y="94"/>
                    </a:lnTo>
                    <a:lnTo>
                      <a:pt x="44" y="98"/>
                    </a:lnTo>
                    <a:lnTo>
                      <a:pt x="44" y="98"/>
                    </a:lnTo>
                    <a:lnTo>
                      <a:pt x="44" y="102"/>
                    </a:lnTo>
                    <a:lnTo>
                      <a:pt x="44" y="102"/>
                    </a:lnTo>
                    <a:lnTo>
                      <a:pt x="44" y="104"/>
                    </a:lnTo>
                    <a:lnTo>
                      <a:pt x="44" y="104"/>
                    </a:lnTo>
                    <a:lnTo>
                      <a:pt x="44" y="104"/>
                    </a:lnTo>
                    <a:lnTo>
                      <a:pt x="44" y="104"/>
                    </a:lnTo>
                    <a:lnTo>
                      <a:pt x="44" y="112"/>
                    </a:lnTo>
                    <a:lnTo>
                      <a:pt x="44" y="112"/>
                    </a:lnTo>
                    <a:lnTo>
                      <a:pt x="44" y="116"/>
                    </a:lnTo>
                    <a:lnTo>
                      <a:pt x="44" y="116"/>
                    </a:lnTo>
                    <a:lnTo>
                      <a:pt x="44" y="116"/>
                    </a:lnTo>
                    <a:lnTo>
                      <a:pt x="40" y="116"/>
                    </a:lnTo>
                    <a:lnTo>
                      <a:pt x="40" y="116"/>
                    </a:lnTo>
                    <a:lnTo>
                      <a:pt x="40" y="116"/>
                    </a:lnTo>
                    <a:lnTo>
                      <a:pt x="38" y="116"/>
                    </a:lnTo>
                    <a:lnTo>
                      <a:pt x="38" y="116"/>
                    </a:lnTo>
                    <a:lnTo>
                      <a:pt x="38" y="120"/>
                    </a:lnTo>
                    <a:lnTo>
                      <a:pt x="38" y="120"/>
                    </a:lnTo>
                    <a:lnTo>
                      <a:pt x="38" y="120"/>
                    </a:lnTo>
                    <a:lnTo>
                      <a:pt x="38" y="124"/>
                    </a:lnTo>
                    <a:lnTo>
                      <a:pt x="34" y="124"/>
                    </a:lnTo>
                    <a:lnTo>
                      <a:pt x="34" y="124"/>
                    </a:lnTo>
                    <a:lnTo>
                      <a:pt x="34" y="124"/>
                    </a:lnTo>
                    <a:lnTo>
                      <a:pt x="38" y="124"/>
                    </a:lnTo>
                    <a:lnTo>
                      <a:pt x="38" y="124"/>
                    </a:lnTo>
                    <a:lnTo>
                      <a:pt x="38" y="124"/>
                    </a:lnTo>
                    <a:lnTo>
                      <a:pt x="38" y="128"/>
                    </a:lnTo>
                    <a:lnTo>
                      <a:pt x="38" y="128"/>
                    </a:lnTo>
                    <a:lnTo>
                      <a:pt x="38" y="128"/>
                    </a:lnTo>
                    <a:lnTo>
                      <a:pt x="38" y="132"/>
                    </a:lnTo>
                    <a:lnTo>
                      <a:pt x="38" y="132"/>
                    </a:lnTo>
                    <a:lnTo>
                      <a:pt x="38" y="132"/>
                    </a:lnTo>
                    <a:lnTo>
                      <a:pt x="38" y="132"/>
                    </a:lnTo>
                    <a:lnTo>
                      <a:pt x="38" y="134"/>
                    </a:lnTo>
                    <a:lnTo>
                      <a:pt x="38" y="134"/>
                    </a:lnTo>
                    <a:lnTo>
                      <a:pt x="34" y="134"/>
                    </a:lnTo>
                    <a:lnTo>
                      <a:pt x="34" y="134"/>
                    </a:lnTo>
                    <a:lnTo>
                      <a:pt x="34" y="132"/>
                    </a:lnTo>
                    <a:lnTo>
                      <a:pt x="34" y="132"/>
                    </a:lnTo>
                    <a:lnTo>
                      <a:pt x="34" y="132"/>
                    </a:lnTo>
                    <a:lnTo>
                      <a:pt x="34" y="132"/>
                    </a:lnTo>
                    <a:lnTo>
                      <a:pt x="34" y="132"/>
                    </a:lnTo>
                    <a:lnTo>
                      <a:pt x="34" y="128"/>
                    </a:lnTo>
                    <a:lnTo>
                      <a:pt x="34" y="128"/>
                    </a:lnTo>
                    <a:lnTo>
                      <a:pt x="34" y="128"/>
                    </a:lnTo>
                    <a:lnTo>
                      <a:pt x="34" y="128"/>
                    </a:lnTo>
                    <a:lnTo>
                      <a:pt x="34" y="128"/>
                    </a:lnTo>
                    <a:lnTo>
                      <a:pt x="34" y="128"/>
                    </a:lnTo>
                    <a:lnTo>
                      <a:pt x="30" y="124"/>
                    </a:lnTo>
                    <a:lnTo>
                      <a:pt x="30" y="124"/>
                    </a:lnTo>
                    <a:lnTo>
                      <a:pt x="30" y="124"/>
                    </a:lnTo>
                    <a:lnTo>
                      <a:pt x="30" y="120"/>
                    </a:lnTo>
                    <a:lnTo>
                      <a:pt x="26" y="120"/>
                    </a:lnTo>
                    <a:lnTo>
                      <a:pt x="26" y="120"/>
                    </a:lnTo>
                    <a:lnTo>
                      <a:pt x="26" y="120"/>
                    </a:lnTo>
                    <a:lnTo>
                      <a:pt x="26" y="120"/>
                    </a:lnTo>
                    <a:lnTo>
                      <a:pt x="26" y="120"/>
                    </a:lnTo>
                    <a:lnTo>
                      <a:pt x="26" y="120"/>
                    </a:lnTo>
                    <a:lnTo>
                      <a:pt x="26" y="120"/>
                    </a:lnTo>
                    <a:lnTo>
                      <a:pt x="26" y="120"/>
                    </a:lnTo>
                    <a:lnTo>
                      <a:pt x="26" y="116"/>
                    </a:lnTo>
                    <a:lnTo>
                      <a:pt x="26" y="116"/>
                    </a:lnTo>
                    <a:lnTo>
                      <a:pt x="26" y="116"/>
                    </a:lnTo>
                    <a:lnTo>
                      <a:pt x="26" y="116"/>
                    </a:lnTo>
                    <a:lnTo>
                      <a:pt x="26" y="116"/>
                    </a:lnTo>
                    <a:lnTo>
                      <a:pt x="22" y="112"/>
                    </a:lnTo>
                    <a:lnTo>
                      <a:pt x="22" y="112"/>
                    </a:lnTo>
                    <a:lnTo>
                      <a:pt x="22" y="112"/>
                    </a:lnTo>
                    <a:lnTo>
                      <a:pt x="22" y="112"/>
                    </a:lnTo>
                    <a:lnTo>
                      <a:pt x="22" y="112"/>
                    </a:lnTo>
                    <a:lnTo>
                      <a:pt x="22" y="112"/>
                    </a:lnTo>
                    <a:lnTo>
                      <a:pt x="22" y="108"/>
                    </a:lnTo>
                    <a:lnTo>
                      <a:pt x="22" y="108"/>
                    </a:lnTo>
                    <a:lnTo>
                      <a:pt x="22" y="108"/>
                    </a:lnTo>
                    <a:lnTo>
                      <a:pt x="22" y="108"/>
                    </a:lnTo>
                    <a:lnTo>
                      <a:pt x="22" y="108"/>
                    </a:lnTo>
                    <a:lnTo>
                      <a:pt x="22" y="108"/>
                    </a:lnTo>
                    <a:lnTo>
                      <a:pt x="26" y="108"/>
                    </a:lnTo>
                    <a:lnTo>
                      <a:pt x="26" y="104"/>
                    </a:lnTo>
                    <a:lnTo>
                      <a:pt x="26" y="104"/>
                    </a:lnTo>
                    <a:lnTo>
                      <a:pt x="26" y="104"/>
                    </a:lnTo>
                    <a:lnTo>
                      <a:pt x="26" y="104"/>
                    </a:lnTo>
                    <a:lnTo>
                      <a:pt x="26" y="104"/>
                    </a:lnTo>
                    <a:lnTo>
                      <a:pt x="26" y="102"/>
                    </a:lnTo>
                    <a:lnTo>
                      <a:pt x="26" y="102"/>
                    </a:lnTo>
                    <a:lnTo>
                      <a:pt x="26" y="102"/>
                    </a:lnTo>
                    <a:lnTo>
                      <a:pt x="26" y="102"/>
                    </a:lnTo>
                    <a:lnTo>
                      <a:pt x="26" y="102"/>
                    </a:lnTo>
                    <a:lnTo>
                      <a:pt x="26" y="102"/>
                    </a:lnTo>
                    <a:lnTo>
                      <a:pt x="26" y="102"/>
                    </a:lnTo>
                    <a:lnTo>
                      <a:pt x="26" y="102"/>
                    </a:lnTo>
                    <a:lnTo>
                      <a:pt x="26" y="98"/>
                    </a:lnTo>
                    <a:lnTo>
                      <a:pt x="26" y="98"/>
                    </a:lnTo>
                    <a:lnTo>
                      <a:pt x="26" y="94"/>
                    </a:lnTo>
                    <a:lnTo>
                      <a:pt x="26" y="94"/>
                    </a:lnTo>
                    <a:lnTo>
                      <a:pt x="26" y="90"/>
                    </a:lnTo>
                    <a:lnTo>
                      <a:pt x="26" y="90"/>
                    </a:lnTo>
                    <a:lnTo>
                      <a:pt x="26" y="90"/>
                    </a:lnTo>
                    <a:lnTo>
                      <a:pt x="26" y="90"/>
                    </a:lnTo>
                    <a:lnTo>
                      <a:pt x="26" y="86"/>
                    </a:lnTo>
                    <a:lnTo>
                      <a:pt x="26" y="86"/>
                    </a:lnTo>
                    <a:lnTo>
                      <a:pt x="26" y="86"/>
                    </a:lnTo>
                    <a:lnTo>
                      <a:pt x="26" y="86"/>
                    </a:lnTo>
                    <a:lnTo>
                      <a:pt x="22" y="86"/>
                    </a:lnTo>
                    <a:lnTo>
                      <a:pt x="22" y="86"/>
                    </a:lnTo>
                    <a:lnTo>
                      <a:pt x="22" y="86"/>
                    </a:lnTo>
                    <a:lnTo>
                      <a:pt x="18" y="86"/>
                    </a:lnTo>
                    <a:lnTo>
                      <a:pt x="14" y="86"/>
                    </a:lnTo>
                    <a:lnTo>
                      <a:pt x="14" y="86"/>
                    </a:lnTo>
                    <a:lnTo>
                      <a:pt x="14" y="86"/>
                    </a:lnTo>
                    <a:lnTo>
                      <a:pt x="10" y="86"/>
                    </a:lnTo>
                    <a:lnTo>
                      <a:pt x="10" y="82"/>
                    </a:lnTo>
                    <a:lnTo>
                      <a:pt x="10" y="82"/>
                    </a:lnTo>
                    <a:lnTo>
                      <a:pt x="6" y="82"/>
                    </a:lnTo>
                    <a:lnTo>
                      <a:pt x="6" y="78"/>
                    </a:lnTo>
                    <a:lnTo>
                      <a:pt x="6" y="78"/>
                    </a:lnTo>
                    <a:lnTo>
                      <a:pt x="6" y="78"/>
                    </a:lnTo>
                    <a:lnTo>
                      <a:pt x="6" y="78"/>
                    </a:lnTo>
                    <a:close/>
                    <a:moveTo>
                      <a:pt x="26" y="46"/>
                    </a:moveTo>
                    <a:lnTo>
                      <a:pt x="26" y="46"/>
                    </a:lnTo>
                    <a:lnTo>
                      <a:pt x="26" y="46"/>
                    </a:lnTo>
                    <a:lnTo>
                      <a:pt x="26" y="46"/>
                    </a:lnTo>
                    <a:lnTo>
                      <a:pt x="26" y="46"/>
                    </a:lnTo>
                    <a:lnTo>
                      <a:pt x="26" y="46"/>
                    </a:lnTo>
                    <a:close/>
                    <a:moveTo>
                      <a:pt x="30" y="46"/>
                    </a:moveTo>
                    <a:lnTo>
                      <a:pt x="30" y="46"/>
                    </a:lnTo>
                    <a:lnTo>
                      <a:pt x="30" y="46"/>
                    </a:lnTo>
                    <a:lnTo>
                      <a:pt x="30" y="46"/>
                    </a:lnTo>
                    <a:lnTo>
                      <a:pt x="30" y="46"/>
                    </a:lnTo>
                    <a:lnTo>
                      <a:pt x="30" y="46"/>
                    </a:lnTo>
                    <a:lnTo>
                      <a:pt x="30" y="46"/>
                    </a:lnTo>
                    <a:lnTo>
                      <a:pt x="30" y="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9" name="Freeform 156">
                <a:extLst>
                  <a:ext uri="{FF2B5EF4-FFF2-40B4-BE49-F238E27FC236}">
                    <a16:creationId xmlns:a16="http://schemas.microsoft.com/office/drawing/2014/main" id="{F351A826-4B17-45C6-8B0D-93FD61489FB3}"/>
                  </a:ext>
                </a:extLst>
              </p:cNvPr>
              <p:cNvSpPr>
                <a:spLocks/>
              </p:cNvSpPr>
              <p:nvPr/>
            </p:nvSpPr>
            <p:spPr bwMode="auto">
              <a:xfrm>
                <a:off x="4055104" y="9269595"/>
                <a:ext cx="404279" cy="453072"/>
              </a:xfrm>
              <a:custGeom>
                <a:avLst/>
                <a:gdLst>
                  <a:gd name="T0" fmla="*/ 26 w 232"/>
                  <a:gd name="T1" fmla="*/ 226 h 260"/>
                  <a:gd name="T2" fmla="*/ 18 w 232"/>
                  <a:gd name="T3" fmla="*/ 224 h 260"/>
                  <a:gd name="T4" fmla="*/ 8 w 232"/>
                  <a:gd name="T5" fmla="*/ 224 h 260"/>
                  <a:gd name="T6" fmla="*/ 12 w 232"/>
                  <a:gd name="T7" fmla="*/ 208 h 260"/>
                  <a:gd name="T8" fmla="*/ 0 w 232"/>
                  <a:gd name="T9" fmla="*/ 200 h 260"/>
                  <a:gd name="T10" fmla="*/ 4 w 232"/>
                  <a:gd name="T11" fmla="*/ 190 h 260"/>
                  <a:gd name="T12" fmla="*/ 0 w 232"/>
                  <a:gd name="T13" fmla="*/ 182 h 260"/>
                  <a:gd name="T14" fmla="*/ 8 w 232"/>
                  <a:gd name="T15" fmla="*/ 168 h 260"/>
                  <a:gd name="T16" fmla="*/ 18 w 232"/>
                  <a:gd name="T17" fmla="*/ 174 h 260"/>
                  <a:gd name="T18" fmla="*/ 30 w 232"/>
                  <a:gd name="T19" fmla="*/ 170 h 260"/>
                  <a:gd name="T20" fmla="*/ 42 w 232"/>
                  <a:gd name="T21" fmla="*/ 168 h 260"/>
                  <a:gd name="T22" fmla="*/ 60 w 232"/>
                  <a:gd name="T23" fmla="*/ 168 h 260"/>
                  <a:gd name="T24" fmla="*/ 82 w 232"/>
                  <a:gd name="T25" fmla="*/ 168 h 260"/>
                  <a:gd name="T26" fmla="*/ 98 w 232"/>
                  <a:gd name="T27" fmla="*/ 152 h 260"/>
                  <a:gd name="T28" fmla="*/ 90 w 232"/>
                  <a:gd name="T29" fmla="*/ 122 h 260"/>
                  <a:gd name="T30" fmla="*/ 86 w 232"/>
                  <a:gd name="T31" fmla="*/ 92 h 260"/>
                  <a:gd name="T32" fmla="*/ 86 w 232"/>
                  <a:gd name="T33" fmla="*/ 68 h 260"/>
                  <a:gd name="T34" fmla="*/ 82 w 232"/>
                  <a:gd name="T35" fmla="*/ 42 h 260"/>
                  <a:gd name="T36" fmla="*/ 78 w 232"/>
                  <a:gd name="T37" fmla="*/ 12 h 260"/>
                  <a:gd name="T38" fmla="*/ 90 w 232"/>
                  <a:gd name="T39" fmla="*/ 0 h 260"/>
                  <a:gd name="T40" fmla="*/ 120 w 232"/>
                  <a:gd name="T41" fmla="*/ 12 h 260"/>
                  <a:gd name="T42" fmla="*/ 142 w 232"/>
                  <a:gd name="T43" fmla="*/ 34 h 260"/>
                  <a:gd name="T44" fmla="*/ 164 w 232"/>
                  <a:gd name="T45" fmla="*/ 52 h 260"/>
                  <a:gd name="T46" fmla="*/ 188 w 232"/>
                  <a:gd name="T47" fmla="*/ 72 h 260"/>
                  <a:gd name="T48" fmla="*/ 194 w 232"/>
                  <a:gd name="T49" fmla="*/ 78 h 260"/>
                  <a:gd name="T50" fmla="*/ 206 w 232"/>
                  <a:gd name="T51" fmla="*/ 86 h 260"/>
                  <a:gd name="T52" fmla="*/ 218 w 232"/>
                  <a:gd name="T53" fmla="*/ 96 h 260"/>
                  <a:gd name="T54" fmla="*/ 228 w 232"/>
                  <a:gd name="T55" fmla="*/ 104 h 260"/>
                  <a:gd name="T56" fmla="*/ 232 w 232"/>
                  <a:gd name="T57" fmla="*/ 130 h 260"/>
                  <a:gd name="T58" fmla="*/ 232 w 232"/>
                  <a:gd name="T59" fmla="*/ 152 h 260"/>
                  <a:gd name="T60" fmla="*/ 224 w 232"/>
                  <a:gd name="T61" fmla="*/ 164 h 260"/>
                  <a:gd name="T62" fmla="*/ 214 w 232"/>
                  <a:gd name="T63" fmla="*/ 168 h 260"/>
                  <a:gd name="T64" fmla="*/ 188 w 232"/>
                  <a:gd name="T65" fmla="*/ 174 h 260"/>
                  <a:gd name="T66" fmla="*/ 176 w 232"/>
                  <a:gd name="T67" fmla="*/ 178 h 260"/>
                  <a:gd name="T68" fmla="*/ 164 w 232"/>
                  <a:gd name="T69" fmla="*/ 174 h 260"/>
                  <a:gd name="T70" fmla="*/ 146 w 232"/>
                  <a:gd name="T71" fmla="*/ 186 h 260"/>
                  <a:gd name="T72" fmla="*/ 132 w 232"/>
                  <a:gd name="T73" fmla="*/ 194 h 260"/>
                  <a:gd name="T74" fmla="*/ 128 w 232"/>
                  <a:gd name="T75" fmla="*/ 200 h 260"/>
                  <a:gd name="T76" fmla="*/ 120 w 232"/>
                  <a:gd name="T77" fmla="*/ 204 h 260"/>
                  <a:gd name="T78" fmla="*/ 112 w 232"/>
                  <a:gd name="T79" fmla="*/ 212 h 260"/>
                  <a:gd name="T80" fmla="*/ 104 w 232"/>
                  <a:gd name="T81" fmla="*/ 226 h 260"/>
                  <a:gd name="T82" fmla="*/ 98 w 232"/>
                  <a:gd name="T83" fmla="*/ 242 h 260"/>
                  <a:gd name="T84" fmla="*/ 94 w 232"/>
                  <a:gd name="T85" fmla="*/ 256 h 260"/>
                  <a:gd name="T86" fmla="*/ 82 w 232"/>
                  <a:gd name="T87" fmla="*/ 256 h 260"/>
                  <a:gd name="T88" fmla="*/ 82 w 232"/>
                  <a:gd name="T89" fmla="*/ 250 h 260"/>
                  <a:gd name="T90" fmla="*/ 74 w 232"/>
                  <a:gd name="T91" fmla="*/ 260 h 260"/>
                  <a:gd name="T92" fmla="*/ 60 w 232"/>
                  <a:gd name="T93" fmla="*/ 256 h 260"/>
                  <a:gd name="T94" fmla="*/ 52 w 232"/>
                  <a:gd name="T95" fmla="*/ 250 h 260"/>
                  <a:gd name="T96" fmla="*/ 48 w 232"/>
                  <a:gd name="T97" fmla="*/ 242 h 260"/>
                  <a:gd name="T98" fmla="*/ 44 w 232"/>
                  <a:gd name="T99" fmla="*/ 234 h 260"/>
                  <a:gd name="T100" fmla="*/ 42 w 232"/>
                  <a:gd name="T101" fmla="*/ 220 h 260"/>
                  <a:gd name="T102" fmla="*/ 34 w 232"/>
                  <a:gd name="T103"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0">
                    <a:moveTo>
                      <a:pt x="34" y="226"/>
                    </a:moveTo>
                    <a:lnTo>
                      <a:pt x="30" y="226"/>
                    </a:lnTo>
                    <a:lnTo>
                      <a:pt x="30" y="224"/>
                    </a:lnTo>
                    <a:lnTo>
                      <a:pt x="26" y="224"/>
                    </a:lnTo>
                    <a:lnTo>
                      <a:pt x="26" y="226"/>
                    </a:lnTo>
                    <a:lnTo>
                      <a:pt x="22" y="226"/>
                    </a:lnTo>
                    <a:lnTo>
                      <a:pt x="22" y="230"/>
                    </a:lnTo>
                    <a:lnTo>
                      <a:pt x="18" y="230"/>
                    </a:lnTo>
                    <a:lnTo>
                      <a:pt x="18" y="226"/>
                    </a:lnTo>
                    <a:lnTo>
                      <a:pt x="18" y="224"/>
                    </a:lnTo>
                    <a:lnTo>
                      <a:pt x="14" y="224"/>
                    </a:lnTo>
                    <a:lnTo>
                      <a:pt x="14" y="226"/>
                    </a:lnTo>
                    <a:lnTo>
                      <a:pt x="12" y="226"/>
                    </a:lnTo>
                    <a:lnTo>
                      <a:pt x="8" y="226"/>
                    </a:lnTo>
                    <a:lnTo>
                      <a:pt x="8" y="224"/>
                    </a:lnTo>
                    <a:lnTo>
                      <a:pt x="12" y="224"/>
                    </a:lnTo>
                    <a:lnTo>
                      <a:pt x="12" y="220"/>
                    </a:lnTo>
                    <a:lnTo>
                      <a:pt x="12" y="216"/>
                    </a:lnTo>
                    <a:lnTo>
                      <a:pt x="12" y="212"/>
                    </a:lnTo>
                    <a:lnTo>
                      <a:pt x="12" y="208"/>
                    </a:lnTo>
                    <a:lnTo>
                      <a:pt x="8" y="208"/>
                    </a:lnTo>
                    <a:lnTo>
                      <a:pt x="8" y="204"/>
                    </a:lnTo>
                    <a:lnTo>
                      <a:pt x="4" y="204"/>
                    </a:lnTo>
                    <a:lnTo>
                      <a:pt x="4" y="200"/>
                    </a:lnTo>
                    <a:lnTo>
                      <a:pt x="0" y="200"/>
                    </a:lnTo>
                    <a:lnTo>
                      <a:pt x="0" y="196"/>
                    </a:lnTo>
                    <a:lnTo>
                      <a:pt x="4" y="196"/>
                    </a:lnTo>
                    <a:lnTo>
                      <a:pt x="4" y="194"/>
                    </a:lnTo>
                    <a:lnTo>
                      <a:pt x="0" y="194"/>
                    </a:lnTo>
                    <a:lnTo>
                      <a:pt x="4" y="190"/>
                    </a:lnTo>
                    <a:lnTo>
                      <a:pt x="0" y="190"/>
                    </a:lnTo>
                    <a:lnTo>
                      <a:pt x="0" y="186"/>
                    </a:lnTo>
                    <a:lnTo>
                      <a:pt x="0" y="182"/>
                    </a:lnTo>
                    <a:lnTo>
                      <a:pt x="0" y="178"/>
                    </a:lnTo>
                    <a:lnTo>
                      <a:pt x="0" y="182"/>
                    </a:lnTo>
                    <a:lnTo>
                      <a:pt x="4" y="178"/>
                    </a:lnTo>
                    <a:lnTo>
                      <a:pt x="4" y="174"/>
                    </a:lnTo>
                    <a:lnTo>
                      <a:pt x="4" y="170"/>
                    </a:lnTo>
                    <a:lnTo>
                      <a:pt x="4" y="168"/>
                    </a:lnTo>
                    <a:lnTo>
                      <a:pt x="8" y="168"/>
                    </a:lnTo>
                    <a:lnTo>
                      <a:pt x="8" y="164"/>
                    </a:lnTo>
                    <a:lnTo>
                      <a:pt x="12" y="164"/>
                    </a:lnTo>
                    <a:lnTo>
                      <a:pt x="12" y="168"/>
                    </a:lnTo>
                    <a:lnTo>
                      <a:pt x="14" y="170"/>
                    </a:lnTo>
                    <a:lnTo>
                      <a:pt x="18" y="174"/>
                    </a:lnTo>
                    <a:lnTo>
                      <a:pt x="18" y="170"/>
                    </a:lnTo>
                    <a:lnTo>
                      <a:pt x="18" y="168"/>
                    </a:lnTo>
                    <a:lnTo>
                      <a:pt x="22" y="168"/>
                    </a:lnTo>
                    <a:lnTo>
                      <a:pt x="26" y="168"/>
                    </a:lnTo>
                    <a:lnTo>
                      <a:pt x="30" y="170"/>
                    </a:lnTo>
                    <a:lnTo>
                      <a:pt x="34" y="170"/>
                    </a:lnTo>
                    <a:lnTo>
                      <a:pt x="34" y="168"/>
                    </a:lnTo>
                    <a:lnTo>
                      <a:pt x="38" y="168"/>
                    </a:lnTo>
                    <a:lnTo>
                      <a:pt x="42" y="164"/>
                    </a:lnTo>
                    <a:lnTo>
                      <a:pt x="42" y="168"/>
                    </a:lnTo>
                    <a:lnTo>
                      <a:pt x="44" y="168"/>
                    </a:lnTo>
                    <a:lnTo>
                      <a:pt x="48" y="168"/>
                    </a:lnTo>
                    <a:lnTo>
                      <a:pt x="52" y="168"/>
                    </a:lnTo>
                    <a:lnTo>
                      <a:pt x="56" y="168"/>
                    </a:lnTo>
                    <a:lnTo>
                      <a:pt x="60" y="168"/>
                    </a:lnTo>
                    <a:lnTo>
                      <a:pt x="64" y="168"/>
                    </a:lnTo>
                    <a:lnTo>
                      <a:pt x="68" y="168"/>
                    </a:lnTo>
                    <a:lnTo>
                      <a:pt x="72" y="168"/>
                    </a:lnTo>
                    <a:lnTo>
                      <a:pt x="78" y="168"/>
                    </a:lnTo>
                    <a:lnTo>
                      <a:pt x="82" y="168"/>
                    </a:lnTo>
                    <a:lnTo>
                      <a:pt x="86" y="168"/>
                    </a:lnTo>
                    <a:lnTo>
                      <a:pt x="94" y="168"/>
                    </a:lnTo>
                    <a:lnTo>
                      <a:pt x="94" y="160"/>
                    </a:lnTo>
                    <a:lnTo>
                      <a:pt x="98" y="156"/>
                    </a:lnTo>
                    <a:lnTo>
                      <a:pt x="98" y="152"/>
                    </a:lnTo>
                    <a:lnTo>
                      <a:pt x="94" y="148"/>
                    </a:lnTo>
                    <a:lnTo>
                      <a:pt x="94" y="144"/>
                    </a:lnTo>
                    <a:lnTo>
                      <a:pt x="90" y="134"/>
                    </a:lnTo>
                    <a:lnTo>
                      <a:pt x="90" y="126"/>
                    </a:lnTo>
                    <a:lnTo>
                      <a:pt x="90" y="122"/>
                    </a:lnTo>
                    <a:lnTo>
                      <a:pt x="90" y="118"/>
                    </a:lnTo>
                    <a:lnTo>
                      <a:pt x="90" y="112"/>
                    </a:lnTo>
                    <a:lnTo>
                      <a:pt x="90" y="104"/>
                    </a:lnTo>
                    <a:lnTo>
                      <a:pt x="90" y="100"/>
                    </a:lnTo>
                    <a:lnTo>
                      <a:pt x="86" y="92"/>
                    </a:lnTo>
                    <a:lnTo>
                      <a:pt x="86" y="86"/>
                    </a:lnTo>
                    <a:lnTo>
                      <a:pt x="86" y="78"/>
                    </a:lnTo>
                    <a:lnTo>
                      <a:pt x="86" y="74"/>
                    </a:lnTo>
                    <a:lnTo>
                      <a:pt x="86" y="72"/>
                    </a:lnTo>
                    <a:lnTo>
                      <a:pt x="86" y="68"/>
                    </a:lnTo>
                    <a:lnTo>
                      <a:pt x="86" y="64"/>
                    </a:lnTo>
                    <a:lnTo>
                      <a:pt x="86" y="60"/>
                    </a:lnTo>
                    <a:lnTo>
                      <a:pt x="82" y="56"/>
                    </a:lnTo>
                    <a:lnTo>
                      <a:pt x="82" y="52"/>
                    </a:lnTo>
                    <a:lnTo>
                      <a:pt x="82" y="42"/>
                    </a:lnTo>
                    <a:lnTo>
                      <a:pt x="82" y="38"/>
                    </a:lnTo>
                    <a:lnTo>
                      <a:pt x="82" y="30"/>
                    </a:lnTo>
                    <a:lnTo>
                      <a:pt x="82" y="22"/>
                    </a:lnTo>
                    <a:lnTo>
                      <a:pt x="78" y="16"/>
                    </a:lnTo>
                    <a:lnTo>
                      <a:pt x="78" y="12"/>
                    </a:lnTo>
                    <a:lnTo>
                      <a:pt x="78" y="8"/>
                    </a:lnTo>
                    <a:lnTo>
                      <a:pt x="78" y="0"/>
                    </a:lnTo>
                    <a:lnTo>
                      <a:pt x="82" y="0"/>
                    </a:lnTo>
                    <a:lnTo>
                      <a:pt x="86" y="0"/>
                    </a:lnTo>
                    <a:lnTo>
                      <a:pt x="90" y="0"/>
                    </a:lnTo>
                    <a:lnTo>
                      <a:pt x="102" y="0"/>
                    </a:lnTo>
                    <a:lnTo>
                      <a:pt x="104" y="0"/>
                    </a:lnTo>
                    <a:lnTo>
                      <a:pt x="108" y="4"/>
                    </a:lnTo>
                    <a:lnTo>
                      <a:pt x="112" y="8"/>
                    </a:lnTo>
                    <a:lnTo>
                      <a:pt x="120" y="12"/>
                    </a:lnTo>
                    <a:lnTo>
                      <a:pt x="124" y="16"/>
                    </a:lnTo>
                    <a:lnTo>
                      <a:pt x="128" y="18"/>
                    </a:lnTo>
                    <a:lnTo>
                      <a:pt x="132" y="22"/>
                    </a:lnTo>
                    <a:lnTo>
                      <a:pt x="138" y="26"/>
                    </a:lnTo>
                    <a:lnTo>
                      <a:pt x="142" y="34"/>
                    </a:lnTo>
                    <a:lnTo>
                      <a:pt x="146" y="38"/>
                    </a:lnTo>
                    <a:lnTo>
                      <a:pt x="154" y="42"/>
                    </a:lnTo>
                    <a:lnTo>
                      <a:pt x="158" y="44"/>
                    </a:lnTo>
                    <a:lnTo>
                      <a:pt x="160" y="48"/>
                    </a:lnTo>
                    <a:lnTo>
                      <a:pt x="164" y="52"/>
                    </a:lnTo>
                    <a:lnTo>
                      <a:pt x="172" y="56"/>
                    </a:lnTo>
                    <a:lnTo>
                      <a:pt x="176" y="60"/>
                    </a:lnTo>
                    <a:lnTo>
                      <a:pt x="180" y="60"/>
                    </a:lnTo>
                    <a:lnTo>
                      <a:pt x="184" y="68"/>
                    </a:lnTo>
                    <a:lnTo>
                      <a:pt x="188" y="72"/>
                    </a:lnTo>
                    <a:lnTo>
                      <a:pt x="190" y="72"/>
                    </a:lnTo>
                    <a:lnTo>
                      <a:pt x="190" y="74"/>
                    </a:lnTo>
                    <a:lnTo>
                      <a:pt x="188" y="74"/>
                    </a:lnTo>
                    <a:lnTo>
                      <a:pt x="190" y="78"/>
                    </a:lnTo>
                    <a:lnTo>
                      <a:pt x="194" y="78"/>
                    </a:lnTo>
                    <a:lnTo>
                      <a:pt x="194" y="82"/>
                    </a:lnTo>
                    <a:lnTo>
                      <a:pt x="198" y="82"/>
                    </a:lnTo>
                    <a:lnTo>
                      <a:pt x="198" y="86"/>
                    </a:lnTo>
                    <a:lnTo>
                      <a:pt x="202" y="86"/>
                    </a:lnTo>
                    <a:lnTo>
                      <a:pt x="206" y="86"/>
                    </a:lnTo>
                    <a:lnTo>
                      <a:pt x="206" y="88"/>
                    </a:lnTo>
                    <a:lnTo>
                      <a:pt x="210" y="88"/>
                    </a:lnTo>
                    <a:lnTo>
                      <a:pt x="214" y="88"/>
                    </a:lnTo>
                    <a:lnTo>
                      <a:pt x="218" y="92"/>
                    </a:lnTo>
                    <a:lnTo>
                      <a:pt x="218" y="96"/>
                    </a:lnTo>
                    <a:lnTo>
                      <a:pt x="218" y="100"/>
                    </a:lnTo>
                    <a:lnTo>
                      <a:pt x="218" y="104"/>
                    </a:lnTo>
                    <a:lnTo>
                      <a:pt x="220" y="108"/>
                    </a:lnTo>
                    <a:lnTo>
                      <a:pt x="224" y="104"/>
                    </a:lnTo>
                    <a:lnTo>
                      <a:pt x="228" y="104"/>
                    </a:lnTo>
                    <a:lnTo>
                      <a:pt x="232" y="104"/>
                    </a:lnTo>
                    <a:lnTo>
                      <a:pt x="232" y="108"/>
                    </a:lnTo>
                    <a:lnTo>
                      <a:pt x="232" y="112"/>
                    </a:lnTo>
                    <a:lnTo>
                      <a:pt x="232" y="122"/>
                    </a:lnTo>
                    <a:lnTo>
                      <a:pt x="232" y="130"/>
                    </a:lnTo>
                    <a:lnTo>
                      <a:pt x="232" y="134"/>
                    </a:lnTo>
                    <a:lnTo>
                      <a:pt x="232" y="138"/>
                    </a:lnTo>
                    <a:lnTo>
                      <a:pt x="232" y="142"/>
                    </a:lnTo>
                    <a:lnTo>
                      <a:pt x="232" y="144"/>
                    </a:lnTo>
                    <a:lnTo>
                      <a:pt x="232" y="152"/>
                    </a:lnTo>
                    <a:lnTo>
                      <a:pt x="228" y="152"/>
                    </a:lnTo>
                    <a:lnTo>
                      <a:pt x="228" y="156"/>
                    </a:lnTo>
                    <a:lnTo>
                      <a:pt x="228" y="160"/>
                    </a:lnTo>
                    <a:lnTo>
                      <a:pt x="228" y="164"/>
                    </a:lnTo>
                    <a:lnTo>
                      <a:pt x="224" y="164"/>
                    </a:lnTo>
                    <a:lnTo>
                      <a:pt x="224" y="168"/>
                    </a:lnTo>
                    <a:lnTo>
                      <a:pt x="220" y="168"/>
                    </a:lnTo>
                    <a:lnTo>
                      <a:pt x="220" y="170"/>
                    </a:lnTo>
                    <a:lnTo>
                      <a:pt x="218" y="168"/>
                    </a:lnTo>
                    <a:lnTo>
                      <a:pt x="214" y="168"/>
                    </a:lnTo>
                    <a:lnTo>
                      <a:pt x="214" y="170"/>
                    </a:lnTo>
                    <a:lnTo>
                      <a:pt x="210" y="170"/>
                    </a:lnTo>
                    <a:lnTo>
                      <a:pt x="198" y="170"/>
                    </a:lnTo>
                    <a:lnTo>
                      <a:pt x="190" y="170"/>
                    </a:lnTo>
                    <a:lnTo>
                      <a:pt x="188" y="174"/>
                    </a:lnTo>
                    <a:lnTo>
                      <a:pt x="184" y="178"/>
                    </a:lnTo>
                    <a:lnTo>
                      <a:pt x="180" y="178"/>
                    </a:lnTo>
                    <a:lnTo>
                      <a:pt x="180" y="174"/>
                    </a:lnTo>
                    <a:lnTo>
                      <a:pt x="180" y="178"/>
                    </a:lnTo>
                    <a:lnTo>
                      <a:pt x="176" y="178"/>
                    </a:lnTo>
                    <a:lnTo>
                      <a:pt x="176" y="174"/>
                    </a:lnTo>
                    <a:lnTo>
                      <a:pt x="176" y="178"/>
                    </a:lnTo>
                    <a:lnTo>
                      <a:pt x="172" y="174"/>
                    </a:lnTo>
                    <a:lnTo>
                      <a:pt x="168" y="174"/>
                    </a:lnTo>
                    <a:lnTo>
                      <a:pt x="164" y="174"/>
                    </a:lnTo>
                    <a:lnTo>
                      <a:pt x="160" y="174"/>
                    </a:lnTo>
                    <a:lnTo>
                      <a:pt x="158" y="178"/>
                    </a:lnTo>
                    <a:lnTo>
                      <a:pt x="154" y="182"/>
                    </a:lnTo>
                    <a:lnTo>
                      <a:pt x="150" y="186"/>
                    </a:lnTo>
                    <a:lnTo>
                      <a:pt x="146" y="186"/>
                    </a:lnTo>
                    <a:lnTo>
                      <a:pt x="142" y="186"/>
                    </a:lnTo>
                    <a:lnTo>
                      <a:pt x="142" y="190"/>
                    </a:lnTo>
                    <a:lnTo>
                      <a:pt x="138" y="190"/>
                    </a:lnTo>
                    <a:lnTo>
                      <a:pt x="134" y="190"/>
                    </a:lnTo>
                    <a:lnTo>
                      <a:pt x="132" y="194"/>
                    </a:lnTo>
                    <a:lnTo>
                      <a:pt x="132" y="196"/>
                    </a:lnTo>
                    <a:lnTo>
                      <a:pt x="132" y="200"/>
                    </a:lnTo>
                    <a:lnTo>
                      <a:pt x="128" y="200"/>
                    </a:lnTo>
                    <a:lnTo>
                      <a:pt x="128" y="196"/>
                    </a:lnTo>
                    <a:lnTo>
                      <a:pt x="128" y="200"/>
                    </a:lnTo>
                    <a:lnTo>
                      <a:pt x="128" y="204"/>
                    </a:lnTo>
                    <a:lnTo>
                      <a:pt x="124" y="204"/>
                    </a:lnTo>
                    <a:lnTo>
                      <a:pt x="124" y="208"/>
                    </a:lnTo>
                    <a:lnTo>
                      <a:pt x="120" y="208"/>
                    </a:lnTo>
                    <a:lnTo>
                      <a:pt x="120" y="204"/>
                    </a:lnTo>
                    <a:lnTo>
                      <a:pt x="116" y="204"/>
                    </a:lnTo>
                    <a:lnTo>
                      <a:pt x="116" y="200"/>
                    </a:lnTo>
                    <a:lnTo>
                      <a:pt x="112" y="204"/>
                    </a:lnTo>
                    <a:lnTo>
                      <a:pt x="112" y="208"/>
                    </a:lnTo>
                    <a:lnTo>
                      <a:pt x="112" y="212"/>
                    </a:lnTo>
                    <a:lnTo>
                      <a:pt x="112" y="216"/>
                    </a:lnTo>
                    <a:lnTo>
                      <a:pt x="108" y="216"/>
                    </a:lnTo>
                    <a:lnTo>
                      <a:pt x="108" y="220"/>
                    </a:lnTo>
                    <a:lnTo>
                      <a:pt x="108" y="224"/>
                    </a:lnTo>
                    <a:lnTo>
                      <a:pt x="104" y="226"/>
                    </a:lnTo>
                    <a:lnTo>
                      <a:pt x="102" y="226"/>
                    </a:lnTo>
                    <a:lnTo>
                      <a:pt x="98" y="230"/>
                    </a:lnTo>
                    <a:lnTo>
                      <a:pt x="98" y="234"/>
                    </a:lnTo>
                    <a:lnTo>
                      <a:pt x="98" y="238"/>
                    </a:lnTo>
                    <a:lnTo>
                      <a:pt x="98" y="242"/>
                    </a:lnTo>
                    <a:lnTo>
                      <a:pt x="98" y="246"/>
                    </a:lnTo>
                    <a:lnTo>
                      <a:pt x="94" y="246"/>
                    </a:lnTo>
                    <a:lnTo>
                      <a:pt x="94" y="250"/>
                    </a:lnTo>
                    <a:lnTo>
                      <a:pt x="94" y="252"/>
                    </a:lnTo>
                    <a:lnTo>
                      <a:pt x="94" y="256"/>
                    </a:lnTo>
                    <a:lnTo>
                      <a:pt x="94" y="252"/>
                    </a:lnTo>
                    <a:lnTo>
                      <a:pt x="90" y="256"/>
                    </a:lnTo>
                    <a:lnTo>
                      <a:pt x="86" y="256"/>
                    </a:lnTo>
                    <a:lnTo>
                      <a:pt x="86" y="260"/>
                    </a:lnTo>
                    <a:lnTo>
                      <a:pt x="82" y="256"/>
                    </a:lnTo>
                    <a:lnTo>
                      <a:pt x="86" y="256"/>
                    </a:lnTo>
                    <a:lnTo>
                      <a:pt x="86" y="252"/>
                    </a:lnTo>
                    <a:lnTo>
                      <a:pt x="82" y="252"/>
                    </a:lnTo>
                    <a:lnTo>
                      <a:pt x="86" y="252"/>
                    </a:lnTo>
                    <a:lnTo>
                      <a:pt x="82" y="250"/>
                    </a:lnTo>
                    <a:lnTo>
                      <a:pt x="82" y="252"/>
                    </a:lnTo>
                    <a:lnTo>
                      <a:pt x="78" y="252"/>
                    </a:lnTo>
                    <a:lnTo>
                      <a:pt x="78" y="256"/>
                    </a:lnTo>
                    <a:lnTo>
                      <a:pt x="74" y="256"/>
                    </a:lnTo>
                    <a:lnTo>
                      <a:pt x="74" y="260"/>
                    </a:lnTo>
                    <a:lnTo>
                      <a:pt x="72" y="260"/>
                    </a:lnTo>
                    <a:lnTo>
                      <a:pt x="72" y="256"/>
                    </a:lnTo>
                    <a:lnTo>
                      <a:pt x="68" y="256"/>
                    </a:lnTo>
                    <a:lnTo>
                      <a:pt x="64" y="256"/>
                    </a:lnTo>
                    <a:lnTo>
                      <a:pt x="60" y="256"/>
                    </a:lnTo>
                    <a:lnTo>
                      <a:pt x="60" y="260"/>
                    </a:lnTo>
                    <a:lnTo>
                      <a:pt x="60" y="256"/>
                    </a:lnTo>
                    <a:lnTo>
                      <a:pt x="56" y="256"/>
                    </a:lnTo>
                    <a:lnTo>
                      <a:pt x="56" y="252"/>
                    </a:lnTo>
                    <a:lnTo>
                      <a:pt x="52" y="250"/>
                    </a:lnTo>
                    <a:lnTo>
                      <a:pt x="56" y="250"/>
                    </a:lnTo>
                    <a:lnTo>
                      <a:pt x="56" y="246"/>
                    </a:lnTo>
                    <a:lnTo>
                      <a:pt x="52" y="246"/>
                    </a:lnTo>
                    <a:lnTo>
                      <a:pt x="48" y="246"/>
                    </a:lnTo>
                    <a:lnTo>
                      <a:pt x="48" y="242"/>
                    </a:lnTo>
                    <a:lnTo>
                      <a:pt x="52" y="242"/>
                    </a:lnTo>
                    <a:lnTo>
                      <a:pt x="52" y="238"/>
                    </a:lnTo>
                    <a:lnTo>
                      <a:pt x="48" y="238"/>
                    </a:lnTo>
                    <a:lnTo>
                      <a:pt x="48" y="234"/>
                    </a:lnTo>
                    <a:lnTo>
                      <a:pt x="44" y="234"/>
                    </a:lnTo>
                    <a:lnTo>
                      <a:pt x="48" y="230"/>
                    </a:lnTo>
                    <a:lnTo>
                      <a:pt x="48" y="226"/>
                    </a:lnTo>
                    <a:lnTo>
                      <a:pt x="44" y="224"/>
                    </a:lnTo>
                    <a:lnTo>
                      <a:pt x="44" y="220"/>
                    </a:lnTo>
                    <a:lnTo>
                      <a:pt x="42" y="220"/>
                    </a:lnTo>
                    <a:lnTo>
                      <a:pt x="38" y="220"/>
                    </a:lnTo>
                    <a:lnTo>
                      <a:pt x="42" y="220"/>
                    </a:lnTo>
                    <a:lnTo>
                      <a:pt x="42" y="224"/>
                    </a:lnTo>
                    <a:lnTo>
                      <a:pt x="38" y="224"/>
                    </a:lnTo>
                    <a:lnTo>
                      <a:pt x="34" y="226"/>
                    </a:lnTo>
                    <a:lnTo>
                      <a:pt x="34" y="226"/>
                    </a:lnTo>
                    <a:lnTo>
                      <a:pt x="34" y="2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0" name="Freeform 157">
                <a:extLst>
                  <a:ext uri="{FF2B5EF4-FFF2-40B4-BE49-F238E27FC236}">
                    <a16:creationId xmlns:a16="http://schemas.microsoft.com/office/drawing/2014/main" id="{1C4B0462-9A8C-4817-AB57-F339F36FE886}"/>
                  </a:ext>
                </a:extLst>
              </p:cNvPr>
              <p:cNvSpPr>
                <a:spLocks noEditPoints="1"/>
              </p:cNvSpPr>
              <p:nvPr/>
            </p:nvSpPr>
            <p:spPr bwMode="auto">
              <a:xfrm>
                <a:off x="3929638" y="9196406"/>
                <a:ext cx="306695" cy="390339"/>
              </a:xfrm>
              <a:custGeom>
                <a:avLst/>
                <a:gdLst>
                  <a:gd name="T0" fmla="*/ 90 w 176"/>
                  <a:gd name="T1" fmla="*/ 218 h 224"/>
                  <a:gd name="T2" fmla="*/ 84 w 176"/>
                  <a:gd name="T3" fmla="*/ 210 h 224"/>
                  <a:gd name="T4" fmla="*/ 80 w 176"/>
                  <a:gd name="T5" fmla="*/ 206 h 224"/>
                  <a:gd name="T6" fmla="*/ 76 w 176"/>
                  <a:gd name="T7" fmla="*/ 210 h 224"/>
                  <a:gd name="T8" fmla="*/ 76 w 176"/>
                  <a:gd name="T9" fmla="*/ 218 h 224"/>
                  <a:gd name="T10" fmla="*/ 72 w 176"/>
                  <a:gd name="T11" fmla="*/ 220 h 224"/>
                  <a:gd name="T12" fmla="*/ 64 w 176"/>
                  <a:gd name="T13" fmla="*/ 218 h 224"/>
                  <a:gd name="T14" fmla="*/ 60 w 176"/>
                  <a:gd name="T15" fmla="*/ 214 h 224"/>
                  <a:gd name="T16" fmla="*/ 60 w 176"/>
                  <a:gd name="T17" fmla="*/ 210 h 224"/>
                  <a:gd name="T18" fmla="*/ 54 w 176"/>
                  <a:gd name="T19" fmla="*/ 198 h 224"/>
                  <a:gd name="T20" fmla="*/ 50 w 176"/>
                  <a:gd name="T21" fmla="*/ 198 h 224"/>
                  <a:gd name="T22" fmla="*/ 38 w 176"/>
                  <a:gd name="T23" fmla="*/ 190 h 224"/>
                  <a:gd name="T24" fmla="*/ 30 w 176"/>
                  <a:gd name="T25" fmla="*/ 190 h 224"/>
                  <a:gd name="T26" fmla="*/ 26 w 176"/>
                  <a:gd name="T27" fmla="*/ 190 h 224"/>
                  <a:gd name="T28" fmla="*/ 20 w 176"/>
                  <a:gd name="T29" fmla="*/ 190 h 224"/>
                  <a:gd name="T30" fmla="*/ 16 w 176"/>
                  <a:gd name="T31" fmla="*/ 190 h 224"/>
                  <a:gd name="T32" fmla="*/ 12 w 176"/>
                  <a:gd name="T33" fmla="*/ 194 h 224"/>
                  <a:gd name="T34" fmla="*/ 8 w 176"/>
                  <a:gd name="T35" fmla="*/ 194 h 224"/>
                  <a:gd name="T36" fmla="*/ 12 w 176"/>
                  <a:gd name="T37" fmla="*/ 190 h 224"/>
                  <a:gd name="T38" fmla="*/ 16 w 176"/>
                  <a:gd name="T39" fmla="*/ 180 h 224"/>
                  <a:gd name="T40" fmla="*/ 16 w 176"/>
                  <a:gd name="T41" fmla="*/ 172 h 224"/>
                  <a:gd name="T42" fmla="*/ 16 w 176"/>
                  <a:gd name="T43" fmla="*/ 158 h 224"/>
                  <a:gd name="T44" fmla="*/ 16 w 176"/>
                  <a:gd name="T45" fmla="*/ 154 h 224"/>
                  <a:gd name="T46" fmla="*/ 12 w 176"/>
                  <a:gd name="T47" fmla="*/ 146 h 224"/>
                  <a:gd name="T48" fmla="*/ 12 w 176"/>
                  <a:gd name="T49" fmla="*/ 142 h 224"/>
                  <a:gd name="T50" fmla="*/ 12 w 176"/>
                  <a:gd name="T51" fmla="*/ 138 h 224"/>
                  <a:gd name="T52" fmla="*/ 12 w 176"/>
                  <a:gd name="T53" fmla="*/ 138 h 224"/>
                  <a:gd name="T54" fmla="*/ 12 w 176"/>
                  <a:gd name="T55" fmla="*/ 124 h 224"/>
                  <a:gd name="T56" fmla="*/ 8 w 176"/>
                  <a:gd name="T57" fmla="*/ 120 h 224"/>
                  <a:gd name="T58" fmla="*/ 4 w 176"/>
                  <a:gd name="T59" fmla="*/ 114 h 224"/>
                  <a:gd name="T60" fmla="*/ 0 w 176"/>
                  <a:gd name="T61" fmla="*/ 118 h 224"/>
                  <a:gd name="T62" fmla="*/ 4 w 176"/>
                  <a:gd name="T63" fmla="*/ 110 h 224"/>
                  <a:gd name="T64" fmla="*/ 30 w 176"/>
                  <a:gd name="T65" fmla="*/ 110 h 224"/>
                  <a:gd name="T66" fmla="*/ 60 w 176"/>
                  <a:gd name="T67" fmla="*/ 110 h 224"/>
                  <a:gd name="T68" fmla="*/ 56 w 176"/>
                  <a:gd name="T69" fmla="*/ 88 h 224"/>
                  <a:gd name="T70" fmla="*/ 60 w 176"/>
                  <a:gd name="T71" fmla="*/ 80 h 224"/>
                  <a:gd name="T72" fmla="*/ 72 w 176"/>
                  <a:gd name="T73" fmla="*/ 72 h 224"/>
                  <a:gd name="T74" fmla="*/ 72 w 176"/>
                  <a:gd name="T75" fmla="*/ 46 h 224"/>
                  <a:gd name="T76" fmla="*/ 72 w 176"/>
                  <a:gd name="T77" fmla="*/ 30 h 224"/>
                  <a:gd name="T78" fmla="*/ 102 w 176"/>
                  <a:gd name="T79" fmla="*/ 24 h 224"/>
                  <a:gd name="T80" fmla="*/ 120 w 176"/>
                  <a:gd name="T81" fmla="*/ 24 h 224"/>
                  <a:gd name="T82" fmla="*/ 120 w 176"/>
                  <a:gd name="T83" fmla="*/ 0 h 224"/>
                  <a:gd name="T84" fmla="*/ 142 w 176"/>
                  <a:gd name="T85" fmla="*/ 20 h 224"/>
                  <a:gd name="T86" fmla="*/ 166 w 176"/>
                  <a:gd name="T87" fmla="*/ 34 h 224"/>
                  <a:gd name="T88" fmla="*/ 172 w 176"/>
                  <a:gd name="T89" fmla="*/ 42 h 224"/>
                  <a:gd name="T90" fmla="*/ 150 w 176"/>
                  <a:gd name="T91" fmla="*/ 50 h 224"/>
                  <a:gd name="T92" fmla="*/ 154 w 176"/>
                  <a:gd name="T93" fmla="*/ 80 h 224"/>
                  <a:gd name="T94" fmla="*/ 158 w 176"/>
                  <a:gd name="T95" fmla="*/ 110 h 224"/>
                  <a:gd name="T96" fmla="*/ 162 w 176"/>
                  <a:gd name="T97" fmla="*/ 142 h 224"/>
                  <a:gd name="T98" fmla="*/ 162 w 176"/>
                  <a:gd name="T99" fmla="*/ 168 h 224"/>
                  <a:gd name="T100" fmla="*/ 166 w 176"/>
                  <a:gd name="T101" fmla="*/ 202 h 224"/>
                  <a:gd name="T102" fmla="*/ 154 w 176"/>
                  <a:gd name="T103" fmla="*/ 210 h 224"/>
                  <a:gd name="T104" fmla="*/ 132 w 176"/>
                  <a:gd name="T105" fmla="*/ 210 h 224"/>
                  <a:gd name="T106" fmla="*/ 116 w 176"/>
                  <a:gd name="T107" fmla="*/ 210 h 224"/>
                  <a:gd name="T108" fmla="*/ 110 w 176"/>
                  <a:gd name="T109" fmla="*/ 210 h 224"/>
                  <a:gd name="T110" fmla="*/ 106 w 176"/>
                  <a:gd name="T111" fmla="*/ 214 h 224"/>
                  <a:gd name="T112" fmla="*/ 98 w 176"/>
                  <a:gd name="T113" fmla="*/ 210 h 224"/>
                  <a:gd name="T114" fmla="*/ 90 w 176"/>
                  <a:gd name="T115" fmla="*/ 210 h 224"/>
                  <a:gd name="T116" fmla="*/ 12 w 176"/>
                  <a:gd name="T117" fmla="*/ 134 h 224"/>
                  <a:gd name="T118" fmla="*/ 12 w 176"/>
                  <a:gd name="T119" fmla="*/ 138 h 224"/>
                  <a:gd name="T120" fmla="*/ 12 w 176"/>
                  <a:gd name="T121" fmla="*/ 1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224">
                    <a:moveTo>
                      <a:pt x="90" y="210"/>
                    </a:moveTo>
                    <a:lnTo>
                      <a:pt x="90" y="214"/>
                    </a:lnTo>
                    <a:lnTo>
                      <a:pt x="90" y="214"/>
                    </a:lnTo>
                    <a:lnTo>
                      <a:pt x="90" y="214"/>
                    </a:lnTo>
                    <a:lnTo>
                      <a:pt x="90" y="214"/>
                    </a:lnTo>
                    <a:lnTo>
                      <a:pt x="90" y="218"/>
                    </a:lnTo>
                    <a:lnTo>
                      <a:pt x="90" y="218"/>
                    </a:lnTo>
                    <a:lnTo>
                      <a:pt x="86" y="214"/>
                    </a:lnTo>
                    <a:lnTo>
                      <a:pt x="86" y="214"/>
                    </a:lnTo>
                    <a:lnTo>
                      <a:pt x="86" y="214"/>
                    </a:lnTo>
                    <a:lnTo>
                      <a:pt x="86" y="214"/>
                    </a:lnTo>
                    <a:lnTo>
                      <a:pt x="86" y="214"/>
                    </a:lnTo>
                    <a:lnTo>
                      <a:pt x="84" y="210"/>
                    </a:lnTo>
                    <a:lnTo>
                      <a:pt x="84" y="210"/>
                    </a:lnTo>
                    <a:lnTo>
                      <a:pt x="84" y="210"/>
                    </a:lnTo>
                    <a:lnTo>
                      <a:pt x="84" y="210"/>
                    </a:lnTo>
                    <a:lnTo>
                      <a:pt x="84" y="210"/>
                    </a:lnTo>
                    <a:lnTo>
                      <a:pt x="84" y="210"/>
                    </a:lnTo>
                    <a:lnTo>
                      <a:pt x="84" y="206"/>
                    </a:lnTo>
                    <a:lnTo>
                      <a:pt x="84" y="206"/>
                    </a:lnTo>
                    <a:lnTo>
                      <a:pt x="80" y="206"/>
                    </a:lnTo>
                    <a:lnTo>
                      <a:pt x="80" y="210"/>
                    </a:lnTo>
                    <a:lnTo>
                      <a:pt x="80" y="210"/>
                    </a:lnTo>
                    <a:lnTo>
                      <a:pt x="80" y="210"/>
                    </a:lnTo>
                    <a:lnTo>
                      <a:pt x="80" y="210"/>
                    </a:lnTo>
                    <a:lnTo>
                      <a:pt x="80" y="210"/>
                    </a:lnTo>
                    <a:lnTo>
                      <a:pt x="80" y="210"/>
                    </a:lnTo>
                    <a:lnTo>
                      <a:pt x="76" y="210"/>
                    </a:lnTo>
                    <a:lnTo>
                      <a:pt x="76" y="210"/>
                    </a:lnTo>
                    <a:lnTo>
                      <a:pt x="76" y="214"/>
                    </a:lnTo>
                    <a:lnTo>
                      <a:pt x="76" y="214"/>
                    </a:lnTo>
                    <a:lnTo>
                      <a:pt x="76" y="218"/>
                    </a:lnTo>
                    <a:lnTo>
                      <a:pt x="76" y="218"/>
                    </a:lnTo>
                    <a:lnTo>
                      <a:pt x="76" y="218"/>
                    </a:lnTo>
                    <a:lnTo>
                      <a:pt x="76" y="218"/>
                    </a:lnTo>
                    <a:lnTo>
                      <a:pt x="76" y="220"/>
                    </a:lnTo>
                    <a:lnTo>
                      <a:pt x="76" y="220"/>
                    </a:lnTo>
                    <a:lnTo>
                      <a:pt x="76" y="220"/>
                    </a:lnTo>
                    <a:lnTo>
                      <a:pt x="76" y="220"/>
                    </a:lnTo>
                    <a:lnTo>
                      <a:pt x="72" y="224"/>
                    </a:lnTo>
                    <a:lnTo>
                      <a:pt x="72" y="224"/>
                    </a:lnTo>
                    <a:lnTo>
                      <a:pt x="72" y="220"/>
                    </a:lnTo>
                    <a:lnTo>
                      <a:pt x="72" y="220"/>
                    </a:lnTo>
                    <a:lnTo>
                      <a:pt x="68" y="220"/>
                    </a:lnTo>
                    <a:lnTo>
                      <a:pt x="68" y="220"/>
                    </a:lnTo>
                    <a:lnTo>
                      <a:pt x="68" y="220"/>
                    </a:lnTo>
                    <a:lnTo>
                      <a:pt x="68" y="220"/>
                    </a:lnTo>
                    <a:lnTo>
                      <a:pt x="68" y="218"/>
                    </a:lnTo>
                    <a:lnTo>
                      <a:pt x="64" y="218"/>
                    </a:lnTo>
                    <a:lnTo>
                      <a:pt x="64" y="218"/>
                    </a:lnTo>
                    <a:lnTo>
                      <a:pt x="64" y="218"/>
                    </a:lnTo>
                    <a:lnTo>
                      <a:pt x="64" y="218"/>
                    </a:lnTo>
                    <a:lnTo>
                      <a:pt x="60" y="218"/>
                    </a:lnTo>
                    <a:lnTo>
                      <a:pt x="60" y="214"/>
                    </a:lnTo>
                    <a:lnTo>
                      <a:pt x="60" y="214"/>
                    </a:lnTo>
                    <a:lnTo>
                      <a:pt x="60" y="214"/>
                    </a:lnTo>
                    <a:lnTo>
                      <a:pt x="60" y="214"/>
                    </a:lnTo>
                    <a:lnTo>
                      <a:pt x="60" y="214"/>
                    </a:lnTo>
                    <a:lnTo>
                      <a:pt x="60" y="214"/>
                    </a:lnTo>
                    <a:lnTo>
                      <a:pt x="60" y="214"/>
                    </a:lnTo>
                    <a:lnTo>
                      <a:pt x="60" y="214"/>
                    </a:lnTo>
                    <a:lnTo>
                      <a:pt x="60" y="214"/>
                    </a:lnTo>
                    <a:lnTo>
                      <a:pt x="60" y="210"/>
                    </a:lnTo>
                    <a:lnTo>
                      <a:pt x="56" y="210"/>
                    </a:lnTo>
                    <a:lnTo>
                      <a:pt x="56" y="210"/>
                    </a:lnTo>
                    <a:lnTo>
                      <a:pt x="56" y="210"/>
                    </a:lnTo>
                    <a:lnTo>
                      <a:pt x="56" y="206"/>
                    </a:lnTo>
                    <a:lnTo>
                      <a:pt x="56" y="206"/>
                    </a:lnTo>
                    <a:lnTo>
                      <a:pt x="54" y="202"/>
                    </a:lnTo>
                    <a:lnTo>
                      <a:pt x="54" y="198"/>
                    </a:lnTo>
                    <a:lnTo>
                      <a:pt x="54" y="198"/>
                    </a:lnTo>
                    <a:lnTo>
                      <a:pt x="50" y="198"/>
                    </a:lnTo>
                    <a:lnTo>
                      <a:pt x="50" y="198"/>
                    </a:lnTo>
                    <a:lnTo>
                      <a:pt x="50" y="198"/>
                    </a:lnTo>
                    <a:lnTo>
                      <a:pt x="50" y="198"/>
                    </a:lnTo>
                    <a:lnTo>
                      <a:pt x="50" y="198"/>
                    </a:lnTo>
                    <a:lnTo>
                      <a:pt x="50" y="198"/>
                    </a:lnTo>
                    <a:lnTo>
                      <a:pt x="50" y="198"/>
                    </a:lnTo>
                    <a:lnTo>
                      <a:pt x="46" y="198"/>
                    </a:lnTo>
                    <a:lnTo>
                      <a:pt x="46" y="194"/>
                    </a:lnTo>
                    <a:lnTo>
                      <a:pt x="46" y="194"/>
                    </a:lnTo>
                    <a:lnTo>
                      <a:pt x="42" y="190"/>
                    </a:lnTo>
                    <a:lnTo>
                      <a:pt x="42" y="190"/>
                    </a:lnTo>
                    <a:lnTo>
                      <a:pt x="38" y="190"/>
                    </a:lnTo>
                    <a:lnTo>
                      <a:pt x="38" y="190"/>
                    </a:lnTo>
                    <a:lnTo>
                      <a:pt x="38" y="190"/>
                    </a:lnTo>
                    <a:lnTo>
                      <a:pt x="34" y="190"/>
                    </a:lnTo>
                    <a:lnTo>
                      <a:pt x="34" y="190"/>
                    </a:lnTo>
                    <a:lnTo>
                      <a:pt x="34" y="190"/>
                    </a:lnTo>
                    <a:lnTo>
                      <a:pt x="30" y="190"/>
                    </a:lnTo>
                    <a:lnTo>
                      <a:pt x="30" y="190"/>
                    </a:lnTo>
                    <a:lnTo>
                      <a:pt x="30" y="190"/>
                    </a:lnTo>
                    <a:lnTo>
                      <a:pt x="30" y="190"/>
                    </a:lnTo>
                    <a:lnTo>
                      <a:pt x="30" y="188"/>
                    </a:lnTo>
                    <a:lnTo>
                      <a:pt x="30" y="190"/>
                    </a:lnTo>
                    <a:lnTo>
                      <a:pt x="30" y="190"/>
                    </a:lnTo>
                    <a:lnTo>
                      <a:pt x="30" y="190"/>
                    </a:lnTo>
                    <a:lnTo>
                      <a:pt x="26" y="190"/>
                    </a:lnTo>
                    <a:lnTo>
                      <a:pt x="26" y="190"/>
                    </a:lnTo>
                    <a:lnTo>
                      <a:pt x="24" y="190"/>
                    </a:lnTo>
                    <a:lnTo>
                      <a:pt x="24" y="190"/>
                    </a:lnTo>
                    <a:lnTo>
                      <a:pt x="24" y="190"/>
                    </a:lnTo>
                    <a:lnTo>
                      <a:pt x="24" y="190"/>
                    </a:lnTo>
                    <a:lnTo>
                      <a:pt x="20" y="190"/>
                    </a:lnTo>
                    <a:lnTo>
                      <a:pt x="20" y="190"/>
                    </a:lnTo>
                    <a:lnTo>
                      <a:pt x="20" y="190"/>
                    </a:lnTo>
                    <a:lnTo>
                      <a:pt x="20" y="190"/>
                    </a:lnTo>
                    <a:lnTo>
                      <a:pt x="20" y="190"/>
                    </a:lnTo>
                    <a:lnTo>
                      <a:pt x="16" y="190"/>
                    </a:lnTo>
                    <a:lnTo>
                      <a:pt x="16" y="190"/>
                    </a:lnTo>
                    <a:lnTo>
                      <a:pt x="16" y="190"/>
                    </a:lnTo>
                    <a:lnTo>
                      <a:pt x="16" y="190"/>
                    </a:lnTo>
                    <a:lnTo>
                      <a:pt x="16" y="190"/>
                    </a:lnTo>
                    <a:lnTo>
                      <a:pt x="12" y="190"/>
                    </a:lnTo>
                    <a:lnTo>
                      <a:pt x="12" y="190"/>
                    </a:lnTo>
                    <a:lnTo>
                      <a:pt x="12" y="194"/>
                    </a:lnTo>
                    <a:lnTo>
                      <a:pt x="12" y="194"/>
                    </a:lnTo>
                    <a:lnTo>
                      <a:pt x="12" y="194"/>
                    </a:lnTo>
                    <a:lnTo>
                      <a:pt x="12" y="194"/>
                    </a:lnTo>
                    <a:lnTo>
                      <a:pt x="12" y="198"/>
                    </a:lnTo>
                    <a:lnTo>
                      <a:pt x="8" y="198"/>
                    </a:lnTo>
                    <a:lnTo>
                      <a:pt x="8" y="198"/>
                    </a:lnTo>
                    <a:lnTo>
                      <a:pt x="8" y="198"/>
                    </a:lnTo>
                    <a:lnTo>
                      <a:pt x="8" y="194"/>
                    </a:lnTo>
                    <a:lnTo>
                      <a:pt x="8" y="194"/>
                    </a:lnTo>
                    <a:lnTo>
                      <a:pt x="8" y="194"/>
                    </a:lnTo>
                    <a:lnTo>
                      <a:pt x="8" y="194"/>
                    </a:lnTo>
                    <a:lnTo>
                      <a:pt x="8" y="194"/>
                    </a:lnTo>
                    <a:lnTo>
                      <a:pt x="12" y="190"/>
                    </a:lnTo>
                    <a:lnTo>
                      <a:pt x="12" y="190"/>
                    </a:lnTo>
                    <a:lnTo>
                      <a:pt x="12" y="190"/>
                    </a:lnTo>
                    <a:lnTo>
                      <a:pt x="12" y="190"/>
                    </a:lnTo>
                    <a:lnTo>
                      <a:pt x="12" y="190"/>
                    </a:lnTo>
                    <a:lnTo>
                      <a:pt x="12" y="188"/>
                    </a:lnTo>
                    <a:lnTo>
                      <a:pt x="12" y="188"/>
                    </a:lnTo>
                    <a:lnTo>
                      <a:pt x="12" y="184"/>
                    </a:lnTo>
                    <a:lnTo>
                      <a:pt x="12" y="184"/>
                    </a:lnTo>
                    <a:lnTo>
                      <a:pt x="12" y="184"/>
                    </a:lnTo>
                    <a:lnTo>
                      <a:pt x="12" y="184"/>
                    </a:lnTo>
                    <a:lnTo>
                      <a:pt x="16" y="180"/>
                    </a:lnTo>
                    <a:lnTo>
                      <a:pt x="16" y="180"/>
                    </a:lnTo>
                    <a:lnTo>
                      <a:pt x="16" y="176"/>
                    </a:lnTo>
                    <a:lnTo>
                      <a:pt x="16" y="176"/>
                    </a:lnTo>
                    <a:lnTo>
                      <a:pt x="16" y="176"/>
                    </a:lnTo>
                    <a:lnTo>
                      <a:pt x="16" y="172"/>
                    </a:lnTo>
                    <a:lnTo>
                      <a:pt x="16" y="172"/>
                    </a:lnTo>
                    <a:lnTo>
                      <a:pt x="16" y="172"/>
                    </a:lnTo>
                    <a:lnTo>
                      <a:pt x="16" y="168"/>
                    </a:lnTo>
                    <a:lnTo>
                      <a:pt x="16" y="164"/>
                    </a:lnTo>
                    <a:lnTo>
                      <a:pt x="16" y="164"/>
                    </a:lnTo>
                    <a:lnTo>
                      <a:pt x="16" y="160"/>
                    </a:lnTo>
                    <a:lnTo>
                      <a:pt x="16" y="160"/>
                    </a:lnTo>
                    <a:lnTo>
                      <a:pt x="16" y="160"/>
                    </a:lnTo>
                    <a:lnTo>
                      <a:pt x="16" y="158"/>
                    </a:lnTo>
                    <a:lnTo>
                      <a:pt x="16" y="158"/>
                    </a:lnTo>
                    <a:lnTo>
                      <a:pt x="16" y="158"/>
                    </a:lnTo>
                    <a:lnTo>
                      <a:pt x="16" y="158"/>
                    </a:lnTo>
                    <a:lnTo>
                      <a:pt x="16" y="158"/>
                    </a:lnTo>
                    <a:lnTo>
                      <a:pt x="16" y="158"/>
                    </a:lnTo>
                    <a:lnTo>
                      <a:pt x="16" y="154"/>
                    </a:lnTo>
                    <a:lnTo>
                      <a:pt x="16" y="154"/>
                    </a:lnTo>
                    <a:lnTo>
                      <a:pt x="16" y="150"/>
                    </a:lnTo>
                    <a:lnTo>
                      <a:pt x="16" y="150"/>
                    </a:lnTo>
                    <a:lnTo>
                      <a:pt x="16" y="150"/>
                    </a:lnTo>
                    <a:lnTo>
                      <a:pt x="12" y="150"/>
                    </a:lnTo>
                    <a:lnTo>
                      <a:pt x="12" y="146"/>
                    </a:lnTo>
                    <a:lnTo>
                      <a:pt x="12" y="146"/>
                    </a:lnTo>
                    <a:lnTo>
                      <a:pt x="12" y="146"/>
                    </a:lnTo>
                    <a:lnTo>
                      <a:pt x="12" y="146"/>
                    </a:lnTo>
                    <a:lnTo>
                      <a:pt x="12" y="146"/>
                    </a:lnTo>
                    <a:lnTo>
                      <a:pt x="12" y="146"/>
                    </a:lnTo>
                    <a:lnTo>
                      <a:pt x="12" y="142"/>
                    </a:lnTo>
                    <a:lnTo>
                      <a:pt x="8" y="142"/>
                    </a:lnTo>
                    <a:lnTo>
                      <a:pt x="8" y="142"/>
                    </a:lnTo>
                    <a:lnTo>
                      <a:pt x="12" y="142"/>
                    </a:lnTo>
                    <a:lnTo>
                      <a:pt x="12" y="142"/>
                    </a:lnTo>
                    <a:lnTo>
                      <a:pt x="12" y="142"/>
                    </a:lnTo>
                    <a:lnTo>
                      <a:pt x="12" y="142"/>
                    </a:lnTo>
                    <a:lnTo>
                      <a:pt x="12" y="138"/>
                    </a:lnTo>
                    <a:lnTo>
                      <a:pt x="12" y="138"/>
                    </a:lnTo>
                    <a:lnTo>
                      <a:pt x="12" y="138"/>
                    </a:lnTo>
                    <a:lnTo>
                      <a:pt x="12" y="138"/>
                    </a:lnTo>
                    <a:lnTo>
                      <a:pt x="12" y="142"/>
                    </a:lnTo>
                    <a:lnTo>
                      <a:pt x="12" y="142"/>
                    </a:lnTo>
                    <a:lnTo>
                      <a:pt x="12" y="142"/>
                    </a:lnTo>
                    <a:lnTo>
                      <a:pt x="12" y="142"/>
                    </a:lnTo>
                    <a:lnTo>
                      <a:pt x="12" y="138"/>
                    </a:lnTo>
                    <a:lnTo>
                      <a:pt x="12" y="138"/>
                    </a:lnTo>
                    <a:lnTo>
                      <a:pt x="12" y="138"/>
                    </a:lnTo>
                    <a:lnTo>
                      <a:pt x="12" y="138"/>
                    </a:lnTo>
                    <a:lnTo>
                      <a:pt x="12" y="134"/>
                    </a:lnTo>
                    <a:lnTo>
                      <a:pt x="12" y="132"/>
                    </a:lnTo>
                    <a:lnTo>
                      <a:pt x="12" y="132"/>
                    </a:lnTo>
                    <a:lnTo>
                      <a:pt x="16" y="128"/>
                    </a:lnTo>
                    <a:lnTo>
                      <a:pt x="12" y="128"/>
                    </a:lnTo>
                    <a:lnTo>
                      <a:pt x="12" y="124"/>
                    </a:lnTo>
                    <a:lnTo>
                      <a:pt x="12" y="124"/>
                    </a:lnTo>
                    <a:lnTo>
                      <a:pt x="12" y="120"/>
                    </a:lnTo>
                    <a:lnTo>
                      <a:pt x="12" y="120"/>
                    </a:lnTo>
                    <a:lnTo>
                      <a:pt x="12" y="120"/>
                    </a:lnTo>
                    <a:lnTo>
                      <a:pt x="8" y="120"/>
                    </a:lnTo>
                    <a:lnTo>
                      <a:pt x="8" y="118"/>
                    </a:lnTo>
                    <a:lnTo>
                      <a:pt x="8" y="120"/>
                    </a:lnTo>
                    <a:lnTo>
                      <a:pt x="8" y="120"/>
                    </a:lnTo>
                    <a:lnTo>
                      <a:pt x="8" y="120"/>
                    </a:lnTo>
                    <a:lnTo>
                      <a:pt x="8" y="120"/>
                    </a:lnTo>
                    <a:lnTo>
                      <a:pt x="8" y="120"/>
                    </a:lnTo>
                    <a:lnTo>
                      <a:pt x="8" y="120"/>
                    </a:lnTo>
                    <a:lnTo>
                      <a:pt x="4" y="114"/>
                    </a:lnTo>
                    <a:lnTo>
                      <a:pt x="4" y="114"/>
                    </a:lnTo>
                    <a:lnTo>
                      <a:pt x="4" y="110"/>
                    </a:lnTo>
                    <a:lnTo>
                      <a:pt x="4" y="114"/>
                    </a:lnTo>
                    <a:lnTo>
                      <a:pt x="0" y="114"/>
                    </a:lnTo>
                    <a:lnTo>
                      <a:pt x="4" y="114"/>
                    </a:lnTo>
                    <a:lnTo>
                      <a:pt x="0" y="118"/>
                    </a:lnTo>
                    <a:lnTo>
                      <a:pt x="0" y="118"/>
                    </a:lnTo>
                    <a:lnTo>
                      <a:pt x="0" y="118"/>
                    </a:lnTo>
                    <a:lnTo>
                      <a:pt x="0" y="118"/>
                    </a:lnTo>
                    <a:lnTo>
                      <a:pt x="0" y="118"/>
                    </a:lnTo>
                    <a:lnTo>
                      <a:pt x="0" y="114"/>
                    </a:lnTo>
                    <a:lnTo>
                      <a:pt x="0" y="114"/>
                    </a:lnTo>
                    <a:lnTo>
                      <a:pt x="4" y="114"/>
                    </a:lnTo>
                    <a:lnTo>
                      <a:pt x="4" y="110"/>
                    </a:lnTo>
                    <a:lnTo>
                      <a:pt x="4" y="110"/>
                    </a:lnTo>
                    <a:lnTo>
                      <a:pt x="8" y="110"/>
                    </a:lnTo>
                    <a:lnTo>
                      <a:pt x="16" y="110"/>
                    </a:lnTo>
                    <a:lnTo>
                      <a:pt x="16" y="110"/>
                    </a:lnTo>
                    <a:lnTo>
                      <a:pt x="20" y="110"/>
                    </a:lnTo>
                    <a:lnTo>
                      <a:pt x="20" y="110"/>
                    </a:lnTo>
                    <a:lnTo>
                      <a:pt x="26" y="110"/>
                    </a:lnTo>
                    <a:lnTo>
                      <a:pt x="30" y="110"/>
                    </a:lnTo>
                    <a:lnTo>
                      <a:pt x="34" y="110"/>
                    </a:lnTo>
                    <a:lnTo>
                      <a:pt x="38" y="110"/>
                    </a:lnTo>
                    <a:lnTo>
                      <a:pt x="42" y="110"/>
                    </a:lnTo>
                    <a:lnTo>
                      <a:pt x="42" y="110"/>
                    </a:lnTo>
                    <a:lnTo>
                      <a:pt x="46" y="110"/>
                    </a:lnTo>
                    <a:lnTo>
                      <a:pt x="54" y="110"/>
                    </a:lnTo>
                    <a:lnTo>
                      <a:pt x="60" y="110"/>
                    </a:lnTo>
                    <a:lnTo>
                      <a:pt x="60" y="106"/>
                    </a:lnTo>
                    <a:lnTo>
                      <a:pt x="60" y="98"/>
                    </a:lnTo>
                    <a:lnTo>
                      <a:pt x="56" y="94"/>
                    </a:lnTo>
                    <a:lnTo>
                      <a:pt x="56" y="94"/>
                    </a:lnTo>
                    <a:lnTo>
                      <a:pt x="56" y="90"/>
                    </a:lnTo>
                    <a:lnTo>
                      <a:pt x="56" y="90"/>
                    </a:lnTo>
                    <a:lnTo>
                      <a:pt x="56" y="88"/>
                    </a:lnTo>
                    <a:lnTo>
                      <a:pt x="56" y="88"/>
                    </a:lnTo>
                    <a:lnTo>
                      <a:pt x="56" y="88"/>
                    </a:lnTo>
                    <a:lnTo>
                      <a:pt x="56" y="84"/>
                    </a:lnTo>
                    <a:lnTo>
                      <a:pt x="56" y="84"/>
                    </a:lnTo>
                    <a:lnTo>
                      <a:pt x="56" y="80"/>
                    </a:lnTo>
                    <a:lnTo>
                      <a:pt x="56" y="80"/>
                    </a:lnTo>
                    <a:lnTo>
                      <a:pt x="60" y="80"/>
                    </a:lnTo>
                    <a:lnTo>
                      <a:pt x="64" y="76"/>
                    </a:lnTo>
                    <a:lnTo>
                      <a:pt x="64" y="76"/>
                    </a:lnTo>
                    <a:lnTo>
                      <a:pt x="64" y="72"/>
                    </a:lnTo>
                    <a:lnTo>
                      <a:pt x="64" y="72"/>
                    </a:lnTo>
                    <a:lnTo>
                      <a:pt x="68" y="72"/>
                    </a:lnTo>
                    <a:lnTo>
                      <a:pt x="72" y="72"/>
                    </a:lnTo>
                    <a:lnTo>
                      <a:pt x="72" y="72"/>
                    </a:lnTo>
                    <a:lnTo>
                      <a:pt x="72" y="72"/>
                    </a:lnTo>
                    <a:lnTo>
                      <a:pt x="72" y="64"/>
                    </a:lnTo>
                    <a:lnTo>
                      <a:pt x="72" y="60"/>
                    </a:lnTo>
                    <a:lnTo>
                      <a:pt x="72" y="54"/>
                    </a:lnTo>
                    <a:lnTo>
                      <a:pt x="72" y="54"/>
                    </a:lnTo>
                    <a:lnTo>
                      <a:pt x="72" y="46"/>
                    </a:lnTo>
                    <a:lnTo>
                      <a:pt x="72" y="46"/>
                    </a:lnTo>
                    <a:lnTo>
                      <a:pt x="72" y="46"/>
                    </a:lnTo>
                    <a:lnTo>
                      <a:pt x="72" y="38"/>
                    </a:lnTo>
                    <a:lnTo>
                      <a:pt x="72" y="38"/>
                    </a:lnTo>
                    <a:lnTo>
                      <a:pt x="72" y="38"/>
                    </a:lnTo>
                    <a:lnTo>
                      <a:pt x="72" y="30"/>
                    </a:lnTo>
                    <a:lnTo>
                      <a:pt x="72" y="30"/>
                    </a:lnTo>
                    <a:lnTo>
                      <a:pt x="72" y="30"/>
                    </a:lnTo>
                    <a:lnTo>
                      <a:pt x="72" y="24"/>
                    </a:lnTo>
                    <a:lnTo>
                      <a:pt x="80" y="24"/>
                    </a:lnTo>
                    <a:lnTo>
                      <a:pt x="84" y="24"/>
                    </a:lnTo>
                    <a:lnTo>
                      <a:pt x="90" y="24"/>
                    </a:lnTo>
                    <a:lnTo>
                      <a:pt x="94" y="24"/>
                    </a:lnTo>
                    <a:lnTo>
                      <a:pt x="102" y="24"/>
                    </a:lnTo>
                    <a:lnTo>
                      <a:pt x="102" y="24"/>
                    </a:lnTo>
                    <a:lnTo>
                      <a:pt x="102" y="24"/>
                    </a:lnTo>
                    <a:lnTo>
                      <a:pt x="102" y="24"/>
                    </a:lnTo>
                    <a:lnTo>
                      <a:pt x="106" y="24"/>
                    </a:lnTo>
                    <a:lnTo>
                      <a:pt x="106" y="24"/>
                    </a:lnTo>
                    <a:lnTo>
                      <a:pt x="110" y="24"/>
                    </a:lnTo>
                    <a:lnTo>
                      <a:pt x="110" y="24"/>
                    </a:lnTo>
                    <a:lnTo>
                      <a:pt x="120" y="24"/>
                    </a:lnTo>
                    <a:lnTo>
                      <a:pt x="120" y="24"/>
                    </a:lnTo>
                    <a:lnTo>
                      <a:pt x="120" y="24"/>
                    </a:lnTo>
                    <a:lnTo>
                      <a:pt x="120" y="16"/>
                    </a:lnTo>
                    <a:lnTo>
                      <a:pt x="120" y="8"/>
                    </a:lnTo>
                    <a:lnTo>
                      <a:pt x="120" y="8"/>
                    </a:lnTo>
                    <a:lnTo>
                      <a:pt x="120" y="0"/>
                    </a:lnTo>
                    <a:lnTo>
                      <a:pt x="120" y="0"/>
                    </a:lnTo>
                    <a:lnTo>
                      <a:pt x="128" y="4"/>
                    </a:lnTo>
                    <a:lnTo>
                      <a:pt x="128" y="8"/>
                    </a:lnTo>
                    <a:lnTo>
                      <a:pt x="136" y="12"/>
                    </a:lnTo>
                    <a:lnTo>
                      <a:pt x="136" y="12"/>
                    </a:lnTo>
                    <a:lnTo>
                      <a:pt x="140" y="16"/>
                    </a:lnTo>
                    <a:lnTo>
                      <a:pt x="142" y="16"/>
                    </a:lnTo>
                    <a:lnTo>
                      <a:pt x="142" y="20"/>
                    </a:lnTo>
                    <a:lnTo>
                      <a:pt x="146" y="20"/>
                    </a:lnTo>
                    <a:lnTo>
                      <a:pt x="150" y="24"/>
                    </a:lnTo>
                    <a:lnTo>
                      <a:pt x="154" y="28"/>
                    </a:lnTo>
                    <a:lnTo>
                      <a:pt x="154" y="28"/>
                    </a:lnTo>
                    <a:lnTo>
                      <a:pt x="162" y="30"/>
                    </a:lnTo>
                    <a:lnTo>
                      <a:pt x="162" y="30"/>
                    </a:lnTo>
                    <a:lnTo>
                      <a:pt x="166" y="34"/>
                    </a:lnTo>
                    <a:lnTo>
                      <a:pt x="170" y="38"/>
                    </a:lnTo>
                    <a:lnTo>
                      <a:pt x="172" y="42"/>
                    </a:lnTo>
                    <a:lnTo>
                      <a:pt x="172" y="42"/>
                    </a:lnTo>
                    <a:lnTo>
                      <a:pt x="176" y="42"/>
                    </a:lnTo>
                    <a:lnTo>
                      <a:pt x="176" y="42"/>
                    </a:lnTo>
                    <a:lnTo>
                      <a:pt x="176" y="42"/>
                    </a:lnTo>
                    <a:lnTo>
                      <a:pt x="172" y="42"/>
                    </a:lnTo>
                    <a:lnTo>
                      <a:pt x="162" y="42"/>
                    </a:lnTo>
                    <a:lnTo>
                      <a:pt x="158" y="42"/>
                    </a:lnTo>
                    <a:lnTo>
                      <a:pt x="154" y="42"/>
                    </a:lnTo>
                    <a:lnTo>
                      <a:pt x="154" y="42"/>
                    </a:lnTo>
                    <a:lnTo>
                      <a:pt x="150" y="42"/>
                    </a:lnTo>
                    <a:lnTo>
                      <a:pt x="150" y="42"/>
                    </a:lnTo>
                    <a:lnTo>
                      <a:pt x="150" y="50"/>
                    </a:lnTo>
                    <a:lnTo>
                      <a:pt x="150" y="50"/>
                    </a:lnTo>
                    <a:lnTo>
                      <a:pt x="150" y="54"/>
                    </a:lnTo>
                    <a:lnTo>
                      <a:pt x="150" y="58"/>
                    </a:lnTo>
                    <a:lnTo>
                      <a:pt x="154" y="64"/>
                    </a:lnTo>
                    <a:lnTo>
                      <a:pt x="154" y="72"/>
                    </a:lnTo>
                    <a:lnTo>
                      <a:pt x="154" y="80"/>
                    </a:lnTo>
                    <a:lnTo>
                      <a:pt x="154" y="80"/>
                    </a:lnTo>
                    <a:lnTo>
                      <a:pt x="154" y="80"/>
                    </a:lnTo>
                    <a:lnTo>
                      <a:pt x="154" y="84"/>
                    </a:lnTo>
                    <a:lnTo>
                      <a:pt x="154" y="94"/>
                    </a:lnTo>
                    <a:lnTo>
                      <a:pt x="154" y="98"/>
                    </a:lnTo>
                    <a:lnTo>
                      <a:pt x="158" y="102"/>
                    </a:lnTo>
                    <a:lnTo>
                      <a:pt x="158" y="106"/>
                    </a:lnTo>
                    <a:lnTo>
                      <a:pt x="158" y="110"/>
                    </a:lnTo>
                    <a:lnTo>
                      <a:pt x="158" y="114"/>
                    </a:lnTo>
                    <a:lnTo>
                      <a:pt x="158" y="118"/>
                    </a:lnTo>
                    <a:lnTo>
                      <a:pt x="158" y="120"/>
                    </a:lnTo>
                    <a:lnTo>
                      <a:pt x="158" y="128"/>
                    </a:lnTo>
                    <a:lnTo>
                      <a:pt x="158" y="134"/>
                    </a:lnTo>
                    <a:lnTo>
                      <a:pt x="158" y="134"/>
                    </a:lnTo>
                    <a:lnTo>
                      <a:pt x="162" y="142"/>
                    </a:lnTo>
                    <a:lnTo>
                      <a:pt x="162" y="146"/>
                    </a:lnTo>
                    <a:lnTo>
                      <a:pt x="162" y="146"/>
                    </a:lnTo>
                    <a:lnTo>
                      <a:pt x="162" y="154"/>
                    </a:lnTo>
                    <a:lnTo>
                      <a:pt x="162" y="154"/>
                    </a:lnTo>
                    <a:lnTo>
                      <a:pt x="162" y="160"/>
                    </a:lnTo>
                    <a:lnTo>
                      <a:pt x="162" y="164"/>
                    </a:lnTo>
                    <a:lnTo>
                      <a:pt x="162" y="168"/>
                    </a:lnTo>
                    <a:lnTo>
                      <a:pt x="162" y="176"/>
                    </a:lnTo>
                    <a:lnTo>
                      <a:pt x="166" y="188"/>
                    </a:lnTo>
                    <a:lnTo>
                      <a:pt x="166" y="190"/>
                    </a:lnTo>
                    <a:lnTo>
                      <a:pt x="170" y="194"/>
                    </a:lnTo>
                    <a:lnTo>
                      <a:pt x="170" y="198"/>
                    </a:lnTo>
                    <a:lnTo>
                      <a:pt x="170" y="198"/>
                    </a:lnTo>
                    <a:lnTo>
                      <a:pt x="166" y="202"/>
                    </a:lnTo>
                    <a:lnTo>
                      <a:pt x="166" y="210"/>
                    </a:lnTo>
                    <a:lnTo>
                      <a:pt x="166" y="210"/>
                    </a:lnTo>
                    <a:lnTo>
                      <a:pt x="166" y="210"/>
                    </a:lnTo>
                    <a:lnTo>
                      <a:pt x="166" y="210"/>
                    </a:lnTo>
                    <a:lnTo>
                      <a:pt x="158" y="210"/>
                    </a:lnTo>
                    <a:lnTo>
                      <a:pt x="154" y="210"/>
                    </a:lnTo>
                    <a:lnTo>
                      <a:pt x="154" y="210"/>
                    </a:lnTo>
                    <a:lnTo>
                      <a:pt x="154" y="210"/>
                    </a:lnTo>
                    <a:lnTo>
                      <a:pt x="150" y="210"/>
                    </a:lnTo>
                    <a:lnTo>
                      <a:pt x="142" y="210"/>
                    </a:lnTo>
                    <a:lnTo>
                      <a:pt x="140" y="210"/>
                    </a:lnTo>
                    <a:lnTo>
                      <a:pt x="140" y="210"/>
                    </a:lnTo>
                    <a:lnTo>
                      <a:pt x="136" y="210"/>
                    </a:lnTo>
                    <a:lnTo>
                      <a:pt x="132" y="210"/>
                    </a:lnTo>
                    <a:lnTo>
                      <a:pt x="128" y="210"/>
                    </a:lnTo>
                    <a:lnTo>
                      <a:pt x="124" y="210"/>
                    </a:lnTo>
                    <a:lnTo>
                      <a:pt x="124" y="210"/>
                    </a:lnTo>
                    <a:lnTo>
                      <a:pt x="120" y="210"/>
                    </a:lnTo>
                    <a:lnTo>
                      <a:pt x="116" y="210"/>
                    </a:lnTo>
                    <a:lnTo>
                      <a:pt x="116" y="210"/>
                    </a:lnTo>
                    <a:lnTo>
                      <a:pt x="116" y="210"/>
                    </a:lnTo>
                    <a:lnTo>
                      <a:pt x="112" y="210"/>
                    </a:lnTo>
                    <a:lnTo>
                      <a:pt x="112" y="210"/>
                    </a:lnTo>
                    <a:lnTo>
                      <a:pt x="112" y="210"/>
                    </a:lnTo>
                    <a:lnTo>
                      <a:pt x="112" y="210"/>
                    </a:lnTo>
                    <a:lnTo>
                      <a:pt x="112" y="206"/>
                    </a:lnTo>
                    <a:lnTo>
                      <a:pt x="112" y="206"/>
                    </a:lnTo>
                    <a:lnTo>
                      <a:pt x="110" y="210"/>
                    </a:lnTo>
                    <a:lnTo>
                      <a:pt x="110" y="210"/>
                    </a:lnTo>
                    <a:lnTo>
                      <a:pt x="110" y="210"/>
                    </a:lnTo>
                    <a:lnTo>
                      <a:pt x="106" y="210"/>
                    </a:lnTo>
                    <a:lnTo>
                      <a:pt x="106" y="210"/>
                    </a:lnTo>
                    <a:lnTo>
                      <a:pt x="106" y="214"/>
                    </a:lnTo>
                    <a:lnTo>
                      <a:pt x="106" y="214"/>
                    </a:lnTo>
                    <a:lnTo>
                      <a:pt x="106" y="214"/>
                    </a:lnTo>
                    <a:lnTo>
                      <a:pt x="102" y="214"/>
                    </a:lnTo>
                    <a:lnTo>
                      <a:pt x="102" y="214"/>
                    </a:lnTo>
                    <a:lnTo>
                      <a:pt x="102" y="214"/>
                    </a:lnTo>
                    <a:lnTo>
                      <a:pt x="102" y="214"/>
                    </a:lnTo>
                    <a:lnTo>
                      <a:pt x="98" y="210"/>
                    </a:lnTo>
                    <a:lnTo>
                      <a:pt x="98" y="210"/>
                    </a:lnTo>
                    <a:lnTo>
                      <a:pt x="98" y="210"/>
                    </a:lnTo>
                    <a:lnTo>
                      <a:pt x="94" y="210"/>
                    </a:lnTo>
                    <a:lnTo>
                      <a:pt x="94" y="210"/>
                    </a:lnTo>
                    <a:lnTo>
                      <a:pt x="94" y="210"/>
                    </a:lnTo>
                    <a:lnTo>
                      <a:pt x="94" y="210"/>
                    </a:lnTo>
                    <a:lnTo>
                      <a:pt x="90" y="210"/>
                    </a:lnTo>
                    <a:lnTo>
                      <a:pt x="90" y="210"/>
                    </a:lnTo>
                    <a:lnTo>
                      <a:pt x="90" y="210"/>
                    </a:lnTo>
                    <a:lnTo>
                      <a:pt x="90" y="210"/>
                    </a:lnTo>
                    <a:close/>
                    <a:moveTo>
                      <a:pt x="12" y="138"/>
                    </a:moveTo>
                    <a:lnTo>
                      <a:pt x="12" y="138"/>
                    </a:lnTo>
                    <a:lnTo>
                      <a:pt x="12" y="138"/>
                    </a:lnTo>
                    <a:lnTo>
                      <a:pt x="12" y="134"/>
                    </a:lnTo>
                    <a:lnTo>
                      <a:pt x="12" y="134"/>
                    </a:lnTo>
                    <a:lnTo>
                      <a:pt x="12" y="134"/>
                    </a:lnTo>
                    <a:lnTo>
                      <a:pt x="12" y="134"/>
                    </a:lnTo>
                    <a:lnTo>
                      <a:pt x="12" y="134"/>
                    </a:lnTo>
                    <a:lnTo>
                      <a:pt x="12" y="134"/>
                    </a:lnTo>
                    <a:lnTo>
                      <a:pt x="12" y="134"/>
                    </a:lnTo>
                    <a:lnTo>
                      <a:pt x="12" y="134"/>
                    </a:lnTo>
                    <a:lnTo>
                      <a:pt x="12" y="134"/>
                    </a:lnTo>
                    <a:lnTo>
                      <a:pt x="12" y="138"/>
                    </a:lnTo>
                    <a:lnTo>
                      <a:pt x="12" y="138"/>
                    </a:lnTo>
                    <a:lnTo>
                      <a:pt x="12" y="138"/>
                    </a:lnTo>
                    <a:lnTo>
                      <a:pt x="12" y="138"/>
                    </a:lnTo>
                    <a:lnTo>
                      <a:pt x="12" y="138"/>
                    </a:lnTo>
                    <a:lnTo>
                      <a:pt x="12" y="138"/>
                    </a:lnTo>
                    <a:lnTo>
                      <a:pt x="12" y="138"/>
                    </a:lnTo>
                    <a:lnTo>
                      <a:pt x="12" y="1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1" name="Freeform 158">
                <a:extLst>
                  <a:ext uri="{FF2B5EF4-FFF2-40B4-BE49-F238E27FC236}">
                    <a16:creationId xmlns:a16="http://schemas.microsoft.com/office/drawing/2014/main" id="{7ACF5901-E105-42CB-9024-610C16A99516}"/>
                  </a:ext>
                </a:extLst>
              </p:cNvPr>
              <p:cNvSpPr>
                <a:spLocks/>
              </p:cNvSpPr>
              <p:nvPr/>
            </p:nvSpPr>
            <p:spPr bwMode="auto">
              <a:xfrm>
                <a:off x="4030708" y="8917593"/>
                <a:ext cx="299724" cy="268358"/>
              </a:xfrm>
              <a:custGeom>
                <a:avLst/>
                <a:gdLst>
                  <a:gd name="T0" fmla="*/ 126 w 172"/>
                  <a:gd name="T1" fmla="*/ 16 h 154"/>
                  <a:gd name="T2" fmla="*/ 134 w 172"/>
                  <a:gd name="T3" fmla="*/ 16 h 154"/>
                  <a:gd name="T4" fmla="*/ 142 w 172"/>
                  <a:gd name="T5" fmla="*/ 16 h 154"/>
                  <a:gd name="T6" fmla="*/ 146 w 172"/>
                  <a:gd name="T7" fmla="*/ 16 h 154"/>
                  <a:gd name="T8" fmla="*/ 146 w 172"/>
                  <a:gd name="T9" fmla="*/ 16 h 154"/>
                  <a:gd name="T10" fmla="*/ 148 w 172"/>
                  <a:gd name="T11" fmla="*/ 16 h 154"/>
                  <a:gd name="T12" fmla="*/ 156 w 172"/>
                  <a:gd name="T13" fmla="*/ 20 h 154"/>
                  <a:gd name="T14" fmla="*/ 160 w 172"/>
                  <a:gd name="T15" fmla="*/ 26 h 154"/>
                  <a:gd name="T16" fmla="*/ 164 w 172"/>
                  <a:gd name="T17" fmla="*/ 38 h 154"/>
                  <a:gd name="T18" fmla="*/ 164 w 172"/>
                  <a:gd name="T19" fmla="*/ 46 h 154"/>
                  <a:gd name="T20" fmla="*/ 164 w 172"/>
                  <a:gd name="T21" fmla="*/ 56 h 154"/>
                  <a:gd name="T22" fmla="*/ 172 w 172"/>
                  <a:gd name="T23" fmla="*/ 64 h 154"/>
                  <a:gd name="T24" fmla="*/ 168 w 172"/>
                  <a:gd name="T25" fmla="*/ 72 h 154"/>
                  <a:gd name="T26" fmla="*/ 168 w 172"/>
                  <a:gd name="T27" fmla="*/ 76 h 154"/>
                  <a:gd name="T28" fmla="*/ 160 w 172"/>
                  <a:gd name="T29" fmla="*/ 72 h 154"/>
                  <a:gd name="T30" fmla="*/ 152 w 172"/>
                  <a:gd name="T31" fmla="*/ 72 h 154"/>
                  <a:gd name="T32" fmla="*/ 146 w 172"/>
                  <a:gd name="T33" fmla="*/ 76 h 154"/>
                  <a:gd name="T34" fmla="*/ 142 w 172"/>
                  <a:gd name="T35" fmla="*/ 78 h 154"/>
                  <a:gd name="T36" fmla="*/ 134 w 172"/>
                  <a:gd name="T37" fmla="*/ 78 h 154"/>
                  <a:gd name="T38" fmla="*/ 130 w 172"/>
                  <a:gd name="T39" fmla="*/ 86 h 154"/>
                  <a:gd name="T40" fmla="*/ 134 w 172"/>
                  <a:gd name="T41" fmla="*/ 94 h 154"/>
                  <a:gd name="T42" fmla="*/ 130 w 172"/>
                  <a:gd name="T43" fmla="*/ 94 h 154"/>
                  <a:gd name="T44" fmla="*/ 126 w 172"/>
                  <a:gd name="T45" fmla="*/ 98 h 154"/>
                  <a:gd name="T46" fmla="*/ 118 w 172"/>
                  <a:gd name="T47" fmla="*/ 102 h 154"/>
                  <a:gd name="T48" fmla="*/ 116 w 172"/>
                  <a:gd name="T49" fmla="*/ 108 h 154"/>
                  <a:gd name="T50" fmla="*/ 112 w 172"/>
                  <a:gd name="T51" fmla="*/ 112 h 154"/>
                  <a:gd name="T52" fmla="*/ 100 w 172"/>
                  <a:gd name="T53" fmla="*/ 116 h 154"/>
                  <a:gd name="T54" fmla="*/ 96 w 172"/>
                  <a:gd name="T55" fmla="*/ 116 h 154"/>
                  <a:gd name="T56" fmla="*/ 92 w 172"/>
                  <a:gd name="T57" fmla="*/ 120 h 154"/>
                  <a:gd name="T58" fmla="*/ 86 w 172"/>
                  <a:gd name="T59" fmla="*/ 120 h 154"/>
                  <a:gd name="T60" fmla="*/ 78 w 172"/>
                  <a:gd name="T61" fmla="*/ 124 h 154"/>
                  <a:gd name="T62" fmla="*/ 74 w 172"/>
                  <a:gd name="T63" fmla="*/ 124 h 154"/>
                  <a:gd name="T64" fmla="*/ 66 w 172"/>
                  <a:gd name="T65" fmla="*/ 130 h 154"/>
                  <a:gd name="T66" fmla="*/ 62 w 172"/>
                  <a:gd name="T67" fmla="*/ 154 h 154"/>
                  <a:gd name="T68" fmla="*/ 44 w 172"/>
                  <a:gd name="T69" fmla="*/ 154 h 154"/>
                  <a:gd name="T70" fmla="*/ 0 w 172"/>
                  <a:gd name="T71" fmla="*/ 154 h 154"/>
                  <a:gd name="T72" fmla="*/ 4 w 172"/>
                  <a:gd name="T73" fmla="*/ 150 h 154"/>
                  <a:gd name="T74" fmla="*/ 18 w 172"/>
                  <a:gd name="T75" fmla="*/ 146 h 154"/>
                  <a:gd name="T76" fmla="*/ 30 w 172"/>
                  <a:gd name="T77" fmla="*/ 134 h 154"/>
                  <a:gd name="T78" fmla="*/ 36 w 172"/>
                  <a:gd name="T79" fmla="*/ 130 h 154"/>
                  <a:gd name="T80" fmla="*/ 40 w 172"/>
                  <a:gd name="T81" fmla="*/ 124 h 154"/>
                  <a:gd name="T82" fmla="*/ 48 w 172"/>
                  <a:gd name="T83" fmla="*/ 116 h 154"/>
                  <a:gd name="T84" fmla="*/ 52 w 172"/>
                  <a:gd name="T85" fmla="*/ 104 h 154"/>
                  <a:gd name="T86" fmla="*/ 48 w 172"/>
                  <a:gd name="T87" fmla="*/ 98 h 154"/>
                  <a:gd name="T88" fmla="*/ 48 w 172"/>
                  <a:gd name="T89" fmla="*/ 86 h 154"/>
                  <a:gd name="T90" fmla="*/ 48 w 172"/>
                  <a:gd name="T91" fmla="*/ 78 h 154"/>
                  <a:gd name="T92" fmla="*/ 56 w 172"/>
                  <a:gd name="T93" fmla="*/ 64 h 154"/>
                  <a:gd name="T94" fmla="*/ 60 w 172"/>
                  <a:gd name="T95" fmla="*/ 60 h 154"/>
                  <a:gd name="T96" fmla="*/ 66 w 172"/>
                  <a:gd name="T97" fmla="*/ 52 h 154"/>
                  <a:gd name="T98" fmla="*/ 70 w 172"/>
                  <a:gd name="T99" fmla="*/ 50 h 154"/>
                  <a:gd name="T100" fmla="*/ 82 w 172"/>
                  <a:gd name="T101" fmla="*/ 42 h 154"/>
                  <a:gd name="T102" fmla="*/ 90 w 172"/>
                  <a:gd name="T103" fmla="*/ 38 h 154"/>
                  <a:gd name="T104" fmla="*/ 96 w 172"/>
                  <a:gd name="T105" fmla="*/ 22 h 154"/>
                  <a:gd name="T106" fmla="*/ 100 w 172"/>
                  <a:gd name="T107" fmla="*/ 12 h 154"/>
                  <a:gd name="T108" fmla="*/ 108 w 172"/>
                  <a:gd name="T109" fmla="*/ 4 h 154"/>
                  <a:gd name="T110" fmla="*/ 112 w 172"/>
                  <a:gd name="T111" fmla="*/ 4 h 154"/>
                  <a:gd name="T112" fmla="*/ 112 w 172"/>
                  <a:gd name="T113" fmla="*/ 8 h 154"/>
                  <a:gd name="T114" fmla="*/ 122 w 172"/>
                  <a:gd name="T11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154">
                    <a:moveTo>
                      <a:pt x="122" y="16"/>
                    </a:moveTo>
                    <a:lnTo>
                      <a:pt x="122" y="16"/>
                    </a:lnTo>
                    <a:lnTo>
                      <a:pt x="122" y="16"/>
                    </a:lnTo>
                    <a:lnTo>
                      <a:pt x="126" y="16"/>
                    </a:lnTo>
                    <a:lnTo>
                      <a:pt x="126" y="16"/>
                    </a:lnTo>
                    <a:lnTo>
                      <a:pt x="126" y="16"/>
                    </a:lnTo>
                    <a:lnTo>
                      <a:pt x="126" y="16"/>
                    </a:lnTo>
                    <a:lnTo>
                      <a:pt x="126" y="16"/>
                    </a:lnTo>
                    <a:lnTo>
                      <a:pt x="130" y="16"/>
                    </a:lnTo>
                    <a:lnTo>
                      <a:pt x="130" y="16"/>
                    </a:lnTo>
                    <a:lnTo>
                      <a:pt x="130" y="16"/>
                    </a:lnTo>
                    <a:lnTo>
                      <a:pt x="130" y="16"/>
                    </a:lnTo>
                    <a:lnTo>
                      <a:pt x="130" y="16"/>
                    </a:lnTo>
                    <a:lnTo>
                      <a:pt x="134" y="16"/>
                    </a:lnTo>
                    <a:lnTo>
                      <a:pt x="134" y="16"/>
                    </a:lnTo>
                    <a:lnTo>
                      <a:pt x="134" y="16"/>
                    </a:lnTo>
                    <a:lnTo>
                      <a:pt x="134" y="16"/>
                    </a:lnTo>
                    <a:lnTo>
                      <a:pt x="134" y="16"/>
                    </a:lnTo>
                    <a:lnTo>
                      <a:pt x="138" y="16"/>
                    </a:lnTo>
                    <a:lnTo>
                      <a:pt x="138" y="16"/>
                    </a:lnTo>
                    <a:lnTo>
                      <a:pt x="138" y="16"/>
                    </a:lnTo>
                    <a:lnTo>
                      <a:pt x="138" y="16"/>
                    </a:lnTo>
                    <a:lnTo>
                      <a:pt x="142" y="16"/>
                    </a:lnTo>
                    <a:lnTo>
                      <a:pt x="142" y="16"/>
                    </a:lnTo>
                    <a:lnTo>
                      <a:pt x="146" y="12"/>
                    </a:lnTo>
                    <a:lnTo>
                      <a:pt x="146" y="12"/>
                    </a:lnTo>
                    <a:lnTo>
                      <a:pt x="146" y="12"/>
                    </a:lnTo>
                    <a:lnTo>
                      <a:pt x="146" y="12"/>
                    </a:lnTo>
                    <a:lnTo>
                      <a:pt x="146" y="12"/>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8" y="16"/>
                    </a:lnTo>
                    <a:lnTo>
                      <a:pt x="148" y="16"/>
                    </a:lnTo>
                    <a:lnTo>
                      <a:pt x="148" y="16"/>
                    </a:lnTo>
                    <a:lnTo>
                      <a:pt x="148" y="20"/>
                    </a:lnTo>
                    <a:lnTo>
                      <a:pt x="148" y="20"/>
                    </a:lnTo>
                    <a:lnTo>
                      <a:pt x="152" y="16"/>
                    </a:lnTo>
                    <a:lnTo>
                      <a:pt x="152" y="16"/>
                    </a:lnTo>
                    <a:lnTo>
                      <a:pt x="152" y="20"/>
                    </a:lnTo>
                    <a:lnTo>
                      <a:pt x="156" y="20"/>
                    </a:lnTo>
                    <a:lnTo>
                      <a:pt x="156" y="20"/>
                    </a:lnTo>
                    <a:lnTo>
                      <a:pt x="156" y="20"/>
                    </a:lnTo>
                    <a:lnTo>
                      <a:pt x="156" y="20"/>
                    </a:lnTo>
                    <a:lnTo>
                      <a:pt x="156" y="20"/>
                    </a:lnTo>
                    <a:lnTo>
                      <a:pt x="160" y="22"/>
                    </a:lnTo>
                    <a:lnTo>
                      <a:pt x="160" y="22"/>
                    </a:lnTo>
                    <a:lnTo>
                      <a:pt x="160" y="22"/>
                    </a:lnTo>
                    <a:lnTo>
                      <a:pt x="160" y="26"/>
                    </a:lnTo>
                    <a:lnTo>
                      <a:pt x="160" y="26"/>
                    </a:lnTo>
                    <a:lnTo>
                      <a:pt x="160" y="26"/>
                    </a:lnTo>
                    <a:lnTo>
                      <a:pt x="160" y="30"/>
                    </a:lnTo>
                    <a:lnTo>
                      <a:pt x="164" y="30"/>
                    </a:lnTo>
                    <a:lnTo>
                      <a:pt x="160" y="30"/>
                    </a:lnTo>
                    <a:lnTo>
                      <a:pt x="160" y="30"/>
                    </a:lnTo>
                    <a:lnTo>
                      <a:pt x="160" y="30"/>
                    </a:lnTo>
                    <a:lnTo>
                      <a:pt x="160" y="34"/>
                    </a:lnTo>
                    <a:lnTo>
                      <a:pt x="164" y="38"/>
                    </a:lnTo>
                    <a:lnTo>
                      <a:pt x="164" y="38"/>
                    </a:lnTo>
                    <a:lnTo>
                      <a:pt x="164" y="38"/>
                    </a:lnTo>
                    <a:lnTo>
                      <a:pt x="164" y="42"/>
                    </a:lnTo>
                    <a:lnTo>
                      <a:pt x="160" y="42"/>
                    </a:lnTo>
                    <a:lnTo>
                      <a:pt x="164" y="46"/>
                    </a:lnTo>
                    <a:lnTo>
                      <a:pt x="164" y="46"/>
                    </a:lnTo>
                    <a:lnTo>
                      <a:pt x="164" y="46"/>
                    </a:lnTo>
                    <a:lnTo>
                      <a:pt x="164" y="46"/>
                    </a:lnTo>
                    <a:lnTo>
                      <a:pt x="164" y="46"/>
                    </a:lnTo>
                    <a:lnTo>
                      <a:pt x="164" y="50"/>
                    </a:lnTo>
                    <a:lnTo>
                      <a:pt x="164" y="50"/>
                    </a:lnTo>
                    <a:lnTo>
                      <a:pt x="164" y="50"/>
                    </a:lnTo>
                    <a:lnTo>
                      <a:pt x="164" y="52"/>
                    </a:lnTo>
                    <a:lnTo>
                      <a:pt x="164" y="52"/>
                    </a:lnTo>
                    <a:lnTo>
                      <a:pt x="164" y="52"/>
                    </a:lnTo>
                    <a:lnTo>
                      <a:pt x="164" y="52"/>
                    </a:lnTo>
                    <a:lnTo>
                      <a:pt x="164" y="56"/>
                    </a:lnTo>
                    <a:lnTo>
                      <a:pt x="164" y="56"/>
                    </a:lnTo>
                    <a:lnTo>
                      <a:pt x="164" y="56"/>
                    </a:lnTo>
                    <a:lnTo>
                      <a:pt x="164" y="56"/>
                    </a:lnTo>
                    <a:lnTo>
                      <a:pt x="164" y="56"/>
                    </a:lnTo>
                    <a:lnTo>
                      <a:pt x="164" y="56"/>
                    </a:lnTo>
                    <a:lnTo>
                      <a:pt x="168" y="60"/>
                    </a:lnTo>
                    <a:lnTo>
                      <a:pt x="168" y="64"/>
                    </a:lnTo>
                    <a:lnTo>
                      <a:pt x="172" y="64"/>
                    </a:lnTo>
                    <a:lnTo>
                      <a:pt x="172" y="68"/>
                    </a:lnTo>
                    <a:lnTo>
                      <a:pt x="172" y="68"/>
                    </a:lnTo>
                    <a:lnTo>
                      <a:pt x="172" y="68"/>
                    </a:lnTo>
                    <a:lnTo>
                      <a:pt x="172" y="68"/>
                    </a:lnTo>
                    <a:lnTo>
                      <a:pt x="168" y="68"/>
                    </a:lnTo>
                    <a:lnTo>
                      <a:pt x="168" y="68"/>
                    </a:lnTo>
                    <a:lnTo>
                      <a:pt x="168" y="68"/>
                    </a:lnTo>
                    <a:lnTo>
                      <a:pt x="168" y="72"/>
                    </a:lnTo>
                    <a:lnTo>
                      <a:pt x="168" y="72"/>
                    </a:lnTo>
                    <a:lnTo>
                      <a:pt x="168" y="72"/>
                    </a:lnTo>
                    <a:lnTo>
                      <a:pt x="168" y="72"/>
                    </a:lnTo>
                    <a:lnTo>
                      <a:pt x="168" y="72"/>
                    </a:lnTo>
                    <a:lnTo>
                      <a:pt x="168" y="72"/>
                    </a:lnTo>
                    <a:lnTo>
                      <a:pt x="172" y="72"/>
                    </a:lnTo>
                    <a:lnTo>
                      <a:pt x="172" y="72"/>
                    </a:lnTo>
                    <a:lnTo>
                      <a:pt x="168" y="76"/>
                    </a:lnTo>
                    <a:lnTo>
                      <a:pt x="168" y="76"/>
                    </a:lnTo>
                    <a:lnTo>
                      <a:pt x="168" y="76"/>
                    </a:lnTo>
                    <a:lnTo>
                      <a:pt x="168" y="76"/>
                    </a:lnTo>
                    <a:lnTo>
                      <a:pt x="168" y="72"/>
                    </a:lnTo>
                    <a:lnTo>
                      <a:pt x="164" y="72"/>
                    </a:lnTo>
                    <a:lnTo>
                      <a:pt x="164" y="72"/>
                    </a:lnTo>
                    <a:lnTo>
                      <a:pt x="164" y="72"/>
                    </a:lnTo>
                    <a:lnTo>
                      <a:pt x="160" y="72"/>
                    </a:lnTo>
                    <a:lnTo>
                      <a:pt x="160" y="72"/>
                    </a:lnTo>
                    <a:lnTo>
                      <a:pt x="156" y="72"/>
                    </a:lnTo>
                    <a:lnTo>
                      <a:pt x="156" y="72"/>
                    </a:lnTo>
                    <a:lnTo>
                      <a:pt x="156" y="72"/>
                    </a:lnTo>
                    <a:lnTo>
                      <a:pt x="156" y="72"/>
                    </a:lnTo>
                    <a:lnTo>
                      <a:pt x="152" y="72"/>
                    </a:lnTo>
                    <a:lnTo>
                      <a:pt x="152" y="72"/>
                    </a:lnTo>
                    <a:lnTo>
                      <a:pt x="152" y="72"/>
                    </a:lnTo>
                    <a:lnTo>
                      <a:pt x="152" y="72"/>
                    </a:lnTo>
                    <a:lnTo>
                      <a:pt x="152" y="72"/>
                    </a:lnTo>
                    <a:lnTo>
                      <a:pt x="146" y="76"/>
                    </a:lnTo>
                    <a:lnTo>
                      <a:pt x="146" y="76"/>
                    </a:lnTo>
                    <a:lnTo>
                      <a:pt x="146" y="76"/>
                    </a:lnTo>
                    <a:lnTo>
                      <a:pt x="146" y="76"/>
                    </a:lnTo>
                    <a:lnTo>
                      <a:pt x="146" y="76"/>
                    </a:lnTo>
                    <a:lnTo>
                      <a:pt x="146" y="76"/>
                    </a:lnTo>
                    <a:lnTo>
                      <a:pt x="146" y="76"/>
                    </a:lnTo>
                    <a:lnTo>
                      <a:pt x="146" y="78"/>
                    </a:lnTo>
                    <a:lnTo>
                      <a:pt x="146" y="78"/>
                    </a:lnTo>
                    <a:lnTo>
                      <a:pt x="146" y="78"/>
                    </a:lnTo>
                    <a:lnTo>
                      <a:pt x="142" y="78"/>
                    </a:lnTo>
                    <a:lnTo>
                      <a:pt x="142" y="78"/>
                    </a:lnTo>
                    <a:lnTo>
                      <a:pt x="142" y="78"/>
                    </a:lnTo>
                    <a:lnTo>
                      <a:pt x="142" y="78"/>
                    </a:lnTo>
                    <a:lnTo>
                      <a:pt x="138" y="78"/>
                    </a:lnTo>
                    <a:lnTo>
                      <a:pt x="138" y="78"/>
                    </a:lnTo>
                    <a:lnTo>
                      <a:pt x="138" y="82"/>
                    </a:lnTo>
                    <a:lnTo>
                      <a:pt x="138" y="82"/>
                    </a:lnTo>
                    <a:lnTo>
                      <a:pt x="138" y="82"/>
                    </a:lnTo>
                    <a:lnTo>
                      <a:pt x="134" y="82"/>
                    </a:lnTo>
                    <a:lnTo>
                      <a:pt x="134" y="78"/>
                    </a:lnTo>
                    <a:lnTo>
                      <a:pt x="134" y="78"/>
                    </a:lnTo>
                    <a:lnTo>
                      <a:pt x="134" y="78"/>
                    </a:lnTo>
                    <a:lnTo>
                      <a:pt x="134" y="78"/>
                    </a:lnTo>
                    <a:lnTo>
                      <a:pt x="134" y="78"/>
                    </a:lnTo>
                    <a:lnTo>
                      <a:pt x="134" y="78"/>
                    </a:lnTo>
                    <a:lnTo>
                      <a:pt x="130" y="82"/>
                    </a:lnTo>
                    <a:lnTo>
                      <a:pt x="130" y="82"/>
                    </a:lnTo>
                    <a:lnTo>
                      <a:pt x="130" y="86"/>
                    </a:lnTo>
                    <a:lnTo>
                      <a:pt x="130" y="86"/>
                    </a:lnTo>
                    <a:lnTo>
                      <a:pt x="134" y="86"/>
                    </a:lnTo>
                    <a:lnTo>
                      <a:pt x="130" y="90"/>
                    </a:lnTo>
                    <a:lnTo>
                      <a:pt x="130" y="90"/>
                    </a:lnTo>
                    <a:lnTo>
                      <a:pt x="134" y="90"/>
                    </a:lnTo>
                    <a:lnTo>
                      <a:pt x="134" y="90"/>
                    </a:lnTo>
                    <a:lnTo>
                      <a:pt x="134" y="90"/>
                    </a:lnTo>
                    <a:lnTo>
                      <a:pt x="134" y="90"/>
                    </a:lnTo>
                    <a:lnTo>
                      <a:pt x="134" y="94"/>
                    </a:lnTo>
                    <a:lnTo>
                      <a:pt x="134" y="94"/>
                    </a:lnTo>
                    <a:lnTo>
                      <a:pt x="134" y="94"/>
                    </a:lnTo>
                    <a:lnTo>
                      <a:pt x="134" y="94"/>
                    </a:lnTo>
                    <a:lnTo>
                      <a:pt x="134" y="94"/>
                    </a:lnTo>
                    <a:lnTo>
                      <a:pt x="134" y="94"/>
                    </a:lnTo>
                    <a:lnTo>
                      <a:pt x="134" y="94"/>
                    </a:lnTo>
                    <a:lnTo>
                      <a:pt x="130" y="94"/>
                    </a:lnTo>
                    <a:lnTo>
                      <a:pt x="130" y="94"/>
                    </a:lnTo>
                    <a:lnTo>
                      <a:pt x="130" y="94"/>
                    </a:lnTo>
                    <a:lnTo>
                      <a:pt x="130" y="94"/>
                    </a:lnTo>
                    <a:lnTo>
                      <a:pt x="130" y="94"/>
                    </a:lnTo>
                    <a:lnTo>
                      <a:pt x="130" y="94"/>
                    </a:lnTo>
                    <a:lnTo>
                      <a:pt x="126" y="98"/>
                    </a:lnTo>
                    <a:lnTo>
                      <a:pt x="126" y="98"/>
                    </a:lnTo>
                    <a:lnTo>
                      <a:pt x="126" y="98"/>
                    </a:lnTo>
                    <a:lnTo>
                      <a:pt x="126" y="98"/>
                    </a:lnTo>
                    <a:lnTo>
                      <a:pt x="126" y="98"/>
                    </a:lnTo>
                    <a:lnTo>
                      <a:pt x="126" y="98"/>
                    </a:lnTo>
                    <a:lnTo>
                      <a:pt x="122" y="102"/>
                    </a:lnTo>
                    <a:lnTo>
                      <a:pt x="122" y="102"/>
                    </a:lnTo>
                    <a:lnTo>
                      <a:pt x="122" y="102"/>
                    </a:lnTo>
                    <a:lnTo>
                      <a:pt x="122" y="102"/>
                    </a:lnTo>
                    <a:lnTo>
                      <a:pt x="122" y="102"/>
                    </a:lnTo>
                    <a:lnTo>
                      <a:pt x="118" y="102"/>
                    </a:lnTo>
                    <a:lnTo>
                      <a:pt x="116" y="102"/>
                    </a:lnTo>
                    <a:lnTo>
                      <a:pt x="116" y="102"/>
                    </a:lnTo>
                    <a:lnTo>
                      <a:pt x="116" y="104"/>
                    </a:lnTo>
                    <a:lnTo>
                      <a:pt x="116" y="104"/>
                    </a:lnTo>
                    <a:lnTo>
                      <a:pt x="116" y="104"/>
                    </a:lnTo>
                    <a:lnTo>
                      <a:pt x="116" y="104"/>
                    </a:lnTo>
                    <a:lnTo>
                      <a:pt x="116" y="104"/>
                    </a:lnTo>
                    <a:lnTo>
                      <a:pt x="116" y="108"/>
                    </a:lnTo>
                    <a:lnTo>
                      <a:pt x="116" y="108"/>
                    </a:lnTo>
                    <a:lnTo>
                      <a:pt x="112" y="108"/>
                    </a:lnTo>
                    <a:lnTo>
                      <a:pt x="112" y="108"/>
                    </a:lnTo>
                    <a:lnTo>
                      <a:pt x="112" y="108"/>
                    </a:lnTo>
                    <a:lnTo>
                      <a:pt x="112" y="112"/>
                    </a:lnTo>
                    <a:lnTo>
                      <a:pt x="112" y="112"/>
                    </a:lnTo>
                    <a:lnTo>
                      <a:pt x="112" y="112"/>
                    </a:lnTo>
                    <a:lnTo>
                      <a:pt x="112" y="112"/>
                    </a:lnTo>
                    <a:lnTo>
                      <a:pt x="108" y="112"/>
                    </a:lnTo>
                    <a:lnTo>
                      <a:pt x="108" y="112"/>
                    </a:lnTo>
                    <a:lnTo>
                      <a:pt x="108" y="112"/>
                    </a:lnTo>
                    <a:lnTo>
                      <a:pt x="104" y="112"/>
                    </a:lnTo>
                    <a:lnTo>
                      <a:pt x="104" y="112"/>
                    </a:lnTo>
                    <a:lnTo>
                      <a:pt x="104" y="112"/>
                    </a:lnTo>
                    <a:lnTo>
                      <a:pt x="104" y="116"/>
                    </a:lnTo>
                    <a:lnTo>
                      <a:pt x="100" y="116"/>
                    </a:lnTo>
                    <a:lnTo>
                      <a:pt x="100" y="116"/>
                    </a:lnTo>
                    <a:lnTo>
                      <a:pt x="100" y="116"/>
                    </a:lnTo>
                    <a:lnTo>
                      <a:pt x="100" y="116"/>
                    </a:lnTo>
                    <a:lnTo>
                      <a:pt x="100" y="116"/>
                    </a:lnTo>
                    <a:lnTo>
                      <a:pt x="100" y="116"/>
                    </a:lnTo>
                    <a:lnTo>
                      <a:pt x="100" y="116"/>
                    </a:lnTo>
                    <a:lnTo>
                      <a:pt x="100" y="116"/>
                    </a:lnTo>
                    <a:lnTo>
                      <a:pt x="96" y="116"/>
                    </a:lnTo>
                    <a:lnTo>
                      <a:pt x="96" y="116"/>
                    </a:lnTo>
                    <a:lnTo>
                      <a:pt x="96" y="116"/>
                    </a:lnTo>
                    <a:lnTo>
                      <a:pt x="92" y="116"/>
                    </a:lnTo>
                    <a:lnTo>
                      <a:pt x="92" y="116"/>
                    </a:lnTo>
                    <a:lnTo>
                      <a:pt x="92" y="120"/>
                    </a:lnTo>
                    <a:lnTo>
                      <a:pt x="92" y="120"/>
                    </a:lnTo>
                    <a:lnTo>
                      <a:pt x="92" y="120"/>
                    </a:lnTo>
                    <a:lnTo>
                      <a:pt x="92" y="120"/>
                    </a:lnTo>
                    <a:lnTo>
                      <a:pt x="92" y="120"/>
                    </a:lnTo>
                    <a:lnTo>
                      <a:pt x="92" y="120"/>
                    </a:lnTo>
                    <a:lnTo>
                      <a:pt x="90" y="120"/>
                    </a:lnTo>
                    <a:lnTo>
                      <a:pt x="90" y="120"/>
                    </a:lnTo>
                    <a:lnTo>
                      <a:pt x="90" y="120"/>
                    </a:lnTo>
                    <a:lnTo>
                      <a:pt x="86" y="120"/>
                    </a:lnTo>
                    <a:lnTo>
                      <a:pt x="86" y="120"/>
                    </a:lnTo>
                    <a:lnTo>
                      <a:pt x="86" y="120"/>
                    </a:lnTo>
                    <a:lnTo>
                      <a:pt x="82" y="120"/>
                    </a:lnTo>
                    <a:lnTo>
                      <a:pt x="82" y="120"/>
                    </a:lnTo>
                    <a:lnTo>
                      <a:pt x="82" y="120"/>
                    </a:lnTo>
                    <a:lnTo>
                      <a:pt x="82" y="120"/>
                    </a:lnTo>
                    <a:lnTo>
                      <a:pt x="82" y="124"/>
                    </a:lnTo>
                    <a:lnTo>
                      <a:pt x="82" y="124"/>
                    </a:lnTo>
                    <a:lnTo>
                      <a:pt x="82" y="124"/>
                    </a:lnTo>
                    <a:lnTo>
                      <a:pt x="78" y="124"/>
                    </a:lnTo>
                    <a:lnTo>
                      <a:pt x="78" y="124"/>
                    </a:lnTo>
                    <a:lnTo>
                      <a:pt x="78" y="124"/>
                    </a:lnTo>
                    <a:lnTo>
                      <a:pt x="78" y="124"/>
                    </a:lnTo>
                    <a:lnTo>
                      <a:pt x="78" y="124"/>
                    </a:lnTo>
                    <a:lnTo>
                      <a:pt x="78" y="124"/>
                    </a:lnTo>
                    <a:lnTo>
                      <a:pt x="78" y="124"/>
                    </a:lnTo>
                    <a:lnTo>
                      <a:pt x="78" y="124"/>
                    </a:lnTo>
                    <a:lnTo>
                      <a:pt x="74" y="124"/>
                    </a:lnTo>
                    <a:lnTo>
                      <a:pt x="74" y="128"/>
                    </a:lnTo>
                    <a:lnTo>
                      <a:pt x="70" y="128"/>
                    </a:lnTo>
                    <a:lnTo>
                      <a:pt x="70" y="130"/>
                    </a:lnTo>
                    <a:lnTo>
                      <a:pt x="70" y="130"/>
                    </a:lnTo>
                    <a:lnTo>
                      <a:pt x="66" y="130"/>
                    </a:lnTo>
                    <a:lnTo>
                      <a:pt x="66" y="130"/>
                    </a:lnTo>
                    <a:lnTo>
                      <a:pt x="66" y="130"/>
                    </a:lnTo>
                    <a:lnTo>
                      <a:pt x="66" y="130"/>
                    </a:lnTo>
                    <a:lnTo>
                      <a:pt x="66" y="134"/>
                    </a:lnTo>
                    <a:lnTo>
                      <a:pt x="66" y="134"/>
                    </a:lnTo>
                    <a:lnTo>
                      <a:pt x="66" y="134"/>
                    </a:lnTo>
                    <a:lnTo>
                      <a:pt x="62" y="134"/>
                    </a:lnTo>
                    <a:lnTo>
                      <a:pt x="62" y="134"/>
                    </a:lnTo>
                    <a:lnTo>
                      <a:pt x="62" y="134"/>
                    </a:lnTo>
                    <a:lnTo>
                      <a:pt x="62" y="150"/>
                    </a:lnTo>
                    <a:lnTo>
                      <a:pt x="62" y="154"/>
                    </a:lnTo>
                    <a:lnTo>
                      <a:pt x="56" y="154"/>
                    </a:lnTo>
                    <a:lnTo>
                      <a:pt x="56" y="154"/>
                    </a:lnTo>
                    <a:lnTo>
                      <a:pt x="48" y="154"/>
                    </a:lnTo>
                    <a:lnTo>
                      <a:pt x="48" y="154"/>
                    </a:lnTo>
                    <a:lnTo>
                      <a:pt x="44" y="154"/>
                    </a:lnTo>
                    <a:lnTo>
                      <a:pt x="44" y="154"/>
                    </a:lnTo>
                    <a:lnTo>
                      <a:pt x="44" y="154"/>
                    </a:lnTo>
                    <a:lnTo>
                      <a:pt x="44" y="154"/>
                    </a:lnTo>
                    <a:lnTo>
                      <a:pt x="44" y="154"/>
                    </a:lnTo>
                    <a:lnTo>
                      <a:pt x="40" y="154"/>
                    </a:lnTo>
                    <a:lnTo>
                      <a:pt x="4" y="154"/>
                    </a:lnTo>
                    <a:lnTo>
                      <a:pt x="0" y="154"/>
                    </a:lnTo>
                    <a:lnTo>
                      <a:pt x="0" y="154"/>
                    </a:lnTo>
                    <a:lnTo>
                      <a:pt x="0" y="154"/>
                    </a:lnTo>
                    <a:lnTo>
                      <a:pt x="0" y="154"/>
                    </a:lnTo>
                    <a:lnTo>
                      <a:pt x="0" y="154"/>
                    </a:lnTo>
                    <a:lnTo>
                      <a:pt x="0" y="154"/>
                    </a:lnTo>
                    <a:lnTo>
                      <a:pt x="0" y="154"/>
                    </a:lnTo>
                    <a:lnTo>
                      <a:pt x="4" y="154"/>
                    </a:lnTo>
                    <a:lnTo>
                      <a:pt x="4" y="154"/>
                    </a:lnTo>
                    <a:lnTo>
                      <a:pt x="4" y="150"/>
                    </a:lnTo>
                    <a:lnTo>
                      <a:pt x="4" y="150"/>
                    </a:lnTo>
                    <a:lnTo>
                      <a:pt x="4" y="150"/>
                    </a:lnTo>
                    <a:lnTo>
                      <a:pt x="4" y="150"/>
                    </a:lnTo>
                    <a:lnTo>
                      <a:pt x="4" y="150"/>
                    </a:lnTo>
                    <a:lnTo>
                      <a:pt x="4" y="150"/>
                    </a:lnTo>
                    <a:lnTo>
                      <a:pt x="6" y="150"/>
                    </a:lnTo>
                    <a:lnTo>
                      <a:pt x="6" y="150"/>
                    </a:lnTo>
                    <a:lnTo>
                      <a:pt x="6" y="150"/>
                    </a:lnTo>
                    <a:lnTo>
                      <a:pt x="10" y="146"/>
                    </a:lnTo>
                    <a:lnTo>
                      <a:pt x="14" y="146"/>
                    </a:lnTo>
                    <a:lnTo>
                      <a:pt x="18" y="146"/>
                    </a:lnTo>
                    <a:lnTo>
                      <a:pt x="18" y="146"/>
                    </a:lnTo>
                    <a:lnTo>
                      <a:pt x="22" y="142"/>
                    </a:lnTo>
                    <a:lnTo>
                      <a:pt x="22" y="142"/>
                    </a:lnTo>
                    <a:lnTo>
                      <a:pt x="22" y="142"/>
                    </a:lnTo>
                    <a:lnTo>
                      <a:pt x="26" y="142"/>
                    </a:lnTo>
                    <a:lnTo>
                      <a:pt x="26" y="138"/>
                    </a:lnTo>
                    <a:lnTo>
                      <a:pt x="26" y="138"/>
                    </a:lnTo>
                    <a:lnTo>
                      <a:pt x="30" y="134"/>
                    </a:lnTo>
                    <a:lnTo>
                      <a:pt x="30" y="134"/>
                    </a:lnTo>
                    <a:lnTo>
                      <a:pt x="30" y="134"/>
                    </a:lnTo>
                    <a:lnTo>
                      <a:pt x="30" y="134"/>
                    </a:lnTo>
                    <a:lnTo>
                      <a:pt x="34" y="134"/>
                    </a:lnTo>
                    <a:lnTo>
                      <a:pt x="34" y="130"/>
                    </a:lnTo>
                    <a:lnTo>
                      <a:pt x="36" y="130"/>
                    </a:lnTo>
                    <a:lnTo>
                      <a:pt x="36" y="130"/>
                    </a:lnTo>
                    <a:lnTo>
                      <a:pt x="36" y="130"/>
                    </a:lnTo>
                    <a:lnTo>
                      <a:pt x="36" y="130"/>
                    </a:lnTo>
                    <a:lnTo>
                      <a:pt x="36" y="130"/>
                    </a:lnTo>
                    <a:lnTo>
                      <a:pt x="36" y="128"/>
                    </a:lnTo>
                    <a:lnTo>
                      <a:pt x="36" y="128"/>
                    </a:lnTo>
                    <a:lnTo>
                      <a:pt x="40" y="128"/>
                    </a:lnTo>
                    <a:lnTo>
                      <a:pt x="40" y="128"/>
                    </a:lnTo>
                    <a:lnTo>
                      <a:pt x="40" y="124"/>
                    </a:lnTo>
                    <a:lnTo>
                      <a:pt x="40" y="124"/>
                    </a:lnTo>
                    <a:lnTo>
                      <a:pt x="40" y="124"/>
                    </a:lnTo>
                    <a:lnTo>
                      <a:pt x="40" y="124"/>
                    </a:lnTo>
                    <a:lnTo>
                      <a:pt x="44" y="124"/>
                    </a:lnTo>
                    <a:lnTo>
                      <a:pt x="44" y="120"/>
                    </a:lnTo>
                    <a:lnTo>
                      <a:pt x="44" y="120"/>
                    </a:lnTo>
                    <a:lnTo>
                      <a:pt x="44" y="120"/>
                    </a:lnTo>
                    <a:lnTo>
                      <a:pt x="44" y="120"/>
                    </a:lnTo>
                    <a:lnTo>
                      <a:pt x="48" y="116"/>
                    </a:lnTo>
                    <a:lnTo>
                      <a:pt x="48" y="116"/>
                    </a:lnTo>
                    <a:lnTo>
                      <a:pt x="48" y="116"/>
                    </a:lnTo>
                    <a:lnTo>
                      <a:pt x="48" y="112"/>
                    </a:lnTo>
                    <a:lnTo>
                      <a:pt x="48" y="112"/>
                    </a:lnTo>
                    <a:lnTo>
                      <a:pt x="48" y="112"/>
                    </a:lnTo>
                    <a:lnTo>
                      <a:pt x="48" y="108"/>
                    </a:lnTo>
                    <a:lnTo>
                      <a:pt x="48" y="108"/>
                    </a:lnTo>
                    <a:lnTo>
                      <a:pt x="52" y="104"/>
                    </a:lnTo>
                    <a:lnTo>
                      <a:pt x="52" y="104"/>
                    </a:lnTo>
                    <a:lnTo>
                      <a:pt x="48" y="102"/>
                    </a:lnTo>
                    <a:lnTo>
                      <a:pt x="48" y="102"/>
                    </a:lnTo>
                    <a:lnTo>
                      <a:pt x="48" y="102"/>
                    </a:lnTo>
                    <a:lnTo>
                      <a:pt x="48" y="98"/>
                    </a:lnTo>
                    <a:lnTo>
                      <a:pt x="48" y="98"/>
                    </a:lnTo>
                    <a:lnTo>
                      <a:pt x="48" y="98"/>
                    </a:lnTo>
                    <a:lnTo>
                      <a:pt x="48" y="98"/>
                    </a:lnTo>
                    <a:lnTo>
                      <a:pt x="48" y="98"/>
                    </a:lnTo>
                    <a:lnTo>
                      <a:pt x="48" y="94"/>
                    </a:lnTo>
                    <a:lnTo>
                      <a:pt x="48" y="90"/>
                    </a:lnTo>
                    <a:lnTo>
                      <a:pt x="48" y="90"/>
                    </a:lnTo>
                    <a:lnTo>
                      <a:pt x="48" y="90"/>
                    </a:lnTo>
                    <a:lnTo>
                      <a:pt x="48" y="90"/>
                    </a:lnTo>
                    <a:lnTo>
                      <a:pt x="48" y="90"/>
                    </a:lnTo>
                    <a:lnTo>
                      <a:pt x="48" y="86"/>
                    </a:lnTo>
                    <a:lnTo>
                      <a:pt x="48" y="86"/>
                    </a:lnTo>
                    <a:lnTo>
                      <a:pt x="48" y="86"/>
                    </a:lnTo>
                    <a:lnTo>
                      <a:pt x="48" y="82"/>
                    </a:lnTo>
                    <a:lnTo>
                      <a:pt x="48" y="82"/>
                    </a:lnTo>
                    <a:lnTo>
                      <a:pt x="48" y="82"/>
                    </a:lnTo>
                    <a:lnTo>
                      <a:pt x="48" y="82"/>
                    </a:lnTo>
                    <a:lnTo>
                      <a:pt x="48" y="78"/>
                    </a:lnTo>
                    <a:lnTo>
                      <a:pt x="48" y="78"/>
                    </a:lnTo>
                    <a:lnTo>
                      <a:pt x="48" y="78"/>
                    </a:lnTo>
                    <a:lnTo>
                      <a:pt x="52" y="76"/>
                    </a:lnTo>
                    <a:lnTo>
                      <a:pt x="52" y="76"/>
                    </a:lnTo>
                    <a:lnTo>
                      <a:pt x="52" y="76"/>
                    </a:lnTo>
                    <a:lnTo>
                      <a:pt x="56" y="72"/>
                    </a:lnTo>
                    <a:lnTo>
                      <a:pt x="56" y="72"/>
                    </a:lnTo>
                    <a:lnTo>
                      <a:pt x="56" y="68"/>
                    </a:lnTo>
                    <a:lnTo>
                      <a:pt x="56" y="64"/>
                    </a:lnTo>
                    <a:lnTo>
                      <a:pt x="56" y="64"/>
                    </a:lnTo>
                    <a:lnTo>
                      <a:pt x="56" y="64"/>
                    </a:lnTo>
                    <a:lnTo>
                      <a:pt x="56" y="64"/>
                    </a:lnTo>
                    <a:lnTo>
                      <a:pt x="56" y="64"/>
                    </a:lnTo>
                    <a:lnTo>
                      <a:pt x="60" y="60"/>
                    </a:lnTo>
                    <a:lnTo>
                      <a:pt x="60" y="60"/>
                    </a:lnTo>
                    <a:lnTo>
                      <a:pt x="60" y="60"/>
                    </a:lnTo>
                    <a:lnTo>
                      <a:pt x="60" y="60"/>
                    </a:lnTo>
                    <a:lnTo>
                      <a:pt x="60" y="56"/>
                    </a:lnTo>
                    <a:lnTo>
                      <a:pt x="62" y="56"/>
                    </a:lnTo>
                    <a:lnTo>
                      <a:pt x="62" y="52"/>
                    </a:lnTo>
                    <a:lnTo>
                      <a:pt x="62" y="52"/>
                    </a:lnTo>
                    <a:lnTo>
                      <a:pt x="62" y="52"/>
                    </a:lnTo>
                    <a:lnTo>
                      <a:pt x="66" y="52"/>
                    </a:lnTo>
                    <a:lnTo>
                      <a:pt x="66" y="52"/>
                    </a:lnTo>
                    <a:lnTo>
                      <a:pt x="66" y="52"/>
                    </a:lnTo>
                    <a:lnTo>
                      <a:pt x="66" y="52"/>
                    </a:lnTo>
                    <a:lnTo>
                      <a:pt x="66" y="52"/>
                    </a:lnTo>
                    <a:lnTo>
                      <a:pt x="66" y="50"/>
                    </a:lnTo>
                    <a:lnTo>
                      <a:pt x="66" y="50"/>
                    </a:lnTo>
                    <a:lnTo>
                      <a:pt x="66" y="50"/>
                    </a:lnTo>
                    <a:lnTo>
                      <a:pt x="70" y="50"/>
                    </a:lnTo>
                    <a:lnTo>
                      <a:pt x="70" y="50"/>
                    </a:lnTo>
                    <a:lnTo>
                      <a:pt x="70" y="50"/>
                    </a:lnTo>
                    <a:lnTo>
                      <a:pt x="74" y="50"/>
                    </a:lnTo>
                    <a:lnTo>
                      <a:pt x="74" y="46"/>
                    </a:lnTo>
                    <a:lnTo>
                      <a:pt x="74" y="46"/>
                    </a:lnTo>
                    <a:lnTo>
                      <a:pt x="78" y="46"/>
                    </a:lnTo>
                    <a:lnTo>
                      <a:pt x="78" y="46"/>
                    </a:lnTo>
                    <a:lnTo>
                      <a:pt x="78" y="46"/>
                    </a:lnTo>
                    <a:lnTo>
                      <a:pt x="82" y="46"/>
                    </a:lnTo>
                    <a:lnTo>
                      <a:pt x="82" y="42"/>
                    </a:lnTo>
                    <a:lnTo>
                      <a:pt x="86" y="42"/>
                    </a:lnTo>
                    <a:lnTo>
                      <a:pt x="86" y="42"/>
                    </a:lnTo>
                    <a:lnTo>
                      <a:pt x="86" y="42"/>
                    </a:lnTo>
                    <a:lnTo>
                      <a:pt x="86" y="42"/>
                    </a:lnTo>
                    <a:lnTo>
                      <a:pt x="86" y="42"/>
                    </a:lnTo>
                    <a:lnTo>
                      <a:pt x="90" y="38"/>
                    </a:lnTo>
                    <a:lnTo>
                      <a:pt x="90" y="38"/>
                    </a:lnTo>
                    <a:lnTo>
                      <a:pt x="90" y="38"/>
                    </a:lnTo>
                    <a:lnTo>
                      <a:pt x="90" y="38"/>
                    </a:lnTo>
                    <a:lnTo>
                      <a:pt x="92" y="34"/>
                    </a:lnTo>
                    <a:lnTo>
                      <a:pt x="92" y="34"/>
                    </a:lnTo>
                    <a:lnTo>
                      <a:pt x="92" y="30"/>
                    </a:lnTo>
                    <a:lnTo>
                      <a:pt x="92" y="30"/>
                    </a:lnTo>
                    <a:lnTo>
                      <a:pt x="92" y="30"/>
                    </a:lnTo>
                    <a:lnTo>
                      <a:pt x="92" y="26"/>
                    </a:lnTo>
                    <a:lnTo>
                      <a:pt x="96" y="22"/>
                    </a:lnTo>
                    <a:lnTo>
                      <a:pt x="96" y="22"/>
                    </a:lnTo>
                    <a:lnTo>
                      <a:pt x="96" y="22"/>
                    </a:lnTo>
                    <a:lnTo>
                      <a:pt x="96" y="22"/>
                    </a:lnTo>
                    <a:lnTo>
                      <a:pt x="96" y="20"/>
                    </a:lnTo>
                    <a:lnTo>
                      <a:pt x="96" y="20"/>
                    </a:lnTo>
                    <a:lnTo>
                      <a:pt x="96" y="20"/>
                    </a:lnTo>
                    <a:lnTo>
                      <a:pt x="100" y="16"/>
                    </a:lnTo>
                    <a:lnTo>
                      <a:pt x="100" y="12"/>
                    </a:lnTo>
                    <a:lnTo>
                      <a:pt x="100" y="12"/>
                    </a:lnTo>
                    <a:lnTo>
                      <a:pt x="100" y="8"/>
                    </a:lnTo>
                    <a:lnTo>
                      <a:pt x="100" y="8"/>
                    </a:lnTo>
                    <a:lnTo>
                      <a:pt x="100" y="4"/>
                    </a:lnTo>
                    <a:lnTo>
                      <a:pt x="104" y="4"/>
                    </a:lnTo>
                    <a:lnTo>
                      <a:pt x="104" y="4"/>
                    </a:lnTo>
                    <a:lnTo>
                      <a:pt x="104" y="4"/>
                    </a:lnTo>
                    <a:lnTo>
                      <a:pt x="108" y="4"/>
                    </a:lnTo>
                    <a:lnTo>
                      <a:pt x="108" y="4"/>
                    </a:lnTo>
                    <a:lnTo>
                      <a:pt x="108" y="4"/>
                    </a:lnTo>
                    <a:lnTo>
                      <a:pt x="108" y="0"/>
                    </a:lnTo>
                    <a:lnTo>
                      <a:pt x="108" y="0"/>
                    </a:lnTo>
                    <a:lnTo>
                      <a:pt x="108" y="0"/>
                    </a:lnTo>
                    <a:lnTo>
                      <a:pt x="112" y="0"/>
                    </a:lnTo>
                    <a:lnTo>
                      <a:pt x="112" y="0"/>
                    </a:lnTo>
                    <a:lnTo>
                      <a:pt x="112" y="4"/>
                    </a:lnTo>
                    <a:lnTo>
                      <a:pt x="112" y="4"/>
                    </a:lnTo>
                    <a:lnTo>
                      <a:pt x="112" y="4"/>
                    </a:lnTo>
                    <a:lnTo>
                      <a:pt x="112" y="4"/>
                    </a:lnTo>
                    <a:lnTo>
                      <a:pt x="112" y="4"/>
                    </a:lnTo>
                    <a:lnTo>
                      <a:pt x="112" y="4"/>
                    </a:lnTo>
                    <a:lnTo>
                      <a:pt x="112" y="4"/>
                    </a:lnTo>
                    <a:lnTo>
                      <a:pt x="112" y="8"/>
                    </a:lnTo>
                    <a:lnTo>
                      <a:pt x="112" y="8"/>
                    </a:lnTo>
                    <a:lnTo>
                      <a:pt x="116" y="12"/>
                    </a:lnTo>
                    <a:lnTo>
                      <a:pt x="116" y="12"/>
                    </a:lnTo>
                    <a:lnTo>
                      <a:pt x="118" y="16"/>
                    </a:lnTo>
                    <a:lnTo>
                      <a:pt x="118" y="16"/>
                    </a:lnTo>
                    <a:lnTo>
                      <a:pt x="118" y="16"/>
                    </a:lnTo>
                    <a:lnTo>
                      <a:pt x="122" y="16"/>
                    </a:lnTo>
                    <a:lnTo>
                      <a:pt x="122" y="16"/>
                    </a:lnTo>
                    <a:lnTo>
                      <a:pt x="122" y="16"/>
                    </a:lnTo>
                    <a:lnTo>
                      <a:pt x="122"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2" name="Freeform 159">
                <a:extLst>
                  <a:ext uri="{FF2B5EF4-FFF2-40B4-BE49-F238E27FC236}">
                    <a16:creationId xmlns:a16="http://schemas.microsoft.com/office/drawing/2014/main" id="{19242432-F79A-4294-8020-D02095F1769C}"/>
                  </a:ext>
                </a:extLst>
              </p:cNvPr>
              <p:cNvSpPr>
                <a:spLocks noEditPoints="1"/>
              </p:cNvSpPr>
              <p:nvPr/>
            </p:nvSpPr>
            <p:spPr bwMode="auto">
              <a:xfrm>
                <a:off x="5100654" y="10339541"/>
                <a:ext cx="261387" cy="501864"/>
              </a:xfrm>
              <a:custGeom>
                <a:avLst/>
                <a:gdLst>
                  <a:gd name="T0" fmla="*/ 22 w 150"/>
                  <a:gd name="T1" fmla="*/ 274 h 288"/>
                  <a:gd name="T2" fmla="*/ 22 w 150"/>
                  <a:gd name="T3" fmla="*/ 254 h 288"/>
                  <a:gd name="T4" fmla="*/ 22 w 150"/>
                  <a:gd name="T5" fmla="*/ 240 h 288"/>
                  <a:gd name="T6" fmla="*/ 18 w 150"/>
                  <a:gd name="T7" fmla="*/ 226 h 288"/>
                  <a:gd name="T8" fmla="*/ 22 w 150"/>
                  <a:gd name="T9" fmla="*/ 198 h 288"/>
                  <a:gd name="T10" fmla="*/ 34 w 150"/>
                  <a:gd name="T11" fmla="*/ 176 h 288"/>
                  <a:gd name="T12" fmla="*/ 38 w 150"/>
                  <a:gd name="T13" fmla="*/ 158 h 288"/>
                  <a:gd name="T14" fmla="*/ 38 w 150"/>
                  <a:gd name="T15" fmla="*/ 146 h 288"/>
                  <a:gd name="T16" fmla="*/ 42 w 150"/>
                  <a:gd name="T17" fmla="*/ 136 h 288"/>
                  <a:gd name="T18" fmla="*/ 38 w 150"/>
                  <a:gd name="T19" fmla="*/ 120 h 288"/>
                  <a:gd name="T20" fmla="*/ 34 w 150"/>
                  <a:gd name="T21" fmla="*/ 106 h 288"/>
                  <a:gd name="T22" fmla="*/ 22 w 150"/>
                  <a:gd name="T23" fmla="*/ 98 h 288"/>
                  <a:gd name="T24" fmla="*/ 8 w 150"/>
                  <a:gd name="T25" fmla="*/ 94 h 288"/>
                  <a:gd name="T26" fmla="*/ 0 w 150"/>
                  <a:gd name="T27" fmla="*/ 80 h 288"/>
                  <a:gd name="T28" fmla="*/ 12 w 150"/>
                  <a:gd name="T29" fmla="*/ 72 h 288"/>
                  <a:gd name="T30" fmla="*/ 26 w 150"/>
                  <a:gd name="T31" fmla="*/ 68 h 288"/>
                  <a:gd name="T32" fmla="*/ 44 w 150"/>
                  <a:gd name="T33" fmla="*/ 64 h 288"/>
                  <a:gd name="T34" fmla="*/ 60 w 150"/>
                  <a:gd name="T35" fmla="*/ 68 h 288"/>
                  <a:gd name="T36" fmla="*/ 60 w 150"/>
                  <a:gd name="T37" fmla="*/ 86 h 288"/>
                  <a:gd name="T38" fmla="*/ 60 w 150"/>
                  <a:gd name="T39" fmla="*/ 102 h 288"/>
                  <a:gd name="T40" fmla="*/ 68 w 150"/>
                  <a:gd name="T41" fmla="*/ 116 h 288"/>
                  <a:gd name="T42" fmla="*/ 68 w 150"/>
                  <a:gd name="T43" fmla="*/ 106 h 288"/>
                  <a:gd name="T44" fmla="*/ 78 w 150"/>
                  <a:gd name="T45" fmla="*/ 98 h 288"/>
                  <a:gd name="T46" fmla="*/ 78 w 150"/>
                  <a:gd name="T47" fmla="*/ 76 h 288"/>
                  <a:gd name="T48" fmla="*/ 68 w 150"/>
                  <a:gd name="T49" fmla="*/ 52 h 288"/>
                  <a:gd name="T50" fmla="*/ 60 w 150"/>
                  <a:gd name="T51" fmla="*/ 38 h 288"/>
                  <a:gd name="T52" fmla="*/ 60 w 150"/>
                  <a:gd name="T53" fmla="*/ 26 h 288"/>
                  <a:gd name="T54" fmla="*/ 70 w 150"/>
                  <a:gd name="T55" fmla="*/ 20 h 288"/>
                  <a:gd name="T56" fmla="*/ 90 w 150"/>
                  <a:gd name="T57" fmla="*/ 20 h 288"/>
                  <a:gd name="T58" fmla="*/ 108 w 150"/>
                  <a:gd name="T59" fmla="*/ 20 h 288"/>
                  <a:gd name="T60" fmla="*/ 112 w 150"/>
                  <a:gd name="T61" fmla="*/ 12 h 288"/>
                  <a:gd name="T62" fmla="*/ 128 w 150"/>
                  <a:gd name="T63" fmla="*/ 12 h 288"/>
                  <a:gd name="T64" fmla="*/ 138 w 150"/>
                  <a:gd name="T65" fmla="*/ 4 h 288"/>
                  <a:gd name="T66" fmla="*/ 146 w 150"/>
                  <a:gd name="T67" fmla="*/ 12 h 288"/>
                  <a:gd name="T68" fmla="*/ 146 w 150"/>
                  <a:gd name="T69" fmla="*/ 24 h 288"/>
                  <a:gd name="T70" fmla="*/ 142 w 150"/>
                  <a:gd name="T71" fmla="*/ 42 h 288"/>
                  <a:gd name="T72" fmla="*/ 146 w 150"/>
                  <a:gd name="T73" fmla="*/ 56 h 288"/>
                  <a:gd name="T74" fmla="*/ 146 w 150"/>
                  <a:gd name="T75" fmla="*/ 68 h 288"/>
                  <a:gd name="T76" fmla="*/ 146 w 150"/>
                  <a:gd name="T77" fmla="*/ 80 h 288"/>
                  <a:gd name="T78" fmla="*/ 142 w 150"/>
                  <a:gd name="T79" fmla="*/ 86 h 288"/>
                  <a:gd name="T80" fmla="*/ 134 w 150"/>
                  <a:gd name="T81" fmla="*/ 102 h 288"/>
                  <a:gd name="T82" fmla="*/ 124 w 150"/>
                  <a:gd name="T83" fmla="*/ 112 h 288"/>
                  <a:gd name="T84" fmla="*/ 108 w 150"/>
                  <a:gd name="T85" fmla="*/ 120 h 288"/>
                  <a:gd name="T86" fmla="*/ 94 w 150"/>
                  <a:gd name="T87" fmla="*/ 132 h 288"/>
                  <a:gd name="T88" fmla="*/ 86 w 150"/>
                  <a:gd name="T89" fmla="*/ 140 h 288"/>
                  <a:gd name="T90" fmla="*/ 82 w 150"/>
                  <a:gd name="T91" fmla="*/ 146 h 288"/>
                  <a:gd name="T92" fmla="*/ 70 w 150"/>
                  <a:gd name="T93" fmla="*/ 158 h 288"/>
                  <a:gd name="T94" fmla="*/ 64 w 150"/>
                  <a:gd name="T95" fmla="*/ 162 h 288"/>
                  <a:gd name="T96" fmla="*/ 68 w 150"/>
                  <a:gd name="T97" fmla="*/ 176 h 288"/>
                  <a:gd name="T98" fmla="*/ 70 w 150"/>
                  <a:gd name="T99" fmla="*/ 192 h 288"/>
                  <a:gd name="T100" fmla="*/ 70 w 150"/>
                  <a:gd name="T101" fmla="*/ 210 h 288"/>
                  <a:gd name="T102" fmla="*/ 74 w 150"/>
                  <a:gd name="T103" fmla="*/ 210 h 288"/>
                  <a:gd name="T104" fmla="*/ 70 w 150"/>
                  <a:gd name="T105" fmla="*/ 228 h 288"/>
                  <a:gd name="T106" fmla="*/ 74 w 150"/>
                  <a:gd name="T107" fmla="*/ 236 h 288"/>
                  <a:gd name="T108" fmla="*/ 68 w 150"/>
                  <a:gd name="T109" fmla="*/ 248 h 288"/>
                  <a:gd name="T110" fmla="*/ 52 w 150"/>
                  <a:gd name="T111" fmla="*/ 254 h 288"/>
                  <a:gd name="T112" fmla="*/ 38 w 150"/>
                  <a:gd name="T113" fmla="*/ 262 h 288"/>
                  <a:gd name="T114" fmla="*/ 34 w 150"/>
                  <a:gd name="T115" fmla="*/ 278 h 288"/>
                  <a:gd name="T116" fmla="*/ 38 w 150"/>
                  <a:gd name="T117" fmla="*/ 288 h 288"/>
                  <a:gd name="T118" fmla="*/ 26 w 150"/>
                  <a:gd name="T119" fmla="*/ 288 h 288"/>
                  <a:gd name="T120" fmla="*/ 74 w 150"/>
                  <a:gd name="T12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8">
                    <a:moveTo>
                      <a:pt x="26" y="288"/>
                    </a:moveTo>
                    <a:lnTo>
                      <a:pt x="26" y="280"/>
                    </a:lnTo>
                    <a:lnTo>
                      <a:pt x="26" y="278"/>
                    </a:lnTo>
                    <a:lnTo>
                      <a:pt x="26" y="274"/>
                    </a:lnTo>
                    <a:lnTo>
                      <a:pt x="22" y="274"/>
                    </a:lnTo>
                    <a:lnTo>
                      <a:pt x="22" y="270"/>
                    </a:lnTo>
                    <a:lnTo>
                      <a:pt x="22" y="266"/>
                    </a:lnTo>
                    <a:lnTo>
                      <a:pt x="22" y="262"/>
                    </a:lnTo>
                    <a:lnTo>
                      <a:pt x="26" y="254"/>
                    </a:lnTo>
                    <a:lnTo>
                      <a:pt x="22" y="254"/>
                    </a:lnTo>
                    <a:lnTo>
                      <a:pt x="22" y="252"/>
                    </a:lnTo>
                    <a:lnTo>
                      <a:pt x="22" y="248"/>
                    </a:lnTo>
                    <a:lnTo>
                      <a:pt x="26" y="244"/>
                    </a:lnTo>
                    <a:lnTo>
                      <a:pt x="22" y="244"/>
                    </a:lnTo>
                    <a:lnTo>
                      <a:pt x="22" y="240"/>
                    </a:lnTo>
                    <a:lnTo>
                      <a:pt x="22" y="236"/>
                    </a:lnTo>
                    <a:lnTo>
                      <a:pt x="22" y="232"/>
                    </a:lnTo>
                    <a:lnTo>
                      <a:pt x="18" y="232"/>
                    </a:lnTo>
                    <a:lnTo>
                      <a:pt x="18" y="228"/>
                    </a:lnTo>
                    <a:lnTo>
                      <a:pt x="18" y="226"/>
                    </a:lnTo>
                    <a:lnTo>
                      <a:pt x="18" y="222"/>
                    </a:lnTo>
                    <a:lnTo>
                      <a:pt x="14" y="210"/>
                    </a:lnTo>
                    <a:lnTo>
                      <a:pt x="14" y="206"/>
                    </a:lnTo>
                    <a:lnTo>
                      <a:pt x="18" y="202"/>
                    </a:lnTo>
                    <a:lnTo>
                      <a:pt x="22" y="198"/>
                    </a:lnTo>
                    <a:lnTo>
                      <a:pt x="30" y="188"/>
                    </a:lnTo>
                    <a:lnTo>
                      <a:pt x="30" y="184"/>
                    </a:lnTo>
                    <a:lnTo>
                      <a:pt x="30" y="180"/>
                    </a:lnTo>
                    <a:lnTo>
                      <a:pt x="30" y="176"/>
                    </a:lnTo>
                    <a:lnTo>
                      <a:pt x="34" y="176"/>
                    </a:lnTo>
                    <a:lnTo>
                      <a:pt x="34" y="172"/>
                    </a:lnTo>
                    <a:lnTo>
                      <a:pt x="38" y="168"/>
                    </a:lnTo>
                    <a:lnTo>
                      <a:pt x="38" y="166"/>
                    </a:lnTo>
                    <a:lnTo>
                      <a:pt x="38" y="162"/>
                    </a:lnTo>
                    <a:lnTo>
                      <a:pt x="38" y="158"/>
                    </a:lnTo>
                    <a:lnTo>
                      <a:pt x="34" y="158"/>
                    </a:lnTo>
                    <a:lnTo>
                      <a:pt x="34" y="154"/>
                    </a:lnTo>
                    <a:lnTo>
                      <a:pt x="38" y="154"/>
                    </a:lnTo>
                    <a:lnTo>
                      <a:pt x="38" y="150"/>
                    </a:lnTo>
                    <a:lnTo>
                      <a:pt x="38" y="146"/>
                    </a:lnTo>
                    <a:lnTo>
                      <a:pt x="34" y="146"/>
                    </a:lnTo>
                    <a:lnTo>
                      <a:pt x="34" y="142"/>
                    </a:lnTo>
                    <a:lnTo>
                      <a:pt x="38" y="142"/>
                    </a:lnTo>
                    <a:lnTo>
                      <a:pt x="38" y="140"/>
                    </a:lnTo>
                    <a:lnTo>
                      <a:pt x="42" y="136"/>
                    </a:lnTo>
                    <a:lnTo>
                      <a:pt x="38" y="136"/>
                    </a:lnTo>
                    <a:lnTo>
                      <a:pt x="38" y="132"/>
                    </a:lnTo>
                    <a:lnTo>
                      <a:pt x="38" y="128"/>
                    </a:lnTo>
                    <a:lnTo>
                      <a:pt x="38" y="124"/>
                    </a:lnTo>
                    <a:lnTo>
                      <a:pt x="38" y="120"/>
                    </a:lnTo>
                    <a:lnTo>
                      <a:pt x="38" y="116"/>
                    </a:lnTo>
                    <a:lnTo>
                      <a:pt x="38" y="112"/>
                    </a:lnTo>
                    <a:lnTo>
                      <a:pt x="38" y="110"/>
                    </a:lnTo>
                    <a:lnTo>
                      <a:pt x="34" y="110"/>
                    </a:lnTo>
                    <a:lnTo>
                      <a:pt x="34" y="106"/>
                    </a:lnTo>
                    <a:lnTo>
                      <a:pt x="30" y="106"/>
                    </a:lnTo>
                    <a:lnTo>
                      <a:pt x="30" y="102"/>
                    </a:lnTo>
                    <a:lnTo>
                      <a:pt x="26" y="102"/>
                    </a:lnTo>
                    <a:lnTo>
                      <a:pt x="22" y="102"/>
                    </a:lnTo>
                    <a:lnTo>
                      <a:pt x="22" y="98"/>
                    </a:lnTo>
                    <a:lnTo>
                      <a:pt x="18" y="98"/>
                    </a:lnTo>
                    <a:lnTo>
                      <a:pt x="14" y="98"/>
                    </a:lnTo>
                    <a:lnTo>
                      <a:pt x="14" y="94"/>
                    </a:lnTo>
                    <a:lnTo>
                      <a:pt x="12" y="94"/>
                    </a:lnTo>
                    <a:lnTo>
                      <a:pt x="8" y="94"/>
                    </a:lnTo>
                    <a:lnTo>
                      <a:pt x="0" y="94"/>
                    </a:lnTo>
                    <a:lnTo>
                      <a:pt x="0" y="90"/>
                    </a:lnTo>
                    <a:lnTo>
                      <a:pt x="0" y="86"/>
                    </a:lnTo>
                    <a:lnTo>
                      <a:pt x="0" y="82"/>
                    </a:lnTo>
                    <a:lnTo>
                      <a:pt x="0" y="80"/>
                    </a:lnTo>
                    <a:lnTo>
                      <a:pt x="0" y="76"/>
                    </a:lnTo>
                    <a:lnTo>
                      <a:pt x="4" y="76"/>
                    </a:lnTo>
                    <a:lnTo>
                      <a:pt x="8" y="76"/>
                    </a:lnTo>
                    <a:lnTo>
                      <a:pt x="8" y="72"/>
                    </a:lnTo>
                    <a:lnTo>
                      <a:pt x="12" y="72"/>
                    </a:lnTo>
                    <a:lnTo>
                      <a:pt x="14" y="72"/>
                    </a:lnTo>
                    <a:lnTo>
                      <a:pt x="18" y="72"/>
                    </a:lnTo>
                    <a:lnTo>
                      <a:pt x="18" y="68"/>
                    </a:lnTo>
                    <a:lnTo>
                      <a:pt x="22" y="68"/>
                    </a:lnTo>
                    <a:lnTo>
                      <a:pt x="26" y="68"/>
                    </a:lnTo>
                    <a:lnTo>
                      <a:pt x="30" y="64"/>
                    </a:lnTo>
                    <a:lnTo>
                      <a:pt x="38" y="60"/>
                    </a:lnTo>
                    <a:lnTo>
                      <a:pt x="42" y="60"/>
                    </a:lnTo>
                    <a:lnTo>
                      <a:pt x="42" y="64"/>
                    </a:lnTo>
                    <a:lnTo>
                      <a:pt x="44" y="64"/>
                    </a:lnTo>
                    <a:lnTo>
                      <a:pt x="44" y="68"/>
                    </a:lnTo>
                    <a:lnTo>
                      <a:pt x="48" y="68"/>
                    </a:lnTo>
                    <a:lnTo>
                      <a:pt x="52" y="68"/>
                    </a:lnTo>
                    <a:lnTo>
                      <a:pt x="56" y="68"/>
                    </a:lnTo>
                    <a:lnTo>
                      <a:pt x="60" y="68"/>
                    </a:lnTo>
                    <a:lnTo>
                      <a:pt x="60" y="72"/>
                    </a:lnTo>
                    <a:lnTo>
                      <a:pt x="60" y="76"/>
                    </a:lnTo>
                    <a:lnTo>
                      <a:pt x="60" y="80"/>
                    </a:lnTo>
                    <a:lnTo>
                      <a:pt x="60" y="82"/>
                    </a:lnTo>
                    <a:lnTo>
                      <a:pt x="60" y="86"/>
                    </a:lnTo>
                    <a:lnTo>
                      <a:pt x="60" y="90"/>
                    </a:lnTo>
                    <a:lnTo>
                      <a:pt x="56" y="90"/>
                    </a:lnTo>
                    <a:lnTo>
                      <a:pt x="56" y="94"/>
                    </a:lnTo>
                    <a:lnTo>
                      <a:pt x="60" y="98"/>
                    </a:lnTo>
                    <a:lnTo>
                      <a:pt x="60" y="102"/>
                    </a:lnTo>
                    <a:lnTo>
                      <a:pt x="64" y="102"/>
                    </a:lnTo>
                    <a:lnTo>
                      <a:pt x="64" y="106"/>
                    </a:lnTo>
                    <a:lnTo>
                      <a:pt x="68" y="110"/>
                    </a:lnTo>
                    <a:lnTo>
                      <a:pt x="68" y="112"/>
                    </a:lnTo>
                    <a:lnTo>
                      <a:pt x="68" y="116"/>
                    </a:lnTo>
                    <a:lnTo>
                      <a:pt x="70" y="116"/>
                    </a:lnTo>
                    <a:lnTo>
                      <a:pt x="70" y="112"/>
                    </a:lnTo>
                    <a:lnTo>
                      <a:pt x="70" y="110"/>
                    </a:lnTo>
                    <a:lnTo>
                      <a:pt x="70" y="106"/>
                    </a:lnTo>
                    <a:lnTo>
                      <a:pt x="68" y="106"/>
                    </a:lnTo>
                    <a:lnTo>
                      <a:pt x="70" y="106"/>
                    </a:lnTo>
                    <a:lnTo>
                      <a:pt x="70" y="102"/>
                    </a:lnTo>
                    <a:lnTo>
                      <a:pt x="70" y="98"/>
                    </a:lnTo>
                    <a:lnTo>
                      <a:pt x="74" y="98"/>
                    </a:lnTo>
                    <a:lnTo>
                      <a:pt x="78" y="98"/>
                    </a:lnTo>
                    <a:lnTo>
                      <a:pt x="78" y="94"/>
                    </a:lnTo>
                    <a:lnTo>
                      <a:pt x="78" y="86"/>
                    </a:lnTo>
                    <a:lnTo>
                      <a:pt x="78" y="82"/>
                    </a:lnTo>
                    <a:lnTo>
                      <a:pt x="78" y="80"/>
                    </a:lnTo>
                    <a:lnTo>
                      <a:pt x="78" y="76"/>
                    </a:lnTo>
                    <a:lnTo>
                      <a:pt x="78" y="72"/>
                    </a:lnTo>
                    <a:lnTo>
                      <a:pt x="74" y="64"/>
                    </a:lnTo>
                    <a:lnTo>
                      <a:pt x="70" y="56"/>
                    </a:lnTo>
                    <a:lnTo>
                      <a:pt x="68" y="56"/>
                    </a:lnTo>
                    <a:lnTo>
                      <a:pt x="68" y="52"/>
                    </a:lnTo>
                    <a:lnTo>
                      <a:pt x="64" y="52"/>
                    </a:lnTo>
                    <a:lnTo>
                      <a:pt x="60" y="50"/>
                    </a:lnTo>
                    <a:lnTo>
                      <a:pt x="60" y="46"/>
                    </a:lnTo>
                    <a:lnTo>
                      <a:pt x="60" y="42"/>
                    </a:lnTo>
                    <a:lnTo>
                      <a:pt x="60" y="38"/>
                    </a:lnTo>
                    <a:lnTo>
                      <a:pt x="60" y="34"/>
                    </a:lnTo>
                    <a:lnTo>
                      <a:pt x="60" y="30"/>
                    </a:lnTo>
                    <a:lnTo>
                      <a:pt x="56" y="30"/>
                    </a:lnTo>
                    <a:lnTo>
                      <a:pt x="56" y="26"/>
                    </a:lnTo>
                    <a:lnTo>
                      <a:pt x="60" y="26"/>
                    </a:lnTo>
                    <a:lnTo>
                      <a:pt x="60" y="24"/>
                    </a:lnTo>
                    <a:lnTo>
                      <a:pt x="60" y="20"/>
                    </a:lnTo>
                    <a:lnTo>
                      <a:pt x="64" y="20"/>
                    </a:lnTo>
                    <a:lnTo>
                      <a:pt x="68" y="20"/>
                    </a:lnTo>
                    <a:lnTo>
                      <a:pt x="70" y="20"/>
                    </a:lnTo>
                    <a:lnTo>
                      <a:pt x="74" y="20"/>
                    </a:lnTo>
                    <a:lnTo>
                      <a:pt x="78" y="16"/>
                    </a:lnTo>
                    <a:lnTo>
                      <a:pt x="82" y="20"/>
                    </a:lnTo>
                    <a:lnTo>
                      <a:pt x="86" y="20"/>
                    </a:lnTo>
                    <a:lnTo>
                      <a:pt x="90" y="20"/>
                    </a:lnTo>
                    <a:lnTo>
                      <a:pt x="94" y="20"/>
                    </a:lnTo>
                    <a:lnTo>
                      <a:pt x="98" y="20"/>
                    </a:lnTo>
                    <a:lnTo>
                      <a:pt x="100" y="20"/>
                    </a:lnTo>
                    <a:lnTo>
                      <a:pt x="104" y="20"/>
                    </a:lnTo>
                    <a:lnTo>
                      <a:pt x="108" y="20"/>
                    </a:lnTo>
                    <a:lnTo>
                      <a:pt x="108" y="16"/>
                    </a:lnTo>
                    <a:lnTo>
                      <a:pt x="104" y="16"/>
                    </a:lnTo>
                    <a:lnTo>
                      <a:pt x="108" y="16"/>
                    </a:lnTo>
                    <a:lnTo>
                      <a:pt x="108" y="12"/>
                    </a:lnTo>
                    <a:lnTo>
                      <a:pt x="112" y="12"/>
                    </a:lnTo>
                    <a:lnTo>
                      <a:pt x="112" y="16"/>
                    </a:lnTo>
                    <a:lnTo>
                      <a:pt x="116" y="16"/>
                    </a:lnTo>
                    <a:lnTo>
                      <a:pt x="120" y="12"/>
                    </a:lnTo>
                    <a:lnTo>
                      <a:pt x="124" y="12"/>
                    </a:lnTo>
                    <a:lnTo>
                      <a:pt x="128" y="12"/>
                    </a:lnTo>
                    <a:lnTo>
                      <a:pt x="128" y="8"/>
                    </a:lnTo>
                    <a:lnTo>
                      <a:pt x="130" y="8"/>
                    </a:lnTo>
                    <a:lnTo>
                      <a:pt x="134" y="8"/>
                    </a:lnTo>
                    <a:lnTo>
                      <a:pt x="134" y="4"/>
                    </a:lnTo>
                    <a:lnTo>
                      <a:pt x="138" y="4"/>
                    </a:lnTo>
                    <a:lnTo>
                      <a:pt x="142" y="0"/>
                    </a:lnTo>
                    <a:lnTo>
                      <a:pt x="146" y="0"/>
                    </a:lnTo>
                    <a:lnTo>
                      <a:pt x="146" y="4"/>
                    </a:lnTo>
                    <a:lnTo>
                      <a:pt x="146" y="8"/>
                    </a:lnTo>
                    <a:lnTo>
                      <a:pt x="146" y="12"/>
                    </a:lnTo>
                    <a:lnTo>
                      <a:pt x="142" y="12"/>
                    </a:lnTo>
                    <a:lnTo>
                      <a:pt x="142" y="16"/>
                    </a:lnTo>
                    <a:lnTo>
                      <a:pt x="146" y="16"/>
                    </a:lnTo>
                    <a:lnTo>
                      <a:pt x="142" y="20"/>
                    </a:lnTo>
                    <a:lnTo>
                      <a:pt x="146" y="24"/>
                    </a:lnTo>
                    <a:lnTo>
                      <a:pt x="146" y="30"/>
                    </a:lnTo>
                    <a:lnTo>
                      <a:pt x="146" y="34"/>
                    </a:lnTo>
                    <a:lnTo>
                      <a:pt x="146" y="38"/>
                    </a:lnTo>
                    <a:lnTo>
                      <a:pt x="146" y="42"/>
                    </a:lnTo>
                    <a:lnTo>
                      <a:pt x="142" y="42"/>
                    </a:lnTo>
                    <a:lnTo>
                      <a:pt x="146" y="42"/>
                    </a:lnTo>
                    <a:lnTo>
                      <a:pt x="146" y="46"/>
                    </a:lnTo>
                    <a:lnTo>
                      <a:pt x="146" y="50"/>
                    </a:lnTo>
                    <a:lnTo>
                      <a:pt x="146" y="52"/>
                    </a:lnTo>
                    <a:lnTo>
                      <a:pt x="146" y="56"/>
                    </a:lnTo>
                    <a:lnTo>
                      <a:pt x="146" y="60"/>
                    </a:lnTo>
                    <a:lnTo>
                      <a:pt x="146" y="64"/>
                    </a:lnTo>
                    <a:lnTo>
                      <a:pt x="150" y="64"/>
                    </a:lnTo>
                    <a:lnTo>
                      <a:pt x="150" y="68"/>
                    </a:lnTo>
                    <a:lnTo>
                      <a:pt x="146" y="68"/>
                    </a:lnTo>
                    <a:lnTo>
                      <a:pt x="150" y="68"/>
                    </a:lnTo>
                    <a:lnTo>
                      <a:pt x="150" y="72"/>
                    </a:lnTo>
                    <a:lnTo>
                      <a:pt x="150" y="76"/>
                    </a:lnTo>
                    <a:lnTo>
                      <a:pt x="150" y="80"/>
                    </a:lnTo>
                    <a:lnTo>
                      <a:pt x="146" y="80"/>
                    </a:lnTo>
                    <a:lnTo>
                      <a:pt x="146" y="82"/>
                    </a:lnTo>
                    <a:lnTo>
                      <a:pt x="146" y="80"/>
                    </a:lnTo>
                    <a:lnTo>
                      <a:pt x="146" y="82"/>
                    </a:lnTo>
                    <a:lnTo>
                      <a:pt x="146" y="86"/>
                    </a:lnTo>
                    <a:lnTo>
                      <a:pt x="142" y="86"/>
                    </a:lnTo>
                    <a:lnTo>
                      <a:pt x="142" y="90"/>
                    </a:lnTo>
                    <a:lnTo>
                      <a:pt x="138" y="94"/>
                    </a:lnTo>
                    <a:lnTo>
                      <a:pt x="138" y="98"/>
                    </a:lnTo>
                    <a:lnTo>
                      <a:pt x="134" y="98"/>
                    </a:lnTo>
                    <a:lnTo>
                      <a:pt x="134" y="102"/>
                    </a:lnTo>
                    <a:lnTo>
                      <a:pt x="134" y="106"/>
                    </a:lnTo>
                    <a:lnTo>
                      <a:pt x="130" y="106"/>
                    </a:lnTo>
                    <a:lnTo>
                      <a:pt x="128" y="110"/>
                    </a:lnTo>
                    <a:lnTo>
                      <a:pt x="124" y="110"/>
                    </a:lnTo>
                    <a:lnTo>
                      <a:pt x="124" y="112"/>
                    </a:lnTo>
                    <a:lnTo>
                      <a:pt x="120" y="112"/>
                    </a:lnTo>
                    <a:lnTo>
                      <a:pt x="116" y="116"/>
                    </a:lnTo>
                    <a:lnTo>
                      <a:pt x="112" y="116"/>
                    </a:lnTo>
                    <a:lnTo>
                      <a:pt x="108" y="116"/>
                    </a:lnTo>
                    <a:lnTo>
                      <a:pt x="108" y="120"/>
                    </a:lnTo>
                    <a:lnTo>
                      <a:pt x="104" y="120"/>
                    </a:lnTo>
                    <a:lnTo>
                      <a:pt x="100" y="124"/>
                    </a:lnTo>
                    <a:lnTo>
                      <a:pt x="98" y="124"/>
                    </a:lnTo>
                    <a:lnTo>
                      <a:pt x="98" y="128"/>
                    </a:lnTo>
                    <a:lnTo>
                      <a:pt x="94" y="132"/>
                    </a:lnTo>
                    <a:lnTo>
                      <a:pt x="94" y="128"/>
                    </a:lnTo>
                    <a:lnTo>
                      <a:pt x="94" y="132"/>
                    </a:lnTo>
                    <a:lnTo>
                      <a:pt x="94" y="136"/>
                    </a:lnTo>
                    <a:lnTo>
                      <a:pt x="90" y="140"/>
                    </a:lnTo>
                    <a:lnTo>
                      <a:pt x="86" y="140"/>
                    </a:lnTo>
                    <a:lnTo>
                      <a:pt x="86" y="142"/>
                    </a:lnTo>
                    <a:lnTo>
                      <a:pt x="86" y="146"/>
                    </a:lnTo>
                    <a:lnTo>
                      <a:pt x="82" y="146"/>
                    </a:lnTo>
                    <a:lnTo>
                      <a:pt x="82" y="142"/>
                    </a:lnTo>
                    <a:lnTo>
                      <a:pt x="82" y="146"/>
                    </a:lnTo>
                    <a:lnTo>
                      <a:pt x="78" y="146"/>
                    </a:lnTo>
                    <a:lnTo>
                      <a:pt x="78" y="150"/>
                    </a:lnTo>
                    <a:lnTo>
                      <a:pt x="74" y="150"/>
                    </a:lnTo>
                    <a:lnTo>
                      <a:pt x="74" y="154"/>
                    </a:lnTo>
                    <a:lnTo>
                      <a:pt x="70" y="158"/>
                    </a:lnTo>
                    <a:lnTo>
                      <a:pt x="68" y="162"/>
                    </a:lnTo>
                    <a:lnTo>
                      <a:pt x="64" y="162"/>
                    </a:lnTo>
                    <a:lnTo>
                      <a:pt x="60" y="158"/>
                    </a:lnTo>
                    <a:lnTo>
                      <a:pt x="60" y="162"/>
                    </a:lnTo>
                    <a:lnTo>
                      <a:pt x="64" y="162"/>
                    </a:lnTo>
                    <a:lnTo>
                      <a:pt x="64" y="166"/>
                    </a:lnTo>
                    <a:lnTo>
                      <a:pt x="64" y="168"/>
                    </a:lnTo>
                    <a:lnTo>
                      <a:pt x="64" y="172"/>
                    </a:lnTo>
                    <a:lnTo>
                      <a:pt x="64" y="176"/>
                    </a:lnTo>
                    <a:lnTo>
                      <a:pt x="68" y="176"/>
                    </a:lnTo>
                    <a:lnTo>
                      <a:pt x="68" y="180"/>
                    </a:lnTo>
                    <a:lnTo>
                      <a:pt x="68" y="184"/>
                    </a:lnTo>
                    <a:lnTo>
                      <a:pt x="68" y="188"/>
                    </a:lnTo>
                    <a:lnTo>
                      <a:pt x="68" y="192"/>
                    </a:lnTo>
                    <a:lnTo>
                      <a:pt x="70" y="192"/>
                    </a:lnTo>
                    <a:lnTo>
                      <a:pt x="70" y="196"/>
                    </a:lnTo>
                    <a:lnTo>
                      <a:pt x="70" y="198"/>
                    </a:lnTo>
                    <a:lnTo>
                      <a:pt x="70" y="202"/>
                    </a:lnTo>
                    <a:lnTo>
                      <a:pt x="70" y="206"/>
                    </a:lnTo>
                    <a:lnTo>
                      <a:pt x="70" y="210"/>
                    </a:lnTo>
                    <a:lnTo>
                      <a:pt x="70" y="206"/>
                    </a:lnTo>
                    <a:lnTo>
                      <a:pt x="70" y="202"/>
                    </a:lnTo>
                    <a:lnTo>
                      <a:pt x="74" y="202"/>
                    </a:lnTo>
                    <a:lnTo>
                      <a:pt x="74" y="206"/>
                    </a:lnTo>
                    <a:lnTo>
                      <a:pt x="74" y="210"/>
                    </a:lnTo>
                    <a:lnTo>
                      <a:pt x="74" y="214"/>
                    </a:lnTo>
                    <a:lnTo>
                      <a:pt x="74" y="218"/>
                    </a:lnTo>
                    <a:lnTo>
                      <a:pt x="74" y="222"/>
                    </a:lnTo>
                    <a:lnTo>
                      <a:pt x="74" y="226"/>
                    </a:lnTo>
                    <a:lnTo>
                      <a:pt x="70" y="228"/>
                    </a:lnTo>
                    <a:lnTo>
                      <a:pt x="70" y="232"/>
                    </a:lnTo>
                    <a:lnTo>
                      <a:pt x="70" y="236"/>
                    </a:lnTo>
                    <a:lnTo>
                      <a:pt x="70" y="232"/>
                    </a:lnTo>
                    <a:lnTo>
                      <a:pt x="74" y="232"/>
                    </a:lnTo>
                    <a:lnTo>
                      <a:pt x="74" y="236"/>
                    </a:lnTo>
                    <a:lnTo>
                      <a:pt x="74" y="240"/>
                    </a:lnTo>
                    <a:lnTo>
                      <a:pt x="70" y="240"/>
                    </a:lnTo>
                    <a:lnTo>
                      <a:pt x="70" y="244"/>
                    </a:lnTo>
                    <a:lnTo>
                      <a:pt x="70" y="248"/>
                    </a:lnTo>
                    <a:lnTo>
                      <a:pt x="68" y="248"/>
                    </a:lnTo>
                    <a:lnTo>
                      <a:pt x="64" y="252"/>
                    </a:lnTo>
                    <a:lnTo>
                      <a:pt x="60" y="252"/>
                    </a:lnTo>
                    <a:lnTo>
                      <a:pt x="56" y="252"/>
                    </a:lnTo>
                    <a:lnTo>
                      <a:pt x="56" y="254"/>
                    </a:lnTo>
                    <a:lnTo>
                      <a:pt x="52" y="254"/>
                    </a:lnTo>
                    <a:lnTo>
                      <a:pt x="48" y="254"/>
                    </a:lnTo>
                    <a:lnTo>
                      <a:pt x="44" y="258"/>
                    </a:lnTo>
                    <a:lnTo>
                      <a:pt x="42" y="258"/>
                    </a:lnTo>
                    <a:lnTo>
                      <a:pt x="42" y="262"/>
                    </a:lnTo>
                    <a:lnTo>
                      <a:pt x="38" y="262"/>
                    </a:lnTo>
                    <a:lnTo>
                      <a:pt x="38" y="266"/>
                    </a:lnTo>
                    <a:lnTo>
                      <a:pt x="34" y="266"/>
                    </a:lnTo>
                    <a:lnTo>
                      <a:pt x="34" y="270"/>
                    </a:lnTo>
                    <a:lnTo>
                      <a:pt x="34" y="274"/>
                    </a:lnTo>
                    <a:lnTo>
                      <a:pt x="34" y="278"/>
                    </a:lnTo>
                    <a:lnTo>
                      <a:pt x="38" y="278"/>
                    </a:lnTo>
                    <a:lnTo>
                      <a:pt x="38" y="274"/>
                    </a:lnTo>
                    <a:lnTo>
                      <a:pt x="38" y="278"/>
                    </a:lnTo>
                    <a:lnTo>
                      <a:pt x="38" y="284"/>
                    </a:lnTo>
                    <a:lnTo>
                      <a:pt x="38" y="288"/>
                    </a:lnTo>
                    <a:lnTo>
                      <a:pt x="34" y="288"/>
                    </a:lnTo>
                    <a:lnTo>
                      <a:pt x="30" y="288"/>
                    </a:lnTo>
                    <a:lnTo>
                      <a:pt x="26" y="288"/>
                    </a:lnTo>
                    <a:lnTo>
                      <a:pt x="26" y="288"/>
                    </a:lnTo>
                    <a:lnTo>
                      <a:pt x="26" y="288"/>
                    </a:lnTo>
                    <a:close/>
                    <a:moveTo>
                      <a:pt x="74" y="198"/>
                    </a:moveTo>
                    <a:lnTo>
                      <a:pt x="70" y="198"/>
                    </a:lnTo>
                    <a:lnTo>
                      <a:pt x="70" y="196"/>
                    </a:lnTo>
                    <a:lnTo>
                      <a:pt x="74" y="192"/>
                    </a:lnTo>
                    <a:lnTo>
                      <a:pt x="74" y="196"/>
                    </a:lnTo>
                    <a:lnTo>
                      <a:pt x="74" y="198"/>
                    </a:lnTo>
                    <a:lnTo>
                      <a:pt x="74" y="198"/>
                    </a:lnTo>
                    <a:lnTo>
                      <a:pt x="74" y="1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3" name="Freeform 160">
                <a:extLst>
                  <a:ext uri="{FF2B5EF4-FFF2-40B4-BE49-F238E27FC236}">
                    <a16:creationId xmlns:a16="http://schemas.microsoft.com/office/drawing/2014/main" id="{6ED7031B-5971-4EE4-98E9-CAE33F9179ED}"/>
                  </a:ext>
                </a:extLst>
              </p:cNvPr>
              <p:cNvSpPr>
                <a:spLocks/>
              </p:cNvSpPr>
              <p:nvPr/>
            </p:nvSpPr>
            <p:spPr bwMode="auto">
              <a:xfrm>
                <a:off x="4640612" y="10534711"/>
                <a:ext cx="338061" cy="372913"/>
              </a:xfrm>
              <a:custGeom>
                <a:avLst/>
                <a:gdLst>
                  <a:gd name="T0" fmla="*/ 120 w 194"/>
                  <a:gd name="T1" fmla="*/ 124 h 214"/>
                  <a:gd name="T2" fmla="*/ 120 w 194"/>
                  <a:gd name="T3" fmla="*/ 140 h 214"/>
                  <a:gd name="T4" fmla="*/ 120 w 194"/>
                  <a:gd name="T5" fmla="*/ 154 h 214"/>
                  <a:gd name="T6" fmla="*/ 120 w 194"/>
                  <a:gd name="T7" fmla="*/ 184 h 214"/>
                  <a:gd name="T8" fmla="*/ 120 w 194"/>
                  <a:gd name="T9" fmla="*/ 202 h 214"/>
                  <a:gd name="T10" fmla="*/ 108 w 194"/>
                  <a:gd name="T11" fmla="*/ 210 h 214"/>
                  <a:gd name="T12" fmla="*/ 96 w 194"/>
                  <a:gd name="T13" fmla="*/ 214 h 214"/>
                  <a:gd name="T14" fmla="*/ 86 w 194"/>
                  <a:gd name="T15" fmla="*/ 210 h 214"/>
                  <a:gd name="T16" fmla="*/ 82 w 194"/>
                  <a:gd name="T17" fmla="*/ 198 h 214"/>
                  <a:gd name="T18" fmla="*/ 74 w 194"/>
                  <a:gd name="T19" fmla="*/ 198 h 214"/>
                  <a:gd name="T20" fmla="*/ 66 w 194"/>
                  <a:gd name="T21" fmla="*/ 206 h 214"/>
                  <a:gd name="T22" fmla="*/ 60 w 194"/>
                  <a:gd name="T23" fmla="*/ 194 h 214"/>
                  <a:gd name="T24" fmla="*/ 56 w 194"/>
                  <a:gd name="T25" fmla="*/ 190 h 214"/>
                  <a:gd name="T26" fmla="*/ 52 w 194"/>
                  <a:gd name="T27" fmla="*/ 176 h 214"/>
                  <a:gd name="T28" fmla="*/ 48 w 194"/>
                  <a:gd name="T29" fmla="*/ 166 h 214"/>
                  <a:gd name="T30" fmla="*/ 44 w 194"/>
                  <a:gd name="T31" fmla="*/ 154 h 214"/>
                  <a:gd name="T32" fmla="*/ 44 w 194"/>
                  <a:gd name="T33" fmla="*/ 140 h 214"/>
                  <a:gd name="T34" fmla="*/ 40 w 194"/>
                  <a:gd name="T35" fmla="*/ 128 h 214"/>
                  <a:gd name="T36" fmla="*/ 40 w 194"/>
                  <a:gd name="T37" fmla="*/ 114 h 214"/>
                  <a:gd name="T38" fmla="*/ 40 w 194"/>
                  <a:gd name="T39" fmla="*/ 98 h 214"/>
                  <a:gd name="T40" fmla="*/ 34 w 194"/>
                  <a:gd name="T41" fmla="*/ 86 h 214"/>
                  <a:gd name="T42" fmla="*/ 30 w 194"/>
                  <a:gd name="T43" fmla="*/ 76 h 214"/>
                  <a:gd name="T44" fmla="*/ 22 w 194"/>
                  <a:gd name="T45" fmla="*/ 64 h 214"/>
                  <a:gd name="T46" fmla="*/ 18 w 194"/>
                  <a:gd name="T47" fmla="*/ 54 h 214"/>
                  <a:gd name="T48" fmla="*/ 14 w 194"/>
                  <a:gd name="T49" fmla="*/ 42 h 214"/>
                  <a:gd name="T50" fmla="*/ 8 w 194"/>
                  <a:gd name="T51" fmla="*/ 30 h 214"/>
                  <a:gd name="T52" fmla="*/ 4 w 194"/>
                  <a:gd name="T53" fmla="*/ 20 h 214"/>
                  <a:gd name="T54" fmla="*/ 4 w 194"/>
                  <a:gd name="T55" fmla="*/ 8 h 214"/>
                  <a:gd name="T56" fmla="*/ 14 w 194"/>
                  <a:gd name="T57" fmla="*/ 4 h 214"/>
                  <a:gd name="T58" fmla="*/ 30 w 194"/>
                  <a:gd name="T59" fmla="*/ 4 h 214"/>
                  <a:gd name="T60" fmla="*/ 40 w 194"/>
                  <a:gd name="T61" fmla="*/ 8 h 214"/>
                  <a:gd name="T62" fmla="*/ 64 w 194"/>
                  <a:gd name="T63" fmla="*/ 8 h 214"/>
                  <a:gd name="T64" fmla="*/ 90 w 194"/>
                  <a:gd name="T65" fmla="*/ 8 h 214"/>
                  <a:gd name="T66" fmla="*/ 100 w 194"/>
                  <a:gd name="T67" fmla="*/ 16 h 214"/>
                  <a:gd name="T68" fmla="*/ 116 w 194"/>
                  <a:gd name="T69" fmla="*/ 16 h 214"/>
                  <a:gd name="T70" fmla="*/ 126 w 194"/>
                  <a:gd name="T71" fmla="*/ 20 h 214"/>
                  <a:gd name="T72" fmla="*/ 138 w 194"/>
                  <a:gd name="T73" fmla="*/ 20 h 214"/>
                  <a:gd name="T74" fmla="*/ 160 w 194"/>
                  <a:gd name="T75" fmla="*/ 12 h 214"/>
                  <a:gd name="T76" fmla="*/ 176 w 194"/>
                  <a:gd name="T77" fmla="*/ 8 h 214"/>
                  <a:gd name="T78" fmla="*/ 190 w 194"/>
                  <a:gd name="T79" fmla="*/ 8 h 214"/>
                  <a:gd name="T80" fmla="*/ 186 w 194"/>
                  <a:gd name="T81" fmla="*/ 16 h 214"/>
                  <a:gd name="T82" fmla="*/ 178 w 194"/>
                  <a:gd name="T83" fmla="*/ 20 h 214"/>
                  <a:gd name="T84" fmla="*/ 172 w 194"/>
                  <a:gd name="T85" fmla="*/ 28 h 214"/>
                  <a:gd name="T86" fmla="*/ 164 w 194"/>
                  <a:gd name="T87" fmla="*/ 20 h 214"/>
                  <a:gd name="T88" fmla="*/ 146 w 194"/>
                  <a:gd name="T89" fmla="*/ 24 h 214"/>
                  <a:gd name="T90" fmla="*/ 134 w 194"/>
                  <a:gd name="T91" fmla="*/ 30 h 214"/>
                  <a:gd name="T92" fmla="*/ 134 w 194"/>
                  <a:gd name="T93" fmla="*/ 68 h 214"/>
                  <a:gd name="T94" fmla="*/ 134 w 194"/>
                  <a:gd name="T95" fmla="*/ 86 h 214"/>
                  <a:gd name="T96" fmla="*/ 122 w 194"/>
                  <a:gd name="T97" fmla="*/ 90 h 214"/>
                  <a:gd name="T98" fmla="*/ 120 w 194"/>
                  <a:gd name="T99" fmla="*/ 102 h 214"/>
                  <a:gd name="T100" fmla="*/ 120 w 194"/>
                  <a:gd name="T101"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4">
                    <a:moveTo>
                      <a:pt x="120" y="114"/>
                    </a:moveTo>
                    <a:lnTo>
                      <a:pt x="120" y="116"/>
                    </a:lnTo>
                    <a:lnTo>
                      <a:pt x="120" y="120"/>
                    </a:lnTo>
                    <a:lnTo>
                      <a:pt x="120" y="124"/>
                    </a:lnTo>
                    <a:lnTo>
                      <a:pt x="120" y="128"/>
                    </a:lnTo>
                    <a:lnTo>
                      <a:pt x="120" y="132"/>
                    </a:lnTo>
                    <a:lnTo>
                      <a:pt x="120" y="136"/>
                    </a:lnTo>
                    <a:lnTo>
                      <a:pt x="120" y="140"/>
                    </a:lnTo>
                    <a:lnTo>
                      <a:pt x="120" y="144"/>
                    </a:lnTo>
                    <a:lnTo>
                      <a:pt x="120" y="146"/>
                    </a:lnTo>
                    <a:lnTo>
                      <a:pt x="120" y="150"/>
                    </a:lnTo>
                    <a:lnTo>
                      <a:pt x="120" y="154"/>
                    </a:lnTo>
                    <a:lnTo>
                      <a:pt x="120" y="158"/>
                    </a:lnTo>
                    <a:lnTo>
                      <a:pt x="120" y="168"/>
                    </a:lnTo>
                    <a:lnTo>
                      <a:pt x="120" y="180"/>
                    </a:lnTo>
                    <a:lnTo>
                      <a:pt x="120" y="184"/>
                    </a:lnTo>
                    <a:lnTo>
                      <a:pt x="120" y="186"/>
                    </a:lnTo>
                    <a:lnTo>
                      <a:pt x="120" y="194"/>
                    </a:lnTo>
                    <a:lnTo>
                      <a:pt x="120" y="198"/>
                    </a:lnTo>
                    <a:lnTo>
                      <a:pt x="120" y="202"/>
                    </a:lnTo>
                    <a:lnTo>
                      <a:pt x="116" y="206"/>
                    </a:lnTo>
                    <a:lnTo>
                      <a:pt x="112" y="206"/>
                    </a:lnTo>
                    <a:lnTo>
                      <a:pt x="112" y="210"/>
                    </a:lnTo>
                    <a:lnTo>
                      <a:pt x="108" y="210"/>
                    </a:lnTo>
                    <a:lnTo>
                      <a:pt x="108" y="214"/>
                    </a:lnTo>
                    <a:lnTo>
                      <a:pt x="104" y="214"/>
                    </a:lnTo>
                    <a:lnTo>
                      <a:pt x="100" y="210"/>
                    </a:lnTo>
                    <a:lnTo>
                      <a:pt x="96" y="214"/>
                    </a:lnTo>
                    <a:lnTo>
                      <a:pt x="94" y="214"/>
                    </a:lnTo>
                    <a:lnTo>
                      <a:pt x="90" y="214"/>
                    </a:lnTo>
                    <a:lnTo>
                      <a:pt x="90" y="210"/>
                    </a:lnTo>
                    <a:lnTo>
                      <a:pt x="86" y="210"/>
                    </a:lnTo>
                    <a:lnTo>
                      <a:pt x="82" y="210"/>
                    </a:lnTo>
                    <a:lnTo>
                      <a:pt x="82" y="206"/>
                    </a:lnTo>
                    <a:lnTo>
                      <a:pt x="82" y="202"/>
                    </a:lnTo>
                    <a:lnTo>
                      <a:pt x="82" y="198"/>
                    </a:lnTo>
                    <a:lnTo>
                      <a:pt x="82" y="202"/>
                    </a:lnTo>
                    <a:lnTo>
                      <a:pt x="78" y="202"/>
                    </a:lnTo>
                    <a:lnTo>
                      <a:pt x="78" y="198"/>
                    </a:lnTo>
                    <a:lnTo>
                      <a:pt x="74" y="198"/>
                    </a:lnTo>
                    <a:lnTo>
                      <a:pt x="74" y="202"/>
                    </a:lnTo>
                    <a:lnTo>
                      <a:pt x="74" y="206"/>
                    </a:lnTo>
                    <a:lnTo>
                      <a:pt x="70" y="206"/>
                    </a:lnTo>
                    <a:lnTo>
                      <a:pt x="66" y="206"/>
                    </a:lnTo>
                    <a:lnTo>
                      <a:pt x="64" y="202"/>
                    </a:lnTo>
                    <a:lnTo>
                      <a:pt x="64" y="198"/>
                    </a:lnTo>
                    <a:lnTo>
                      <a:pt x="60" y="198"/>
                    </a:lnTo>
                    <a:lnTo>
                      <a:pt x="60" y="194"/>
                    </a:lnTo>
                    <a:lnTo>
                      <a:pt x="56" y="194"/>
                    </a:lnTo>
                    <a:lnTo>
                      <a:pt x="60" y="194"/>
                    </a:lnTo>
                    <a:lnTo>
                      <a:pt x="56" y="194"/>
                    </a:lnTo>
                    <a:lnTo>
                      <a:pt x="56" y="190"/>
                    </a:lnTo>
                    <a:lnTo>
                      <a:pt x="52" y="186"/>
                    </a:lnTo>
                    <a:lnTo>
                      <a:pt x="52" y="184"/>
                    </a:lnTo>
                    <a:lnTo>
                      <a:pt x="52" y="180"/>
                    </a:lnTo>
                    <a:lnTo>
                      <a:pt x="52" y="176"/>
                    </a:lnTo>
                    <a:lnTo>
                      <a:pt x="48" y="172"/>
                    </a:lnTo>
                    <a:lnTo>
                      <a:pt x="52" y="172"/>
                    </a:lnTo>
                    <a:lnTo>
                      <a:pt x="48" y="168"/>
                    </a:lnTo>
                    <a:lnTo>
                      <a:pt x="48" y="166"/>
                    </a:lnTo>
                    <a:lnTo>
                      <a:pt x="48" y="162"/>
                    </a:lnTo>
                    <a:lnTo>
                      <a:pt x="48" y="158"/>
                    </a:lnTo>
                    <a:lnTo>
                      <a:pt x="44" y="158"/>
                    </a:lnTo>
                    <a:lnTo>
                      <a:pt x="44" y="154"/>
                    </a:lnTo>
                    <a:lnTo>
                      <a:pt x="44" y="150"/>
                    </a:lnTo>
                    <a:lnTo>
                      <a:pt x="44" y="146"/>
                    </a:lnTo>
                    <a:lnTo>
                      <a:pt x="44" y="144"/>
                    </a:lnTo>
                    <a:lnTo>
                      <a:pt x="44" y="140"/>
                    </a:lnTo>
                    <a:lnTo>
                      <a:pt x="44" y="136"/>
                    </a:lnTo>
                    <a:lnTo>
                      <a:pt x="40" y="136"/>
                    </a:lnTo>
                    <a:lnTo>
                      <a:pt x="40" y="132"/>
                    </a:lnTo>
                    <a:lnTo>
                      <a:pt x="40" y="128"/>
                    </a:lnTo>
                    <a:lnTo>
                      <a:pt x="40" y="124"/>
                    </a:lnTo>
                    <a:lnTo>
                      <a:pt x="40" y="120"/>
                    </a:lnTo>
                    <a:lnTo>
                      <a:pt x="40" y="116"/>
                    </a:lnTo>
                    <a:lnTo>
                      <a:pt x="40" y="114"/>
                    </a:lnTo>
                    <a:lnTo>
                      <a:pt x="40" y="110"/>
                    </a:lnTo>
                    <a:lnTo>
                      <a:pt x="40" y="106"/>
                    </a:lnTo>
                    <a:lnTo>
                      <a:pt x="40" y="102"/>
                    </a:lnTo>
                    <a:lnTo>
                      <a:pt x="40" y="98"/>
                    </a:lnTo>
                    <a:lnTo>
                      <a:pt x="40" y="94"/>
                    </a:lnTo>
                    <a:lnTo>
                      <a:pt x="38" y="90"/>
                    </a:lnTo>
                    <a:lnTo>
                      <a:pt x="38" y="86"/>
                    </a:lnTo>
                    <a:lnTo>
                      <a:pt x="34" y="86"/>
                    </a:lnTo>
                    <a:lnTo>
                      <a:pt x="34" y="84"/>
                    </a:lnTo>
                    <a:lnTo>
                      <a:pt x="34" y="80"/>
                    </a:lnTo>
                    <a:lnTo>
                      <a:pt x="30" y="80"/>
                    </a:lnTo>
                    <a:lnTo>
                      <a:pt x="30" y="76"/>
                    </a:lnTo>
                    <a:lnTo>
                      <a:pt x="30" y="72"/>
                    </a:lnTo>
                    <a:lnTo>
                      <a:pt x="26" y="68"/>
                    </a:lnTo>
                    <a:lnTo>
                      <a:pt x="26" y="64"/>
                    </a:lnTo>
                    <a:lnTo>
                      <a:pt x="22" y="64"/>
                    </a:lnTo>
                    <a:lnTo>
                      <a:pt x="22" y="60"/>
                    </a:lnTo>
                    <a:lnTo>
                      <a:pt x="22" y="58"/>
                    </a:lnTo>
                    <a:lnTo>
                      <a:pt x="22" y="54"/>
                    </a:lnTo>
                    <a:lnTo>
                      <a:pt x="18" y="54"/>
                    </a:lnTo>
                    <a:lnTo>
                      <a:pt x="18" y="50"/>
                    </a:lnTo>
                    <a:lnTo>
                      <a:pt x="18" y="46"/>
                    </a:lnTo>
                    <a:lnTo>
                      <a:pt x="14" y="46"/>
                    </a:lnTo>
                    <a:lnTo>
                      <a:pt x="14" y="42"/>
                    </a:lnTo>
                    <a:lnTo>
                      <a:pt x="14" y="38"/>
                    </a:lnTo>
                    <a:lnTo>
                      <a:pt x="12" y="34"/>
                    </a:lnTo>
                    <a:lnTo>
                      <a:pt x="12" y="30"/>
                    </a:lnTo>
                    <a:lnTo>
                      <a:pt x="8" y="30"/>
                    </a:lnTo>
                    <a:lnTo>
                      <a:pt x="8" y="28"/>
                    </a:lnTo>
                    <a:lnTo>
                      <a:pt x="8" y="24"/>
                    </a:lnTo>
                    <a:lnTo>
                      <a:pt x="4" y="24"/>
                    </a:lnTo>
                    <a:lnTo>
                      <a:pt x="4" y="20"/>
                    </a:lnTo>
                    <a:lnTo>
                      <a:pt x="4" y="16"/>
                    </a:lnTo>
                    <a:lnTo>
                      <a:pt x="0" y="12"/>
                    </a:lnTo>
                    <a:lnTo>
                      <a:pt x="0" y="8"/>
                    </a:lnTo>
                    <a:lnTo>
                      <a:pt x="4" y="8"/>
                    </a:lnTo>
                    <a:lnTo>
                      <a:pt x="4" y="4"/>
                    </a:lnTo>
                    <a:lnTo>
                      <a:pt x="8" y="4"/>
                    </a:lnTo>
                    <a:lnTo>
                      <a:pt x="12" y="4"/>
                    </a:lnTo>
                    <a:lnTo>
                      <a:pt x="14" y="4"/>
                    </a:lnTo>
                    <a:lnTo>
                      <a:pt x="18" y="0"/>
                    </a:lnTo>
                    <a:lnTo>
                      <a:pt x="22" y="0"/>
                    </a:lnTo>
                    <a:lnTo>
                      <a:pt x="26" y="0"/>
                    </a:lnTo>
                    <a:lnTo>
                      <a:pt x="30" y="4"/>
                    </a:lnTo>
                    <a:lnTo>
                      <a:pt x="34" y="4"/>
                    </a:lnTo>
                    <a:lnTo>
                      <a:pt x="34" y="8"/>
                    </a:lnTo>
                    <a:lnTo>
                      <a:pt x="38" y="8"/>
                    </a:lnTo>
                    <a:lnTo>
                      <a:pt x="40" y="8"/>
                    </a:lnTo>
                    <a:lnTo>
                      <a:pt x="44" y="8"/>
                    </a:lnTo>
                    <a:lnTo>
                      <a:pt x="48" y="8"/>
                    </a:lnTo>
                    <a:lnTo>
                      <a:pt x="56" y="8"/>
                    </a:lnTo>
                    <a:lnTo>
                      <a:pt x="64" y="8"/>
                    </a:lnTo>
                    <a:lnTo>
                      <a:pt x="70" y="8"/>
                    </a:lnTo>
                    <a:lnTo>
                      <a:pt x="82" y="8"/>
                    </a:lnTo>
                    <a:lnTo>
                      <a:pt x="86" y="8"/>
                    </a:lnTo>
                    <a:lnTo>
                      <a:pt x="90" y="8"/>
                    </a:lnTo>
                    <a:lnTo>
                      <a:pt x="94" y="8"/>
                    </a:lnTo>
                    <a:lnTo>
                      <a:pt x="96" y="8"/>
                    </a:lnTo>
                    <a:lnTo>
                      <a:pt x="100" y="12"/>
                    </a:lnTo>
                    <a:lnTo>
                      <a:pt x="100" y="16"/>
                    </a:lnTo>
                    <a:lnTo>
                      <a:pt x="104" y="16"/>
                    </a:lnTo>
                    <a:lnTo>
                      <a:pt x="108" y="16"/>
                    </a:lnTo>
                    <a:lnTo>
                      <a:pt x="112" y="16"/>
                    </a:lnTo>
                    <a:lnTo>
                      <a:pt x="116" y="16"/>
                    </a:lnTo>
                    <a:lnTo>
                      <a:pt x="120" y="16"/>
                    </a:lnTo>
                    <a:lnTo>
                      <a:pt x="122" y="16"/>
                    </a:lnTo>
                    <a:lnTo>
                      <a:pt x="126" y="16"/>
                    </a:lnTo>
                    <a:lnTo>
                      <a:pt x="126" y="20"/>
                    </a:lnTo>
                    <a:lnTo>
                      <a:pt x="130" y="20"/>
                    </a:lnTo>
                    <a:lnTo>
                      <a:pt x="134" y="16"/>
                    </a:lnTo>
                    <a:lnTo>
                      <a:pt x="138" y="16"/>
                    </a:lnTo>
                    <a:lnTo>
                      <a:pt x="138" y="20"/>
                    </a:lnTo>
                    <a:lnTo>
                      <a:pt x="146" y="16"/>
                    </a:lnTo>
                    <a:lnTo>
                      <a:pt x="152" y="16"/>
                    </a:lnTo>
                    <a:lnTo>
                      <a:pt x="156" y="16"/>
                    </a:lnTo>
                    <a:lnTo>
                      <a:pt x="160" y="12"/>
                    </a:lnTo>
                    <a:lnTo>
                      <a:pt x="164" y="12"/>
                    </a:lnTo>
                    <a:lnTo>
                      <a:pt x="168" y="12"/>
                    </a:lnTo>
                    <a:lnTo>
                      <a:pt x="172" y="12"/>
                    </a:lnTo>
                    <a:lnTo>
                      <a:pt x="176" y="8"/>
                    </a:lnTo>
                    <a:lnTo>
                      <a:pt x="178" y="8"/>
                    </a:lnTo>
                    <a:lnTo>
                      <a:pt x="182" y="8"/>
                    </a:lnTo>
                    <a:lnTo>
                      <a:pt x="186" y="8"/>
                    </a:lnTo>
                    <a:lnTo>
                      <a:pt x="190" y="8"/>
                    </a:lnTo>
                    <a:lnTo>
                      <a:pt x="190" y="12"/>
                    </a:lnTo>
                    <a:lnTo>
                      <a:pt x="194" y="16"/>
                    </a:lnTo>
                    <a:lnTo>
                      <a:pt x="190" y="16"/>
                    </a:lnTo>
                    <a:lnTo>
                      <a:pt x="186" y="16"/>
                    </a:lnTo>
                    <a:lnTo>
                      <a:pt x="182" y="20"/>
                    </a:lnTo>
                    <a:lnTo>
                      <a:pt x="182" y="16"/>
                    </a:lnTo>
                    <a:lnTo>
                      <a:pt x="178" y="16"/>
                    </a:lnTo>
                    <a:lnTo>
                      <a:pt x="178" y="20"/>
                    </a:lnTo>
                    <a:lnTo>
                      <a:pt x="176" y="20"/>
                    </a:lnTo>
                    <a:lnTo>
                      <a:pt x="176" y="24"/>
                    </a:lnTo>
                    <a:lnTo>
                      <a:pt x="172" y="24"/>
                    </a:lnTo>
                    <a:lnTo>
                      <a:pt x="172" y="28"/>
                    </a:lnTo>
                    <a:lnTo>
                      <a:pt x="168" y="28"/>
                    </a:lnTo>
                    <a:lnTo>
                      <a:pt x="168" y="24"/>
                    </a:lnTo>
                    <a:lnTo>
                      <a:pt x="168" y="20"/>
                    </a:lnTo>
                    <a:lnTo>
                      <a:pt x="164" y="20"/>
                    </a:lnTo>
                    <a:lnTo>
                      <a:pt x="156" y="20"/>
                    </a:lnTo>
                    <a:lnTo>
                      <a:pt x="152" y="20"/>
                    </a:lnTo>
                    <a:lnTo>
                      <a:pt x="150" y="20"/>
                    </a:lnTo>
                    <a:lnTo>
                      <a:pt x="146" y="24"/>
                    </a:lnTo>
                    <a:lnTo>
                      <a:pt x="138" y="24"/>
                    </a:lnTo>
                    <a:lnTo>
                      <a:pt x="134" y="24"/>
                    </a:lnTo>
                    <a:lnTo>
                      <a:pt x="134" y="28"/>
                    </a:lnTo>
                    <a:lnTo>
                      <a:pt x="134" y="30"/>
                    </a:lnTo>
                    <a:lnTo>
                      <a:pt x="134" y="38"/>
                    </a:lnTo>
                    <a:lnTo>
                      <a:pt x="134" y="54"/>
                    </a:lnTo>
                    <a:lnTo>
                      <a:pt x="134" y="58"/>
                    </a:lnTo>
                    <a:lnTo>
                      <a:pt x="134" y="68"/>
                    </a:lnTo>
                    <a:lnTo>
                      <a:pt x="134" y="72"/>
                    </a:lnTo>
                    <a:lnTo>
                      <a:pt x="134" y="76"/>
                    </a:lnTo>
                    <a:lnTo>
                      <a:pt x="134" y="84"/>
                    </a:lnTo>
                    <a:lnTo>
                      <a:pt x="134" y="86"/>
                    </a:lnTo>
                    <a:lnTo>
                      <a:pt x="134" y="90"/>
                    </a:lnTo>
                    <a:lnTo>
                      <a:pt x="130" y="90"/>
                    </a:lnTo>
                    <a:lnTo>
                      <a:pt x="126" y="90"/>
                    </a:lnTo>
                    <a:lnTo>
                      <a:pt x="122" y="90"/>
                    </a:lnTo>
                    <a:lnTo>
                      <a:pt x="120" y="90"/>
                    </a:lnTo>
                    <a:lnTo>
                      <a:pt x="120" y="94"/>
                    </a:lnTo>
                    <a:lnTo>
                      <a:pt x="120" y="98"/>
                    </a:lnTo>
                    <a:lnTo>
                      <a:pt x="120" y="102"/>
                    </a:lnTo>
                    <a:lnTo>
                      <a:pt x="120" y="106"/>
                    </a:lnTo>
                    <a:lnTo>
                      <a:pt x="120" y="110"/>
                    </a:lnTo>
                    <a:lnTo>
                      <a:pt x="120" y="114"/>
                    </a:lnTo>
                    <a:lnTo>
                      <a:pt x="120" y="114"/>
                    </a:lnTo>
                    <a:lnTo>
                      <a:pt x="120" y="1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4" name="Freeform 161">
                <a:extLst>
                  <a:ext uri="{FF2B5EF4-FFF2-40B4-BE49-F238E27FC236}">
                    <a16:creationId xmlns:a16="http://schemas.microsoft.com/office/drawing/2014/main" id="{56A5FCB9-DB1D-49BD-AD9A-370CE926925F}"/>
                  </a:ext>
                </a:extLst>
              </p:cNvPr>
              <p:cNvSpPr>
                <a:spLocks/>
              </p:cNvSpPr>
              <p:nvPr/>
            </p:nvSpPr>
            <p:spPr bwMode="auto">
              <a:xfrm>
                <a:off x="4361799" y="9314902"/>
                <a:ext cx="390339" cy="362457"/>
              </a:xfrm>
              <a:custGeom>
                <a:avLst/>
                <a:gdLst>
                  <a:gd name="T0" fmla="*/ 84 w 224"/>
                  <a:gd name="T1" fmla="*/ 174 h 208"/>
                  <a:gd name="T2" fmla="*/ 80 w 224"/>
                  <a:gd name="T3" fmla="*/ 172 h 208"/>
                  <a:gd name="T4" fmla="*/ 70 w 224"/>
                  <a:gd name="T5" fmla="*/ 172 h 208"/>
                  <a:gd name="T6" fmla="*/ 60 w 224"/>
                  <a:gd name="T7" fmla="*/ 172 h 208"/>
                  <a:gd name="T8" fmla="*/ 52 w 224"/>
                  <a:gd name="T9" fmla="*/ 186 h 208"/>
                  <a:gd name="T10" fmla="*/ 48 w 224"/>
                  <a:gd name="T11" fmla="*/ 202 h 208"/>
                  <a:gd name="T12" fmla="*/ 48 w 224"/>
                  <a:gd name="T13" fmla="*/ 208 h 208"/>
                  <a:gd name="T14" fmla="*/ 44 w 224"/>
                  <a:gd name="T15" fmla="*/ 204 h 208"/>
                  <a:gd name="T16" fmla="*/ 36 w 224"/>
                  <a:gd name="T17" fmla="*/ 198 h 208"/>
                  <a:gd name="T18" fmla="*/ 30 w 224"/>
                  <a:gd name="T19" fmla="*/ 198 h 208"/>
                  <a:gd name="T20" fmla="*/ 30 w 224"/>
                  <a:gd name="T21" fmla="*/ 202 h 208"/>
                  <a:gd name="T22" fmla="*/ 26 w 224"/>
                  <a:gd name="T23" fmla="*/ 190 h 208"/>
                  <a:gd name="T24" fmla="*/ 14 w 224"/>
                  <a:gd name="T25" fmla="*/ 186 h 208"/>
                  <a:gd name="T26" fmla="*/ 10 w 224"/>
                  <a:gd name="T27" fmla="*/ 178 h 208"/>
                  <a:gd name="T28" fmla="*/ 14 w 224"/>
                  <a:gd name="T29" fmla="*/ 178 h 208"/>
                  <a:gd name="T30" fmla="*/ 8 w 224"/>
                  <a:gd name="T31" fmla="*/ 174 h 208"/>
                  <a:gd name="T32" fmla="*/ 4 w 224"/>
                  <a:gd name="T33" fmla="*/ 164 h 208"/>
                  <a:gd name="T34" fmla="*/ 0 w 224"/>
                  <a:gd name="T35" fmla="*/ 156 h 208"/>
                  <a:gd name="T36" fmla="*/ 0 w 224"/>
                  <a:gd name="T37" fmla="*/ 148 h 208"/>
                  <a:gd name="T38" fmla="*/ 4 w 224"/>
                  <a:gd name="T39" fmla="*/ 152 h 208"/>
                  <a:gd name="T40" fmla="*/ 10 w 224"/>
                  <a:gd name="T41" fmla="*/ 148 h 208"/>
                  <a:gd name="T42" fmla="*/ 36 w 224"/>
                  <a:gd name="T43" fmla="*/ 144 h 208"/>
                  <a:gd name="T44" fmla="*/ 48 w 224"/>
                  <a:gd name="T45" fmla="*/ 142 h 208"/>
                  <a:gd name="T46" fmla="*/ 52 w 224"/>
                  <a:gd name="T47" fmla="*/ 138 h 208"/>
                  <a:gd name="T48" fmla="*/ 56 w 224"/>
                  <a:gd name="T49" fmla="*/ 126 h 208"/>
                  <a:gd name="T50" fmla="*/ 56 w 224"/>
                  <a:gd name="T51" fmla="*/ 112 h 208"/>
                  <a:gd name="T52" fmla="*/ 56 w 224"/>
                  <a:gd name="T53" fmla="*/ 78 h 208"/>
                  <a:gd name="T54" fmla="*/ 74 w 224"/>
                  <a:gd name="T55" fmla="*/ 74 h 208"/>
                  <a:gd name="T56" fmla="*/ 88 w 224"/>
                  <a:gd name="T57" fmla="*/ 60 h 208"/>
                  <a:gd name="T58" fmla="*/ 118 w 224"/>
                  <a:gd name="T59" fmla="*/ 38 h 208"/>
                  <a:gd name="T60" fmla="*/ 144 w 224"/>
                  <a:gd name="T61" fmla="*/ 16 h 208"/>
                  <a:gd name="T62" fmla="*/ 168 w 224"/>
                  <a:gd name="T63" fmla="*/ 0 h 208"/>
                  <a:gd name="T64" fmla="*/ 182 w 224"/>
                  <a:gd name="T65" fmla="*/ 4 h 208"/>
                  <a:gd name="T66" fmla="*/ 190 w 224"/>
                  <a:gd name="T67" fmla="*/ 8 h 208"/>
                  <a:gd name="T68" fmla="*/ 204 w 224"/>
                  <a:gd name="T69" fmla="*/ 12 h 208"/>
                  <a:gd name="T70" fmla="*/ 212 w 224"/>
                  <a:gd name="T71" fmla="*/ 26 h 208"/>
                  <a:gd name="T72" fmla="*/ 216 w 224"/>
                  <a:gd name="T73" fmla="*/ 44 h 208"/>
                  <a:gd name="T74" fmla="*/ 216 w 224"/>
                  <a:gd name="T75" fmla="*/ 48 h 208"/>
                  <a:gd name="T76" fmla="*/ 220 w 224"/>
                  <a:gd name="T77" fmla="*/ 60 h 208"/>
                  <a:gd name="T78" fmla="*/ 216 w 224"/>
                  <a:gd name="T79" fmla="*/ 86 h 208"/>
                  <a:gd name="T80" fmla="*/ 216 w 224"/>
                  <a:gd name="T81" fmla="*/ 118 h 208"/>
                  <a:gd name="T82" fmla="*/ 200 w 224"/>
                  <a:gd name="T83" fmla="*/ 138 h 208"/>
                  <a:gd name="T84" fmla="*/ 190 w 224"/>
                  <a:gd name="T85" fmla="*/ 152 h 208"/>
                  <a:gd name="T86" fmla="*/ 190 w 224"/>
                  <a:gd name="T87" fmla="*/ 160 h 208"/>
                  <a:gd name="T88" fmla="*/ 186 w 224"/>
                  <a:gd name="T89" fmla="*/ 160 h 208"/>
                  <a:gd name="T90" fmla="*/ 182 w 224"/>
                  <a:gd name="T91" fmla="*/ 174 h 208"/>
                  <a:gd name="T92" fmla="*/ 174 w 224"/>
                  <a:gd name="T93" fmla="*/ 178 h 208"/>
                  <a:gd name="T94" fmla="*/ 174 w 224"/>
                  <a:gd name="T95" fmla="*/ 182 h 208"/>
                  <a:gd name="T96" fmla="*/ 164 w 224"/>
                  <a:gd name="T97" fmla="*/ 182 h 208"/>
                  <a:gd name="T98" fmla="*/ 156 w 224"/>
                  <a:gd name="T99" fmla="*/ 178 h 208"/>
                  <a:gd name="T100" fmla="*/ 152 w 224"/>
                  <a:gd name="T101" fmla="*/ 178 h 208"/>
                  <a:gd name="T102" fmla="*/ 148 w 224"/>
                  <a:gd name="T103" fmla="*/ 178 h 208"/>
                  <a:gd name="T104" fmla="*/ 144 w 224"/>
                  <a:gd name="T105" fmla="*/ 178 h 208"/>
                  <a:gd name="T106" fmla="*/ 138 w 224"/>
                  <a:gd name="T107" fmla="*/ 182 h 208"/>
                  <a:gd name="T108" fmla="*/ 134 w 224"/>
                  <a:gd name="T109" fmla="*/ 190 h 208"/>
                  <a:gd name="T110" fmla="*/ 122 w 224"/>
                  <a:gd name="T111" fmla="*/ 186 h 208"/>
                  <a:gd name="T112" fmla="*/ 114 w 224"/>
                  <a:gd name="T113" fmla="*/ 182 h 208"/>
                  <a:gd name="T114" fmla="*/ 110 w 224"/>
                  <a:gd name="T115" fmla="*/ 182 h 208"/>
                  <a:gd name="T116" fmla="*/ 100 w 224"/>
                  <a:gd name="T117" fmla="*/ 1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08">
                    <a:moveTo>
                      <a:pt x="96" y="186"/>
                    </a:moveTo>
                    <a:lnTo>
                      <a:pt x="92" y="186"/>
                    </a:lnTo>
                    <a:lnTo>
                      <a:pt x="92" y="182"/>
                    </a:lnTo>
                    <a:lnTo>
                      <a:pt x="92" y="182"/>
                    </a:lnTo>
                    <a:lnTo>
                      <a:pt x="88" y="178"/>
                    </a:lnTo>
                    <a:lnTo>
                      <a:pt x="88" y="178"/>
                    </a:lnTo>
                    <a:lnTo>
                      <a:pt x="84" y="174"/>
                    </a:lnTo>
                    <a:lnTo>
                      <a:pt x="84" y="174"/>
                    </a:lnTo>
                    <a:lnTo>
                      <a:pt x="84" y="174"/>
                    </a:lnTo>
                    <a:lnTo>
                      <a:pt x="84" y="174"/>
                    </a:lnTo>
                    <a:lnTo>
                      <a:pt x="84" y="174"/>
                    </a:lnTo>
                    <a:lnTo>
                      <a:pt x="80" y="174"/>
                    </a:lnTo>
                    <a:lnTo>
                      <a:pt x="80" y="172"/>
                    </a:lnTo>
                    <a:lnTo>
                      <a:pt x="80" y="172"/>
                    </a:lnTo>
                    <a:lnTo>
                      <a:pt x="78" y="172"/>
                    </a:lnTo>
                    <a:lnTo>
                      <a:pt x="78" y="172"/>
                    </a:lnTo>
                    <a:lnTo>
                      <a:pt x="74" y="172"/>
                    </a:lnTo>
                    <a:lnTo>
                      <a:pt x="74" y="172"/>
                    </a:lnTo>
                    <a:lnTo>
                      <a:pt x="74" y="172"/>
                    </a:lnTo>
                    <a:lnTo>
                      <a:pt x="70" y="172"/>
                    </a:lnTo>
                    <a:lnTo>
                      <a:pt x="70" y="172"/>
                    </a:lnTo>
                    <a:lnTo>
                      <a:pt x="70" y="172"/>
                    </a:lnTo>
                    <a:lnTo>
                      <a:pt x="70" y="172"/>
                    </a:lnTo>
                    <a:lnTo>
                      <a:pt x="66" y="172"/>
                    </a:lnTo>
                    <a:lnTo>
                      <a:pt x="66" y="172"/>
                    </a:lnTo>
                    <a:lnTo>
                      <a:pt x="66" y="172"/>
                    </a:lnTo>
                    <a:lnTo>
                      <a:pt x="64" y="172"/>
                    </a:lnTo>
                    <a:lnTo>
                      <a:pt x="60" y="172"/>
                    </a:lnTo>
                    <a:lnTo>
                      <a:pt x="56" y="174"/>
                    </a:lnTo>
                    <a:lnTo>
                      <a:pt x="56" y="174"/>
                    </a:lnTo>
                    <a:lnTo>
                      <a:pt x="56" y="178"/>
                    </a:lnTo>
                    <a:lnTo>
                      <a:pt x="56" y="178"/>
                    </a:lnTo>
                    <a:lnTo>
                      <a:pt x="56" y="182"/>
                    </a:lnTo>
                    <a:lnTo>
                      <a:pt x="56" y="186"/>
                    </a:lnTo>
                    <a:lnTo>
                      <a:pt x="52" y="186"/>
                    </a:lnTo>
                    <a:lnTo>
                      <a:pt x="52" y="190"/>
                    </a:lnTo>
                    <a:lnTo>
                      <a:pt x="52" y="190"/>
                    </a:lnTo>
                    <a:lnTo>
                      <a:pt x="48" y="194"/>
                    </a:lnTo>
                    <a:lnTo>
                      <a:pt x="48" y="194"/>
                    </a:lnTo>
                    <a:lnTo>
                      <a:pt x="48" y="198"/>
                    </a:lnTo>
                    <a:lnTo>
                      <a:pt x="48" y="198"/>
                    </a:lnTo>
                    <a:lnTo>
                      <a:pt x="48" y="202"/>
                    </a:lnTo>
                    <a:lnTo>
                      <a:pt x="48" y="202"/>
                    </a:lnTo>
                    <a:lnTo>
                      <a:pt x="48" y="202"/>
                    </a:lnTo>
                    <a:lnTo>
                      <a:pt x="48" y="204"/>
                    </a:lnTo>
                    <a:lnTo>
                      <a:pt x="48" y="204"/>
                    </a:lnTo>
                    <a:lnTo>
                      <a:pt x="48" y="204"/>
                    </a:lnTo>
                    <a:lnTo>
                      <a:pt x="48" y="204"/>
                    </a:lnTo>
                    <a:lnTo>
                      <a:pt x="48" y="208"/>
                    </a:lnTo>
                    <a:lnTo>
                      <a:pt x="48" y="208"/>
                    </a:lnTo>
                    <a:lnTo>
                      <a:pt x="44" y="204"/>
                    </a:lnTo>
                    <a:lnTo>
                      <a:pt x="44" y="204"/>
                    </a:lnTo>
                    <a:lnTo>
                      <a:pt x="44" y="204"/>
                    </a:lnTo>
                    <a:lnTo>
                      <a:pt x="44" y="204"/>
                    </a:lnTo>
                    <a:lnTo>
                      <a:pt x="44" y="204"/>
                    </a:lnTo>
                    <a:lnTo>
                      <a:pt x="44" y="204"/>
                    </a:lnTo>
                    <a:lnTo>
                      <a:pt x="44" y="204"/>
                    </a:lnTo>
                    <a:lnTo>
                      <a:pt x="40" y="204"/>
                    </a:lnTo>
                    <a:lnTo>
                      <a:pt x="40" y="202"/>
                    </a:lnTo>
                    <a:lnTo>
                      <a:pt x="40" y="202"/>
                    </a:lnTo>
                    <a:lnTo>
                      <a:pt x="40" y="202"/>
                    </a:lnTo>
                    <a:lnTo>
                      <a:pt x="36" y="198"/>
                    </a:lnTo>
                    <a:lnTo>
                      <a:pt x="36" y="198"/>
                    </a:lnTo>
                    <a:lnTo>
                      <a:pt x="36" y="194"/>
                    </a:lnTo>
                    <a:lnTo>
                      <a:pt x="36" y="198"/>
                    </a:lnTo>
                    <a:lnTo>
                      <a:pt x="34" y="198"/>
                    </a:lnTo>
                    <a:lnTo>
                      <a:pt x="34" y="198"/>
                    </a:lnTo>
                    <a:lnTo>
                      <a:pt x="34" y="198"/>
                    </a:lnTo>
                    <a:lnTo>
                      <a:pt x="34" y="198"/>
                    </a:lnTo>
                    <a:lnTo>
                      <a:pt x="30" y="198"/>
                    </a:lnTo>
                    <a:lnTo>
                      <a:pt x="30" y="198"/>
                    </a:lnTo>
                    <a:lnTo>
                      <a:pt x="30" y="202"/>
                    </a:lnTo>
                    <a:lnTo>
                      <a:pt x="30" y="202"/>
                    </a:lnTo>
                    <a:lnTo>
                      <a:pt x="30" y="204"/>
                    </a:lnTo>
                    <a:lnTo>
                      <a:pt x="30" y="204"/>
                    </a:lnTo>
                    <a:lnTo>
                      <a:pt x="30" y="204"/>
                    </a:lnTo>
                    <a:lnTo>
                      <a:pt x="30" y="202"/>
                    </a:lnTo>
                    <a:lnTo>
                      <a:pt x="26" y="198"/>
                    </a:lnTo>
                    <a:lnTo>
                      <a:pt x="26" y="198"/>
                    </a:lnTo>
                    <a:lnTo>
                      <a:pt x="26" y="194"/>
                    </a:lnTo>
                    <a:lnTo>
                      <a:pt x="26" y="194"/>
                    </a:lnTo>
                    <a:lnTo>
                      <a:pt x="30" y="194"/>
                    </a:lnTo>
                    <a:lnTo>
                      <a:pt x="26" y="194"/>
                    </a:lnTo>
                    <a:lnTo>
                      <a:pt x="26" y="190"/>
                    </a:lnTo>
                    <a:lnTo>
                      <a:pt x="26" y="190"/>
                    </a:lnTo>
                    <a:lnTo>
                      <a:pt x="26" y="190"/>
                    </a:lnTo>
                    <a:lnTo>
                      <a:pt x="26" y="190"/>
                    </a:lnTo>
                    <a:lnTo>
                      <a:pt x="22" y="190"/>
                    </a:lnTo>
                    <a:lnTo>
                      <a:pt x="22" y="194"/>
                    </a:lnTo>
                    <a:lnTo>
                      <a:pt x="18" y="190"/>
                    </a:lnTo>
                    <a:lnTo>
                      <a:pt x="14" y="186"/>
                    </a:lnTo>
                    <a:lnTo>
                      <a:pt x="10" y="186"/>
                    </a:lnTo>
                    <a:lnTo>
                      <a:pt x="10" y="186"/>
                    </a:lnTo>
                    <a:lnTo>
                      <a:pt x="10" y="182"/>
                    </a:lnTo>
                    <a:lnTo>
                      <a:pt x="10" y="182"/>
                    </a:lnTo>
                    <a:lnTo>
                      <a:pt x="10" y="178"/>
                    </a:lnTo>
                    <a:lnTo>
                      <a:pt x="10" y="178"/>
                    </a:lnTo>
                    <a:lnTo>
                      <a:pt x="10" y="178"/>
                    </a:lnTo>
                    <a:lnTo>
                      <a:pt x="10" y="178"/>
                    </a:lnTo>
                    <a:lnTo>
                      <a:pt x="10" y="178"/>
                    </a:lnTo>
                    <a:lnTo>
                      <a:pt x="10" y="178"/>
                    </a:lnTo>
                    <a:lnTo>
                      <a:pt x="10" y="178"/>
                    </a:lnTo>
                    <a:lnTo>
                      <a:pt x="14" y="178"/>
                    </a:lnTo>
                    <a:lnTo>
                      <a:pt x="14" y="178"/>
                    </a:lnTo>
                    <a:lnTo>
                      <a:pt x="14" y="178"/>
                    </a:lnTo>
                    <a:lnTo>
                      <a:pt x="10" y="178"/>
                    </a:lnTo>
                    <a:lnTo>
                      <a:pt x="10" y="178"/>
                    </a:lnTo>
                    <a:lnTo>
                      <a:pt x="10" y="178"/>
                    </a:lnTo>
                    <a:lnTo>
                      <a:pt x="10" y="174"/>
                    </a:lnTo>
                    <a:lnTo>
                      <a:pt x="10" y="174"/>
                    </a:lnTo>
                    <a:lnTo>
                      <a:pt x="10" y="174"/>
                    </a:lnTo>
                    <a:lnTo>
                      <a:pt x="8" y="174"/>
                    </a:lnTo>
                    <a:lnTo>
                      <a:pt x="4" y="174"/>
                    </a:lnTo>
                    <a:lnTo>
                      <a:pt x="4" y="172"/>
                    </a:lnTo>
                    <a:lnTo>
                      <a:pt x="4" y="172"/>
                    </a:lnTo>
                    <a:lnTo>
                      <a:pt x="4" y="168"/>
                    </a:lnTo>
                    <a:lnTo>
                      <a:pt x="0" y="164"/>
                    </a:lnTo>
                    <a:lnTo>
                      <a:pt x="0" y="164"/>
                    </a:lnTo>
                    <a:lnTo>
                      <a:pt x="4" y="164"/>
                    </a:lnTo>
                    <a:lnTo>
                      <a:pt x="0" y="164"/>
                    </a:lnTo>
                    <a:lnTo>
                      <a:pt x="0" y="160"/>
                    </a:lnTo>
                    <a:lnTo>
                      <a:pt x="0" y="160"/>
                    </a:lnTo>
                    <a:lnTo>
                      <a:pt x="0" y="160"/>
                    </a:lnTo>
                    <a:lnTo>
                      <a:pt x="0" y="160"/>
                    </a:lnTo>
                    <a:lnTo>
                      <a:pt x="0" y="160"/>
                    </a:lnTo>
                    <a:lnTo>
                      <a:pt x="0" y="156"/>
                    </a:lnTo>
                    <a:lnTo>
                      <a:pt x="0" y="156"/>
                    </a:lnTo>
                    <a:lnTo>
                      <a:pt x="0" y="152"/>
                    </a:lnTo>
                    <a:lnTo>
                      <a:pt x="0" y="152"/>
                    </a:lnTo>
                    <a:lnTo>
                      <a:pt x="0" y="152"/>
                    </a:lnTo>
                    <a:lnTo>
                      <a:pt x="0" y="152"/>
                    </a:lnTo>
                    <a:lnTo>
                      <a:pt x="0" y="152"/>
                    </a:lnTo>
                    <a:lnTo>
                      <a:pt x="0" y="148"/>
                    </a:lnTo>
                    <a:lnTo>
                      <a:pt x="0" y="148"/>
                    </a:lnTo>
                    <a:lnTo>
                      <a:pt x="0" y="152"/>
                    </a:lnTo>
                    <a:lnTo>
                      <a:pt x="4" y="152"/>
                    </a:lnTo>
                    <a:lnTo>
                      <a:pt x="4" y="148"/>
                    </a:lnTo>
                    <a:lnTo>
                      <a:pt x="4" y="148"/>
                    </a:lnTo>
                    <a:lnTo>
                      <a:pt x="4" y="152"/>
                    </a:lnTo>
                    <a:lnTo>
                      <a:pt x="4" y="152"/>
                    </a:lnTo>
                    <a:lnTo>
                      <a:pt x="8" y="152"/>
                    </a:lnTo>
                    <a:lnTo>
                      <a:pt x="8" y="152"/>
                    </a:lnTo>
                    <a:lnTo>
                      <a:pt x="8" y="152"/>
                    </a:lnTo>
                    <a:lnTo>
                      <a:pt x="10" y="148"/>
                    </a:lnTo>
                    <a:lnTo>
                      <a:pt x="10" y="148"/>
                    </a:lnTo>
                    <a:lnTo>
                      <a:pt x="10" y="148"/>
                    </a:lnTo>
                    <a:lnTo>
                      <a:pt x="10" y="148"/>
                    </a:lnTo>
                    <a:lnTo>
                      <a:pt x="14" y="144"/>
                    </a:lnTo>
                    <a:lnTo>
                      <a:pt x="22" y="144"/>
                    </a:lnTo>
                    <a:lnTo>
                      <a:pt x="22" y="144"/>
                    </a:lnTo>
                    <a:lnTo>
                      <a:pt x="34" y="144"/>
                    </a:lnTo>
                    <a:lnTo>
                      <a:pt x="34" y="144"/>
                    </a:lnTo>
                    <a:lnTo>
                      <a:pt x="36" y="144"/>
                    </a:lnTo>
                    <a:lnTo>
                      <a:pt x="36" y="144"/>
                    </a:lnTo>
                    <a:lnTo>
                      <a:pt x="36" y="142"/>
                    </a:lnTo>
                    <a:lnTo>
                      <a:pt x="40" y="142"/>
                    </a:lnTo>
                    <a:lnTo>
                      <a:pt x="44" y="144"/>
                    </a:lnTo>
                    <a:lnTo>
                      <a:pt x="44" y="144"/>
                    </a:lnTo>
                    <a:lnTo>
                      <a:pt x="44" y="144"/>
                    </a:lnTo>
                    <a:lnTo>
                      <a:pt x="44" y="142"/>
                    </a:lnTo>
                    <a:lnTo>
                      <a:pt x="48" y="142"/>
                    </a:lnTo>
                    <a:lnTo>
                      <a:pt x="48" y="138"/>
                    </a:lnTo>
                    <a:lnTo>
                      <a:pt x="48" y="138"/>
                    </a:lnTo>
                    <a:lnTo>
                      <a:pt x="48" y="138"/>
                    </a:lnTo>
                    <a:lnTo>
                      <a:pt x="52" y="138"/>
                    </a:lnTo>
                    <a:lnTo>
                      <a:pt x="52" y="138"/>
                    </a:lnTo>
                    <a:lnTo>
                      <a:pt x="52" y="138"/>
                    </a:lnTo>
                    <a:lnTo>
                      <a:pt x="52" y="138"/>
                    </a:lnTo>
                    <a:lnTo>
                      <a:pt x="52" y="138"/>
                    </a:lnTo>
                    <a:lnTo>
                      <a:pt x="52" y="134"/>
                    </a:lnTo>
                    <a:lnTo>
                      <a:pt x="52" y="130"/>
                    </a:lnTo>
                    <a:lnTo>
                      <a:pt x="52" y="126"/>
                    </a:lnTo>
                    <a:lnTo>
                      <a:pt x="56" y="126"/>
                    </a:lnTo>
                    <a:lnTo>
                      <a:pt x="56" y="126"/>
                    </a:lnTo>
                    <a:lnTo>
                      <a:pt x="56" y="126"/>
                    </a:lnTo>
                    <a:lnTo>
                      <a:pt x="56" y="126"/>
                    </a:lnTo>
                    <a:lnTo>
                      <a:pt x="56" y="126"/>
                    </a:lnTo>
                    <a:lnTo>
                      <a:pt x="56" y="118"/>
                    </a:lnTo>
                    <a:lnTo>
                      <a:pt x="56" y="118"/>
                    </a:lnTo>
                    <a:lnTo>
                      <a:pt x="56" y="116"/>
                    </a:lnTo>
                    <a:lnTo>
                      <a:pt x="56" y="116"/>
                    </a:lnTo>
                    <a:lnTo>
                      <a:pt x="56" y="112"/>
                    </a:lnTo>
                    <a:lnTo>
                      <a:pt x="56" y="108"/>
                    </a:lnTo>
                    <a:lnTo>
                      <a:pt x="56" y="104"/>
                    </a:lnTo>
                    <a:lnTo>
                      <a:pt x="56" y="96"/>
                    </a:lnTo>
                    <a:lnTo>
                      <a:pt x="56" y="86"/>
                    </a:lnTo>
                    <a:lnTo>
                      <a:pt x="56" y="86"/>
                    </a:lnTo>
                    <a:lnTo>
                      <a:pt x="56" y="82"/>
                    </a:lnTo>
                    <a:lnTo>
                      <a:pt x="56" y="78"/>
                    </a:lnTo>
                    <a:lnTo>
                      <a:pt x="56" y="78"/>
                    </a:lnTo>
                    <a:lnTo>
                      <a:pt x="60" y="78"/>
                    </a:lnTo>
                    <a:lnTo>
                      <a:pt x="60" y="78"/>
                    </a:lnTo>
                    <a:lnTo>
                      <a:pt x="66" y="74"/>
                    </a:lnTo>
                    <a:lnTo>
                      <a:pt x="70" y="74"/>
                    </a:lnTo>
                    <a:lnTo>
                      <a:pt x="74" y="74"/>
                    </a:lnTo>
                    <a:lnTo>
                      <a:pt x="74" y="74"/>
                    </a:lnTo>
                    <a:lnTo>
                      <a:pt x="78" y="74"/>
                    </a:lnTo>
                    <a:lnTo>
                      <a:pt x="78" y="74"/>
                    </a:lnTo>
                    <a:lnTo>
                      <a:pt x="80" y="70"/>
                    </a:lnTo>
                    <a:lnTo>
                      <a:pt x="80" y="70"/>
                    </a:lnTo>
                    <a:lnTo>
                      <a:pt x="84" y="66"/>
                    </a:lnTo>
                    <a:lnTo>
                      <a:pt x="88" y="62"/>
                    </a:lnTo>
                    <a:lnTo>
                      <a:pt x="88" y="60"/>
                    </a:lnTo>
                    <a:lnTo>
                      <a:pt x="92" y="56"/>
                    </a:lnTo>
                    <a:lnTo>
                      <a:pt x="100" y="48"/>
                    </a:lnTo>
                    <a:lnTo>
                      <a:pt x="104" y="44"/>
                    </a:lnTo>
                    <a:lnTo>
                      <a:pt x="104" y="44"/>
                    </a:lnTo>
                    <a:lnTo>
                      <a:pt x="108" y="44"/>
                    </a:lnTo>
                    <a:lnTo>
                      <a:pt x="110" y="42"/>
                    </a:lnTo>
                    <a:lnTo>
                      <a:pt x="118" y="38"/>
                    </a:lnTo>
                    <a:lnTo>
                      <a:pt x="118" y="34"/>
                    </a:lnTo>
                    <a:lnTo>
                      <a:pt x="122" y="30"/>
                    </a:lnTo>
                    <a:lnTo>
                      <a:pt x="130" y="26"/>
                    </a:lnTo>
                    <a:lnTo>
                      <a:pt x="134" y="22"/>
                    </a:lnTo>
                    <a:lnTo>
                      <a:pt x="138" y="18"/>
                    </a:lnTo>
                    <a:lnTo>
                      <a:pt x="140" y="18"/>
                    </a:lnTo>
                    <a:lnTo>
                      <a:pt x="144" y="16"/>
                    </a:lnTo>
                    <a:lnTo>
                      <a:pt x="148" y="16"/>
                    </a:lnTo>
                    <a:lnTo>
                      <a:pt x="148" y="12"/>
                    </a:lnTo>
                    <a:lnTo>
                      <a:pt x="152" y="12"/>
                    </a:lnTo>
                    <a:lnTo>
                      <a:pt x="160" y="4"/>
                    </a:lnTo>
                    <a:lnTo>
                      <a:pt x="164" y="4"/>
                    </a:lnTo>
                    <a:lnTo>
                      <a:pt x="164" y="0"/>
                    </a:lnTo>
                    <a:lnTo>
                      <a:pt x="168" y="0"/>
                    </a:lnTo>
                    <a:lnTo>
                      <a:pt x="170" y="4"/>
                    </a:lnTo>
                    <a:lnTo>
                      <a:pt x="170" y="4"/>
                    </a:lnTo>
                    <a:lnTo>
                      <a:pt x="170" y="4"/>
                    </a:lnTo>
                    <a:lnTo>
                      <a:pt x="170" y="4"/>
                    </a:lnTo>
                    <a:lnTo>
                      <a:pt x="174" y="4"/>
                    </a:lnTo>
                    <a:lnTo>
                      <a:pt x="178" y="4"/>
                    </a:lnTo>
                    <a:lnTo>
                      <a:pt x="182" y="4"/>
                    </a:lnTo>
                    <a:lnTo>
                      <a:pt x="186" y="8"/>
                    </a:lnTo>
                    <a:lnTo>
                      <a:pt x="186" y="8"/>
                    </a:lnTo>
                    <a:lnTo>
                      <a:pt x="186" y="8"/>
                    </a:lnTo>
                    <a:lnTo>
                      <a:pt x="186" y="8"/>
                    </a:lnTo>
                    <a:lnTo>
                      <a:pt x="186" y="8"/>
                    </a:lnTo>
                    <a:lnTo>
                      <a:pt x="186" y="8"/>
                    </a:lnTo>
                    <a:lnTo>
                      <a:pt x="190" y="8"/>
                    </a:lnTo>
                    <a:lnTo>
                      <a:pt x="190" y="8"/>
                    </a:lnTo>
                    <a:lnTo>
                      <a:pt x="194" y="12"/>
                    </a:lnTo>
                    <a:lnTo>
                      <a:pt x="198" y="18"/>
                    </a:lnTo>
                    <a:lnTo>
                      <a:pt x="198" y="16"/>
                    </a:lnTo>
                    <a:lnTo>
                      <a:pt x="200" y="16"/>
                    </a:lnTo>
                    <a:lnTo>
                      <a:pt x="200" y="16"/>
                    </a:lnTo>
                    <a:lnTo>
                      <a:pt x="204" y="12"/>
                    </a:lnTo>
                    <a:lnTo>
                      <a:pt x="204" y="12"/>
                    </a:lnTo>
                    <a:lnTo>
                      <a:pt x="208" y="12"/>
                    </a:lnTo>
                    <a:lnTo>
                      <a:pt x="208" y="12"/>
                    </a:lnTo>
                    <a:lnTo>
                      <a:pt x="208" y="12"/>
                    </a:lnTo>
                    <a:lnTo>
                      <a:pt x="208" y="16"/>
                    </a:lnTo>
                    <a:lnTo>
                      <a:pt x="212" y="26"/>
                    </a:lnTo>
                    <a:lnTo>
                      <a:pt x="212" y="26"/>
                    </a:lnTo>
                    <a:lnTo>
                      <a:pt x="212" y="30"/>
                    </a:lnTo>
                    <a:lnTo>
                      <a:pt x="212" y="34"/>
                    </a:lnTo>
                    <a:lnTo>
                      <a:pt x="212" y="34"/>
                    </a:lnTo>
                    <a:lnTo>
                      <a:pt x="212" y="38"/>
                    </a:lnTo>
                    <a:lnTo>
                      <a:pt x="212" y="38"/>
                    </a:lnTo>
                    <a:lnTo>
                      <a:pt x="212" y="38"/>
                    </a:lnTo>
                    <a:lnTo>
                      <a:pt x="216" y="44"/>
                    </a:lnTo>
                    <a:lnTo>
                      <a:pt x="216" y="44"/>
                    </a:lnTo>
                    <a:lnTo>
                      <a:pt x="216" y="44"/>
                    </a:lnTo>
                    <a:lnTo>
                      <a:pt x="216" y="48"/>
                    </a:lnTo>
                    <a:lnTo>
                      <a:pt x="216" y="48"/>
                    </a:lnTo>
                    <a:lnTo>
                      <a:pt x="216" y="48"/>
                    </a:lnTo>
                    <a:lnTo>
                      <a:pt x="216" y="48"/>
                    </a:lnTo>
                    <a:lnTo>
                      <a:pt x="216" y="48"/>
                    </a:lnTo>
                    <a:lnTo>
                      <a:pt x="216" y="48"/>
                    </a:lnTo>
                    <a:lnTo>
                      <a:pt x="216" y="48"/>
                    </a:lnTo>
                    <a:lnTo>
                      <a:pt x="216" y="52"/>
                    </a:lnTo>
                    <a:lnTo>
                      <a:pt x="216" y="52"/>
                    </a:lnTo>
                    <a:lnTo>
                      <a:pt x="224" y="56"/>
                    </a:lnTo>
                    <a:lnTo>
                      <a:pt x="224" y="56"/>
                    </a:lnTo>
                    <a:lnTo>
                      <a:pt x="220" y="60"/>
                    </a:lnTo>
                    <a:lnTo>
                      <a:pt x="220" y="62"/>
                    </a:lnTo>
                    <a:lnTo>
                      <a:pt x="220" y="62"/>
                    </a:lnTo>
                    <a:lnTo>
                      <a:pt x="220" y="66"/>
                    </a:lnTo>
                    <a:lnTo>
                      <a:pt x="220" y="70"/>
                    </a:lnTo>
                    <a:lnTo>
                      <a:pt x="216" y="82"/>
                    </a:lnTo>
                    <a:lnTo>
                      <a:pt x="216" y="82"/>
                    </a:lnTo>
                    <a:lnTo>
                      <a:pt x="216" y="86"/>
                    </a:lnTo>
                    <a:lnTo>
                      <a:pt x="216" y="92"/>
                    </a:lnTo>
                    <a:lnTo>
                      <a:pt x="216" y="92"/>
                    </a:lnTo>
                    <a:lnTo>
                      <a:pt x="216" y="96"/>
                    </a:lnTo>
                    <a:lnTo>
                      <a:pt x="216" y="108"/>
                    </a:lnTo>
                    <a:lnTo>
                      <a:pt x="216" y="116"/>
                    </a:lnTo>
                    <a:lnTo>
                      <a:pt x="216" y="118"/>
                    </a:lnTo>
                    <a:lnTo>
                      <a:pt x="216" y="118"/>
                    </a:lnTo>
                    <a:lnTo>
                      <a:pt x="216" y="118"/>
                    </a:lnTo>
                    <a:lnTo>
                      <a:pt x="212" y="118"/>
                    </a:lnTo>
                    <a:lnTo>
                      <a:pt x="212" y="122"/>
                    </a:lnTo>
                    <a:lnTo>
                      <a:pt x="208" y="122"/>
                    </a:lnTo>
                    <a:lnTo>
                      <a:pt x="208" y="126"/>
                    </a:lnTo>
                    <a:lnTo>
                      <a:pt x="200" y="134"/>
                    </a:lnTo>
                    <a:lnTo>
                      <a:pt x="200" y="138"/>
                    </a:lnTo>
                    <a:lnTo>
                      <a:pt x="198" y="142"/>
                    </a:lnTo>
                    <a:lnTo>
                      <a:pt x="198" y="142"/>
                    </a:lnTo>
                    <a:lnTo>
                      <a:pt x="194" y="144"/>
                    </a:lnTo>
                    <a:lnTo>
                      <a:pt x="194" y="144"/>
                    </a:lnTo>
                    <a:lnTo>
                      <a:pt x="194" y="148"/>
                    </a:lnTo>
                    <a:lnTo>
                      <a:pt x="190" y="152"/>
                    </a:lnTo>
                    <a:lnTo>
                      <a:pt x="190" y="152"/>
                    </a:lnTo>
                    <a:lnTo>
                      <a:pt x="190" y="152"/>
                    </a:lnTo>
                    <a:lnTo>
                      <a:pt x="190" y="156"/>
                    </a:lnTo>
                    <a:lnTo>
                      <a:pt x="190" y="156"/>
                    </a:lnTo>
                    <a:lnTo>
                      <a:pt x="190" y="156"/>
                    </a:lnTo>
                    <a:lnTo>
                      <a:pt x="190" y="156"/>
                    </a:lnTo>
                    <a:lnTo>
                      <a:pt x="190" y="156"/>
                    </a:lnTo>
                    <a:lnTo>
                      <a:pt x="190" y="160"/>
                    </a:lnTo>
                    <a:lnTo>
                      <a:pt x="190" y="160"/>
                    </a:lnTo>
                    <a:lnTo>
                      <a:pt x="190" y="160"/>
                    </a:lnTo>
                    <a:lnTo>
                      <a:pt x="186" y="160"/>
                    </a:lnTo>
                    <a:lnTo>
                      <a:pt x="186" y="160"/>
                    </a:lnTo>
                    <a:lnTo>
                      <a:pt x="186" y="160"/>
                    </a:lnTo>
                    <a:lnTo>
                      <a:pt x="186" y="160"/>
                    </a:lnTo>
                    <a:lnTo>
                      <a:pt x="186" y="160"/>
                    </a:lnTo>
                    <a:lnTo>
                      <a:pt x="186" y="160"/>
                    </a:lnTo>
                    <a:lnTo>
                      <a:pt x="186" y="168"/>
                    </a:lnTo>
                    <a:lnTo>
                      <a:pt x="190" y="172"/>
                    </a:lnTo>
                    <a:lnTo>
                      <a:pt x="190" y="172"/>
                    </a:lnTo>
                    <a:lnTo>
                      <a:pt x="186" y="172"/>
                    </a:lnTo>
                    <a:lnTo>
                      <a:pt x="182" y="174"/>
                    </a:lnTo>
                    <a:lnTo>
                      <a:pt x="182" y="174"/>
                    </a:lnTo>
                    <a:lnTo>
                      <a:pt x="182" y="174"/>
                    </a:lnTo>
                    <a:lnTo>
                      <a:pt x="182" y="174"/>
                    </a:lnTo>
                    <a:lnTo>
                      <a:pt x="182" y="174"/>
                    </a:lnTo>
                    <a:lnTo>
                      <a:pt x="178" y="174"/>
                    </a:lnTo>
                    <a:lnTo>
                      <a:pt x="178" y="174"/>
                    </a:lnTo>
                    <a:lnTo>
                      <a:pt x="178" y="174"/>
                    </a:lnTo>
                    <a:lnTo>
                      <a:pt x="174" y="178"/>
                    </a:lnTo>
                    <a:lnTo>
                      <a:pt x="174" y="178"/>
                    </a:lnTo>
                    <a:lnTo>
                      <a:pt x="174" y="178"/>
                    </a:lnTo>
                    <a:lnTo>
                      <a:pt x="174" y="178"/>
                    </a:lnTo>
                    <a:lnTo>
                      <a:pt x="174" y="178"/>
                    </a:lnTo>
                    <a:lnTo>
                      <a:pt x="174" y="182"/>
                    </a:lnTo>
                    <a:lnTo>
                      <a:pt x="174" y="182"/>
                    </a:lnTo>
                    <a:lnTo>
                      <a:pt x="174" y="182"/>
                    </a:lnTo>
                    <a:lnTo>
                      <a:pt x="170" y="182"/>
                    </a:lnTo>
                    <a:lnTo>
                      <a:pt x="170" y="182"/>
                    </a:lnTo>
                    <a:lnTo>
                      <a:pt x="170" y="182"/>
                    </a:lnTo>
                    <a:lnTo>
                      <a:pt x="170" y="182"/>
                    </a:lnTo>
                    <a:lnTo>
                      <a:pt x="168" y="182"/>
                    </a:lnTo>
                    <a:lnTo>
                      <a:pt x="168" y="182"/>
                    </a:lnTo>
                    <a:lnTo>
                      <a:pt x="164" y="182"/>
                    </a:lnTo>
                    <a:lnTo>
                      <a:pt x="164" y="178"/>
                    </a:lnTo>
                    <a:lnTo>
                      <a:pt x="160" y="178"/>
                    </a:lnTo>
                    <a:lnTo>
                      <a:pt x="160" y="178"/>
                    </a:lnTo>
                    <a:lnTo>
                      <a:pt x="160" y="178"/>
                    </a:lnTo>
                    <a:lnTo>
                      <a:pt x="156" y="178"/>
                    </a:lnTo>
                    <a:lnTo>
                      <a:pt x="156" y="178"/>
                    </a:lnTo>
                    <a:lnTo>
                      <a:pt x="156" y="178"/>
                    </a:lnTo>
                    <a:lnTo>
                      <a:pt x="156" y="178"/>
                    </a:lnTo>
                    <a:lnTo>
                      <a:pt x="156" y="178"/>
                    </a:lnTo>
                    <a:lnTo>
                      <a:pt x="156" y="178"/>
                    </a:lnTo>
                    <a:lnTo>
                      <a:pt x="152" y="178"/>
                    </a:lnTo>
                    <a:lnTo>
                      <a:pt x="152" y="178"/>
                    </a:lnTo>
                    <a:lnTo>
                      <a:pt x="152" y="178"/>
                    </a:lnTo>
                    <a:lnTo>
                      <a:pt x="152" y="178"/>
                    </a:lnTo>
                    <a:lnTo>
                      <a:pt x="152" y="178"/>
                    </a:lnTo>
                    <a:lnTo>
                      <a:pt x="152" y="178"/>
                    </a:lnTo>
                    <a:lnTo>
                      <a:pt x="152" y="178"/>
                    </a:lnTo>
                    <a:lnTo>
                      <a:pt x="152" y="178"/>
                    </a:lnTo>
                    <a:lnTo>
                      <a:pt x="148" y="178"/>
                    </a:lnTo>
                    <a:lnTo>
                      <a:pt x="148" y="178"/>
                    </a:lnTo>
                    <a:lnTo>
                      <a:pt x="148" y="178"/>
                    </a:lnTo>
                    <a:lnTo>
                      <a:pt x="148" y="178"/>
                    </a:lnTo>
                    <a:lnTo>
                      <a:pt x="148" y="178"/>
                    </a:lnTo>
                    <a:lnTo>
                      <a:pt x="148" y="178"/>
                    </a:lnTo>
                    <a:lnTo>
                      <a:pt x="144" y="178"/>
                    </a:lnTo>
                    <a:lnTo>
                      <a:pt x="144" y="178"/>
                    </a:lnTo>
                    <a:lnTo>
                      <a:pt x="144" y="178"/>
                    </a:lnTo>
                    <a:lnTo>
                      <a:pt x="144" y="178"/>
                    </a:lnTo>
                    <a:lnTo>
                      <a:pt x="144" y="178"/>
                    </a:lnTo>
                    <a:lnTo>
                      <a:pt x="144" y="178"/>
                    </a:lnTo>
                    <a:lnTo>
                      <a:pt x="140" y="178"/>
                    </a:lnTo>
                    <a:lnTo>
                      <a:pt x="140" y="178"/>
                    </a:lnTo>
                    <a:lnTo>
                      <a:pt x="140" y="178"/>
                    </a:lnTo>
                    <a:lnTo>
                      <a:pt x="140" y="178"/>
                    </a:lnTo>
                    <a:lnTo>
                      <a:pt x="138" y="182"/>
                    </a:lnTo>
                    <a:lnTo>
                      <a:pt x="138" y="182"/>
                    </a:lnTo>
                    <a:lnTo>
                      <a:pt x="138" y="182"/>
                    </a:lnTo>
                    <a:lnTo>
                      <a:pt x="138" y="182"/>
                    </a:lnTo>
                    <a:lnTo>
                      <a:pt x="134" y="182"/>
                    </a:lnTo>
                    <a:lnTo>
                      <a:pt x="134" y="186"/>
                    </a:lnTo>
                    <a:lnTo>
                      <a:pt x="134" y="190"/>
                    </a:lnTo>
                    <a:lnTo>
                      <a:pt x="134" y="190"/>
                    </a:lnTo>
                    <a:lnTo>
                      <a:pt x="130" y="190"/>
                    </a:lnTo>
                    <a:lnTo>
                      <a:pt x="126" y="186"/>
                    </a:lnTo>
                    <a:lnTo>
                      <a:pt x="126" y="186"/>
                    </a:lnTo>
                    <a:lnTo>
                      <a:pt x="122" y="186"/>
                    </a:lnTo>
                    <a:lnTo>
                      <a:pt x="122" y="186"/>
                    </a:lnTo>
                    <a:lnTo>
                      <a:pt x="122" y="186"/>
                    </a:lnTo>
                    <a:lnTo>
                      <a:pt x="122" y="186"/>
                    </a:lnTo>
                    <a:lnTo>
                      <a:pt x="118" y="186"/>
                    </a:lnTo>
                    <a:lnTo>
                      <a:pt x="118" y="186"/>
                    </a:lnTo>
                    <a:lnTo>
                      <a:pt x="118" y="186"/>
                    </a:lnTo>
                    <a:lnTo>
                      <a:pt x="118" y="186"/>
                    </a:lnTo>
                    <a:lnTo>
                      <a:pt x="118" y="186"/>
                    </a:lnTo>
                    <a:lnTo>
                      <a:pt x="114" y="182"/>
                    </a:lnTo>
                    <a:lnTo>
                      <a:pt x="114" y="182"/>
                    </a:lnTo>
                    <a:lnTo>
                      <a:pt x="114" y="182"/>
                    </a:lnTo>
                    <a:lnTo>
                      <a:pt x="114" y="182"/>
                    </a:lnTo>
                    <a:lnTo>
                      <a:pt x="114" y="182"/>
                    </a:lnTo>
                    <a:lnTo>
                      <a:pt x="114" y="182"/>
                    </a:lnTo>
                    <a:lnTo>
                      <a:pt x="114" y="182"/>
                    </a:lnTo>
                    <a:lnTo>
                      <a:pt x="110" y="182"/>
                    </a:lnTo>
                    <a:lnTo>
                      <a:pt x="110" y="182"/>
                    </a:lnTo>
                    <a:lnTo>
                      <a:pt x="110" y="182"/>
                    </a:lnTo>
                    <a:lnTo>
                      <a:pt x="110" y="178"/>
                    </a:lnTo>
                    <a:lnTo>
                      <a:pt x="110" y="178"/>
                    </a:lnTo>
                    <a:lnTo>
                      <a:pt x="110" y="178"/>
                    </a:lnTo>
                    <a:lnTo>
                      <a:pt x="108" y="178"/>
                    </a:lnTo>
                    <a:lnTo>
                      <a:pt x="100" y="182"/>
                    </a:lnTo>
                    <a:lnTo>
                      <a:pt x="100" y="182"/>
                    </a:lnTo>
                    <a:lnTo>
                      <a:pt x="96" y="182"/>
                    </a:lnTo>
                    <a:lnTo>
                      <a:pt x="96" y="182"/>
                    </a:lnTo>
                    <a:lnTo>
                      <a:pt x="96" y="186"/>
                    </a:lnTo>
                    <a:lnTo>
                      <a:pt x="96" y="186"/>
                    </a:lnTo>
                    <a:lnTo>
                      <a:pt x="96" y="186"/>
                    </a:lnTo>
                    <a:lnTo>
                      <a:pt x="96" y="1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5" name="Freeform 162">
                <a:extLst>
                  <a:ext uri="{FF2B5EF4-FFF2-40B4-BE49-F238E27FC236}">
                    <a16:creationId xmlns:a16="http://schemas.microsoft.com/office/drawing/2014/main" id="{1DBA8AF2-0BDC-4FCE-AB23-9F546D6FB3A8}"/>
                  </a:ext>
                </a:extLst>
              </p:cNvPr>
              <p:cNvSpPr>
                <a:spLocks noEditPoints="1"/>
              </p:cNvSpPr>
              <p:nvPr/>
            </p:nvSpPr>
            <p:spPr bwMode="auto">
              <a:xfrm>
                <a:off x="4421047" y="9614627"/>
                <a:ext cx="296239" cy="285784"/>
              </a:xfrm>
              <a:custGeom>
                <a:avLst/>
                <a:gdLst>
                  <a:gd name="T0" fmla="*/ 126 w 170"/>
                  <a:gd name="T1" fmla="*/ 122 h 164"/>
                  <a:gd name="T2" fmla="*/ 118 w 170"/>
                  <a:gd name="T3" fmla="*/ 122 h 164"/>
                  <a:gd name="T4" fmla="*/ 110 w 170"/>
                  <a:gd name="T5" fmla="*/ 114 h 164"/>
                  <a:gd name="T6" fmla="*/ 102 w 170"/>
                  <a:gd name="T7" fmla="*/ 118 h 164"/>
                  <a:gd name="T8" fmla="*/ 96 w 170"/>
                  <a:gd name="T9" fmla="*/ 126 h 164"/>
                  <a:gd name="T10" fmla="*/ 88 w 170"/>
                  <a:gd name="T11" fmla="*/ 140 h 164"/>
                  <a:gd name="T12" fmla="*/ 80 w 170"/>
                  <a:gd name="T13" fmla="*/ 152 h 164"/>
                  <a:gd name="T14" fmla="*/ 76 w 170"/>
                  <a:gd name="T15" fmla="*/ 156 h 164"/>
                  <a:gd name="T16" fmla="*/ 70 w 170"/>
                  <a:gd name="T17" fmla="*/ 160 h 164"/>
                  <a:gd name="T18" fmla="*/ 62 w 170"/>
                  <a:gd name="T19" fmla="*/ 156 h 164"/>
                  <a:gd name="T20" fmla="*/ 58 w 170"/>
                  <a:gd name="T21" fmla="*/ 160 h 164"/>
                  <a:gd name="T22" fmla="*/ 58 w 170"/>
                  <a:gd name="T23" fmla="*/ 160 h 164"/>
                  <a:gd name="T24" fmla="*/ 58 w 170"/>
                  <a:gd name="T25" fmla="*/ 156 h 164"/>
                  <a:gd name="T26" fmla="*/ 50 w 170"/>
                  <a:gd name="T27" fmla="*/ 160 h 164"/>
                  <a:gd name="T28" fmla="*/ 40 w 170"/>
                  <a:gd name="T29" fmla="*/ 156 h 164"/>
                  <a:gd name="T30" fmla="*/ 36 w 170"/>
                  <a:gd name="T31" fmla="*/ 148 h 164"/>
                  <a:gd name="T32" fmla="*/ 40 w 170"/>
                  <a:gd name="T33" fmla="*/ 144 h 164"/>
                  <a:gd name="T34" fmla="*/ 36 w 170"/>
                  <a:gd name="T35" fmla="*/ 140 h 164"/>
                  <a:gd name="T36" fmla="*/ 30 w 170"/>
                  <a:gd name="T37" fmla="*/ 130 h 164"/>
                  <a:gd name="T38" fmla="*/ 18 w 170"/>
                  <a:gd name="T39" fmla="*/ 126 h 164"/>
                  <a:gd name="T40" fmla="*/ 18 w 170"/>
                  <a:gd name="T41" fmla="*/ 122 h 164"/>
                  <a:gd name="T42" fmla="*/ 10 w 170"/>
                  <a:gd name="T43" fmla="*/ 126 h 164"/>
                  <a:gd name="T44" fmla="*/ 0 w 170"/>
                  <a:gd name="T45" fmla="*/ 122 h 164"/>
                  <a:gd name="T46" fmla="*/ 2 w 170"/>
                  <a:gd name="T47" fmla="*/ 110 h 164"/>
                  <a:gd name="T48" fmla="*/ 0 w 170"/>
                  <a:gd name="T49" fmla="*/ 96 h 164"/>
                  <a:gd name="T50" fmla="*/ 2 w 170"/>
                  <a:gd name="T51" fmla="*/ 82 h 164"/>
                  <a:gd name="T52" fmla="*/ 10 w 170"/>
                  <a:gd name="T53" fmla="*/ 70 h 164"/>
                  <a:gd name="T54" fmla="*/ 14 w 170"/>
                  <a:gd name="T55" fmla="*/ 58 h 164"/>
                  <a:gd name="T56" fmla="*/ 14 w 170"/>
                  <a:gd name="T57" fmla="*/ 52 h 164"/>
                  <a:gd name="T58" fmla="*/ 10 w 170"/>
                  <a:gd name="T59" fmla="*/ 36 h 164"/>
                  <a:gd name="T60" fmla="*/ 14 w 170"/>
                  <a:gd name="T61" fmla="*/ 26 h 164"/>
                  <a:gd name="T62" fmla="*/ 22 w 170"/>
                  <a:gd name="T63" fmla="*/ 14 h 164"/>
                  <a:gd name="T64" fmla="*/ 26 w 170"/>
                  <a:gd name="T65" fmla="*/ 0 h 164"/>
                  <a:gd name="T66" fmla="*/ 40 w 170"/>
                  <a:gd name="T67" fmla="*/ 0 h 164"/>
                  <a:gd name="T68" fmla="*/ 50 w 170"/>
                  <a:gd name="T69" fmla="*/ 2 h 164"/>
                  <a:gd name="T70" fmla="*/ 62 w 170"/>
                  <a:gd name="T71" fmla="*/ 14 h 164"/>
                  <a:gd name="T72" fmla="*/ 76 w 170"/>
                  <a:gd name="T73" fmla="*/ 6 h 164"/>
                  <a:gd name="T74" fmla="*/ 88 w 170"/>
                  <a:gd name="T75" fmla="*/ 14 h 164"/>
                  <a:gd name="T76" fmla="*/ 100 w 170"/>
                  <a:gd name="T77" fmla="*/ 14 h 164"/>
                  <a:gd name="T78" fmla="*/ 110 w 170"/>
                  <a:gd name="T79" fmla="*/ 6 h 164"/>
                  <a:gd name="T80" fmla="*/ 126 w 170"/>
                  <a:gd name="T81" fmla="*/ 6 h 164"/>
                  <a:gd name="T82" fmla="*/ 136 w 170"/>
                  <a:gd name="T83" fmla="*/ 10 h 164"/>
                  <a:gd name="T84" fmla="*/ 148 w 170"/>
                  <a:gd name="T85" fmla="*/ 2 h 164"/>
                  <a:gd name="T86" fmla="*/ 158 w 170"/>
                  <a:gd name="T87" fmla="*/ 6 h 164"/>
                  <a:gd name="T88" fmla="*/ 162 w 170"/>
                  <a:gd name="T89" fmla="*/ 22 h 164"/>
                  <a:gd name="T90" fmla="*/ 170 w 170"/>
                  <a:gd name="T91" fmla="*/ 28 h 164"/>
                  <a:gd name="T92" fmla="*/ 166 w 170"/>
                  <a:gd name="T93" fmla="*/ 32 h 164"/>
                  <a:gd name="T94" fmla="*/ 162 w 170"/>
                  <a:gd name="T95" fmla="*/ 40 h 164"/>
                  <a:gd name="T96" fmla="*/ 156 w 170"/>
                  <a:gd name="T97" fmla="*/ 52 h 164"/>
                  <a:gd name="T98" fmla="*/ 148 w 170"/>
                  <a:gd name="T99" fmla="*/ 62 h 164"/>
                  <a:gd name="T100" fmla="*/ 144 w 170"/>
                  <a:gd name="T101" fmla="*/ 74 h 164"/>
                  <a:gd name="T102" fmla="*/ 140 w 170"/>
                  <a:gd name="T103" fmla="*/ 88 h 164"/>
                  <a:gd name="T104" fmla="*/ 132 w 170"/>
                  <a:gd name="T105" fmla="*/ 96 h 164"/>
                  <a:gd name="T106" fmla="*/ 132 w 170"/>
                  <a:gd name="T107" fmla="*/ 104 h 164"/>
                  <a:gd name="T108" fmla="*/ 128 w 170"/>
                  <a:gd name="T109" fmla="*/ 110 h 164"/>
                  <a:gd name="T110" fmla="*/ 62 w 170"/>
                  <a:gd name="T111"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64">
                    <a:moveTo>
                      <a:pt x="128" y="110"/>
                    </a:moveTo>
                    <a:lnTo>
                      <a:pt x="128" y="114"/>
                    </a:lnTo>
                    <a:lnTo>
                      <a:pt x="126" y="118"/>
                    </a:lnTo>
                    <a:lnTo>
                      <a:pt x="126" y="122"/>
                    </a:lnTo>
                    <a:lnTo>
                      <a:pt x="122" y="122"/>
                    </a:lnTo>
                    <a:lnTo>
                      <a:pt x="122" y="126"/>
                    </a:lnTo>
                    <a:lnTo>
                      <a:pt x="118" y="126"/>
                    </a:lnTo>
                    <a:lnTo>
                      <a:pt x="118" y="122"/>
                    </a:lnTo>
                    <a:lnTo>
                      <a:pt x="118" y="118"/>
                    </a:lnTo>
                    <a:lnTo>
                      <a:pt x="114" y="118"/>
                    </a:lnTo>
                    <a:lnTo>
                      <a:pt x="114" y="114"/>
                    </a:lnTo>
                    <a:lnTo>
                      <a:pt x="110" y="114"/>
                    </a:lnTo>
                    <a:lnTo>
                      <a:pt x="110" y="118"/>
                    </a:lnTo>
                    <a:lnTo>
                      <a:pt x="106" y="118"/>
                    </a:lnTo>
                    <a:lnTo>
                      <a:pt x="106" y="114"/>
                    </a:lnTo>
                    <a:lnTo>
                      <a:pt x="102" y="118"/>
                    </a:lnTo>
                    <a:lnTo>
                      <a:pt x="100" y="118"/>
                    </a:lnTo>
                    <a:lnTo>
                      <a:pt x="100" y="122"/>
                    </a:lnTo>
                    <a:lnTo>
                      <a:pt x="100" y="126"/>
                    </a:lnTo>
                    <a:lnTo>
                      <a:pt x="96" y="126"/>
                    </a:lnTo>
                    <a:lnTo>
                      <a:pt x="92" y="130"/>
                    </a:lnTo>
                    <a:lnTo>
                      <a:pt x="88" y="134"/>
                    </a:lnTo>
                    <a:lnTo>
                      <a:pt x="88" y="138"/>
                    </a:lnTo>
                    <a:lnTo>
                      <a:pt x="88" y="140"/>
                    </a:lnTo>
                    <a:lnTo>
                      <a:pt x="88" y="144"/>
                    </a:lnTo>
                    <a:lnTo>
                      <a:pt x="84" y="148"/>
                    </a:lnTo>
                    <a:lnTo>
                      <a:pt x="84" y="152"/>
                    </a:lnTo>
                    <a:lnTo>
                      <a:pt x="80" y="152"/>
                    </a:lnTo>
                    <a:lnTo>
                      <a:pt x="80" y="156"/>
                    </a:lnTo>
                    <a:lnTo>
                      <a:pt x="80" y="152"/>
                    </a:lnTo>
                    <a:lnTo>
                      <a:pt x="76" y="152"/>
                    </a:lnTo>
                    <a:lnTo>
                      <a:pt x="76" y="156"/>
                    </a:lnTo>
                    <a:lnTo>
                      <a:pt x="80" y="156"/>
                    </a:lnTo>
                    <a:lnTo>
                      <a:pt x="76" y="160"/>
                    </a:lnTo>
                    <a:lnTo>
                      <a:pt x="72" y="160"/>
                    </a:lnTo>
                    <a:lnTo>
                      <a:pt x="70" y="160"/>
                    </a:lnTo>
                    <a:lnTo>
                      <a:pt x="70" y="156"/>
                    </a:lnTo>
                    <a:lnTo>
                      <a:pt x="66" y="160"/>
                    </a:lnTo>
                    <a:lnTo>
                      <a:pt x="62" y="160"/>
                    </a:lnTo>
                    <a:lnTo>
                      <a:pt x="62" y="156"/>
                    </a:lnTo>
                    <a:lnTo>
                      <a:pt x="62" y="160"/>
                    </a:lnTo>
                    <a:lnTo>
                      <a:pt x="62" y="156"/>
                    </a:lnTo>
                    <a:lnTo>
                      <a:pt x="58" y="156"/>
                    </a:lnTo>
                    <a:lnTo>
                      <a:pt x="58" y="160"/>
                    </a:lnTo>
                    <a:lnTo>
                      <a:pt x="62" y="160"/>
                    </a:lnTo>
                    <a:lnTo>
                      <a:pt x="58" y="160"/>
                    </a:lnTo>
                    <a:lnTo>
                      <a:pt x="58" y="156"/>
                    </a:lnTo>
                    <a:lnTo>
                      <a:pt x="58" y="160"/>
                    </a:lnTo>
                    <a:lnTo>
                      <a:pt x="58" y="164"/>
                    </a:lnTo>
                    <a:lnTo>
                      <a:pt x="54" y="160"/>
                    </a:lnTo>
                    <a:lnTo>
                      <a:pt x="58" y="160"/>
                    </a:lnTo>
                    <a:lnTo>
                      <a:pt x="58" y="156"/>
                    </a:lnTo>
                    <a:lnTo>
                      <a:pt x="54" y="160"/>
                    </a:lnTo>
                    <a:lnTo>
                      <a:pt x="54" y="164"/>
                    </a:lnTo>
                    <a:lnTo>
                      <a:pt x="50" y="164"/>
                    </a:lnTo>
                    <a:lnTo>
                      <a:pt x="50" y="160"/>
                    </a:lnTo>
                    <a:lnTo>
                      <a:pt x="50" y="164"/>
                    </a:lnTo>
                    <a:lnTo>
                      <a:pt x="46" y="164"/>
                    </a:lnTo>
                    <a:lnTo>
                      <a:pt x="44" y="160"/>
                    </a:lnTo>
                    <a:lnTo>
                      <a:pt x="40" y="156"/>
                    </a:lnTo>
                    <a:lnTo>
                      <a:pt x="40" y="152"/>
                    </a:lnTo>
                    <a:lnTo>
                      <a:pt x="36" y="148"/>
                    </a:lnTo>
                    <a:lnTo>
                      <a:pt x="40" y="148"/>
                    </a:lnTo>
                    <a:lnTo>
                      <a:pt x="36" y="148"/>
                    </a:lnTo>
                    <a:lnTo>
                      <a:pt x="36" y="144"/>
                    </a:lnTo>
                    <a:lnTo>
                      <a:pt x="40" y="144"/>
                    </a:lnTo>
                    <a:lnTo>
                      <a:pt x="40" y="140"/>
                    </a:lnTo>
                    <a:lnTo>
                      <a:pt x="40" y="144"/>
                    </a:lnTo>
                    <a:lnTo>
                      <a:pt x="36" y="144"/>
                    </a:lnTo>
                    <a:lnTo>
                      <a:pt x="36" y="140"/>
                    </a:lnTo>
                    <a:lnTo>
                      <a:pt x="40" y="140"/>
                    </a:lnTo>
                    <a:lnTo>
                      <a:pt x="36" y="140"/>
                    </a:lnTo>
                    <a:lnTo>
                      <a:pt x="32" y="138"/>
                    </a:lnTo>
                    <a:lnTo>
                      <a:pt x="32" y="134"/>
                    </a:lnTo>
                    <a:lnTo>
                      <a:pt x="30" y="134"/>
                    </a:lnTo>
                    <a:lnTo>
                      <a:pt x="30" y="130"/>
                    </a:lnTo>
                    <a:lnTo>
                      <a:pt x="26" y="130"/>
                    </a:lnTo>
                    <a:lnTo>
                      <a:pt x="26" y="126"/>
                    </a:lnTo>
                    <a:lnTo>
                      <a:pt x="22" y="126"/>
                    </a:lnTo>
                    <a:lnTo>
                      <a:pt x="18" y="126"/>
                    </a:lnTo>
                    <a:lnTo>
                      <a:pt x="14" y="126"/>
                    </a:lnTo>
                    <a:lnTo>
                      <a:pt x="10" y="126"/>
                    </a:lnTo>
                    <a:lnTo>
                      <a:pt x="14" y="126"/>
                    </a:lnTo>
                    <a:lnTo>
                      <a:pt x="18" y="122"/>
                    </a:lnTo>
                    <a:lnTo>
                      <a:pt x="14" y="122"/>
                    </a:lnTo>
                    <a:lnTo>
                      <a:pt x="10" y="126"/>
                    </a:lnTo>
                    <a:lnTo>
                      <a:pt x="10" y="122"/>
                    </a:lnTo>
                    <a:lnTo>
                      <a:pt x="10" y="126"/>
                    </a:lnTo>
                    <a:lnTo>
                      <a:pt x="6" y="126"/>
                    </a:lnTo>
                    <a:lnTo>
                      <a:pt x="2" y="126"/>
                    </a:lnTo>
                    <a:lnTo>
                      <a:pt x="0" y="126"/>
                    </a:lnTo>
                    <a:lnTo>
                      <a:pt x="0" y="122"/>
                    </a:lnTo>
                    <a:lnTo>
                      <a:pt x="0" y="118"/>
                    </a:lnTo>
                    <a:lnTo>
                      <a:pt x="0" y="114"/>
                    </a:lnTo>
                    <a:lnTo>
                      <a:pt x="2" y="114"/>
                    </a:lnTo>
                    <a:lnTo>
                      <a:pt x="2" y="110"/>
                    </a:lnTo>
                    <a:lnTo>
                      <a:pt x="0" y="108"/>
                    </a:lnTo>
                    <a:lnTo>
                      <a:pt x="0" y="104"/>
                    </a:lnTo>
                    <a:lnTo>
                      <a:pt x="0" y="100"/>
                    </a:lnTo>
                    <a:lnTo>
                      <a:pt x="0" y="96"/>
                    </a:lnTo>
                    <a:lnTo>
                      <a:pt x="0" y="92"/>
                    </a:lnTo>
                    <a:lnTo>
                      <a:pt x="0" y="88"/>
                    </a:lnTo>
                    <a:lnTo>
                      <a:pt x="0" y="84"/>
                    </a:lnTo>
                    <a:lnTo>
                      <a:pt x="2" y="82"/>
                    </a:lnTo>
                    <a:lnTo>
                      <a:pt x="6" y="82"/>
                    </a:lnTo>
                    <a:lnTo>
                      <a:pt x="6" y="78"/>
                    </a:lnTo>
                    <a:lnTo>
                      <a:pt x="6" y="74"/>
                    </a:lnTo>
                    <a:lnTo>
                      <a:pt x="10" y="70"/>
                    </a:lnTo>
                    <a:lnTo>
                      <a:pt x="10" y="66"/>
                    </a:lnTo>
                    <a:lnTo>
                      <a:pt x="14" y="66"/>
                    </a:lnTo>
                    <a:lnTo>
                      <a:pt x="14" y="62"/>
                    </a:lnTo>
                    <a:lnTo>
                      <a:pt x="14" y="58"/>
                    </a:lnTo>
                    <a:lnTo>
                      <a:pt x="14" y="56"/>
                    </a:lnTo>
                    <a:lnTo>
                      <a:pt x="18" y="56"/>
                    </a:lnTo>
                    <a:lnTo>
                      <a:pt x="18" y="52"/>
                    </a:lnTo>
                    <a:lnTo>
                      <a:pt x="14" y="52"/>
                    </a:lnTo>
                    <a:lnTo>
                      <a:pt x="14" y="48"/>
                    </a:lnTo>
                    <a:lnTo>
                      <a:pt x="14" y="44"/>
                    </a:lnTo>
                    <a:lnTo>
                      <a:pt x="10" y="40"/>
                    </a:lnTo>
                    <a:lnTo>
                      <a:pt x="10" y="36"/>
                    </a:lnTo>
                    <a:lnTo>
                      <a:pt x="14" y="36"/>
                    </a:lnTo>
                    <a:lnTo>
                      <a:pt x="14" y="32"/>
                    </a:lnTo>
                    <a:lnTo>
                      <a:pt x="14" y="28"/>
                    </a:lnTo>
                    <a:lnTo>
                      <a:pt x="14" y="26"/>
                    </a:lnTo>
                    <a:lnTo>
                      <a:pt x="14" y="22"/>
                    </a:lnTo>
                    <a:lnTo>
                      <a:pt x="18" y="18"/>
                    </a:lnTo>
                    <a:lnTo>
                      <a:pt x="18" y="14"/>
                    </a:lnTo>
                    <a:lnTo>
                      <a:pt x="22" y="14"/>
                    </a:lnTo>
                    <a:lnTo>
                      <a:pt x="22" y="10"/>
                    </a:lnTo>
                    <a:lnTo>
                      <a:pt x="22" y="6"/>
                    </a:lnTo>
                    <a:lnTo>
                      <a:pt x="22" y="2"/>
                    </a:lnTo>
                    <a:lnTo>
                      <a:pt x="26" y="0"/>
                    </a:lnTo>
                    <a:lnTo>
                      <a:pt x="30" y="0"/>
                    </a:lnTo>
                    <a:lnTo>
                      <a:pt x="32" y="0"/>
                    </a:lnTo>
                    <a:lnTo>
                      <a:pt x="36" y="0"/>
                    </a:lnTo>
                    <a:lnTo>
                      <a:pt x="40" y="0"/>
                    </a:lnTo>
                    <a:lnTo>
                      <a:pt x="44" y="0"/>
                    </a:lnTo>
                    <a:lnTo>
                      <a:pt x="46" y="0"/>
                    </a:lnTo>
                    <a:lnTo>
                      <a:pt x="46" y="2"/>
                    </a:lnTo>
                    <a:lnTo>
                      <a:pt x="50" y="2"/>
                    </a:lnTo>
                    <a:lnTo>
                      <a:pt x="54" y="6"/>
                    </a:lnTo>
                    <a:lnTo>
                      <a:pt x="58" y="10"/>
                    </a:lnTo>
                    <a:lnTo>
                      <a:pt x="58" y="14"/>
                    </a:lnTo>
                    <a:lnTo>
                      <a:pt x="62" y="14"/>
                    </a:lnTo>
                    <a:lnTo>
                      <a:pt x="62" y="10"/>
                    </a:lnTo>
                    <a:lnTo>
                      <a:pt x="66" y="10"/>
                    </a:lnTo>
                    <a:lnTo>
                      <a:pt x="72" y="6"/>
                    </a:lnTo>
                    <a:lnTo>
                      <a:pt x="76" y="6"/>
                    </a:lnTo>
                    <a:lnTo>
                      <a:pt x="76" y="10"/>
                    </a:lnTo>
                    <a:lnTo>
                      <a:pt x="80" y="10"/>
                    </a:lnTo>
                    <a:lnTo>
                      <a:pt x="84" y="14"/>
                    </a:lnTo>
                    <a:lnTo>
                      <a:pt x="88" y="14"/>
                    </a:lnTo>
                    <a:lnTo>
                      <a:pt x="92" y="14"/>
                    </a:lnTo>
                    <a:lnTo>
                      <a:pt x="96" y="18"/>
                    </a:lnTo>
                    <a:lnTo>
                      <a:pt x="100" y="18"/>
                    </a:lnTo>
                    <a:lnTo>
                      <a:pt x="100" y="14"/>
                    </a:lnTo>
                    <a:lnTo>
                      <a:pt x="100" y="10"/>
                    </a:lnTo>
                    <a:lnTo>
                      <a:pt x="102" y="10"/>
                    </a:lnTo>
                    <a:lnTo>
                      <a:pt x="106" y="6"/>
                    </a:lnTo>
                    <a:lnTo>
                      <a:pt x="110" y="6"/>
                    </a:lnTo>
                    <a:lnTo>
                      <a:pt x="114" y="6"/>
                    </a:lnTo>
                    <a:lnTo>
                      <a:pt x="118" y="6"/>
                    </a:lnTo>
                    <a:lnTo>
                      <a:pt x="122" y="6"/>
                    </a:lnTo>
                    <a:lnTo>
                      <a:pt x="126" y="6"/>
                    </a:lnTo>
                    <a:lnTo>
                      <a:pt x="128" y="6"/>
                    </a:lnTo>
                    <a:lnTo>
                      <a:pt x="128" y="10"/>
                    </a:lnTo>
                    <a:lnTo>
                      <a:pt x="132" y="10"/>
                    </a:lnTo>
                    <a:lnTo>
                      <a:pt x="136" y="10"/>
                    </a:lnTo>
                    <a:lnTo>
                      <a:pt x="140" y="10"/>
                    </a:lnTo>
                    <a:lnTo>
                      <a:pt x="140" y="6"/>
                    </a:lnTo>
                    <a:lnTo>
                      <a:pt x="144" y="2"/>
                    </a:lnTo>
                    <a:lnTo>
                      <a:pt x="148" y="2"/>
                    </a:lnTo>
                    <a:lnTo>
                      <a:pt x="152" y="0"/>
                    </a:lnTo>
                    <a:lnTo>
                      <a:pt x="156" y="0"/>
                    </a:lnTo>
                    <a:lnTo>
                      <a:pt x="156" y="2"/>
                    </a:lnTo>
                    <a:lnTo>
                      <a:pt x="158" y="6"/>
                    </a:lnTo>
                    <a:lnTo>
                      <a:pt x="158" y="10"/>
                    </a:lnTo>
                    <a:lnTo>
                      <a:pt x="162" y="14"/>
                    </a:lnTo>
                    <a:lnTo>
                      <a:pt x="162" y="18"/>
                    </a:lnTo>
                    <a:lnTo>
                      <a:pt x="162" y="22"/>
                    </a:lnTo>
                    <a:lnTo>
                      <a:pt x="162" y="26"/>
                    </a:lnTo>
                    <a:lnTo>
                      <a:pt x="166" y="26"/>
                    </a:lnTo>
                    <a:lnTo>
                      <a:pt x="170" y="26"/>
                    </a:lnTo>
                    <a:lnTo>
                      <a:pt x="170" y="28"/>
                    </a:lnTo>
                    <a:lnTo>
                      <a:pt x="166" y="28"/>
                    </a:lnTo>
                    <a:lnTo>
                      <a:pt x="170" y="28"/>
                    </a:lnTo>
                    <a:lnTo>
                      <a:pt x="170" y="32"/>
                    </a:lnTo>
                    <a:lnTo>
                      <a:pt x="166" y="32"/>
                    </a:lnTo>
                    <a:lnTo>
                      <a:pt x="166" y="36"/>
                    </a:lnTo>
                    <a:lnTo>
                      <a:pt x="170" y="36"/>
                    </a:lnTo>
                    <a:lnTo>
                      <a:pt x="166" y="40"/>
                    </a:lnTo>
                    <a:lnTo>
                      <a:pt x="162" y="40"/>
                    </a:lnTo>
                    <a:lnTo>
                      <a:pt x="162" y="44"/>
                    </a:lnTo>
                    <a:lnTo>
                      <a:pt x="158" y="44"/>
                    </a:lnTo>
                    <a:lnTo>
                      <a:pt x="156" y="48"/>
                    </a:lnTo>
                    <a:lnTo>
                      <a:pt x="156" y="52"/>
                    </a:lnTo>
                    <a:lnTo>
                      <a:pt x="152" y="56"/>
                    </a:lnTo>
                    <a:lnTo>
                      <a:pt x="152" y="58"/>
                    </a:lnTo>
                    <a:lnTo>
                      <a:pt x="152" y="62"/>
                    </a:lnTo>
                    <a:lnTo>
                      <a:pt x="148" y="62"/>
                    </a:lnTo>
                    <a:lnTo>
                      <a:pt x="148" y="66"/>
                    </a:lnTo>
                    <a:lnTo>
                      <a:pt x="148" y="70"/>
                    </a:lnTo>
                    <a:lnTo>
                      <a:pt x="148" y="74"/>
                    </a:lnTo>
                    <a:lnTo>
                      <a:pt x="144" y="74"/>
                    </a:lnTo>
                    <a:lnTo>
                      <a:pt x="144" y="78"/>
                    </a:lnTo>
                    <a:lnTo>
                      <a:pt x="144" y="82"/>
                    </a:lnTo>
                    <a:lnTo>
                      <a:pt x="144" y="84"/>
                    </a:lnTo>
                    <a:lnTo>
                      <a:pt x="140" y="88"/>
                    </a:lnTo>
                    <a:lnTo>
                      <a:pt x="136" y="88"/>
                    </a:lnTo>
                    <a:lnTo>
                      <a:pt x="136" y="92"/>
                    </a:lnTo>
                    <a:lnTo>
                      <a:pt x="132" y="92"/>
                    </a:lnTo>
                    <a:lnTo>
                      <a:pt x="132" y="96"/>
                    </a:lnTo>
                    <a:lnTo>
                      <a:pt x="136" y="96"/>
                    </a:lnTo>
                    <a:lnTo>
                      <a:pt x="132" y="96"/>
                    </a:lnTo>
                    <a:lnTo>
                      <a:pt x="132" y="100"/>
                    </a:lnTo>
                    <a:lnTo>
                      <a:pt x="132" y="104"/>
                    </a:lnTo>
                    <a:lnTo>
                      <a:pt x="132" y="108"/>
                    </a:lnTo>
                    <a:lnTo>
                      <a:pt x="128" y="108"/>
                    </a:lnTo>
                    <a:lnTo>
                      <a:pt x="128" y="110"/>
                    </a:lnTo>
                    <a:lnTo>
                      <a:pt x="128" y="110"/>
                    </a:lnTo>
                    <a:lnTo>
                      <a:pt x="128" y="110"/>
                    </a:lnTo>
                    <a:close/>
                    <a:moveTo>
                      <a:pt x="62" y="160"/>
                    </a:moveTo>
                    <a:lnTo>
                      <a:pt x="66" y="160"/>
                    </a:lnTo>
                    <a:lnTo>
                      <a:pt x="62" y="160"/>
                    </a:lnTo>
                    <a:lnTo>
                      <a:pt x="62" y="160"/>
                    </a:lnTo>
                    <a:lnTo>
                      <a:pt x="62" y="1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6" name="Freeform 163">
                <a:extLst>
                  <a:ext uri="{FF2B5EF4-FFF2-40B4-BE49-F238E27FC236}">
                    <a16:creationId xmlns:a16="http://schemas.microsoft.com/office/drawing/2014/main" id="{C4809BB8-5EC5-4D90-9762-E80F1639D377}"/>
                  </a:ext>
                </a:extLst>
              </p:cNvPr>
              <p:cNvSpPr>
                <a:spLocks/>
              </p:cNvSpPr>
              <p:nvPr/>
            </p:nvSpPr>
            <p:spPr bwMode="auto">
              <a:xfrm>
                <a:off x="5069288" y="10057243"/>
                <a:ext cx="45307" cy="52278"/>
              </a:xfrm>
              <a:custGeom>
                <a:avLst/>
                <a:gdLst>
                  <a:gd name="T0" fmla="*/ 0 w 26"/>
                  <a:gd name="T1" fmla="*/ 30 h 30"/>
                  <a:gd name="T2" fmla="*/ 0 w 26"/>
                  <a:gd name="T3" fmla="*/ 30 h 30"/>
                  <a:gd name="T4" fmla="*/ 0 w 26"/>
                  <a:gd name="T5" fmla="*/ 22 h 30"/>
                  <a:gd name="T6" fmla="*/ 4 w 26"/>
                  <a:gd name="T7" fmla="*/ 22 h 30"/>
                  <a:gd name="T8" fmla="*/ 4 w 26"/>
                  <a:gd name="T9" fmla="*/ 18 h 30"/>
                  <a:gd name="T10" fmla="*/ 4 w 26"/>
                  <a:gd name="T11" fmla="*/ 18 h 30"/>
                  <a:gd name="T12" fmla="*/ 4 w 26"/>
                  <a:gd name="T13" fmla="*/ 14 h 30"/>
                  <a:gd name="T14" fmla="*/ 4 w 26"/>
                  <a:gd name="T15" fmla="*/ 14 h 30"/>
                  <a:gd name="T16" fmla="*/ 4 w 26"/>
                  <a:gd name="T17" fmla="*/ 6 h 30"/>
                  <a:gd name="T18" fmla="*/ 8 w 26"/>
                  <a:gd name="T19" fmla="*/ 6 h 30"/>
                  <a:gd name="T20" fmla="*/ 8 w 26"/>
                  <a:gd name="T21" fmla="*/ 6 h 30"/>
                  <a:gd name="T22" fmla="*/ 8 w 26"/>
                  <a:gd name="T23" fmla="*/ 6 h 30"/>
                  <a:gd name="T24" fmla="*/ 10 w 26"/>
                  <a:gd name="T25" fmla="*/ 6 h 30"/>
                  <a:gd name="T26" fmla="*/ 10 w 26"/>
                  <a:gd name="T27" fmla="*/ 6 h 30"/>
                  <a:gd name="T28" fmla="*/ 14 w 26"/>
                  <a:gd name="T29" fmla="*/ 6 h 30"/>
                  <a:gd name="T30" fmla="*/ 14 w 26"/>
                  <a:gd name="T31" fmla="*/ 6 h 30"/>
                  <a:gd name="T32" fmla="*/ 18 w 26"/>
                  <a:gd name="T33" fmla="*/ 4 h 30"/>
                  <a:gd name="T34" fmla="*/ 18 w 26"/>
                  <a:gd name="T35" fmla="*/ 4 h 30"/>
                  <a:gd name="T36" fmla="*/ 22 w 26"/>
                  <a:gd name="T37" fmla="*/ 0 h 30"/>
                  <a:gd name="T38" fmla="*/ 22 w 26"/>
                  <a:gd name="T39" fmla="*/ 4 h 30"/>
                  <a:gd name="T40" fmla="*/ 22 w 26"/>
                  <a:gd name="T41" fmla="*/ 6 h 30"/>
                  <a:gd name="T42" fmla="*/ 26 w 26"/>
                  <a:gd name="T43" fmla="*/ 6 h 30"/>
                  <a:gd name="T44" fmla="*/ 26 w 26"/>
                  <a:gd name="T45" fmla="*/ 10 h 30"/>
                  <a:gd name="T46" fmla="*/ 26 w 26"/>
                  <a:gd name="T47" fmla="*/ 14 h 30"/>
                  <a:gd name="T48" fmla="*/ 26 w 26"/>
                  <a:gd name="T49" fmla="*/ 18 h 30"/>
                  <a:gd name="T50" fmla="*/ 26 w 26"/>
                  <a:gd name="T51" fmla="*/ 22 h 30"/>
                  <a:gd name="T52" fmla="*/ 26 w 26"/>
                  <a:gd name="T53" fmla="*/ 22 h 30"/>
                  <a:gd name="T54" fmla="*/ 26 w 26"/>
                  <a:gd name="T55" fmla="*/ 22 h 30"/>
                  <a:gd name="T56" fmla="*/ 22 w 26"/>
                  <a:gd name="T57" fmla="*/ 22 h 30"/>
                  <a:gd name="T58" fmla="*/ 22 w 26"/>
                  <a:gd name="T59" fmla="*/ 22 h 30"/>
                  <a:gd name="T60" fmla="*/ 18 w 26"/>
                  <a:gd name="T61" fmla="*/ 22 h 30"/>
                  <a:gd name="T62" fmla="*/ 14 w 26"/>
                  <a:gd name="T63" fmla="*/ 26 h 30"/>
                  <a:gd name="T64" fmla="*/ 14 w 26"/>
                  <a:gd name="T65" fmla="*/ 22 h 30"/>
                  <a:gd name="T66" fmla="*/ 14 w 26"/>
                  <a:gd name="T67" fmla="*/ 30 h 30"/>
                  <a:gd name="T68" fmla="*/ 10 w 26"/>
                  <a:gd name="T69" fmla="*/ 30 h 30"/>
                  <a:gd name="T70" fmla="*/ 10 w 26"/>
                  <a:gd name="T71" fmla="*/ 30 h 30"/>
                  <a:gd name="T72" fmla="*/ 8 w 26"/>
                  <a:gd name="T73" fmla="*/ 30 h 30"/>
                  <a:gd name="T74" fmla="*/ 8 w 26"/>
                  <a:gd name="T75" fmla="*/ 30 h 30"/>
                  <a:gd name="T76" fmla="*/ 4 w 26"/>
                  <a:gd name="T77" fmla="*/ 30 h 30"/>
                  <a:gd name="T78" fmla="*/ 4 w 26"/>
                  <a:gd name="T79" fmla="*/ 30 h 30"/>
                  <a:gd name="T80" fmla="*/ 4 w 26"/>
                  <a:gd name="T81" fmla="*/ 30 h 30"/>
                  <a:gd name="T82" fmla="*/ 0 w 26"/>
                  <a:gd name="T83" fmla="*/ 26 h 30"/>
                  <a:gd name="T84" fmla="*/ 0 w 26"/>
                  <a:gd name="T85" fmla="*/ 30 h 30"/>
                  <a:gd name="T86" fmla="*/ 0 w 26"/>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0">
                    <a:moveTo>
                      <a:pt x="0" y="30"/>
                    </a:moveTo>
                    <a:lnTo>
                      <a:pt x="0" y="30"/>
                    </a:lnTo>
                    <a:lnTo>
                      <a:pt x="0" y="30"/>
                    </a:lnTo>
                    <a:lnTo>
                      <a:pt x="0" y="30"/>
                    </a:lnTo>
                    <a:lnTo>
                      <a:pt x="0" y="30"/>
                    </a:lnTo>
                    <a:lnTo>
                      <a:pt x="0" y="30"/>
                    </a:lnTo>
                    <a:lnTo>
                      <a:pt x="0" y="26"/>
                    </a:lnTo>
                    <a:lnTo>
                      <a:pt x="0" y="22"/>
                    </a:lnTo>
                    <a:lnTo>
                      <a:pt x="0" y="22"/>
                    </a:lnTo>
                    <a:lnTo>
                      <a:pt x="0" y="22"/>
                    </a:lnTo>
                    <a:lnTo>
                      <a:pt x="0" y="22"/>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0"/>
                    </a:lnTo>
                    <a:lnTo>
                      <a:pt x="4" y="10"/>
                    </a:lnTo>
                    <a:lnTo>
                      <a:pt x="4" y="6"/>
                    </a:lnTo>
                    <a:lnTo>
                      <a:pt x="8" y="6"/>
                    </a:lnTo>
                    <a:lnTo>
                      <a:pt x="8" y="6"/>
                    </a:lnTo>
                    <a:lnTo>
                      <a:pt x="8" y="6"/>
                    </a:lnTo>
                    <a:lnTo>
                      <a:pt x="8" y="6"/>
                    </a:lnTo>
                    <a:lnTo>
                      <a:pt x="8" y="6"/>
                    </a:lnTo>
                    <a:lnTo>
                      <a:pt x="8" y="6"/>
                    </a:lnTo>
                    <a:lnTo>
                      <a:pt x="8" y="6"/>
                    </a:lnTo>
                    <a:lnTo>
                      <a:pt x="8" y="6"/>
                    </a:lnTo>
                    <a:lnTo>
                      <a:pt x="8" y="6"/>
                    </a:lnTo>
                    <a:lnTo>
                      <a:pt x="10" y="6"/>
                    </a:lnTo>
                    <a:lnTo>
                      <a:pt x="10" y="6"/>
                    </a:lnTo>
                    <a:lnTo>
                      <a:pt x="10" y="6"/>
                    </a:lnTo>
                    <a:lnTo>
                      <a:pt x="10" y="6"/>
                    </a:lnTo>
                    <a:lnTo>
                      <a:pt x="10" y="6"/>
                    </a:lnTo>
                    <a:lnTo>
                      <a:pt x="10" y="6"/>
                    </a:lnTo>
                    <a:lnTo>
                      <a:pt x="10" y="6"/>
                    </a:lnTo>
                    <a:lnTo>
                      <a:pt x="10" y="6"/>
                    </a:lnTo>
                    <a:lnTo>
                      <a:pt x="14" y="6"/>
                    </a:lnTo>
                    <a:lnTo>
                      <a:pt x="14" y="6"/>
                    </a:lnTo>
                    <a:lnTo>
                      <a:pt x="14" y="6"/>
                    </a:lnTo>
                    <a:lnTo>
                      <a:pt x="14" y="6"/>
                    </a:lnTo>
                    <a:lnTo>
                      <a:pt x="14" y="6"/>
                    </a:lnTo>
                    <a:lnTo>
                      <a:pt x="18" y="6"/>
                    </a:lnTo>
                    <a:lnTo>
                      <a:pt x="18" y="4"/>
                    </a:lnTo>
                    <a:lnTo>
                      <a:pt x="18" y="4"/>
                    </a:lnTo>
                    <a:lnTo>
                      <a:pt x="18" y="4"/>
                    </a:lnTo>
                    <a:lnTo>
                      <a:pt x="18" y="4"/>
                    </a:lnTo>
                    <a:lnTo>
                      <a:pt x="18" y="0"/>
                    </a:lnTo>
                    <a:lnTo>
                      <a:pt x="22" y="0"/>
                    </a:lnTo>
                    <a:lnTo>
                      <a:pt x="22" y="0"/>
                    </a:lnTo>
                    <a:lnTo>
                      <a:pt x="22" y="0"/>
                    </a:lnTo>
                    <a:lnTo>
                      <a:pt x="22" y="0"/>
                    </a:lnTo>
                    <a:lnTo>
                      <a:pt x="22" y="4"/>
                    </a:lnTo>
                    <a:lnTo>
                      <a:pt x="22" y="4"/>
                    </a:lnTo>
                    <a:lnTo>
                      <a:pt x="22" y="6"/>
                    </a:lnTo>
                    <a:lnTo>
                      <a:pt x="22" y="6"/>
                    </a:lnTo>
                    <a:lnTo>
                      <a:pt x="22" y="6"/>
                    </a:lnTo>
                    <a:lnTo>
                      <a:pt x="26" y="6"/>
                    </a:lnTo>
                    <a:lnTo>
                      <a:pt x="26" y="6"/>
                    </a:lnTo>
                    <a:lnTo>
                      <a:pt x="26" y="10"/>
                    </a:lnTo>
                    <a:lnTo>
                      <a:pt x="26" y="10"/>
                    </a:lnTo>
                    <a:lnTo>
                      <a:pt x="26" y="10"/>
                    </a:lnTo>
                    <a:lnTo>
                      <a:pt x="26" y="14"/>
                    </a:lnTo>
                    <a:lnTo>
                      <a:pt x="26" y="14"/>
                    </a:lnTo>
                    <a:lnTo>
                      <a:pt x="26" y="14"/>
                    </a:lnTo>
                    <a:lnTo>
                      <a:pt x="26" y="18"/>
                    </a:lnTo>
                    <a:lnTo>
                      <a:pt x="26" y="18"/>
                    </a:lnTo>
                    <a:lnTo>
                      <a:pt x="26" y="18"/>
                    </a:lnTo>
                    <a:lnTo>
                      <a:pt x="26" y="22"/>
                    </a:lnTo>
                    <a:lnTo>
                      <a:pt x="26" y="22"/>
                    </a:lnTo>
                    <a:lnTo>
                      <a:pt x="26" y="22"/>
                    </a:lnTo>
                    <a:lnTo>
                      <a:pt x="26" y="22"/>
                    </a:lnTo>
                    <a:lnTo>
                      <a:pt x="26" y="22"/>
                    </a:lnTo>
                    <a:lnTo>
                      <a:pt x="26" y="22"/>
                    </a:lnTo>
                    <a:lnTo>
                      <a:pt x="26" y="22"/>
                    </a:lnTo>
                    <a:lnTo>
                      <a:pt x="26" y="22"/>
                    </a:lnTo>
                    <a:lnTo>
                      <a:pt x="26" y="22"/>
                    </a:lnTo>
                    <a:lnTo>
                      <a:pt x="22" y="22"/>
                    </a:lnTo>
                    <a:lnTo>
                      <a:pt x="22" y="22"/>
                    </a:lnTo>
                    <a:lnTo>
                      <a:pt x="22" y="22"/>
                    </a:lnTo>
                    <a:lnTo>
                      <a:pt x="22" y="22"/>
                    </a:lnTo>
                    <a:lnTo>
                      <a:pt x="22" y="22"/>
                    </a:lnTo>
                    <a:lnTo>
                      <a:pt x="22" y="22"/>
                    </a:lnTo>
                    <a:lnTo>
                      <a:pt x="18" y="22"/>
                    </a:lnTo>
                    <a:lnTo>
                      <a:pt x="18" y="22"/>
                    </a:lnTo>
                    <a:lnTo>
                      <a:pt x="18" y="22"/>
                    </a:lnTo>
                    <a:lnTo>
                      <a:pt x="14" y="26"/>
                    </a:lnTo>
                    <a:lnTo>
                      <a:pt x="14" y="26"/>
                    </a:lnTo>
                    <a:lnTo>
                      <a:pt x="14" y="26"/>
                    </a:lnTo>
                    <a:lnTo>
                      <a:pt x="14" y="22"/>
                    </a:lnTo>
                    <a:lnTo>
                      <a:pt x="14" y="22"/>
                    </a:lnTo>
                    <a:lnTo>
                      <a:pt x="14" y="22"/>
                    </a:lnTo>
                    <a:lnTo>
                      <a:pt x="14" y="22"/>
                    </a:lnTo>
                    <a:lnTo>
                      <a:pt x="14" y="26"/>
                    </a:lnTo>
                    <a:lnTo>
                      <a:pt x="14" y="30"/>
                    </a:lnTo>
                    <a:lnTo>
                      <a:pt x="14" y="30"/>
                    </a:lnTo>
                    <a:lnTo>
                      <a:pt x="10" y="30"/>
                    </a:lnTo>
                    <a:lnTo>
                      <a:pt x="10" y="30"/>
                    </a:lnTo>
                    <a:lnTo>
                      <a:pt x="10" y="30"/>
                    </a:lnTo>
                    <a:lnTo>
                      <a:pt x="10" y="30"/>
                    </a:lnTo>
                    <a:lnTo>
                      <a:pt x="10" y="30"/>
                    </a:lnTo>
                    <a:lnTo>
                      <a:pt x="10" y="30"/>
                    </a:lnTo>
                    <a:lnTo>
                      <a:pt x="8" y="30"/>
                    </a:lnTo>
                    <a:lnTo>
                      <a:pt x="8" y="30"/>
                    </a:lnTo>
                    <a:lnTo>
                      <a:pt x="8" y="30"/>
                    </a:lnTo>
                    <a:lnTo>
                      <a:pt x="8" y="30"/>
                    </a:lnTo>
                    <a:lnTo>
                      <a:pt x="8" y="30"/>
                    </a:lnTo>
                    <a:lnTo>
                      <a:pt x="8" y="30"/>
                    </a:lnTo>
                    <a:lnTo>
                      <a:pt x="8" y="30"/>
                    </a:lnTo>
                    <a:lnTo>
                      <a:pt x="4" y="30"/>
                    </a:lnTo>
                    <a:lnTo>
                      <a:pt x="4" y="30"/>
                    </a:lnTo>
                    <a:lnTo>
                      <a:pt x="4" y="30"/>
                    </a:lnTo>
                    <a:lnTo>
                      <a:pt x="4" y="30"/>
                    </a:lnTo>
                    <a:lnTo>
                      <a:pt x="4" y="30"/>
                    </a:lnTo>
                    <a:lnTo>
                      <a:pt x="4" y="30"/>
                    </a:lnTo>
                    <a:lnTo>
                      <a:pt x="4" y="30"/>
                    </a:lnTo>
                    <a:lnTo>
                      <a:pt x="4" y="30"/>
                    </a:lnTo>
                    <a:lnTo>
                      <a:pt x="4" y="26"/>
                    </a:lnTo>
                    <a:lnTo>
                      <a:pt x="0" y="26"/>
                    </a:lnTo>
                    <a:lnTo>
                      <a:pt x="0" y="26"/>
                    </a:lnTo>
                    <a:lnTo>
                      <a:pt x="0" y="30"/>
                    </a:lnTo>
                    <a:lnTo>
                      <a:pt x="0" y="30"/>
                    </a:lnTo>
                    <a:lnTo>
                      <a:pt x="0" y="30"/>
                    </a:lnTo>
                    <a:lnTo>
                      <a:pt x="0" y="30"/>
                    </a:lnTo>
                    <a:lnTo>
                      <a:pt x="0" y="30"/>
                    </a:lnTo>
                    <a:lnTo>
                      <a:pt x="0"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7" name="Freeform 164">
                <a:extLst>
                  <a:ext uri="{FF2B5EF4-FFF2-40B4-BE49-F238E27FC236}">
                    <a16:creationId xmlns:a16="http://schemas.microsoft.com/office/drawing/2014/main" id="{B2A061EB-6367-4BA3-AA5B-424B1381A8FD}"/>
                  </a:ext>
                </a:extLst>
              </p:cNvPr>
              <p:cNvSpPr>
                <a:spLocks noEditPoints="1"/>
              </p:cNvSpPr>
              <p:nvPr/>
            </p:nvSpPr>
            <p:spPr bwMode="auto">
              <a:xfrm>
                <a:off x="4515146" y="9977084"/>
                <a:ext cx="20911" cy="45307"/>
              </a:xfrm>
              <a:custGeom>
                <a:avLst/>
                <a:gdLst>
                  <a:gd name="T0" fmla="*/ 12 w 12"/>
                  <a:gd name="T1" fmla="*/ 0 h 26"/>
                  <a:gd name="T2" fmla="*/ 12 w 12"/>
                  <a:gd name="T3" fmla="*/ 0 h 26"/>
                  <a:gd name="T4" fmla="*/ 12 w 12"/>
                  <a:gd name="T5" fmla="*/ 0 h 26"/>
                  <a:gd name="T6" fmla="*/ 12 w 12"/>
                  <a:gd name="T7" fmla="*/ 0 h 26"/>
                  <a:gd name="T8" fmla="*/ 12 w 12"/>
                  <a:gd name="T9" fmla="*/ 0 h 26"/>
                  <a:gd name="T10" fmla="*/ 12 w 12"/>
                  <a:gd name="T11" fmla="*/ 0 h 26"/>
                  <a:gd name="T12" fmla="*/ 12 w 12"/>
                  <a:gd name="T13" fmla="*/ 0 h 26"/>
                  <a:gd name="T14" fmla="*/ 12 w 12"/>
                  <a:gd name="T15" fmla="*/ 0 h 26"/>
                  <a:gd name="T16" fmla="*/ 12 w 12"/>
                  <a:gd name="T17" fmla="*/ 0 h 26"/>
                  <a:gd name="T18" fmla="*/ 12 w 12"/>
                  <a:gd name="T19" fmla="*/ 0 h 26"/>
                  <a:gd name="T20" fmla="*/ 12 w 12"/>
                  <a:gd name="T21" fmla="*/ 0 h 26"/>
                  <a:gd name="T22" fmla="*/ 12 w 12"/>
                  <a:gd name="T23" fmla="*/ 0 h 26"/>
                  <a:gd name="T24" fmla="*/ 12 w 12"/>
                  <a:gd name="T25" fmla="*/ 0 h 26"/>
                  <a:gd name="T26" fmla="*/ 0 w 12"/>
                  <a:gd name="T27" fmla="*/ 26 h 26"/>
                  <a:gd name="T28" fmla="*/ 0 w 12"/>
                  <a:gd name="T29" fmla="*/ 26 h 26"/>
                  <a:gd name="T30" fmla="*/ 0 w 12"/>
                  <a:gd name="T31" fmla="*/ 26 h 26"/>
                  <a:gd name="T32" fmla="*/ 0 w 12"/>
                  <a:gd name="T33" fmla="*/ 26 h 26"/>
                  <a:gd name="T34" fmla="*/ 0 w 12"/>
                  <a:gd name="T35" fmla="*/ 22 h 26"/>
                  <a:gd name="T36" fmla="*/ 0 w 12"/>
                  <a:gd name="T37" fmla="*/ 22 h 26"/>
                  <a:gd name="T38" fmla="*/ 0 w 12"/>
                  <a:gd name="T39" fmla="*/ 22 h 26"/>
                  <a:gd name="T40" fmla="*/ 0 w 12"/>
                  <a:gd name="T41" fmla="*/ 22 h 26"/>
                  <a:gd name="T42" fmla="*/ 0 w 12"/>
                  <a:gd name="T43" fmla="*/ 22 h 26"/>
                  <a:gd name="T44" fmla="*/ 0 w 12"/>
                  <a:gd name="T45" fmla="*/ 22 h 26"/>
                  <a:gd name="T46" fmla="*/ 0 w 12"/>
                  <a:gd name="T47" fmla="*/ 22 h 26"/>
                  <a:gd name="T48" fmla="*/ 4 w 12"/>
                  <a:gd name="T49" fmla="*/ 22 h 26"/>
                  <a:gd name="T50" fmla="*/ 4 w 12"/>
                  <a:gd name="T51" fmla="*/ 22 h 26"/>
                  <a:gd name="T52" fmla="*/ 4 w 12"/>
                  <a:gd name="T53" fmla="*/ 22 h 26"/>
                  <a:gd name="T54" fmla="*/ 4 w 12"/>
                  <a:gd name="T55" fmla="*/ 22 h 26"/>
                  <a:gd name="T56" fmla="*/ 4 w 12"/>
                  <a:gd name="T57" fmla="*/ 26 h 26"/>
                  <a:gd name="T58" fmla="*/ 0 w 12"/>
                  <a:gd name="T59" fmla="*/ 26 h 26"/>
                  <a:gd name="T60" fmla="*/ 0 w 12"/>
                  <a:gd name="T61" fmla="*/ 26 h 26"/>
                  <a:gd name="T62" fmla="*/ 0 w 12"/>
                  <a:gd name="T63" fmla="*/ 26 h 26"/>
                  <a:gd name="T64" fmla="*/ 0 w 12"/>
                  <a:gd name="T65" fmla="*/ 26 h 26"/>
                  <a:gd name="T66" fmla="*/ 0 w 1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6">
                    <a:moveTo>
                      <a:pt x="12" y="0"/>
                    </a:moveTo>
                    <a:lnTo>
                      <a:pt x="12" y="0"/>
                    </a:lnTo>
                    <a:lnTo>
                      <a:pt x="12" y="0"/>
                    </a:lnTo>
                    <a:lnTo>
                      <a:pt x="12" y="0"/>
                    </a:lnTo>
                    <a:lnTo>
                      <a:pt x="12" y="0"/>
                    </a:lnTo>
                    <a:lnTo>
                      <a:pt x="12" y="0"/>
                    </a:lnTo>
                    <a:lnTo>
                      <a:pt x="12" y="0"/>
                    </a:lnTo>
                    <a:lnTo>
                      <a:pt x="12" y="0"/>
                    </a:lnTo>
                    <a:lnTo>
                      <a:pt x="12" y="0"/>
                    </a:lnTo>
                    <a:lnTo>
                      <a:pt x="12" y="0"/>
                    </a:lnTo>
                    <a:lnTo>
                      <a:pt x="12" y="0"/>
                    </a:lnTo>
                    <a:lnTo>
                      <a:pt x="12" y="0"/>
                    </a:lnTo>
                    <a:lnTo>
                      <a:pt x="12" y="0"/>
                    </a:lnTo>
                    <a:close/>
                    <a:moveTo>
                      <a:pt x="0" y="26"/>
                    </a:moveTo>
                    <a:lnTo>
                      <a:pt x="0" y="26"/>
                    </a:lnTo>
                    <a:lnTo>
                      <a:pt x="0" y="26"/>
                    </a:lnTo>
                    <a:lnTo>
                      <a:pt x="0" y="26"/>
                    </a:lnTo>
                    <a:lnTo>
                      <a:pt x="0" y="22"/>
                    </a:lnTo>
                    <a:lnTo>
                      <a:pt x="0" y="22"/>
                    </a:lnTo>
                    <a:lnTo>
                      <a:pt x="0" y="22"/>
                    </a:lnTo>
                    <a:lnTo>
                      <a:pt x="0" y="22"/>
                    </a:lnTo>
                    <a:lnTo>
                      <a:pt x="0" y="22"/>
                    </a:lnTo>
                    <a:lnTo>
                      <a:pt x="0" y="22"/>
                    </a:lnTo>
                    <a:lnTo>
                      <a:pt x="0" y="22"/>
                    </a:lnTo>
                    <a:lnTo>
                      <a:pt x="4" y="22"/>
                    </a:lnTo>
                    <a:lnTo>
                      <a:pt x="4" y="22"/>
                    </a:lnTo>
                    <a:lnTo>
                      <a:pt x="4" y="22"/>
                    </a:lnTo>
                    <a:lnTo>
                      <a:pt x="4" y="22"/>
                    </a:lnTo>
                    <a:lnTo>
                      <a:pt x="4" y="26"/>
                    </a:lnTo>
                    <a:lnTo>
                      <a:pt x="0" y="26"/>
                    </a:lnTo>
                    <a:lnTo>
                      <a:pt x="0" y="26"/>
                    </a:lnTo>
                    <a:lnTo>
                      <a:pt x="0" y="26"/>
                    </a:lnTo>
                    <a:lnTo>
                      <a:pt x="0" y="26"/>
                    </a:lnTo>
                    <a:lnTo>
                      <a:pt x="0"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8" name="Freeform 165">
                <a:extLst>
                  <a:ext uri="{FF2B5EF4-FFF2-40B4-BE49-F238E27FC236}">
                    <a16:creationId xmlns:a16="http://schemas.microsoft.com/office/drawing/2014/main" id="{9E082D10-90B7-41B6-B706-C90373329832}"/>
                  </a:ext>
                </a:extLst>
              </p:cNvPr>
              <p:cNvSpPr>
                <a:spLocks/>
              </p:cNvSpPr>
              <p:nvPr/>
            </p:nvSpPr>
            <p:spPr bwMode="auto">
              <a:xfrm>
                <a:off x="3919183" y="9524012"/>
                <a:ext cx="156832" cy="132436"/>
              </a:xfrm>
              <a:custGeom>
                <a:avLst/>
                <a:gdLst>
                  <a:gd name="T0" fmla="*/ 82 w 90"/>
                  <a:gd name="T1" fmla="*/ 76 h 76"/>
                  <a:gd name="T2" fmla="*/ 78 w 90"/>
                  <a:gd name="T3" fmla="*/ 76 h 76"/>
                  <a:gd name="T4" fmla="*/ 70 w 90"/>
                  <a:gd name="T5" fmla="*/ 76 h 76"/>
                  <a:gd name="T6" fmla="*/ 64 w 90"/>
                  <a:gd name="T7" fmla="*/ 74 h 76"/>
                  <a:gd name="T8" fmla="*/ 60 w 90"/>
                  <a:gd name="T9" fmla="*/ 70 h 76"/>
                  <a:gd name="T10" fmla="*/ 44 w 90"/>
                  <a:gd name="T11" fmla="*/ 70 h 76"/>
                  <a:gd name="T12" fmla="*/ 30 w 90"/>
                  <a:gd name="T13" fmla="*/ 74 h 76"/>
                  <a:gd name="T14" fmla="*/ 22 w 90"/>
                  <a:gd name="T15" fmla="*/ 74 h 76"/>
                  <a:gd name="T16" fmla="*/ 14 w 90"/>
                  <a:gd name="T17" fmla="*/ 76 h 76"/>
                  <a:gd name="T18" fmla="*/ 14 w 90"/>
                  <a:gd name="T19" fmla="*/ 70 h 76"/>
                  <a:gd name="T20" fmla="*/ 22 w 90"/>
                  <a:gd name="T21" fmla="*/ 74 h 76"/>
                  <a:gd name="T22" fmla="*/ 26 w 90"/>
                  <a:gd name="T23" fmla="*/ 74 h 76"/>
                  <a:gd name="T24" fmla="*/ 30 w 90"/>
                  <a:gd name="T25" fmla="*/ 70 h 76"/>
                  <a:gd name="T26" fmla="*/ 30 w 90"/>
                  <a:gd name="T27" fmla="*/ 70 h 76"/>
                  <a:gd name="T28" fmla="*/ 26 w 90"/>
                  <a:gd name="T29" fmla="*/ 70 h 76"/>
                  <a:gd name="T30" fmla="*/ 22 w 90"/>
                  <a:gd name="T31" fmla="*/ 70 h 76"/>
                  <a:gd name="T32" fmla="*/ 14 w 90"/>
                  <a:gd name="T33" fmla="*/ 70 h 76"/>
                  <a:gd name="T34" fmla="*/ 12 w 90"/>
                  <a:gd name="T35" fmla="*/ 74 h 76"/>
                  <a:gd name="T36" fmla="*/ 12 w 90"/>
                  <a:gd name="T37" fmla="*/ 66 h 76"/>
                  <a:gd name="T38" fmla="*/ 26 w 90"/>
                  <a:gd name="T39" fmla="*/ 62 h 76"/>
                  <a:gd name="T40" fmla="*/ 34 w 90"/>
                  <a:gd name="T41" fmla="*/ 58 h 76"/>
                  <a:gd name="T42" fmla="*/ 38 w 90"/>
                  <a:gd name="T43" fmla="*/ 54 h 76"/>
                  <a:gd name="T44" fmla="*/ 42 w 90"/>
                  <a:gd name="T45" fmla="*/ 58 h 76"/>
                  <a:gd name="T46" fmla="*/ 44 w 90"/>
                  <a:gd name="T47" fmla="*/ 62 h 76"/>
                  <a:gd name="T48" fmla="*/ 52 w 90"/>
                  <a:gd name="T49" fmla="*/ 58 h 76"/>
                  <a:gd name="T50" fmla="*/ 56 w 90"/>
                  <a:gd name="T51" fmla="*/ 54 h 76"/>
                  <a:gd name="T52" fmla="*/ 48 w 90"/>
                  <a:gd name="T53" fmla="*/ 54 h 76"/>
                  <a:gd name="T54" fmla="*/ 44 w 90"/>
                  <a:gd name="T55" fmla="*/ 54 h 76"/>
                  <a:gd name="T56" fmla="*/ 42 w 90"/>
                  <a:gd name="T57" fmla="*/ 54 h 76"/>
                  <a:gd name="T58" fmla="*/ 42 w 90"/>
                  <a:gd name="T59" fmla="*/ 52 h 76"/>
                  <a:gd name="T60" fmla="*/ 34 w 90"/>
                  <a:gd name="T61" fmla="*/ 52 h 76"/>
                  <a:gd name="T62" fmla="*/ 30 w 90"/>
                  <a:gd name="T63" fmla="*/ 54 h 76"/>
                  <a:gd name="T64" fmla="*/ 14 w 90"/>
                  <a:gd name="T65" fmla="*/ 54 h 76"/>
                  <a:gd name="T66" fmla="*/ 14 w 90"/>
                  <a:gd name="T67" fmla="*/ 52 h 76"/>
                  <a:gd name="T68" fmla="*/ 14 w 90"/>
                  <a:gd name="T69" fmla="*/ 48 h 76"/>
                  <a:gd name="T70" fmla="*/ 18 w 90"/>
                  <a:gd name="T71" fmla="*/ 44 h 76"/>
                  <a:gd name="T72" fmla="*/ 14 w 90"/>
                  <a:gd name="T73" fmla="*/ 48 h 76"/>
                  <a:gd name="T74" fmla="*/ 12 w 90"/>
                  <a:gd name="T75" fmla="*/ 40 h 76"/>
                  <a:gd name="T76" fmla="*/ 8 w 90"/>
                  <a:gd name="T77" fmla="*/ 36 h 76"/>
                  <a:gd name="T78" fmla="*/ 4 w 90"/>
                  <a:gd name="T79" fmla="*/ 36 h 76"/>
                  <a:gd name="T80" fmla="*/ 8 w 90"/>
                  <a:gd name="T81" fmla="*/ 32 h 76"/>
                  <a:gd name="T82" fmla="*/ 12 w 90"/>
                  <a:gd name="T83" fmla="*/ 22 h 76"/>
                  <a:gd name="T84" fmla="*/ 14 w 90"/>
                  <a:gd name="T85" fmla="*/ 18 h 76"/>
                  <a:gd name="T86" fmla="*/ 18 w 90"/>
                  <a:gd name="T87" fmla="*/ 6 h 76"/>
                  <a:gd name="T88" fmla="*/ 22 w 90"/>
                  <a:gd name="T89" fmla="*/ 2 h 76"/>
                  <a:gd name="T90" fmla="*/ 30 w 90"/>
                  <a:gd name="T91" fmla="*/ 2 h 76"/>
                  <a:gd name="T92" fmla="*/ 38 w 90"/>
                  <a:gd name="T93" fmla="*/ 2 h 76"/>
                  <a:gd name="T94" fmla="*/ 44 w 90"/>
                  <a:gd name="T95" fmla="*/ 2 h 76"/>
                  <a:gd name="T96" fmla="*/ 56 w 90"/>
                  <a:gd name="T97" fmla="*/ 10 h 76"/>
                  <a:gd name="T98" fmla="*/ 60 w 90"/>
                  <a:gd name="T99" fmla="*/ 14 h 76"/>
                  <a:gd name="T100" fmla="*/ 68 w 90"/>
                  <a:gd name="T101" fmla="*/ 26 h 76"/>
                  <a:gd name="T102" fmla="*/ 68 w 90"/>
                  <a:gd name="T103" fmla="*/ 28 h 76"/>
                  <a:gd name="T104" fmla="*/ 74 w 90"/>
                  <a:gd name="T105" fmla="*/ 32 h 76"/>
                  <a:gd name="T106" fmla="*/ 78 w 90"/>
                  <a:gd name="T107" fmla="*/ 40 h 76"/>
                  <a:gd name="T108" fmla="*/ 82 w 90"/>
                  <a:gd name="T109" fmla="*/ 48 h 76"/>
                  <a:gd name="T110" fmla="*/ 78 w 90"/>
                  <a:gd name="T111" fmla="*/ 52 h 76"/>
                  <a:gd name="T112" fmla="*/ 82 w 90"/>
                  <a:gd name="T113" fmla="*/ 58 h 76"/>
                  <a:gd name="T114" fmla="*/ 86 w 90"/>
                  <a:gd name="T115" fmla="*/ 62 h 76"/>
                  <a:gd name="T116" fmla="*/ 90 w 90"/>
                  <a:gd name="T1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6">
                    <a:moveTo>
                      <a:pt x="90" y="74"/>
                    </a:moveTo>
                    <a:lnTo>
                      <a:pt x="90" y="74"/>
                    </a:lnTo>
                    <a:lnTo>
                      <a:pt x="86" y="74"/>
                    </a:lnTo>
                    <a:lnTo>
                      <a:pt x="86" y="74"/>
                    </a:lnTo>
                    <a:lnTo>
                      <a:pt x="86" y="74"/>
                    </a:lnTo>
                    <a:lnTo>
                      <a:pt x="86" y="74"/>
                    </a:lnTo>
                    <a:lnTo>
                      <a:pt x="86" y="76"/>
                    </a:lnTo>
                    <a:lnTo>
                      <a:pt x="82" y="76"/>
                    </a:lnTo>
                    <a:lnTo>
                      <a:pt x="82" y="76"/>
                    </a:lnTo>
                    <a:lnTo>
                      <a:pt x="82" y="76"/>
                    </a:lnTo>
                    <a:lnTo>
                      <a:pt x="82" y="74"/>
                    </a:lnTo>
                    <a:lnTo>
                      <a:pt x="78" y="74"/>
                    </a:lnTo>
                    <a:lnTo>
                      <a:pt x="78" y="76"/>
                    </a:lnTo>
                    <a:lnTo>
                      <a:pt x="78" y="76"/>
                    </a:lnTo>
                    <a:lnTo>
                      <a:pt x="78" y="76"/>
                    </a:lnTo>
                    <a:lnTo>
                      <a:pt x="78" y="76"/>
                    </a:lnTo>
                    <a:lnTo>
                      <a:pt x="74" y="76"/>
                    </a:lnTo>
                    <a:lnTo>
                      <a:pt x="74" y="76"/>
                    </a:lnTo>
                    <a:lnTo>
                      <a:pt x="74" y="76"/>
                    </a:lnTo>
                    <a:lnTo>
                      <a:pt x="74" y="76"/>
                    </a:lnTo>
                    <a:lnTo>
                      <a:pt x="74" y="74"/>
                    </a:lnTo>
                    <a:lnTo>
                      <a:pt x="74" y="74"/>
                    </a:lnTo>
                    <a:lnTo>
                      <a:pt x="70" y="76"/>
                    </a:lnTo>
                    <a:lnTo>
                      <a:pt x="70" y="76"/>
                    </a:lnTo>
                    <a:lnTo>
                      <a:pt x="70" y="74"/>
                    </a:lnTo>
                    <a:lnTo>
                      <a:pt x="68" y="74"/>
                    </a:lnTo>
                    <a:lnTo>
                      <a:pt x="68" y="74"/>
                    </a:lnTo>
                    <a:lnTo>
                      <a:pt x="68" y="74"/>
                    </a:lnTo>
                    <a:lnTo>
                      <a:pt x="68" y="74"/>
                    </a:lnTo>
                    <a:lnTo>
                      <a:pt x="68" y="74"/>
                    </a:lnTo>
                    <a:lnTo>
                      <a:pt x="68" y="74"/>
                    </a:lnTo>
                    <a:lnTo>
                      <a:pt x="64" y="74"/>
                    </a:lnTo>
                    <a:lnTo>
                      <a:pt x="64" y="74"/>
                    </a:lnTo>
                    <a:lnTo>
                      <a:pt x="64" y="74"/>
                    </a:lnTo>
                    <a:lnTo>
                      <a:pt x="64" y="74"/>
                    </a:lnTo>
                    <a:lnTo>
                      <a:pt x="68" y="74"/>
                    </a:lnTo>
                    <a:lnTo>
                      <a:pt x="64" y="70"/>
                    </a:lnTo>
                    <a:lnTo>
                      <a:pt x="64" y="70"/>
                    </a:lnTo>
                    <a:lnTo>
                      <a:pt x="60" y="70"/>
                    </a:lnTo>
                    <a:lnTo>
                      <a:pt x="60" y="70"/>
                    </a:lnTo>
                    <a:lnTo>
                      <a:pt x="56" y="70"/>
                    </a:lnTo>
                    <a:lnTo>
                      <a:pt x="56" y="70"/>
                    </a:lnTo>
                    <a:lnTo>
                      <a:pt x="52" y="70"/>
                    </a:lnTo>
                    <a:lnTo>
                      <a:pt x="52" y="70"/>
                    </a:lnTo>
                    <a:lnTo>
                      <a:pt x="48" y="70"/>
                    </a:lnTo>
                    <a:lnTo>
                      <a:pt x="48" y="70"/>
                    </a:lnTo>
                    <a:lnTo>
                      <a:pt x="44" y="70"/>
                    </a:lnTo>
                    <a:lnTo>
                      <a:pt x="44" y="70"/>
                    </a:lnTo>
                    <a:lnTo>
                      <a:pt x="42" y="70"/>
                    </a:lnTo>
                    <a:lnTo>
                      <a:pt x="42" y="70"/>
                    </a:lnTo>
                    <a:lnTo>
                      <a:pt x="38" y="70"/>
                    </a:lnTo>
                    <a:lnTo>
                      <a:pt x="34" y="70"/>
                    </a:lnTo>
                    <a:lnTo>
                      <a:pt x="34" y="70"/>
                    </a:lnTo>
                    <a:lnTo>
                      <a:pt x="34" y="74"/>
                    </a:lnTo>
                    <a:lnTo>
                      <a:pt x="30" y="74"/>
                    </a:lnTo>
                    <a:lnTo>
                      <a:pt x="30" y="74"/>
                    </a:lnTo>
                    <a:lnTo>
                      <a:pt x="26" y="74"/>
                    </a:lnTo>
                    <a:lnTo>
                      <a:pt x="26" y="74"/>
                    </a:lnTo>
                    <a:lnTo>
                      <a:pt x="26" y="74"/>
                    </a:lnTo>
                    <a:lnTo>
                      <a:pt x="22" y="74"/>
                    </a:lnTo>
                    <a:lnTo>
                      <a:pt x="22" y="74"/>
                    </a:lnTo>
                    <a:lnTo>
                      <a:pt x="22" y="74"/>
                    </a:lnTo>
                    <a:lnTo>
                      <a:pt x="22" y="74"/>
                    </a:lnTo>
                    <a:lnTo>
                      <a:pt x="22" y="74"/>
                    </a:lnTo>
                    <a:lnTo>
                      <a:pt x="22" y="74"/>
                    </a:lnTo>
                    <a:lnTo>
                      <a:pt x="18" y="74"/>
                    </a:lnTo>
                    <a:lnTo>
                      <a:pt x="18" y="76"/>
                    </a:lnTo>
                    <a:lnTo>
                      <a:pt x="14" y="76"/>
                    </a:lnTo>
                    <a:lnTo>
                      <a:pt x="14" y="76"/>
                    </a:lnTo>
                    <a:lnTo>
                      <a:pt x="14" y="76"/>
                    </a:lnTo>
                    <a:lnTo>
                      <a:pt x="14" y="76"/>
                    </a:lnTo>
                    <a:lnTo>
                      <a:pt x="14" y="76"/>
                    </a:lnTo>
                    <a:lnTo>
                      <a:pt x="14" y="76"/>
                    </a:lnTo>
                    <a:lnTo>
                      <a:pt x="14" y="76"/>
                    </a:lnTo>
                    <a:lnTo>
                      <a:pt x="12" y="74"/>
                    </a:lnTo>
                    <a:lnTo>
                      <a:pt x="12" y="74"/>
                    </a:lnTo>
                    <a:lnTo>
                      <a:pt x="12" y="74"/>
                    </a:lnTo>
                    <a:lnTo>
                      <a:pt x="12" y="74"/>
                    </a:lnTo>
                    <a:lnTo>
                      <a:pt x="12" y="74"/>
                    </a:lnTo>
                    <a:lnTo>
                      <a:pt x="14" y="70"/>
                    </a:lnTo>
                    <a:lnTo>
                      <a:pt x="14" y="74"/>
                    </a:lnTo>
                    <a:lnTo>
                      <a:pt x="18" y="74"/>
                    </a:lnTo>
                    <a:lnTo>
                      <a:pt x="18" y="74"/>
                    </a:lnTo>
                    <a:lnTo>
                      <a:pt x="18" y="74"/>
                    </a:lnTo>
                    <a:lnTo>
                      <a:pt x="18" y="74"/>
                    </a:lnTo>
                    <a:lnTo>
                      <a:pt x="18" y="74"/>
                    </a:lnTo>
                    <a:lnTo>
                      <a:pt x="22" y="74"/>
                    </a:lnTo>
                    <a:lnTo>
                      <a:pt x="22" y="74"/>
                    </a:lnTo>
                    <a:lnTo>
                      <a:pt x="22" y="70"/>
                    </a:lnTo>
                    <a:lnTo>
                      <a:pt x="22" y="70"/>
                    </a:lnTo>
                    <a:lnTo>
                      <a:pt x="22" y="74"/>
                    </a:lnTo>
                    <a:lnTo>
                      <a:pt x="26" y="74"/>
                    </a:lnTo>
                    <a:lnTo>
                      <a:pt x="26" y="74"/>
                    </a:lnTo>
                    <a:lnTo>
                      <a:pt x="26" y="74"/>
                    </a:lnTo>
                    <a:lnTo>
                      <a:pt x="26" y="74"/>
                    </a:lnTo>
                    <a:lnTo>
                      <a:pt x="26" y="74"/>
                    </a:lnTo>
                    <a:lnTo>
                      <a:pt x="26" y="74"/>
                    </a:lnTo>
                    <a:lnTo>
                      <a:pt x="30" y="74"/>
                    </a:lnTo>
                    <a:lnTo>
                      <a:pt x="30" y="74"/>
                    </a:lnTo>
                    <a:lnTo>
                      <a:pt x="30" y="74"/>
                    </a:lnTo>
                    <a:lnTo>
                      <a:pt x="30" y="70"/>
                    </a:lnTo>
                    <a:lnTo>
                      <a:pt x="30" y="70"/>
                    </a:lnTo>
                    <a:lnTo>
                      <a:pt x="30" y="70"/>
                    </a:lnTo>
                    <a:lnTo>
                      <a:pt x="30" y="70"/>
                    </a:lnTo>
                    <a:lnTo>
                      <a:pt x="30" y="70"/>
                    </a:lnTo>
                    <a:lnTo>
                      <a:pt x="34" y="70"/>
                    </a:lnTo>
                    <a:lnTo>
                      <a:pt x="34" y="66"/>
                    </a:lnTo>
                    <a:lnTo>
                      <a:pt x="30" y="66"/>
                    </a:lnTo>
                    <a:lnTo>
                      <a:pt x="30" y="70"/>
                    </a:lnTo>
                    <a:lnTo>
                      <a:pt x="30" y="70"/>
                    </a:lnTo>
                    <a:lnTo>
                      <a:pt x="30" y="70"/>
                    </a:lnTo>
                    <a:lnTo>
                      <a:pt x="30" y="70"/>
                    </a:lnTo>
                    <a:lnTo>
                      <a:pt x="30" y="70"/>
                    </a:lnTo>
                    <a:lnTo>
                      <a:pt x="30" y="70"/>
                    </a:lnTo>
                    <a:lnTo>
                      <a:pt x="30" y="74"/>
                    </a:lnTo>
                    <a:lnTo>
                      <a:pt x="30" y="74"/>
                    </a:lnTo>
                    <a:lnTo>
                      <a:pt x="30" y="74"/>
                    </a:lnTo>
                    <a:lnTo>
                      <a:pt x="30" y="74"/>
                    </a:lnTo>
                    <a:lnTo>
                      <a:pt x="26" y="70"/>
                    </a:lnTo>
                    <a:lnTo>
                      <a:pt x="26" y="70"/>
                    </a:lnTo>
                    <a:lnTo>
                      <a:pt x="26" y="74"/>
                    </a:lnTo>
                    <a:lnTo>
                      <a:pt x="26" y="74"/>
                    </a:lnTo>
                    <a:lnTo>
                      <a:pt x="22" y="70"/>
                    </a:lnTo>
                    <a:lnTo>
                      <a:pt x="22" y="70"/>
                    </a:lnTo>
                    <a:lnTo>
                      <a:pt x="22" y="70"/>
                    </a:lnTo>
                    <a:lnTo>
                      <a:pt x="22" y="70"/>
                    </a:lnTo>
                    <a:lnTo>
                      <a:pt x="22" y="70"/>
                    </a:lnTo>
                    <a:lnTo>
                      <a:pt x="22" y="70"/>
                    </a:lnTo>
                    <a:lnTo>
                      <a:pt x="22" y="74"/>
                    </a:lnTo>
                    <a:lnTo>
                      <a:pt x="22" y="70"/>
                    </a:lnTo>
                    <a:lnTo>
                      <a:pt x="18" y="74"/>
                    </a:lnTo>
                    <a:lnTo>
                      <a:pt x="18" y="74"/>
                    </a:lnTo>
                    <a:lnTo>
                      <a:pt x="18" y="74"/>
                    </a:lnTo>
                    <a:lnTo>
                      <a:pt x="18" y="74"/>
                    </a:lnTo>
                    <a:lnTo>
                      <a:pt x="18" y="74"/>
                    </a:lnTo>
                    <a:lnTo>
                      <a:pt x="14" y="70"/>
                    </a:lnTo>
                    <a:lnTo>
                      <a:pt x="14" y="70"/>
                    </a:lnTo>
                    <a:lnTo>
                      <a:pt x="14" y="70"/>
                    </a:lnTo>
                    <a:lnTo>
                      <a:pt x="14" y="70"/>
                    </a:lnTo>
                    <a:lnTo>
                      <a:pt x="14" y="70"/>
                    </a:lnTo>
                    <a:lnTo>
                      <a:pt x="14" y="70"/>
                    </a:lnTo>
                    <a:lnTo>
                      <a:pt x="14" y="70"/>
                    </a:lnTo>
                    <a:lnTo>
                      <a:pt x="14" y="74"/>
                    </a:lnTo>
                    <a:lnTo>
                      <a:pt x="12" y="74"/>
                    </a:lnTo>
                    <a:lnTo>
                      <a:pt x="12" y="74"/>
                    </a:lnTo>
                    <a:lnTo>
                      <a:pt x="12" y="70"/>
                    </a:lnTo>
                    <a:lnTo>
                      <a:pt x="12" y="70"/>
                    </a:lnTo>
                    <a:lnTo>
                      <a:pt x="12" y="66"/>
                    </a:lnTo>
                    <a:lnTo>
                      <a:pt x="12" y="66"/>
                    </a:lnTo>
                    <a:lnTo>
                      <a:pt x="12" y="66"/>
                    </a:lnTo>
                    <a:lnTo>
                      <a:pt x="12" y="66"/>
                    </a:lnTo>
                    <a:lnTo>
                      <a:pt x="12" y="66"/>
                    </a:lnTo>
                    <a:lnTo>
                      <a:pt x="12" y="62"/>
                    </a:lnTo>
                    <a:lnTo>
                      <a:pt x="12" y="62"/>
                    </a:lnTo>
                    <a:lnTo>
                      <a:pt x="14" y="62"/>
                    </a:lnTo>
                    <a:lnTo>
                      <a:pt x="14" y="62"/>
                    </a:lnTo>
                    <a:lnTo>
                      <a:pt x="22" y="62"/>
                    </a:lnTo>
                    <a:lnTo>
                      <a:pt x="26" y="62"/>
                    </a:lnTo>
                    <a:lnTo>
                      <a:pt x="26" y="62"/>
                    </a:lnTo>
                    <a:lnTo>
                      <a:pt x="26" y="62"/>
                    </a:lnTo>
                    <a:lnTo>
                      <a:pt x="26" y="62"/>
                    </a:lnTo>
                    <a:lnTo>
                      <a:pt x="26" y="58"/>
                    </a:lnTo>
                    <a:lnTo>
                      <a:pt x="30" y="58"/>
                    </a:lnTo>
                    <a:lnTo>
                      <a:pt x="34" y="58"/>
                    </a:lnTo>
                    <a:lnTo>
                      <a:pt x="34" y="58"/>
                    </a:lnTo>
                    <a:lnTo>
                      <a:pt x="34" y="58"/>
                    </a:lnTo>
                    <a:lnTo>
                      <a:pt x="34" y="58"/>
                    </a:lnTo>
                    <a:lnTo>
                      <a:pt x="34" y="58"/>
                    </a:lnTo>
                    <a:lnTo>
                      <a:pt x="34" y="58"/>
                    </a:lnTo>
                    <a:lnTo>
                      <a:pt x="34" y="58"/>
                    </a:lnTo>
                    <a:lnTo>
                      <a:pt x="34" y="58"/>
                    </a:lnTo>
                    <a:lnTo>
                      <a:pt x="34" y="54"/>
                    </a:lnTo>
                    <a:lnTo>
                      <a:pt x="34" y="54"/>
                    </a:lnTo>
                    <a:lnTo>
                      <a:pt x="34" y="54"/>
                    </a:lnTo>
                    <a:lnTo>
                      <a:pt x="38" y="54"/>
                    </a:lnTo>
                    <a:lnTo>
                      <a:pt x="38" y="54"/>
                    </a:lnTo>
                    <a:lnTo>
                      <a:pt x="38" y="54"/>
                    </a:lnTo>
                    <a:lnTo>
                      <a:pt x="38" y="54"/>
                    </a:lnTo>
                    <a:lnTo>
                      <a:pt x="38" y="54"/>
                    </a:lnTo>
                    <a:lnTo>
                      <a:pt x="38" y="54"/>
                    </a:lnTo>
                    <a:lnTo>
                      <a:pt x="38" y="58"/>
                    </a:lnTo>
                    <a:lnTo>
                      <a:pt x="38" y="58"/>
                    </a:lnTo>
                    <a:lnTo>
                      <a:pt x="42" y="58"/>
                    </a:lnTo>
                    <a:lnTo>
                      <a:pt x="42" y="58"/>
                    </a:lnTo>
                    <a:lnTo>
                      <a:pt x="42" y="58"/>
                    </a:lnTo>
                    <a:lnTo>
                      <a:pt x="42" y="58"/>
                    </a:lnTo>
                    <a:lnTo>
                      <a:pt x="42" y="58"/>
                    </a:lnTo>
                    <a:lnTo>
                      <a:pt x="42" y="58"/>
                    </a:lnTo>
                    <a:lnTo>
                      <a:pt x="42" y="58"/>
                    </a:lnTo>
                    <a:lnTo>
                      <a:pt x="44" y="58"/>
                    </a:lnTo>
                    <a:lnTo>
                      <a:pt x="44" y="58"/>
                    </a:lnTo>
                    <a:lnTo>
                      <a:pt x="44" y="62"/>
                    </a:lnTo>
                    <a:lnTo>
                      <a:pt x="48" y="62"/>
                    </a:lnTo>
                    <a:lnTo>
                      <a:pt x="48" y="62"/>
                    </a:lnTo>
                    <a:lnTo>
                      <a:pt x="48" y="62"/>
                    </a:lnTo>
                    <a:lnTo>
                      <a:pt x="48" y="62"/>
                    </a:lnTo>
                    <a:lnTo>
                      <a:pt x="48" y="58"/>
                    </a:lnTo>
                    <a:lnTo>
                      <a:pt x="52" y="58"/>
                    </a:lnTo>
                    <a:lnTo>
                      <a:pt x="52" y="58"/>
                    </a:lnTo>
                    <a:lnTo>
                      <a:pt x="52" y="58"/>
                    </a:lnTo>
                    <a:lnTo>
                      <a:pt x="52" y="58"/>
                    </a:lnTo>
                    <a:lnTo>
                      <a:pt x="52" y="58"/>
                    </a:lnTo>
                    <a:lnTo>
                      <a:pt x="52" y="58"/>
                    </a:lnTo>
                    <a:lnTo>
                      <a:pt x="56" y="58"/>
                    </a:lnTo>
                    <a:lnTo>
                      <a:pt x="56" y="58"/>
                    </a:lnTo>
                    <a:lnTo>
                      <a:pt x="56" y="58"/>
                    </a:lnTo>
                    <a:lnTo>
                      <a:pt x="56" y="58"/>
                    </a:lnTo>
                    <a:lnTo>
                      <a:pt x="56" y="54"/>
                    </a:lnTo>
                    <a:lnTo>
                      <a:pt x="52" y="54"/>
                    </a:lnTo>
                    <a:lnTo>
                      <a:pt x="52" y="54"/>
                    </a:lnTo>
                    <a:lnTo>
                      <a:pt x="52" y="54"/>
                    </a:lnTo>
                    <a:lnTo>
                      <a:pt x="52" y="54"/>
                    </a:lnTo>
                    <a:lnTo>
                      <a:pt x="52" y="54"/>
                    </a:lnTo>
                    <a:lnTo>
                      <a:pt x="52" y="54"/>
                    </a:lnTo>
                    <a:lnTo>
                      <a:pt x="48" y="54"/>
                    </a:lnTo>
                    <a:lnTo>
                      <a:pt x="48" y="54"/>
                    </a:lnTo>
                    <a:lnTo>
                      <a:pt x="48" y="54"/>
                    </a:lnTo>
                    <a:lnTo>
                      <a:pt x="48" y="54"/>
                    </a:lnTo>
                    <a:lnTo>
                      <a:pt x="48" y="58"/>
                    </a:lnTo>
                    <a:lnTo>
                      <a:pt x="44" y="58"/>
                    </a:lnTo>
                    <a:lnTo>
                      <a:pt x="44" y="54"/>
                    </a:lnTo>
                    <a:lnTo>
                      <a:pt x="44" y="54"/>
                    </a:lnTo>
                    <a:lnTo>
                      <a:pt x="44" y="54"/>
                    </a:lnTo>
                    <a:lnTo>
                      <a:pt x="44" y="54"/>
                    </a:lnTo>
                    <a:lnTo>
                      <a:pt x="44" y="54"/>
                    </a:lnTo>
                    <a:lnTo>
                      <a:pt x="44" y="54"/>
                    </a:lnTo>
                    <a:lnTo>
                      <a:pt x="44" y="54"/>
                    </a:lnTo>
                    <a:lnTo>
                      <a:pt x="44" y="54"/>
                    </a:lnTo>
                    <a:lnTo>
                      <a:pt x="44" y="54"/>
                    </a:lnTo>
                    <a:lnTo>
                      <a:pt x="44" y="54"/>
                    </a:lnTo>
                    <a:lnTo>
                      <a:pt x="44" y="54"/>
                    </a:lnTo>
                    <a:lnTo>
                      <a:pt x="42" y="54"/>
                    </a:lnTo>
                    <a:lnTo>
                      <a:pt x="42" y="54"/>
                    </a:lnTo>
                    <a:lnTo>
                      <a:pt x="42" y="54"/>
                    </a:lnTo>
                    <a:lnTo>
                      <a:pt x="42" y="54"/>
                    </a:lnTo>
                    <a:lnTo>
                      <a:pt x="42" y="54"/>
                    </a:lnTo>
                    <a:lnTo>
                      <a:pt x="42" y="54"/>
                    </a:lnTo>
                    <a:lnTo>
                      <a:pt x="42" y="52"/>
                    </a:lnTo>
                    <a:lnTo>
                      <a:pt x="42" y="52"/>
                    </a:lnTo>
                    <a:lnTo>
                      <a:pt x="42" y="52"/>
                    </a:lnTo>
                    <a:lnTo>
                      <a:pt x="42" y="52"/>
                    </a:lnTo>
                    <a:lnTo>
                      <a:pt x="42" y="52"/>
                    </a:lnTo>
                    <a:lnTo>
                      <a:pt x="42" y="52"/>
                    </a:lnTo>
                    <a:lnTo>
                      <a:pt x="38" y="52"/>
                    </a:lnTo>
                    <a:lnTo>
                      <a:pt x="38" y="52"/>
                    </a:lnTo>
                    <a:lnTo>
                      <a:pt x="34" y="52"/>
                    </a:lnTo>
                    <a:lnTo>
                      <a:pt x="34" y="52"/>
                    </a:lnTo>
                    <a:lnTo>
                      <a:pt x="34" y="52"/>
                    </a:lnTo>
                    <a:lnTo>
                      <a:pt x="34" y="52"/>
                    </a:lnTo>
                    <a:lnTo>
                      <a:pt x="34" y="52"/>
                    </a:lnTo>
                    <a:lnTo>
                      <a:pt x="34" y="52"/>
                    </a:lnTo>
                    <a:lnTo>
                      <a:pt x="34" y="52"/>
                    </a:lnTo>
                    <a:lnTo>
                      <a:pt x="30" y="52"/>
                    </a:lnTo>
                    <a:lnTo>
                      <a:pt x="30" y="52"/>
                    </a:lnTo>
                    <a:lnTo>
                      <a:pt x="30" y="52"/>
                    </a:lnTo>
                    <a:lnTo>
                      <a:pt x="30" y="54"/>
                    </a:lnTo>
                    <a:lnTo>
                      <a:pt x="30" y="54"/>
                    </a:lnTo>
                    <a:lnTo>
                      <a:pt x="30" y="54"/>
                    </a:lnTo>
                    <a:lnTo>
                      <a:pt x="30" y="54"/>
                    </a:lnTo>
                    <a:lnTo>
                      <a:pt x="30" y="54"/>
                    </a:lnTo>
                    <a:lnTo>
                      <a:pt x="26" y="54"/>
                    </a:lnTo>
                    <a:lnTo>
                      <a:pt x="22" y="54"/>
                    </a:lnTo>
                    <a:lnTo>
                      <a:pt x="22" y="54"/>
                    </a:lnTo>
                    <a:lnTo>
                      <a:pt x="14" y="54"/>
                    </a:lnTo>
                    <a:lnTo>
                      <a:pt x="14" y="54"/>
                    </a:lnTo>
                    <a:lnTo>
                      <a:pt x="14" y="52"/>
                    </a:lnTo>
                    <a:lnTo>
                      <a:pt x="14" y="52"/>
                    </a:lnTo>
                    <a:lnTo>
                      <a:pt x="14" y="52"/>
                    </a:lnTo>
                    <a:lnTo>
                      <a:pt x="14" y="52"/>
                    </a:lnTo>
                    <a:lnTo>
                      <a:pt x="14" y="52"/>
                    </a:lnTo>
                    <a:lnTo>
                      <a:pt x="14" y="52"/>
                    </a:lnTo>
                    <a:lnTo>
                      <a:pt x="14" y="52"/>
                    </a:lnTo>
                    <a:lnTo>
                      <a:pt x="14" y="52"/>
                    </a:lnTo>
                    <a:lnTo>
                      <a:pt x="14" y="48"/>
                    </a:lnTo>
                    <a:lnTo>
                      <a:pt x="14" y="52"/>
                    </a:lnTo>
                    <a:lnTo>
                      <a:pt x="14" y="52"/>
                    </a:lnTo>
                    <a:lnTo>
                      <a:pt x="12" y="52"/>
                    </a:lnTo>
                    <a:lnTo>
                      <a:pt x="12" y="52"/>
                    </a:lnTo>
                    <a:lnTo>
                      <a:pt x="12" y="48"/>
                    </a:lnTo>
                    <a:lnTo>
                      <a:pt x="14" y="48"/>
                    </a:lnTo>
                    <a:lnTo>
                      <a:pt x="14" y="48"/>
                    </a:lnTo>
                    <a:lnTo>
                      <a:pt x="14" y="48"/>
                    </a:lnTo>
                    <a:lnTo>
                      <a:pt x="14" y="48"/>
                    </a:lnTo>
                    <a:lnTo>
                      <a:pt x="14" y="48"/>
                    </a:lnTo>
                    <a:lnTo>
                      <a:pt x="14" y="48"/>
                    </a:lnTo>
                    <a:lnTo>
                      <a:pt x="14" y="48"/>
                    </a:lnTo>
                    <a:lnTo>
                      <a:pt x="14" y="48"/>
                    </a:lnTo>
                    <a:lnTo>
                      <a:pt x="18" y="44"/>
                    </a:lnTo>
                    <a:lnTo>
                      <a:pt x="18" y="44"/>
                    </a:lnTo>
                    <a:lnTo>
                      <a:pt x="18" y="44"/>
                    </a:lnTo>
                    <a:lnTo>
                      <a:pt x="18" y="44"/>
                    </a:lnTo>
                    <a:lnTo>
                      <a:pt x="18" y="44"/>
                    </a:lnTo>
                    <a:lnTo>
                      <a:pt x="14" y="44"/>
                    </a:lnTo>
                    <a:lnTo>
                      <a:pt x="14" y="48"/>
                    </a:lnTo>
                    <a:lnTo>
                      <a:pt x="14" y="48"/>
                    </a:lnTo>
                    <a:lnTo>
                      <a:pt x="14" y="48"/>
                    </a:lnTo>
                    <a:lnTo>
                      <a:pt x="14" y="48"/>
                    </a:lnTo>
                    <a:lnTo>
                      <a:pt x="12" y="48"/>
                    </a:lnTo>
                    <a:lnTo>
                      <a:pt x="12" y="48"/>
                    </a:lnTo>
                    <a:lnTo>
                      <a:pt x="12" y="44"/>
                    </a:lnTo>
                    <a:lnTo>
                      <a:pt x="12" y="44"/>
                    </a:lnTo>
                    <a:lnTo>
                      <a:pt x="12" y="44"/>
                    </a:lnTo>
                    <a:lnTo>
                      <a:pt x="12" y="44"/>
                    </a:lnTo>
                    <a:lnTo>
                      <a:pt x="12" y="40"/>
                    </a:lnTo>
                    <a:lnTo>
                      <a:pt x="12" y="40"/>
                    </a:lnTo>
                    <a:lnTo>
                      <a:pt x="8" y="40"/>
                    </a:lnTo>
                    <a:lnTo>
                      <a:pt x="8" y="40"/>
                    </a:lnTo>
                    <a:lnTo>
                      <a:pt x="8" y="40"/>
                    </a:lnTo>
                    <a:lnTo>
                      <a:pt x="8" y="40"/>
                    </a:lnTo>
                    <a:lnTo>
                      <a:pt x="8" y="40"/>
                    </a:lnTo>
                    <a:lnTo>
                      <a:pt x="8" y="36"/>
                    </a:lnTo>
                    <a:lnTo>
                      <a:pt x="8" y="36"/>
                    </a:lnTo>
                    <a:lnTo>
                      <a:pt x="8" y="36"/>
                    </a:lnTo>
                    <a:lnTo>
                      <a:pt x="8" y="36"/>
                    </a:lnTo>
                    <a:lnTo>
                      <a:pt x="8" y="36"/>
                    </a:lnTo>
                    <a:lnTo>
                      <a:pt x="4" y="36"/>
                    </a:lnTo>
                    <a:lnTo>
                      <a:pt x="4" y="36"/>
                    </a:lnTo>
                    <a:lnTo>
                      <a:pt x="4" y="36"/>
                    </a:lnTo>
                    <a:lnTo>
                      <a:pt x="4" y="36"/>
                    </a:lnTo>
                    <a:lnTo>
                      <a:pt x="4" y="36"/>
                    </a:lnTo>
                    <a:lnTo>
                      <a:pt x="4" y="36"/>
                    </a:lnTo>
                    <a:lnTo>
                      <a:pt x="0" y="36"/>
                    </a:lnTo>
                    <a:lnTo>
                      <a:pt x="4" y="32"/>
                    </a:lnTo>
                    <a:lnTo>
                      <a:pt x="4" y="32"/>
                    </a:lnTo>
                    <a:lnTo>
                      <a:pt x="4" y="32"/>
                    </a:lnTo>
                    <a:lnTo>
                      <a:pt x="4" y="32"/>
                    </a:lnTo>
                    <a:lnTo>
                      <a:pt x="8" y="32"/>
                    </a:lnTo>
                    <a:lnTo>
                      <a:pt x="8" y="32"/>
                    </a:lnTo>
                    <a:lnTo>
                      <a:pt x="8" y="32"/>
                    </a:lnTo>
                    <a:lnTo>
                      <a:pt x="8" y="32"/>
                    </a:lnTo>
                    <a:lnTo>
                      <a:pt x="8" y="32"/>
                    </a:lnTo>
                    <a:lnTo>
                      <a:pt x="12" y="28"/>
                    </a:lnTo>
                    <a:lnTo>
                      <a:pt x="12" y="26"/>
                    </a:lnTo>
                    <a:lnTo>
                      <a:pt x="12" y="26"/>
                    </a:lnTo>
                    <a:lnTo>
                      <a:pt x="12" y="26"/>
                    </a:lnTo>
                    <a:lnTo>
                      <a:pt x="12" y="22"/>
                    </a:lnTo>
                    <a:lnTo>
                      <a:pt x="12" y="22"/>
                    </a:lnTo>
                    <a:lnTo>
                      <a:pt x="14" y="22"/>
                    </a:lnTo>
                    <a:lnTo>
                      <a:pt x="14" y="22"/>
                    </a:lnTo>
                    <a:lnTo>
                      <a:pt x="14" y="22"/>
                    </a:lnTo>
                    <a:lnTo>
                      <a:pt x="14" y="22"/>
                    </a:lnTo>
                    <a:lnTo>
                      <a:pt x="14" y="18"/>
                    </a:lnTo>
                    <a:lnTo>
                      <a:pt x="14" y="18"/>
                    </a:lnTo>
                    <a:lnTo>
                      <a:pt x="14" y="18"/>
                    </a:lnTo>
                    <a:lnTo>
                      <a:pt x="14" y="18"/>
                    </a:lnTo>
                    <a:lnTo>
                      <a:pt x="14" y="14"/>
                    </a:lnTo>
                    <a:lnTo>
                      <a:pt x="14" y="10"/>
                    </a:lnTo>
                    <a:lnTo>
                      <a:pt x="14" y="10"/>
                    </a:lnTo>
                    <a:lnTo>
                      <a:pt x="18" y="10"/>
                    </a:lnTo>
                    <a:lnTo>
                      <a:pt x="18" y="6"/>
                    </a:lnTo>
                    <a:lnTo>
                      <a:pt x="18" y="6"/>
                    </a:lnTo>
                    <a:lnTo>
                      <a:pt x="18" y="6"/>
                    </a:lnTo>
                    <a:lnTo>
                      <a:pt x="18" y="6"/>
                    </a:lnTo>
                    <a:lnTo>
                      <a:pt x="18" y="2"/>
                    </a:lnTo>
                    <a:lnTo>
                      <a:pt x="18" y="2"/>
                    </a:lnTo>
                    <a:lnTo>
                      <a:pt x="22" y="2"/>
                    </a:lnTo>
                    <a:lnTo>
                      <a:pt x="22" y="2"/>
                    </a:lnTo>
                    <a:lnTo>
                      <a:pt x="22" y="2"/>
                    </a:lnTo>
                    <a:lnTo>
                      <a:pt x="22" y="2"/>
                    </a:lnTo>
                    <a:lnTo>
                      <a:pt x="22" y="2"/>
                    </a:lnTo>
                    <a:lnTo>
                      <a:pt x="26" y="2"/>
                    </a:lnTo>
                    <a:lnTo>
                      <a:pt x="26" y="2"/>
                    </a:lnTo>
                    <a:lnTo>
                      <a:pt x="26" y="2"/>
                    </a:lnTo>
                    <a:lnTo>
                      <a:pt x="26" y="2"/>
                    </a:lnTo>
                    <a:lnTo>
                      <a:pt x="26" y="2"/>
                    </a:lnTo>
                    <a:lnTo>
                      <a:pt x="30" y="2"/>
                    </a:lnTo>
                    <a:lnTo>
                      <a:pt x="30" y="2"/>
                    </a:lnTo>
                    <a:lnTo>
                      <a:pt x="30" y="2"/>
                    </a:lnTo>
                    <a:lnTo>
                      <a:pt x="30" y="2"/>
                    </a:lnTo>
                    <a:lnTo>
                      <a:pt x="34" y="2"/>
                    </a:lnTo>
                    <a:lnTo>
                      <a:pt x="34" y="2"/>
                    </a:lnTo>
                    <a:lnTo>
                      <a:pt x="38" y="2"/>
                    </a:lnTo>
                    <a:lnTo>
                      <a:pt x="38" y="2"/>
                    </a:lnTo>
                    <a:lnTo>
                      <a:pt x="38" y="2"/>
                    </a:lnTo>
                    <a:lnTo>
                      <a:pt x="38" y="0"/>
                    </a:lnTo>
                    <a:lnTo>
                      <a:pt x="38" y="2"/>
                    </a:lnTo>
                    <a:lnTo>
                      <a:pt x="38" y="2"/>
                    </a:lnTo>
                    <a:lnTo>
                      <a:pt x="38" y="2"/>
                    </a:lnTo>
                    <a:lnTo>
                      <a:pt x="38" y="2"/>
                    </a:lnTo>
                    <a:lnTo>
                      <a:pt x="42" y="2"/>
                    </a:lnTo>
                    <a:lnTo>
                      <a:pt x="42" y="2"/>
                    </a:lnTo>
                    <a:lnTo>
                      <a:pt x="42" y="2"/>
                    </a:lnTo>
                    <a:lnTo>
                      <a:pt x="44" y="2"/>
                    </a:lnTo>
                    <a:lnTo>
                      <a:pt x="44" y="2"/>
                    </a:lnTo>
                    <a:lnTo>
                      <a:pt x="44" y="2"/>
                    </a:lnTo>
                    <a:lnTo>
                      <a:pt x="48" y="2"/>
                    </a:lnTo>
                    <a:lnTo>
                      <a:pt x="48" y="2"/>
                    </a:lnTo>
                    <a:lnTo>
                      <a:pt x="52" y="6"/>
                    </a:lnTo>
                    <a:lnTo>
                      <a:pt x="52" y="6"/>
                    </a:lnTo>
                    <a:lnTo>
                      <a:pt x="52" y="10"/>
                    </a:lnTo>
                    <a:lnTo>
                      <a:pt x="56" y="10"/>
                    </a:lnTo>
                    <a:lnTo>
                      <a:pt x="56" y="10"/>
                    </a:lnTo>
                    <a:lnTo>
                      <a:pt x="56" y="10"/>
                    </a:lnTo>
                    <a:lnTo>
                      <a:pt x="56" y="10"/>
                    </a:lnTo>
                    <a:lnTo>
                      <a:pt x="56" y="10"/>
                    </a:lnTo>
                    <a:lnTo>
                      <a:pt x="56" y="10"/>
                    </a:lnTo>
                    <a:lnTo>
                      <a:pt x="56" y="10"/>
                    </a:lnTo>
                    <a:lnTo>
                      <a:pt x="60" y="10"/>
                    </a:lnTo>
                    <a:lnTo>
                      <a:pt x="60" y="10"/>
                    </a:lnTo>
                    <a:lnTo>
                      <a:pt x="60" y="14"/>
                    </a:lnTo>
                    <a:lnTo>
                      <a:pt x="64" y="18"/>
                    </a:lnTo>
                    <a:lnTo>
                      <a:pt x="64" y="18"/>
                    </a:lnTo>
                    <a:lnTo>
                      <a:pt x="64" y="22"/>
                    </a:lnTo>
                    <a:lnTo>
                      <a:pt x="64" y="22"/>
                    </a:lnTo>
                    <a:lnTo>
                      <a:pt x="64" y="22"/>
                    </a:lnTo>
                    <a:lnTo>
                      <a:pt x="68" y="22"/>
                    </a:lnTo>
                    <a:lnTo>
                      <a:pt x="68" y="26"/>
                    </a:lnTo>
                    <a:lnTo>
                      <a:pt x="68" y="26"/>
                    </a:lnTo>
                    <a:lnTo>
                      <a:pt x="68" y="26"/>
                    </a:lnTo>
                    <a:lnTo>
                      <a:pt x="68" y="26"/>
                    </a:lnTo>
                    <a:lnTo>
                      <a:pt x="68" y="26"/>
                    </a:lnTo>
                    <a:lnTo>
                      <a:pt x="68" y="26"/>
                    </a:lnTo>
                    <a:lnTo>
                      <a:pt x="68" y="26"/>
                    </a:lnTo>
                    <a:lnTo>
                      <a:pt x="68" y="26"/>
                    </a:lnTo>
                    <a:lnTo>
                      <a:pt x="68" y="26"/>
                    </a:lnTo>
                    <a:lnTo>
                      <a:pt x="68" y="28"/>
                    </a:lnTo>
                    <a:lnTo>
                      <a:pt x="70" y="28"/>
                    </a:lnTo>
                    <a:lnTo>
                      <a:pt x="70" y="28"/>
                    </a:lnTo>
                    <a:lnTo>
                      <a:pt x="70" y="28"/>
                    </a:lnTo>
                    <a:lnTo>
                      <a:pt x="70" y="28"/>
                    </a:lnTo>
                    <a:lnTo>
                      <a:pt x="74" y="28"/>
                    </a:lnTo>
                    <a:lnTo>
                      <a:pt x="74" y="32"/>
                    </a:lnTo>
                    <a:lnTo>
                      <a:pt x="74" y="32"/>
                    </a:lnTo>
                    <a:lnTo>
                      <a:pt x="74" y="32"/>
                    </a:lnTo>
                    <a:lnTo>
                      <a:pt x="74" y="32"/>
                    </a:lnTo>
                    <a:lnTo>
                      <a:pt x="78" y="32"/>
                    </a:lnTo>
                    <a:lnTo>
                      <a:pt x="78" y="36"/>
                    </a:lnTo>
                    <a:lnTo>
                      <a:pt x="78" y="36"/>
                    </a:lnTo>
                    <a:lnTo>
                      <a:pt x="78" y="40"/>
                    </a:lnTo>
                    <a:lnTo>
                      <a:pt x="78" y="40"/>
                    </a:lnTo>
                    <a:lnTo>
                      <a:pt x="78" y="40"/>
                    </a:lnTo>
                    <a:lnTo>
                      <a:pt x="78" y="40"/>
                    </a:lnTo>
                    <a:lnTo>
                      <a:pt x="78" y="44"/>
                    </a:lnTo>
                    <a:lnTo>
                      <a:pt x="82" y="44"/>
                    </a:lnTo>
                    <a:lnTo>
                      <a:pt x="82" y="44"/>
                    </a:lnTo>
                    <a:lnTo>
                      <a:pt x="78" y="48"/>
                    </a:lnTo>
                    <a:lnTo>
                      <a:pt x="78" y="48"/>
                    </a:lnTo>
                    <a:lnTo>
                      <a:pt x="78" y="48"/>
                    </a:lnTo>
                    <a:lnTo>
                      <a:pt x="82" y="48"/>
                    </a:lnTo>
                    <a:lnTo>
                      <a:pt x="82" y="48"/>
                    </a:lnTo>
                    <a:lnTo>
                      <a:pt x="82" y="48"/>
                    </a:lnTo>
                    <a:lnTo>
                      <a:pt x="82" y="52"/>
                    </a:lnTo>
                    <a:lnTo>
                      <a:pt x="82" y="52"/>
                    </a:lnTo>
                    <a:lnTo>
                      <a:pt x="82" y="52"/>
                    </a:lnTo>
                    <a:lnTo>
                      <a:pt x="82" y="52"/>
                    </a:lnTo>
                    <a:lnTo>
                      <a:pt x="82" y="52"/>
                    </a:lnTo>
                    <a:lnTo>
                      <a:pt x="82" y="52"/>
                    </a:lnTo>
                    <a:lnTo>
                      <a:pt x="78" y="52"/>
                    </a:lnTo>
                    <a:lnTo>
                      <a:pt x="78" y="52"/>
                    </a:lnTo>
                    <a:lnTo>
                      <a:pt x="78" y="52"/>
                    </a:lnTo>
                    <a:lnTo>
                      <a:pt x="78" y="54"/>
                    </a:lnTo>
                    <a:lnTo>
                      <a:pt x="78" y="54"/>
                    </a:lnTo>
                    <a:lnTo>
                      <a:pt x="78" y="54"/>
                    </a:lnTo>
                    <a:lnTo>
                      <a:pt x="82" y="54"/>
                    </a:lnTo>
                    <a:lnTo>
                      <a:pt x="82" y="58"/>
                    </a:lnTo>
                    <a:lnTo>
                      <a:pt x="82" y="58"/>
                    </a:lnTo>
                    <a:lnTo>
                      <a:pt x="82" y="58"/>
                    </a:lnTo>
                    <a:lnTo>
                      <a:pt x="82" y="58"/>
                    </a:lnTo>
                    <a:lnTo>
                      <a:pt x="82" y="58"/>
                    </a:lnTo>
                    <a:lnTo>
                      <a:pt x="86" y="58"/>
                    </a:lnTo>
                    <a:lnTo>
                      <a:pt x="86" y="58"/>
                    </a:lnTo>
                    <a:lnTo>
                      <a:pt x="86" y="58"/>
                    </a:lnTo>
                    <a:lnTo>
                      <a:pt x="86" y="58"/>
                    </a:lnTo>
                    <a:lnTo>
                      <a:pt x="86" y="62"/>
                    </a:lnTo>
                    <a:lnTo>
                      <a:pt x="86" y="62"/>
                    </a:lnTo>
                    <a:lnTo>
                      <a:pt x="86" y="62"/>
                    </a:lnTo>
                    <a:lnTo>
                      <a:pt x="86" y="62"/>
                    </a:lnTo>
                    <a:lnTo>
                      <a:pt x="90" y="62"/>
                    </a:lnTo>
                    <a:lnTo>
                      <a:pt x="90" y="66"/>
                    </a:lnTo>
                    <a:lnTo>
                      <a:pt x="90" y="66"/>
                    </a:lnTo>
                    <a:lnTo>
                      <a:pt x="90" y="66"/>
                    </a:lnTo>
                    <a:lnTo>
                      <a:pt x="90" y="70"/>
                    </a:lnTo>
                    <a:lnTo>
                      <a:pt x="90" y="74"/>
                    </a:lnTo>
                    <a:lnTo>
                      <a:pt x="90" y="74"/>
                    </a:lnTo>
                    <a:lnTo>
                      <a:pt x="90" y="74"/>
                    </a:lnTo>
                    <a:lnTo>
                      <a:pt x="90" y="74"/>
                    </a:lnTo>
                    <a:lnTo>
                      <a:pt x="90" y="74"/>
                    </a:lnTo>
                    <a:lnTo>
                      <a:pt x="90"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9" name="Freeform 166">
                <a:extLst>
                  <a:ext uri="{FF2B5EF4-FFF2-40B4-BE49-F238E27FC236}">
                    <a16:creationId xmlns:a16="http://schemas.microsoft.com/office/drawing/2014/main" id="{4774F447-8E4A-476F-BEDC-00C906D684E8}"/>
                  </a:ext>
                </a:extLst>
              </p:cNvPr>
              <p:cNvSpPr>
                <a:spLocks noEditPoints="1"/>
              </p:cNvSpPr>
              <p:nvPr/>
            </p:nvSpPr>
            <p:spPr bwMode="auto">
              <a:xfrm>
                <a:off x="5490993" y="10158313"/>
                <a:ext cx="233506" cy="149862"/>
              </a:xfrm>
              <a:custGeom>
                <a:avLst/>
                <a:gdLst>
                  <a:gd name="T0" fmla="*/ 4 w 134"/>
                  <a:gd name="T1" fmla="*/ 86 h 86"/>
                  <a:gd name="T2" fmla="*/ 4 w 134"/>
                  <a:gd name="T3" fmla="*/ 86 h 86"/>
                  <a:gd name="T4" fmla="*/ 0 w 134"/>
                  <a:gd name="T5" fmla="*/ 86 h 86"/>
                  <a:gd name="T6" fmla="*/ 0 w 134"/>
                  <a:gd name="T7" fmla="*/ 86 h 86"/>
                  <a:gd name="T8" fmla="*/ 0 w 134"/>
                  <a:gd name="T9" fmla="*/ 86 h 86"/>
                  <a:gd name="T10" fmla="*/ 0 w 134"/>
                  <a:gd name="T11" fmla="*/ 86 h 86"/>
                  <a:gd name="T12" fmla="*/ 0 w 134"/>
                  <a:gd name="T13" fmla="*/ 86 h 86"/>
                  <a:gd name="T14" fmla="*/ 0 w 134"/>
                  <a:gd name="T15" fmla="*/ 86 h 86"/>
                  <a:gd name="T16" fmla="*/ 0 w 134"/>
                  <a:gd name="T17" fmla="*/ 86 h 86"/>
                  <a:gd name="T18" fmla="*/ 4 w 134"/>
                  <a:gd name="T19" fmla="*/ 86 h 86"/>
                  <a:gd name="T20" fmla="*/ 4 w 134"/>
                  <a:gd name="T21" fmla="*/ 86 h 86"/>
                  <a:gd name="T22" fmla="*/ 4 w 134"/>
                  <a:gd name="T23" fmla="*/ 86 h 86"/>
                  <a:gd name="T24" fmla="*/ 4 w 134"/>
                  <a:gd name="T25" fmla="*/ 86 h 86"/>
                  <a:gd name="T26" fmla="*/ 4 w 134"/>
                  <a:gd name="T27" fmla="*/ 82 h 86"/>
                  <a:gd name="T28" fmla="*/ 4 w 134"/>
                  <a:gd name="T29" fmla="*/ 82 h 86"/>
                  <a:gd name="T30" fmla="*/ 4 w 134"/>
                  <a:gd name="T31" fmla="*/ 82 h 86"/>
                  <a:gd name="T32" fmla="*/ 8 w 134"/>
                  <a:gd name="T33" fmla="*/ 82 h 86"/>
                  <a:gd name="T34" fmla="*/ 8 w 134"/>
                  <a:gd name="T35" fmla="*/ 86 h 86"/>
                  <a:gd name="T36" fmla="*/ 8 w 134"/>
                  <a:gd name="T37" fmla="*/ 86 h 86"/>
                  <a:gd name="T38" fmla="*/ 4 w 134"/>
                  <a:gd name="T39" fmla="*/ 86 h 86"/>
                  <a:gd name="T40" fmla="*/ 4 w 134"/>
                  <a:gd name="T41" fmla="*/ 86 h 86"/>
                  <a:gd name="T42" fmla="*/ 4 w 134"/>
                  <a:gd name="T43" fmla="*/ 86 h 86"/>
                  <a:gd name="T44" fmla="*/ 4 w 134"/>
                  <a:gd name="T45" fmla="*/ 86 h 86"/>
                  <a:gd name="T46" fmla="*/ 4 w 134"/>
                  <a:gd name="T47" fmla="*/ 86 h 86"/>
                  <a:gd name="T48" fmla="*/ 4 w 134"/>
                  <a:gd name="T49" fmla="*/ 86 h 86"/>
                  <a:gd name="T50" fmla="*/ 4 w 134"/>
                  <a:gd name="T51" fmla="*/ 86 h 86"/>
                  <a:gd name="T52" fmla="*/ 4 w 134"/>
                  <a:gd name="T53" fmla="*/ 86 h 86"/>
                  <a:gd name="T54" fmla="*/ 4 w 134"/>
                  <a:gd name="T55" fmla="*/ 86 h 86"/>
                  <a:gd name="T56" fmla="*/ 4 w 134"/>
                  <a:gd name="T57" fmla="*/ 86 h 86"/>
                  <a:gd name="T58" fmla="*/ 4 w 134"/>
                  <a:gd name="T59" fmla="*/ 86 h 86"/>
                  <a:gd name="T60" fmla="*/ 134 w 134"/>
                  <a:gd name="T61" fmla="*/ 4 h 86"/>
                  <a:gd name="T62" fmla="*/ 134 w 134"/>
                  <a:gd name="T63" fmla="*/ 4 h 86"/>
                  <a:gd name="T64" fmla="*/ 134 w 134"/>
                  <a:gd name="T65" fmla="*/ 4 h 86"/>
                  <a:gd name="T66" fmla="*/ 134 w 134"/>
                  <a:gd name="T67" fmla="*/ 4 h 86"/>
                  <a:gd name="T68" fmla="*/ 130 w 134"/>
                  <a:gd name="T69" fmla="*/ 4 h 86"/>
                  <a:gd name="T70" fmla="*/ 130 w 134"/>
                  <a:gd name="T71" fmla="*/ 0 h 86"/>
                  <a:gd name="T72" fmla="*/ 130 w 134"/>
                  <a:gd name="T73" fmla="*/ 0 h 86"/>
                  <a:gd name="T74" fmla="*/ 134 w 134"/>
                  <a:gd name="T75" fmla="*/ 0 h 86"/>
                  <a:gd name="T76" fmla="*/ 134 w 134"/>
                  <a:gd name="T77" fmla="*/ 4 h 86"/>
                  <a:gd name="T78" fmla="*/ 134 w 134"/>
                  <a:gd name="T79" fmla="*/ 4 h 86"/>
                  <a:gd name="T80" fmla="*/ 134 w 134"/>
                  <a:gd name="T81" fmla="*/ 4 h 86"/>
                  <a:gd name="T82" fmla="*/ 134 w 134"/>
                  <a:gd name="T83" fmla="*/ 4 h 86"/>
                  <a:gd name="T84" fmla="*/ 134 w 134"/>
                  <a:gd name="T85" fmla="*/ 4 h 86"/>
                  <a:gd name="T86" fmla="*/ 134 w 134"/>
                  <a:gd name="T8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86">
                    <a:moveTo>
                      <a:pt x="4" y="86"/>
                    </a:moveTo>
                    <a:lnTo>
                      <a:pt x="4" y="86"/>
                    </a:lnTo>
                    <a:lnTo>
                      <a:pt x="0" y="86"/>
                    </a:lnTo>
                    <a:lnTo>
                      <a:pt x="0" y="86"/>
                    </a:lnTo>
                    <a:lnTo>
                      <a:pt x="0" y="86"/>
                    </a:lnTo>
                    <a:lnTo>
                      <a:pt x="0" y="86"/>
                    </a:lnTo>
                    <a:lnTo>
                      <a:pt x="0" y="86"/>
                    </a:lnTo>
                    <a:lnTo>
                      <a:pt x="0" y="86"/>
                    </a:lnTo>
                    <a:lnTo>
                      <a:pt x="0" y="86"/>
                    </a:lnTo>
                    <a:lnTo>
                      <a:pt x="4" y="86"/>
                    </a:lnTo>
                    <a:lnTo>
                      <a:pt x="4" y="86"/>
                    </a:lnTo>
                    <a:lnTo>
                      <a:pt x="4" y="86"/>
                    </a:lnTo>
                    <a:lnTo>
                      <a:pt x="4" y="86"/>
                    </a:lnTo>
                    <a:lnTo>
                      <a:pt x="4" y="82"/>
                    </a:lnTo>
                    <a:lnTo>
                      <a:pt x="4" y="82"/>
                    </a:lnTo>
                    <a:lnTo>
                      <a:pt x="4" y="82"/>
                    </a:lnTo>
                    <a:lnTo>
                      <a:pt x="8" y="82"/>
                    </a:lnTo>
                    <a:lnTo>
                      <a:pt x="8" y="86"/>
                    </a:lnTo>
                    <a:lnTo>
                      <a:pt x="8"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34" y="4"/>
                    </a:moveTo>
                    <a:lnTo>
                      <a:pt x="134" y="4"/>
                    </a:lnTo>
                    <a:lnTo>
                      <a:pt x="134" y="4"/>
                    </a:lnTo>
                    <a:lnTo>
                      <a:pt x="134" y="4"/>
                    </a:lnTo>
                    <a:lnTo>
                      <a:pt x="130" y="4"/>
                    </a:lnTo>
                    <a:lnTo>
                      <a:pt x="130" y="0"/>
                    </a:lnTo>
                    <a:lnTo>
                      <a:pt x="130" y="0"/>
                    </a:lnTo>
                    <a:lnTo>
                      <a:pt x="134" y="0"/>
                    </a:lnTo>
                    <a:lnTo>
                      <a:pt x="134" y="4"/>
                    </a:lnTo>
                    <a:lnTo>
                      <a:pt x="134" y="4"/>
                    </a:lnTo>
                    <a:lnTo>
                      <a:pt x="134" y="4"/>
                    </a:lnTo>
                    <a:lnTo>
                      <a:pt x="134" y="4"/>
                    </a:lnTo>
                    <a:lnTo>
                      <a:pt x="134" y="4"/>
                    </a:lnTo>
                    <a:lnTo>
                      <a:pt x="13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0" name="Freeform 167">
                <a:extLst>
                  <a:ext uri="{FF2B5EF4-FFF2-40B4-BE49-F238E27FC236}">
                    <a16:creationId xmlns:a16="http://schemas.microsoft.com/office/drawing/2014/main" id="{26FDB430-7535-4651-8401-30856E68259E}"/>
                  </a:ext>
                </a:extLst>
              </p:cNvPr>
              <p:cNvSpPr>
                <a:spLocks noEditPoints="1"/>
              </p:cNvSpPr>
              <p:nvPr/>
            </p:nvSpPr>
            <p:spPr bwMode="auto">
              <a:xfrm>
                <a:off x="4030708" y="9729637"/>
                <a:ext cx="69703" cy="94100"/>
              </a:xfrm>
              <a:custGeom>
                <a:avLst/>
                <a:gdLst>
                  <a:gd name="T0" fmla="*/ 22 w 40"/>
                  <a:gd name="T1" fmla="*/ 50 h 54"/>
                  <a:gd name="T2" fmla="*/ 18 w 40"/>
                  <a:gd name="T3" fmla="*/ 50 h 54"/>
                  <a:gd name="T4" fmla="*/ 10 w 40"/>
                  <a:gd name="T5" fmla="*/ 46 h 54"/>
                  <a:gd name="T6" fmla="*/ 10 w 40"/>
                  <a:gd name="T7" fmla="*/ 42 h 54"/>
                  <a:gd name="T8" fmla="*/ 10 w 40"/>
                  <a:gd name="T9" fmla="*/ 42 h 54"/>
                  <a:gd name="T10" fmla="*/ 14 w 40"/>
                  <a:gd name="T11" fmla="*/ 42 h 54"/>
                  <a:gd name="T12" fmla="*/ 10 w 40"/>
                  <a:gd name="T13" fmla="*/ 42 h 54"/>
                  <a:gd name="T14" fmla="*/ 6 w 40"/>
                  <a:gd name="T15" fmla="*/ 38 h 54"/>
                  <a:gd name="T16" fmla="*/ 4 w 40"/>
                  <a:gd name="T17" fmla="*/ 34 h 54"/>
                  <a:gd name="T18" fmla="*/ 4 w 40"/>
                  <a:gd name="T19" fmla="*/ 30 h 54"/>
                  <a:gd name="T20" fmla="*/ 4 w 40"/>
                  <a:gd name="T21" fmla="*/ 30 h 54"/>
                  <a:gd name="T22" fmla="*/ 0 w 40"/>
                  <a:gd name="T23" fmla="*/ 26 h 54"/>
                  <a:gd name="T24" fmla="*/ 0 w 40"/>
                  <a:gd name="T25" fmla="*/ 26 h 54"/>
                  <a:gd name="T26" fmla="*/ 0 w 40"/>
                  <a:gd name="T27" fmla="*/ 26 h 54"/>
                  <a:gd name="T28" fmla="*/ 4 w 40"/>
                  <a:gd name="T29" fmla="*/ 22 h 54"/>
                  <a:gd name="T30" fmla="*/ 4 w 40"/>
                  <a:gd name="T31" fmla="*/ 22 h 54"/>
                  <a:gd name="T32" fmla="*/ 0 w 40"/>
                  <a:gd name="T33" fmla="*/ 22 h 54"/>
                  <a:gd name="T34" fmla="*/ 0 w 40"/>
                  <a:gd name="T35" fmla="*/ 20 h 54"/>
                  <a:gd name="T36" fmla="*/ 0 w 40"/>
                  <a:gd name="T37" fmla="*/ 16 h 54"/>
                  <a:gd name="T38" fmla="*/ 0 w 40"/>
                  <a:gd name="T39" fmla="*/ 16 h 54"/>
                  <a:gd name="T40" fmla="*/ 0 w 40"/>
                  <a:gd name="T41" fmla="*/ 16 h 54"/>
                  <a:gd name="T42" fmla="*/ 4 w 40"/>
                  <a:gd name="T43" fmla="*/ 12 h 54"/>
                  <a:gd name="T44" fmla="*/ 4 w 40"/>
                  <a:gd name="T45" fmla="*/ 12 h 54"/>
                  <a:gd name="T46" fmla="*/ 6 w 40"/>
                  <a:gd name="T47" fmla="*/ 8 h 54"/>
                  <a:gd name="T48" fmla="*/ 6 w 40"/>
                  <a:gd name="T49" fmla="*/ 4 h 54"/>
                  <a:gd name="T50" fmla="*/ 14 w 40"/>
                  <a:gd name="T51" fmla="*/ 0 h 54"/>
                  <a:gd name="T52" fmla="*/ 14 w 40"/>
                  <a:gd name="T53" fmla="*/ 0 h 54"/>
                  <a:gd name="T54" fmla="*/ 22 w 40"/>
                  <a:gd name="T55" fmla="*/ 0 h 54"/>
                  <a:gd name="T56" fmla="*/ 26 w 40"/>
                  <a:gd name="T57" fmla="*/ 0 h 54"/>
                  <a:gd name="T58" fmla="*/ 30 w 40"/>
                  <a:gd name="T59" fmla="*/ 4 h 54"/>
                  <a:gd name="T60" fmla="*/ 34 w 40"/>
                  <a:gd name="T61" fmla="*/ 8 h 54"/>
                  <a:gd name="T62" fmla="*/ 36 w 40"/>
                  <a:gd name="T63" fmla="*/ 12 h 54"/>
                  <a:gd name="T64" fmla="*/ 34 w 40"/>
                  <a:gd name="T65" fmla="*/ 16 h 54"/>
                  <a:gd name="T66" fmla="*/ 36 w 40"/>
                  <a:gd name="T67" fmla="*/ 16 h 54"/>
                  <a:gd name="T68" fmla="*/ 36 w 40"/>
                  <a:gd name="T69" fmla="*/ 20 h 54"/>
                  <a:gd name="T70" fmla="*/ 36 w 40"/>
                  <a:gd name="T71" fmla="*/ 22 h 54"/>
                  <a:gd name="T72" fmla="*/ 36 w 40"/>
                  <a:gd name="T73" fmla="*/ 26 h 54"/>
                  <a:gd name="T74" fmla="*/ 40 w 40"/>
                  <a:gd name="T75" fmla="*/ 26 h 54"/>
                  <a:gd name="T76" fmla="*/ 40 w 40"/>
                  <a:gd name="T77" fmla="*/ 30 h 54"/>
                  <a:gd name="T78" fmla="*/ 36 w 40"/>
                  <a:gd name="T79" fmla="*/ 30 h 54"/>
                  <a:gd name="T80" fmla="*/ 36 w 40"/>
                  <a:gd name="T81" fmla="*/ 34 h 54"/>
                  <a:gd name="T82" fmla="*/ 34 w 40"/>
                  <a:gd name="T83" fmla="*/ 38 h 54"/>
                  <a:gd name="T84" fmla="*/ 34 w 40"/>
                  <a:gd name="T85" fmla="*/ 42 h 54"/>
                  <a:gd name="T86" fmla="*/ 30 w 40"/>
                  <a:gd name="T87" fmla="*/ 46 h 54"/>
                  <a:gd name="T88" fmla="*/ 30 w 40"/>
                  <a:gd name="T89" fmla="*/ 46 h 54"/>
                  <a:gd name="T90" fmla="*/ 26 w 40"/>
                  <a:gd name="T91" fmla="*/ 50 h 54"/>
                  <a:gd name="T92" fmla="*/ 26 w 40"/>
                  <a:gd name="T93" fmla="*/ 54 h 54"/>
                  <a:gd name="T94" fmla="*/ 22 w 40"/>
                  <a:gd name="T95" fmla="*/ 54 h 54"/>
                  <a:gd name="T96" fmla="*/ 6 w 40"/>
                  <a:gd name="T97" fmla="*/ 38 h 54"/>
                  <a:gd name="T98" fmla="*/ 10 w 40"/>
                  <a:gd name="T99" fmla="*/ 42 h 54"/>
                  <a:gd name="T100" fmla="*/ 6 w 40"/>
                  <a:gd name="T101" fmla="*/ 42 h 54"/>
                  <a:gd name="T102" fmla="*/ 6 w 40"/>
                  <a:gd name="T103" fmla="*/ 42 h 54"/>
                  <a:gd name="T104" fmla="*/ 6 w 40"/>
                  <a:gd name="T105" fmla="*/ 42 h 54"/>
                  <a:gd name="T106" fmla="*/ 4 w 40"/>
                  <a:gd name="T10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4">
                    <a:moveTo>
                      <a:pt x="22" y="54"/>
                    </a:moveTo>
                    <a:lnTo>
                      <a:pt x="22" y="54"/>
                    </a:lnTo>
                    <a:lnTo>
                      <a:pt x="22" y="54"/>
                    </a:lnTo>
                    <a:lnTo>
                      <a:pt x="22" y="50"/>
                    </a:lnTo>
                    <a:lnTo>
                      <a:pt x="22" y="50"/>
                    </a:lnTo>
                    <a:lnTo>
                      <a:pt x="18" y="50"/>
                    </a:lnTo>
                    <a:lnTo>
                      <a:pt x="18" y="50"/>
                    </a:lnTo>
                    <a:lnTo>
                      <a:pt x="18" y="50"/>
                    </a:lnTo>
                    <a:lnTo>
                      <a:pt x="18" y="50"/>
                    </a:lnTo>
                    <a:lnTo>
                      <a:pt x="10" y="46"/>
                    </a:lnTo>
                    <a:lnTo>
                      <a:pt x="10" y="46"/>
                    </a:lnTo>
                    <a:lnTo>
                      <a:pt x="10" y="46"/>
                    </a:lnTo>
                    <a:lnTo>
                      <a:pt x="10" y="46"/>
                    </a:lnTo>
                    <a:lnTo>
                      <a:pt x="10" y="46"/>
                    </a:lnTo>
                    <a:lnTo>
                      <a:pt x="10" y="42"/>
                    </a:lnTo>
                    <a:lnTo>
                      <a:pt x="10" y="42"/>
                    </a:lnTo>
                    <a:lnTo>
                      <a:pt x="10" y="42"/>
                    </a:lnTo>
                    <a:lnTo>
                      <a:pt x="10" y="42"/>
                    </a:lnTo>
                    <a:lnTo>
                      <a:pt x="10" y="42"/>
                    </a:lnTo>
                    <a:lnTo>
                      <a:pt x="10" y="42"/>
                    </a:lnTo>
                    <a:lnTo>
                      <a:pt x="14" y="42"/>
                    </a:lnTo>
                    <a:lnTo>
                      <a:pt x="14" y="42"/>
                    </a:lnTo>
                    <a:lnTo>
                      <a:pt x="14" y="42"/>
                    </a:lnTo>
                    <a:lnTo>
                      <a:pt x="14" y="42"/>
                    </a:lnTo>
                    <a:lnTo>
                      <a:pt x="10" y="42"/>
                    </a:lnTo>
                    <a:lnTo>
                      <a:pt x="10" y="42"/>
                    </a:lnTo>
                    <a:lnTo>
                      <a:pt x="10" y="42"/>
                    </a:lnTo>
                    <a:lnTo>
                      <a:pt x="10" y="42"/>
                    </a:lnTo>
                    <a:lnTo>
                      <a:pt x="10" y="42"/>
                    </a:lnTo>
                    <a:lnTo>
                      <a:pt x="6" y="38"/>
                    </a:lnTo>
                    <a:lnTo>
                      <a:pt x="6" y="38"/>
                    </a:lnTo>
                    <a:lnTo>
                      <a:pt x="6" y="38"/>
                    </a:lnTo>
                    <a:lnTo>
                      <a:pt x="6" y="38"/>
                    </a:lnTo>
                    <a:lnTo>
                      <a:pt x="4" y="38"/>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26"/>
                    </a:lnTo>
                    <a:lnTo>
                      <a:pt x="0" y="26"/>
                    </a:lnTo>
                    <a:lnTo>
                      <a:pt x="0" y="26"/>
                    </a:lnTo>
                    <a:lnTo>
                      <a:pt x="0" y="26"/>
                    </a:lnTo>
                    <a:lnTo>
                      <a:pt x="0" y="26"/>
                    </a:lnTo>
                    <a:lnTo>
                      <a:pt x="0" y="26"/>
                    </a:lnTo>
                    <a:lnTo>
                      <a:pt x="0"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0" y="22"/>
                    </a:lnTo>
                    <a:lnTo>
                      <a:pt x="0" y="22"/>
                    </a:lnTo>
                    <a:lnTo>
                      <a:pt x="0" y="22"/>
                    </a:lnTo>
                    <a:lnTo>
                      <a:pt x="0" y="22"/>
                    </a:lnTo>
                    <a:lnTo>
                      <a:pt x="0" y="22"/>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6" y="8"/>
                    </a:lnTo>
                    <a:lnTo>
                      <a:pt x="6" y="8"/>
                    </a:lnTo>
                    <a:lnTo>
                      <a:pt x="6" y="8"/>
                    </a:lnTo>
                    <a:lnTo>
                      <a:pt x="6" y="4"/>
                    </a:lnTo>
                    <a:lnTo>
                      <a:pt x="6" y="4"/>
                    </a:lnTo>
                    <a:lnTo>
                      <a:pt x="6" y="4"/>
                    </a:lnTo>
                    <a:lnTo>
                      <a:pt x="10" y="0"/>
                    </a:lnTo>
                    <a:lnTo>
                      <a:pt x="10" y="0"/>
                    </a:lnTo>
                    <a:lnTo>
                      <a:pt x="14" y="0"/>
                    </a:lnTo>
                    <a:lnTo>
                      <a:pt x="14" y="0"/>
                    </a:lnTo>
                    <a:lnTo>
                      <a:pt x="14" y="0"/>
                    </a:lnTo>
                    <a:lnTo>
                      <a:pt x="14" y="0"/>
                    </a:lnTo>
                    <a:lnTo>
                      <a:pt x="14" y="0"/>
                    </a:lnTo>
                    <a:lnTo>
                      <a:pt x="14" y="0"/>
                    </a:lnTo>
                    <a:lnTo>
                      <a:pt x="18" y="0"/>
                    </a:lnTo>
                    <a:lnTo>
                      <a:pt x="18" y="0"/>
                    </a:lnTo>
                    <a:lnTo>
                      <a:pt x="18" y="0"/>
                    </a:lnTo>
                    <a:lnTo>
                      <a:pt x="22" y="0"/>
                    </a:lnTo>
                    <a:lnTo>
                      <a:pt x="22" y="0"/>
                    </a:lnTo>
                    <a:lnTo>
                      <a:pt x="22" y="0"/>
                    </a:lnTo>
                    <a:lnTo>
                      <a:pt x="26" y="0"/>
                    </a:lnTo>
                    <a:lnTo>
                      <a:pt x="26" y="0"/>
                    </a:lnTo>
                    <a:lnTo>
                      <a:pt x="30" y="0"/>
                    </a:lnTo>
                    <a:lnTo>
                      <a:pt x="30" y="0"/>
                    </a:lnTo>
                    <a:lnTo>
                      <a:pt x="30" y="0"/>
                    </a:lnTo>
                    <a:lnTo>
                      <a:pt x="30" y="4"/>
                    </a:lnTo>
                    <a:lnTo>
                      <a:pt x="30" y="4"/>
                    </a:lnTo>
                    <a:lnTo>
                      <a:pt x="30" y="4"/>
                    </a:lnTo>
                    <a:lnTo>
                      <a:pt x="34" y="4"/>
                    </a:lnTo>
                    <a:lnTo>
                      <a:pt x="34" y="8"/>
                    </a:lnTo>
                    <a:lnTo>
                      <a:pt x="34" y="8"/>
                    </a:lnTo>
                    <a:lnTo>
                      <a:pt x="34" y="12"/>
                    </a:lnTo>
                    <a:lnTo>
                      <a:pt x="36" y="12"/>
                    </a:lnTo>
                    <a:lnTo>
                      <a:pt x="36" y="12"/>
                    </a:lnTo>
                    <a:lnTo>
                      <a:pt x="34" y="12"/>
                    </a:lnTo>
                    <a:lnTo>
                      <a:pt x="34" y="12"/>
                    </a:lnTo>
                    <a:lnTo>
                      <a:pt x="34" y="16"/>
                    </a:lnTo>
                    <a:lnTo>
                      <a:pt x="34" y="16"/>
                    </a:lnTo>
                    <a:lnTo>
                      <a:pt x="34" y="16"/>
                    </a:lnTo>
                    <a:lnTo>
                      <a:pt x="36" y="16"/>
                    </a:lnTo>
                    <a:lnTo>
                      <a:pt x="36" y="16"/>
                    </a:lnTo>
                    <a:lnTo>
                      <a:pt x="36" y="16"/>
                    </a:lnTo>
                    <a:lnTo>
                      <a:pt x="36" y="16"/>
                    </a:lnTo>
                    <a:lnTo>
                      <a:pt x="36" y="16"/>
                    </a:lnTo>
                    <a:lnTo>
                      <a:pt x="36" y="20"/>
                    </a:lnTo>
                    <a:lnTo>
                      <a:pt x="36" y="20"/>
                    </a:lnTo>
                    <a:lnTo>
                      <a:pt x="36" y="20"/>
                    </a:lnTo>
                    <a:lnTo>
                      <a:pt x="36" y="22"/>
                    </a:lnTo>
                    <a:lnTo>
                      <a:pt x="36" y="22"/>
                    </a:lnTo>
                    <a:lnTo>
                      <a:pt x="36" y="22"/>
                    </a:lnTo>
                    <a:lnTo>
                      <a:pt x="34" y="26"/>
                    </a:lnTo>
                    <a:lnTo>
                      <a:pt x="34" y="26"/>
                    </a:lnTo>
                    <a:lnTo>
                      <a:pt x="36" y="26"/>
                    </a:lnTo>
                    <a:lnTo>
                      <a:pt x="36" y="26"/>
                    </a:lnTo>
                    <a:lnTo>
                      <a:pt x="36" y="26"/>
                    </a:lnTo>
                    <a:lnTo>
                      <a:pt x="36" y="26"/>
                    </a:lnTo>
                    <a:lnTo>
                      <a:pt x="36" y="26"/>
                    </a:lnTo>
                    <a:lnTo>
                      <a:pt x="40" y="26"/>
                    </a:lnTo>
                    <a:lnTo>
                      <a:pt x="40" y="22"/>
                    </a:lnTo>
                    <a:lnTo>
                      <a:pt x="40" y="26"/>
                    </a:lnTo>
                    <a:lnTo>
                      <a:pt x="40" y="26"/>
                    </a:lnTo>
                    <a:lnTo>
                      <a:pt x="40" y="30"/>
                    </a:lnTo>
                    <a:lnTo>
                      <a:pt x="40" y="30"/>
                    </a:lnTo>
                    <a:lnTo>
                      <a:pt x="40" y="30"/>
                    </a:lnTo>
                    <a:lnTo>
                      <a:pt x="36" y="30"/>
                    </a:lnTo>
                    <a:lnTo>
                      <a:pt x="36" y="30"/>
                    </a:lnTo>
                    <a:lnTo>
                      <a:pt x="36" y="30"/>
                    </a:lnTo>
                    <a:lnTo>
                      <a:pt x="36" y="30"/>
                    </a:lnTo>
                    <a:lnTo>
                      <a:pt x="36" y="34"/>
                    </a:lnTo>
                    <a:lnTo>
                      <a:pt x="36" y="34"/>
                    </a:lnTo>
                    <a:lnTo>
                      <a:pt x="36" y="38"/>
                    </a:lnTo>
                    <a:lnTo>
                      <a:pt x="36" y="38"/>
                    </a:lnTo>
                    <a:lnTo>
                      <a:pt x="34" y="38"/>
                    </a:lnTo>
                    <a:lnTo>
                      <a:pt x="34" y="38"/>
                    </a:lnTo>
                    <a:lnTo>
                      <a:pt x="34" y="38"/>
                    </a:lnTo>
                    <a:lnTo>
                      <a:pt x="34" y="38"/>
                    </a:lnTo>
                    <a:lnTo>
                      <a:pt x="34" y="42"/>
                    </a:lnTo>
                    <a:lnTo>
                      <a:pt x="34" y="42"/>
                    </a:lnTo>
                    <a:lnTo>
                      <a:pt x="34" y="42"/>
                    </a:lnTo>
                    <a:lnTo>
                      <a:pt x="34" y="42"/>
                    </a:lnTo>
                    <a:lnTo>
                      <a:pt x="34" y="42"/>
                    </a:lnTo>
                    <a:lnTo>
                      <a:pt x="30" y="46"/>
                    </a:lnTo>
                    <a:lnTo>
                      <a:pt x="30" y="46"/>
                    </a:lnTo>
                    <a:lnTo>
                      <a:pt x="30" y="46"/>
                    </a:lnTo>
                    <a:lnTo>
                      <a:pt x="30" y="46"/>
                    </a:lnTo>
                    <a:lnTo>
                      <a:pt x="30" y="46"/>
                    </a:lnTo>
                    <a:lnTo>
                      <a:pt x="26" y="46"/>
                    </a:lnTo>
                    <a:lnTo>
                      <a:pt x="26" y="46"/>
                    </a:lnTo>
                    <a:lnTo>
                      <a:pt x="26" y="46"/>
                    </a:lnTo>
                    <a:lnTo>
                      <a:pt x="26" y="50"/>
                    </a:lnTo>
                    <a:lnTo>
                      <a:pt x="26" y="50"/>
                    </a:lnTo>
                    <a:lnTo>
                      <a:pt x="26" y="50"/>
                    </a:lnTo>
                    <a:lnTo>
                      <a:pt x="26" y="50"/>
                    </a:lnTo>
                    <a:lnTo>
                      <a:pt x="26" y="54"/>
                    </a:lnTo>
                    <a:lnTo>
                      <a:pt x="22" y="54"/>
                    </a:lnTo>
                    <a:lnTo>
                      <a:pt x="22" y="54"/>
                    </a:lnTo>
                    <a:lnTo>
                      <a:pt x="22" y="54"/>
                    </a:lnTo>
                    <a:lnTo>
                      <a:pt x="22" y="54"/>
                    </a:lnTo>
                    <a:close/>
                    <a:moveTo>
                      <a:pt x="4" y="42"/>
                    </a:moveTo>
                    <a:lnTo>
                      <a:pt x="6" y="38"/>
                    </a:lnTo>
                    <a:lnTo>
                      <a:pt x="6" y="38"/>
                    </a:lnTo>
                    <a:lnTo>
                      <a:pt x="6" y="38"/>
                    </a:lnTo>
                    <a:lnTo>
                      <a:pt x="6" y="38"/>
                    </a:lnTo>
                    <a:lnTo>
                      <a:pt x="6" y="38"/>
                    </a:lnTo>
                    <a:lnTo>
                      <a:pt x="6" y="42"/>
                    </a:lnTo>
                    <a:lnTo>
                      <a:pt x="10" y="42"/>
                    </a:lnTo>
                    <a:lnTo>
                      <a:pt x="10" y="42"/>
                    </a:lnTo>
                    <a:lnTo>
                      <a:pt x="6" y="42"/>
                    </a:lnTo>
                    <a:lnTo>
                      <a:pt x="6" y="42"/>
                    </a:lnTo>
                    <a:lnTo>
                      <a:pt x="6" y="42"/>
                    </a:lnTo>
                    <a:lnTo>
                      <a:pt x="6" y="42"/>
                    </a:lnTo>
                    <a:lnTo>
                      <a:pt x="6" y="42"/>
                    </a:lnTo>
                    <a:lnTo>
                      <a:pt x="6" y="42"/>
                    </a:lnTo>
                    <a:lnTo>
                      <a:pt x="6" y="42"/>
                    </a:lnTo>
                    <a:lnTo>
                      <a:pt x="6" y="42"/>
                    </a:lnTo>
                    <a:lnTo>
                      <a:pt x="6" y="42"/>
                    </a:lnTo>
                    <a:lnTo>
                      <a:pt x="6" y="42"/>
                    </a:lnTo>
                    <a:lnTo>
                      <a:pt x="6" y="42"/>
                    </a:lnTo>
                    <a:lnTo>
                      <a:pt x="4" y="42"/>
                    </a:lnTo>
                    <a:lnTo>
                      <a:pt x="4" y="42"/>
                    </a:lnTo>
                    <a:lnTo>
                      <a:pt x="4" y="42"/>
                    </a:lnTo>
                    <a:lnTo>
                      <a:pt x="4" y="42"/>
                    </a:lnTo>
                    <a:lnTo>
                      <a:pt x="4" y="42"/>
                    </a:lnTo>
                    <a:lnTo>
                      <a:pt x="4" y="4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1" name="Freeform 168">
                <a:extLst>
                  <a:ext uri="{FF2B5EF4-FFF2-40B4-BE49-F238E27FC236}">
                    <a16:creationId xmlns:a16="http://schemas.microsoft.com/office/drawing/2014/main" id="{D815451F-AACA-45F1-8D8C-82CEB524A59D}"/>
                  </a:ext>
                </a:extLst>
              </p:cNvPr>
              <p:cNvSpPr>
                <a:spLocks/>
              </p:cNvSpPr>
              <p:nvPr/>
            </p:nvSpPr>
            <p:spPr bwMode="auto">
              <a:xfrm>
                <a:off x="5369012" y="9663419"/>
                <a:ext cx="250932" cy="411250"/>
              </a:xfrm>
              <a:custGeom>
                <a:avLst/>
                <a:gdLst>
                  <a:gd name="T0" fmla="*/ 78 w 144"/>
                  <a:gd name="T1" fmla="*/ 24 h 236"/>
                  <a:gd name="T2" fmla="*/ 92 w 144"/>
                  <a:gd name="T3" fmla="*/ 16 h 236"/>
                  <a:gd name="T4" fmla="*/ 108 w 144"/>
                  <a:gd name="T5" fmla="*/ 12 h 236"/>
                  <a:gd name="T6" fmla="*/ 118 w 144"/>
                  <a:gd name="T7" fmla="*/ 12 h 236"/>
                  <a:gd name="T8" fmla="*/ 134 w 144"/>
                  <a:gd name="T9" fmla="*/ 8 h 236"/>
                  <a:gd name="T10" fmla="*/ 140 w 144"/>
                  <a:gd name="T11" fmla="*/ 4 h 236"/>
                  <a:gd name="T12" fmla="*/ 140 w 144"/>
                  <a:gd name="T13" fmla="*/ 16 h 236"/>
                  <a:gd name="T14" fmla="*/ 140 w 144"/>
                  <a:gd name="T15" fmla="*/ 30 h 236"/>
                  <a:gd name="T16" fmla="*/ 140 w 144"/>
                  <a:gd name="T17" fmla="*/ 30 h 236"/>
                  <a:gd name="T18" fmla="*/ 136 w 144"/>
                  <a:gd name="T19" fmla="*/ 46 h 236"/>
                  <a:gd name="T20" fmla="*/ 130 w 144"/>
                  <a:gd name="T21" fmla="*/ 58 h 236"/>
                  <a:gd name="T22" fmla="*/ 126 w 144"/>
                  <a:gd name="T23" fmla="*/ 68 h 236"/>
                  <a:gd name="T24" fmla="*/ 122 w 144"/>
                  <a:gd name="T25" fmla="*/ 80 h 236"/>
                  <a:gd name="T26" fmla="*/ 114 w 144"/>
                  <a:gd name="T27" fmla="*/ 88 h 236"/>
                  <a:gd name="T28" fmla="*/ 110 w 144"/>
                  <a:gd name="T29" fmla="*/ 102 h 236"/>
                  <a:gd name="T30" fmla="*/ 104 w 144"/>
                  <a:gd name="T31" fmla="*/ 120 h 236"/>
                  <a:gd name="T32" fmla="*/ 96 w 144"/>
                  <a:gd name="T33" fmla="*/ 128 h 236"/>
                  <a:gd name="T34" fmla="*/ 88 w 144"/>
                  <a:gd name="T35" fmla="*/ 140 h 236"/>
                  <a:gd name="T36" fmla="*/ 82 w 144"/>
                  <a:gd name="T37" fmla="*/ 150 h 236"/>
                  <a:gd name="T38" fmla="*/ 74 w 144"/>
                  <a:gd name="T39" fmla="*/ 162 h 236"/>
                  <a:gd name="T40" fmla="*/ 62 w 144"/>
                  <a:gd name="T41" fmla="*/ 170 h 236"/>
                  <a:gd name="T42" fmla="*/ 56 w 144"/>
                  <a:gd name="T43" fmla="*/ 176 h 236"/>
                  <a:gd name="T44" fmla="*/ 44 w 144"/>
                  <a:gd name="T45" fmla="*/ 188 h 236"/>
                  <a:gd name="T46" fmla="*/ 36 w 144"/>
                  <a:gd name="T47" fmla="*/ 196 h 236"/>
                  <a:gd name="T48" fmla="*/ 26 w 144"/>
                  <a:gd name="T49" fmla="*/ 206 h 236"/>
                  <a:gd name="T50" fmla="*/ 18 w 144"/>
                  <a:gd name="T51" fmla="*/ 214 h 236"/>
                  <a:gd name="T52" fmla="*/ 10 w 144"/>
                  <a:gd name="T53" fmla="*/ 226 h 236"/>
                  <a:gd name="T54" fmla="*/ 6 w 144"/>
                  <a:gd name="T55" fmla="*/ 236 h 236"/>
                  <a:gd name="T56" fmla="*/ 0 w 144"/>
                  <a:gd name="T57" fmla="*/ 206 h 236"/>
                  <a:gd name="T58" fmla="*/ 4 w 144"/>
                  <a:gd name="T59" fmla="*/ 154 h 236"/>
                  <a:gd name="T60" fmla="*/ 14 w 144"/>
                  <a:gd name="T61" fmla="*/ 136 h 236"/>
                  <a:gd name="T62" fmla="*/ 26 w 144"/>
                  <a:gd name="T63" fmla="*/ 132 h 236"/>
                  <a:gd name="T64" fmla="*/ 32 w 144"/>
                  <a:gd name="T65" fmla="*/ 124 h 236"/>
                  <a:gd name="T66" fmla="*/ 48 w 144"/>
                  <a:gd name="T67" fmla="*/ 124 h 236"/>
                  <a:gd name="T68" fmla="*/ 62 w 144"/>
                  <a:gd name="T69" fmla="*/ 114 h 236"/>
                  <a:gd name="T70" fmla="*/ 70 w 144"/>
                  <a:gd name="T71" fmla="*/ 102 h 236"/>
                  <a:gd name="T72" fmla="*/ 92 w 144"/>
                  <a:gd name="T73" fmla="*/ 76 h 236"/>
                  <a:gd name="T74" fmla="*/ 82 w 144"/>
                  <a:gd name="T75" fmla="*/ 72 h 236"/>
                  <a:gd name="T76" fmla="*/ 70 w 144"/>
                  <a:gd name="T77" fmla="*/ 64 h 236"/>
                  <a:gd name="T78" fmla="*/ 48 w 144"/>
                  <a:gd name="T79" fmla="*/ 58 h 236"/>
                  <a:gd name="T80" fmla="*/ 32 w 144"/>
                  <a:gd name="T81" fmla="*/ 46 h 236"/>
                  <a:gd name="T82" fmla="*/ 26 w 144"/>
                  <a:gd name="T83" fmla="*/ 34 h 236"/>
                  <a:gd name="T84" fmla="*/ 26 w 144"/>
                  <a:gd name="T85" fmla="*/ 24 h 236"/>
                  <a:gd name="T86" fmla="*/ 30 w 144"/>
                  <a:gd name="T87" fmla="*/ 12 h 236"/>
                  <a:gd name="T88" fmla="*/ 36 w 144"/>
                  <a:gd name="T89" fmla="*/ 24 h 236"/>
                  <a:gd name="T90" fmla="*/ 48 w 144"/>
                  <a:gd name="T91" fmla="*/ 30 h 236"/>
                  <a:gd name="T92" fmla="*/ 56 w 144"/>
                  <a:gd name="T93" fmla="*/ 28 h 236"/>
                  <a:gd name="T94" fmla="*/ 62 w 144"/>
                  <a:gd name="T95" fmla="*/ 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6">
                    <a:moveTo>
                      <a:pt x="66" y="24"/>
                    </a:moveTo>
                    <a:lnTo>
                      <a:pt x="70" y="24"/>
                    </a:lnTo>
                    <a:lnTo>
                      <a:pt x="74" y="24"/>
                    </a:lnTo>
                    <a:lnTo>
                      <a:pt x="78" y="24"/>
                    </a:lnTo>
                    <a:lnTo>
                      <a:pt x="82" y="20"/>
                    </a:lnTo>
                    <a:lnTo>
                      <a:pt x="84" y="20"/>
                    </a:lnTo>
                    <a:lnTo>
                      <a:pt x="88" y="16"/>
                    </a:lnTo>
                    <a:lnTo>
                      <a:pt x="92" y="16"/>
                    </a:lnTo>
                    <a:lnTo>
                      <a:pt x="96" y="16"/>
                    </a:lnTo>
                    <a:lnTo>
                      <a:pt x="100" y="16"/>
                    </a:lnTo>
                    <a:lnTo>
                      <a:pt x="104" y="12"/>
                    </a:lnTo>
                    <a:lnTo>
                      <a:pt x="108" y="12"/>
                    </a:lnTo>
                    <a:lnTo>
                      <a:pt x="108" y="16"/>
                    </a:lnTo>
                    <a:lnTo>
                      <a:pt x="110" y="16"/>
                    </a:lnTo>
                    <a:lnTo>
                      <a:pt x="114" y="16"/>
                    </a:lnTo>
                    <a:lnTo>
                      <a:pt x="118" y="12"/>
                    </a:lnTo>
                    <a:lnTo>
                      <a:pt x="122" y="12"/>
                    </a:lnTo>
                    <a:lnTo>
                      <a:pt x="126" y="12"/>
                    </a:lnTo>
                    <a:lnTo>
                      <a:pt x="130" y="8"/>
                    </a:lnTo>
                    <a:lnTo>
                      <a:pt x="134" y="8"/>
                    </a:lnTo>
                    <a:lnTo>
                      <a:pt x="134" y="4"/>
                    </a:lnTo>
                    <a:lnTo>
                      <a:pt x="136" y="0"/>
                    </a:lnTo>
                    <a:lnTo>
                      <a:pt x="136" y="4"/>
                    </a:lnTo>
                    <a:lnTo>
                      <a:pt x="140" y="4"/>
                    </a:lnTo>
                    <a:lnTo>
                      <a:pt x="144" y="4"/>
                    </a:lnTo>
                    <a:lnTo>
                      <a:pt x="140" y="8"/>
                    </a:lnTo>
                    <a:lnTo>
                      <a:pt x="140" y="12"/>
                    </a:lnTo>
                    <a:lnTo>
                      <a:pt x="140" y="16"/>
                    </a:lnTo>
                    <a:lnTo>
                      <a:pt x="140" y="20"/>
                    </a:lnTo>
                    <a:lnTo>
                      <a:pt x="140" y="24"/>
                    </a:lnTo>
                    <a:lnTo>
                      <a:pt x="140" y="28"/>
                    </a:lnTo>
                    <a:lnTo>
                      <a:pt x="140" y="30"/>
                    </a:lnTo>
                    <a:lnTo>
                      <a:pt x="140" y="28"/>
                    </a:lnTo>
                    <a:lnTo>
                      <a:pt x="144" y="28"/>
                    </a:lnTo>
                    <a:lnTo>
                      <a:pt x="144" y="30"/>
                    </a:lnTo>
                    <a:lnTo>
                      <a:pt x="140" y="30"/>
                    </a:lnTo>
                    <a:lnTo>
                      <a:pt x="136" y="30"/>
                    </a:lnTo>
                    <a:lnTo>
                      <a:pt x="136" y="34"/>
                    </a:lnTo>
                    <a:lnTo>
                      <a:pt x="136" y="42"/>
                    </a:lnTo>
                    <a:lnTo>
                      <a:pt x="136" y="46"/>
                    </a:lnTo>
                    <a:lnTo>
                      <a:pt x="136" y="50"/>
                    </a:lnTo>
                    <a:lnTo>
                      <a:pt x="134" y="50"/>
                    </a:lnTo>
                    <a:lnTo>
                      <a:pt x="134" y="54"/>
                    </a:lnTo>
                    <a:lnTo>
                      <a:pt x="130" y="58"/>
                    </a:lnTo>
                    <a:lnTo>
                      <a:pt x="130" y="60"/>
                    </a:lnTo>
                    <a:lnTo>
                      <a:pt x="130" y="64"/>
                    </a:lnTo>
                    <a:lnTo>
                      <a:pt x="126" y="64"/>
                    </a:lnTo>
                    <a:lnTo>
                      <a:pt x="126" y="68"/>
                    </a:lnTo>
                    <a:lnTo>
                      <a:pt x="126" y="72"/>
                    </a:lnTo>
                    <a:lnTo>
                      <a:pt x="122" y="72"/>
                    </a:lnTo>
                    <a:lnTo>
                      <a:pt x="122" y="76"/>
                    </a:lnTo>
                    <a:lnTo>
                      <a:pt x="122" y="80"/>
                    </a:lnTo>
                    <a:lnTo>
                      <a:pt x="118" y="80"/>
                    </a:lnTo>
                    <a:lnTo>
                      <a:pt x="118" y="84"/>
                    </a:lnTo>
                    <a:lnTo>
                      <a:pt x="118" y="88"/>
                    </a:lnTo>
                    <a:lnTo>
                      <a:pt x="114" y="88"/>
                    </a:lnTo>
                    <a:lnTo>
                      <a:pt x="114" y="90"/>
                    </a:lnTo>
                    <a:lnTo>
                      <a:pt x="114" y="94"/>
                    </a:lnTo>
                    <a:lnTo>
                      <a:pt x="110" y="98"/>
                    </a:lnTo>
                    <a:lnTo>
                      <a:pt x="110" y="102"/>
                    </a:lnTo>
                    <a:lnTo>
                      <a:pt x="108" y="110"/>
                    </a:lnTo>
                    <a:lnTo>
                      <a:pt x="108" y="114"/>
                    </a:lnTo>
                    <a:lnTo>
                      <a:pt x="104" y="118"/>
                    </a:lnTo>
                    <a:lnTo>
                      <a:pt x="104" y="120"/>
                    </a:lnTo>
                    <a:lnTo>
                      <a:pt x="100" y="120"/>
                    </a:lnTo>
                    <a:lnTo>
                      <a:pt x="100" y="124"/>
                    </a:lnTo>
                    <a:lnTo>
                      <a:pt x="100" y="128"/>
                    </a:lnTo>
                    <a:lnTo>
                      <a:pt x="96" y="128"/>
                    </a:lnTo>
                    <a:lnTo>
                      <a:pt x="96" y="132"/>
                    </a:lnTo>
                    <a:lnTo>
                      <a:pt x="92" y="136"/>
                    </a:lnTo>
                    <a:lnTo>
                      <a:pt x="92" y="140"/>
                    </a:lnTo>
                    <a:lnTo>
                      <a:pt x="88" y="140"/>
                    </a:lnTo>
                    <a:lnTo>
                      <a:pt x="88" y="144"/>
                    </a:lnTo>
                    <a:lnTo>
                      <a:pt x="84" y="146"/>
                    </a:lnTo>
                    <a:lnTo>
                      <a:pt x="84" y="150"/>
                    </a:lnTo>
                    <a:lnTo>
                      <a:pt x="82" y="150"/>
                    </a:lnTo>
                    <a:lnTo>
                      <a:pt x="78" y="154"/>
                    </a:lnTo>
                    <a:lnTo>
                      <a:pt x="78" y="158"/>
                    </a:lnTo>
                    <a:lnTo>
                      <a:pt x="74" y="158"/>
                    </a:lnTo>
                    <a:lnTo>
                      <a:pt x="74" y="162"/>
                    </a:lnTo>
                    <a:lnTo>
                      <a:pt x="70" y="162"/>
                    </a:lnTo>
                    <a:lnTo>
                      <a:pt x="70" y="166"/>
                    </a:lnTo>
                    <a:lnTo>
                      <a:pt x="66" y="170"/>
                    </a:lnTo>
                    <a:lnTo>
                      <a:pt x="62" y="170"/>
                    </a:lnTo>
                    <a:lnTo>
                      <a:pt x="62" y="174"/>
                    </a:lnTo>
                    <a:lnTo>
                      <a:pt x="58" y="174"/>
                    </a:lnTo>
                    <a:lnTo>
                      <a:pt x="58" y="176"/>
                    </a:lnTo>
                    <a:lnTo>
                      <a:pt x="56" y="176"/>
                    </a:lnTo>
                    <a:lnTo>
                      <a:pt x="52" y="176"/>
                    </a:lnTo>
                    <a:lnTo>
                      <a:pt x="48" y="180"/>
                    </a:lnTo>
                    <a:lnTo>
                      <a:pt x="44" y="184"/>
                    </a:lnTo>
                    <a:lnTo>
                      <a:pt x="44" y="188"/>
                    </a:lnTo>
                    <a:lnTo>
                      <a:pt x="40" y="188"/>
                    </a:lnTo>
                    <a:lnTo>
                      <a:pt x="40" y="192"/>
                    </a:lnTo>
                    <a:lnTo>
                      <a:pt x="36" y="192"/>
                    </a:lnTo>
                    <a:lnTo>
                      <a:pt x="36" y="196"/>
                    </a:lnTo>
                    <a:lnTo>
                      <a:pt x="32" y="200"/>
                    </a:lnTo>
                    <a:lnTo>
                      <a:pt x="30" y="200"/>
                    </a:lnTo>
                    <a:lnTo>
                      <a:pt x="30" y="204"/>
                    </a:lnTo>
                    <a:lnTo>
                      <a:pt x="26" y="206"/>
                    </a:lnTo>
                    <a:lnTo>
                      <a:pt x="26" y="210"/>
                    </a:lnTo>
                    <a:lnTo>
                      <a:pt x="22" y="210"/>
                    </a:lnTo>
                    <a:lnTo>
                      <a:pt x="22" y="214"/>
                    </a:lnTo>
                    <a:lnTo>
                      <a:pt x="18" y="214"/>
                    </a:lnTo>
                    <a:lnTo>
                      <a:pt x="18" y="218"/>
                    </a:lnTo>
                    <a:lnTo>
                      <a:pt x="14" y="222"/>
                    </a:lnTo>
                    <a:lnTo>
                      <a:pt x="14" y="226"/>
                    </a:lnTo>
                    <a:lnTo>
                      <a:pt x="10" y="226"/>
                    </a:lnTo>
                    <a:lnTo>
                      <a:pt x="10" y="230"/>
                    </a:lnTo>
                    <a:lnTo>
                      <a:pt x="10" y="234"/>
                    </a:lnTo>
                    <a:lnTo>
                      <a:pt x="6" y="234"/>
                    </a:lnTo>
                    <a:lnTo>
                      <a:pt x="6" y="236"/>
                    </a:lnTo>
                    <a:lnTo>
                      <a:pt x="4" y="234"/>
                    </a:lnTo>
                    <a:lnTo>
                      <a:pt x="0" y="226"/>
                    </a:lnTo>
                    <a:lnTo>
                      <a:pt x="0" y="222"/>
                    </a:lnTo>
                    <a:lnTo>
                      <a:pt x="0" y="206"/>
                    </a:lnTo>
                    <a:lnTo>
                      <a:pt x="0" y="184"/>
                    </a:lnTo>
                    <a:lnTo>
                      <a:pt x="0" y="170"/>
                    </a:lnTo>
                    <a:lnTo>
                      <a:pt x="0" y="162"/>
                    </a:lnTo>
                    <a:lnTo>
                      <a:pt x="4" y="154"/>
                    </a:lnTo>
                    <a:lnTo>
                      <a:pt x="10" y="144"/>
                    </a:lnTo>
                    <a:lnTo>
                      <a:pt x="10" y="140"/>
                    </a:lnTo>
                    <a:lnTo>
                      <a:pt x="14" y="140"/>
                    </a:lnTo>
                    <a:lnTo>
                      <a:pt x="14" y="136"/>
                    </a:lnTo>
                    <a:lnTo>
                      <a:pt x="18" y="136"/>
                    </a:lnTo>
                    <a:lnTo>
                      <a:pt x="22" y="136"/>
                    </a:lnTo>
                    <a:lnTo>
                      <a:pt x="26" y="136"/>
                    </a:lnTo>
                    <a:lnTo>
                      <a:pt x="26" y="132"/>
                    </a:lnTo>
                    <a:lnTo>
                      <a:pt x="26" y="128"/>
                    </a:lnTo>
                    <a:lnTo>
                      <a:pt x="30" y="128"/>
                    </a:lnTo>
                    <a:lnTo>
                      <a:pt x="32" y="128"/>
                    </a:lnTo>
                    <a:lnTo>
                      <a:pt x="32" y="124"/>
                    </a:lnTo>
                    <a:lnTo>
                      <a:pt x="36" y="124"/>
                    </a:lnTo>
                    <a:lnTo>
                      <a:pt x="40" y="124"/>
                    </a:lnTo>
                    <a:lnTo>
                      <a:pt x="44" y="124"/>
                    </a:lnTo>
                    <a:lnTo>
                      <a:pt x="48" y="124"/>
                    </a:lnTo>
                    <a:lnTo>
                      <a:pt x="56" y="124"/>
                    </a:lnTo>
                    <a:lnTo>
                      <a:pt x="56" y="120"/>
                    </a:lnTo>
                    <a:lnTo>
                      <a:pt x="58" y="118"/>
                    </a:lnTo>
                    <a:lnTo>
                      <a:pt x="62" y="114"/>
                    </a:lnTo>
                    <a:lnTo>
                      <a:pt x="62" y="110"/>
                    </a:lnTo>
                    <a:lnTo>
                      <a:pt x="66" y="106"/>
                    </a:lnTo>
                    <a:lnTo>
                      <a:pt x="70" y="106"/>
                    </a:lnTo>
                    <a:lnTo>
                      <a:pt x="70" y="102"/>
                    </a:lnTo>
                    <a:lnTo>
                      <a:pt x="78" y="94"/>
                    </a:lnTo>
                    <a:lnTo>
                      <a:pt x="82" y="88"/>
                    </a:lnTo>
                    <a:lnTo>
                      <a:pt x="88" y="80"/>
                    </a:lnTo>
                    <a:lnTo>
                      <a:pt x="92" y="76"/>
                    </a:lnTo>
                    <a:lnTo>
                      <a:pt x="96" y="72"/>
                    </a:lnTo>
                    <a:lnTo>
                      <a:pt x="92" y="72"/>
                    </a:lnTo>
                    <a:lnTo>
                      <a:pt x="84" y="72"/>
                    </a:lnTo>
                    <a:lnTo>
                      <a:pt x="82" y="72"/>
                    </a:lnTo>
                    <a:lnTo>
                      <a:pt x="82" y="68"/>
                    </a:lnTo>
                    <a:lnTo>
                      <a:pt x="78" y="68"/>
                    </a:lnTo>
                    <a:lnTo>
                      <a:pt x="74" y="68"/>
                    </a:lnTo>
                    <a:lnTo>
                      <a:pt x="70" y="64"/>
                    </a:lnTo>
                    <a:lnTo>
                      <a:pt x="62" y="64"/>
                    </a:lnTo>
                    <a:lnTo>
                      <a:pt x="58" y="60"/>
                    </a:lnTo>
                    <a:lnTo>
                      <a:pt x="56" y="60"/>
                    </a:lnTo>
                    <a:lnTo>
                      <a:pt x="48" y="58"/>
                    </a:lnTo>
                    <a:lnTo>
                      <a:pt x="40" y="54"/>
                    </a:lnTo>
                    <a:lnTo>
                      <a:pt x="36" y="50"/>
                    </a:lnTo>
                    <a:lnTo>
                      <a:pt x="32" y="50"/>
                    </a:lnTo>
                    <a:lnTo>
                      <a:pt x="32" y="46"/>
                    </a:lnTo>
                    <a:lnTo>
                      <a:pt x="30" y="42"/>
                    </a:lnTo>
                    <a:lnTo>
                      <a:pt x="30" y="38"/>
                    </a:lnTo>
                    <a:lnTo>
                      <a:pt x="26" y="38"/>
                    </a:lnTo>
                    <a:lnTo>
                      <a:pt x="26" y="34"/>
                    </a:lnTo>
                    <a:lnTo>
                      <a:pt x="22" y="30"/>
                    </a:lnTo>
                    <a:lnTo>
                      <a:pt x="22" y="28"/>
                    </a:lnTo>
                    <a:lnTo>
                      <a:pt x="22" y="24"/>
                    </a:lnTo>
                    <a:lnTo>
                      <a:pt x="26" y="24"/>
                    </a:lnTo>
                    <a:lnTo>
                      <a:pt x="26" y="20"/>
                    </a:lnTo>
                    <a:lnTo>
                      <a:pt x="26" y="16"/>
                    </a:lnTo>
                    <a:lnTo>
                      <a:pt x="30" y="16"/>
                    </a:lnTo>
                    <a:lnTo>
                      <a:pt x="30" y="12"/>
                    </a:lnTo>
                    <a:lnTo>
                      <a:pt x="32" y="12"/>
                    </a:lnTo>
                    <a:lnTo>
                      <a:pt x="32" y="16"/>
                    </a:lnTo>
                    <a:lnTo>
                      <a:pt x="36" y="20"/>
                    </a:lnTo>
                    <a:lnTo>
                      <a:pt x="36" y="24"/>
                    </a:lnTo>
                    <a:lnTo>
                      <a:pt x="40" y="24"/>
                    </a:lnTo>
                    <a:lnTo>
                      <a:pt x="44" y="28"/>
                    </a:lnTo>
                    <a:lnTo>
                      <a:pt x="44" y="30"/>
                    </a:lnTo>
                    <a:lnTo>
                      <a:pt x="48" y="30"/>
                    </a:lnTo>
                    <a:lnTo>
                      <a:pt x="52" y="28"/>
                    </a:lnTo>
                    <a:lnTo>
                      <a:pt x="52" y="30"/>
                    </a:lnTo>
                    <a:lnTo>
                      <a:pt x="56" y="30"/>
                    </a:lnTo>
                    <a:lnTo>
                      <a:pt x="56" y="28"/>
                    </a:lnTo>
                    <a:lnTo>
                      <a:pt x="58" y="28"/>
                    </a:lnTo>
                    <a:lnTo>
                      <a:pt x="58" y="24"/>
                    </a:lnTo>
                    <a:lnTo>
                      <a:pt x="58" y="28"/>
                    </a:lnTo>
                    <a:lnTo>
                      <a:pt x="62" y="24"/>
                    </a:lnTo>
                    <a:lnTo>
                      <a:pt x="66" y="24"/>
                    </a:lnTo>
                    <a:lnTo>
                      <a:pt x="66" y="24"/>
                    </a:lnTo>
                    <a:lnTo>
                      <a:pt x="66"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2" name="Freeform 169">
                <a:extLst>
                  <a:ext uri="{FF2B5EF4-FFF2-40B4-BE49-F238E27FC236}">
                    <a16:creationId xmlns:a16="http://schemas.microsoft.com/office/drawing/2014/main" id="{D9796655-2630-4321-BB58-9439D00F5510}"/>
                  </a:ext>
                </a:extLst>
              </p:cNvPr>
              <p:cNvSpPr>
                <a:spLocks/>
              </p:cNvSpPr>
              <p:nvPr/>
            </p:nvSpPr>
            <p:spPr bwMode="auto">
              <a:xfrm>
                <a:off x="5114595" y="10803069"/>
                <a:ext cx="31366" cy="52278"/>
              </a:xfrm>
              <a:custGeom>
                <a:avLst/>
                <a:gdLst>
                  <a:gd name="T0" fmla="*/ 0 w 18"/>
                  <a:gd name="T1" fmla="*/ 18 h 30"/>
                  <a:gd name="T2" fmla="*/ 0 w 18"/>
                  <a:gd name="T3" fmla="*/ 22 h 30"/>
                  <a:gd name="T4" fmla="*/ 0 w 18"/>
                  <a:gd name="T5" fmla="*/ 22 h 30"/>
                  <a:gd name="T6" fmla="*/ 0 w 18"/>
                  <a:gd name="T7" fmla="*/ 18 h 30"/>
                  <a:gd name="T8" fmla="*/ 0 w 18"/>
                  <a:gd name="T9" fmla="*/ 18 h 30"/>
                  <a:gd name="T10" fmla="*/ 0 w 18"/>
                  <a:gd name="T11" fmla="*/ 18 h 30"/>
                  <a:gd name="T12" fmla="*/ 0 w 18"/>
                  <a:gd name="T13" fmla="*/ 18 h 30"/>
                  <a:gd name="T14" fmla="*/ 0 w 18"/>
                  <a:gd name="T15" fmla="*/ 14 h 30"/>
                  <a:gd name="T16" fmla="*/ 0 w 18"/>
                  <a:gd name="T17" fmla="*/ 14 h 30"/>
                  <a:gd name="T18" fmla="*/ 0 w 18"/>
                  <a:gd name="T19" fmla="*/ 14 h 30"/>
                  <a:gd name="T20" fmla="*/ 0 w 18"/>
                  <a:gd name="T21" fmla="*/ 14 h 30"/>
                  <a:gd name="T22" fmla="*/ 0 w 18"/>
                  <a:gd name="T23" fmla="*/ 12 h 30"/>
                  <a:gd name="T24" fmla="*/ 4 w 18"/>
                  <a:gd name="T25" fmla="*/ 12 h 30"/>
                  <a:gd name="T26" fmla="*/ 4 w 18"/>
                  <a:gd name="T27" fmla="*/ 12 h 30"/>
                  <a:gd name="T28" fmla="*/ 4 w 18"/>
                  <a:gd name="T29" fmla="*/ 8 h 30"/>
                  <a:gd name="T30" fmla="*/ 4 w 18"/>
                  <a:gd name="T31" fmla="*/ 8 h 30"/>
                  <a:gd name="T32" fmla="*/ 4 w 18"/>
                  <a:gd name="T33" fmla="*/ 8 h 30"/>
                  <a:gd name="T34" fmla="*/ 4 w 18"/>
                  <a:gd name="T35" fmla="*/ 8 h 30"/>
                  <a:gd name="T36" fmla="*/ 4 w 18"/>
                  <a:gd name="T37" fmla="*/ 8 h 30"/>
                  <a:gd name="T38" fmla="*/ 4 w 18"/>
                  <a:gd name="T39" fmla="*/ 4 h 30"/>
                  <a:gd name="T40" fmla="*/ 6 w 18"/>
                  <a:gd name="T41" fmla="*/ 0 h 30"/>
                  <a:gd name="T42" fmla="*/ 6 w 18"/>
                  <a:gd name="T43" fmla="*/ 0 h 30"/>
                  <a:gd name="T44" fmla="*/ 10 w 18"/>
                  <a:gd name="T45" fmla="*/ 4 h 30"/>
                  <a:gd name="T46" fmla="*/ 10 w 18"/>
                  <a:gd name="T47" fmla="*/ 4 h 30"/>
                  <a:gd name="T48" fmla="*/ 14 w 18"/>
                  <a:gd name="T49" fmla="*/ 4 h 30"/>
                  <a:gd name="T50" fmla="*/ 14 w 18"/>
                  <a:gd name="T51" fmla="*/ 4 h 30"/>
                  <a:gd name="T52" fmla="*/ 14 w 18"/>
                  <a:gd name="T53" fmla="*/ 8 h 30"/>
                  <a:gd name="T54" fmla="*/ 14 w 18"/>
                  <a:gd name="T55" fmla="*/ 4 h 30"/>
                  <a:gd name="T56" fmla="*/ 14 w 18"/>
                  <a:gd name="T57" fmla="*/ 8 h 30"/>
                  <a:gd name="T58" fmla="*/ 18 w 18"/>
                  <a:gd name="T59" fmla="*/ 8 h 30"/>
                  <a:gd name="T60" fmla="*/ 18 w 18"/>
                  <a:gd name="T61" fmla="*/ 8 h 30"/>
                  <a:gd name="T62" fmla="*/ 18 w 18"/>
                  <a:gd name="T63" fmla="*/ 12 h 30"/>
                  <a:gd name="T64" fmla="*/ 18 w 18"/>
                  <a:gd name="T65" fmla="*/ 14 h 30"/>
                  <a:gd name="T66" fmla="*/ 18 w 18"/>
                  <a:gd name="T67" fmla="*/ 14 h 30"/>
                  <a:gd name="T68" fmla="*/ 18 w 18"/>
                  <a:gd name="T69" fmla="*/ 14 h 30"/>
                  <a:gd name="T70" fmla="*/ 18 w 18"/>
                  <a:gd name="T71" fmla="*/ 22 h 30"/>
                  <a:gd name="T72" fmla="*/ 18 w 18"/>
                  <a:gd name="T73" fmla="*/ 22 h 30"/>
                  <a:gd name="T74" fmla="*/ 18 w 18"/>
                  <a:gd name="T75" fmla="*/ 22 h 30"/>
                  <a:gd name="T76" fmla="*/ 14 w 18"/>
                  <a:gd name="T77" fmla="*/ 22 h 30"/>
                  <a:gd name="T78" fmla="*/ 14 w 18"/>
                  <a:gd name="T79" fmla="*/ 26 h 30"/>
                  <a:gd name="T80" fmla="*/ 14 w 18"/>
                  <a:gd name="T81" fmla="*/ 26 h 30"/>
                  <a:gd name="T82" fmla="*/ 14 w 18"/>
                  <a:gd name="T83" fmla="*/ 26 h 30"/>
                  <a:gd name="T84" fmla="*/ 14 w 18"/>
                  <a:gd name="T85" fmla="*/ 30 h 30"/>
                  <a:gd name="T86" fmla="*/ 14 w 18"/>
                  <a:gd name="T87" fmla="*/ 30 h 30"/>
                  <a:gd name="T88" fmla="*/ 14 w 18"/>
                  <a:gd name="T89" fmla="*/ 30 h 30"/>
                  <a:gd name="T90" fmla="*/ 14 w 18"/>
                  <a:gd name="T91" fmla="*/ 30 h 30"/>
                  <a:gd name="T92" fmla="*/ 14 w 18"/>
                  <a:gd name="T93" fmla="*/ 30 h 30"/>
                  <a:gd name="T94" fmla="*/ 14 w 18"/>
                  <a:gd name="T95" fmla="*/ 30 h 30"/>
                  <a:gd name="T96" fmla="*/ 10 w 18"/>
                  <a:gd name="T97" fmla="*/ 30 h 30"/>
                  <a:gd name="T98" fmla="*/ 10 w 18"/>
                  <a:gd name="T99" fmla="*/ 30 h 30"/>
                  <a:gd name="T100" fmla="*/ 6 w 18"/>
                  <a:gd name="T101" fmla="*/ 30 h 30"/>
                  <a:gd name="T102" fmla="*/ 6 w 18"/>
                  <a:gd name="T103" fmla="*/ 30 h 30"/>
                  <a:gd name="T104" fmla="*/ 4 w 18"/>
                  <a:gd name="T105" fmla="*/ 30 h 30"/>
                  <a:gd name="T106" fmla="*/ 4 w 18"/>
                  <a:gd name="T107" fmla="*/ 30 h 30"/>
                  <a:gd name="T108" fmla="*/ 4 w 18"/>
                  <a:gd name="T109" fmla="*/ 26 h 30"/>
                  <a:gd name="T110" fmla="*/ 4 w 18"/>
                  <a:gd name="T111" fmla="*/ 22 h 30"/>
                  <a:gd name="T112" fmla="*/ 0 w 18"/>
                  <a:gd name="T113" fmla="*/ 22 h 30"/>
                  <a:gd name="T114" fmla="*/ 0 w 18"/>
                  <a:gd name="T115" fmla="*/ 18 h 30"/>
                  <a:gd name="T116" fmla="*/ 0 w 18"/>
                  <a:gd name="T117" fmla="*/ 18 h 30"/>
                  <a:gd name="T118" fmla="*/ 0 w 18"/>
                  <a:gd name="T1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30">
                    <a:moveTo>
                      <a:pt x="0" y="18"/>
                    </a:moveTo>
                    <a:lnTo>
                      <a:pt x="0" y="22"/>
                    </a:lnTo>
                    <a:lnTo>
                      <a:pt x="0" y="22"/>
                    </a:lnTo>
                    <a:lnTo>
                      <a:pt x="0" y="18"/>
                    </a:lnTo>
                    <a:lnTo>
                      <a:pt x="0" y="18"/>
                    </a:lnTo>
                    <a:lnTo>
                      <a:pt x="0" y="18"/>
                    </a:lnTo>
                    <a:lnTo>
                      <a:pt x="0" y="18"/>
                    </a:lnTo>
                    <a:lnTo>
                      <a:pt x="0" y="14"/>
                    </a:lnTo>
                    <a:lnTo>
                      <a:pt x="0" y="14"/>
                    </a:lnTo>
                    <a:lnTo>
                      <a:pt x="0" y="14"/>
                    </a:lnTo>
                    <a:lnTo>
                      <a:pt x="0" y="14"/>
                    </a:lnTo>
                    <a:lnTo>
                      <a:pt x="0" y="12"/>
                    </a:lnTo>
                    <a:lnTo>
                      <a:pt x="4" y="12"/>
                    </a:lnTo>
                    <a:lnTo>
                      <a:pt x="4" y="12"/>
                    </a:lnTo>
                    <a:lnTo>
                      <a:pt x="4" y="8"/>
                    </a:lnTo>
                    <a:lnTo>
                      <a:pt x="4" y="8"/>
                    </a:lnTo>
                    <a:lnTo>
                      <a:pt x="4" y="8"/>
                    </a:lnTo>
                    <a:lnTo>
                      <a:pt x="4" y="8"/>
                    </a:lnTo>
                    <a:lnTo>
                      <a:pt x="4" y="8"/>
                    </a:lnTo>
                    <a:lnTo>
                      <a:pt x="4" y="4"/>
                    </a:lnTo>
                    <a:lnTo>
                      <a:pt x="6" y="0"/>
                    </a:lnTo>
                    <a:lnTo>
                      <a:pt x="6" y="0"/>
                    </a:lnTo>
                    <a:lnTo>
                      <a:pt x="10" y="4"/>
                    </a:lnTo>
                    <a:lnTo>
                      <a:pt x="10" y="4"/>
                    </a:lnTo>
                    <a:lnTo>
                      <a:pt x="14" y="4"/>
                    </a:lnTo>
                    <a:lnTo>
                      <a:pt x="14" y="4"/>
                    </a:lnTo>
                    <a:lnTo>
                      <a:pt x="14" y="8"/>
                    </a:lnTo>
                    <a:lnTo>
                      <a:pt x="14" y="4"/>
                    </a:lnTo>
                    <a:lnTo>
                      <a:pt x="14" y="8"/>
                    </a:lnTo>
                    <a:lnTo>
                      <a:pt x="18" y="8"/>
                    </a:lnTo>
                    <a:lnTo>
                      <a:pt x="18" y="8"/>
                    </a:lnTo>
                    <a:lnTo>
                      <a:pt x="18" y="12"/>
                    </a:lnTo>
                    <a:lnTo>
                      <a:pt x="18" y="14"/>
                    </a:lnTo>
                    <a:lnTo>
                      <a:pt x="18" y="14"/>
                    </a:lnTo>
                    <a:lnTo>
                      <a:pt x="18" y="14"/>
                    </a:lnTo>
                    <a:lnTo>
                      <a:pt x="18" y="22"/>
                    </a:lnTo>
                    <a:lnTo>
                      <a:pt x="18" y="22"/>
                    </a:lnTo>
                    <a:lnTo>
                      <a:pt x="18" y="22"/>
                    </a:lnTo>
                    <a:lnTo>
                      <a:pt x="14" y="22"/>
                    </a:lnTo>
                    <a:lnTo>
                      <a:pt x="14" y="26"/>
                    </a:lnTo>
                    <a:lnTo>
                      <a:pt x="14" y="26"/>
                    </a:lnTo>
                    <a:lnTo>
                      <a:pt x="14" y="26"/>
                    </a:lnTo>
                    <a:lnTo>
                      <a:pt x="14" y="30"/>
                    </a:lnTo>
                    <a:lnTo>
                      <a:pt x="14" y="30"/>
                    </a:lnTo>
                    <a:lnTo>
                      <a:pt x="14" y="30"/>
                    </a:lnTo>
                    <a:lnTo>
                      <a:pt x="14" y="30"/>
                    </a:lnTo>
                    <a:lnTo>
                      <a:pt x="14" y="30"/>
                    </a:lnTo>
                    <a:lnTo>
                      <a:pt x="14" y="30"/>
                    </a:lnTo>
                    <a:lnTo>
                      <a:pt x="10" y="30"/>
                    </a:lnTo>
                    <a:lnTo>
                      <a:pt x="10" y="30"/>
                    </a:lnTo>
                    <a:lnTo>
                      <a:pt x="6" y="30"/>
                    </a:lnTo>
                    <a:lnTo>
                      <a:pt x="6" y="30"/>
                    </a:lnTo>
                    <a:lnTo>
                      <a:pt x="4" y="30"/>
                    </a:lnTo>
                    <a:lnTo>
                      <a:pt x="4" y="30"/>
                    </a:lnTo>
                    <a:lnTo>
                      <a:pt x="4" y="26"/>
                    </a:lnTo>
                    <a:lnTo>
                      <a:pt x="4" y="22"/>
                    </a:lnTo>
                    <a:lnTo>
                      <a:pt x="0" y="22"/>
                    </a:lnTo>
                    <a:lnTo>
                      <a:pt x="0" y="18"/>
                    </a:lnTo>
                    <a:lnTo>
                      <a:pt x="0" y="18"/>
                    </a:lnTo>
                    <a:lnTo>
                      <a:pt x="0"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3" name="Freeform 170">
                <a:extLst>
                  <a:ext uri="{FF2B5EF4-FFF2-40B4-BE49-F238E27FC236}">
                    <a16:creationId xmlns:a16="http://schemas.microsoft.com/office/drawing/2014/main" id="{210891FE-951F-426A-8557-C29EBC8ADC8D}"/>
                  </a:ext>
                </a:extLst>
              </p:cNvPr>
              <p:cNvSpPr>
                <a:spLocks noEditPoints="1"/>
              </p:cNvSpPr>
              <p:nvPr/>
            </p:nvSpPr>
            <p:spPr bwMode="auto">
              <a:xfrm>
                <a:off x="5072773" y="10057243"/>
                <a:ext cx="275328" cy="317150"/>
              </a:xfrm>
              <a:custGeom>
                <a:avLst/>
                <a:gdLst>
                  <a:gd name="T0" fmla="*/ 64 w 158"/>
                  <a:gd name="T1" fmla="*/ 148 h 182"/>
                  <a:gd name="T2" fmla="*/ 52 w 158"/>
                  <a:gd name="T3" fmla="*/ 144 h 182"/>
                  <a:gd name="T4" fmla="*/ 42 w 158"/>
                  <a:gd name="T5" fmla="*/ 136 h 182"/>
                  <a:gd name="T6" fmla="*/ 30 w 158"/>
                  <a:gd name="T7" fmla="*/ 130 h 182"/>
                  <a:gd name="T8" fmla="*/ 22 w 158"/>
                  <a:gd name="T9" fmla="*/ 122 h 182"/>
                  <a:gd name="T10" fmla="*/ 20 w 158"/>
                  <a:gd name="T11" fmla="*/ 110 h 182"/>
                  <a:gd name="T12" fmla="*/ 16 w 158"/>
                  <a:gd name="T13" fmla="*/ 100 h 182"/>
                  <a:gd name="T14" fmla="*/ 4 w 158"/>
                  <a:gd name="T15" fmla="*/ 88 h 182"/>
                  <a:gd name="T16" fmla="*/ 4 w 158"/>
                  <a:gd name="T17" fmla="*/ 74 h 182"/>
                  <a:gd name="T18" fmla="*/ 0 w 158"/>
                  <a:gd name="T19" fmla="*/ 62 h 182"/>
                  <a:gd name="T20" fmla="*/ 12 w 158"/>
                  <a:gd name="T21" fmla="*/ 54 h 182"/>
                  <a:gd name="T22" fmla="*/ 20 w 158"/>
                  <a:gd name="T23" fmla="*/ 44 h 182"/>
                  <a:gd name="T24" fmla="*/ 22 w 158"/>
                  <a:gd name="T25" fmla="*/ 34 h 182"/>
                  <a:gd name="T26" fmla="*/ 20 w 158"/>
                  <a:gd name="T27" fmla="*/ 22 h 182"/>
                  <a:gd name="T28" fmla="*/ 22 w 158"/>
                  <a:gd name="T29" fmla="*/ 10 h 182"/>
                  <a:gd name="T30" fmla="*/ 20 w 158"/>
                  <a:gd name="T31" fmla="*/ 0 h 182"/>
                  <a:gd name="T32" fmla="*/ 34 w 158"/>
                  <a:gd name="T33" fmla="*/ 0 h 182"/>
                  <a:gd name="T34" fmla="*/ 56 w 158"/>
                  <a:gd name="T35" fmla="*/ 0 h 182"/>
                  <a:gd name="T36" fmla="*/ 80 w 158"/>
                  <a:gd name="T37" fmla="*/ 6 h 182"/>
                  <a:gd name="T38" fmla="*/ 98 w 158"/>
                  <a:gd name="T39" fmla="*/ 18 h 182"/>
                  <a:gd name="T40" fmla="*/ 112 w 158"/>
                  <a:gd name="T41" fmla="*/ 30 h 182"/>
                  <a:gd name="T42" fmla="*/ 120 w 158"/>
                  <a:gd name="T43" fmla="*/ 40 h 182"/>
                  <a:gd name="T44" fmla="*/ 132 w 158"/>
                  <a:gd name="T45" fmla="*/ 54 h 182"/>
                  <a:gd name="T46" fmla="*/ 142 w 158"/>
                  <a:gd name="T47" fmla="*/ 66 h 182"/>
                  <a:gd name="T48" fmla="*/ 136 w 158"/>
                  <a:gd name="T49" fmla="*/ 80 h 182"/>
                  <a:gd name="T50" fmla="*/ 140 w 158"/>
                  <a:gd name="T51" fmla="*/ 92 h 182"/>
                  <a:gd name="T52" fmla="*/ 146 w 158"/>
                  <a:gd name="T53" fmla="*/ 104 h 182"/>
                  <a:gd name="T54" fmla="*/ 142 w 158"/>
                  <a:gd name="T55" fmla="*/ 114 h 182"/>
                  <a:gd name="T56" fmla="*/ 142 w 158"/>
                  <a:gd name="T57" fmla="*/ 126 h 182"/>
                  <a:gd name="T58" fmla="*/ 142 w 158"/>
                  <a:gd name="T59" fmla="*/ 134 h 182"/>
                  <a:gd name="T60" fmla="*/ 146 w 158"/>
                  <a:gd name="T61" fmla="*/ 140 h 182"/>
                  <a:gd name="T62" fmla="*/ 150 w 158"/>
                  <a:gd name="T63" fmla="*/ 156 h 182"/>
                  <a:gd name="T64" fmla="*/ 158 w 158"/>
                  <a:gd name="T65" fmla="*/ 156 h 182"/>
                  <a:gd name="T66" fmla="*/ 150 w 158"/>
                  <a:gd name="T67" fmla="*/ 166 h 182"/>
                  <a:gd name="T68" fmla="*/ 142 w 158"/>
                  <a:gd name="T69" fmla="*/ 174 h 182"/>
                  <a:gd name="T70" fmla="*/ 128 w 158"/>
                  <a:gd name="T71" fmla="*/ 178 h 182"/>
                  <a:gd name="T72" fmla="*/ 120 w 158"/>
                  <a:gd name="T73" fmla="*/ 178 h 182"/>
                  <a:gd name="T74" fmla="*/ 116 w 158"/>
                  <a:gd name="T75" fmla="*/ 182 h 182"/>
                  <a:gd name="T76" fmla="*/ 102 w 158"/>
                  <a:gd name="T77" fmla="*/ 182 h 182"/>
                  <a:gd name="T78" fmla="*/ 86 w 158"/>
                  <a:gd name="T79" fmla="*/ 182 h 182"/>
                  <a:gd name="T80" fmla="*/ 80 w 158"/>
                  <a:gd name="T81" fmla="*/ 174 h 182"/>
                  <a:gd name="T82" fmla="*/ 80 w 158"/>
                  <a:gd name="T83" fmla="*/ 164 h 182"/>
                  <a:gd name="T84" fmla="*/ 76 w 158"/>
                  <a:gd name="T85" fmla="*/ 152 h 182"/>
                  <a:gd name="T86" fmla="*/ 72 w 158"/>
                  <a:gd name="T87" fmla="*/ 144 h 182"/>
                  <a:gd name="T88" fmla="*/ 150 w 158"/>
                  <a:gd name="T89" fmla="*/ 70 h 182"/>
                  <a:gd name="T90" fmla="*/ 150 w 158"/>
                  <a:gd name="T91" fmla="*/ 74 h 182"/>
                  <a:gd name="T92" fmla="*/ 142 w 158"/>
                  <a:gd name="T93" fmla="*/ 84 h 182"/>
                  <a:gd name="T94" fmla="*/ 146 w 158"/>
                  <a:gd name="T95" fmla="*/ 88 h 182"/>
                  <a:gd name="T96" fmla="*/ 142 w 158"/>
                  <a:gd name="T97" fmla="*/ 84 h 182"/>
                  <a:gd name="T98" fmla="*/ 150 w 158"/>
                  <a:gd name="T99" fmla="*/ 114 h 182"/>
                  <a:gd name="T100" fmla="*/ 146 w 158"/>
                  <a:gd name="T10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82">
                    <a:moveTo>
                      <a:pt x="72" y="144"/>
                    </a:moveTo>
                    <a:lnTo>
                      <a:pt x="68" y="144"/>
                    </a:lnTo>
                    <a:lnTo>
                      <a:pt x="68" y="148"/>
                    </a:lnTo>
                    <a:lnTo>
                      <a:pt x="64" y="148"/>
                    </a:lnTo>
                    <a:lnTo>
                      <a:pt x="60" y="148"/>
                    </a:lnTo>
                    <a:lnTo>
                      <a:pt x="60" y="144"/>
                    </a:lnTo>
                    <a:lnTo>
                      <a:pt x="56" y="144"/>
                    </a:lnTo>
                    <a:lnTo>
                      <a:pt x="52" y="144"/>
                    </a:lnTo>
                    <a:lnTo>
                      <a:pt x="50" y="140"/>
                    </a:lnTo>
                    <a:lnTo>
                      <a:pt x="46" y="140"/>
                    </a:lnTo>
                    <a:lnTo>
                      <a:pt x="46" y="136"/>
                    </a:lnTo>
                    <a:lnTo>
                      <a:pt x="42" y="136"/>
                    </a:lnTo>
                    <a:lnTo>
                      <a:pt x="38" y="136"/>
                    </a:lnTo>
                    <a:lnTo>
                      <a:pt x="38" y="134"/>
                    </a:lnTo>
                    <a:lnTo>
                      <a:pt x="34" y="134"/>
                    </a:lnTo>
                    <a:lnTo>
                      <a:pt x="30" y="130"/>
                    </a:lnTo>
                    <a:lnTo>
                      <a:pt x="26" y="130"/>
                    </a:lnTo>
                    <a:lnTo>
                      <a:pt x="22" y="130"/>
                    </a:lnTo>
                    <a:lnTo>
                      <a:pt x="22" y="126"/>
                    </a:lnTo>
                    <a:lnTo>
                      <a:pt x="22" y="122"/>
                    </a:lnTo>
                    <a:lnTo>
                      <a:pt x="22" y="118"/>
                    </a:lnTo>
                    <a:lnTo>
                      <a:pt x="20" y="118"/>
                    </a:lnTo>
                    <a:lnTo>
                      <a:pt x="20" y="114"/>
                    </a:lnTo>
                    <a:lnTo>
                      <a:pt x="20" y="110"/>
                    </a:lnTo>
                    <a:lnTo>
                      <a:pt x="16" y="110"/>
                    </a:lnTo>
                    <a:lnTo>
                      <a:pt x="16" y="108"/>
                    </a:lnTo>
                    <a:lnTo>
                      <a:pt x="16" y="104"/>
                    </a:lnTo>
                    <a:lnTo>
                      <a:pt x="16" y="100"/>
                    </a:lnTo>
                    <a:lnTo>
                      <a:pt x="12" y="100"/>
                    </a:lnTo>
                    <a:lnTo>
                      <a:pt x="8" y="96"/>
                    </a:lnTo>
                    <a:lnTo>
                      <a:pt x="4" y="92"/>
                    </a:lnTo>
                    <a:lnTo>
                      <a:pt x="4" y="88"/>
                    </a:lnTo>
                    <a:lnTo>
                      <a:pt x="4" y="84"/>
                    </a:lnTo>
                    <a:lnTo>
                      <a:pt x="4" y="80"/>
                    </a:lnTo>
                    <a:lnTo>
                      <a:pt x="4" y="78"/>
                    </a:lnTo>
                    <a:lnTo>
                      <a:pt x="4" y="74"/>
                    </a:lnTo>
                    <a:lnTo>
                      <a:pt x="4" y="70"/>
                    </a:lnTo>
                    <a:lnTo>
                      <a:pt x="0" y="70"/>
                    </a:lnTo>
                    <a:lnTo>
                      <a:pt x="0" y="66"/>
                    </a:lnTo>
                    <a:lnTo>
                      <a:pt x="0" y="62"/>
                    </a:lnTo>
                    <a:lnTo>
                      <a:pt x="4" y="62"/>
                    </a:lnTo>
                    <a:lnTo>
                      <a:pt x="4" y="58"/>
                    </a:lnTo>
                    <a:lnTo>
                      <a:pt x="8" y="58"/>
                    </a:lnTo>
                    <a:lnTo>
                      <a:pt x="12" y="54"/>
                    </a:lnTo>
                    <a:lnTo>
                      <a:pt x="16" y="50"/>
                    </a:lnTo>
                    <a:lnTo>
                      <a:pt x="16" y="48"/>
                    </a:lnTo>
                    <a:lnTo>
                      <a:pt x="16" y="44"/>
                    </a:lnTo>
                    <a:lnTo>
                      <a:pt x="20" y="44"/>
                    </a:lnTo>
                    <a:lnTo>
                      <a:pt x="20" y="40"/>
                    </a:lnTo>
                    <a:lnTo>
                      <a:pt x="22" y="40"/>
                    </a:lnTo>
                    <a:lnTo>
                      <a:pt x="22" y="36"/>
                    </a:lnTo>
                    <a:lnTo>
                      <a:pt x="22" y="34"/>
                    </a:lnTo>
                    <a:lnTo>
                      <a:pt x="20" y="34"/>
                    </a:lnTo>
                    <a:lnTo>
                      <a:pt x="16" y="34"/>
                    </a:lnTo>
                    <a:lnTo>
                      <a:pt x="20" y="26"/>
                    </a:lnTo>
                    <a:lnTo>
                      <a:pt x="20" y="22"/>
                    </a:lnTo>
                    <a:lnTo>
                      <a:pt x="22" y="22"/>
                    </a:lnTo>
                    <a:lnTo>
                      <a:pt x="22" y="18"/>
                    </a:lnTo>
                    <a:lnTo>
                      <a:pt x="22" y="14"/>
                    </a:lnTo>
                    <a:lnTo>
                      <a:pt x="22" y="10"/>
                    </a:lnTo>
                    <a:lnTo>
                      <a:pt x="22" y="6"/>
                    </a:lnTo>
                    <a:lnTo>
                      <a:pt x="20" y="6"/>
                    </a:lnTo>
                    <a:lnTo>
                      <a:pt x="20" y="4"/>
                    </a:lnTo>
                    <a:lnTo>
                      <a:pt x="20" y="0"/>
                    </a:lnTo>
                    <a:lnTo>
                      <a:pt x="22" y="0"/>
                    </a:lnTo>
                    <a:lnTo>
                      <a:pt x="26" y="0"/>
                    </a:lnTo>
                    <a:lnTo>
                      <a:pt x="30" y="0"/>
                    </a:lnTo>
                    <a:lnTo>
                      <a:pt x="34" y="0"/>
                    </a:lnTo>
                    <a:lnTo>
                      <a:pt x="46" y="0"/>
                    </a:lnTo>
                    <a:lnTo>
                      <a:pt x="50" y="0"/>
                    </a:lnTo>
                    <a:lnTo>
                      <a:pt x="52" y="0"/>
                    </a:lnTo>
                    <a:lnTo>
                      <a:pt x="56" y="0"/>
                    </a:lnTo>
                    <a:lnTo>
                      <a:pt x="60" y="0"/>
                    </a:lnTo>
                    <a:lnTo>
                      <a:pt x="68" y="0"/>
                    </a:lnTo>
                    <a:lnTo>
                      <a:pt x="76" y="4"/>
                    </a:lnTo>
                    <a:lnTo>
                      <a:pt x="80" y="6"/>
                    </a:lnTo>
                    <a:lnTo>
                      <a:pt x="86" y="10"/>
                    </a:lnTo>
                    <a:lnTo>
                      <a:pt x="90" y="14"/>
                    </a:lnTo>
                    <a:lnTo>
                      <a:pt x="94" y="18"/>
                    </a:lnTo>
                    <a:lnTo>
                      <a:pt x="98" y="18"/>
                    </a:lnTo>
                    <a:lnTo>
                      <a:pt x="98" y="22"/>
                    </a:lnTo>
                    <a:lnTo>
                      <a:pt x="102" y="22"/>
                    </a:lnTo>
                    <a:lnTo>
                      <a:pt x="106" y="26"/>
                    </a:lnTo>
                    <a:lnTo>
                      <a:pt x="112" y="30"/>
                    </a:lnTo>
                    <a:lnTo>
                      <a:pt x="116" y="34"/>
                    </a:lnTo>
                    <a:lnTo>
                      <a:pt x="120" y="34"/>
                    </a:lnTo>
                    <a:lnTo>
                      <a:pt x="120" y="36"/>
                    </a:lnTo>
                    <a:lnTo>
                      <a:pt x="120" y="40"/>
                    </a:lnTo>
                    <a:lnTo>
                      <a:pt x="120" y="44"/>
                    </a:lnTo>
                    <a:lnTo>
                      <a:pt x="124" y="44"/>
                    </a:lnTo>
                    <a:lnTo>
                      <a:pt x="132" y="50"/>
                    </a:lnTo>
                    <a:lnTo>
                      <a:pt x="132" y="54"/>
                    </a:lnTo>
                    <a:lnTo>
                      <a:pt x="136" y="54"/>
                    </a:lnTo>
                    <a:lnTo>
                      <a:pt x="140" y="58"/>
                    </a:lnTo>
                    <a:lnTo>
                      <a:pt x="142" y="62"/>
                    </a:lnTo>
                    <a:lnTo>
                      <a:pt x="142" y="66"/>
                    </a:lnTo>
                    <a:lnTo>
                      <a:pt x="140" y="70"/>
                    </a:lnTo>
                    <a:lnTo>
                      <a:pt x="140" y="74"/>
                    </a:lnTo>
                    <a:lnTo>
                      <a:pt x="140" y="78"/>
                    </a:lnTo>
                    <a:lnTo>
                      <a:pt x="136" y="80"/>
                    </a:lnTo>
                    <a:lnTo>
                      <a:pt x="136" y="84"/>
                    </a:lnTo>
                    <a:lnTo>
                      <a:pt x="136" y="88"/>
                    </a:lnTo>
                    <a:lnTo>
                      <a:pt x="136" y="92"/>
                    </a:lnTo>
                    <a:lnTo>
                      <a:pt x="140" y="92"/>
                    </a:lnTo>
                    <a:lnTo>
                      <a:pt x="142" y="96"/>
                    </a:lnTo>
                    <a:lnTo>
                      <a:pt x="142" y="100"/>
                    </a:lnTo>
                    <a:lnTo>
                      <a:pt x="146" y="100"/>
                    </a:lnTo>
                    <a:lnTo>
                      <a:pt x="146" y="104"/>
                    </a:lnTo>
                    <a:lnTo>
                      <a:pt x="146" y="108"/>
                    </a:lnTo>
                    <a:lnTo>
                      <a:pt x="142" y="108"/>
                    </a:lnTo>
                    <a:lnTo>
                      <a:pt x="142" y="110"/>
                    </a:lnTo>
                    <a:lnTo>
                      <a:pt x="142" y="114"/>
                    </a:lnTo>
                    <a:lnTo>
                      <a:pt x="146" y="114"/>
                    </a:lnTo>
                    <a:lnTo>
                      <a:pt x="146" y="118"/>
                    </a:lnTo>
                    <a:lnTo>
                      <a:pt x="142" y="122"/>
                    </a:lnTo>
                    <a:lnTo>
                      <a:pt x="142" y="126"/>
                    </a:lnTo>
                    <a:lnTo>
                      <a:pt x="142" y="122"/>
                    </a:lnTo>
                    <a:lnTo>
                      <a:pt x="142" y="126"/>
                    </a:lnTo>
                    <a:lnTo>
                      <a:pt x="142" y="130"/>
                    </a:lnTo>
                    <a:lnTo>
                      <a:pt x="142" y="134"/>
                    </a:lnTo>
                    <a:lnTo>
                      <a:pt x="146" y="134"/>
                    </a:lnTo>
                    <a:lnTo>
                      <a:pt x="142" y="134"/>
                    </a:lnTo>
                    <a:lnTo>
                      <a:pt x="146" y="136"/>
                    </a:lnTo>
                    <a:lnTo>
                      <a:pt x="146" y="140"/>
                    </a:lnTo>
                    <a:lnTo>
                      <a:pt x="150" y="144"/>
                    </a:lnTo>
                    <a:lnTo>
                      <a:pt x="150" y="148"/>
                    </a:lnTo>
                    <a:lnTo>
                      <a:pt x="150" y="152"/>
                    </a:lnTo>
                    <a:lnTo>
                      <a:pt x="150" y="156"/>
                    </a:lnTo>
                    <a:lnTo>
                      <a:pt x="154" y="156"/>
                    </a:lnTo>
                    <a:lnTo>
                      <a:pt x="154" y="160"/>
                    </a:lnTo>
                    <a:lnTo>
                      <a:pt x="158" y="160"/>
                    </a:lnTo>
                    <a:lnTo>
                      <a:pt x="158" y="156"/>
                    </a:lnTo>
                    <a:lnTo>
                      <a:pt x="158" y="160"/>
                    </a:lnTo>
                    <a:lnTo>
                      <a:pt x="158" y="164"/>
                    </a:lnTo>
                    <a:lnTo>
                      <a:pt x="154" y="166"/>
                    </a:lnTo>
                    <a:lnTo>
                      <a:pt x="150" y="166"/>
                    </a:lnTo>
                    <a:lnTo>
                      <a:pt x="150" y="170"/>
                    </a:lnTo>
                    <a:lnTo>
                      <a:pt x="146" y="170"/>
                    </a:lnTo>
                    <a:lnTo>
                      <a:pt x="142" y="170"/>
                    </a:lnTo>
                    <a:lnTo>
                      <a:pt x="142" y="174"/>
                    </a:lnTo>
                    <a:lnTo>
                      <a:pt x="140" y="174"/>
                    </a:lnTo>
                    <a:lnTo>
                      <a:pt x="136" y="174"/>
                    </a:lnTo>
                    <a:lnTo>
                      <a:pt x="132" y="178"/>
                    </a:lnTo>
                    <a:lnTo>
                      <a:pt x="128" y="178"/>
                    </a:lnTo>
                    <a:lnTo>
                      <a:pt x="128" y="174"/>
                    </a:lnTo>
                    <a:lnTo>
                      <a:pt x="124" y="174"/>
                    </a:lnTo>
                    <a:lnTo>
                      <a:pt x="124" y="178"/>
                    </a:lnTo>
                    <a:lnTo>
                      <a:pt x="120" y="178"/>
                    </a:lnTo>
                    <a:lnTo>
                      <a:pt x="124" y="178"/>
                    </a:lnTo>
                    <a:lnTo>
                      <a:pt x="124" y="182"/>
                    </a:lnTo>
                    <a:lnTo>
                      <a:pt x="120" y="182"/>
                    </a:lnTo>
                    <a:lnTo>
                      <a:pt x="116" y="182"/>
                    </a:lnTo>
                    <a:lnTo>
                      <a:pt x="112" y="182"/>
                    </a:lnTo>
                    <a:lnTo>
                      <a:pt x="110" y="182"/>
                    </a:lnTo>
                    <a:lnTo>
                      <a:pt x="106" y="182"/>
                    </a:lnTo>
                    <a:lnTo>
                      <a:pt x="102" y="182"/>
                    </a:lnTo>
                    <a:lnTo>
                      <a:pt x="98" y="182"/>
                    </a:lnTo>
                    <a:lnTo>
                      <a:pt x="94" y="178"/>
                    </a:lnTo>
                    <a:lnTo>
                      <a:pt x="90" y="182"/>
                    </a:lnTo>
                    <a:lnTo>
                      <a:pt x="86" y="182"/>
                    </a:lnTo>
                    <a:lnTo>
                      <a:pt x="82" y="182"/>
                    </a:lnTo>
                    <a:lnTo>
                      <a:pt x="82" y="178"/>
                    </a:lnTo>
                    <a:lnTo>
                      <a:pt x="80" y="178"/>
                    </a:lnTo>
                    <a:lnTo>
                      <a:pt x="80" y="174"/>
                    </a:lnTo>
                    <a:lnTo>
                      <a:pt x="76" y="174"/>
                    </a:lnTo>
                    <a:lnTo>
                      <a:pt x="76" y="170"/>
                    </a:lnTo>
                    <a:lnTo>
                      <a:pt x="80" y="166"/>
                    </a:lnTo>
                    <a:lnTo>
                      <a:pt x="80" y="164"/>
                    </a:lnTo>
                    <a:lnTo>
                      <a:pt x="76" y="164"/>
                    </a:lnTo>
                    <a:lnTo>
                      <a:pt x="76" y="160"/>
                    </a:lnTo>
                    <a:lnTo>
                      <a:pt x="76" y="156"/>
                    </a:lnTo>
                    <a:lnTo>
                      <a:pt x="76" y="152"/>
                    </a:lnTo>
                    <a:lnTo>
                      <a:pt x="72" y="152"/>
                    </a:lnTo>
                    <a:lnTo>
                      <a:pt x="72" y="148"/>
                    </a:lnTo>
                    <a:lnTo>
                      <a:pt x="72" y="144"/>
                    </a:lnTo>
                    <a:lnTo>
                      <a:pt x="72" y="144"/>
                    </a:lnTo>
                    <a:lnTo>
                      <a:pt x="72" y="144"/>
                    </a:lnTo>
                    <a:close/>
                    <a:moveTo>
                      <a:pt x="150" y="70"/>
                    </a:moveTo>
                    <a:lnTo>
                      <a:pt x="150" y="66"/>
                    </a:lnTo>
                    <a:lnTo>
                      <a:pt x="150" y="70"/>
                    </a:lnTo>
                    <a:lnTo>
                      <a:pt x="150" y="74"/>
                    </a:lnTo>
                    <a:lnTo>
                      <a:pt x="150" y="78"/>
                    </a:lnTo>
                    <a:lnTo>
                      <a:pt x="146" y="74"/>
                    </a:lnTo>
                    <a:lnTo>
                      <a:pt x="150" y="74"/>
                    </a:lnTo>
                    <a:lnTo>
                      <a:pt x="150" y="70"/>
                    </a:lnTo>
                    <a:lnTo>
                      <a:pt x="150" y="70"/>
                    </a:lnTo>
                    <a:lnTo>
                      <a:pt x="150" y="70"/>
                    </a:lnTo>
                    <a:close/>
                    <a:moveTo>
                      <a:pt x="142" y="84"/>
                    </a:moveTo>
                    <a:lnTo>
                      <a:pt x="142" y="80"/>
                    </a:lnTo>
                    <a:lnTo>
                      <a:pt x="142" y="84"/>
                    </a:lnTo>
                    <a:lnTo>
                      <a:pt x="146" y="84"/>
                    </a:lnTo>
                    <a:lnTo>
                      <a:pt x="146" y="88"/>
                    </a:lnTo>
                    <a:lnTo>
                      <a:pt x="146" y="92"/>
                    </a:lnTo>
                    <a:lnTo>
                      <a:pt x="146" y="88"/>
                    </a:lnTo>
                    <a:lnTo>
                      <a:pt x="142" y="88"/>
                    </a:lnTo>
                    <a:lnTo>
                      <a:pt x="142" y="84"/>
                    </a:lnTo>
                    <a:lnTo>
                      <a:pt x="142" y="84"/>
                    </a:lnTo>
                    <a:lnTo>
                      <a:pt x="142" y="84"/>
                    </a:lnTo>
                    <a:close/>
                    <a:moveTo>
                      <a:pt x="146" y="118"/>
                    </a:moveTo>
                    <a:lnTo>
                      <a:pt x="150" y="114"/>
                    </a:lnTo>
                    <a:lnTo>
                      <a:pt x="150" y="118"/>
                    </a:lnTo>
                    <a:lnTo>
                      <a:pt x="146" y="118"/>
                    </a:lnTo>
                    <a:lnTo>
                      <a:pt x="146" y="118"/>
                    </a:lnTo>
                    <a:lnTo>
                      <a:pt x="146" y="1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4" name="Freeform 171">
                <a:extLst>
                  <a:ext uri="{FF2B5EF4-FFF2-40B4-BE49-F238E27FC236}">
                    <a16:creationId xmlns:a16="http://schemas.microsoft.com/office/drawing/2014/main" id="{BD388DA9-E696-45E8-99A3-0DBA9D8A9BE0}"/>
                  </a:ext>
                </a:extLst>
              </p:cNvPr>
              <p:cNvSpPr>
                <a:spLocks/>
              </p:cNvSpPr>
              <p:nvPr/>
            </p:nvSpPr>
            <p:spPr bwMode="auto">
              <a:xfrm>
                <a:off x="3936609" y="9614627"/>
                <a:ext cx="80159" cy="17426"/>
              </a:xfrm>
              <a:custGeom>
                <a:avLst/>
                <a:gdLst>
                  <a:gd name="T0" fmla="*/ 4 w 46"/>
                  <a:gd name="T1" fmla="*/ 6 h 10"/>
                  <a:gd name="T2" fmla="*/ 4 w 46"/>
                  <a:gd name="T3" fmla="*/ 6 h 10"/>
                  <a:gd name="T4" fmla="*/ 4 w 46"/>
                  <a:gd name="T5" fmla="*/ 6 h 10"/>
                  <a:gd name="T6" fmla="*/ 8 w 46"/>
                  <a:gd name="T7" fmla="*/ 10 h 10"/>
                  <a:gd name="T8" fmla="*/ 8 w 46"/>
                  <a:gd name="T9" fmla="*/ 6 h 10"/>
                  <a:gd name="T10" fmla="*/ 12 w 46"/>
                  <a:gd name="T11" fmla="*/ 6 h 10"/>
                  <a:gd name="T12" fmla="*/ 12 w 46"/>
                  <a:gd name="T13" fmla="*/ 6 h 10"/>
                  <a:gd name="T14" fmla="*/ 8 w 46"/>
                  <a:gd name="T15" fmla="*/ 6 h 10"/>
                  <a:gd name="T16" fmla="*/ 12 w 46"/>
                  <a:gd name="T17" fmla="*/ 6 h 10"/>
                  <a:gd name="T18" fmla="*/ 20 w 46"/>
                  <a:gd name="T19" fmla="*/ 6 h 10"/>
                  <a:gd name="T20" fmla="*/ 24 w 46"/>
                  <a:gd name="T21" fmla="*/ 6 h 10"/>
                  <a:gd name="T22" fmla="*/ 24 w 46"/>
                  <a:gd name="T23" fmla="*/ 6 h 10"/>
                  <a:gd name="T24" fmla="*/ 24 w 46"/>
                  <a:gd name="T25" fmla="*/ 2 h 10"/>
                  <a:gd name="T26" fmla="*/ 24 w 46"/>
                  <a:gd name="T27" fmla="*/ 6 h 10"/>
                  <a:gd name="T28" fmla="*/ 20 w 46"/>
                  <a:gd name="T29" fmla="*/ 2 h 10"/>
                  <a:gd name="T30" fmla="*/ 12 w 46"/>
                  <a:gd name="T31" fmla="*/ 6 h 10"/>
                  <a:gd name="T32" fmla="*/ 12 w 46"/>
                  <a:gd name="T33" fmla="*/ 6 h 10"/>
                  <a:gd name="T34" fmla="*/ 8 w 46"/>
                  <a:gd name="T35" fmla="*/ 6 h 10"/>
                  <a:gd name="T36" fmla="*/ 4 w 46"/>
                  <a:gd name="T37" fmla="*/ 6 h 10"/>
                  <a:gd name="T38" fmla="*/ 4 w 46"/>
                  <a:gd name="T39" fmla="*/ 2 h 10"/>
                  <a:gd name="T40" fmla="*/ 12 w 46"/>
                  <a:gd name="T41" fmla="*/ 2 h 10"/>
                  <a:gd name="T42" fmla="*/ 20 w 46"/>
                  <a:gd name="T43" fmla="*/ 2 h 10"/>
                  <a:gd name="T44" fmla="*/ 20 w 46"/>
                  <a:gd name="T45" fmla="*/ 2 h 10"/>
                  <a:gd name="T46" fmla="*/ 20 w 46"/>
                  <a:gd name="T47" fmla="*/ 0 h 10"/>
                  <a:gd name="T48" fmla="*/ 24 w 46"/>
                  <a:gd name="T49" fmla="*/ 0 h 10"/>
                  <a:gd name="T50" fmla="*/ 24 w 46"/>
                  <a:gd name="T51" fmla="*/ 0 h 10"/>
                  <a:gd name="T52" fmla="*/ 26 w 46"/>
                  <a:gd name="T53" fmla="*/ 0 h 10"/>
                  <a:gd name="T54" fmla="*/ 30 w 46"/>
                  <a:gd name="T55" fmla="*/ 0 h 10"/>
                  <a:gd name="T56" fmla="*/ 30 w 46"/>
                  <a:gd name="T57" fmla="*/ 0 h 10"/>
                  <a:gd name="T58" fmla="*/ 30 w 46"/>
                  <a:gd name="T59" fmla="*/ 2 h 10"/>
                  <a:gd name="T60" fmla="*/ 30 w 46"/>
                  <a:gd name="T61" fmla="*/ 2 h 10"/>
                  <a:gd name="T62" fmla="*/ 34 w 46"/>
                  <a:gd name="T63" fmla="*/ 2 h 10"/>
                  <a:gd name="T64" fmla="*/ 34 w 46"/>
                  <a:gd name="T65" fmla="*/ 2 h 10"/>
                  <a:gd name="T66" fmla="*/ 34 w 46"/>
                  <a:gd name="T67" fmla="*/ 2 h 10"/>
                  <a:gd name="T68" fmla="*/ 34 w 46"/>
                  <a:gd name="T69" fmla="*/ 6 h 10"/>
                  <a:gd name="T70" fmla="*/ 38 w 46"/>
                  <a:gd name="T71" fmla="*/ 2 h 10"/>
                  <a:gd name="T72" fmla="*/ 42 w 46"/>
                  <a:gd name="T73" fmla="*/ 2 h 10"/>
                  <a:gd name="T74" fmla="*/ 42 w 46"/>
                  <a:gd name="T75" fmla="*/ 2 h 10"/>
                  <a:gd name="T76" fmla="*/ 46 w 46"/>
                  <a:gd name="T77" fmla="*/ 2 h 10"/>
                  <a:gd name="T78" fmla="*/ 46 w 46"/>
                  <a:gd name="T79" fmla="*/ 6 h 10"/>
                  <a:gd name="T80" fmla="*/ 42 w 46"/>
                  <a:gd name="T81" fmla="*/ 6 h 10"/>
                  <a:gd name="T82" fmla="*/ 42 w 46"/>
                  <a:gd name="T83" fmla="*/ 6 h 10"/>
                  <a:gd name="T84" fmla="*/ 38 w 46"/>
                  <a:gd name="T85" fmla="*/ 10 h 10"/>
                  <a:gd name="T86" fmla="*/ 38 w 46"/>
                  <a:gd name="T87" fmla="*/ 10 h 10"/>
                  <a:gd name="T88" fmla="*/ 34 w 46"/>
                  <a:gd name="T89" fmla="*/ 6 h 10"/>
                  <a:gd name="T90" fmla="*/ 30 w 46"/>
                  <a:gd name="T91" fmla="*/ 6 h 10"/>
                  <a:gd name="T92" fmla="*/ 30 w 46"/>
                  <a:gd name="T93" fmla="*/ 6 h 10"/>
                  <a:gd name="T94" fmla="*/ 26 w 46"/>
                  <a:gd name="T95" fmla="*/ 6 h 10"/>
                  <a:gd name="T96" fmla="*/ 26 w 46"/>
                  <a:gd name="T97" fmla="*/ 2 h 10"/>
                  <a:gd name="T98" fmla="*/ 26 w 46"/>
                  <a:gd name="T99" fmla="*/ 2 h 10"/>
                  <a:gd name="T100" fmla="*/ 24 w 46"/>
                  <a:gd name="T101" fmla="*/ 2 h 10"/>
                  <a:gd name="T102" fmla="*/ 24 w 46"/>
                  <a:gd name="T103" fmla="*/ 6 h 10"/>
                  <a:gd name="T104" fmla="*/ 24 w 46"/>
                  <a:gd name="T105" fmla="*/ 6 h 10"/>
                  <a:gd name="T106" fmla="*/ 20 w 46"/>
                  <a:gd name="T107" fmla="*/ 6 h 10"/>
                  <a:gd name="T108" fmla="*/ 16 w 46"/>
                  <a:gd name="T109" fmla="*/ 10 h 10"/>
                  <a:gd name="T110" fmla="*/ 12 w 46"/>
                  <a:gd name="T111" fmla="*/ 10 h 10"/>
                  <a:gd name="T112" fmla="*/ 0 w 46"/>
                  <a:gd name="T113" fmla="*/ 10 h 10"/>
                  <a:gd name="T114" fmla="*/ 0 w 46"/>
                  <a:gd name="T115" fmla="*/ 6 h 10"/>
                  <a:gd name="T116" fmla="*/ 0 w 46"/>
                  <a:gd name="T117" fmla="*/ 6 h 10"/>
                  <a:gd name="T118" fmla="*/ 4 w 46"/>
                  <a:gd name="T119" fmla="*/ 2 h 10"/>
                  <a:gd name="T120" fmla="*/ 4 w 46"/>
                  <a:gd name="T1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0">
                    <a:moveTo>
                      <a:pt x="4" y="6"/>
                    </a:moveTo>
                    <a:lnTo>
                      <a:pt x="4" y="6"/>
                    </a:lnTo>
                    <a:lnTo>
                      <a:pt x="4" y="6"/>
                    </a:lnTo>
                    <a:lnTo>
                      <a:pt x="4" y="6"/>
                    </a:lnTo>
                    <a:lnTo>
                      <a:pt x="4" y="6"/>
                    </a:lnTo>
                    <a:lnTo>
                      <a:pt x="4" y="6"/>
                    </a:lnTo>
                    <a:lnTo>
                      <a:pt x="4" y="6"/>
                    </a:lnTo>
                    <a:lnTo>
                      <a:pt x="4" y="6"/>
                    </a:lnTo>
                    <a:lnTo>
                      <a:pt x="4" y="6"/>
                    </a:lnTo>
                    <a:lnTo>
                      <a:pt x="4" y="6"/>
                    </a:lnTo>
                    <a:lnTo>
                      <a:pt x="4" y="6"/>
                    </a:lnTo>
                    <a:lnTo>
                      <a:pt x="8" y="10"/>
                    </a:lnTo>
                    <a:lnTo>
                      <a:pt x="8" y="6"/>
                    </a:lnTo>
                    <a:lnTo>
                      <a:pt x="8" y="6"/>
                    </a:lnTo>
                    <a:lnTo>
                      <a:pt x="8" y="6"/>
                    </a:lnTo>
                    <a:lnTo>
                      <a:pt x="8" y="6"/>
                    </a:lnTo>
                    <a:lnTo>
                      <a:pt x="12" y="10"/>
                    </a:lnTo>
                    <a:lnTo>
                      <a:pt x="12" y="6"/>
                    </a:lnTo>
                    <a:lnTo>
                      <a:pt x="12" y="6"/>
                    </a:lnTo>
                    <a:lnTo>
                      <a:pt x="12" y="6"/>
                    </a:lnTo>
                    <a:lnTo>
                      <a:pt x="12" y="6"/>
                    </a:lnTo>
                    <a:lnTo>
                      <a:pt x="8" y="6"/>
                    </a:lnTo>
                    <a:lnTo>
                      <a:pt x="8" y="6"/>
                    </a:lnTo>
                    <a:lnTo>
                      <a:pt x="8" y="6"/>
                    </a:lnTo>
                    <a:lnTo>
                      <a:pt x="12" y="6"/>
                    </a:lnTo>
                    <a:lnTo>
                      <a:pt x="12" y="6"/>
                    </a:lnTo>
                    <a:lnTo>
                      <a:pt x="12" y="6"/>
                    </a:lnTo>
                    <a:lnTo>
                      <a:pt x="12" y="6"/>
                    </a:lnTo>
                    <a:lnTo>
                      <a:pt x="16" y="6"/>
                    </a:lnTo>
                    <a:lnTo>
                      <a:pt x="20" y="6"/>
                    </a:lnTo>
                    <a:lnTo>
                      <a:pt x="20" y="2"/>
                    </a:lnTo>
                    <a:lnTo>
                      <a:pt x="20" y="2"/>
                    </a:lnTo>
                    <a:lnTo>
                      <a:pt x="24" y="6"/>
                    </a:lnTo>
                    <a:lnTo>
                      <a:pt x="24" y="6"/>
                    </a:lnTo>
                    <a:lnTo>
                      <a:pt x="24" y="6"/>
                    </a:lnTo>
                    <a:lnTo>
                      <a:pt x="24" y="6"/>
                    </a:lnTo>
                    <a:lnTo>
                      <a:pt x="24" y="2"/>
                    </a:lnTo>
                    <a:lnTo>
                      <a:pt x="24" y="2"/>
                    </a:lnTo>
                    <a:lnTo>
                      <a:pt x="24" y="2"/>
                    </a:lnTo>
                    <a:lnTo>
                      <a:pt x="24" y="6"/>
                    </a:lnTo>
                    <a:lnTo>
                      <a:pt x="24" y="6"/>
                    </a:lnTo>
                    <a:lnTo>
                      <a:pt x="24" y="6"/>
                    </a:lnTo>
                    <a:lnTo>
                      <a:pt x="20" y="2"/>
                    </a:lnTo>
                    <a:lnTo>
                      <a:pt x="20" y="2"/>
                    </a:lnTo>
                    <a:lnTo>
                      <a:pt x="20" y="2"/>
                    </a:lnTo>
                    <a:lnTo>
                      <a:pt x="16" y="2"/>
                    </a:lnTo>
                    <a:lnTo>
                      <a:pt x="16" y="6"/>
                    </a:lnTo>
                    <a:lnTo>
                      <a:pt x="12" y="6"/>
                    </a:lnTo>
                    <a:lnTo>
                      <a:pt x="12" y="6"/>
                    </a:lnTo>
                    <a:lnTo>
                      <a:pt x="12" y="6"/>
                    </a:lnTo>
                    <a:lnTo>
                      <a:pt x="12" y="6"/>
                    </a:lnTo>
                    <a:lnTo>
                      <a:pt x="8" y="6"/>
                    </a:lnTo>
                    <a:lnTo>
                      <a:pt x="8" y="6"/>
                    </a:lnTo>
                    <a:lnTo>
                      <a:pt x="8" y="6"/>
                    </a:lnTo>
                    <a:lnTo>
                      <a:pt x="8" y="6"/>
                    </a:lnTo>
                    <a:lnTo>
                      <a:pt x="4" y="6"/>
                    </a:lnTo>
                    <a:lnTo>
                      <a:pt x="4" y="6"/>
                    </a:lnTo>
                    <a:lnTo>
                      <a:pt x="4" y="6"/>
                    </a:lnTo>
                    <a:lnTo>
                      <a:pt x="4" y="6"/>
                    </a:lnTo>
                    <a:lnTo>
                      <a:pt x="4" y="2"/>
                    </a:lnTo>
                    <a:lnTo>
                      <a:pt x="4" y="2"/>
                    </a:lnTo>
                    <a:lnTo>
                      <a:pt x="12" y="2"/>
                    </a:lnTo>
                    <a:lnTo>
                      <a:pt x="12" y="2"/>
                    </a:lnTo>
                    <a:lnTo>
                      <a:pt x="16" y="2"/>
                    </a:lnTo>
                    <a:lnTo>
                      <a:pt x="20" y="2"/>
                    </a:lnTo>
                    <a:lnTo>
                      <a:pt x="20" y="2"/>
                    </a:lnTo>
                    <a:lnTo>
                      <a:pt x="20" y="2"/>
                    </a:lnTo>
                    <a:lnTo>
                      <a:pt x="20" y="2"/>
                    </a:lnTo>
                    <a:lnTo>
                      <a:pt x="20" y="2"/>
                    </a:lnTo>
                    <a:lnTo>
                      <a:pt x="20" y="0"/>
                    </a:lnTo>
                    <a:lnTo>
                      <a:pt x="20" y="0"/>
                    </a:lnTo>
                    <a:lnTo>
                      <a:pt x="20" y="0"/>
                    </a:lnTo>
                    <a:lnTo>
                      <a:pt x="24" y="0"/>
                    </a:lnTo>
                    <a:lnTo>
                      <a:pt x="24" y="0"/>
                    </a:lnTo>
                    <a:lnTo>
                      <a:pt x="24" y="0"/>
                    </a:lnTo>
                    <a:lnTo>
                      <a:pt x="24" y="0"/>
                    </a:lnTo>
                    <a:lnTo>
                      <a:pt x="24" y="0"/>
                    </a:lnTo>
                    <a:lnTo>
                      <a:pt x="24" y="0"/>
                    </a:lnTo>
                    <a:lnTo>
                      <a:pt x="24" y="0"/>
                    </a:lnTo>
                    <a:lnTo>
                      <a:pt x="26" y="0"/>
                    </a:lnTo>
                    <a:lnTo>
                      <a:pt x="26" y="0"/>
                    </a:lnTo>
                    <a:lnTo>
                      <a:pt x="30" y="0"/>
                    </a:lnTo>
                    <a:lnTo>
                      <a:pt x="30" y="0"/>
                    </a:lnTo>
                    <a:lnTo>
                      <a:pt x="30" y="0"/>
                    </a:lnTo>
                    <a:lnTo>
                      <a:pt x="30" y="0"/>
                    </a:lnTo>
                    <a:lnTo>
                      <a:pt x="30" y="0"/>
                    </a:lnTo>
                    <a:lnTo>
                      <a:pt x="30" y="0"/>
                    </a:lnTo>
                    <a:lnTo>
                      <a:pt x="30" y="2"/>
                    </a:lnTo>
                    <a:lnTo>
                      <a:pt x="30" y="2"/>
                    </a:lnTo>
                    <a:lnTo>
                      <a:pt x="30" y="2"/>
                    </a:lnTo>
                    <a:lnTo>
                      <a:pt x="30" y="2"/>
                    </a:lnTo>
                    <a:lnTo>
                      <a:pt x="30" y="2"/>
                    </a:lnTo>
                    <a:lnTo>
                      <a:pt x="30" y="2"/>
                    </a:lnTo>
                    <a:lnTo>
                      <a:pt x="34" y="2"/>
                    </a:lnTo>
                    <a:lnTo>
                      <a:pt x="34" y="2"/>
                    </a:lnTo>
                    <a:lnTo>
                      <a:pt x="34" y="2"/>
                    </a:lnTo>
                    <a:lnTo>
                      <a:pt x="34" y="2"/>
                    </a:lnTo>
                    <a:lnTo>
                      <a:pt x="34" y="2"/>
                    </a:lnTo>
                    <a:lnTo>
                      <a:pt x="34" y="2"/>
                    </a:lnTo>
                    <a:lnTo>
                      <a:pt x="34" y="2"/>
                    </a:lnTo>
                    <a:lnTo>
                      <a:pt x="34" y="2"/>
                    </a:lnTo>
                    <a:lnTo>
                      <a:pt x="34" y="2"/>
                    </a:lnTo>
                    <a:lnTo>
                      <a:pt x="34" y="2"/>
                    </a:lnTo>
                    <a:lnTo>
                      <a:pt x="34" y="2"/>
                    </a:lnTo>
                    <a:lnTo>
                      <a:pt x="34" y="6"/>
                    </a:lnTo>
                    <a:lnTo>
                      <a:pt x="38" y="6"/>
                    </a:lnTo>
                    <a:lnTo>
                      <a:pt x="38" y="2"/>
                    </a:lnTo>
                    <a:lnTo>
                      <a:pt x="38" y="2"/>
                    </a:lnTo>
                    <a:lnTo>
                      <a:pt x="38" y="2"/>
                    </a:lnTo>
                    <a:lnTo>
                      <a:pt x="38" y="2"/>
                    </a:lnTo>
                    <a:lnTo>
                      <a:pt x="42" y="2"/>
                    </a:lnTo>
                    <a:lnTo>
                      <a:pt x="42" y="2"/>
                    </a:lnTo>
                    <a:lnTo>
                      <a:pt x="42" y="2"/>
                    </a:lnTo>
                    <a:lnTo>
                      <a:pt x="42" y="2"/>
                    </a:lnTo>
                    <a:lnTo>
                      <a:pt x="42" y="2"/>
                    </a:lnTo>
                    <a:lnTo>
                      <a:pt x="42" y="2"/>
                    </a:lnTo>
                    <a:lnTo>
                      <a:pt x="46" y="2"/>
                    </a:lnTo>
                    <a:lnTo>
                      <a:pt x="46" y="6"/>
                    </a:lnTo>
                    <a:lnTo>
                      <a:pt x="46" y="6"/>
                    </a:lnTo>
                    <a:lnTo>
                      <a:pt x="46" y="6"/>
                    </a:lnTo>
                    <a:lnTo>
                      <a:pt x="46" y="6"/>
                    </a:lnTo>
                    <a:lnTo>
                      <a:pt x="42" y="6"/>
                    </a:lnTo>
                    <a:lnTo>
                      <a:pt x="42" y="6"/>
                    </a:lnTo>
                    <a:lnTo>
                      <a:pt x="42" y="6"/>
                    </a:lnTo>
                    <a:lnTo>
                      <a:pt x="42" y="6"/>
                    </a:lnTo>
                    <a:lnTo>
                      <a:pt x="42" y="6"/>
                    </a:lnTo>
                    <a:lnTo>
                      <a:pt x="42" y="6"/>
                    </a:lnTo>
                    <a:lnTo>
                      <a:pt x="38" y="6"/>
                    </a:lnTo>
                    <a:lnTo>
                      <a:pt x="38" y="10"/>
                    </a:lnTo>
                    <a:lnTo>
                      <a:pt x="38" y="10"/>
                    </a:lnTo>
                    <a:lnTo>
                      <a:pt x="38" y="10"/>
                    </a:lnTo>
                    <a:lnTo>
                      <a:pt x="38" y="10"/>
                    </a:lnTo>
                    <a:lnTo>
                      <a:pt x="34" y="10"/>
                    </a:lnTo>
                    <a:lnTo>
                      <a:pt x="34" y="6"/>
                    </a:lnTo>
                    <a:lnTo>
                      <a:pt x="34" y="6"/>
                    </a:lnTo>
                    <a:lnTo>
                      <a:pt x="30" y="6"/>
                    </a:lnTo>
                    <a:lnTo>
                      <a:pt x="30" y="6"/>
                    </a:lnTo>
                    <a:lnTo>
                      <a:pt x="30" y="6"/>
                    </a:lnTo>
                    <a:lnTo>
                      <a:pt x="30" y="6"/>
                    </a:lnTo>
                    <a:lnTo>
                      <a:pt x="30" y="6"/>
                    </a:lnTo>
                    <a:lnTo>
                      <a:pt x="30" y="6"/>
                    </a:lnTo>
                    <a:lnTo>
                      <a:pt x="30" y="6"/>
                    </a:lnTo>
                    <a:lnTo>
                      <a:pt x="26" y="6"/>
                    </a:lnTo>
                    <a:lnTo>
                      <a:pt x="26" y="6"/>
                    </a:lnTo>
                    <a:lnTo>
                      <a:pt x="26" y="2"/>
                    </a:lnTo>
                    <a:lnTo>
                      <a:pt x="26" y="2"/>
                    </a:lnTo>
                    <a:lnTo>
                      <a:pt x="26" y="2"/>
                    </a:lnTo>
                    <a:lnTo>
                      <a:pt x="26" y="2"/>
                    </a:lnTo>
                    <a:lnTo>
                      <a:pt x="26" y="2"/>
                    </a:lnTo>
                    <a:lnTo>
                      <a:pt x="26" y="2"/>
                    </a:lnTo>
                    <a:lnTo>
                      <a:pt x="24" y="2"/>
                    </a:lnTo>
                    <a:lnTo>
                      <a:pt x="24" y="2"/>
                    </a:lnTo>
                    <a:lnTo>
                      <a:pt x="24" y="2"/>
                    </a:lnTo>
                    <a:lnTo>
                      <a:pt x="24" y="6"/>
                    </a:lnTo>
                    <a:lnTo>
                      <a:pt x="24" y="6"/>
                    </a:lnTo>
                    <a:lnTo>
                      <a:pt x="24" y="6"/>
                    </a:lnTo>
                    <a:lnTo>
                      <a:pt x="24" y="6"/>
                    </a:lnTo>
                    <a:lnTo>
                      <a:pt x="24" y="6"/>
                    </a:lnTo>
                    <a:lnTo>
                      <a:pt x="24" y="6"/>
                    </a:lnTo>
                    <a:lnTo>
                      <a:pt x="24" y="6"/>
                    </a:lnTo>
                    <a:lnTo>
                      <a:pt x="24" y="6"/>
                    </a:lnTo>
                    <a:lnTo>
                      <a:pt x="20" y="6"/>
                    </a:lnTo>
                    <a:lnTo>
                      <a:pt x="16" y="6"/>
                    </a:lnTo>
                    <a:lnTo>
                      <a:pt x="16" y="10"/>
                    </a:lnTo>
                    <a:lnTo>
                      <a:pt x="16" y="10"/>
                    </a:lnTo>
                    <a:lnTo>
                      <a:pt x="16" y="10"/>
                    </a:lnTo>
                    <a:lnTo>
                      <a:pt x="16" y="10"/>
                    </a:lnTo>
                    <a:lnTo>
                      <a:pt x="12" y="10"/>
                    </a:lnTo>
                    <a:lnTo>
                      <a:pt x="4" y="10"/>
                    </a:lnTo>
                    <a:lnTo>
                      <a:pt x="4" y="10"/>
                    </a:lnTo>
                    <a:lnTo>
                      <a:pt x="0" y="10"/>
                    </a:lnTo>
                    <a:lnTo>
                      <a:pt x="0" y="10"/>
                    </a:lnTo>
                    <a:lnTo>
                      <a:pt x="0" y="6"/>
                    </a:lnTo>
                    <a:lnTo>
                      <a:pt x="0" y="6"/>
                    </a:lnTo>
                    <a:lnTo>
                      <a:pt x="0" y="6"/>
                    </a:lnTo>
                    <a:lnTo>
                      <a:pt x="0" y="6"/>
                    </a:lnTo>
                    <a:lnTo>
                      <a:pt x="0" y="6"/>
                    </a:lnTo>
                    <a:lnTo>
                      <a:pt x="4" y="6"/>
                    </a:lnTo>
                    <a:lnTo>
                      <a:pt x="4" y="6"/>
                    </a:lnTo>
                    <a:lnTo>
                      <a:pt x="4" y="2"/>
                    </a:lnTo>
                    <a:lnTo>
                      <a:pt x="4" y="2"/>
                    </a:lnTo>
                    <a:lnTo>
                      <a:pt x="4" y="6"/>
                    </a:lnTo>
                    <a:lnTo>
                      <a:pt x="4" y="6"/>
                    </a:lnTo>
                    <a:lnTo>
                      <a:pt x="4"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5" name="Freeform 172">
                <a:extLst>
                  <a:ext uri="{FF2B5EF4-FFF2-40B4-BE49-F238E27FC236}">
                    <a16:creationId xmlns:a16="http://schemas.microsoft.com/office/drawing/2014/main" id="{62F72DAF-EC47-4D86-9A49-BB5A9B34DA7A}"/>
                  </a:ext>
                </a:extLst>
              </p:cNvPr>
              <p:cNvSpPr>
                <a:spLocks/>
              </p:cNvSpPr>
              <p:nvPr/>
            </p:nvSpPr>
            <p:spPr bwMode="auto">
              <a:xfrm>
                <a:off x="4347858" y="9691300"/>
                <a:ext cx="52277" cy="156833"/>
              </a:xfrm>
              <a:custGeom>
                <a:avLst/>
                <a:gdLst>
                  <a:gd name="T0" fmla="*/ 26 w 30"/>
                  <a:gd name="T1" fmla="*/ 68 h 90"/>
                  <a:gd name="T2" fmla="*/ 26 w 30"/>
                  <a:gd name="T3" fmla="*/ 74 h 90"/>
                  <a:gd name="T4" fmla="*/ 26 w 30"/>
                  <a:gd name="T5" fmla="*/ 78 h 90"/>
                  <a:gd name="T6" fmla="*/ 26 w 30"/>
                  <a:gd name="T7" fmla="*/ 78 h 90"/>
                  <a:gd name="T8" fmla="*/ 30 w 30"/>
                  <a:gd name="T9" fmla="*/ 82 h 90"/>
                  <a:gd name="T10" fmla="*/ 26 w 30"/>
                  <a:gd name="T11" fmla="*/ 86 h 90"/>
                  <a:gd name="T12" fmla="*/ 26 w 30"/>
                  <a:gd name="T13" fmla="*/ 86 h 90"/>
                  <a:gd name="T14" fmla="*/ 24 w 30"/>
                  <a:gd name="T15" fmla="*/ 86 h 90"/>
                  <a:gd name="T16" fmla="*/ 20 w 30"/>
                  <a:gd name="T17" fmla="*/ 86 h 90"/>
                  <a:gd name="T18" fmla="*/ 16 w 30"/>
                  <a:gd name="T19" fmla="*/ 82 h 90"/>
                  <a:gd name="T20" fmla="*/ 16 w 30"/>
                  <a:gd name="T21" fmla="*/ 82 h 90"/>
                  <a:gd name="T22" fmla="*/ 16 w 30"/>
                  <a:gd name="T23" fmla="*/ 78 h 90"/>
                  <a:gd name="T24" fmla="*/ 12 w 30"/>
                  <a:gd name="T25" fmla="*/ 78 h 90"/>
                  <a:gd name="T26" fmla="*/ 12 w 30"/>
                  <a:gd name="T27" fmla="*/ 70 h 90"/>
                  <a:gd name="T28" fmla="*/ 12 w 30"/>
                  <a:gd name="T29" fmla="*/ 68 h 90"/>
                  <a:gd name="T30" fmla="*/ 12 w 30"/>
                  <a:gd name="T31" fmla="*/ 64 h 90"/>
                  <a:gd name="T32" fmla="*/ 12 w 30"/>
                  <a:gd name="T33" fmla="*/ 64 h 90"/>
                  <a:gd name="T34" fmla="*/ 12 w 30"/>
                  <a:gd name="T35" fmla="*/ 52 h 90"/>
                  <a:gd name="T36" fmla="*/ 16 w 30"/>
                  <a:gd name="T37" fmla="*/ 48 h 90"/>
                  <a:gd name="T38" fmla="*/ 12 w 30"/>
                  <a:gd name="T39" fmla="*/ 48 h 90"/>
                  <a:gd name="T40" fmla="*/ 8 w 30"/>
                  <a:gd name="T41" fmla="*/ 42 h 90"/>
                  <a:gd name="T42" fmla="*/ 12 w 30"/>
                  <a:gd name="T43" fmla="*/ 42 h 90"/>
                  <a:gd name="T44" fmla="*/ 12 w 30"/>
                  <a:gd name="T45" fmla="*/ 38 h 90"/>
                  <a:gd name="T46" fmla="*/ 12 w 30"/>
                  <a:gd name="T47" fmla="*/ 30 h 90"/>
                  <a:gd name="T48" fmla="*/ 12 w 30"/>
                  <a:gd name="T49" fmla="*/ 30 h 90"/>
                  <a:gd name="T50" fmla="*/ 8 w 30"/>
                  <a:gd name="T51" fmla="*/ 30 h 90"/>
                  <a:gd name="T52" fmla="*/ 8 w 30"/>
                  <a:gd name="T53" fmla="*/ 26 h 90"/>
                  <a:gd name="T54" fmla="*/ 12 w 30"/>
                  <a:gd name="T55" fmla="*/ 18 h 90"/>
                  <a:gd name="T56" fmla="*/ 8 w 30"/>
                  <a:gd name="T57" fmla="*/ 18 h 90"/>
                  <a:gd name="T58" fmla="*/ 8 w 30"/>
                  <a:gd name="T59" fmla="*/ 16 h 90"/>
                  <a:gd name="T60" fmla="*/ 4 w 30"/>
                  <a:gd name="T61" fmla="*/ 12 h 90"/>
                  <a:gd name="T62" fmla="*/ 4 w 30"/>
                  <a:gd name="T63" fmla="*/ 8 h 90"/>
                  <a:gd name="T64" fmla="*/ 4 w 30"/>
                  <a:gd name="T65" fmla="*/ 4 h 90"/>
                  <a:gd name="T66" fmla="*/ 4 w 30"/>
                  <a:gd name="T67" fmla="*/ 4 h 90"/>
                  <a:gd name="T68" fmla="*/ 4 w 30"/>
                  <a:gd name="T69" fmla="*/ 0 h 90"/>
                  <a:gd name="T70" fmla="*/ 12 w 30"/>
                  <a:gd name="T71" fmla="*/ 4 h 90"/>
                  <a:gd name="T72" fmla="*/ 12 w 30"/>
                  <a:gd name="T73" fmla="*/ 4 h 90"/>
                  <a:gd name="T74" fmla="*/ 16 w 30"/>
                  <a:gd name="T75" fmla="*/ 4 h 90"/>
                  <a:gd name="T76" fmla="*/ 16 w 30"/>
                  <a:gd name="T77" fmla="*/ 8 h 90"/>
                  <a:gd name="T78" fmla="*/ 16 w 30"/>
                  <a:gd name="T79" fmla="*/ 12 h 90"/>
                  <a:gd name="T80" fmla="*/ 16 w 30"/>
                  <a:gd name="T81" fmla="*/ 12 h 90"/>
                  <a:gd name="T82" fmla="*/ 20 w 30"/>
                  <a:gd name="T83" fmla="*/ 18 h 90"/>
                  <a:gd name="T84" fmla="*/ 24 w 30"/>
                  <a:gd name="T85" fmla="*/ 22 h 90"/>
                  <a:gd name="T86" fmla="*/ 24 w 30"/>
                  <a:gd name="T87" fmla="*/ 30 h 90"/>
                  <a:gd name="T88" fmla="*/ 24 w 30"/>
                  <a:gd name="T89" fmla="*/ 30 h 90"/>
                  <a:gd name="T90" fmla="*/ 26 w 30"/>
                  <a:gd name="T91" fmla="*/ 34 h 90"/>
                  <a:gd name="T92" fmla="*/ 26 w 30"/>
                  <a:gd name="T93" fmla="*/ 34 h 90"/>
                  <a:gd name="T94" fmla="*/ 26 w 30"/>
                  <a:gd name="T95" fmla="*/ 42 h 90"/>
                  <a:gd name="T96" fmla="*/ 26 w 30"/>
                  <a:gd name="T97" fmla="*/ 48 h 90"/>
                  <a:gd name="T98" fmla="*/ 26 w 30"/>
                  <a:gd name="T9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90">
                    <a:moveTo>
                      <a:pt x="26" y="64"/>
                    </a:moveTo>
                    <a:lnTo>
                      <a:pt x="26" y="64"/>
                    </a:lnTo>
                    <a:lnTo>
                      <a:pt x="26" y="64"/>
                    </a:lnTo>
                    <a:lnTo>
                      <a:pt x="26" y="68"/>
                    </a:lnTo>
                    <a:lnTo>
                      <a:pt x="26" y="68"/>
                    </a:lnTo>
                    <a:lnTo>
                      <a:pt x="26" y="70"/>
                    </a:lnTo>
                    <a:lnTo>
                      <a:pt x="26" y="70"/>
                    </a:lnTo>
                    <a:lnTo>
                      <a:pt x="26" y="74"/>
                    </a:lnTo>
                    <a:lnTo>
                      <a:pt x="26" y="74"/>
                    </a:lnTo>
                    <a:lnTo>
                      <a:pt x="26" y="74"/>
                    </a:lnTo>
                    <a:lnTo>
                      <a:pt x="26" y="74"/>
                    </a:lnTo>
                    <a:lnTo>
                      <a:pt x="26" y="78"/>
                    </a:lnTo>
                    <a:lnTo>
                      <a:pt x="26" y="78"/>
                    </a:lnTo>
                    <a:lnTo>
                      <a:pt x="26" y="78"/>
                    </a:lnTo>
                    <a:lnTo>
                      <a:pt x="26" y="78"/>
                    </a:lnTo>
                    <a:lnTo>
                      <a:pt x="26" y="78"/>
                    </a:lnTo>
                    <a:lnTo>
                      <a:pt x="26" y="78"/>
                    </a:lnTo>
                    <a:lnTo>
                      <a:pt x="26" y="78"/>
                    </a:lnTo>
                    <a:lnTo>
                      <a:pt x="30" y="82"/>
                    </a:lnTo>
                    <a:lnTo>
                      <a:pt x="30" y="82"/>
                    </a:lnTo>
                    <a:lnTo>
                      <a:pt x="30" y="86"/>
                    </a:lnTo>
                    <a:lnTo>
                      <a:pt x="30" y="86"/>
                    </a:lnTo>
                    <a:lnTo>
                      <a:pt x="30" y="86"/>
                    </a:lnTo>
                    <a:lnTo>
                      <a:pt x="26" y="86"/>
                    </a:lnTo>
                    <a:lnTo>
                      <a:pt x="26" y="86"/>
                    </a:lnTo>
                    <a:lnTo>
                      <a:pt x="26" y="86"/>
                    </a:lnTo>
                    <a:lnTo>
                      <a:pt x="26" y="86"/>
                    </a:lnTo>
                    <a:lnTo>
                      <a:pt x="26" y="86"/>
                    </a:lnTo>
                    <a:lnTo>
                      <a:pt x="26" y="86"/>
                    </a:lnTo>
                    <a:lnTo>
                      <a:pt x="24" y="86"/>
                    </a:lnTo>
                    <a:lnTo>
                      <a:pt x="24" y="86"/>
                    </a:lnTo>
                    <a:lnTo>
                      <a:pt x="24" y="86"/>
                    </a:lnTo>
                    <a:lnTo>
                      <a:pt x="24" y="90"/>
                    </a:lnTo>
                    <a:lnTo>
                      <a:pt x="24" y="86"/>
                    </a:lnTo>
                    <a:lnTo>
                      <a:pt x="24" y="86"/>
                    </a:lnTo>
                    <a:lnTo>
                      <a:pt x="20" y="86"/>
                    </a:lnTo>
                    <a:lnTo>
                      <a:pt x="20" y="86"/>
                    </a:lnTo>
                    <a:lnTo>
                      <a:pt x="20" y="86"/>
                    </a:lnTo>
                    <a:lnTo>
                      <a:pt x="20" y="82"/>
                    </a:lnTo>
                    <a:lnTo>
                      <a:pt x="16" y="82"/>
                    </a:lnTo>
                    <a:lnTo>
                      <a:pt x="16" y="82"/>
                    </a:lnTo>
                    <a:lnTo>
                      <a:pt x="16" y="82"/>
                    </a:lnTo>
                    <a:lnTo>
                      <a:pt x="16" y="82"/>
                    </a:lnTo>
                    <a:lnTo>
                      <a:pt x="16" y="82"/>
                    </a:lnTo>
                    <a:lnTo>
                      <a:pt x="16" y="82"/>
                    </a:lnTo>
                    <a:lnTo>
                      <a:pt x="16" y="78"/>
                    </a:lnTo>
                    <a:lnTo>
                      <a:pt x="16" y="78"/>
                    </a:lnTo>
                    <a:lnTo>
                      <a:pt x="16" y="78"/>
                    </a:lnTo>
                    <a:lnTo>
                      <a:pt x="16" y="78"/>
                    </a:lnTo>
                    <a:lnTo>
                      <a:pt x="12" y="78"/>
                    </a:lnTo>
                    <a:lnTo>
                      <a:pt x="12" y="78"/>
                    </a:lnTo>
                    <a:lnTo>
                      <a:pt x="12" y="78"/>
                    </a:lnTo>
                    <a:lnTo>
                      <a:pt x="12" y="78"/>
                    </a:lnTo>
                    <a:lnTo>
                      <a:pt x="12" y="74"/>
                    </a:lnTo>
                    <a:lnTo>
                      <a:pt x="12" y="74"/>
                    </a:lnTo>
                    <a:lnTo>
                      <a:pt x="12" y="70"/>
                    </a:lnTo>
                    <a:lnTo>
                      <a:pt x="12" y="70"/>
                    </a:lnTo>
                    <a:lnTo>
                      <a:pt x="12" y="68"/>
                    </a:lnTo>
                    <a:lnTo>
                      <a:pt x="12" y="68"/>
                    </a:lnTo>
                    <a:lnTo>
                      <a:pt x="12" y="68"/>
                    </a:lnTo>
                    <a:lnTo>
                      <a:pt x="12" y="68"/>
                    </a:lnTo>
                    <a:lnTo>
                      <a:pt x="12" y="68"/>
                    </a:lnTo>
                    <a:lnTo>
                      <a:pt x="12" y="68"/>
                    </a:lnTo>
                    <a:lnTo>
                      <a:pt x="12" y="64"/>
                    </a:lnTo>
                    <a:lnTo>
                      <a:pt x="12" y="64"/>
                    </a:lnTo>
                    <a:lnTo>
                      <a:pt x="12" y="64"/>
                    </a:lnTo>
                    <a:lnTo>
                      <a:pt x="12" y="64"/>
                    </a:lnTo>
                    <a:lnTo>
                      <a:pt x="12" y="64"/>
                    </a:lnTo>
                    <a:lnTo>
                      <a:pt x="12" y="60"/>
                    </a:lnTo>
                    <a:lnTo>
                      <a:pt x="12" y="56"/>
                    </a:lnTo>
                    <a:lnTo>
                      <a:pt x="12" y="52"/>
                    </a:lnTo>
                    <a:lnTo>
                      <a:pt x="12" y="52"/>
                    </a:lnTo>
                    <a:lnTo>
                      <a:pt x="12" y="52"/>
                    </a:lnTo>
                    <a:lnTo>
                      <a:pt x="16" y="52"/>
                    </a:lnTo>
                    <a:lnTo>
                      <a:pt x="16" y="52"/>
                    </a:lnTo>
                    <a:lnTo>
                      <a:pt x="16" y="48"/>
                    </a:lnTo>
                    <a:lnTo>
                      <a:pt x="16" y="48"/>
                    </a:lnTo>
                    <a:lnTo>
                      <a:pt x="16" y="48"/>
                    </a:lnTo>
                    <a:lnTo>
                      <a:pt x="12" y="48"/>
                    </a:lnTo>
                    <a:lnTo>
                      <a:pt x="12" y="48"/>
                    </a:lnTo>
                    <a:lnTo>
                      <a:pt x="12" y="44"/>
                    </a:lnTo>
                    <a:lnTo>
                      <a:pt x="12" y="44"/>
                    </a:lnTo>
                    <a:lnTo>
                      <a:pt x="12" y="44"/>
                    </a:lnTo>
                    <a:lnTo>
                      <a:pt x="8" y="42"/>
                    </a:lnTo>
                    <a:lnTo>
                      <a:pt x="8" y="42"/>
                    </a:lnTo>
                    <a:lnTo>
                      <a:pt x="12" y="42"/>
                    </a:lnTo>
                    <a:lnTo>
                      <a:pt x="12" y="42"/>
                    </a:lnTo>
                    <a:lnTo>
                      <a:pt x="12" y="42"/>
                    </a:lnTo>
                    <a:lnTo>
                      <a:pt x="12" y="42"/>
                    </a:lnTo>
                    <a:lnTo>
                      <a:pt x="12" y="42"/>
                    </a:lnTo>
                    <a:lnTo>
                      <a:pt x="12" y="38"/>
                    </a:lnTo>
                    <a:lnTo>
                      <a:pt x="12" y="38"/>
                    </a:lnTo>
                    <a:lnTo>
                      <a:pt x="12" y="34"/>
                    </a:lnTo>
                    <a:lnTo>
                      <a:pt x="12" y="34"/>
                    </a:lnTo>
                    <a:lnTo>
                      <a:pt x="12" y="34"/>
                    </a:lnTo>
                    <a:lnTo>
                      <a:pt x="12" y="30"/>
                    </a:lnTo>
                    <a:lnTo>
                      <a:pt x="12" y="30"/>
                    </a:lnTo>
                    <a:lnTo>
                      <a:pt x="12" y="30"/>
                    </a:lnTo>
                    <a:lnTo>
                      <a:pt x="12" y="30"/>
                    </a:lnTo>
                    <a:lnTo>
                      <a:pt x="12" y="30"/>
                    </a:lnTo>
                    <a:lnTo>
                      <a:pt x="8" y="30"/>
                    </a:lnTo>
                    <a:lnTo>
                      <a:pt x="8" y="30"/>
                    </a:lnTo>
                    <a:lnTo>
                      <a:pt x="8" y="30"/>
                    </a:lnTo>
                    <a:lnTo>
                      <a:pt x="8" y="30"/>
                    </a:lnTo>
                    <a:lnTo>
                      <a:pt x="8" y="30"/>
                    </a:lnTo>
                    <a:lnTo>
                      <a:pt x="8" y="30"/>
                    </a:lnTo>
                    <a:lnTo>
                      <a:pt x="8" y="30"/>
                    </a:lnTo>
                    <a:lnTo>
                      <a:pt x="8" y="26"/>
                    </a:lnTo>
                    <a:lnTo>
                      <a:pt x="8" y="26"/>
                    </a:lnTo>
                    <a:lnTo>
                      <a:pt x="8" y="18"/>
                    </a:lnTo>
                    <a:lnTo>
                      <a:pt x="12" y="18"/>
                    </a:lnTo>
                    <a:lnTo>
                      <a:pt x="12" y="18"/>
                    </a:lnTo>
                    <a:lnTo>
                      <a:pt x="8" y="18"/>
                    </a:lnTo>
                    <a:lnTo>
                      <a:pt x="8" y="18"/>
                    </a:lnTo>
                    <a:lnTo>
                      <a:pt x="8" y="18"/>
                    </a:lnTo>
                    <a:lnTo>
                      <a:pt x="8" y="18"/>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18"/>
                    </a:lnTo>
                    <a:lnTo>
                      <a:pt x="20" y="18"/>
                    </a:lnTo>
                    <a:lnTo>
                      <a:pt x="20" y="18"/>
                    </a:lnTo>
                    <a:lnTo>
                      <a:pt x="24" y="18"/>
                    </a:lnTo>
                    <a:lnTo>
                      <a:pt x="24" y="18"/>
                    </a:lnTo>
                    <a:lnTo>
                      <a:pt x="24" y="22"/>
                    </a:lnTo>
                    <a:lnTo>
                      <a:pt x="24" y="22"/>
                    </a:lnTo>
                    <a:lnTo>
                      <a:pt x="24" y="26"/>
                    </a:lnTo>
                    <a:lnTo>
                      <a:pt x="24" y="26"/>
                    </a:lnTo>
                    <a:lnTo>
                      <a:pt x="24" y="30"/>
                    </a:lnTo>
                    <a:lnTo>
                      <a:pt x="24" y="30"/>
                    </a:lnTo>
                    <a:lnTo>
                      <a:pt x="24" y="30"/>
                    </a:lnTo>
                    <a:lnTo>
                      <a:pt x="24" y="30"/>
                    </a:lnTo>
                    <a:lnTo>
                      <a:pt x="24" y="30"/>
                    </a:lnTo>
                    <a:lnTo>
                      <a:pt x="24" y="30"/>
                    </a:lnTo>
                    <a:lnTo>
                      <a:pt x="24" y="34"/>
                    </a:lnTo>
                    <a:lnTo>
                      <a:pt x="24" y="34"/>
                    </a:lnTo>
                    <a:lnTo>
                      <a:pt x="24" y="34"/>
                    </a:lnTo>
                    <a:lnTo>
                      <a:pt x="26" y="34"/>
                    </a:lnTo>
                    <a:lnTo>
                      <a:pt x="26" y="34"/>
                    </a:lnTo>
                    <a:lnTo>
                      <a:pt x="26" y="34"/>
                    </a:lnTo>
                    <a:lnTo>
                      <a:pt x="26" y="34"/>
                    </a:lnTo>
                    <a:lnTo>
                      <a:pt x="26" y="34"/>
                    </a:lnTo>
                    <a:lnTo>
                      <a:pt x="26" y="38"/>
                    </a:lnTo>
                    <a:lnTo>
                      <a:pt x="26" y="38"/>
                    </a:lnTo>
                    <a:lnTo>
                      <a:pt x="26" y="42"/>
                    </a:lnTo>
                    <a:lnTo>
                      <a:pt x="26" y="42"/>
                    </a:lnTo>
                    <a:lnTo>
                      <a:pt x="26" y="44"/>
                    </a:lnTo>
                    <a:lnTo>
                      <a:pt x="26" y="48"/>
                    </a:lnTo>
                    <a:lnTo>
                      <a:pt x="26" y="48"/>
                    </a:lnTo>
                    <a:lnTo>
                      <a:pt x="26" y="48"/>
                    </a:lnTo>
                    <a:lnTo>
                      <a:pt x="26" y="56"/>
                    </a:lnTo>
                    <a:lnTo>
                      <a:pt x="26" y="60"/>
                    </a:lnTo>
                    <a:lnTo>
                      <a:pt x="26" y="64"/>
                    </a:lnTo>
                    <a:lnTo>
                      <a:pt x="26" y="64"/>
                    </a:lnTo>
                    <a:lnTo>
                      <a:pt x="26" y="64"/>
                    </a:lnTo>
                    <a:lnTo>
                      <a:pt x="26" y="64"/>
                    </a:lnTo>
                    <a:lnTo>
                      <a:pt x="26"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6" name="Freeform 173">
                <a:extLst>
                  <a:ext uri="{FF2B5EF4-FFF2-40B4-BE49-F238E27FC236}">
                    <a16:creationId xmlns:a16="http://schemas.microsoft.com/office/drawing/2014/main" id="{535074A5-4CE4-4EDC-8C70-0FD9969BABC1}"/>
                  </a:ext>
                </a:extLst>
              </p:cNvPr>
              <p:cNvSpPr>
                <a:spLocks noEditPoints="1"/>
              </p:cNvSpPr>
              <p:nvPr/>
            </p:nvSpPr>
            <p:spPr bwMode="auto">
              <a:xfrm>
                <a:off x="4536057" y="8872286"/>
                <a:ext cx="104555" cy="236991"/>
              </a:xfrm>
              <a:custGeom>
                <a:avLst/>
                <a:gdLst>
                  <a:gd name="T0" fmla="*/ 40 w 60"/>
                  <a:gd name="T1" fmla="*/ 12 h 136"/>
                  <a:gd name="T2" fmla="*/ 44 w 60"/>
                  <a:gd name="T3" fmla="*/ 12 h 136"/>
                  <a:gd name="T4" fmla="*/ 44 w 60"/>
                  <a:gd name="T5" fmla="*/ 8 h 136"/>
                  <a:gd name="T6" fmla="*/ 48 w 60"/>
                  <a:gd name="T7" fmla="*/ 8 h 136"/>
                  <a:gd name="T8" fmla="*/ 48 w 60"/>
                  <a:gd name="T9" fmla="*/ 14 h 136"/>
                  <a:gd name="T10" fmla="*/ 48 w 60"/>
                  <a:gd name="T11" fmla="*/ 18 h 136"/>
                  <a:gd name="T12" fmla="*/ 44 w 60"/>
                  <a:gd name="T13" fmla="*/ 18 h 136"/>
                  <a:gd name="T14" fmla="*/ 44 w 60"/>
                  <a:gd name="T15" fmla="*/ 30 h 136"/>
                  <a:gd name="T16" fmla="*/ 48 w 60"/>
                  <a:gd name="T17" fmla="*/ 34 h 136"/>
                  <a:gd name="T18" fmla="*/ 52 w 60"/>
                  <a:gd name="T19" fmla="*/ 34 h 136"/>
                  <a:gd name="T20" fmla="*/ 52 w 60"/>
                  <a:gd name="T21" fmla="*/ 42 h 136"/>
                  <a:gd name="T22" fmla="*/ 48 w 60"/>
                  <a:gd name="T23" fmla="*/ 52 h 136"/>
                  <a:gd name="T24" fmla="*/ 44 w 60"/>
                  <a:gd name="T25" fmla="*/ 56 h 136"/>
                  <a:gd name="T26" fmla="*/ 38 w 60"/>
                  <a:gd name="T27" fmla="*/ 60 h 136"/>
                  <a:gd name="T28" fmla="*/ 38 w 60"/>
                  <a:gd name="T29" fmla="*/ 64 h 136"/>
                  <a:gd name="T30" fmla="*/ 40 w 60"/>
                  <a:gd name="T31" fmla="*/ 72 h 136"/>
                  <a:gd name="T32" fmla="*/ 44 w 60"/>
                  <a:gd name="T33" fmla="*/ 72 h 136"/>
                  <a:gd name="T34" fmla="*/ 48 w 60"/>
                  <a:gd name="T35" fmla="*/ 74 h 136"/>
                  <a:gd name="T36" fmla="*/ 52 w 60"/>
                  <a:gd name="T37" fmla="*/ 72 h 136"/>
                  <a:gd name="T38" fmla="*/ 52 w 60"/>
                  <a:gd name="T39" fmla="*/ 74 h 136"/>
                  <a:gd name="T40" fmla="*/ 56 w 60"/>
                  <a:gd name="T41" fmla="*/ 78 h 136"/>
                  <a:gd name="T42" fmla="*/ 60 w 60"/>
                  <a:gd name="T43" fmla="*/ 82 h 136"/>
                  <a:gd name="T44" fmla="*/ 60 w 60"/>
                  <a:gd name="T45" fmla="*/ 90 h 136"/>
                  <a:gd name="T46" fmla="*/ 60 w 60"/>
                  <a:gd name="T47" fmla="*/ 94 h 136"/>
                  <a:gd name="T48" fmla="*/ 48 w 60"/>
                  <a:gd name="T49" fmla="*/ 102 h 136"/>
                  <a:gd name="T50" fmla="*/ 44 w 60"/>
                  <a:gd name="T51" fmla="*/ 106 h 136"/>
                  <a:gd name="T52" fmla="*/ 38 w 60"/>
                  <a:gd name="T53" fmla="*/ 108 h 136"/>
                  <a:gd name="T54" fmla="*/ 40 w 60"/>
                  <a:gd name="T55" fmla="*/ 124 h 136"/>
                  <a:gd name="T56" fmla="*/ 34 w 60"/>
                  <a:gd name="T57" fmla="*/ 132 h 136"/>
                  <a:gd name="T58" fmla="*/ 30 w 60"/>
                  <a:gd name="T59" fmla="*/ 124 h 136"/>
                  <a:gd name="T60" fmla="*/ 22 w 60"/>
                  <a:gd name="T61" fmla="*/ 102 h 136"/>
                  <a:gd name="T62" fmla="*/ 14 w 60"/>
                  <a:gd name="T63" fmla="*/ 90 h 136"/>
                  <a:gd name="T64" fmla="*/ 10 w 60"/>
                  <a:gd name="T65" fmla="*/ 82 h 136"/>
                  <a:gd name="T66" fmla="*/ 4 w 60"/>
                  <a:gd name="T67" fmla="*/ 78 h 136"/>
                  <a:gd name="T68" fmla="*/ 4 w 60"/>
                  <a:gd name="T69" fmla="*/ 68 h 136"/>
                  <a:gd name="T70" fmla="*/ 4 w 60"/>
                  <a:gd name="T71" fmla="*/ 64 h 136"/>
                  <a:gd name="T72" fmla="*/ 4 w 60"/>
                  <a:gd name="T73" fmla="*/ 60 h 136"/>
                  <a:gd name="T74" fmla="*/ 10 w 60"/>
                  <a:gd name="T75" fmla="*/ 52 h 136"/>
                  <a:gd name="T76" fmla="*/ 10 w 60"/>
                  <a:gd name="T77" fmla="*/ 48 h 136"/>
                  <a:gd name="T78" fmla="*/ 14 w 60"/>
                  <a:gd name="T79" fmla="*/ 42 h 136"/>
                  <a:gd name="T80" fmla="*/ 14 w 60"/>
                  <a:gd name="T81" fmla="*/ 34 h 136"/>
                  <a:gd name="T82" fmla="*/ 10 w 60"/>
                  <a:gd name="T83" fmla="*/ 30 h 136"/>
                  <a:gd name="T84" fmla="*/ 14 w 60"/>
                  <a:gd name="T85" fmla="*/ 22 h 136"/>
                  <a:gd name="T86" fmla="*/ 10 w 60"/>
                  <a:gd name="T87" fmla="*/ 14 h 136"/>
                  <a:gd name="T88" fmla="*/ 10 w 60"/>
                  <a:gd name="T89" fmla="*/ 14 h 136"/>
                  <a:gd name="T90" fmla="*/ 18 w 60"/>
                  <a:gd name="T91" fmla="*/ 8 h 136"/>
                  <a:gd name="T92" fmla="*/ 22 w 60"/>
                  <a:gd name="T93" fmla="*/ 8 h 136"/>
                  <a:gd name="T94" fmla="*/ 22 w 60"/>
                  <a:gd name="T95" fmla="*/ 4 h 136"/>
                  <a:gd name="T96" fmla="*/ 34 w 60"/>
                  <a:gd name="T97" fmla="*/ 0 h 136"/>
                  <a:gd name="T98" fmla="*/ 34 w 60"/>
                  <a:gd name="T99" fmla="*/ 4 h 136"/>
                  <a:gd name="T100" fmla="*/ 40 w 60"/>
                  <a:gd name="T101" fmla="*/ 4 h 136"/>
                  <a:gd name="T102" fmla="*/ 40 w 60"/>
                  <a:gd name="T103" fmla="*/ 8 h 136"/>
                  <a:gd name="T104" fmla="*/ 52 w 60"/>
                  <a:gd name="T105" fmla="*/ 52 h 136"/>
                  <a:gd name="T106" fmla="*/ 56 w 60"/>
                  <a:gd name="T107" fmla="*/ 48 h 136"/>
                  <a:gd name="T108" fmla="*/ 52 w 60"/>
                  <a:gd name="T109" fmla="*/ 52 h 136"/>
                  <a:gd name="T110" fmla="*/ 48 w 60"/>
                  <a:gd name="T111" fmla="*/ 68 h 136"/>
                  <a:gd name="T112" fmla="*/ 48 w 60"/>
                  <a:gd name="T113" fmla="*/ 68 h 136"/>
                  <a:gd name="T114" fmla="*/ 48 w 60"/>
                  <a:gd name="T115" fmla="*/ 68 h 136"/>
                  <a:gd name="T116" fmla="*/ 52 w 60"/>
                  <a:gd name="T117" fmla="*/ 68 h 136"/>
                  <a:gd name="T118" fmla="*/ 48 w 60"/>
                  <a:gd name="T11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136">
                    <a:moveTo>
                      <a:pt x="40" y="8"/>
                    </a:moveTo>
                    <a:lnTo>
                      <a:pt x="40" y="8"/>
                    </a:lnTo>
                    <a:lnTo>
                      <a:pt x="40" y="12"/>
                    </a:lnTo>
                    <a:lnTo>
                      <a:pt x="40" y="12"/>
                    </a:lnTo>
                    <a:lnTo>
                      <a:pt x="40" y="12"/>
                    </a:lnTo>
                    <a:lnTo>
                      <a:pt x="40" y="12"/>
                    </a:lnTo>
                    <a:lnTo>
                      <a:pt x="40" y="12"/>
                    </a:lnTo>
                    <a:lnTo>
                      <a:pt x="40" y="12"/>
                    </a:lnTo>
                    <a:lnTo>
                      <a:pt x="40" y="12"/>
                    </a:lnTo>
                    <a:lnTo>
                      <a:pt x="40" y="12"/>
                    </a:lnTo>
                    <a:lnTo>
                      <a:pt x="40" y="12"/>
                    </a:lnTo>
                    <a:lnTo>
                      <a:pt x="40" y="12"/>
                    </a:lnTo>
                    <a:lnTo>
                      <a:pt x="40" y="12"/>
                    </a:lnTo>
                    <a:lnTo>
                      <a:pt x="44" y="12"/>
                    </a:lnTo>
                    <a:lnTo>
                      <a:pt x="44" y="12"/>
                    </a:lnTo>
                    <a:lnTo>
                      <a:pt x="44" y="12"/>
                    </a:lnTo>
                    <a:lnTo>
                      <a:pt x="44" y="12"/>
                    </a:lnTo>
                    <a:lnTo>
                      <a:pt x="44" y="12"/>
                    </a:lnTo>
                    <a:lnTo>
                      <a:pt x="44" y="12"/>
                    </a:lnTo>
                    <a:lnTo>
                      <a:pt x="44" y="12"/>
                    </a:lnTo>
                    <a:lnTo>
                      <a:pt x="44" y="8"/>
                    </a:lnTo>
                    <a:lnTo>
                      <a:pt x="44" y="8"/>
                    </a:lnTo>
                    <a:lnTo>
                      <a:pt x="44" y="8"/>
                    </a:lnTo>
                    <a:lnTo>
                      <a:pt x="48" y="8"/>
                    </a:lnTo>
                    <a:lnTo>
                      <a:pt x="48" y="8"/>
                    </a:lnTo>
                    <a:lnTo>
                      <a:pt x="48" y="8"/>
                    </a:lnTo>
                    <a:lnTo>
                      <a:pt x="48" y="8"/>
                    </a:lnTo>
                    <a:lnTo>
                      <a:pt x="48" y="8"/>
                    </a:lnTo>
                    <a:lnTo>
                      <a:pt x="52" y="4"/>
                    </a:lnTo>
                    <a:lnTo>
                      <a:pt x="52" y="8"/>
                    </a:lnTo>
                    <a:lnTo>
                      <a:pt x="52" y="8"/>
                    </a:lnTo>
                    <a:lnTo>
                      <a:pt x="52" y="12"/>
                    </a:lnTo>
                    <a:lnTo>
                      <a:pt x="52" y="12"/>
                    </a:lnTo>
                    <a:lnTo>
                      <a:pt x="52" y="12"/>
                    </a:lnTo>
                    <a:lnTo>
                      <a:pt x="48" y="14"/>
                    </a:lnTo>
                    <a:lnTo>
                      <a:pt x="48" y="14"/>
                    </a:lnTo>
                    <a:lnTo>
                      <a:pt x="48" y="14"/>
                    </a:lnTo>
                    <a:lnTo>
                      <a:pt x="48" y="14"/>
                    </a:lnTo>
                    <a:lnTo>
                      <a:pt x="48" y="14"/>
                    </a:lnTo>
                    <a:lnTo>
                      <a:pt x="48" y="18"/>
                    </a:lnTo>
                    <a:lnTo>
                      <a:pt x="48" y="18"/>
                    </a:lnTo>
                    <a:lnTo>
                      <a:pt x="48" y="18"/>
                    </a:lnTo>
                    <a:lnTo>
                      <a:pt x="44" y="18"/>
                    </a:lnTo>
                    <a:lnTo>
                      <a:pt x="44" y="18"/>
                    </a:lnTo>
                    <a:lnTo>
                      <a:pt x="44" y="18"/>
                    </a:lnTo>
                    <a:lnTo>
                      <a:pt x="44" y="18"/>
                    </a:lnTo>
                    <a:lnTo>
                      <a:pt x="44" y="18"/>
                    </a:lnTo>
                    <a:lnTo>
                      <a:pt x="44" y="18"/>
                    </a:lnTo>
                    <a:lnTo>
                      <a:pt x="44" y="18"/>
                    </a:lnTo>
                    <a:lnTo>
                      <a:pt x="44" y="22"/>
                    </a:lnTo>
                    <a:lnTo>
                      <a:pt x="44" y="22"/>
                    </a:lnTo>
                    <a:lnTo>
                      <a:pt x="44" y="22"/>
                    </a:lnTo>
                    <a:lnTo>
                      <a:pt x="44" y="26"/>
                    </a:lnTo>
                    <a:lnTo>
                      <a:pt x="44" y="26"/>
                    </a:lnTo>
                    <a:lnTo>
                      <a:pt x="44" y="30"/>
                    </a:lnTo>
                    <a:lnTo>
                      <a:pt x="44" y="30"/>
                    </a:lnTo>
                    <a:lnTo>
                      <a:pt x="48" y="30"/>
                    </a:lnTo>
                    <a:lnTo>
                      <a:pt x="48" y="30"/>
                    </a:lnTo>
                    <a:lnTo>
                      <a:pt x="48" y="30"/>
                    </a:lnTo>
                    <a:lnTo>
                      <a:pt x="48" y="30"/>
                    </a:lnTo>
                    <a:lnTo>
                      <a:pt x="48" y="30"/>
                    </a:lnTo>
                    <a:lnTo>
                      <a:pt x="48" y="34"/>
                    </a:lnTo>
                    <a:lnTo>
                      <a:pt x="48" y="34"/>
                    </a:lnTo>
                    <a:lnTo>
                      <a:pt x="48" y="34"/>
                    </a:lnTo>
                    <a:lnTo>
                      <a:pt x="52" y="34"/>
                    </a:lnTo>
                    <a:lnTo>
                      <a:pt x="52" y="34"/>
                    </a:lnTo>
                    <a:lnTo>
                      <a:pt x="52" y="34"/>
                    </a:lnTo>
                    <a:lnTo>
                      <a:pt x="52" y="34"/>
                    </a:lnTo>
                    <a:lnTo>
                      <a:pt x="52" y="34"/>
                    </a:lnTo>
                    <a:lnTo>
                      <a:pt x="52" y="34"/>
                    </a:lnTo>
                    <a:lnTo>
                      <a:pt x="52" y="38"/>
                    </a:lnTo>
                    <a:lnTo>
                      <a:pt x="52" y="38"/>
                    </a:lnTo>
                    <a:lnTo>
                      <a:pt x="52" y="38"/>
                    </a:lnTo>
                    <a:lnTo>
                      <a:pt x="52" y="42"/>
                    </a:lnTo>
                    <a:lnTo>
                      <a:pt x="52" y="42"/>
                    </a:lnTo>
                    <a:lnTo>
                      <a:pt x="52" y="42"/>
                    </a:lnTo>
                    <a:lnTo>
                      <a:pt x="52" y="42"/>
                    </a:lnTo>
                    <a:lnTo>
                      <a:pt x="52" y="42"/>
                    </a:lnTo>
                    <a:lnTo>
                      <a:pt x="52" y="42"/>
                    </a:lnTo>
                    <a:lnTo>
                      <a:pt x="52" y="44"/>
                    </a:lnTo>
                    <a:lnTo>
                      <a:pt x="52" y="44"/>
                    </a:lnTo>
                    <a:lnTo>
                      <a:pt x="48" y="48"/>
                    </a:lnTo>
                    <a:lnTo>
                      <a:pt x="48" y="48"/>
                    </a:lnTo>
                    <a:lnTo>
                      <a:pt x="48" y="52"/>
                    </a:lnTo>
                    <a:lnTo>
                      <a:pt x="48" y="52"/>
                    </a:lnTo>
                    <a:lnTo>
                      <a:pt x="48" y="52"/>
                    </a:lnTo>
                    <a:lnTo>
                      <a:pt x="44" y="52"/>
                    </a:lnTo>
                    <a:lnTo>
                      <a:pt x="44" y="52"/>
                    </a:lnTo>
                    <a:lnTo>
                      <a:pt x="44" y="52"/>
                    </a:lnTo>
                    <a:lnTo>
                      <a:pt x="44" y="52"/>
                    </a:lnTo>
                    <a:lnTo>
                      <a:pt x="44" y="56"/>
                    </a:lnTo>
                    <a:lnTo>
                      <a:pt x="40" y="56"/>
                    </a:lnTo>
                    <a:lnTo>
                      <a:pt x="40" y="56"/>
                    </a:lnTo>
                    <a:lnTo>
                      <a:pt x="40" y="56"/>
                    </a:lnTo>
                    <a:lnTo>
                      <a:pt x="40" y="56"/>
                    </a:lnTo>
                    <a:lnTo>
                      <a:pt x="38" y="56"/>
                    </a:lnTo>
                    <a:lnTo>
                      <a:pt x="38" y="60"/>
                    </a:lnTo>
                    <a:lnTo>
                      <a:pt x="38" y="60"/>
                    </a:lnTo>
                    <a:lnTo>
                      <a:pt x="38" y="60"/>
                    </a:lnTo>
                    <a:lnTo>
                      <a:pt x="38" y="60"/>
                    </a:lnTo>
                    <a:lnTo>
                      <a:pt x="38" y="60"/>
                    </a:lnTo>
                    <a:lnTo>
                      <a:pt x="38" y="64"/>
                    </a:lnTo>
                    <a:lnTo>
                      <a:pt x="38" y="64"/>
                    </a:lnTo>
                    <a:lnTo>
                      <a:pt x="38" y="64"/>
                    </a:lnTo>
                    <a:lnTo>
                      <a:pt x="38" y="64"/>
                    </a:lnTo>
                    <a:lnTo>
                      <a:pt x="38" y="64"/>
                    </a:lnTo>
                    <a:lnTo>
                      <a:pt x="38" y="64"/>
                    </a:lnTo>
                    <a:lnTo>
                      <a:pt x="40" y="68"/>
                    </a:lnTo>
                    <a:lnTo>
                      <a:pt x="40" y="68"/>
                    </a:lnTo>
                    <a:lnTo>
                      <a:pt x="40" y="68"/>
                    </a:lnTo>
                    <a:lnTo>
                      <a:pt x="40" y="72"/>
                    </a:lnTo>
                    <a:lnTo>
                      <a:pt x="40" y="72"/>
                    </a:lnTo>
                    <a:lnTo>
                      <a:pt x="40" y="72"/>
                    </a:lnTo>
                    <a:lnTo>
                      <a:pt x="44" y="72"/>
                    </a:lnTo>
                    <a:lnTo>
                      <a:pt x="44" y="72"/>
                    </a:lnTo>
                    <a:lnTo>
                      <a:pt x="44" y="72"/>
                    </a:lnTo>
                    <a:lnTo>
                      <a:pt x="44" y="72"/>
                    </a:lnTo>
                    <a:lnTo>
                      <a:pt x="44" y="72"/>
                    </a:lnTo>
                    <a:lnTo>
                      <a:pt x="44" y="72"/>
                    </a:lnTo>
                    <a:lnTo>
                      <a:pt x="48" y="68"/>
                    </a:lnTo>
                    <a:lnTo>
                      <a:pt x="48" y="68"/>
                    </a:lnTo>
                    <a:lnTo>
                      <a:pt x="48" y="72"/>
                    </a:lnTo>
                    <a:lnTo>
                      <a:pt x="48" y="72"/>
                    </a:lnTo>
                    <a:lnTo>
                      <a:pt x="48" y="72"/>
                    </a:lnTo>
                    <a:lnTo>
                      <a:pt x="48" y="72"/>
                    </a:lnTo>
                    <a:lnTo>
                      <a:pt x="48" y="74"/>
                    </a:lnTo>
                    <a:lnTo>
                      <a:pt x="48" y="74"/>
                    </a:lnTo>
                    <a:lnTo>
                      <a:pt x="48" y="72"/>
                    </a:lnTo>
                    <a:lnTo>
                      <a:pt x="48" y="72"/>
                    </a:lnTo>
                    <a:lnTo>
                      <a:pt x="48" y="72"/>
                    </a:lnTo>
                    <a:lnTo>
                      <a:pt x="48" y="72"/>
                    </a:lnTo>
                    <a:lnTo>
                      <a:pt x="48" y="72"/>
                    </a:lnTo>
                    <a:lnTo>
                      <a:pt x="52" y="72"/>
                    </a:lnTo>
                    <a:lnTo>
                      <a:pt x="52" y="72"/>
                    </a:lnTo>
                    <a:lnTo>
                      <a:pt x="52" y="72"/>
                    </a:lnTo>
                    <a:lnTo>
                      <a:pt x="52" y="72"/>
                    </a:lnTo>
                    <a:lnTo>
                      <a:pt x="52" y="72"/>
                    </a:lnTo>
                    <a:lnTo>
                      <a:pt x="52" y="72"/>
                    </a:lnTo>
                    <a:lnTo>
                      <a:pt x="52" y="72"/>
                    </a:lnTo>
                    <a:lnTo>
                      <a:pt x="52" y="74"/>
                    </a:lnTo>
                    <a:lnTo>
                      <a:pt x="52" y="74"/>
                    </a:lnTo>
                    <a:lnTo>
                      <a:pt x="52" y="74"/>
                    </a:lnTo>
                    <a:lnTo>
                      <a:pt x="52" y="78"/>
                    </a:lnTo>
                    <a:lnTo>
                      <a:pt x="52" y="78"/>
                    </a:lnTo>
                    <a:lnTo>
                      <a:pt x="56" y="78"/>
                    </a:lnTo>
                    <a:lnTo>
                      <a:pt x="56" y="78"/>
                    </a:lnTo>
                    <a:lnTo>
                      <a:pt x="56" y="78"/>
                    </a:lnTo>
                    <a:lnTo>
                      <a:pt x="60" y="78"/>
                    </a:lnTo>
                    <a:lnTo>
                      <a:pt x="60" y="78"/>
                    </a:lnTo>
                    <a:lnTo>
                      <a:pt x="60" y="78"/>
                    </a:lnTo>
                    <a:lnTo>
                      <a:pt x="60" y="78"/>
                    </a:lnTo>
                    <a:lnTo>
                      <a:pt x="60" y="82"/>
                    </a:lnTo>
                    <a:lnTo>
                      <a:pt x="60" y="82"/>
                    </a:lnTo>
                    <a:lnTo>
                      <a:pt x="60" y="82"/>
                    </a:lnTo>
                    <a:lnTo>
                      <a:pt x="60" y="82"/>
                    </a:lnTo>
                    <a:lnTo>
                      <a:pt x="60" y="86"/>
                    </a:lnTo>
                    <a:lnTo>
                      <a:pt x="60"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2" y="98"/>
                    </a:lnTo>
                    <a:lnTo>
                      <a:pt x="52" y="98"/>
                    </a:lnTo>
                    <a:lnTo>
                      <a:pt x="52" y="98"/>
                    </a:lnTo>
                    <a:lnTo>
                      <a:pt x="48" y="98"/>
                    </a:lnTo>
                    <a:lnTo>
                      <a:pt x="48" y="102"/>
                    </a:lnTo>
                    <a:lnTo>
                      <a:pt x="48" y="102"/>
                    </a:lnTo>
                    <a:lnTo>
                      <a:pt x="48" y="102"/>
                    </a:lnTo>
                    <a:lnTo>
                      <a:pt x="48" y="102"/>
                    </a:lnTo>
                    <a:lnTo>
                      <a:pt x="44" y="106"/>
                    </a:lnTo>
                    <a:lnTo>
                      <a:pt x="44" y="106"/>
                    </a:lnTo>
                    <a:lnTo>
                      <a:pt x="44" y="106"/>
                    </a:lnTo>
                    <a:lnTo>
                      <a:pt x="44" y="106"/>
                    </a:lnTo>
                    <a:lnTo>
                      <a:pt x="44" y="106"/>
                    </a:lnTo>
                    <a:lnTo>
                      <a:pt x="44" y="106"/>
                    </a:lnTo>
                    <a:lnTo>
                      <a:pt x="40" y="106"/>
                    </a:lnTo>
                    <a:lnTo>
                      <a:pt x="40" y="106"/>
                    </a:lnTo>
                    <a:lnTo>
                      <a:pt x="40" y="106"/>
                    </a:lnTo>
                    <a:lnTo>
                      <a:pt x="40" y="106"/>
                    </a:lnTo>
                    <a:lnTo>
                      <a:pt x="38" y="108"/>
                    </a:lnTo>
                    <a:lnTo>
                      <a:pt x="38" y="112"/>
                    </a:lnTo>
                    <a:lnTo>
                      <a:pt x="40" y="112"/>
                    </a:lnTo>
                    <a:lnTo>
                      <a:pt x="40" y="116"/>
                    </a:lnTo>
                    <a:lnTo>
                      <a:pt x="40" y="120"/>
                    </a:lnTo>
                    <a:lnTo>
                      <a:pt x="40" y="120"/>
                    </a:lnTo>
                    <a:lnTo>
                      <a:pt x="40" y="124"/>
                    </a:lnTo>
                    <a:lnTo>
                      <a:pt x="40" y="124"/>
                    </a:lnTo>
                    <a:lnTo>
                      <a:pt x="40" y="124"/>
                    </a:lnTo>
                    <a:lnTo>
                      <a:pt x="38" y="128"/>
                    </a:lnTo>
                    <a:lnTo>
                      <a:pt x="38" y="132"/>
                    </a:lnTo>
                    <a:lnTo>
                      <a:pt x="38" y="132"/>
                    </a:lnTo>
                    <a:lnTo>
                      <a:pt x="34" y="132"/>
                    </a:lnTo>
                    <a:lnTo>
                      <a:pt x="34" y="132"/>
                    </a:lnTo>
                    <a:lnTo>
                      <a:pt x="34" y="132"/>
                    </a:lnTo>
                    <a:lnTo>
                      <a:pt x="34" y="132"/>
                    </a:lnTo>
                    <a:lnTo>
                      <a:pt x="30" y="136"/>
                    </a:lnTo>
                    <a:lnTo>
                      <a:pt x="30" y="136"/>
                    </a:lnTo>
                    <a:lnTo>
                      <a:pt x="30" y="132"/>
                    </a:lnTo>
                    <a:lnTo>
                      <a:pt x="30" y="128"/>
                    </a:lnTo>
                    <a:lnTo>
                      <a:pt x="30" y="128"/>
                    </a:lnTo>
                    <a:lnTo>
                      <a:pt x="30" y="124"/>
                    </a:lnTo>
                    <a:lnTo>
                      <a:pt x="26" y="120"/>
                    </a:lnTo>
                    <a:lnTo>
                      <a:pt x="26" y="116"/>
                    </a:lnTo>
                    <a:lnTo>
                      <a:pt x="26" y="108"/>
                    </a:lnTo>
                    <a:lnTo>
                      <a:pt x="26" y="108"/>
                    </a:lnTo>
                    <a:lnTo>
                      <a:pt x="26" y="102"/>
                    </a:lnTo>
                    <a:lnTo>
                      <a:pt x="22" y="102"/>
                    </a:lnTo>
                    <a:lnTo>
                      <a:pt x="22" y="102"/>
                    </a:lnTo>
                    <a:lnTo>
                      <a:pt x="22" y="98"/>
                    </a:lnTo>
                    <a:lnTo>
                      <a:pt x="22" y="98"/>
                    </a:lnTo>
                    <a:lnTo>
                      <a:pt x="18" y="94"/>
                    </a:lnTo>
                    <a:lnTo>
                      <a:pt x="14" y="94"/>
                    </a:lnTo>
                    <a:lnTo>
                      <a:pt x="14" y="94"/>
                    </a:lnTo>
                    <a:lnTo>
                      <a:pt x="14" y="90"/>
                    </a:lnTo>
                    <a:lnTo>
                      <a:pt x="14" y="90"/>
                    </a:lnTo>
                    <a:lnTo>
                      <a:pt x="14" y="90"/>
                    </a:lnTo>
                    <a:lnTo>
                      <a:pt x="14" y="86"/>
                    </a:lnTo>
                    <a:lnTo>
                      <a:pt x="14" y="86"/>
                    </a:lnTo>
                    <a:lnTo>
                      <a:pt x="14" y="86"/>
                    </a:lnTo>
                    <a:lnTo>
                      <a:pt x="14" y="86"/>
                    </a:lnTo>
                    <a:lnTo>
                      <a:pt x="10" y="86"/>
                    </a:lnTo>
                    <a:lnTo>
                      <a:pt x="10" y="82"/>
                    </a:lnTo>
                    <a:lnTo>
                      <a:pt x="10" y="78"/>
                    </a:lnTo>
                    <a:lnTo>
                      <a:pt x="10" y="78"/>
                    </a:lnTo>
                    <a:lnTo>
                      <a:pt x="6" y="78"/>
                    </a:lnTo>
                    <a:lnTo>
                      <a:pt x="4" y="78"/>
                    </a:lnTo>
                    <a:lnTo>
                      <a:pt x="4" y="78"/>
                    </a:lnTo>
                    <a:lnTo>
                      <a:pt x="4" y="78"/>
                    </a:lnTo>
                    <a:lnTo>
                      <a:pt x="4" y="78"/>
                    </a:lnTo>
                    <a:lnTo>
                      <a:pt x="4" y="74"/>
                    </a:lnTo>
                    <a:lnTo>
                      <a:pt x="4" y="74"/>
                    </a:lnTo>
                    <a:lnTo>
                      <a:pt x="4" y="74"/>
                    </a:lnTo>
                    <a:lnTo>
                      <a:pt x="4" y="74"/>
                    </a:lnTo>
                    <a:lnTo>
                      <a:pt x="4" y="72"/>
                    </a:lnTo>
                    <a:lnTo>
                      <a:pt x="4" y="72"/>
                    </a:lnTo>
                    <a:lnTo>
                      <a:pt x="4" y="68"/>
                    </a:lnTo>
                    <a:lnTo>
                      <a:pt x="0" y="68"/>
                    </a:lnTo>
                    <a:lnTo>
                      <a:pt x="0" y="64"/>
                    </a:lnTo>
                    <a:lnTo>
                      <a:pt x="0" y="64"/>
                    </a:lnTo>
                    <a:lnTo>
                      <a:pt x="0" y="64"/>
                    </a:lnTo>
                    <a:lnTo>
                      <a:pt x="4" y="64"/>
                    </a:lnTo>
                    <a:lnTo>
                      <a:pt x="4" y="64"/>
                    </a:lnTo>
                    <a:lnTo>
                      <a:pt x="4" y="64"/>
                    </a:lnTo>
                    <a:lnTo>
                      <a:pt x="4" y="60"/>
                    </a:lnTo>
                    <a:lnTo>
                      <a:pt x="4" y="60"/>
                    </a:lnTo>
                    <a:lnTo>
                      <a:pt x="4" y="60"/>
                    </a:lnTo>
                    <a:lnTo>
                      <a:pt x="4" y="60"/>
                    </a:lnTo>
                    <a:lnTo>
                      <a:pt x="4" y="60"/>
                    </a:lnTo>
                    <a:lnTo>
                      <a:pt x="4" y="60"/>
                    </a:lnTo>
                    <a:lnTo>
                      <a:pt x="4" y="60"/>
                    </a:lnTo>
                    <a:lnTo>
                      <a:pt x="6" y="60"/>
                    </a:lnTo>
                    <a:lnTo>
                      <a:pt x="6" y="56"/>
                    </a:lnTo>
                    <a:lnTo>
                      <a:pt x="6" y="56"/>
                    </a:lnTo>
                    <a:lnTo>
                      <a:pt x="6" y="56"/>
                    </a:lnTo>
                    <a:lnTo>
                      <a:pt x="6" y="56"/>
                    </a:lnTo>
                    <a:lnTo>
                      <a:pt x="6" y="52"/>
                    </a:lnTo>
                    <a:lnTo>
                      <a:pt x="10" y="52"/>
                    </a:lnTo>
                    <a:lnTo>
                      <a:pt x="10" y="52"/>
                    </a:lnTo>
                    <a:lnTo>
                      <a:pt x="10" y="52"/>
                    </a:lnTo>
                    <a:lnTo>
                      <a:pt x="10" y="52"/>
                    </a:lnTo>
                    <a:lnTo>
                      <a:pt x="10" y="52"/>
                    </a:lnTo>
                    <a:lnTo>
                      <a:pt x="10" y="52"/>
                    </a:lnTo>
                    <a:lnTo>
                      <a:pt x="10" y="48"/>
                    </a:lnTo>
                    <a:lnTo>
                      <a:pt x="10" y="48"/>
                    </a:lnTo>
                    <a:lnTo>
                      <a:pt x="10" y="48"/>
                    </a:lnTo>
                    <a:lnTo>
                      <a:pt x="10" y="48"/>
                    </a:lnTo>
                    <a:lnTo>
                      <a:pt x="10" y="48"/>
                    </a:lnTo>
                    <a:lnTo>
                      <a:pt x="10" y="44"/>
                    </a:lnTo>
                    <a:lnTo>
                      <a:pt x="14" y="42"/>
                    </a:lnTo>
                    <a:lnTo>
                      <a:pt x="14" y="42"/>
                    </a:lnTo>
                    <a:lnTo>
                      <a:pt x="14" y="42"/>
                    </a:lnTo>
                    <a:lnTo>
                      <a:pt x="14" y="38"/>
                    </a:lnTo>
                    <a:lnTo>
                      <a:pt x="14" y="38"/>
                    </a:lnTo>
                    <a:lnTo>
                      <a:pt x="14" y="38"/>
                    </a:lnTo>
                    <a:lnTo>
                      <a:pt x="14" y="38"/>
                    </a:lnTo>
                    <a:lnTo>
                      <a:pt x="14" y="38"/>
                    </a:lnTo>
                    <a:lnTo>
                      <a:pt x="14" y="38"/>
                    </a:lnTo>
                    <a:lnTo>
                      <a:pt x="14" y="34"/>
                    </a:lnTo>
                    <a:lnTo>
                      <a:pt x="14" y="34"/>
                    </a:lnTo>
                    <a:lnTo>
                      <a:pt x="14" y="34"/>
                    </a:lnTo>
                    <a:lnTo>
                      <a:pt x="14" y="34"/>
                    </a:lnTo>
                    <a:lnTo>
                      <a:pt x="14" y="30"/>
                    </a:lnTo>
                    <a:lnTo>
                      <a:pt x="10" y="30"/>
                    </a:lnTo>
                    <a:lnTo>
                      <a:pt x="10" y="30"/>
                    </a:lnTo>
                    <a:lnTo>
                      <a:pt x="10" y="30"/>
                    </a:lnTo>
                    <a:lnTo>
                      <a:pt x="10" y="30"/>
                    </a:lnTo>
                    <a:lnTo>
                      <a:pt x="10" y="30"/>
                    </a:lnTo>
                    <a:lnTo>
                      <a:pt x="10" y="26"/>
                    </a:lnTo>
                    <a:lnTo>
                      <a:pt x="10" y="26"/>
                    </a:lnTo>
                    <a:lnTo>
                      <a:pt x="10" y="26"/>
                    </a:lnTo>
                    <a:lnTo>
                      <a:pt x="10" y="26"/>
                    </a:lnTo>
                    <a:lnTo>
                      <a:pt x="14" y="22"/>
                    </a:lnTo>
                    <a:lnTo>
                      <a:pt x="14" y="22"/>
                    </a:lnTo>
                    <a:lnTo>
                      <a:pt x="14" y="18"/>
                    </a:lnTo>
                    <a:lnTo>
                      <a:pt x="14" y="18"/>
                    </a:lnTo>
                    <a:lnTo>
                      <a:pt x="14" y="18"/>
                    </a:lnTo>
                    <a:lnTo>
                      <a:pt x="14" y="18"/>
                    </a:lnTo>
                    <a:lnTo>
                      <a:pt x="14" y="18"/>
                    </a:lnTo>
                    <a:lnTo>
                      <a:pt x="10" y="14"/>
                    </a:lnTo>
                    <a:lnTo>
                      <a:pt x="10" y="18"/>
                    </a:lnTo>
                    <a:lnTo>
                      <a:pt x="10" y="14"/>
                    </a:lnTo>
                    <a:lnTo>
                      <a:pt x="10" y="14"/>
                    </a:lnTo>
                    <a:lnTo>
                      <a:pt x="10" y="14"/>
                    </a:lnTo>
                    <a:lnTo>
                      <a:pt x="10" y="14"/>
                    </a:lnTo>
                    <a:lnTo>
                      <a:pt x="10" y="14"/>
                    </a:lnTo>
                    <a:lnTo>
                      <a:pt x="10" y="14"/>
                    </a:lnTo>
                    <a:lnTo>
                      <a:pt x="14" y="14"/>
                    </a:lnTo>
                    <a:lnTo>
                      <a:pt x="14" y="14"/>
                    </a:lnTo>
                    <a:lnTo>
                      <a:pt x="14" y="12"/>
                    </a:lnTo>
                    <a:lnTo>
                      <a:pt x="14" y="12"/>
                    </a:lnTo>
                    <a:lnTo>
                      <a:pt x="18" y="12"/>
                    </a:lnTo>
                    <a:lnTo>
                      <a:pt x="18" y="8"/>
                    </a:lnTo>
                    <a:lnTo>
                      <a:pt x="18" y="8"/>
                    </a:lnTo>
                    <a:lnTo>
                      <a:pt x="18" y="8"/>
                    </a:lnTo>
                    <a:lnTo>
                      <a:pt x="18" y="8"/>
                    </a:lnTo>
                    <a:lnTo>
                      <a:pt x="22" y="8"/>
                    </a:lnTo>
                    <a:lnTo>
                      <a:pt x="22" y="8"/>
                    </a:lnTo>
                    <a:lnTo>
                      <a:pt x="22" y="8"/>
                    </a:lnTo>
                    <a:lnTo>
                      <a:pt x="22" y="8"/>
                    </a:lnTo>
                    <a:lnTo>
                      <a:pt x="22" y="8"/>
                    </a:lnTo>
                    <a:lnTo>
                      <a:pt x="22" y="8"/>
                    </a:lnTo>
                    <a:lnTo>
                      <a:pt x="22" y="8"/>
                    </a:lnTo>
                    <a:lnTo>
                      <a:pt x="22" y="4"/>
                    </a:lnTo>
                    <a:lnTo>
                      <a:pt x="22" y="4"/>
                    </a:lnTo>
                    <a:lnTo>
                      <a:pt x="22" y="4"/>
                    </a:lnTo>
                    <a:lnTo>
                      <a:pt x="22" y="4"/>
                    </a:lnTo>
                    <a:lnTo>
                      <a:pt x="22" y="4"/>
                    </a:lnTo>
                    <a:lnTo>
                      <a:pt x="26" y="4"/>
                    </a:lnTo>
                    <a:lnTo>
                      <a:pt x="26" y="4"/>
                    </a:lnTo>
                    <a:lnTo>
                      <a:pt x="30" y="0"/>
                    </a:lnTo>
                    <a:lnTo>
                      <a:pt x="34" y="0"/>
                    </a:lnTo>
                    <a:lnTo>
                      <a:pt x="34" y="0"/>
                    </a:lnTo>
                    <a:lnTo>
                      <a:pt x="34" y="0"/>
                    </a:lnTo>
                    <a:lnTo>
                      <a:pt x="34" y="0"/>
                    </a:lnTo>
                    <a:lnTo>
                      <a:pt x="34" y="4"/>
                    </a:lnTo>
                    <a:lnTo>
                      <a:pt x="34" y="4"/>
                    </a:lnTo>
                    <a:lnTo>
                      <a:pt x="34" y="4"/>
                    </a:lnTo>
                    <a:lnTo>
                      <a:pt x="34" y="4"/>
                    </a:lnTo>
                    <a:lnTo>
                      <a:pt x="34" y="4"/>
                    </a:lnTo>
                    <a:lnTo>
                      <a:pt x="34" y="4"/>
                    </a:lnTo>
                    <a:lnTo>
                      <a:pt x="34" y="4"/>
                    </a:lnTo>
                    <a:lnTo>
                      <a:pt x="38" y="4"/>
                    </a:lnTo>
                    <a:lnTo>
                      <a:pt x="38" y="4"/>
                    </a:lnTo>
                    <a:lnTo>
                      <a:pt x="38" y="4"/>
                    </a:lnTo>
                    <a:lnTo>
                      <a:pt x="34" y="4"/>
                    </a:lnTo>
                    <a:lnTo>
                      <a:pt x="38" y="4"/>
                    </a:lnTo>
                    <a:lnTo>
                      <a:pt x="38" y="4"/>
                    </a:lnTo>
                    <a:lnTo>
                      <a:pt x="40" y="4"/>
                    </a:lnTo>
                    <a:lnTo>
                      <a:pt x="40" y="4"/>
                    </a:lnTo>
                    <a:lnTo>
                      <a:pt x="40" y="4"/>
                    </a:lnTo>
                    <a:lnTo>
                      <a:pt x="40" y="4"/>
                    </a:lnTo>
                    <a:lnTo>
                      <a:pt x="38" y="4"/>
                    </a:lnTo>
                    <a:lnTo>
                      <a:pt x="40" y="4"/>
                    </a:lnTo>
                    <a:lnTo>
                      <a:pt x="40" y="4"/>
                    </a:lnTo>
                    <a:lnTo>
                      <a:pt x="40" y="8"/>
                    </a:lnTo>
                    <a:lnTo>
                      <a:pt x="40" y="8"/>
                    </a:lnTo>
                    <a:lnTo>
                      <a:pt x="40" y="8"/>
                    </a:lnTo>
                    <a:lnTo>
                      <a:pt x="40" y="8"/>
                    </a:lnTo>
                    <a:lnTo>
                      <a:pt x="40" y="8"/>
                    </a:lnTo>
                    <a:lnTo>
                      <a:pt x="40" y="8"/>
                    </a:lnTo>
                    <a:close/>
                    <a:moveTo>
                      <a:pt x="52" y="52"/>
                    </a:moveTo>
                    <a:lnTo>
                      <a:pt x="52" y="52"/>
                    </a:lnTo>
                    <a:lnTo>
                      <a:pt x="52" y="52"/>
                    </a:lnTo>
                    <a:lnTo>
                      <a:pt x="52" y="48"/>
                    </a:lnTo>
                    <a:lnTo>
                      <a:pt x="56" y="48"/>
                    </a:lnTo>
                    <a:lnTo>
                      <a:pt x="56" y="48"/>
                    </a:lnTo>
                    <a:lnTo>
                      <a:pt x="56" y="48"/>
                    </a:lnTo>
                    <a:lnTo>
                      <a:pt x="56" y="48"/>
                    </a:lnTo>
                    <a:lnTo>
                      <a:pt x="56" y="48"/>
                    </a:lnTo>
                    <a:lnTo>
                      <a:pt x="56" y="48"/>
                    </a:lnTo>
                    <a:lnTo>
                      <a:pt x="56" y="48"/>
                    </a:lnTo>
                    <a:lnTo>
                      <a:pt x="52" y="48"/>
                    </a:lnTo>
                    <a:lnTo>
                      <a:pt x="52" y="48"/>
                    </a:lnTo>
                    <a:lnTo>
                      <a:pt x="52" y="52"/>
                    </a:lnTo>
                    <a:lnTo>
                      <a:pt x="52" y="52"/>
                    </a:lnTo>
                    <a:lnTo>
                      <a:pt x="52" y="52"/>
                    </a:lnTo>
                    <a:lnTo>
                      <a:pt x="52" y="52"/>
                    </a:lnTo>
                    <a:close/>
                    <a:moveTo>
                      <a:pt x="48" y="72"/>
                    </a:moveTo>
                    <a:lnTo>
                      <a:pt x="48" y="72"/>
                    </a:lnTo>
                    <a:lnTo>
                      <a:pt x="48" y="72"/>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52" y="68"/>
                    </a:lnTo>
                    <a:lnTo>
                      <a:pt x="52" y="68"/>
                    </a:lnTo>
                    <a:lnTo>
                      <a:pt x="52" y="68"/>
                    </a:lnTo>
                    <a:lnTo>
                      <a:pt x="52" y="68"/>
                    </a:lnTo>
                    <a:lnTo>
                      <a:pt x="52" y="68"/>
                    </a:lnTo>
                    <a:lnTo>
                      <a:pt x="52" y="68"/>
                    </a:lnTo>
                    <a:lnTo>
                      <a:pt x="52" y="68"/>
                    </a:lnTo>
                    <a:lnTo>
                      <a:pt x="52" y="68"/>
                    </a:lnTo>
                    <a:lnTo>
                      <a:pt x="48" y="72"/>
                    </a:lnTo>
                    <a:lnTo>
                      <a:pt x="48" y="72"/>
                    </a:lnTo>
                    <a:lnTo>
                      <a:pt x="48" y="72"/>
                    </a:lnTo>
                    <a:lnTo>
                      <a:pt x="48" y="72"/>
                    </a:lnTo>
                    <a:lnTo>
                      <a:pt x="48"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7" name="Freeform 174">
                <a:extLst>
                  <a:ext uri="{FF2B5EF4-FFF2-40B4-BE49-F238E27FC236}">
                    <a16:creationId xmlns:a16="http://schemas.microsoft.com/office/drawing/2014/main" id="{F651C002-C921-4FCA-BF3B-E6B322AEDCAA}"/>
                  </a:ext>
                </a:extLst>
              </p:cNvPr>
              <p:cNvSpPr>
                <a:spLocks/>
              </p:cNvSpPr>
              <p:nvPr/>
            </p:nvSpPr>
            <p:spPr bwMode="auto">
              <a:xfrm>
                <a:off x="5079743" y="9900410"/>
                <a:ext cx="139407" cy="170773"/>
              </a:xfrm>
              <a:custGeom>
                <a:avLst/>
                <a:gdLst>
                  <a:gd name="T0" fmla="*/ 42 w 80"/>
                  <a:gd name="T1" fmla="*/ 90 h 98"/>
                  <a:gd name="T2" fmla="*/ 22 w 80"/>
                  <a:gd name="T3" fmla="*/ 90 h 98"/>
                  <a:gd name="T4" fmla="*/ 16 w 80"/>
                  <a:gd name="T5" fmla="*/ 90 h 98"/>
                  <a:gd name="T6" fmla="*/ 12 w 80"/>
                  <a:gd name="T7" fmla="*/ 94 h 98"/>
                  <a:gd name="T8" fmla="*/ 8 w 80"/>
                  <a:gd name="T9" fmla="*/ 98 h 98"/>
                  <a:gd name="T10" fmla="*/ 4 w 80"/>
                  <a:gd name="T11" fmla="*/ 98 h 98"/>
                  <a:gd name="T12" fmla="*/ 4 w 80"/>
                  <a:gd name="T13" fmla="*/ 98 h 98"/>
                  <a:gd name="T14" fmla="*/ 0 w 80"/>
                  <a:gd name="T15" fmla="*/ 98 h 98"/>
                  <a:gd name="T16" fmla="*/ 0 w 80"/>
                  <a:gd name="T17" fmla="*/ 90 h 98"/>
                  <a:gd name="T18" fmla="*/ 4 w 80"/>
                  <a:gd name="T19" fmla="*/ 82 h 98"/>
                  <a:gd name="T20" fmla="*/ 4 w 80"/>
                  <a:gd name="T21" fmla="*/ 74 h 98"/>
                  <a:gd name="T22" fmla="*/ 4 w 80"/>
                  <a:gd name="T23" fmla="*/ 70 h 98"/>
                  <a:gd name="T24" fmla="*/ 8 w 80"/>
                  <a:gd name="T25" fmla="*/ 64 h 98"/>
                  <a:gd name="T26" fmla="*/ 8 w 80"/>
                  <a:gd name="T27" fmla="*/ 60 h 98"/>
                  <a:gd name="T28" fmla="*/ 8 w 80"/>
                  <a:gd name="T29" fmla="*/ 56 h 98"/>
                  <a:gd name="T30" fmla="*/ 12 w 80"/>
                  <a:gd name="T31" fmla="*/ 52 h 98"/>
                  <a:gd name="T32" fmla="*/ 16 w 80"/>
                  <a:gd name="T33" fmla="*/ 52 h 98"/>
                  <a:gd name="T34" fmla="*/ 22 w 80"/>
                  <a:gd name="T35" fmla="*/ 40 h 98"/>
                  <a:gd name="T36" fmla="*/ 22 w 80"/>
                  <a:gd name="T37" fmla="*/ 34 h 98"/>
                  <a:gd name="T38" fmla="*/ 20 w 80"/>
                  <a:gd name="T39" fmla="*/ 34 h 98"/>
                  <a:gd name="T40" fmla="*/ 20 w 80"/>
                  <a:gd name="T41" fmla="*/ 30 h 98"/>
                  <a:gd name="T42" fmla="*/ 20 w 80"/>
                  <a:gd name="T43" fmla="*/ 22 h 98"/>
                  <a:gd name="T44" fmla="*/ 20 w 80"/>
                  <a:gd name="T45" fmla="*/ 18 h 98"/>
                  <a:gd name="T46" fmla="*/ 20 w 80"/>
                  <a:gd name="T47" fmla="*/ 10 h 98"/>
                  <a:gd name="T48" fmla="*/ 20 w 80"/>
                  <a:gd name="T49" fmla="*/ 10 h 98"/>
                  <a:gd name="T50" fmla="*/ 26 w 80"/>
                  <a:gd name="T51" fmla="*/ 6 h 98"/>
                  <a:gd name="T52" fmla="*/ 34 w 80"/>
                  <a:gd name="T53" fmla="*/ 6 h 98"/>
                  <a:gd name="T54" fmla="*/ 34 w 80"/>
                  <a:gd name="T55" fmla="*/ 10 h 98"/>
                  <a:gd name="T56" fmla="*/ 38 w 80"/>
                  <a:gd name="T57" fmla="*/ 10 h 98"/>
                  <a:gd name="T58" fmla="*/ 42 w 80"/>
                  <a:gd name="T59" fmla="*/ 6 h 98"/>
                  <a:gd name="T60" fmla="*/ 46 w 80"/>
                  <a:gd name="T61" fmla="*/ 6 h 98"/>
                  <a:gd name="T62" fmla="*/ 50 w 80"/>
                  <a:gd name="T63" fmla="*/ 6 h 98"/>
                  <a:gd name="T64" fmla="*/ 56 w 80"/>
                  <a:gd name="T65" fmla="*/ 6 h 98"/>
                  <a:gd name="T66" fmla="*/ 64 w 80"/>
                  <a:gd name="T67" fmla="*/ 0 h 98"/>
                  <a:gd name="T68" fmla="*/ 68 w 80"/>
                  <a:gd name="T69" fmla="*/ 6 h 98"/>
                  <a:gd name="T70" fmla="*/ 72 w 80"/>
                  <a:gd name="T71" fmla="*/ 10 h 98"/>
                  <a:gd name="T72" fmla="*/ 72 w 80"/>
                  <a:gd name="T73" fmla="*/ 18 h 98"/>
                  <a:gd name="T74" fmla="*/ 76 w 80"/>
                  <a:gd name="T75" fmla="*/ 22 h 98"/>
                  <a:gd name="T76" fmla="*/ 76 w 80"/>
                  <a:gd name="T77" fmla="*/ 26 h 98"/>
                  <a:gd name="T78" fmla="*/ 76 w 80"/>
                  <a:gd name="T79" fmla="*/ 34 h 98"/>
                  <a:gd name="T80" fmla="*/ 80 w 80"/>
                  <a:gd name="T81" fmla="*/ 40 h 98"/>
                  <a:gd name="T82" fmla="*/ 76 w 80"/>
                  <a:gd name="T83" fmla="*/ 44 h 98"/>
                  <a:gd name="T84" fmla="*/ 76 w 80"/>
                  <a:gd name="T85" fmla="*/ 48 h 98"/>
                  <a:gd name="T86" fmla="*/ 76 w 80"/>
                  <a:gd name="T87" fmla="*/ 52 h 98"/>
                  <a:gd name="T88" fmla="*/ 76 w 80"/>
                  <a:gd name="T89" fmla="*/ 52 h 98"/>
                  <a:gd name="T90" fmla="*/ 72 w 80"/>
                  <a:gd name="T91" fmla="*/ 56 h 98"/>
                  <a:gd name="T92" fmla="*/ 72 w 80"/>
                  <a:gd name="T93" fmla="*/ 60 h 98"/>
                  <a:gd name="T94" fmla="*/ 64 w 80"/>
                  <a:gd name="T95" fmla="*/ 66 h 98"/>
                  <a:gd name="T96" fmla="*/ 64 w 80"/>
                  <a:gd name="T97" fmla="*/ 70 h 98"/>
                  <a:gd name="T98" fmla="*/ 64 w 80"/>
                  <a:gd name="T99" fmla="*/ 78 h 98"/>
                  <a:gd name="T100" fmla="*/ 56 w 80"/>
                  <a:gd name="T101" fmla="*/ 90 h 98"/>
                  <a:gd name="T102" fmla="*/ 52 w 80"/>
                  <a:gd name="T10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98">
                    <a:moveTo>
                      <a:pt x="50" y="90"/>
                    </a:moveTo>
                    <a:lnTo>
                      <a:pt x="46" y="90"/>
                    </a:lnTo>
                    <a:lnTo>
                      <a:pt x="46" y="90"/>
                    </a:lnTo>
                    <a:lnTo>
                      <a:pt x="46" y="90"/>
                    </a:lnTo>
                    <a:lnTo>
                      <a:pt x="42" y="90"/>
                    </a:lnTo>
                    <a:lnTo>
                      <a:pt x="30" y="90"/>
                    </a:lnTo>
                    <a:lnTo>
                      <a:pt x="30" y="90"/>
                    </a:lnTo>
                    <a:lnTo>
                      <a:pt x="26" y="90"/>
                    </a:lnTo>
                    <a:lnTo>
                      <a:pt x="26" y="90"/>
                    </a:lnTo>
                    <a:lnTo>
                      <a:pt x="22" y="90"/>
                    </a:lnTo>
                    <a:lnTo>
                      <a:pt x="20" y="90"/>
                    </a:lnTo>
                    <a:lnTo>
                      <a:pt x="20" y="90"/>
                    </a:lnTo>
                    <a:lnTo>
                      <a:pt x="16" y="90"/>
                    </a:lnTo>
                    <a:lnTo>
                      <a:pt x="16" y="90"/>
                    </a:lnTo>
                    <a:lnTo>
                      <a:pt x="16" y="90"/>
                    </a:lnTo>
                    <a:lnTo>
                      <a:pt x="16" y="90"/>
                    </a:lnTo>
                    <a:lnTo>
                      <a:pt x="16" y="90"/>
                    </a:lnTo>
                    <a:lnTo>
                      <a:pt x="12" y="90"/>
                    </a:lnTo>
                    <a:lnTo>
                      <a:pt x="12" y="94"/>
                    </a:lnTo>
                    <a:lnTo>
                      <a:pt x="12" y="94"/>
                    </a:lnTo>
                    <a:lnTo>
                      <a:pt x="12" y="94"/>
                    </a:lnTo>
                    <a:lnTo>
                      <a:pt x="12" y="94"/>
                    </a:lnTo>
                    <a:lnTo>
                      <a:pt x="12" y="98"/>
                    </a:lnTo>
                    <a:lnTo>
                      <a:pt x="8" y="98"/>
                    </a:lnTo>
                    <a:lnTo>
                      <a:pt x="8" y="98"/>
                    </a:lnTo>
                    <a:lnTo>
                      <a:pt x="8" y="98"/>
                    </a:lnTo>
                    <a:lnTo>
                      <a:pt x="8" y="98"/>
                    </a:lnTo>
                    <a:lnTo>
                      <a:pt x="8" y="98"/>
                    </a:lnTo>
                    <a:lnTo>
                      <a:pt x="4" y="98"/>
                    </a:lnTo>
                    <a:lnTo>
                      <a:pt x="4" y="98"/>
                    </a:lnTo>
                    <a:lnTo>
                      <a:pt x="4" y="98"/>
                    </a:lnTo>
                    <a:lnTo>
                      <a:pt x="4" y="98"/>
                    </a:lnTo>
                    <a:lnTo>
                      <a:pt x="4" y="98"/>
                    </a:lnTo>
                    <a:lnTo>
                      <a:pt x="4" y="98"/>
                    </a:lnTo>
                    <a:lnTo>
                      <a:pt x="4" y="98"/>
                    </a:lnTo>
                    <a:lnTo>
                      <a:pt x="4" y="98"/>
                    </a:lnTo>
                    <a:lnTo>
                      <a:pt x="0" y="98"/>
                    </a:lnTo>
                    <a:lnTo>
                      <a:pt x="0" y="98"/>
                    </a:lnTo>
                    <a:lnTo>
                      <a:pt x="0" y="98"/>
                    </a:lnTo>
                    <a:lnTo>
                      <a:pt x="0" y="98"/>
                    </a:lnTo>
                    <a:lnTo>
                      <a:pt x="0" y="94"/>
                    </a:lnTo>
                    <a:lnTo>
                      <a:pt x="0" y="94"/>
                    </a:lnTo>
                    <a:lnTo>
                      <a:pt x="0" y="90"/>
                    </a:lnTo>
                    <a:lnTo>
                      <a:pt x="0" y="90"/>
                    </a:lnTo>
                    <a:lnTo>
                      <a:pt x="0" y="90"/>
                    </a:lnTo>
                    <a:lnTo>
                      <a:pt x="0" y="86"/>
                    </a:lnTo>
                    <a:lnTo>
                      <a:pt x="0" y="86"/>
                    </a:lnTo>
                    <a:lnTo>
                      <a:pt x="0" y="82"/>
                    </a:lnTo>
                    <a:lnTo>
                      <a:pt x="4" y="82"/>
                    </a:lnTo>
                    <a:lnTo>
                      <a:pt x="4" y="82"/>
                    </a:lnTo>
                    <a:lnTo>
                      <a:pt x="4" y="82"/>
                    </a:lnTo>
                    <a:lnTo>
                      <a:pt x="4" y="78"/>
                    </a:lnTo>
                    <a:lnTo>
                      <a:pt x="4" y="74"/>
                    </a:lnTo>
                    <a:lnTo>
                      <a:pt x="4" y="74"/>
                    </a:lnTo>
                    <a:lnTo>
                      <a:pt x="4" y="74"/>
                    </a:lnTo>
                    <a:lnTo>
                      <a:pt x="4" y="70"/>
                    </a:lnTo>
                    <a:lnTo>
                      <a:pt x="4" y="70"/>
                    </a:lnTo>
                    <a:lnTo>
                      <a:pt x="4" y="70"/>
                    </a:lnTo>
                    <a:lnTo>
                      <a:pt x="4" y="70"/>
                    </a:lnTo>
                    <a:lnTo>
                      <a:pt x="4" y="70"/>
                    </a:lnTo>
                    <a:lnTo>
                      <a:pt x="4" y="66"/>
                    </a:lnTo>
                    <a:lnTo>
                      <a:pt x="4" y="66"/>
                    </a:lnTo>
                    <a:lnTo>
                      <a:pt x="8" y="66"/>
                    </a:lnTo>
                    <a:lnTo>
                      <a:pt x="8" y="64"/>
                    </a:lnTo>
                    <a:lnTo>
                      <a:pt x="8" y="64"/>
                    </a:lnTo>
                    <a:lnTo>
                      <a:pt x="8" y="64"/>
                    </a:lnTo>
                    <a:lnTo>
                      <a:pt x="8" y="60"/>
                    </a:lnTo>
                    <a:lnTo>
                      <a:pt x="8" y="60"/>
                    </a:lnTo>
                    <a:lnTo>
                      <a:pt x="8" y="60"/>
                    </a:lnTo>
                    <a:lnTo>
                      <a:pt x="8" y="60"/>
                    </a:lnTo>
                    <a:lnTo>
                      <a:pt x="8" y="60"/>
                    </a:lnTo>
                    <a:lnTo>
                      <a:pt x="8" y="60"/>
                    </a:lnTo>
                    <a:lnTo>
                      <a:pt x="8" y="56"/>
                    </a:lnTo>
                    <a:lnTo>
                      <a:pt x="8" y="56"/>
                    </a:lnTo>
                    <a:lnTo>
                      <a:pt x="8" y="56"/>
                    </a:lnTo>
                    <a:lnTo>
                      <a:pt x="8" y="56"/>
                    </a:lnTo>
                    <a:lnTo>
                      <a:pt x="12" y="56"/>
                    </a:lnTo>
                    <a:lnTo>
                      <a:pt x="12" y="56"/>
                    </a:lnTo>
                    <a:lnTo>
                      <a:pt x="12" y="56"/>
                    </a:lnTo>
                    <a:lnTo>
                      <a:pt x="12" y="52"/>
                    </a:lnTo>
                    <a:lnTo>
                      <a:pt x="12" y="52"/>
                    </a:lnTo>
                    <a:lnTo>
                      <a:pt x="12" y="52"/>
                    </a:lnTo>
                    <a:lnTo>
                      <a:pt x="16" y="52"/>
                    </a:lnTo>
                    <a:lnTo>
                      <a:pt x="16" y="52"/>
                    </a:lnTo>
                    <a:lnTo>
                      <a:pt x="16" y="52"/>
                    </a:lnTo>
                    <a:lnTo>
                      <a:pt x="16" y="48"/>
                    </a:lnTo>
                    <a:lnTo>
                      <a:pt x="16" y="48"/>
                    </a:lnTo>
                    <a:lnTo>
                      <a:pt x="16" y="48"/>
                    </a:lnTo>
                    <a:lnTo>
                      <a:pt x="20" y="44"/>
                    </a:lnTo>
                    <a:lnTo>
                      <a:pt x="22" y="40"/>
                    </a:lnTo>
                    <a:lnTo>
                      <a:pt x="22" y="36"/>
                    </a:lnTo>
                    <a:lnTo>
                      <a:pt x="26" y="36"/>
                    </a:lnTo>
                    <a:lnTo>
                      <a:pt x="26" y="36"/>
                    </a:lnTo>
                    <a:lnTo>
                      <a:pt x="22" y="34"/>
                    </a:lnTo>
                    <a:lnTo>
                      <a:pt x="22" y="34"/>
                    </a:lnTo>
                    <a:lnTo>
                      <a:pt x="22" y="34"/>
                    </a:lnTo>
                    <a:lnTo>
                      <a:pt x="22" y="30"/>
                    </a:lnTo>
                    <a:lnTo>
                      <a:pt x="22" y="30"/>
                    </a:lnTo>
                    <a:lnTo>
                      <a:pt x="20" y="34"/>
                    </a:lnTo>
                    <a:lnTo>
                      <a:pt x="20" y="34"/>
                    </a:lnTo>
                    <a:lnTo>
                      <a:pt x="20" y="34"/>
                    </a:lnTo>
                    <a:lnTo>
                      <a:pt x="20" y="34"/>
                    </a:lnTo>
                    <a:lnTo>
                      <a:pt x="20" y="30"/>
                    </a:lnTo>
                    <a:lnTo>
                      <a:pt x="20" y="30"/>
                    </a:lnTo>
                    <a:lnTo>
                      <a:pt x="20" y="30"/>
                    </a:lnTo>
                    <a:lnTo>
                      <a:pt x="20" y="26"/>
                    </a:lnTo>
                    <a:lnTo>
                      <a:pt x="20" y="26"/>
                    </a:lnTo>
                    <a:lnTo>
                      <a:pt x="20" y="26"/>
                    </a:lnTo>
                    <a:lnTo>
                      <a:pt x="20" y="22"/>
                    </a:lnTo>
                    <a:lnTo>
                      <a:pt x="20" y="22"/>
                    </a:lnTo>
                    <a:lnTo>
                      <a:pt x="20" y="22"/>
                    </a:lnTo>
                    <a:lnTo>
                      <a:pt x="20" y="22"/>
                    </a:lnTo>
                    <a:lnTo>
                      <a:pt x="20" y="22"/>
                    </a:lnTo>
                    <a:lnTo>
                      <a:pt x="20" y="22"/>
                    </a:lnTo>
                    <a:lnTo>
                      <a:pt x="20" y="18"/>
                    </a:lnTo>
                    <a:lnTo>
                      <a:pt x="20" y="18"/>
                    </a:lnTo>
                    <a:lnTo>
                      <a:pt x="20" y="14"/>
                    </a:lnTo>
                    <a:lnTo>
                      <a:pt x="20" y="14"/>
                    </a:lnTo>
                    <a:lnTo>
                      <a:pt x="20" y="14"/>
                    </a:lnTo>
                    <a:lnTo>
                      <a:pt x="20" y="10"/>
                    </a:lnTo>
                    <a:lnTo>
                      <a:pt x="20" y="10"/>
                    </a:lnTo>
                    <a:lnTo>
                      <a:pt x="20" y="10"/>
                    </a:lnTo>
                    <a:lnTo>
                      <a:pt x="20" y="10"/>
                    </a:lnTo>
                    <a:lnTo>
                      <a:pt x="20" y="10"/>
                    </a:lnTo>
                    <a:lnTo>
                      <a:pt x="20" y="10"/>
                    </a:lnTo>
                    <a:lnTo>
                      <a:pt x="22" y="10"/>
                    </a:lnTo>
                    <a:lnTo>
                      <a:pt x="22" y="6"/>
                    </a:lnTo>
                    <a:lnTo>
                      <a:pt x="22" y="6"/>
                    </a:lnTo>
                    <a:lnTo>
                      <a:pt x="26" y="6"/>
                    </a:lnTo>
                    <a:lnTo>
                      <a:pt x="26" y="6"/>
                    </a:lnTo>
                    <a:lnTo>
                      <a:pt x="26" y="10"/>
                    </a:lnTo>
                    <a:lnTo>
                      <a:pt x="30" y="10"/>
                    </a:lnTo>
                    <a:lnTo>
                      <a:pt x="30" y="6"/>
                    </a:lnTo>
                    <a:lnTo>
                      <a:pt x="30" y="6"/>
                    </a:lnTo>
                    <a:lnTo>
                      <a:pt x="34" y="6"/>
                    </a:lnTo>
                    <a:lnTo>
                      <a:pt x="34" y="6"/>
                    </a:lnTo>
                    <a:lnTo>
                      <a:pt x="34" y="6"/>
                    </a:lnTo>
                    <a:lnTo>
                      <a:pt x="34" y="10"/>
                    </a:lnTo>
                    <a:lnTo>
                      <a:pt x="34" y="10"/>
                    </a:lnTo>
                    <a:lnTo>
                      <a:pt x="34" y="10"/>
                    </a:lnTo>
                    <a:lnTo>
                      <a:pt x="38" y="10"/>
                    </a:lnTo>
                    <a:lnTo>
                      <a:pt x="38" y="10"/>
                    </a:lnTo>
                    <a:lnTo>
                      <a:pt x="38" y="10"/>
                    </a:lnTo>
                    <a:lnTo>
                      <a:pt x="38" y="10"/>
                    </a:lnTo>
                    <a:lnTo>
                      <a:pt x="38" y="10"/>
                    </a:lnTo>
                    <a:lnTo>
                      <a:pt x="38" y="10"/>
                    </a:lnTo>
                    <a:lnTo>
                      <a:pt x="38" y="10"/>
                    </a:lnTo>
                    <a:lnTo>
                      <a:pt x="38" y="10"/>
                    </a:lnTo>
                    <a:lnTo>
                      <a:pt x="38" y="10"/>
                    </a:lnTo>
                    <a:lnTo>
                      <a:pt x="42" y="6"/>
                    </a:lnTo>
                    <a:lnTo>
                      <a:pt x="42" y="6"/>
                    </a:lnTo>
                    <a:lnTo>
                      <a:pt x="46" y="6"/>
                    </a:lnTo>
                    <a:lnTo>
                      <a:pt x="46" y="6"/>
                    </a:lnTo>
                    <a:lnTo>
                      <a:pt x="46" y="6"/>
                    </a:lnTo>
                    <a:lnTo>
                      <a:pt x="46" y="6"/>
                    </a:lnTo>
                    <a:lnTo>
                      <a:pt x="50" y="6"/>
                    </a:lnTo>
                    <a:lnTo>
                      <a:pt x="50" y="6"/>
                    </a:lnTo>
                    <a:lnTo>
                      <a:pt x="50" y="6"/>
                    </a:lnTo>
                    <a:lnTo>
                      <a:pt x="50" y="6"/>
                    </a:lnTo>
                    <a:lnTo>
                      <a:pt x="50" y="6"/>
                    </a:lnTo>
                    <a:lnTo>
                      <a:pt x="52" y="6"/>
                    </a:lnTo>
                    <a:lnTo>
                      <a:pt x="52" y="6"/>
                    </a:lnTo>
                    <a:lnTo>
                      <a:pt x="52" y="6"/>
                    </a:lnTo>
                    <a:lnTo>
                      <a:pt x="56" y="6"/>
                    </a:lnTo>
                    <a:lnTo>
                      <a:pt x="56" y="6"/>
                    </a:lnTo>
                    <a:lnTo>
                      <a:pt x="56" y="6"/>
                    </a:lnTo>
                    <a:lnTo>
                      <a:pt x="64" y="0"/>
                    </a:lnTo>
                    <a:lnTo>
                      <a:pt x="64" y="0"/>
                    </a:lnTo>
                    <a:lnTo>
                      <a:pt x="64" y="0"/>
                    </a:lnTo>
                    <a:lnTo>
                      <a:pt x="64" y="0"/>
                    </a:lnTo>
                    <a:lnTo>
                      <a:pt x="64" y="2"/>
                    </a:lnTo>
                    <a:lnTo>
                      <a:pt x="68" y="2"/>
                    </a:lnTo>
                    <a:lnTo>
                      <a:pt x="68" y="6"/>
                    </a:lnTo>
                    <a:lnTo>
                      <a:pt x="68" y="6"/>
                    </a:lnTo>
                    <a:lnTo>
                      <a:pt x="68" y="6"/>
                    </a:lnTo>
                    <a:lnTo>
                      <a:pt x="68" y="6"/>
                    </a:lnTo>
                    <a:lnTo>
                      <a:pt x="72" y="10"/>
                    </a:lnTo>
                    <a:lnTo>
                      <a:pt x="72" y="10"/>
                    </a:lnTo>
                    <a:lnTo>
                      <a:pt x="72" y="10"/>
                    </a:lnTo>
                    <a:lnTo>
                      <a:pt x="72" y="10"/>
                    </a:lnTo>
                    <a:lnTo>
                      <a:pt x="72" y="14"/>
                    </a:lnTo>
                    <a:lnTo>
                      <a:pt x="72" y="14"/>
                    </a:lnTo>
                    <a:lnTo>
                      <a:pt x="72" y="18"/>
                    </a:lnTo>
                    <a:lnTo>
                      <a:pt x="72" y="18"/>
                    </a:lnTo>
                    <a:lnTo>
                      <a:pt x="72" y="18"/>
                    </a:lnTo>
                    <a:lnTo>
                      <a:pt x="72" y="18"/>
                    </a:lnTo>
                    <a:lnTo>
                      <a:pt x="72" y="18"/>
                    </a:lnTo>
                    <a:lnTo>
                      <a:pt x="72" y="22"/>
                    </a:lnTo>
                    <a:lnTo>
                      <a:pt x="72" y="22"/>
                    </a:lnTo>
                    <a:lnTo>
                      <a:pt x="76" y="22"/>
                    </a:lnTo>
                    <a:lnTo>
                      <a:pt x="76" y="22"/>
                    </a:lnTo>
                    <a:lnTo>
                      <a:pt x="76" y="22"/>
                    </a:lnTo>
                    <a:lnTo>
                      <a:pt x="76" y="22"/>
                    </a:lnTo>
                    <a:lnTo>
                      <a:pt x="76" y="26"/>
                    </a:lnTo>
                    <a:lnTo>
                      <a:pt x="76" y="26"/>
                    </a:lnTo>
                    <a:lnTo>
                      <a:pt x="76" y="26"/>
                    </a:lnTo>
                    <a:lnTo>
                      <a:pt x="76" y="30"/>
                    </a:lnTo>
                    <a:lnTo>
                      <a:pt x="76" y="30"/>
                    </a:lnTo>
                    <a:lnTo>
                      <a:pt x="76" y="30"/>
                    </a:lnTo>
                    <a:lnTo>
                      <a:pt x="76" y="34"/>
                    </a:lnTo>
                    <a:lnTo>
                      <a:pt x="76" y="34"/>
                    </a:lnTo>
                    <a:lnTo>
                      <a:pt x="80" y="34"/>
                    </a:lnTo>
                    <a:lnTo>
                      <a:pt x="80" y="34"/>
                    </a:lnTo>
                    <a:lnTo>
                      <a:pt x="80" y="36"/>
                    </a:lnTo>
                    <a:lnTo>
                      <a:pt x="80" y="40"/>
                    </a:lnTo>
                    <a:lnTo>
                      <a:pt x="80" y="44"/>
                    </a:lnTo>
                    <a:lnTo>
                      <a:pt x="80" y="44"/>
                    </a:lnTo>
                    <a:lnTo>
                      <a:pt x="80" y="44"/>
                    </a:lnTo>
                    <a:lnTo>
                      <a:pt x="80" y="44"/>
                    </a:lnTo>
                    <a:lnTo>
                      <a:pt x="76" y="44"/>
                    </a:lnTo>
                    <a:lnTo>
                      <a:pt x="76" y="44"/>
                    </a:lnTo>
                    <a:lnTo>
                      <a:pt x="76" y="48"/>
                    </a:lnTo>
                    <a:lnTo>
                      <a:pt x="76" y="48"/>
                    </a:lnTo>
                    <a:lnTo>
                      <a:pt x="76" y="48"/>
                    </a:lnTo>
                    <a:lnTo>
                      <a:pt x="76" y="48"/>
                    </a:lnTo>
                    <a:lnTo>
                      <a:pt x="76" y="48"/>
                    </a:lnTo>
                    <a:lnTo>
                      <a:pt x="76" y="48"/>
                    </a:lnTo>
                    <a:lnTo>
                      <a:pt x="76" y="48"/>
                    </a:lnTo>
                    <a:lnTo>
                      <a:pt x="76" y="52"/>
                    </a:lnTo>
                    <a:lnTo>
                      <a:pt x="76" y="52"/>
                    </a:lnTo>
                    <a:lnTo>
                      <a:pt x="76" y="52"/>
                    </a:lnTo>
                    <a:lnTo>
                      <a:pt x="76" y="52"/>
                    </a:lnTo>
                    <a:lnTo>
                      <a:pt x="76" y="52"/>
                    </a:lnTo>
                    <a:lnTo>
                      <a:pt x="76" y="52"/>
                    </a:lnTo>
                    <a:lnTo>
                      <a:pt x="76" y="52"/>
                    </a:lnTo>
                    <a:lnTo>
                      <a:pt x="72" y="52"/>
                    </a:lnTo>
                    <a:lnTo>
                      <a:pt x="72" y="52"/>
                    </a:lnTo>
                    <a:lnTo>
                      <a:pt x="72" y="52"/>
                    </a:lnTo>
                    <a:lnTo>
                      <a:pt x="72" y="56"/>
                    </a:lnTo>
                    <a:lnTo>
                      <a:pt x="72" y="56"/>
                    </a:lnTo>
                    <a:lnTo>
                      <a:pt x="72" y="56"/>
                    </a:lnTo>
                    <a:lnTo>
                      <a:pt x="72" y="56"/>
                    </a:lnTo>
                    <a:lnTo>
                      <a:pt x="72" y="56"/>
                    </a:lnTo>
                    <a:lnTo>
                      <a:pt x="72" y="60"/>
                    </a:lnTo>
                    <a:lnTo>
                      <a:pt x="72" y="60"/>
                    </a:lnTo>
                    <a:lnTo>
                      <a:pt x="68" y="64"/>
                    </a:lnTo>
                    <a:lnTo>
                      <a:pt x="68" y="64"/>
                    </a:lnTo>
                    <a:lnTo>
                      <a:pt x="68" y="64"/>
                    </a:lnTo>
                    <a:lnTo>
                      <a:pt x="68" y="64"/>
                    </a:lnTo>
                    <a:lnTo>
                      <a:pt x="64" y="66"/>
                    </a:lnTo>
                    <a:lnTo>
                      <a:pt x="64" y="66"/>
                    </a:lnTo>
                    <a:lnTo>
                      <a:pt x="64" y="70"/>
                    </a:lnTo>
                    <a:lnTo>
                      <a:pt x="64" y="70"/>
                    </a:lnTo>
                    <a:lnTo>
                      <a:pt x="64" y="70"/>
                    </a:lnTo>
                    <a:lnTo>
                      <a:pt x="64" y="70"/>
                    </a:lnTo>
                    <a:lnTo>
                      <a:pt x="64" y="70"/>
                    </a:lnTo>
                    <a:lnTo>
                      <a:pt x="64" y="74"/>
                    </a:lnTo>
                    <a:lnTo>
                      <a:pt x="64" y="74"/>
                    </a:lnTo>
                    <a:lnTo>
                      <a:pt x="64" y="74"/>
                    </a:lnTo>
                    <a:lnTo>
                      <a:pt x="64" y="78"/>
                    </a:lnTo>
                    <a:lnTo>
                      <a:pt x="64" y="82"/>
                    </a:lnTo>
                    <a:lnTo>
                      <a:pt x="64" y="90"/>
                    </a:lnTo>
                    <a:lnTo>
                      <a:pt x="64" y="90"/>
                    </a:lnTo>
                    <a:lnTo>
                      <a:pt x="64" y="90"/>
                    </a:lnTo>
                    <a:lnTo>
                      <a:pt x="56" y="90"/>
                    </a:lnTo>
                    <a:lnTo>
                      <a:pt x="56" y="90"/>
                    </a:lnTo>
                    <a:lnTo>
                      <a:pt x="56" y="90"/>
                    </a:lnTo>
                    <a:lnTo>
                      <a:pt x="52" y="90"/>
                    </a:lnTo>
                    <a:lnTo>
                      <a:pt x="52" y="90"/>
                    </a:lnTo>
                    <a:lnTo>
                      <a:pt x="52" y="90"/>
                    </a:lnTo>
                    <a:lnTo>
                      <a:pt x="50" y="90"/>
                    </a:lnTo>
                    <a:lnTo>
                      <a:pt x="50" y="90"/>
                    </a:lnTo>
                    <a:lnTo>
                      <a:pt x="50" y="90"/>
                    </a:lnTo>
                    <a:lnTo>
                      <a:pt x="50" y="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8" name="Freeform 175">
                <a:extLst>
                  <a:ext uri="{FF2B5EF4-FFF2-40B4-BE49-F238E27FC236}">
                    <a16:creationId xmlns:a16="http://schemas.microsoft.com/office/drawing/2014/main" id="{656775F8-18DB-458D-A656-1519DDC9180B}"/>
                  </a:ext>
                </a:extLst>
              </p:cNvPr>
              <p:cNvSpPr>
                <a:spLocks/>
              </p:cNvSpPr>
              <p:nvPr/>
            </p:nvSpPr>
            <p:spPr bwMode="auto">
              <a:xfrm>
                <a:off x="3929638" y="9185951"/>
                <a:ext cx="209110" cy="216080"/>
              </a:xfrm>
              <a:custGeom>
                <a:avLst/>
                <a:gdLst>
                  <a:gd name="T0" fmla="*/ 0 w 120"/>
                  <a:gd name="T1" fmla="*/ 120 h 124"/>
                  <a:gd name="T2" fmla="*/ 0 w 120"/>
                  <a:gd name="T3" fmla="*/ 112 h 124"/>
                  <a:gd name="T4" fmla="*/ 4 w 120"/>
                  <a:gd name="T5" fmla="*/ 108 h 124"/>
                  <a:gd name="T6" fmla="*/ 4 w 120"/>
                  <a:gd name="T7" fmla="*/ 104 h 124"/>
                  <a:gd name="T8" fmla="*/ 8 w 120"/>
                  <a:gd name="T9" fmla="*/ 96 h 124"/>
                  <a:gd name="T10" fmla="*/ 12 w 120"/>
                  <a:gd name="T11" fmla="*/ 96 h 124"/>
                  <a:gd name="T12" fmla="*/ 12 w 120"/>
                  <a:gd name="T13" fmla="*/ 94 h 124"/>
                  <a:gd name="T14" fmla="*/ 12 w 120"/>
                  <a:gd name="T15" fmla="*/ 90 h 124"/>
                  <a:gd name="T16" fmla="*/ 16 w 120"/>
                  <a:gd name="T17" fmla="*/ 86 h 124"/>
                  <a:gd name="T18" fmla="*/ 16 w 120"/>
                  <a:gd name="T19" fmla="*/ 82 h 124"/>
                  <a:gd name="T20" fmla="*/ 16 w 120"/>
                  <a:gd name="T21" fmla="*/ 78 h 124"/>
                  <a:gd name="T22" fmla="*/ 16 w 120"/>
                  <a:gd name="T23" fmla="*/ 78 h 124"/>
                  <a:gd name="T24" fmla="*/ 20 w 120"/>
                  <a:gd name="T25" fmla="*/ 74 h 124"/>
                  <a:gd name="T26" fmla="*/ 20 w 120"/>
                  <a:gd name="T27" fmla="*/ 70 h 124"/>
                  <a:gd name="T28" fmla="*/ 20 w 120"/>
                  <a:gd name="T29" fmla="*/ 70 h 124"/>
                  <a:gd name="T30" fmla="*/ 20 w 120"/>
                  <a:gd name="T31" fmla="*/ 70 h 124"/>
                  <a:gd name="T32" fmla="*/ 20 w 120"/>
                  <a:gd name="T33" fmla="*/ 66 h 124"/>
                  <a:gd name="T34" fmla="*/ 28 w 120"/>
                  <a:gd name="T35" fmla="*/ 64 h 124"/>
                  <a:gd name="T36" fmla="*/ 28 w 120"/>
                  <a:gd name="T37" fmla="*/ 60 h 124"/>
                  <a:gd name="T38" fmla="*/ 30 w 120"/>
                  <a:gd name="T39" fmla="*/ 56 h 124"/>
                  <a:gd name="T40" fmla="*/ 34 w 120"/>
                  <a:gd name="T41" fmla="*/ 52 h 124"/>
                  <a:gd name="T42" fmla="*/ 34 w 120"/>
                  <a:gd name="T43" fmla="*/ 48 h 124"/>
                  <a:gd name="T44" fmla="*/ 34 w 120"/>
                  <a:gd name="T45" fmla="*/ 40 h 124"/>
                  <a:gd name="T46" fmla="*/ 34 w 120"/>
                  <a:gd name="T47" fmla="*/ 34 h 124"/>
                  <a:gd name="T48" fmla="*/ 38 w 120"/>
                  <a:gd name="T49" fmla="*/ 34 h 124"/>
                  <a:gd name="T50" fmla="*/ 38 w 120"/>
                  <a:gd name="T51" fmla="*/ 30 h 124"/>
                  <a:gd name="T52" fmla="*/ 38 w 120"/>
                  <a:gd name="T53" fmla="*/ 30 h 124"/>
                  <a:gd name="T54" fmla="*/ 42 w 120"/>
                  <a:gd name="T55" fmla="*/ 26 h 124"/>
                  <a:gd name="T56" fmla="*/ 42 w 120"/>
                  <a:gd name="T57" fmla="*/ 26 h 124"/>
                  <a:gd name="T58" fmla="*/ 46 w 120"/>
                  <a:gd name="T59" fmla="*/ 22 h 124"/>
                  <a:gd name="T60" fmla="*/ 50 w 120"/>
                  <a:gd name="T61" fmla="*/ 18 h 124"/>
                  <a:gd name="T62" fmla="*/ 54 w 120"/>
                  <a:gd name="T63" fmla="*/ 14 h 124"/>
                  <a:gd name="T64" fmla="*/ 54 w 120"/>
                  <a:gd name="T65" fmla="*/ 10 h 124"/>
                  <a:gd name="T66" fmla="*/ 54 w 120"/>
                  <a:gd name="T67" fmla="*/ 6 h 124"/>
                  <a:gd name="T68" fmla="*/ 58 w 120"/>
                  <a:gd name="T69" fmla="*/ 4 h 124"/>
                  <a:gd name="T70" fmla="*/ 58 w 120"/>
                  <a:gd name="T71" fmla="*/ 0 h 124"/>
                  <a:gd name="T72" fmla="*/ 102 w 120"/>
                  <a:gd name="T73" fmla="*/ 0 h 124"/>
                  <a:gd name="T74" fmla="*/ 106 w 120"/>
                  <a:gd name="T75" fmla="*/ 0 h 124"/>
                  <a:gd name="T76" fmla="*/ 120 w 120"/>
                  <a:gd name="T77" fmla="*/ 0 h 124"/>
                  <a:gd name="T78" fmla="*/ 120 w 120"/>
                  <a:gd name="T79" fmla="*/ 14 h 124"/>
                  <a:gd name="T80" fmla="*/ 120 w 120"/>
                  <a:gd name="T81" fmla="*/ 30 h 124"/>
                  <a:gd name="T82" fmla="*/ 106 w 120"/>
                  <a:gd name="T83" fmla="*/ 30 h 124"/>
                  <a:gd name="T84" fmla="*/ 102 w 120"/>
                  <a:gd name="T85" fmla="*/ 30 h 124"/>
                  <a:gd name="T86" fmla="*/ 84 w 120"/>
                  <a:gd name="T87" fmla="*/ 30 h 124"/>
                  <a:gd name="T88" fmla="*/ 72 w 120"/>
                  <a:gd name="T89" fmla="*/ 36 h 124"/>
                  <a:gd name="T90" fmla="*/ 72 w 120"/>
                  <a:gd name="T91" fmla="*/ 44 h 124"/>
                  <a:gd name="T92" fmla="*/ 72 w 120"/>
                  <a:gd name="T93" fmla="*/ 60 h 124"/>
                  <a:gd name="T94" fmla="*/ 72 w 120"/>
                  <a:gd name="T95" fmla="*/ 78 h 124"/>
                  <a:gd name="T96" fmla="*/ 64 w 120"/>
                  <a:gd name="T97" fmla="*/ 78 h 124"/>
                  <a:gd name="T98" fmla="*/ 60 w 120"/>
                  <a:gd name="T99" fmla="*/ 86 h 124"/>
                  <a:gd name="T100" fmla="*/ 58 w 120"/>
                  <a:gd name="T101" fmla="*/ 90 h 124"/>
                  <a:gd name="T102" fmla="*/ 58 w 120"/>
                  <a:gd name="T103" fmla="*/ 96 h 124"/>
                  <a:gd name="T104" fmla="*/ 60 w 120"/>
                  <a:gd name="T105" fmla="*/ 104 h 124"/>
                  <a:gd name="T106" fmla="*/ 46 w 120"/>
                  <a:gd name="T107" fmla="*/ 116 h 124"/>
                  <a:gd name="T108" fmla="*/ 34 w 120"/>
                  <a:gd name="T109" fmla="*/ 116 h 124"/>
                  <a:gd name="T110" fmla="*/ 20 w 120"/>
                  <a:gd name="T111" fmla="*/ 116 h 124"/>
                  <a:gd name="T112" fmla="*/ 4 w 120"/>
                  <a:gd name="T113" fmla="*/ 116 h 124"/>
                  <a:gd name="T114" fmla="*/ 0 w 120"/>
                  <a:gd name="T115" fmla="*/ 120 h 124"/>
                  <a:gd name="T116" fmla="*/ 0 w 120"/>
                  <a:gd name="T1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24">
                    <a:moveTo>
                      <a:pt x="0" y="124"/>
                    </a:moveTo>
                    <a:lnTo>
                      <a:pt x="0" y="124"/>
                    </a:lnTo>
                    <a:lnTo>
                      <a:pt x="0" y="124"/>
                    </a:lnTo>
                    <a:lnTo>
                      <a:pt x="0" y="120"/>
                    </a:lnTo>
                    <a:lnTo>
                      <a:pt x="0" y="120"/>
                    </a:lnTo>
                    <a:lnTo>
                      <a:pt x="0" y="116"/>
                    </a:lnTo>
                    <a:lnTo>
                      <a:pt x="0" y="112"/>
                    </a:lnTo>
                    <a:lnTo>
                      <a:pt x="0" y="112"/>
                    </a:lnTo>
                    <a:lnTo>
                      <a:pt x="0" y="112"/>
                    </a:lnTo>
                    <a:lnTo>
                      <a:pt x="4" y="112"/>
                    </a:lnTo>
                    <a:lnTo>
                      <a:pt x="4" y="108"/>
                    </a:lnTo>
                    <a:lnTo>
                      <a:pt x="4" y="108"/>
                    </a:lnTo>
                    <a:lnTo>
                      <a:pt x="4" y="108"/>
                    </a:lnTo>
                    <a:lnTo>
                      <a:pt x="4" y="104"/>
                    </a:lnTo>
                    <a:lnTo>
                      <a:pt x="4" y="104"/>
                    </a:lnTo>
                    <a:lnTo>
                      <a:pt x="4" y="104"/>
                    </a:lnTo>
                    <a:lnTo>
                      <a:pt x="4" y="100"/>
                    </a:lnTo>
                    <a:lnTo>
                      <a:pt x="8" y="96"/>
                    </a:lnTo>
                    <a:lnTo>
                      <a:pt x="8" y="96"/>
                    </a:lnTo>
                    <a:lnTo>
                      <a:pt x="8" y="96"/>
                    </a:lnTo>
                    <a:lnTo>
                      <a:pt x="8" y="96"/>
                    </a:lnTo>
                    <a:lnTo>
                      <a:pt x="8" y="96"/>
                    </a:lnTo>
                    <a:lnTo>
                      <a:pt x="8" y="96"/>
                    </a:lnTo>
                    <a:lnTo>
                      <a:pt x="12" y="96"/>
                    </a:lnTo>
                    <a:lnTo>
                      <a:pt x="12" y="96"/>
                    </a:lnTo>
                    <a:lnTo>
                      <a:pt x="12" y="94"/>
                    </a:lnTo>
                    <a:lnTo>
                      <a:pt x="12" y="94"/>
                    </a:lnTo>
                    <a:lnTo>
                      <a:pt x="12" y="94"/>
                    </a:lnTo>
                    <a:lnTo>
                      <a:pt x="12" y="90"/>
                    </a:lnTo>
                    <a:lnTo>
                      <a:pt x="12" y="90"/>
                    </a:lnTo>
                    <a:lnTo>
                      <a:pt x="12" y="90"/>
                    </a:lnTo>
                    <a:lnTo>
                      <a:pt x="12" y="90"/>
                    </a:lnTo>
                    <a:lnTo>
                      <a:pt x="12" y="90"/>
                    </a:lnTo>
                    <a:lnTo>
                      <a:pt x="12" y="86"/>
                    </a:lnTo>
                    <a:lnTo>
                      <a:pt x="12" y="86"/>
                    </a:lnTo>
                    <a:lnTo>
                      <a:pt x="16" y="86"/>
                    </a:lnTo>
                    <a:lnTo>
                      <a:pt x="16" y="86"/>
                    </a:lnTo>
                    <a:lnTo>
                      <a:pt x="16" y="86"/>
                    </a:lnTo>
                    <a:lnTo>
                      <a:pt x="16" y="86"/>
                    </a:lnTo>
                    <a:lnTo>
                      <a:pt x="16" y="82"/>
                    </a:lnTo>
                    <a:lnTo>
                      <a:pt x="16" y="82"/>
                    </a:lnTo>
                    <a:lnTo>
                      <a:pt x="16" y="82"/>
                    </a:lnTo>
                    <a:lnTo>
                      <a:pt x="16" y="78"/>
                    </a:lnTo>
                    <a:lnTo>
                      <a:pt x="16" y="78"/>
                    </a:lnTo>
                    <a:lnTo>
                      <a:pt x="16" y="78"/>
                    </a:lnTo>
                    <a:lnTo>
                      <a:pt x="16" y="78"/>
                    </a:lnTo>
                    <a:lnTo>
                      <a:pt x="16" y="78"/>
                    </a:lnTo>
                    <a:lnTo>
                      <a:pt x="16" y="78"/>
                    </a:lnTo>
                    <a:lnTo>
                      <a:pt x="16" y="74"/>
                    </a:lnTo>
                    <a:lnTo>
                      <a:pt x="16" y="74"/>
                    </a:lnTo>
                    <a:lnTo>
                      <a:pt x="20" y="74"/>
                    </a:lnTo>
                    <a:lnTo>
                      <a:pt x="20" y="74"/>
                    </a:lnTo>
                    <a:lnTo>
                      <a:pt x="20" y="74"/>
                    </a:lnTo>
                    <a:lnTo>
                      <a:pt x="20" y="70"/>
                    </a:lnTo>
                    <a:lnTo>
                      <a:pt x="20" y="70"/>
                    </a:lnTo>
                    <a:lnTo>
                      <a:pt x="20" y="70"/>
                    </a:lnTo>
                    <a:lnTo>
                      <a:pt x="20" y="66"/>
                    </a:lnTo>
                    <a:lnTo>
                      <a:pt x="20" y="70"/>
                    </a:lnTo>
                    <a:lnTo>
                      <a:pt x="20" y="70"/>
                    </a:lnTo>
                    <a:lnTo>
                      <a:pt x="20" y="70"/>
                    </a:lnTo>
                    <a:lnTo>
                      <a:pt x="20" y="70"/>
                    </a:lnTo>
                    <a:lnTo>
                      <a:pt x="20" y="70"/>
                    </a:lnTo>
                    <a:lnTo>
                      <a:pt x="16" y="74"/>
                    </a:lnTo>
                    <a:lnTo>
                      <a:pt x="20" y="70"/>
                    </a:lnTo>
                    <a:lnTo>
                      <a:pt x="20" y="70"/>
                    </a:lnTo>
                    <a:lnTo>
                      <a:pt x="20" y="70"/>
                    </a:lnTo>
                    <a:lnTo>
                      <a:pt x="20" y="66"/>
                    </a:lnTo>
                    <a:lnTo>
                      <a:pt x="20" y="66"/>
                    </a:lnTo>
                    <a:lnTo>
                      <a:pt x="24" y="66"/>
                    </a:lnTo>
                    <a:lnTo>
                      <a:pt x="24" y="64"/>
                    </a:lnTo>
                    <a:lnTo>
                      <a:pt x="24" y="64"/>
                    </a:lnTo>
                    <a:lnTo>
                      <a:pt x="28" y="64"/>
                    </a:lnTo>
                    <a:lnTo>
                      <a:pt x="28" y="60"/>
                    </a:lnTo>
                    <a:lnTo>
                      <a:pt x="28" y="60"/>
                    </a:lnTo>
                    <a:lnTo>
                      <a:pt x="28" y="60"/>
                    </a:lnTo>
                    <a:lnTo>
                      <a:pt x="28" y="60"/>
                    </a:lnTo>
                    <a:lnTo>
                      <a:pt x="28" y="60"/>
                    </a:lnTo>
                    <a:lnTo>
                      <a:pt x="28" y="60"/>
                    </a:lnTo>
                    <a:lnTo>
                      <a:pt x="30" y="56"/>
                    </a:lnTo>
                    <a:lnTo>
                      <a:pt x="30" y="56"/>
                    </a:lnTo>
                    <a:lnTo>
                      <a:pt x="30" y="56"/>
                    </a:lnTo>
                    <a:lnTo>
                      <a:pt x="30" y="56"/>
                    </a:lnTo>
                    <a:lnTo>
                      <a:pt x="30" y="56"/>
                    </a:lnTo>
                    <a:lnTo>
                      <a:pt x="34" y="52"/>
                    </a:lnTo>
                    <a:lnTo>
                      <a:pt x="34" y="48"/>
                    </a:lnTo>
                    <a:lnTo>
                      <a:pt x="34" y="48"/>
                    </a:lnTo>
                    <a:lnTo>
                      <a:pt x="34" y="48"/>
                    </a:lnTo>
                    <a:lnTo>
                      <a:pt x="34" y="48"/>
                    </a:lnTo>
                    <a:lnTo>
                      <a:pt x="34" y="44"/>
                    </a:lnTo>
                    <a:lnTo>
                      <a:pt x="34" y="44"/>
                    </a:lnTo>
                    <a:lnTo>
                      <a:pt x="34" y="40"/>
                    </a:lnTo>
                    <a:lnTo>
                      <a:pt x="34" y="40"/>
                    </a:lnTo>
                    <a:lnTo>
                      <a:pt x="34" y="40"/>
                    </a:lnTo>
                    <a:lnTo>
                      <a:pt x="34" y="36"/>
                    </a:lnTo>
                    <a:lnTo>
                      <a:pt x="34" y="36"/>
                    </a:lnTo>
                    <a:lnTo>
                      <a:pt x="34" y="34"/>
                    </a:lnTo>
                    <a:lnTo>
                      <a:pt x="38" y="34"/>
                    </a:lnTo>
                    <a:lnTo>
                      <a:pt x="38" y="34"/>
                    </a:lnTo>
                    <a:lnTo>
                      <a:pt x="38" y="34"/>
                    </a:lnTo>
                    <a:lnTo>
                      <a:pt x="38" y="34"/>
                    </a:lnTo>
                    <a:lnTo>
                      <a:pt x="38" y="34"/>
                    </a:lnTo>
                    <a:lnTo>
                      <a:pt x="38" y="30"/>
                    </a:lnTo>
                    <a:lnTo>
                      <a:pt x="38" y="30"/>
                    </a:lnTo>
                    <a:lnTo>
                      <a:pt x="38" y="30"/>
                    </a:lnTo>
                    <a:lnTo>
                      <a:pt x="38" y="30"/>
                    </a:lnTo>
                    <a:lnTo>
                      <a:pt x="38" y="30"/>
                    </a:lnTo>
                    <a:lnTo>
                      <a:pt x="38" y="30"/>
                    </a:lnTo>
                    <a:lnTo>
                      <a:pt x="38" y="30"/>
                    </a:lnTo>
                    <a:lnTo>
                      <a:pt x="38" y="26"/>
                    </a:lnTo>
                    <a:lnTo>
                      <a:pt x="38" y="26"/>
                    </a:lnTo>
                    <a:lnTo>
                      <a:pt x="38" y="26"/>
                    </a:lnTo>
                    <a:lnTo>
                      <a:pt x="42" y="26"/>
                    </a:lnTo>
                    <a:lnTo>
                      <a:pt x="42" y="26"/>
                    </a:lnTo>
                    <a:lnTo>
                      <a:pt x="42" y="26"/>
                    </a:lnTo>
                    <a:lnTo>
                      <a:pt x="42" y="26"/>
                    </a:lnTo>
                    <a:lnTo>
                      <a:pt x="42" y="26"/>
                    </a:lnTo>
                    <a:lnTo>
                      <a:pt x="42" y="22"/>
                    </a:lnTo>
                    <a:lnTo>
                      <a:pt x="42" y="22"/>
                    </a:lnTo>
                    <a:lnTo>
                      <a:pt x="46" y="22"/>
                    </a:lnTo>
                    <a:lnTo>
                      <a:pt x="46" y="22"/>
                    </a:lnTo>
                    <a:lnTo>
                      <a:pt x="46" y="22"/>
                    </a:lnTo>
                    <a:lnTo>
                      <a:pt x="50" y="18"/>
                    </a:lnTo>
                    <a:lnTo>
                      <a:pt x="50" y="18"/>
                    </a:lnTo>
                    <a:lnTo>
                      <a:pt x="50" y="18"/>
                    </a:lnTo>
                    <a:lnTo>
                      <a:pt x="50" y="18"/>
                    </a:lnTo>
                    <a:lnTo>
                      <a:pt x="54" y="18"/>
                    </a:lnTo>
                    <a:lnTo>
                      <a:pt x="54" y="14"/>
                    </a:lnTo>
                    <a:lnTo>
                      <a:pt x="54" y="14"/>
                    </a:lnTo>
                    <a:lnTo>
                      <a:pt x="54" y="14"/>
                    </a:lnTo>
                    <a:lnTo>
                      <a:pt x="54" y="10"/>
                    </a:lnTo>
                    <a:lnTo>
                      <a:pt x="54" y="10"/>
                    </a:lnTo>
                    <a:lnTo>
                      <a:pt x="54" y="10"/>
                    </a:lnTo>
                    <a:lnTo>
                      <a:pt x="54" y="10"/>
                    </a:lnTo>
                    <a:lnTo>
                      <a:pt x="54" y="10"/>
                    </a:lnTo>
                    <a:lnTo>
                      <a:pt x="54" y="10"/>
                    </a:lnTo>
                    <a:lnTo>
                      <a:pt x="54" y="6"/>
                    </a:lnTo>
                    <a:lnTo>
                      <a:pt x="54" y="6"/>
                    </a:lnTo>
                    <a:lnTo>
                      <a:pt x="54" y="6"/>
                    </a:lnTo>
                    <a:lnTo>
                      <a:pt x="58" y="6"/>
                    </a:lnTo>
                    <a:lnTo>
                      <a:pt x="58" y="4"/>
                    </a:lnTo>
                    <a:lnTo>
                      <a:pt x="58" y="4"/>
                    </a:lnTo>
                    <a:lnTo>
                      <a:pt x="58" y="0"/>
                    </a:lnTo>
                    <a:lnTo>
                      <a:pt x="58" y="0"/>
                    </a:lnTo>
                    <a:lnTo>
                      <a:pt x="58" y="0"/>
                    </a:lnTo>
                    <a:lnTo>
                      <a:pt x="60" y="0"/>
                    </a:lnTo>
                    <a:lnTo>
                      <a:pt x="98" y="0"/>
                    </a:lnTo>
                    <a:lnTo>
                      <a:pt x="102" y="0"/>
                    </a:lnTo>
                    <a:lnTo>
                      <a:pt x="102" y="0"/>
                    </a:lnTo>
                    <a:lnTo>
                      <a:pt x="102" y="0"/>
                    </a:lnTo>
                    <a:lnTo>
                      <a:pt x="102" y="0"/>
                    </a:lnTo>
                    <a:lnTo>
                      <a:pt x="102" y="0"/>
                    </a:lnTo>
                    <a:lnTo>
                      <a:pt x="106" y="0"/>
                    </a:lnTo>
                    <a:lnTo>
                      <a:pt x="106" y="0"/>
                    </a:lnTo>
                    <a:lnTo>
                      <a:pt x="114" y="0"/>
                    </a:lnTo>
                    <a:lnTo>
                      <a:pt x="114" y="0"/>
                    </a:lnTo>
                    <a:lnTo>
                      <a:pt x="120" y="0"/>
                    </a:lnTo>
                    <a:lnTo>
                      <a:pt x="120" y="4"/>
                    </a:lnTo>
                    <a:lnTo>
                      <a:pt x="120" y="4"/>
                    </a:lnTo>
                    <a:lnTo>
                      <a:pt x="120" y="6"/>
                    </a:lnTo>
                    <a:lnTo>
                      <a:pt x="120" y="14"/>
                    </a:lnTo>
                    <a:lnTo>
                      <a:pt x="120" y="14"/>
                    </a:lnTo>
                    <a:lnTo>
                      <a:pt x="120" y="22"/>
                    </a:lnTo>
                    <a:lnTo>
                      <a:pt x="120" y="30"/>
                    </a:lnTo>
                    <a:lnTo>
                      <a:pt x="120" y="30"/>
                    </a:lnTo>
                    <a:lnTo>
                      <a:pt x="120" y="30"/>
                    </a:lnTo>
                    <a:lnTo>
                      <a:pt x="110" y="30"/>
                    </a:lnTo>
                    <a:lnTo>
                      <a:pt x="110" y="30"/>
                    </a:lnTo>
                    <a:lnTo>
                      <a:pt x="106" y="30"/>
                    </a:lnTo>
                    <a:lnTo>
                      <a:pt x="106" y="30"/>
                    </a:lnTo>
                    <a:lnTo>
                      <a:pt x="102" y="30"/>
                    </a:lnTo>
                    <a:lnTo>
                      <a:pt x="102" y="30"/>
                    </a:lnTo>
                    <a:lnTo>
                      <a:pt x="102" y="30"/>
                    </a:lnTo>
                    <a:lnTo>
                      <a:pt x="102" y="30"/>
                    </a:lnTo>
                    <a:lnTo>
                      <a:pt x="94" y="30"/>
                    </a:lnTo>
                    <a:lnTo>
                      <a:pt x="90" y="30"/>
                    </a:lnTo>
                    <a:lnTo>
                      <a:pt x="84" y="30"/>
                    </a:lnTo>
                    <a:lnTo>
                      <a:pt x="80" y="30"/>
                    </a:lnTo>
                    <a:lnTo>
                      <a:pt x="72" y="30"/>
                    </a:lnTo>
                    <a:lnTo>
                      <a:pt x="72" y="36"/>
                    </a:lnTo>
                    <a:lnTo>
                      <a:pt x="72" y="36"/>
                    </a:lnTo>
                    <a:lnTo>
                      <a:pt x="72" y="36"/>
                    </a:lnTo>
                    <a:lnTo>
                      <a:pt x="72" y="44"/>
                    </a:lnTo>
                    <a:lnTo>
                      <a:pt x="72" y="44"/>
                    </a:lnTo>
                    <a:lnTo>
                      <a:pt x="72" y="44"/>
                    </a:lnTo>
                    <a:lnTo>
                      <a:pt x="72" y="52"/>
                    </a:lnTo>
                    <a:lnTo>
                      <a:pt x="72" y="52"/>
                    </a:lnTo>
                    <a:lnTo>
                      <a:pt x="72" y="52"/>
                    </a:lnTo>
                    <a:lnTo>
                      <a:pt x="72" y="60"/>
                    </a:lnTo>
                    <a:lnTo>
                      <a:pt x="72" y="60"/>
                    </a:lnTo>
                    <a:lnTo>
                      <a:pt x="72" y="66"/>
                    </a:lnTo>
                    <a:lnTo>
                      <a:pt x="72" y="70"/>
                    </a:lnTo>
                    <a:lnTo>
                      <a:pt x="72" y="78"/>
                    </a:lnTo>
                    <a:lnTo>
                      <a:pt x="72" y="78"/>
                    </a:lnTo>
                    <a:lnTo>
                      <a:pt x="72" y="78"/>
                    </a:lnTo>
                    <a:lnTo>
                      <a:pt x="68" y="78"/>
                    </a:lnTo>
                    <a:lnTo>
                      <a:pt x="64" y="78"/>
                    </a:lnTo>
                    <a:lnTo>
                      <a:pt x="64" y="78"/>
                    </a:lnTo>
                    <a:lnTo>
                      <a:pt x="64" y="82"/>
                    </a:lnTo>
                    <a:lnTo>
                      <a:pt x="64" y="82"/>
                    </a:lnTo>
                    <a:lnTo>
                      <a:pt x="60" y="86"/>
                    </a:lnTo>
                    <a:lnTo>
                      <a:pt x="58" y="86"/>
                    </a:lnTo>
                    <a:lnTo>
                      <a:pt x="58" y="86"/>
                    </a:lnTo>
                    <a:lnTo>
                      <a:pt x="58" y="90"/>
                    </a:lnTo>
                    <a:lnTo>
                      <a:pt x="58" y="90"/>
                    </a:lnTo>
                    <a:lnTo>
                      <a:pt x="58" y="94"/>
                    </a:lnTo>
                    <a:lnTo>
                      <a:pt x="58" y="94"/>
                    </a:lnTo>
                    <a:lnTo>
                      <a:pt x="58" y="94"/>
                    </a:lnTo>
                    <a:lnTo>
                      <a:pt x="58" y="96"/>
                    </a:lnTo>
                    <a:lnTo>
                      <a:pt x="58" y="96"/>
                    </a:lnTo>
                    <a:lnTo>
                      <a:pt x="58" y="100"/>
                    </a:lnTo>
                    <a:lnTo>
                      <a:pt x="58" y="100"/>
                    </a:lnTo>
                    <a:lnTo>
                      <a:pt x="60" y="104"/>
                    </a:lnTo>
                    <a:lnTo>
                      <a:pt x="60" y="112"/>
                    </a:lnTo>
                    <a:lnTo>
                      <a:pt x="60" y="116"/>
                    </a:lnTo>
                    <a:lnTo>
                      <a:pt x="54" y="116"/>
                    </a:lnTo>
                    <a:lnTo>
                      <a:pt x="46" y="116"/>
                    </a:lnTo>
                    <a:lnTo>
                      <a:pt x="42" y="116"/>
                    </a:lnTo>
                    <a:lnTo>
                      <a:pt x="42" y="116"/>
                    </a:lnTo>
                    <a:lnTo>
                      <a:pt x="38" y="116"/>
                    </a:lnTo>
                    <a:lnTo>
                      <a:pt x="34" y="116"/>
                    </a:lnTo>
                    <a:lnTo>
                      <a:pt x="30" y="116"/>
                    </a:lnTo>
                    <a:lnTo>
                      <a:pt x="28" y="116"/>
                    </a:lnTo>
                    <a:lnTo>
                      <a:pt x="20" y="116"/>
                    </a:lnTo>
                    <a:lnTo>
                      <a:pt x="20" y="116"/>
                    </a:lnTo>
                    <a:lnTo>
                      <a:pt x="16" y="116"/>
                    </a:lnTo>
                    <a:lnTo>
                      <a:pt x="16" y="116"/>
                    </a:lnTo>
                    <a:lnTo>
                      <a:pt x="8" y="116"/>
                    </a:lnTo>
                    <a:lnTo>
                      <a:pt x="4" y="116"/>
                    </a:lnTo>
                    <a:lnTo>
                      <a:pt x="4" y="116"/>
                    </a:lnTo>
                    <a:lnTo>
                      <a:pt x="4" y="120"/>
                    </a:lnTo>
                    <a:lnTo>
                      <a:pt x="0" y="120"/>
                    </a:lnTo>
                    <a:lnTo>
                      <a:pt x="0" y="120"/>
                    </a:lnTo>
                    <a:lnTo>
                      <a:pt x="0" y="124"/>
                    </a:lnTo>
                    <a:lnTo>
                      <a:pt x="0" y="124"/>
                    </a:lnTo>
                    <a:lnTo>
                      <a:pt x="0" y="124"/>
                    </a:lnTo>
                    <a:lnTo>
                      <a:pt x="0" y="124"/>
                    </a:lnTo>
                    <a:lnTo>
                      <a:pt x="0" y="1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9" name="Freeform 176">
                <a:extLst>
                  <a:ext uri="{FF2B5EF4-FFF2-40B4-BE49-F238E27FC236}">
                    <a16:creationId xmlns:a16="http://schemas.microsoft.com/office/drawing/2014/main" id="{6C860C53-81D7-4288-8759-09580F23E362}"/>
                  </a:ext>
                </a:extLst>
              </p:cNvPr>
              <p:cNvSpPr>
                <a:spLocks/>
              </p:cNvSpPr>
              <p:nvPr/>
            </p:nvSpPr>
            <p:spPr bwMode="auto">
              <a:xfrm>
                <a:off x="4891544" y="10269838"/>
                <a:ext cx="292754" cy="299724"/>
              </a:xfrm>
              <a:custGeom>
                <a:avLst/>
                <a:gdLst>
                  <a:gd name="T0" fmla="*/ 120 w 168"/>
                  <a:gd name="T1" fmla="*/ 130 h 172"/>
                  <a:gd name="T2" fmla="*/ 108 w 168"/>
                  <a:gd name="T3" fmla="*/ 130 h 172"/>
                  <a:gd name="T4" fmla="*/ 98 w 168"/>
                  <a:gd name="T5" fmla="*/ 138 h 172"/>
                  <a:gd name="T6" fmla="*/ 90 w 168"/>
                  <a:gd name="T7" fmla="*/ 148 h 172"/>
                  <a:gd name="T8" fmla="*/ 84 w 168"/>
                  <a:gd name="T9" fmla="*/ 160 h 172"/>
                  <a:gd name="T10" fmla="*/ 72 w 168"/>
                  <a:gd name="T11" fmla="*/ 168 h 172"/>
                  <a:gd name="T12" fmla="*/ 60 w 168"/>
                  <a:gd name="T13" fmla="*/ 168 h 172"/>
                  <a:gd name="T14" fmla="*/ 54 w 168"/>
                  <a:gd name="T15" fmla="*/ 168 h 172"/>
                  <a:gd name="T16" fmla="*/ 42 w 168"/>
                  <a:gd name="T17" fmla="*/ 160 h 172"/>
                  <a:gd name="T18" fmla="*/ 28 w 168"/>
                  <a:gd name="T19" fmla="*/ 164 h 172"/>
                  <a:gd name="T20" fmla="*/ 8 w 168"/>
                  <a:gd name="T21" fmla="*/ 148 h 172"/>
                  <a:gd name="T22" fmla="*/ 4 w 168"/>
                  <a:gd name="T23" fmla="*/ 138 h 172"/>
                  <a:gd name="T24" fmla="*/ 0 w 168"/>
                  <a:gd name="T25" fmla="*/ 116 h 172"/>
                  <a:gd name="T26" fmla="*/ 0 w 168"/>
                  <a:gd name="T27" fmla="*/ 96 h 172"/>
                  <a:gd name="T28" fmla="*/ 16 w 168"/>
                  <a:gd name="T29" fmla="*/ 82 h 172"/>
                  <a:gd name="T30" fmla="*/ 30 w 168"/>
                  <a:gd name="T31" fmla="*/ 82 h 172"/>
                  <a:gd name="T32" fmla="*/ 30 w 168"/>
                  <a:gd name="T33" fmla="*/ 62 h 172"/>
                  <a:gd name="T34" fmla="*/ 30 w 168"/>
                  <a:gd name="T35" fmla="*/ 48 h 172"/>
                  <a:gd name="T36" fmla="*/ 38 w 168"/>
                  <a:gd name="T37" fmla="*/ 48 h 172"/>
                  <a:gd name="T38" fmla="*/ 42 w 168"/>
                  <a:gd name="T39" fmla="*/ 56 h 172"/>
                  <a:gd name="T40" fmla="*/ 50 w 168"/>
                  <a:gd name="T41" fmla="*/ 60 h 172"/>
                  <a:gd name="T42" fmla="*/ 64 w 168"/>
                  <a:gd name="T43" fmla="*/ 62 h 172"/>
                  <a:gd name="T44" fmla="*/ 76 w 168"/>
                  <a:gd name="T45" fmla="*/ 60 h 172"/>
                  <a:gd name="T46" fmla="*/ 84 w 168"/>
                  <a:gd name="T47" fmla="*/ 70 h 172"/>
                  <a:gd name="T48" fmla="*/ 94 w 168"/>
                  <a:gd name="T49" fmla="*/ 78 h 172"/>
                  <a:gd name="T50" fmla="*/ 102 w 168"/>
                  <a:gd name="T51" fmla="*/ 90 h 172"/>
                  <a:gd name="T52" fmla="*/ 112 w 168"/>
                  <a:gd name="T53" fmla="*/ 90 h 172"/>
                  <a:gd name="T54" fmla="*/ 112 w 168"/>
                  <a:gd name="T55" fmla="*/ 78 h 172"/>
                  <a:gd name="T56" fmla="*/ 108 w 168"/>
                  <a:gd name="T57" fmla="*/ 70 h 172"/>
                  <a:gd name="T58" fmla="*/ 98 w 168"/>
                  <a:gd name="T59" fmla="*/ 66 h 172"/>
                  <a:gd name="T60" fmla="*/ 94 w 168"/>
                  <a:gd name="T61" fmla="*/ 56 h 172"/>
                  <a:gd name="T62" fmla="*/ 98 w 168"/>
                  <a:gd name="T63" fmla="*/ 44 h 172"/>
                  <a:gd name="T64" fmla="*/ 98 w 168"/>
                  <a:gd name="T65" fmla="*/ 30 h 172"/>
                  <a:gd name="T66" fmla="*/ 98 w 168"/>
                  <a:gd name="T67" fmla="*/ 14 h 172"/>
                  <a:gd name="T68" fmla="*/ 102 w 168"/>
                  <a:gd name="T69" fmla="*/ 4 h 172"/>
                  <a:gd name="T70" fmla="*/ 120 w 168"/>
                  <a:gd name="T71" fmla="*/ 0 h 172"/>
                  <a:gd name="T72" fmla="*/ 128 w 168"/>
                  <a:gd name="T73" fmla="*/ 6 h 172"/>
                  <a:gd name="T74" fmla="*/ 142 w 168"/>
                  <a:gd name="T75" fmla="*/ 10 h 172"/>
                  <a:gd name="T76" fmla="*/ 150 w 168"/>
                  <a:gd name="T77" fmla="*/ 18 h 172"/>
                  <a:gd name="T78" fmla="*/ 162 w 168"/>
                  <a:gd name="T79" fmla="*/ 26 h 172"/>
                  <a:gd name="T80" fmla="*/ 162 w 168"/>
                  <a:gd name="T81" fmla="*/ 32 h 172"/>
                  <a:gd name="T82" fmla="*/ 166 w 168"/>
                  <a:gd name="T83" fmla="*/ 44 h 172"/>
                  <a:gd name="T84" fmla="*/ 166 w 168"/>
                  <a:gd name="T85" fmla="*/ 52 h 172"/>
                  <a:gd name="T86" fmla="*/ 162 w 168"/>
                  <a:gd name="T87" fmla="*/ 66 h 172"/>
                  <a:gd name="T88" fmla="*/ 158 w 168"/>
                  <a:gd name="T89" fmla="*/ 74 h 172"/>
                  <a:gd name="T90" fmla="*/ 158 w 168"/>
                  <a:gd name="T91" fmla="*/ 90 h 172"/>
                  <a:gd name="T92" fmla="*/ 158 w 168"/>
                  <a:gd name="T93" fmla="*/ 100 h 172"/>
                  <a:gd name="T94" fmla="*/ 146 w 168"/>
                  <a:gd name="T95" fmla="*/ 108 h 172"/>
                  <a:gd name="T96" fmla="*/ 136 w 168"/>
                  <a:gd name="T97" fmla="*/ 112 h 172"/>
                  <a:gd name="T98" fmla="*/ 124 w 168"/>
                  <a:gd name="T99" fmla="*/ 116 h 172"/>
                  <a:gd name="T100" fmla="*/ 120 w 168"/>
                  <a:gd name="T101"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72">
                    <a:moveTo>
                      <a:pt x="120" y="118"/>
                    </a:moveTo>
                    <a:lnTo>
                      <a:pt x="120" y="122"/>
                    </a:lnTo>
                    <a:lnTo>
                      <a:pt x="120" y="126"/>
                    </a:lnTo>
                    <a:lnTo>
                      <a:pt x="120" y="130"/>
                    </a:lnTo>
                    <a:lnTo>
                      <a:pt x="116" y="130"/>
                    </a:lnTo>
                    <a:lnTo>
                      <a:pt x="112" y="126"/>
                    </a:lnTo>
                    <a:lnTo>
                      <a:pt x="112" y="130"/>
                    </a:lnTo>
                    <a:lnTo>
                      <a:pt x="108" y="130"/>
                    </a:lnTo>
                    <a:lnTo>
                      <a:pt x="104" y="130"/>
                    </a:lnTo>
                    <a:lnTo>
                      <a:pt x="102" y="134"/>
                    </a:lnTo>
                    <a:lnTo>
                      <a:pt x="102" y="138"/>
                    </a:lnTo>
                    <a:lnTo>
                      <a:pt x="98" y="138"/>
                    </a:lnTo>
                    <a:lnTo>
                      <a:pt x="98" y="142"/>
                    </a:lnTo>
                    <a:lnTo>
                      <a:pt x="98" y="146"/>
                    </a:lnTo>
                    <a:lnTo>
                      <a:pt x="94" y="146"/>
                    </a:lnTo>
                    <a:lnTo>
                      <a:pt x="90" y="148"/>
                    </a:lnTo>
                    <a:lnTo>
                      <a:pt x="88" y="148"/>
                    </a:lnTo>
                    <a:lnTo>
                      <a:pt x="88" y="152"/>
                    </a:lnTo>
                    <a:lnTo>
                      <a:pt x="84" y="156"/>
                    </a:lnTo>
                    <a:lnTo>
                      <a:pt x="84" y="160"/>
                    </a:lnTo>
                    <a:lnTo>
                      <a:pt x="80" y="160"/>
                    </a:lnTo>
                    <a:lnTo>
                      <a:pt x="80" y="164"/>
                    </a:lnTo>
                    <a:lnTo>
                      <a:pt x="76" y="168"/>
                    </a:lnTo>
                    <a:lnTo>
                      <a:pt x="72" y="168"/>
                    </a:lnTo>
                    <a:lnTo>
                      <a:pt x="72" y="172"/>
                    </a:lnTo>
                    <a:lnTo>
                      <a:pt x="68" y="172"/>
                    </a:lnTo>
                    <a:lnTo>
                      <a:pt x="64" y="168"/>
                    </a:lnTo>
                    <a:lnTo>
                      <a:pt x="60" y="168"/>
                    </a:lnTo>
                    <a:lnTo>
                      <a:pt x="60" y="172"/>
                    </a:lnTo>
                    <a:lnTo>
                      <a:pt x="58" y="172"/>
                    </a:lnTo>
                    <a:lnTo>
                      <a:pt x="58" y="168"/>
                    </a:lnTo>
                    <a:lnTo>
                      <a:pt x="54" y="168"/>
                    </a:lnTo>
                    <a:lnTo>
                      <a:pt x="50" y="168"/>
                    </a:lnTo>
                    <a:lnTo>
                      <a:pt x="46" y="164"/>
                    </a:lnTo>
                    <a:lnTo>
                      <a:pt x="46" y="160"/>
                    </a:lnTo>
                    <a:lnTo>
                      <a:pt x="42" y="160"/>
                    </a:lnTo>
                    <a:lnTo>
                      <a:pt x="38" y="160"/>
                    </a:lnTo>
                    <a:lnTo>
                      <a:pt x="34" y="160"/>
                    </a:lnTo>
                    <a:lnTo>
                      <a:pt x="30" y="160"/>
                    </a:lnTo>
                    <a:lnTo>
                      <a:pt x="28" y="164"/>
                    </a:lnTo>
                    <a:lnTo>
                      <a:pt x="24" y="164"/>
                    </a:lnTo>
                    <a:lnTo>
                      <a:pt x="20" y="160"/>
                    </a:lnTo>
                    <a:lnTo>
                      <a:pt x="12" y="152"/>
                    </a:lnTo>
                    <a:lnTo>
                      <a:pt x="8" y="148"/>
                    </a:lnTo>
                    <a:lnTo>
                      <a:pt x="8" y="146"/>
                    </a:lnTo>
                    <a:lnTo>
                      <a:pt x="4" y="146"/>
                    </a:lnTo>
                    <a:lnTo>
                      <a:pt x="4" y="142"/>
                    </a:lnTo>
                    <a:lnTo>
                      <a:pt x="4" y="138"/>
                    </a:lnTo>
                    <a:lnTo>
                      <a:pt x="0" y="138"/>
                    </a:lnTo>
                    <a:lnTo>
                      <a:pt x="0" y="134"/>
                    </a:lnTo>
                    <a:lnTo>
                      <a:pt x="0" y="126"/>
                    </a:lnTo>
                    <a:lnTo>
                      <a:pt x="0" y="116"/>
                    </a:lnTo>
                    <a:lnTo>
                      <a:pt x="0" y="112"/>
                    </a:lnTo>
                    <a:lnTo>
                      <a:pt x="0" y="108"/>
                    </a:lnTo>
                    <a:lnTo>
                      <a:pt x="0" y="100"/>
                    </a:lnTo>
                    <a:lnTo>
                      <a:pt x="0" y="96"/>
                    </a:lnTo>
                    <a:lnTo>
                      <a:pt x="0" y="90"/>
                    </a:lnTo>
                    <a:lnTo>
                      <a:pt x="0" y="82"/>
                    </a:lnTo>
                    <a:lnTo>
                      <a:pt x="8" y="82"/>
                    </a:lnTo>
                    <a:lnTo>
                      <a:pt x="16" y="82"/>
                    </a:lnTo>
                    <a:lnTo>
                      <a:pt x="20" y="82"/>
                    </a:lnTo>
                    <a:lnTo>
                      <a:pt x="24" y="82"/>
                    </a:lnTo>
                    <a:lnTo>
                      <a:pt x="28" y="82"/>
                    </a:lnTo>
                    <a:lnTo>
                      <a:pt x="30" y="82"/>
                    </a:lnTo>
                    <a:lnTo>
                      <a:pt x="30" y="78"/>
                    </a:lnTo>
                    <a:lnTo>
                      <a:pt x="30" y="74"/>
                    </a:lnTo>
                    <a:lnTo>
                      <a:pt x="30" y="70"/>
                    </a:lnTo>
                    <a:lnTo>
                      <a:pt x="30" y="62"/>
                    </a:lnTo>
                    <a:lnTo>
                      <a:pt x="30" y="60"/>
                    </a:lnTo>
                    <a:lnTo>
                      <a:pt x="30" y="56"/>
                    </a:lnTo>
                    <a:lnTo>
                      <a:pt x="30" y="52"/>
                    </a:lnTo>
                    <a:lnTo>
                      <a:pt x="30" y="48"/>
                    </a:lnTo>
                    <a:lnTo>
                      <a:pt x="30" y="44"/>
                    </a:lnTo>
                    <a:lnTo>
                      <a:pt x="30" y="48"/>
                    </a:lnTo>
                    <a:lnTo>
                      <a:pt x="34" y="48"/>
                    </a:lnTo>
                    <a:lnTo>
                      <a:pt x="38" y="48"/>
                    </a:lnTo>
                    <a:lnTo>
                      <a:pt x="38" y="52"/>
                    </a:lnTo>
                    <a:lnTo>
                      <a:pt x="34" y="56"/>
                    </a:lnTo>
                    <a:lnTo>
                      <a:pt x="38" y="56"/>
                    </a:lnTo>
                    <a:lnTo>
                      <a:pt x="42" y="56"/>
                    </a:lnTo>
                    <a:lnTo>
                      <a:pt x="46" y="52"/>
                    </a:lnTo>
                    <a:lnTo>
                      <a:pt x="50" y="52"/>
                    </a:lnTo>
                    <a:lnTo>
                      <a:pt x="50" y="56"/>
                    </a:lnTo>
                    <a:lnTo>
                      <a:pt x="50" y="60"/>
                    </a:lnTo>
                    <a:lnTo>
                      <a:pt x="54" y="60"/>
                    </a:lnTo>
                    <a:lnTo>
                      <a:pt x="58" y="62"/>
                    </a:lnTo>
                    <a:lnTo>
                      <a:pt x="60" y="62"/>
                    </a:lnTo>
                    <a:lnTo>
                      <a:pt x="64" y="62"/>
                    </a:lnTo>
                    <a:lnTo>
                      <a:pt x="68" y="66"/>
                    </a:lnTo>
                    <a:lnTo>
                      <a:pt x="72" y="66"/>
                    </a:lnTo>
                    <a:lnTo>
                      <a:pt x="72" y="62"/>
                    </a:lnTo>
                    <a:lnTo>
                      <a:pt x="76" y="60"/>
                    </a:lnTo>
                    <a:lnTo>
                      <a:pt x="76" y="62"/>
                    </a:lnTo>
                    <a:lnTo>
                      <a:pt x="80" y="62"/>
                    </a:lnTo>
                    <a:lnTo>
                      <a:pt x="80" y="66"/>
                    </a:lnTo>
                    <a:lnTo>
                      <a:pt x="84" y="70"/>
                    </a:lnTo>
                    <a:lnTo>
                      <a:pt x="88" y="70"/>
                    </a:lnTo>
                    <a:lnTo>
                      <a:pt x="90" y="74"/>
                    </a:lnTo>
                    <a:lnTo>
                      <a:pt x="94" y="74"/>
                    </a:lnTo>
                    <a:lnTo>
                      <a:pt x="94" y="78"/>
                    </a:lnTo>
                    <a:lnTo>
                      <a:pt x="94" y="82"/>
                    </a:lnTo>
                    <a:lnTo>
                      <a:pt x="98" y="82"/>
                    </a:lnTo>
                    <a:lnTo>
                      <a:pt x="102" y="86"/>
                    </a:lnTo>
                    <a:lnTo>
                      <a:pt x="102" y="90"/>
                    </a:lnTo>
                    <a:lnTo>
                      <a:pt x="104" y="90"/>
                    </a:lnTo>
                    <a:lnTo>
                      <a:pt x="108" y="90"/>
                    </a:lnTo>
                    <a:lnTo>
                      <a:pt x="108" y="86"/>
                    </a:lnTo>
                    <a:lnTo>
                      <a:pt x="112" y="90"/>
                    </a:lnTo>
                    <a:lnTo>
                      <a:pt x="108" y="90"/>
                    </a:lnTo>
                    <a:lnTo>
                      <a:pt x="112" y="90"/>
                    </a:lnTo>
                    <a:lnTo>
                      <a:pt x="112" y="86"/>
                    </a:lnTo>
                    <a:lnTo>
                      <a:pt x="112" y="78"/>
                    </a:lnTo>
                    <a:lnTo>
                      <a:pt x="112" y="74"/>
                    </a:lnTo>
                    <a:lnTo>
                      <a:pt x="112" y="70"/>
                    </a:lnTo>
                    <a:lnTo>
                      <a:pt x="112" y="66"/>
                    </a:lnTo>
                    <a:lnTo>
                      <a:pt x="108" y="70"/>
                    </a:lnTo>
                    <a:lnTo>
                      <a:pt x="108" y="74"/>
                    </a:lnTo>
                    <a:lnTo>
                      <a:pt x="104" y="70"/>
                    </a:lnTo>
                    <a:lnTo>
                      <a:pt x="102" y="70"/>
                    </a:lnTo>
                    <a:lnTo>
                      <a:pt x="98" y="66"/>
                    </a:lnTo>
                    <a:lnTo>
                      <a:pt x="98" y="62"/>
                    </a:lnTo>
                    <a:lnTo>
                      <a:pt x="94" y="62"/>
                    </a:lnTo>
                    <a:lnTo>
                      <a:pt x="94" y="60"/>
                    </a:lnTo>
                    <a:lnTo>
                      <a:pt x="94" y="56"/>
                    </a:lnTo>
                    <a:lnTo>
                      <a:pt x="94" y="52"/>
                    </a:lnTo>
                    <a:lnTo>
                      <a:pt x="94" y="48"/>
                    </a:lnTo>
                    <a:lnTo>
                      <a:pt x="94" y="44"/>
                    </a:lnTo>
                    <a:lnTo>
                      <a:pt x="98" y="44"/>
                    </a:lnTo>
                    <a:lnTo>
                      <a:pt x="98" y="40"/>
                    </a:lnTo>
                    <a:lnTo>
                      <a:pt x="98" y="36"/>
                    </a:lnTo>
                    <a:lnTo>
                      <a:pt x="98" y="32"/>
                    </a:lnTo>
                    <a:lnTo>
                      <a:pt x="98" y="30"/>
                    </a:lnTo>
                    <a:lnTo>
                      <a:pt x="98" y="26"/>
                    </a:lnTo>
                    <a:lnTo>
                      <a:pt x="94" y="22"/>
                    </a:lnTo>
                    <a:lnTo>
                      <a:pt x="94" y="18"/>
                    </a:lnTo>
                    <a:lnTo>
                      <a:pt x="98" y="14"/>
                    </a:lnTo>
                    <a:lnTo>
                      <a:pt x="98" y="10"/>
                    </a:lnTo>
                    <a:lnTo>
                      <a:pt x="102" y="10"/>
                    </a:lnTo>
                    <a:lnTo>
                      <a:pt x="102" y="6"/>
                    </a:lnTo>
                    <a:lnTo>
                      <a:pt x="102" y="4"/>
                    </a:lnTo>
                    <a:lnTo>
                      <a:pt x="104" y="4"/>
                    </a:lnTo>
                    <a:lnTo>
                      <a:pt x="108" y="4"/>
                    </a:lnTo>
                    <a:lnTo>
                      <a:pt x="116" y="4"/>
                    </a:lnTo>
                    <a:lnTo>
                      <a:pt x="120" y="0"/>
                    </a:lnTo>
                    <a:lnTo>
                      <a:pt x="124" y="0"/>
                    </a:lnTo>
                    <a:lnTo>
                      <a:pt x="128" y="0"/>
                    </a:lnTo>
                    <a:lnTo>
                      <a:pt x="128" y="4"/>
                    </a:lnTo>
                    <a:lnTo>
                      <a:pt x="128" y="6"/>
                    </a:lnTo>
                    <a:lnTo>
                      <a:pt x="132" y="6"/>
                    </a:lnTo>
                    <a:lnTo>
                      <a:pt x="136" y="6"/>
                    </a:lnTo>
                    <a:lnTo>
                      <a:pt x="138" y="10"/>
                    </a:lnTo>
                    <a:lnTo>
                      <a:pt x="142" y="10"/>
                    </a:lnTo>
                    <a:lnTo>
                      <a:pt x="142" y="14"/>
                    </a:lnTo>
                    <a:lnTo>
                      <a:pt x="146" y="14"/>
                    </a:lnTo>
                    <a:lnTo>
                      <a:pt x="150" y="14"/>
                    </a:lnTo>
                    <a:lnTo>
                      <a:pt x="150" y="18"/>
                    </a:lnTo>
                    <a:lnTo>
                      <a:pt x="154" y="18"/>
                    </a:lnTo>
                    <a:lnTo>
                      <a:pt x="158" y="22"/>
                    </a:lnTo>
                    <a:lnTo>
                      <a:pt x="158" y="26"/>
                    </a:lnTo>
                    <a:lnTo>
                      <a:pt x="162" y="26"/>
                    </a:lnTo>
                    <a:lnTo>
                      <a:pt x="162" y="30"/>
                    </a:lnTo>
                    <a:lnTo>
                      <a:pt x="166" y="30"/>
                    </a:lnTo>
                    <a:lnTo>
                      <a:pt x="162" y="30"/>
                    </a:lnTo>
                    <a:lnTo>
                      <a:pt x="162" y="32"/>
                    </a:lnTo>
                    <a:lnTo>
                      <a:pt x="166" y="32"/>
                    </a:lnTo>
                    <a:lnTo>
                      <a:pt x="166" y="36"/>
                    </a:lnTo>
                    <a:lnTo>
                      <a:pt x="168" y="40"/>
                    </a:lnTo>
                    <a:lnTo>
                      <a:pt x="166" y="44"/>
                    </a:lnTo>
                    <a:lnTo>
                      <a:pt x="162" y="44"/>
                    </a:lnTo>
                    <a:lnTo>
                      <a:pt x="162" y="48"/>
                    </a:lnTo>
                    <a:lnTo>
                      <a:pt x="166" y="48"/>
                    </a:lnTo>
                    <a:lnTo>
                      <a:pt x="166" y="52"/>
                    </a:lnTo>
                    <a:lnTo>
                      <a:pt x="162" y="56"/>
                    </a:lnTo>
                    <a:lnTo>
                      <a:pt x="162" y="60"/>
                    </a:lnTo>
                    <a:lnTo>
                      <a:pt x="162" y="62"/>
                    </a:lnTo>
                    <a:lnTo>
                      <a:pt x="162" y="66"/>
                    </a:lnTo>
                    <a:lnTo>
                      <a:pt x="166" y="70"/>
                    </a:lnTo>
                    <a:lnTo>
                      <a:pt x="166" y="74"/>
                    </a:lnTo>
                    <a:lnTo>
                      <a:pt x="162" y="74"/>
                    </a:lnTo>
                    <a:lnTo>
                      <a:pt x="158" y="74"/>
                    </a:lnTo>
                    <a:lnTo>
                      <a:pt x="158" y="78"/>
                    </a:lnTo>
                    <a:lnTo>
                      <a:pt x="158" y="82"/>
                    </a:lnTo>
                    <a:lnTo>
                      <a:pt x="158" y="86"/>
                    </a:lnTo>
                    <a:lnTo>
                      <a:pt x="158" y="90"/>
                    </a:lnTo>
                    <a:lnTo>
                      <a:pt x="158" y="92"/>
                    </a:lnTo>
                    <a:lnTo>
                      <a:pt x="154" y="92"/>
                    </a:lnTo>
                    <a:lnTo>
                      <a:pt x="158" y="96"/>
                    </a:lnTo>
                    <a:lnTo>
                      <a:pt x="158" y="100"/>
                    </a:lnTo>
                    <a:lnTo>
                      <a:pt x="162" y="100"/>
                    </a:lnTo>
                    <a:lnTo>
                      <a:pt x="158" y="100"/>
                    </a:lnTo>
                    <a:lnTo>
                      <a:pt x="150" y="104"/>
                    </a:lnTo>
                    <a:lnTo>
                      <a:pt x="146" y="108"/>
                    </a:lnTo>
                    <a:lnTo>
                      <a:pt x="142" y="108"/>
                    </a:lnTo>
                    <a:lnTo>
                      <a:pt x="138" y="108"/>
                    </a:lnTo>
                    <a:lnTo>
                      <a:pt x="138" y="112"/>
                    </a:lnTo>
                    <a:lnTo>
                      <a:pt x="136" y="112"/>
                    </a:lnTo>
                    <a:lnTo>
                      <a:pt x="132" y="112"/>
                    </a:lnTo>
                    <a:lnTo>
                      <a:pt x="128" y="112"/>
                    </a:lnTo>
                    <a:lnTo>
                      <a:pt x="128" y="116"/>
                    </a:lnTo>
                    <a:lnTo>
                      <a:pt x="124" y="116"/>
                    </a:lnTo>
                    <a:lnTo>
                      <a:pt x="120" y="116"/>
                    </a:lnTo>
                    <a:lnTo>
                      <a:pt x="120" y="118"/>
                    </a:lnTo>
                    <a:lnTo>
                      <a:pt x="120" y="118"/>
                    </a:lnTo>
                    <a:lnTo>
                      <a:pt x="120" y="1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0" name="Freeform 177">
                <a:extLst>
                  <a:ext uri="{FF2B5EF4-FFF2-40B4-BE49-F238E27FC236}">
                    <a16:creationId xmlns:a16="http://schemas.microsoft.com/office/drawing/2014/main" id="{298219F4-76E5-4F39-964C-B268662657F6}"/>
                  </a:ext>
                </a:extLst>
              </p:cNvPr>
              <p:cNvSpPr>
                <a:spLocks/>
              </p:cNvSpPr>
              <p:nvPr/>
            </p:nvSpPr>
            <p:spPr bwMode="auto">
              <a:xfrm>
                <a:off x="4978673" y="10492889"/>
                <a:ext cx="195169" cy="212595"/>
              </a:xfrm>
              <a:custGeom>
                <a:avLst/>
                <a:gdLst>
                  <a:gd name="T0" fmla="*/ 88 w 112"/>
                  <a:gd name="T1" fmla="*/ 114 h 122"/>
                  <a:gd name="T2" fmla="*/ 84 w 112"/>
                  <a:gd name="T3" fmla="*/ 118 h 122"/>
                  <a:gd name="T4" fmla="*/ 82 w 112"/>
                  <a:gd name="T5" fmla="*/ 118 h 122"/>
                  <a:gd name="T6" fmla="*/ 74 w 112"/>
                  <a:gd name="T7" fmla="*/ 118 h 122"/>
                  <a:gd name="T8" fmla="*/ 70 w 112"/>
                  <a:gd name="T9" fmla="*/ 118 h 122"/>
                  <a:gd name="T10" fmla="*/ 62 w 112"/>
                  <a:gd name="T11" fmla="*/ 114 h 122"/>
                  <a:gd name="T12" fmla="*/ 54 w 112"/>
                  <a:gd name="T13" fmla="*/ 114 h 122"/>
                  <a:gd name="T14" fmla="*/ 52 w 112"/>
                  <a:gd name="T15" fmla="*/ 114 h 122"/>
                  <a:gd name="T16" fmla="*/ 52 w 112"/>
                  <a:gd name="T17" fmla="*/ 110 h 122"/>
                  <a:gd name="T18" fmla="*/ 52 w 112"/>
                  <a:gd name="T19" fmla="*/ 108 h 122"/>
                  <a:gd name="T20" fmla="*/ 44 w 112"/>
                  <a:gd name="T21" fmla="*/ 108 h 122"/>
                  <a:gd name="T22" fmla="*/ 40 w 112"/>
                  <a:gd name="T23" fmla="*/ 108 h 122"/>
                  <a:gd name="T24" fmla="*/ 38 w 112"/>
                  <a:gd name="T25" fmla="*/ 104 h 122"/>
                  <a:gd name="T26" fmla="*/ 34 w 112"/>
                  <a:gd name="T27" fmla="*/ 96 h 122"/>
                  <a:gd name="T28" fmla="*/ 34 w 112"/>
                  <a:gd name="T29" fmla="*/ 92 h 122"/>
                  <a:gd name="T30" fmla="*/ 30 w 112"/>
                  <a:gd name="T31" fmla="*/ 84 h 122"/>
                  <a:gd name="T32" fmla="*/ 30 w 112"/>
                  <a:gd name="T33" fmla="*/ 84 h 122"/>
                  <a:gd name="T34" fmla="*/ 26 w 112"/>
                  <a:gd name="T35" fmla="*/ 78 h 122"/>
                  <a:gd name="T36" fmla="*/ 18 w 112"/>
                  <a:gd name="T37" fmla="*/ 74 h 122"/>
                  <a:gd name="T38" fmla="*/ 14 w 112"/>
                  <a:gd name="T39" fmla="*/ 70 h 122"/>
                  <a:gd name="T40" fmla="*/ 12 w 112"/>
                  <a:gd name="T41" fmla="*/ 66 h 122"/>
                  <a:gd name="T42" fmla="*/ 12 w 112"/>
                  <a:gd name="T43" fmla="*/ 58 h 122"/>
                  <a:gd name="T44" fmla="*/ 8 w 112"/>
                  <a:gd name="T45" fmla="*/ 52 h 122"/>
                  <a:gd name="T46" fmla="*/ 4 w 112"/>
                  <a:gd name="T47" fmla="*/ 48 h 122"/>
                  <a:gd name="T48" fmla="*/ 0 w 112"/>
                  <a:gd name="T49" fmla="*/ 44 h 122"/>
                  <a:gd name="T50" fmla="*/ 0 w 112"/>
                  <a:gd name="T51" fmla="*/ 40 h 122"/>
                  <a:gd name="T52" fmla="*/ 4 w 112"/>
                  <a:gd name="T53" fmla="*/ 40 h 122"/>
                  <a:gd name="T54" fmla="*/ 12 w 112"/>
                  <a:gd name="T55" fmla="*/ 44 h 122"/>
                  <a:gd name="T56" fmla="*/ 14 w 112"/>
                  <a:gd name="T57" fmla="*/ 40 h 122"/>
                  <a:gd name="T58" fmla="*/ 22 w 112"/>
                  <a:gd name="T59" fmla="*/ 44 h 122"/>
                  <a:gd name="T60" fmla="*/ 26 w 112"/>
                  <a:gd name="T61" fmla="*/ 40 h 122"/>
                  <a:gd name="T62" fmla="*/ 38 w 112"/>
                  <a:gd name="T63" fmla="*/ 26 h 122"/>
                  <a:gd name="T64" fmla="*/ 48 w 112"/>
                  <a:gd name="T65" fmla="*/ 18 h 122"/>
                  <a:gd name="T66" fmla="*/ 48 w 112"/>
                  <a:gd name="T67" fmla="*/ 10 h 122"/>
                  <a:gd name="T68" fmla="*/ 52 w 112"/>
                  <a:gd name="T69" fmla="*/ 6 h 122"/>
                  <a:gd name="T70" fmla="*/ 62 w 112"/>
                  <a:gd name="T71" fmla="*/ 2 h 122"/>
                  <a:gd name="T72" fmla="*/ 70 w 112"/>
                  <a:gd name="T73" fmla="*/ 2 h 122"/>
                  <a:gd name="T74" fmla="*/ 78 w 112"/>
                  <a:gd name="T75" fmla="*/ 6 h 122"/>
                  <a:gd name="T76" fmla="*/ 84 w 112"/>
                  <a:gd name="T77" fmla="*/ 10 h 122"/>
                  <a:gd name="T78" fmla="*/ 88 w 112"/>
                  <a:gd name="T79" fmla="*/ 10 h 122"/>
                  <a:gd name="T80" fmla="*/ 96 w 112"/>
                  <a:gd name="T81" fmla="*/ 14 h 122"/>
                  <a:gd name="T82" fmla="*/ 100 w 112"/>
                  <a:gd name="T83" fmla="*/ 14 h 122"/>
                  <a:gd name="T84" fmla="*/ 104 w 112"/>
                  <a:gd name="T85" fmla="*/ 22 h 122"/>
                  <a:gd name="T86" fmla="*/ 108 w 112"/>
                  <a:gd name="T87" fmla="*/ 22 h 122"/>
                  <a:gd name="T88" fmla="*/ 108 w 112"/>
                  <a:gd name="T89" fmla="*/ 26 h 122"/>
                  <a:gd name="T90" fmla="*/ 108 w 112"/>
                  <a:gd name="T91" fmla="*/ 28 h 122"/>
                  <a:gd name="T92" fmla="*/ 108 w 112"/>
                  <a:gd name="T93" fmla="*/ 32 h 122"/>
                  <a:gd name="T94" fmla="*/ 108 w 112"/>
                  <a:gd name="T95" fmla="*/ 40 h 122"/>
                  <a:gd name="T96" fmla="*/ 108 w 112"/>
                  <a:gd name="T97" fmla="*/ 44 h 122"/>
                  <a:gd name="T98" fmla="*/ 108 w 112"/>
                  <a:gd name="T99" fmla="*/ 52 h 122"/>
                  <a:gd name="T100" fmla="*/ 108 w 112"/>
                  <a:gd name="T101" fmla="*/ 54 h 122"/>
                  <a:gd name="T102" fmla="*/ 104 w 112"/>
                  <a:gd name="T103" fmla="*/ 54 h 122"/>
                  <a:gd name="T104" fmla="*/ 108 w 112"/>
                  <a:gd name="T105" fmla="*/ 58 h 122"/>
                  <a:gd name="T106" fmla="*/ 108 w 112"/>
                  <a:gd name="T107" fmla="*/ 70 h 122"/>
                  <a:gd name="T108" fmla="*/ 108 w 112"/>
                  <a:gd name="T109" fmla="*/ 78 h 122"/>
                  <a:gd name="T110" fmla="*/ 104 w 112"/>
                  <a:gd name="T111" fmla="*/ 84 h 122"/>
                  <a:gd name="T112" fmla="*/ 100 w 112"/>
                  <a:gd name="T113" fmla="*/ 92 h 122"/>
                  <a:gd name="T114" fmla="*/ 100 w 112"/>
                  <a:gd name="T115"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2">
                    <a:moveTo>
                      <a:pt x="100" y="100"/>
                    </a:moveTo>
                    <a:lnTo>
                      <a:pt x="100" y="100"/>
                    </a:lnTo>
                    <a:lnTo>
                      <a:pt x="100" y="100"/>
                    </a:lnTo>
                    <a:lnTo>
                      <a:pt x="100" y="100"/>
                    </a:lnTo>
                    <a:lnTo>
                      <a:pt x="92" y="110"/>
                    </a:lnTo>
                    <a:lnTo>
                      <a:pt x="88" y="114"/>
                    </a:lnTo>
                    <a:lnTo>
                      <a:pt x="84" y="118"/>
                    </a:lnTo>
                    <a:lnTo>
                      <a:pt x="84" y="118"/>
                    </a:lnTo>
                    <a:lnTo>
                      <a:pt x="84" y="118"/>
                    </a:lnTo>
                    <a:lnTo>
                      <a:pt x="84" y="122"/>
                    </a:lnTo>
                    <a:lnTo>
                      <a:pt x="84" y="118"/>
                    </a:lnTo>
                    <a:lnTo>
                      <a:pt x="84" y="118"/>
                    </a:lnTo>
                    <a:lnTo>
                      <a:pt x="82" y="118"/>
                    </a:lnTo>
                    <a:lnTo>
                      <a:pt x="82" y="118"/>
                    </a:lnTo>
                    <a:lnTo>
                      <a:pt x="82" y="118"/>
                    </a:lnTo>
                    <a:lnTo>
                      <a:pt x="82" y="118"/>
                    </a:lnTo>
                    <a:lnTo>
                      <a:pt x="82" y="118"/>
                    </a:lnTo>
                    <a:lnTo>
                      <a:pt x="82" y="118"/>
                    </a:lnTo>
                    <a:lnTo>
                      <a:pt x="78" y="118"/>
                    </a:lnTo>
                    <a:lnTo>
                      <a:pt x="78" y="118"/>
                    </a:lnTo>
                    <a:lnTo>
                      <a:pt x="78" y="118"/>
                    </a:lnTo>
                    <a:lnTo>
                      <a:pt x="78" y="118"/>
                    </a:lnTo>
                    <a:lnTo>
                      <a:pt x="78" y="118"/>
                    </a:lnTo>
                    <a:lnTo>
                      <a:pt x="74" y="118"/>
                    </a:lnTo>
                    <a:lnTo>
                      <a:pt x="74" y="118"/>
                    </a:lnTo>
                    <a:lnTo>
                      <a:pt x="74" y="118"/>
                    </a:lnTo>
                    <a:lnTo>
                      <a:pt x="74" y="118"/>
                    </a:lnTo>
                    <a:lnTo>
                      <a:pt x="74" y="118"/>
                    </a:lnTo>
                    <a:lnTo>
                      <a:pt x="70" y="118"/>
                    </a:lnTo>
                    <a:lnTo>
                      <a:pt x="70" y="118"/>
                    </a:lnTo>
                    <a:lnTo>
                      <a:pt x="70" y="118"/>
                    </a:lnTo>
                    <a:lnTo>
                      <a:pt x="66" y="118"/>
                    </a:lnTo>
                    <a:lnTo>
                      <a:pt x="66" y="114"/>
                    </a:lnTo>
                    <a:lnTo>
                      <a:pt x="62" y="114"/>
                    </a:lnTo>
                    <a:lnTo>
                      <a:pt x="62" y="114"/>
                    </a:lnTo>
                    <a:lnTo>
                      <a:pt x="62" y="114"/>
                    </a:lnTo>
                    <a:lnTo>
                      <a:pt x="62" y="114"/>
                    </a:lnTo>
                    <a:lnTo>
                      <a:pt x="62" y="114"/>
                    </a:lnTo>
                    <a:lnTo>
                      <a:pt x="58" y="114"/>
                    </a:lnTo>
                    <a:lnTo>
                      <a:pt x="54" y="114"/>
                    </a:lnTo>
                    <a:lnTo>
                      <a:pt x="54" y="114"/>
                    </a:lnTo>
                    <a:lnTo>
                      <a:pt x="54" y="114"/>
                    </a:lnTo>
                    <a:lnTo>
                      <a:pt x="54" y="114"/>
                    </a:lnTo>
                    <a:lnTo>
                      <a:pt x="54" y="114"/>
                    </a:lnTo>
                    <a:lnTo>
                      <a:pt x="54" y="114"/>
                    </a:lnTo>
                    <a:lnTo>
                      <a:pt x="54" y="114"/>
                    </a:lnTo>
                    <a:lnTo>
                      <a:pt x="52" y="114"/>
                    </a:lnTo>
                    <a:lnTo>
                      <a:pt x="52" y="114"/>
                    </a:lnTo>
                    <a:lnTo>
                      <a:pt x="52" y="114"/>
                    </a:lnTo>
                    <a:lnTo>
                      <a:pt x="52" y="114"/>
                    </a:lnTo>
                    <a:lnTo>
                      <a:pt x="52" y="114"/>
                    </a:lnTo>
                    <a:lnTo>
                      <a:pt x="52" y="110"/>
                    </a:lnTo>
                    <a:lnTo>
                      <a:pt x="52" y="110"/>
                    </a:lnTo>
                    <a:lnTo>
                      <a:pt x="52" y="110"/>
                    </a:lnTo>
                    <a:lnTo>
                      <a:pt x="52" y="110"/>
                    </a:lnTo>
                    <a:lnTo>
                      <a:pt x="52" y="110"/>
                    </a:lnTo>
                    <a:lnTo>
                      <a:pt x="52" y="110"/>
                    </a:lnTo>
                    <a:lnTo>
                      <a:pt x="52" y="108"/>
                    </a:lnTo>
                    <a:lnTo>
                      <a:pt x="52" y="108"/>
                    </a:lnTo>
                    <a:lnTo>
                      <a:pt x="52" y="108"/>
                    </a:lnTo>
                    <a:lnTo>
                      <a:pt x="52" y="108"/>
                    </a:lnTo>
                    <a:lnTo>
                      <a:pt x="48" y="108"/>
                    </a:lnTo>
                    <a:lnTo>
                      <a:pt x="44" y="108"/>
                    </a:lnTo>
                    <a:lnTo>
                      <a:pt x="44" y="108"/>
                    </a:lnTo>
                    <a:lnTo>
                      <a:pt x="44" y="108"/>
                    </a:lnTo>
                    <a:lnTo>
                      <a:pt x="44" y="108"/>
                    </a:lnTo>
                    <a:lnTo>
                      <a:pt x="44" y="108"/>
                    </a:lnTo>
                    <a:lnTo>
                      <a:pt x="44" y="108"/>
                    </a:lnTo>
                    <a:lnTo>
                      <a:pt x="44" y="108"/>
                    </a:lnTo>
                    <a:lnTo>
                      <a:pt x="40" y="108"/>
                    </a:lnTo>
                    <a:lnTo>
                      <a:pt x="40" y="108"/>
                    </a:lnTo>
                    <a:lnTo>
                      <a:pt x="40" y="108"/>
                    </a:lnTo>
                    <a:lnTo>
                      <a:pt x="40" y="108"/>
                    </a:lnTo>
                    <a:lnTo>
                      <a:pt x="38" y="108"/>
                    </a:lnTo>
                    <a:lnTo>
                      <a:pt x="38" y="104"/>
                    </a:lnTo>
                    <a:lnTo>
                      <a:pt x="38" y="104"/>
                    </a:lnTo>
                    <a:lnTo>
                      <a:pt x="38" y="104"/>
                    </a:lnTo>
                    <a:lnTo>
                      <a:pt x="38" y="104"/>
                    </a:lnTo>
                    <a:lnTo>
                      <a:pt x="38" y="104"/>
                    </a:lnTo>
                    <a:lnTo>
                      <a:pt x="38" y="100"/>
                    </a:lnTo>
                    <a:lnTo>
                      <a:pt x="38" y="100"/>
                    </a:lnTo>
                    <a:lnTo>
                      <a:pt x="34" y="100"/>
                    </a:lnTo>
                    <a:lnTo>
                      <a:pt x="34" y="100"/>
                    </a:lnTo>
                    <a:lnTo>
                      <a:pt x="34" y="96"/>
                    </a:lnTo>
                    <a:lnTo>
                      <a:pt x="34" y="96"/>
                    </a:lnTo>
                    <a:lnTo>
                      <a:pt x="34" y="92"/>
                    </a:lnTo>
                    <a:lnTo>
                      <a:pt x="34" y="92"/>
                    </a:lnTo>
                    <a:lnTo>
                      <a:pt x="34" y="92"/>
                    </a:lnTo>
                    <a:lnTo>
                      <a:pt x="34" y="92"/>
                    </a:lnTo>
                    <a:lnTo>
                      <a:pt x="34" y="92"/>
                    </a:lnTo>
                    <a:lnTo>
                      <a:pt x="34" y="88"/>
                    </a:lnTo>
                    <a:lnTo>
                      <a:pt x="34" y="84"/>
                    </a:lnTo>
                    <a:lnTo>
                      <a:pt x="34" y="84"/>
                    </a:lnTo>
                    <a:lnTo>
                      <a:pt x="34" y="84"/>
                    </a:lnTo>
                    <a:lnTo>
                      <a:pt x="30" y="84"/>
                    </a:lnTo>
                    <a:lnTo>
                      <a:pt x="30" y="84"/>
                    </a:lnTo>
                    <a:lnTo>
                      <a:pt x="30" y="84"/>
                    </a:lnTo>
                    <a:lnTo>
                      <a:pt x="30" y="84"/>
                    </a:lnTo>
                    <a:lnTo>
                      <a:pt x="30" y="84"/>
                    </a:lnTo>
                    <a:lnTo>
                      <a:pt x="30" y="84"/>
                    </a:lnTo>
                    <a:lnTo>
                      <a:pt x="30" y="84"/>
                    </a:lnTo>
                    <a:lnTo>
                      <a:pt x="30" y="84"/>
                    </a:lnTo>
                    <a:lnTo>
                      <a:pt x="30" y="84"/>
                    </a:lnTo>
                    <a:lnTo>
                      <a:pt x="30" y="80"/>
                    </a:lnTo>
                    <a:lnTo>
                      <a:pt x="30" y="80"/>
                    </a:lnTo>
                    <a:lnTo>
                      <a:pt x="26" y="80"/>
                    </a:lnTo>
                    <a:lnTo>
                      <a:pt x="26" y="78"/>
                    </a:lnTo>
                    <a:lnTo>
                      <a:pt x="26" y="78"/>
                    </a:lnTo>
                    <a:lnTo>
                      <a:pt x="22" y="78"/>
                    </a:lnTo>
                    <a:lnTo>
                      <a:pt x="18" y="78"/>
                    </a:lnTo>
                    <a:lnTo>
                      <a:pt x="18" y="74"/>
                    </a:lnTo>
                    <a:lnTo>
                      <a:pt x="18" y="74"/>
                    </a:lnTo>
                    <a:lnTo>
                      <a:pt x="18" y="74"/>
                    </a:lnTo>
                    <a:lnTo>
                      <a:pt x="18" y="74"/>
                    </a:lnTo>
                    <a:lnTo>
                      <a:pt x="18" y="74"/>
                    </a:lnTo>
                    <a:lnTo>
                      <a:pt x="18" y="74"/>
                    </a:lnTo>
                    <a:lnTo>
                      <a:pt x="18" y="74"/>
                    </a:lnTo>
                    <a:lnTo>
                      <a:pt x="14" y="74"/>
                    </a:lnTo>
                    <a:lnTo>
                      <a:pt x="14" y="70"/>
                    </a:lnTo>
                    <a:lnTo>
                      <a:pt x="14" y="70"/>
                    </a:lnTo>
                    <a:lnTo>
                      <a:pt x="14" y="70"/>
                    </a:lnTo>
                    <a:lnTo>
                      <a:pt x="12" y="70"/>
                    </a:lnTo>
                    <a:lnTo>
                      <a:pt x="12" y="70"/>
                    </a:lnTo>
                    <a:lnTo>
                      <a:pt x="12" y="70"/>
                    </a:lnTo>
                    <a:lnTo>
                      <a:pt x="12" y="66"/>
                    </a:lnTo>
                    <a:lnTo>
                      <a:pt x="12" y="66"/>
                    </a:lnTo>
                    <a:lnTo>
                      <a:pt x="12" y="62"/>
                    </a:lnTo>
                    <a:lnTo>
                      <a:pt x="12" y="62"/>
                    </a:lnTo>
                    <a:lnTo>
                      <a:pt x="12" y="62"/>
                    </a:lnTo>
                    <a:lnTo>
                      <a:pt x="12" y="62"/>
                    </a:lnTo>
                    <a:lnTo>
                      <a:pt x="12" y="58"/>
                    </a:lnTo>
                    <a:lnTo>
                      <a:pt x="12" y="58"/>
                    </a:lnTo>
                    <a:lnTo>
                      <a:pt x="12" y="58"/>
                    </a:lnTo>
                    <a:lnTo>
                      <a:pt x="12" y="58"/>
                    </a:lnTo>
                    <a:lnTo>
                      <a:pt x="8" y="58"/>
                    </a:lnTo>
                    <a:lnTo>
                      <a:pt x="8" y="58"/>
                    </a:lnTo>
                    <a:lnTo>
                      <a:pt x="8" y="54"/>
                    </a:lnTo>
                    <a:lnTo>
                      <a:pt x="8" y="52"/>
                    </a:lnTo>
                    <a:lnTo>
                      <a:pt x="4" y="52"/>
                    </a:lnTo>
                    <a:lnTo>
                      <a:pt x="4" y="52"/>
                    </a:lnTo>
                    <a:lnTo>
                      <a:pt x="4" y="52"/>
                    </a:lnTo>
                    <a:lnTo>
                      <a:pt x="4" y="48"/>
                    </a:lnTo>
                    <a:lnTo>
                      <a:pt x="4" y="48"/>
                    </a:lnTo>
                    <a:lnTo>
                      <a:pt x="4" y="48"/>
                    </a:lnTo>
                    <a:lnTo>
                      <a:pt x="4" y="48"/>
                    </a:lnTo>
                    <a:lnTo>
                      <a:pt x="4" y="48"/>
                    </a:lnTo>
                    <a:lnTo>
                      <a:pt x="0" y="44"/>
                    </a:lnTo>
                    <a:lnTo>
                      <a:pt x="0" y="44"/>
                    </a:lnTo>
                    <a:lnTo>
                      <a:pt x="0" y="44"/>
                    </a:lnTo>
                    <a:lnTo>
                      <a:pt x="0" y="44"/>
                    </a:lnTo>
                    <a:lnTo>
                      <a:pt x="0" y="40"/>
                    </a:lnTo>
                    <a:lnTo>
                      <a:pt x="0" y="40"/>
                    </a:lnTo>
                    <a:lnTo>
                      <a:pt x="0" y="40"/>
                    </a:lnTo>
                    <a:lnTo>
                      <a:pt x="0" y="40"/>
                    </a:lnTo>
                    <a:lnTo>
                      <a:pt x="0" y="40"/>
                    </a:lnTo>
                    <a:lnTo>
                      <a:pt x="0" y="40"/>
                    </a:lnTo>
                    <a:lnTo>
                      <a:pt x="0" y="40"/>
                    </a:lnTo>
                    <a:lnTo>
                      <a:pt x="4" y="40"/>
                    </a:lnTo>
                    <a:lnTo>
                      <a:pt x="4" y="40"/>
                    </a:lnTo>
                    <a:lnTo>
                      <a:pt x="4" y="40"/>
                    </a:lnTo>
                    <a:lnTo>
                      <a:pt x="4" y="40"/>
                    </a:lnTo>
                    <a:lnTo>
                      <a:pt x="4" y="40"/>
                    </a:lnTo>
                    <a:lnTo>
                      <a:pt x="8" y="40"/>
                    </a:lnTo>
                    <a:lnTo>
                      <a:pt x="8" y="40"/>
                    </a:lnTo>
                    <a:lnTo>
                      <a:pt x="8" y="40"/>
                    </a:lnTo>
                    <a:lnTo>
                      <a:pt x="8" y="44"/>
                    </a:lnTo>
                    <a:lnTo>
                      <a:pt x="8" y="44"/>
                    </a:lnTo>
                    <a:lnTo>
                      <a:pt x="12" y="44"/>
                    </a:lnTo>
                    <a:lnTo>
                      <a:pt x="12" y="40"/>
                    </a:lnTo>
                    <a:lnTo>
                      <a:pt x="12" y="40"/>
                    </a:lnTo>
                    <a:lnTo>
                      <a:pt x="12" y="40"/>
                    </a:lnTo>
                    <a:lnTo>
                      <a:pt x="14" y="40"/>
                    </a:lnTo>
                    <a:lnTo>
                      <a:pt x="14" y="40"/>
                    </a:lnTo>
                    <a:lnTo>
                      <a:pt x="14" y="40"/>
                    </a:lnTo>
                    <a:lnTo>
                      <a:pt x="18" y="44"/>
                    </a:lnTo>
                    <a:lnTo>
                      <a:pt x="18" y="44"/>
                    </a:lnTo>
                    <a:lnTo>
                      <a:pt x="18" y="44"/>
                    </a:lnTo>
                    <a:lnTo>
                      <a:pt x="18" y="44"/>
                    </a:lnTo>
                    <a:lnTo>
                      <a:pt x="18" y="44"/>
                    </a:lnTo>
                    <a:lnTo>
                      <a:pt x="22" y="44"/>
                    </a:lnTo>
                    <a:lnTo>
                      <a:pt x="22" y="44"/>
                    </a:lnTo>
                    <a:lnTo>
                      <a:pt x="22" y="44"/>
                    </a:lnTo>
                    <a:lnTo>
                      <a:pt x="22" y="40"/>
                    </a:lnTo>
                    <a:lnTo>
                      <a:pt x="26" y="40"/>
                    </a:lnTo>
                    <a:lnTo>
                      <a:pt x="26" y="40"/>
                    </a:lnTo>
                    <a:lnTo>
                      <a:pt x="26" y="40"/>
                    </a:lnTo>
                    <a:lnTo>
                      <a:pt x="30" y="36"/>
                    </a:lnTo>
                    <a:lnTo>
                      <a:pt x="30" y="32"/>
                    </a:lnTo>
                    <a:lnTo>
                      <a:pt x="34" y="32"/>
                    </a:lnTo>
                    <a:lnTo>
                      <a:pt x="34" y="28"/>
                    </a:lnTo>
                    <a:lnTo>
                      <a:pt x="34" y="28"/>
                    </a:lnTo>
                    <a:lnTo>
                      <a:pt x="38" y="26"/>
                    </a:lnTo>
                    <a:lnTo>
                      <a:pt x="38" y="26"/>
                    </a:lnTo>
                    <a:lnTo>
                      <a:pt x="38" y="22"/>
                    </a:lnTo>
                    <a:lnTo>
                      <a:pt x="40" y="22"/>
                    </a:lnTo>
                    <a:lnTo>
                      <a:pt x="40" y="22"/>
                    </a:lnTo>
                    <a:lnTo>
                      <a:pt x="44" y="18"/>
                    </a:lnTo>
                    <a:lnTo>
                      <a:pt x="48" y="18"/>
                    </a:lnTo>
                    <a:lnTo>
                      <a:pt x="48" y="14"/>
                    </a:lnTo>
                    <a:lnTo>
                      <a:pt x="48" y="14"/>
                    </a:lnTo>
                    <a:lnTo>
                      <a:pt x="48" y="14"/>
                    </a:lnTo>
                    <a:lnTo>
                      <a:pt x="48" y="14"/>
                    </a:lnTo>
                    <a:lnTo>
                      <a:pt x="48" y="14"/>
                    </a:lnTo>
                    <a:lnTo>
                      <a:pt x="48" y="10"/>
                    </a:lnTo>
                    <a:lnTo>
                      <a:pt x="52" y="10"/>
                    </a:lnTo>
                    <a:lnTo>
                      <a:pt x="52" y="6"/>
                    </a:lnTo>
                    <a:lnTo>
                      <a:pt x="52" y="6"/>
                    </a:lnTo>
                    <a:lnTo>
                      <a:pt x="52" y="6"/>
                    </a:lnTo>
                    <a:lnTo>
                      <a:pt x="52" y="6"/>
                    </a:lnTo>
                    <a:lnTo>
                      <a:pt x="52" y="6"/>
                    </a:lnTo>
                    <a:lnTo>
                      <a:pt x="54" y="2"/>
                    </a:lnTo>
                    <a:lnTo>
                      <a:pt x="54" y="2"/>
                    </a:lnTo>
                    <a:lnTo>
                      <a:pt x="58" y="2"/>
                    </a:lnTo>
                    <a:lnTo>
                      <a:pt x="58" y="2"/>
                    </a:lnTo>
                    <a:lnTo>
                      <a:pt x="58" y="2"/>
                    </a:lnTo>
                    <a:lnTo>
                      <a:pt x="62" y="2"/>
                    </a:lnTo>
                    <a:lnTo>
                      <a:pt x="62" y="2"/>
                    </a:lnTo>
                    <a:lnTo>
                      <a:pt x="62" y="2"/>
                    </a:lnTo>
                    <a:lnTo>
                      <a:pt x="62" y="0"/>
                    </a:lnTo>
                    <a:lnTo>
                      <a:pt x="66" y="2"/>
                    </a:lnTo>
                    <a:lnTo>
                      <a:pt x="70" y="2"/>
                    </a:lnTo>
                    <a:lnTo>
                      <a:pt x="70" y="2"/>
                    </a:lnTo>
                    <a:lnTo>
                      <a:pt x="70" y="2"/>
                    </a:lnTo>
                    <a:lnTo>
                      <a:pt x="70" y="2"/>
                    </a:lnTo>
                    <a:lnTo>
                      <a:pt x="70" y="2"/>
                    </a:lnTo>
                    <a:lnTo>
                      <a:pt x="70" y="2"/>
                    </a:lnTo>
                    <a:lnTo>
                      <a:pt x="70" y="6"/>
                    </a:lnTo>
                    <a:lnTo>
                      <a:pt x="78" y="6"/>
                    </a:lnTo>
                    <a:lnTo>
                      <a:pt x="82" y="6"/>
                    </a:lnTo>
                    <a:lnTo>
                      <a:pt x="82" y="6"/>
                    </a:lnTo>
                    <a:lnTo>
                      <a:pt x="84" y="6"/>
                    </a:lnTo>
                    <a:lnTo>
                      <a:pt x="84" y="6"/>
                    </a:lnTo>
                    <a:lnTo>
                      <a:pt x="84" y="10"/>
                    </a:lnTo>
                    <a:lnTo>
                      <a:pt x="84" y="10"/>
                    </a:lnTo>
                    <a:lnTo>
                      <a:pt x="84" y="10"/>
                    </a:lnTo>
                    <a:lnTo>
                      <a:pt x="84" y="10"/>
                    </a:lnTo>
                    <a:lnTo>
                      <a:pt x="88" y="10"/>
                    </a:lnTo>
                    <a:lnTo>
                      <a:pt x="88" y="10"/>
                    </a:lnTo>
                    <a:lnTo>
                      <a:pt x="88" y="10"/>
                    </a:lnTo>
                    <a:lnTo>
                      <a:pt x="88" y="10"/>
                    </a:lnTo>
                    <a:lnTo>
                      <a:pt x="88" y="10"/>
                    </a:lnTo>
                    <a:lnTo>
                      <a:pt x="92" y="10"/>
                    </a:lnTo>
                    <a:lnTo>
                      <a:pt x="92" y="14"/>
                    </a:lnTo>
                    <a:lnTo>
                      <a:pt x="92" y="14"/>
                    </a:lnTo>
                    <a:lnTo>
                      <a:pt x="92" y="14"/>
                    </a:lnTo>
                    <a:lnTo>
                      <a:pt x="96" y="14"/>
                    </a:lnTo>
                    <a:lnTo>
                      <a:pt x="96" y="14"/>
                    </a:lnTo>
                    <a:lnTo>
                      <a:pt x="96" y="14"/>
                    </a:lnTo>
                    <a:lnTo>
                      <a:pt x="96" y="14"/>
                    </a:lnTo>
                    <a:lnTo>
                      <a:pt x="96" y="14"/>
                    </a:lnTo>
                    <a:lnTo>
                      <a:pt x="100" y="14"/>
                    </a:lnTo>
                    <a:lnTo>
                      <a:pt x="100" y="14"/>
                    </a:lnTo>
                    <a:lnTo>
                      <a:pt x="100" y="14"/>
                    </a:lnTo>
                    <a:lnTo>
                      <a:pt x="100" y="18"/>
                    </a:lnTo>
                    <a:lnTo>
                      <a:pt x="104" y="18"/>
                    </a:lnTo>
                    <a:lnTo>
                      <a:pt x="104" y="18"/>
                    </a:lnTo>
                    <a:lnTo>
                      <a:pt x="104" y="22"/>
                    </a:lnTo>
                    <a:lnTo>
                      <a:pt x="104" y="22"/>
                    </a:lnTo>
                    <a:lnTo>
                      <a:pt x="104" y="22"/>
                    </a:lnTo>
                    <a:lnTo>
                      <a:pt x="108" y="22"/>
                    </a:lnTo>
                    <a:lnTo>
                      <a:pt x="108" y="22"/>
                    </a:lnTo>
                    <a:lnTo>
                      <a:pt x="108" y="22"/>
                    </a:lnTo>
                    <a:lnTo>
                      <a:pt x="108" y="22"/>
                    </a:lnTo>
                    <a:lnTo>
                      <a:pt x="108" y="22"/>
                    </a:lnTo>
                    <a:lnTo>
                      <a:pt x="108" y="22"/>
                    </a:lnTo>
                    <a:lnTo>
                      <a:pt x="108" y="22"/>
                    </a:lnTo>
                    <a:lnTo>
                      <a:pt x="108" y="22"/>
                    </a:lnTo>
                    <a:lnTo>
                      <a:pt x="108" y="22"/>
                    </a:lnTo>
                    <a:lnTo>
                      <a:pt x="108" y="22"/>
                    </a:lnTo>
                    <a:lnTo>
                      <a:pt x="108" y="26"/>
                    </a:lnTo>
                    <a:lnTo>
                      <a:pt x="108" y="26"/>
                    </a:lnTo>
                    <a:lnTo>
                      <a:pt x="108" y="26"/>
                    </a:lnTo>
                    <a:lnTo>
                      <a:pt x="108" y="28"/>
                    </a:lnTo>
                    <a:lnTo>
                      <a:pt x="108" y="28"/>
                    </a:lnTo>
                    <a:lnTo>
                      <a:pt x="108" y="28"/>
                    </a:lnTo>
                    <a:lnTo>
                      <a:pt x="108" y="28"/>
                    </a:lnTo>
                    <a:lnTo>
                      <a:pt x="108" y="28"/>
                    </a:lnTo>
                    <a:lnTo>
                      <a:pt x="108" y="28"/>
                    </a:lnTo>
                    <a:lnTo>
                      <a:pt x="108" y="28"/>
                    </a:lnTo>
                    <a:lnTo>
                      <a:pt x="108" y="32"/>
                    </a:lnTo>
                    <a:lnTo>
                      <a:pt x="108" y="32"/>
                    </a:lnTo>
                    <a:lnTo>
                      <a:pt x="108" y="32"/>
                    </a:lnTo>
                    <a:lnTo>
                      <a:pt x="108" y="36"/>
                    </a:lnTo>
                    <a:lnTo>
                      <a:pt x="108" y="36"/>
                    </a:lnTo>
                    <a:lnTo>
                      <a:pt x="108" y="36"/>
                    </a:lnTo>
                    <a:lnTo>
                      <a:pt x="108" y="36"/>
                    </a:lnTo>
                    <a:lnTo>
                      <a:pt x="108" y="36"/>
                    </a:lnTo>
                    <a:lnTo>
                      <a:pt x="108" y="40"/>
                    </a:lnTo>
                    <a:lnTo>
                      <a:pt x="108" y="40"/>
                    </a:lnTo>
                    <a:lnTo>
                      <a:pt x="108" y="44"/>
                    </a:lnTo>
                    <a:lnTo>
                      <a:pt x="108" y="44"/>
                    </a:lnTo>
                    <a:lnTo>
                      <a:pt x="108" y="44"/>
                    </a:lnTo>
                    <a:lnTo>
                      <a:pt x="108" y="44"/>
                    </a:lnTo>
                    <a:lnTo>
                      <a:pt x="108" y="44"/>
                    </a:lnTo>
                    <a:lnTo>
                      <a:pt x="108" y="48"/>
                    </a:lnTo>
                    <a:lnTo>
                      <a:pt x="108" y="48"/>
                    </a:lnTo>
                    <a:lnTo>
                      <a:pt x="108" y="48"/>
                    </a:lnTo>
                    <a:lnTo>
                      <a:pt x="108" y="48"/>
                    </a:lnTo>
                    <a:lnTo>
                      <a:pt x="112" y="48"/>
                    </a:lnTo>
                    <a:lnTo>
                      <a:pt x="108" y="52"/>
                    </a:lnTo>
                    <a:lnTo>
                      <a:pt x="108" y="52"/>
                    </a:lnTo>
                    <a:lnTo>
                      <a:pt x="108" y="52"/>
                    </a:lnTo>
                    <a:lnTo>
                      <a:pt x="108" y="52"/>
                    </a:lnTo>
                    <a:lnTo>
                      <a:pt x="108" y="52"/>
                    </a:lnTo>
                    <a:lnTo>
                      <a:pt x="108" y="52"/>
                    </a:lnTo>
                    <a:lnTo>
                      <a:pt x="108" y="54"/>
                    </a:lnTo>
                    <a:lnTo>
                      <a:pt x="108" y="54"/>
                    </a:lnTo>
                    <a:lnTo>
                      <a:pt x="108" y="54"/>
                    </a:lnTo>
                    <a:lnTo>
                      <a:pt x="108" y="54"/>
                    </a:lnTo>
                    <a:lnTo>
                      <a:pt x="108" y="54"/>
                    </a:lnTo>
                    <a:lnTo>
                      <a:pt x="108" y="54"/>
                    </a:lnTo>
                    <a:lnTo>
                      <a:pt x="104" y="54"/>
                    </a:lnTo>
                    <a:lnTo>
                      <a:pt x="104" y="58"/>
                    </a:lnTo>
                    <a:lnTo>
                      <a:pt x="104" y="58"/>
                    </a:lnTo>
                    <a:lnTo>
                      <a:pt x="104" y="58"/>
                    </a:lnTo>
                    <a:lnTo>
                      <a:pt x="104" y="58"/>
                    </a:lnTo>
                    <a:lnTo>
                      <a:pt x="104" y="58"/>
                    </a:lnTo>
                    <a:lnTo>
                      <a:pt x="108" y="58"/>
                    </a:lnTo>
                    <a:lnTo>
                      <a:pt x="108" y="62"/>
                    </a:lnTo>
                    <a:lnTo>
                      <a:pt x="108" y="66"/>
                    </a:lnTo>
                    <a:lnTo>
                      <a:pt x="108" y="66"/>
                    </a:lnTo>
                    <a:lnTo>
                      <a:pt x="104" y="66"/>
                    </a:lnTo>
                    <a:lnTo>
                      <a:pt x="104" y="70"/>
                    </a:lnTo>
                    <a:lnTo>
                      <a:pt x="108" y="70"/>
                    </a:lnTo>
                    <a:lnTo>
                      <a:pt x="108" y="70"/>
                    </a:lnTo>
                    <a:lnTo>
                      <a:pt x="108" y="70"/>
                    </a:lnTo>
                    <a:lnTo>
                      <a:pt x="108" y="70"/>
                    </a:lnTo>
                    <a:lnTo>
                      <a:pt x="108" y="74"/>
                    </a:lnTo>
                    <a:lnTo>
                      <a:pt x="108" y="74"/>
                    </a:lnTo>
                    <a:lnTo>
                      <a:pt x="108" y="78"/>
                    </a:lnTo>
                    <a:lnTo>
                      <a:pt x="108" y="78"/>
                    </a:lnTo>
                    <a:lnTo>
                      <a:pt x="108" y="80"/>
                    </a:lnTo>
                    <a:lnTo>
                      <a:pt x="108" y="80"/>
                    </a:lnTo>
                    <a:lnTo>
                      <a:pt x="108" y="80"/>
                    </a:lnTo>
                    <a:lnTo>
                      <a:pt x="108" y="80"/>
                    </a:lnTo>
                    <a:lnTo>
                      <a:pt x="104" y="84"/>
                    </a:lnTo>
                    <a:lnTo>
                      <a:pt x="104" y="88"/>
                    </a:lnTo>
                    <a:lnTo>
                      <a:pt x="104" y="88"/>
                    </a:lnTo>
                    <a:lnTo>
                      <a:pt x="100" y="88"/>
                    </a:lnTo>
                    <a:lnTo>
                      <a:pt x="100" y="88"/>
                    </a:lnTo>
                    <a:lnTo>
                      <a:pt x="100" y="92"/>
                    </a:lnTo>
                    <a:lnTo>
                      <a:pt x="100" y="92"/>
                    </a:lnTo>
                    <a:lnTo>
                      <a:pt x="100" y="92"/>
                    </a:lnTo>
                    <a:lnTo>
                      <a:pt x="100" y="96"/>
                    </a:lnTo>
                    <a:lnTo>
                      <a:pt x="100" y="96"/>
                    </a:lnTo>
                    <a:lnTo>
                      <a:pt x="100" y="96"/>
                    </a:lnTo>
                    <a:lnTo>
                      <a:pt x="100" y="100"/>
                    </a:lnTo>
                    <a:lnTo>
                      <a:pt x="100" y="100"/>
                    </a:lnTo>
                    <a:lnTo>
                      <a:pt x="100" y="100"/>
                    </a:lnTo>
                    <a:lnTo>
                      <a:pt x="100" y="100"/>
                    </a:lnTo>
                    <a:lnTo>
                      <a:pt x="100" y="1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1" name="Freeform 178">
                <a:extLst>
                  <a:ext uri="{FF2B5EF4-FFF2-40B4-BE49-F238E27FC236}">
                    <a16:creationId xmlns:a16="http://schemas.microsoft.com/office/drawing/2014/main" id="{2267B8D2-277E-4216-B1FF-0A35DB36A568}"/>
                  </a:ext>
                </a:extLst>
              </p:cNvPr>
              <p:cNvSpPr>
                <a:spLocks noEditPoints="1"/>
              </p:cNvSpPr>
              <p:nvPr/>
            </p:nvSpPr>
            <p:spPr bwMode="auto">
              <a:xfrm>
                <a:off x="2542542" y="10681088"/>
                <a:ext cx="487923" cy="1122224"/>
              </a:xfrm>
              <a:custGeom>
                <a:avLst/>
                <a:gdLst>
                  <a:gd name="T0" fmla="*/ 28 w 280"/>
                  <a:gd name="T1" fmla="*/ 328 h 644"/>
                  <a:gd name="T2" fmla="*/ 38 w 280"/>
                  <a:gd name="T3" fmla="*/ 304 h 644"/>
                  <a:gd name="T4" fmla="*/ 38 w 280"/>
                  <a:gd name="T5" fmla="*/ 272 h 644"/>
                  <a:gd name="T6" fmla="*/ 46 w 280"/>
                  <a:gd name="T7" fmla="*/ 242 h 644"/>
                  <a:gd name="T8" fmla="*/ 54 w 280"/>
                  <a:gd name="T9" fmla="*/ 208 h 644"/>
                  <a:gd name="T10" fmla="*/ 42 w 280"/>
                  <a:gd name="T11" fmla="*/ 174 h 644"/>
                  <a:gd name="T12" fmla="*/ 54 w 280"/>
                  <a:gd name="T13" fmla="*/ 144 h 644"/>
                  <a:gd name="T14" fmla="*/ 60 w 280"/>
                  <a:gd name="T15" fmla="*/ 114 h 644"/>
                  <a:gd name="T16" fmla="*/ 72 w 280"/>
                  <a:gd name="T17" fmla="*/ 84 h 644"/>
                  <a:gd name="T18" fmla="*/ 76 w 280"/>
                  <a:gd name="T19" fmla="*/ 48 h 644"/>
                  <a:gd name="T20" fmla="*/ 90 w 280"/>
                  <a:gd name="T21" fmla="*/ 22 h 644"/>
                  <a:gd name="T22" fmla="*/ 106 w 280"/>
                  <a:gd name="T23" fmla="*/ 4 h 644"/>
                  <a:gd name="T24" fmla="*/ 130 w 280"/>
                  <a:gd name="T25" fmla="*/ 22 h 644"/>
                  <a:gd name="T26" fmla="*/ 156 w 280"/>
                  <a:gd name="T27" fmla="*/ 10 h 644"/>
                  <a:gd name="T28" fmla="*/ 176 w 280"/>
                  <a:gd name="T29" fmla="*/ 36 h 644"/>
                  <a:gd name="T30" fmla="*/ 208 w 280"/>
                  <a:gd name="T31" fmla="*/ 56 h 644"/>
                  <a:gd name="T32" fmla="*/ 220 w 280"/>
                  <a:gd name="T33" fmla="*/ 78 h 644"/>
                  <a:gd name="T34" fmla="*/ 224 w 280"/>
                  <a:gd name="T35" fmla="*/ 100 h 644"/>
                  <a:gd name="T36" fmla="*/ 254 w 280"/>
                  <a:gd name="T37" fmla="*/ 100 h 644"/>
                  <a:gd name="T38" fmla="*/ 272 w 280"/>
                  <a:gd name="T39" fmla="*/ 70 h 644"/>
                  <a:gd name="T40" fmla="*/ 276 w 280"/>
                  <a:gd name="T41" fmla="*/ 96 h 644"/>
                  <a:gd name="T42" fmla="*/ 250 w 280"/>
                  <a:gd name="T43" fmla="*/ 114 h 644"/>
                  <a:gd name="T44" fmla="*/ 238 w 280"/>
                  <a:gd name="T45" fmla="*/ 136 h 644"/>
                  <a:gd name="T46" fmla="*/ 220 w 280"/>
                  <a:gd name="T47" fmla="*/ 170 h 644"/>
                  <a:gd name="T48" fmla="*/ 216 w 280"/>
                  <a:gd name="T49" fmla="*/ 200 h 644"/>
                  <a:gd name="T50" fmla="*/ 216 w 280"/>
                  <a:gd name="T51" fmla="*/ 234 h 644"/>
                  <a:gd name="T52" fmla="*/ 230 w 280"/>
                  <a:gd name="T53" fmla="*/ 264 h 644"/>
                  <a:gd name="T54" fmla="*/ 228 w 280"/>
                  <a:gd name="T55" fmla="*/ 294 h 644"/>
                  <a:gd name="T56" fmla="*/ 194 w 280"/>
                  <a:gd name="T57" fmla="*/ 316 h 644"/>
                  <a:gd name="T58" fmla="*/ 156 w 280"/>
                  <a:gd name="T59" fmla="*/ 312 h 644"/>
                  <a:gd name="T60" fmla="*/ 160 w 280"/>
                  <a:gd name="T61" fmla="*/ 330 h 644"/>
                  <a:gd name="T62" fmla="*/ 152 w 280"/>
                  <a:gd name="T63" fmla="*/ 358 h 644"/>
                  <a:gd name="T64" fmla="*/ 122 w 280"/>
                  <a:gd name="T65" fmla="*/ 350 h 644"/>
                  <a:gd name="T66" fmla="*/ 126 w 280"/>
                  <a:gd name="T67" fmla="*/ 380 h 644"/>
                  <a:gd name="T68" fmla="*/ 142 w 280"/>
                  <a:gd name="T69" fmla="*/ 386 h 644"/>
                  <a:gd name="T70" fmla="*/ 126 w 280"/>
                  <a:gd name="T71" fmla="*/ 394 h 644"/>
                  <a:gd name="T72" fmla="*/ 120 w 280"/>
                  <a:gd name="T73" fmla="*/ 414 h 644"/>
                  <a:gd name="T74" fmla="*/ 98 w 280"/>
                  <a:gd name="T75" fmla="*/ 440 h 644"/>
                  <a:gd name="T76" fmla="*/ 86 w 280"/>
                  <a:gd name="T77" fmla="*/ 470 h 644"/>
                  <a:gd name="T78" fmla="*/ 108 w 280"/>
                  <a:gd name="T79" fmla="*/ 490 h 644"/>
                  <a:gd name="T80" fmla="*/ 90 w 280"/>
                  <a:gd name="T81" fmla="*/ 510 h 644"/>
                  <a:gd name="T82" fmla="*/ 82 w 280"/>
                  <a:gd name="T83" fmla="*/ 536 h 644"/>
                  <a:gd name="T84" fmla="*/ 76 w 280"/>
                  <a:gd name="T85" fmla="*/ 540 h 644"/>
                  <a:gd name="T86" fmla="*/ 64 w 280"/>
                  <a:gd name="T87" fmla="*/ 566 h 644"/>
                  <a:gd name="T88" fmla="*/ 72 w 280"/>
                  <a:gd name="T89" fmla="*/ 584 h 644"/>
                  <a:gd name="T90" fmla="*/ 34 w 280"/>
                  <a:gd name="T91" fmla="*/ 580 h 644"/>
                  <a:gd name="T92" fmla="*/ 16 w 280"/>
                  <a:gd name="T93" fmla="*/ 550 h 644"/>
                  <a:gd name="T94" fmla="*/ 0 w 280"/>
                  <a:gd name="T95" fmla="*/ 536 h 644"/>
                  <a:gd name="T96" fmla="*/ 16 w 280"/>
                  <a:gd name="T97" fmla="*/ 512 h 644"/>
                  <a:gd name="T98" fmla="*/ 20 w 280"/>
                  <a:gd name="T99" fmla="*/ 488 h 644"/>
                  <a:gd name="T100" fmla="*/ 28 w 280"/>
                  <a:gd name="T101" fmla="*/ 458 h 644"/>
                  <a:gd name="T102" fmla="*/ 24 w 280"/>
                  <a:gd name="T103" fmla="*/ 432 h 644"/>
                  <a:gd name="T104" fmla="*/ 24 w 280"/>
                  <a:gd name="T105" fmla="*/ 416 h 644"/>
                  <a:gd name="T106" fmla="*/ 20 w 280"/>
                  <a:gd name="T107" fmla="*/ 394 h 644"/>
                  <a:gd name="T108" fmla="*/ 24 w 280"/>
                  <a:gd name="T109" fmla="*/ 364 h 644"/>
                  <a:gd name="T110" fmla="*/ 72 w 280"/>
                  <a:gd name="T111" fmla="*/ 592 h 644"/>
                  <a:gd name="T112" fmla="*/ 80 w 280"/>
                  <a:gd name="T113" fmla="*/ 614 h 644"/>
                  <a:gd name="T114" fmla="*/ 108 w 280"/>
                  <a:gd name="T115" fmla="*/ 636 h 644"/>
                  <a:gd name="T116" fmla="*/ 94 w 280"/>
                  <a:gd name="T117" fmla="*/ 640 h 644"/>
                  <a:gd name="T118" fmla="*/ 72 w 280"/>
                  <a:gd name="T119" fmla="*/ 610 h 644"/>
                  <a:gd name="T120" fmla="*/ 126 w 280"/>
                  <a:gd name="T121" fmla="*/ 636 h 644"/>
                  <a:gd name="T122" fmla="*/ 126 w 280"/>
                  <a:gd name="T123" fmla="*/ 6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644">
                    <a:moveTo>
                      <a:pt x="24" y="358"/>
                    </a:moveTo>
                    <a:lnTo>
                      <a:pt x="24" y="354"/>
                    </a:lnTo>
                    <a:lnTo>
                      <a:pt x="24" y="350"/>
                    </a:lnTo>
                    <a:lnTo>
                      <a:pt x="24" y="346"/>
                    </a:lnTo>
                    <a:lnTo>
                      <a:pt x="28" y="346"/>
                    </a:lnTo>
                    <a:lnTo>
                      <a:pt x="28" y="342"/>
                    </a:lnTo>
                    <a:lnTo>
                      <a:pt x="24" y="342"/>
                    </a:lnTo>
                    <a:lnTo>
                      <a:pt x="28" y="338"/>
                    </a:lnTo>
                    <a:lnTo>
                      <a:pt x="28" y="334"/>
                    </a:lnTo>
                    <a:lnTo>
                      <a:pt x="28" y="330"/>
                    </a:lnTo>
                    <a:lnTo>
                      <a:pt x="28" y="328"/>
                    </a:lnTo>
                    <a:lnTo>
                      <a:pt x="28" y="330"/>
                    </a:lnTo>
                    <a:lnTo>
                      <a:pt x="30" y="330"/>
                    </a:lnTo>
                    <a:lnTo>
                      <a:pt x="30" y="328"/>
                    </a:lnTo>
                    <a:lnTo>
                      <a:pt x="30" y="324"/>
                    </a:lnTo>
                    <a:lnTo>
                      <a:pt x="30" y="320"/>
                    </a:lnTo>
                    <a:lnTo>
                      <a:pt x="30" y="316"/>
                    </a:lnTo>
                    <a:lnTo>
                      <a:pt x="34" y="316"/>
                    </a:lnTo>
                    <a:lnTo>
                      <a:pt x="34" y="312"/>
                    </a:lnTo>
                    <a:lnTo>
                      <a:pt x="38" y="312"/>
                    </a:lnTo>
                    <a:lnTo>
                      <a:pt x="38" y="308"/>
                    </a:lnTo>
                    <a:lnTo>
                      <a:pt x="38" y="304"/>
                    </a:lnTo>
                    <a:lnTo>
                      <a:pt x="38" y="302"/>
                    </a:lnTo>
                    <a:lnTo>
                      <a:pt x="34" y="298"/>
                    </a:lnTo>
                    <a:lnTo>
                      <a:pt x="34" y="294"/>
                    </a:lnTo>
                    <a:lnTo>
                      <a:pt x="34" y="290"/>
                    </a:lnTo>
                    <a:lnTo>
                      <a:pt x="34" y="286"/>
                    </a:lnTo>
                    <a:lnTo>
                      <a:pt x="34" y="282"/>
                    </a:lnTo>
                    <a:lnTo>
                      <a:pt x="34" y="278"/>
                    </a:lnTo>
                    <a:lnTo>
                      <a:pt x="34" y="274"/>
                    </a:lnTo>
                    <a:lnTo>
                      <a:pt x="34" y="272"/>
                    </a:lnTo>
                    <a:lnTo>
                      <a:pt x="38" y="268"/>
                    </a:lnTo>
                    <a:lnTo>
                      <a:pt x="38" y="272"/>
                    </a:lnTo>
                    <a:lnTo>
                      <a:pt x="42" y="268"/>
                    </a:lnTo>
                    <a:lnTo>
                      <a:pt x="42" y="264"/>
                    </a:lnTo>
                    <a:lnTo>
                      <a:pt x="46" y="264"/>
                    </a:lnTo>
                    <a:lnTo>
                      <a:pt x="46" y="260"/>
                    </a:lnTo>
                    <a:lnTo>
                      <a:pt x="46" y="256"/>
                    </a:lnTo>
                    <a:lnTo>
                      <a:pt x="46" y="252"/>
                    </a:lnTo>
                    <a:lnTo>
                      <a:pt x="46" y="248"/>
                    </a:lnTo>
                    <a:lnTo>
                      <a:pt x="42" y="248"/>
                    </a:lnTo>
                    <a:lnTo>
                      <a:pt x="42" y="246"/>
                    </a:lnTo>
                    <a:lnTo>
                      <a:pt x="46" y="246"/>
                    </a:lnTo>
                    <a:lnTo>
                      <a:pt x="46" y="242"/>
                    </a:lnTo>
                    <a:lnTo>
                      <a:pt x="46" y="238"/>
                    </a:lnTo>
                    <a:lnTo>
                      <a:pt x="46" y="234"/>
                    </a:lnTo>
                    <a:lnTo>
                      <a:pt x="50" y="234"/>
                    </a:lnTo>
                    <a:lnTo>
                      <a:pt x="50" y="230"/>
                    </a:lnTo>
                    <a:lnTo>
                      <a:pt x="50" y="226"/>
                    </a:lnTo>
                    <a:lnTo>
                      <a:pt x="54" y="226"/>
                    </a:lnTo>
                    <a:lnTo>
                      <a:pt x="54" y="222"/>
                    </a:lnTo>
                    <a:lnTo>
                      <a:pt x="54" y="218"/>
                    </a:lnTo>
                    <a:lnTo>
                      <a:pt x="54" y="216"/>
                    </a:lnTo>
                    <a:lnTo>
                      <a:pt x="54" y="212"/>
                    </a:lnTo>
                    <a:lnTo>
                      <a:pt x="54" y="208"/>
                    </a:lnTo>
                    <a:lnTo>
                      <a:pt x="50" y="208"/>
                    </a:lnTo>
                    <a:lnTo>
                      <a:pt x="50" y="204"/>
                    </a:lnTo>
                    <a:lnTo>
                      <a:pt x="50" y="200"/>
                    </a:lnTo>
                    <a:lnTo>
                      <a:pt x="50" y="196"/>
                    </a:lnTo>
                    <a:lnTo>
                      <a:pt x="50" y="192"/>
                    </a:lnTo>
                    <a:lnTo>
                      <a:pt x="46" y="192"/>
                    </a:lnTo>
                    <a:lnTo>
                      <a:pt x="46" y="190"/>
                    </a:lnTo>
                    <a:lnTo>
                      <a:pt x="46" y="186"/>
                    </a:lnTo>
                    <a:lnTo>
                      <a:pt x="46" y="182"/>
                    </a:lnTo>
                    <a:lnTo>
                      <a:pt x="42" y="178"/>
                    </a:lnTo>
                    <a:lnTo>
                      <a:pt x="42" y="174"/>
                    </a:lnTo>
                    <a:lnTo>
                      <a:pt x="42" y="170"/>
                    </a:lnTo>
                    <a:lnTo>
                      <a:pt x="46" y="170"/>
                    </a:lnTo>
                    <a:lnTo>
                      <a:pt x="46" y="166"/>
                    </a:lnTo>
                    <a:lnTo>
                      <a:pt x="46" y="162"/>
                    </a:lnTo>
                    <a:lnTo>
                      <a:pt x="46" y="160"/>
                    </a:lnTo>
                    <a:lnTo>
                      <a:pt x="50" y="160"/>
                    </a:lnTo>
                    <a:lnTo>
                      <a:pt x="50" y="156"/>
                    </a:lnTo>
                    <a:lnTo>
                      <a:pt x="54" y="156"/>
                    </a:lnTo>
                    <a:lnTo>
                      <a:pt x="54" y="152"/>
                    </a:lnTo>
                    <a:lnTo>
                      <a:pt x="54" y="148"/>
                    </a:lnTo>
                    <a:lnTo>
                      <a:pt x="54" y="144"/>
                    </a:lnTo>
                    <a:lnTo>
                      <a:pt x="50" y="140"/>
                    </a:lnTo>
                    <a:lnTo>
                      <a:pt x="54" y="140"/>
                    </a:lnTo>
                    <a:lnTo>
                      <a:pt x="50" y="140"/>
                    </a:lnTo>
                    <a:lnTo>
                      <a:pt x="50" y="136"/>
                    </a:lnTo>
                    <a:lnTo>
                      <a:pt x="54" y="134"/>
                    </a:lnTo>
                    <a:lnTo>
                      <a:pt x="54" y="130"/>
                    </a:lnTo>
                    <a:lnTo>
                      <a:pt x="54" y="126"/>
                    </a:lnTo>
                    <a:lnTo>
                      <a:pt x="54" y="122"/>
                    </a:lnTo>
                    <a:lnTo>
                      <a:pt x="56" y="122"/>
                    </a:lnTo>
                    <a:lnTo>
                      <a:pt x="56" y="118"/>
                    </a:lnTo>
                    <a:lnTo>
                      <a:pt x="60" y="114"/>
                    </a:lnTo>
                    <a:lnTo>
                      <a:pt x="60" y="110"/>
                    </a:lnTo>
                    <a:lnTo>
                      <a:pt x="64" y="110"/>
                    </a:lnTo>
                    <a:lnTo>
                      <a:pt x="64" y="106"/>
                    </a:lnTo>
                    <a:lnTo>
                      <a:pt x="64" y="104"/>
                    </a:lnTo>
                    <a:lnTo>
                      <a:pt x="68" y="100"/>
                    </a:lnTo>
                    <a:lnTo>
                      <a:pt x="68" y="96"/>
                    </a:lnTo>
                    <a:lnTo>
                      <a:pt x="72" y="96"/>
                    </a:lnTo>
                    <a:lnTo>
                      <a:pt x="76" y="96"/>
                    </a:lnTo>
                    <a:lnTo>
                      <a:pt x="76" y="92"/>
                    </a:lnTo>
                    <a:lnTo>
                      <a:pt x="72" y="88"/>
                    </a:lnTo>
                    <a:lnTo>
                      <a:pt x="72" y="84"/>
                    </a:lnTo>
                    <a:lnTo>
                      <a:pt x="72" y="82"/>
                    </a:lnTo>
                    <a:lnTo>
                      <a:pt x="72" y="78"/>
                    </a:lnTo>
                    <a:lnTo>
                      <a:pt x="72" y="74"/>
                    </a:lnTo>
                    <a:lnTo>
                      <a:pt x="72" y="70"/>
                    </a:lnTo>
                    <a:lnTo>
                      <a:pt x="72" y="66"/>
                    </a:lnTo>
                    <a:lnTo>
                      <a:pt x="72" y="64"/>
                    </a:lnTo>
                    <a:lnTo>
                      <a:pt x="76" y="60"/>
                    </a:lnTo>
                    <a:lnTo>
                      <a:pt x="72" y="56"/>
                    </a:lnTo>
                    <a:lnTo>
                      <a:pt x="72" y="52"/>
                    </a:lnTo>
                    <a:lnTo>
                      <a:pt x="72" y="48"/>
                    </a:lnTo>
                    <a:lnTo>
                      <a:pt x="76" y="48"/>
                    </a:lnTo>
                    <a:lnTo>
                      <a:pt x="80" y="44"/>
                    </a:lnTo>
                    <a:lnTo>
                      <a:pt x="82" y="44"/>
                    </a:lnTo>
                    <a:lnTo>
                      <a:pt x="86" y="44"/>
                    </a:lnTo>
                    <a:lnTo>
                      <a:pt x="86" y="40"/>
                    </a:lnTo>
                    <a:lnTo>
                      <a:pt x="90" y="36"/>
                    </a:lnTo>
                    <a:lnTo>
                      <a:pt x="90" y="34"/>
                    </a:lnTo>
                    <a:lnTo>
                      <a:pt x="90" y="30"/>
                    </a:lnTo>
                    <a:lnTo>
                      <a:pt x="90" y="26"/>
                    </a:lnTo>
                    <a:lnTo>
                      <a:pt x="94" y="26"/>
                    </a:lnTo>
                    <a:lnTo>
                      <a:pt x="94" y="22"/>
                    </a:lnTo>
                    <a:lnTo>
                      <a:pt x="90" y="22"/>
                    </a:lnTo>
                    <a:lnTo>
                      <a:pt x="90" y="18"/>
                    </a:lnTo>
                    <a:lnTo>
                      <a:pt x="94" y="18"/>
                    </a:lnTo>
                    <a:lnTo>
                      <a:pt x="94" y="14"/>
                    </a:lnTo>
                    <a:lnTo>
                      <a:pt x="98" y="14"/>
                    </a:lnTo>
                    <a:lnTo>
                      <a:pt x="98" y="10"/>
                    </a:lnTo>
                    <a:lnTo>
                      <a:pt x="98" y="6"/>
                    </a:lnTo>
                    <a:lnTo>
                      <a:pt x="102" y="6"/>
                    </a:lnTo>
                    <a:lnTo>
                      <a:pt x="102" y="4"/>
                    </a:lnTo>
                    <a:lnTo>
                      <a:pt x="106" y="4"/>
                    </a:lnTo>
                    <a:lnTo>
                      <a:pt x="106" y="0"/>
                    </a:lnTo>
                    <a:lnTo>
                      <a:pt x="106" y="4"/>
                    </a:lnTo>
                    <a:lnTo>
                      <a:pt x="108" y="4"/>
                    </a:lnTo>
                    <a:lnTo>
                      <a:pt x="108" y="6"/>
                    </a:lnTo>
                    <a:lnTo>
                      <a:pt x="112" y="6"/>
                    </a:lnTo>
                    <a:lnTo>
                      <a:pt x="120" y="6"/>
                    </a:lnTo>
                    <a:lnTo>
                      <a:pt x="122" y="6"/>
                    </a:lnTo>
                    <a:lnTo>
                      <a:pt x="126" y="6"/>
                    </a:lnTo>
                    <a:lnTo>
                      <a:pt x="126" y="10"/>
                    </a:lnTo>
                    <a:lnTo>
                      <a:pt x="126" y="14"/>
                    </a:lnTo>
                    <a:lnTo>
                      <a:pt x="126" y="18"/>
                    </a:lnTo>
                    <a:lnTo>
                      <a:pt x="130" y="18"/>
                    </a:lnTo>
                    <a:lnTo>
                      <a:pt x="130" y="22"/>
                    </a:lnTo>
                    <a:lnTo>
                      <a:pt x="130" y="18"/>
                    </a:lnTo>
                    <a:lnTo>
                      <a:pt x="130" y="14"/>
                    </a:lnTo>
                    <a:lnTo>
                      <a:pt x="134" y="10"/>
                    </a:lnTo>
                    <a:lnTo>
                      <a:pt x="134" y="6"/>
                    </a:lnTo>
                    <a:lnTo>
                      <a:pt x="138" y="6"/>
                    </a:lnTo>
                    <a:lnTo>
                      <a:pt x="142" y="6"/>
                    </a:lnTo>
                    <a:lnTo>
                      <a:pt x="146" y="6"/>
                    </a:lnTo>
                    <a:lnTo>
                      <a:pt x="150" y="6"/>
                    </a:lnTo>
                    <a:lnTo>
                      <a:pt x="152" y="6"/>
                    </a:lnTo>
                    <a:lnTo>
                      <a:pt x="152" y="10"/>
                    </a:lnTo>
                    <a:lnTo>
                      <a:pt x="156" y="10"/>
                    </a:lnTo>
                    <a:lnTo>
                      <a:pt x="156" y="14"/>
                    </a:lnTo>
                    <a:lnTo>
                      <a:pt x="160" y="14"/>
                    </a:lnTo>
                    <a:lnTo>
                      <a:pt x="160" y="18"/>
                    </a:lnTo>
                    <a:lnTo>
                      <a:pt x="164" y="22"/>
                    </a:lnTo>
                    <a:lnTo>
                      <a:pt x="164" y="26"/>
                    </a:lnTo>
                    <a:lnTo>
                      <a:pt x="168" y="26"/>
                    </a:lnTo>
                    <a:lnTo>
                      <a:pt x="168" y="30"/>
                    </a:lnTo>
                    <a:lnTo>
                      <a:pt x="172" y="30"/>
                    </a:lnTo>
                    <a:lnTo>
                      <a:pt x="172" y="34"/>
                    </a:lnTo>
                    <a:lnTo>
                      <a:pt x="176" y="34"/>
                    </a:lnTo>
                    <a:lnTo>
                      <a:pt x="176" y="36"/>
                    </a:lnTo>
                    <a:lnTo>
                      <a:pt x="178" y="36"/>
                    </a:lnTo>
                    <a:lnTo>
                      <a:pt x="182" y="36"/>
                    </a:lnTo>
                    <a:lnTo>
                      <a:pt x="182" y="40"/>
                    </a:lnTo>
                    <a:lnTo>
                      <a:pt x="186" y="40"/>
                    </a:lnTo>
                    <a:lnTo>
                      <a:pt x="190" y="40"/>
                    </a:lnTo>
                    <a:lnTo>
                      <a:pt x="198" y="44"/>
                    </a:lnTo>
                    <a:lnTo>
                      <a:pt x="198" y="48"/>
                    </a:lnTo>
                    <a:lnTo>
                      <a:pt x="202" y="48"/>
                    </a:lnTo>
                    <a:lnTo>
                      <a:pt x="202" y="52"/>
                    </a:lnTo>
                    <a:lnTo>
                      <a:pt x="204" y="52"/>
                    </a:lnTo>
                    <a:lnTo>
                      <a:pt x="208" y="56"/>
                    </a:lnTo>
                    <a:lnTo>
                      <a:pt x="212" y="56"/>
                    </a:lnTo>
                    <a:lnTo>
                      <a:pt x="216" y="60"/>
                    </a:lnTo>
                    <a:lnTo>
                      <a:pt x="220" y="60"/>
                    </a:lnTo>
                    <a:lnTo>
                      <a:pt x="224" y="64"/>
                    </a:lnTo>
                    <a:lnTo>
                      <a:pt x="224" y="66"/>
                    </a:lnTo>
                    <a:lnTo>
                      <a:pt x="228" y="66"/>
                    </a:lnTo>
                    <a:lnTo>
                      <a:pt x="228" y="70"/>
                    </a:lnTo>
                    <a:lnTo>
                      <a:pt x="224" y="70"/>
                    </a:lnTo>
                    <a:lnTo>
                      <a:pt x="224" y="74"/>
                    </a:lnTo>
                    <a:lnTo>
                      <a:pt x="220" y="74"/>
                    </a:lnTo>
                    <a:lnTo>
                      <a:pt x="220" y="78"/>
                    </a:lnTo>
                    <a:lnTo>
                      <a:pt x="216" y="82"/>
                    </a:lnTo>
                    <a:lnTo>
                      <a:pt x="216" y="84"/>
                    </a:lnTo>
                    <a:lnTo>
                      <a:pt x="216" y="88"/>
                    </a:lnTo>
                    <a:lnTo>
                      <a:pt x="216" y="92"/>
                    </a:lnTo>
                    <a:lnTo>
                      <a:pt x="212" y="92"/>
                    </a:lnTo>
                    <a:lnTo>
                      <a:pt x="212" y="96"/>
                    </a:lnTo>
                    <a:lnTo>
                      <a:pt x="208" y="96"/>
                    </a:lnTo>
                    <a:lnTo>
                      <a:pt x="212" y="100"/>
                    </a:lnTo>
                    <a:lnTo>
                      <a:pt x="216" y="100"/>
                    </a:lnTo>
                    <a:lnTo>
                      <a:pt x="220" y="100"/>
                    </a:lnTo>
                    <a:lnTo>
                      <a:pt x="224" y="100"/>
                    </a:lnTo>
                    <a:lnTo>
                      <a:pt x="228" y="104"/>
                    </a:lnTo>
                    <a:lnTo>
                      <a:pt x="230" y="104"/>
                    </a:lnTo>
                    <a:lnTo>
                      <a:pt x="234" y="104"/>
                    </a:lnTo>
                    <a:lnTo>
                      <a:pt x="238" y="104"/>
                    </a:lnTo>
                    <a:lnTo>
                      <a:pt x="242" y="104"/>
                    </a:lnTo>
                    <a:lnTo>
                      <a:pt x="242" y="100"/>
                    </a:lnTo>
                    <a:lnTo>
                      <a:pt x="246" y="100"/>
                    </a:lnTo>
                    <a:lnTo>
                      <a:pt x="250" y="100"/>
                    </a:lnTo>
                    <a:lnTo>
                      <a:pt x="250" y="104"/>
                    </a:lnTo>
                    <a:lnTo>
                      <a:pt x="254" y="104"/>
                    </a:lnTo>
                    <a:lnTo>
                      <a:pt x="254" y="100"/>
                    </a:lnTo>
                    <a:lnTo>
                      <a:pt x="254" y="96"/>
                    </a:lnTo>
                    <a:lnTo>
                      <a:pt x="258" y="92"/>
                    </a:lnTo>
                    <a:lnTo>
                      <a:pt x="260" y="92"/>
                    </a:lnTo>
                    <a:lnTo>
                      <a:pt x="260" y="88"/>
                    </a:lnTo>
                    <a:lnTo>
                      <a:pt x="264" y="88"/>
                    </a:lnTo>
                    <a:lnTo>
                      <a:pt x="264" y="84"/>
                    </a:lnTo>
                    <a:lnTo>
                      <a:pt x="268" y="82"/>
                    </a:lnTo>
                    <a:lnTo>
                      <a:pt x="268" y="78"/>
                    </a:lnTo>
                    <a:lnTo>
                      <a:pt x="268" y="74"/>
                    </a:lnTo>
                    <a:lnTo>
                      <a:pt x="268" y="70"/>
                    </a:lnTo>
                    <a:lnTo>
                      <a:pt x="272" y="70"/>
                    </a:lnTo>
                    <a:lnTo>
                      <a:pt x="272" y="66"/>
                    </a:lnTo>
                    <a:lnTo>
                      <a:pt x="276" y="66"/>
                    </a:lnTo>
                    <a:lnTo>
                      <a:pt x="280" y="70"/>
                    </a:lnTo>
                    <a:lnTo>
                      <a:pt x="280" y="74"/>
                    </a:lnTo>
                    <a:lnTo>
                      <a:pt x="280" y="78"/>
                    </a:lnTo>
                    <a:lnTo>
                      <a:pt x="280" y="82"/>
                    </a:lnTo>
                    <a:lnTo>
                      <a:pt x="280" y="84"/>
                    </a:lnTo>
                    <a:lnTo>
                      <a:pt x="280" y="88"/>
                    </a:lnTo>
                    <a:lnTo>
                      <a:pt x="280" y="92"/>
                    </a:lnTo>
                    <a:lnTo>
                      <a:pt x="280" y="96"/>
                    </a:lnTo>
                    <a:lnTo>
                      <a:pt x="276" y="96"/>
                    </a:lnTo>
                    <a:lnTo>
                      <a:pt x="276" y="100"/>
                    </a:lnTo>
                    <a:lnTo>
                      <a:pt x="272" y="100"/>
                    </a:lnTo>
                    <a:lnTo>
                      <a:pt x="272" y="104"/>
                    </a:lnTo>
                    <a:lnTo>
                      <a:pt x="268" y="104"/>
                    </a:lnTo>
                    <a:lnTo>
                      <a:pt x="264" y="104"/>
                    </a:lnTo>
                    <a:lnTo>
                      <a:pt x="264" y="106"/>
                    </a:lnTo>
                    <a:lnTo>
                      <a:pt x="260" y="110"/>
                    </a:lnTo>
                    <a:lnTo>
                      <a:pt x="258" y="110"/>
                    </a:lnTo>
                    <a:lnTo>
                      <a:pt x="258" y="114"/>
                    </a:lnTo>
                    <a:lnTo>
                      <a:pt x="254" y="114"/>
                    </a:lnTo>
                    <a:lnTo>
                      <a:pt x="250" y="114"/>
                    </a:lnTo>
                    <a:lnTo>
                      <a:pt x="250" y="118"/>
                    </a:lnTo>
                    <a:lnTo>
                      <a:pt x="254" y="118"/>
                    </a:lnTo>
                    <a:lnTo>
                      <a:pt x="250" y="118"/>
                    </a:lnTo>
                    <a:lnTo>
                      <a:pt x="250" y="122"/>
                    </a:lnTo>
                    <a:lnTo>
                      <a:pt x="246" y="122"/>
                    </a:lnTo>
                    <a:lnTo>
                      <a:pt x="246" y="126"/>
                    </a:lnTo>
                    <a:lnTo>
                      <a:pt x="242" y="126"/>
                    </a:lnTo>
                    <a:lnTo>
                      <a:pt x="242" y="130"/>
                    </a:lnTo>
                    <a:lnTo>
                      <a:pt x="242" y="134"/>
                    </a:lnTo>
                    <a:lnTo>
                      <a:pt x="238" y="134"/>
                    </a:lnTo>
                    <a:lnTo>
                      <a:pt x="238" y="136"/>
                    </a:lnTo>
                    <a:lnTo>
                      <a:pt x="234" y="140"/>
                    </a:lnTo>
                    <a:lnTo>
                      <a:pt x="234" y="144"/>
                    </a:lnTo>
                    <a:lnTo>
                      <a:pt x="230" y="144"/>
                    </a:lnTo>
                    <a:lnTo>
                      <a:pt x="228" y="148"/>
                    </a:lnTo>
                    <a:lnTo>
                      <a:pt x="228" y="152"/>
                    </a:lnTo>
                    <a:lnTo>
                      <a:pt x="224" y="152"/>
                    </a:lnTo>
                    <a:lnTo>
                      <a:pt x="224" y="156"/>
                    </a:lnTo>
                    <a:lnTo>
                      <a:pt x="220" y="160"/>
                    </a:lnTo>
                    <a:lnTo>
                      <a:pt x="224" y="162"/>
                    </a:lnTo>
                    <a:lnTo>
                      <a:pt x="220" y="166"/>
                    </a:lnTo>
                    <a:lnTo>
                      <a:pt x="220" y="170"/>
                    </a:lnTo>
                    <a:lnTo>
                      <a:pt x="220" y="174"/>
                    </a:lnTo>
                    <a:lnTo>
                      <a:pt x="220" y="178"/>
                    </a:lnTo>
                    <a:lnTo>
                      <a:pt x="220" y="182"/>
                    </a:lnTo>
                    <a:lnTo>
                      <a:pt x="216" y="182"/>
                    </a:lnTo>
                    <a:lnTo>
                      <a:pt x="216" y="186"/>
                    </a:lnTo>
                    <a:lnTo>
                      <a:pt x="216" y="190"/>
                    </a:lnTo>
                    <a:lnTo>
                      <a:pt x="220" y="190"/>
                    </a:lnTo>
                    <a:lnTo>
                      <a:pt x="220" y="192"/>
                    </a:lnTo>
                    <a:lnTo>
                      <a:pt x="216" y="192"/>
                    </a:lnTo>
                    <a:lnTo>
                      <a:pt x="216" y="196"/>
                    </a:lnTo>
                    <a:lnTo>
                      <a:pt x="216" y="200"/>
                    </a:lnTo>
                    <a:lnTo>
                      <a:pt x="216" y="204"/>
                    </a:lnTo>
                    <a:lnTo>
                      <a:pt x="212" y="204"/>
                    </a:lnTo>
                    <a:lnTo>
                      <a:pt x="212" y="208"/>
                    </a:lnTo>
                    <a:lnTo>
                      <a:pt x="212" y="212"/>
                    </a:lnTo>
                    <a:lnTo>
                      <a:pt x="212" y="216"/>
                    </a:lnTo>
                    <a:lnTo>
                      <a:pt x="212" y="218"/>
                    </a:lnTo>
                    <a:lnTo>
                      <a:pt x="212" y="222"/>
                    </a:lnTo>
                    <a:lnTo>
                      <a:pt x="212" y="226"/>
                    </a:lnTo>
                    <a:lnTo>
                      <a:pt x="212" y="230"/>
                    </a:lnTo>
                    <a:lnTo>
                      <a:pt x="212" y="234"/>
                    </a:lnTo>
                    <a:lnTo>
                      <a:pt x="216" y="234"/>
                    </a:lnTo>
                    <a:lnTo>
                      <a:pt x="216" y="238"/>
                    </a:lnTo>
                    <a:lnTo>
                      <a:pt x="220" y="238"/>
                    </a:lnTo>
                    <a:lnTo>
                      <a:pt x="224" y="238"/>
                    </a:lnTo>
                    <a:lnTo>
                      <a:pt x="228" y="242"/>
                    </a:lnTo>
                    <a:lnTo>
                      <a:pt x="228" y="246"/>
                    </a:lnTo>
                    <a:lnTo>
                      <a:pt x="230" y="246"/>
                    </a:lnTo>
                    <a:lnTo>
                      <a:pt x="230" y="248"/>
                    </a:lnTo>
                    <a:lnTo>
                      <a:pt x="230" y="252"/>
                    </a:lnTo>
                    <a:lnTo>
                      <a:pt x="228" y="256"/>
                    </a:lnTo>
                    <a:lnTo>
                      <a:pt x="228" y="260"/>
                    </a:lnTo>
                    <a:lnTo>
                      <a:pt x="230" y="264"/>
                    </a:lnTo>
                    <a:lnTo>
                      <a:pt x="230" y="268"/>
                    </a:lnTo>
                    <a:lnTo>
                      <a:pt x="234" y="268"/>
                    </a:lnTo>
                    <a:lnTo>
                      <a:pt x="238" y="268"/>
                    </a:lnTo>
                    <a:lnTo>
                      <a:pt x="238" y="272"/>
                    </a:lnTo>
                    <a:lnTo>
                      <a:pt x="238" y="274"/>
                    </a:lnTo>
                    <a:lnTo>
                      <a:pt x="238" y="278"/>
                    </a:lnTo>
                    <a:lnTo>
                      <a:pt x="234" y="282"/>
                    </a:lnTo>
                    <a:lnTo>
                      <a:pt x="234" y="286"/>
                    </a:lnTo>
                    <a:lnTo>
                      <a:pt x="230" y="286"/>
                    </a:lnTo>
                    <a:lnTo>
                      <a:pt x="230" y="290"/>
                    </a:lnTo>
                    <a:lnTo>
                      <a:pt x="228" y="294"/>
                    </a:lnTo>
                    <a:lnTo>
                      <a:pt x="228" y="298"/>
                    </a:lnTo>
                    <a:lnTo>
                      <a:pt x="228" y="302"/>
                    </a:lnTo>
                    <a:lnTo>
                      <a:pt x="224" y="302"/>
                    </a:lnTo>
                    <a:lnTo>
                      <a:pt x="224" y="304"/>
                    </a:lnTo>
                    <a:lnTo>
                      <a:pt x="216" y="304"/>
                    </a:lnTo>
                    <a:lnTo>
                      <a:pt x="216" y="308"/>
                    </a:lnTo>
                    <a:lnTo>
                      <a:pt x="208" y="308"/>
                    </a:lnTo>
                    <a:lnTo>
                      <a:pt x="204" y="312"/>
                    </a:lnTo>
                    <a:lnTo>
                      <a:pt x="202" y="312"/>
                    </a:lnTo>
                    <a:lnTo>
                      <a:pt x="198" y="312"/>
                    </a:lnTo>
                    <a:lnTo>
                      <a:pt x="194" y="316"/>
                    </a:lnTo>
                    <a:lnTo>
                      <a:pt x="190" y="316"/>
                    </a:lnTo>
                    <a:lnTo>
                      <a:pt x="186" y="316"/>
                    </a:lnTo>
                    <a:lnTo>
                      <a:pt x="182" y="316"/>
                    </a:lnTo>
                    <a:lnTo>
                      <a:pt x="178" y="316"/>
                    </a:lnTo>
                    <a:lnTo>
                      <a:pt x="176" y="316"/>
                    </a:lnTo>
                    <a:lnTo>
                      <a:pt x="172" y="316"/>
                    </a:lnTo>
                    <a:lnTo>
                      <a:pt x="168" y="316"/>
                    </a:lnTo>
                    <a:lnTo>
                      <a:pt x="164" y="316"/>
                    </a:lnTo>
                    <a:lnTo>
                      <a:pt x="160" y="316"/>
                    </a:lnTo>
                    <a:lnTo>
                      <a:pt x="160" y="312"/>
                    </a:lnTo>
                    <a:lnTo>
                      <a:pt x="156" y="312"/>
                    </a:lnTo>
                    <a:lnTo>
                      <a:pt x="156" y="316"/>
                    </a:lnTo>
                    <a:lnTo>
                      <a:pt x="160" y="316"/>
                    </a:lnTo>
                    <a:lnTo>
                      <a:pt x="160" y="320"/>
                    </a:lnTo>
                    <a:lnTo>
                      <a:pt x="156" y="320"/>
                    </a:lnTo>
                    <a:lnTo>
                      <a:pt x="156" y="324"/>
                    </a:lnTo>
                    <a:lnTo>
                      <a:pt x="160" y="324"/>
                    </a:lnTo>
                    <a:lnTo>
                      <a:pt x="164" y="324"/>
                    </a:lnTo>
                    <a:lnTo>
                      <a:pt x="164" y="328"/>
                    </a:lnTo>
                    <a:lnTo>
                      <a:pt x="160" y="324"/>
                    </a:lnTo>
                    <a:lnTo>
                      <a:pt x="160" y="328"/>
                    </a:lnTo>
                    <a:lnTo>
                      <a:pt x="160" y="330"/>
                    </a:lnTo>
                    <a:lnTo>
                      <a:pt x="160" y="334"/>
                    </a:lnTo>
                    <a:lnTo>
                      <a:pt x="156" y="338"/>
                    </a:lnTo>
                    <a:lnTo>
                      <a:pt x="156" y="342"/>
                    </a:lnTo>
                    <a:lnTo>
                      <a:pt x="156" y="346"/>
                    </a:lnTo>
                    <a:lnTo>
                      <a:pt x="160" y="346"/>
                    </a:lnTo>
                    <a:lnTo>
                      <a:pt x="160" y="350"/>
                    </a:lnTo>
                    <a:lnTo>
                      <a:pt x="156" y="350"/>
                    </a:lnTo>
                    <a:lnTo>
                      <a:pt x="160" y="350"/>
                    </a:lnTo>
                    <a:lnTo>
                      <a:pt x="160" y="354"/>
                    </a:lnTo>
                    <a:lnTo>
                      <a:pt x="156" y="354"/>
                    </a:lnTo>
                    <a:lnTo>
                      <a:pt x="152" y="358"/>
                    </a:lnTo>
                    <a:lnTo>
                      <a:pt x="150" y="358"/>
                    </a:lnTo>
                    <a:lnTo>
                      <a:pt x="150" y="360"/>
                    </a:lnTo>
                    <a:lnTo>
                      <a:pt x="146" y="360"/>
                    </a:lnTo>
                    <a:lnTo>
                      <a:pt x="142" y="360"/>
                    </a:lnTo>
                    <a:lnTo>
                      <a:pt x="138" y="360"/>
                    </a:lnTo>
                    <a:lnTo>
                      <a:pt x="138" y="358"/>
                    </a:lnTo>
                    <a:lnTo>
                      <a:pt x="134" y="358"/>
                    </a:lnTo>
                    <a:lnTo>
                      <a:pt x="130" y="358"/>
                    </a:lnTo>
                    <a:lnTo>
                      <a:pt x="126" y="354"/>
                    </a:lnTo>
                    <a:lnTo>
                      <a:pt x="122" y="354"/>
                    </a:lnTo>
                    <a:lnTo>
                      <a:pt x="122" y="350"/>
                    </a:lnTo>
                    <a:lnTo>
                      <a:pt x="120" y="350"/>
                    </a:lnTo>
                    <a:lnTo>
                      <a:pt x="120" y="354"/>
                    </a:lnTo>
                    <a:lnTo>
                      <a:pt x="120" y="358"/>
                    </a:lnTo>
                    <a:lnTo>
                      <a:pt x="120" y="360"/>
                    </a:lnTo>
                    <a:lnTo>
                      <a:pt x="120" y="364"/>
                    </a:lnTo>
                    <a:lnTo>
                      <a:pt x="120" y="368"/>
                    </a:lnTo>
                    <a:lnTo>
                      <a:pt x="120" y="372"/>
                    </a:lnTo>
                    <a:lnTo>
                      <a:pt x="120" y="376"/>
                    </a:lnTo>
                    <a:lnTo>
                      <a:pt x="120" y="380"/>
                    </a:lnTo>
                    <a:lnTo>
                      <a:pt x="122" y="380"/>
                    </a:lnTo>
                    <a:lnTo>
                      <a:pt x="126" y="380"/>
                    </a:lnTo>
                    <a:lnTo>
                      <a:pt x="126" y="384"/>
                    </a:lnTo>
                    <a:lnTo>
                      <a:pt x="134" y="384"/>
                    </a:lnTo>
                    <a:lnTo>
                      <a:pt x="134" y="380"/>
                    </a:lnTo>
                    <a:lnTo>
                      <a:pt x="130" y="380"/>
                    </a:lnTo>
                    <a:lnTo>
                      <a:pt x="134" y="380"/>
                    </a:lnTo>
                    <a:lnTo>
                      <a:pt x="138" y="380"/>
                    </a:lnTo>
                    <a:lnTo>
                      <a:pt x="138" y="376"/>
                    </a:lnTo>
                    <a:lnTo>
                      <a:pt x="138" y="380"/>
                    </a:lnTo>
                    <a:lnTo>
                      <a:pt x="142" y="380"/>
                    </a:lnTo>
                    <a:lnTo>
                      <a:pt x="142" y="384"/>
                    </a:lnTo>
                    <a:lnTo>
                      <a:pt x="142" y="386"/>
                    </a:lnTo>
                    <a:lnTo>
                      <a:pt x="142" y="390"/>
                    </a:lnTo>
                    <a:lnTo>
                      <a:pt x="138" y="390"/>
                    </a:lnTo>
                    <a:lnTo>
                      <a:pt x="134" y="394"/>
                    </a:lnTo>
                    <a:lnTo>
                      <a:pt x="130" y="390"/>
                    </a:lnTo>
                    <a:lnTo>
                      <a:pt x="130" y="386"/>
                    </a:lnTo>
                    <a:lnTo>
                      <a:pt x="126" y="386"/>
                    </a:lnTo>
                    <a:lnTo>
                      <a:pt x="122" y="386"/>
                    </a:lnTo>
                    <a:lnTo>
                      <a:pt x="120" y="390"/>
                    </a:lnTo>
                    <a:lnTo>
                      <a:pt x="122" y="390"/>
                    </a:lnTo>
                    <a:lnTo>
                      <a:pt x="122" y="394"/>
                    </a:lnTo>
                    <a:lnTo>
                      <a:pt x="126" y="394"/>
                    </a:lnTo>
                    <a:lnTo>
                      <a:pt x="130" y="394"/>
                    </a:lnTo>
                    <a:lnTo>
                      <a:pt x="130" y="398"/>
                    </a:lnTo>
                    <a:lnTo>
                      <a:pt x="126" y="398"/>
                    </a:lnTo>
                    <a:lnTo>
                      <a:pt x="122" y="398"/>
                    </a:lnTo>
                    <a:lnTo>
                      <a:pt x="122" y="402"/>
                    </a:lnTo>
                    <a:lnTo>
                      <a:pt x="120" y="402"/>
                    </a:lnTo>
                    <a:lnTo>
                      <a:pt x="120" y="406"/>
                    </a:lnTo>
                    <a:lnTo>
                      <a:pt x="116" y="406"/>
                    </a:lnTo>
                    <a:lnTo>
                      <a:pt x="116" y="410"/>
                    </a:lnTo>
                    <a:lnTo>
                      <a:pt x="116" y="414"/>
                    </a:lnTo>
                    <a:lnTo>
                      <a:pt x="120" y="414"/>
                    </a:lnTo>
                    <a:lnTo>
                      <a:pt x="116" y="416"/>
                    </a:lnTo>
                    <a:lnTo>
                      <a:pt x="116" y="420"/>
                    </a:lnTo>
                    <a:lnTo>
                      <a:pt x="116" y="424"/>
                    </a:lnTo>
                    <a:lnTo>
                      <a:pt x="112" y="428"/>
                    </a:lnTo>
                    <a:lnTo>
                      <a:pt x="112" y="432"/>
                    </a:lnTo>
                    <a:lnTo>
                      <a:pt x="112" y="436"/>
                    </a:lnTo>
                    <a:lnTo>
                      <a:pt x="108" y="436"/>
                    </a:lnTo>
                    <a:lnTo>
                      <a:pt x="106" y="436"/>
                    </a:lnTo>
                    <a:lnTo>
                      <a:pt x="102" y="436"/>
                    </a:lnTo>
                    <a:lnTo>
                      <a:pt x="102" y="440"/>
                    </a:lnTo>
                    <a:lnTo>
                      <a:pt x="98" y="440"/>
                    </a:lnTo>
                    <a:lnTo>
                      <a:pt x="94" y="440"/>
                    </a:lnTo>
                    <a:lnTo>
                      <a:pt x="94" y="442"/>
                    </a:lnTo>
                    <a:lnTo>
                      <a:pt x="90" y="442"/>
                    </a:lnTo>
                    <a:lnTo>
                      <a:pt x="90" y="446"/>
                    </a:lnTo>
                    <a:lnTo>
                      <a:pt x="86" y="446"/>
                    </a:lnTo>
                    <a:lnTo>
                      <a:pt x="86" y="450"/>
                    </a:lnTo>
                    <a:lnTo>
                      <a:pt x="86" y="454"/>
                    </a:lnTo>
                    <a:lnTo>
                      <a:pt x="82" y="458"/>
                    </a:lnTo>
                    <a:lnTo>
                      <a:pt x="86" y="462"/>
                    </a:lnTo>
                    <a:lnTo>
                      <a:pt x="86" y="466"/>
                    </a:lnTo>
                    <a:lnTo>
                      <a:pt x="86" y="470"/>
                    </a:lnTo>
                    <a:lnTo>
                      <a:pt x="90" y="470"/>
                    </a:lnTo>
                    <a:lnTo>
                      <a:pt x="94" y="472"/>
                    </a:lnTo>
                    <a:lnTo>
                      <a:pt x="94" y="476"/>
                    </a:lnTo>
                    <a:lnTo>
                      <a:pt x="98" y="476"/>
                    </a:lnTo>
                    <a:lnTo>
                      <a:pt x="102" y="476"/>
                    </a:lnTo>
                    <a:lnTo>
                      <a:pt x="106" y="476"/>
                    </a:lnTo>
                    <a:lnTo>
                      <a:pt x="108" y="476"/>
                    </a:lnTo>
                    <a:lnTo>
                      <a:pt x="108" y="480"/>
                    </a:lnTo>
                    <a:lnTo>
                      <a:pt x="112" y="484"/>
                    </a:lnTo>
                    <a:lnTo>
                      <a:pt x="108" y="488"/>
                    </a:lnTo>
                    <a:lnTo>
                      <a:pt x="108" y="490"/>
                    </a:lnTo>
                    <a:lnTo>
                      <a:pt x="106" y="490"/>
                    </a:lnTo>
                    <a:lnTo>
                      <a:pt x="108" y="490"/>
                    </a:lnTo>
                    <a:lnTo>
                      <a:pt x="108" y="494"/>
                    </a:lnTo>
                    <a:lnTo>
                      <a:pt x="108" y="498"/>
                    </a:lnTo>
                    <a:lnTo>
                      <a:pt x="106" y="498"/>
                    </a:lnTo>
                    <a:lnTo>
                      <a:pt x="102" y="502"/>
                    </a:lnTo>
                    <a:lnTo>
                      <a:pt x="98" y="502"/>
                    </a:lnTo>
                    <a:lnTo>
                      <a:pt x="98" y="506"/>
                    </a:lnTo>
                    <a:lnTo>
                      <a:pt x="94" y="506"/>
                    </a:lnTo>
                    <a:lnTo>
                      <a:pt x="94" y="510"/>
                    </a:lnTo>
                    <a:lnTo>
                      <a:pt x="90" y="510"/>
                    </a:lnTo>
                    <a:lnTo>
                      <a:pt x="90" y="512"/>
                    </a:lnTo>
                    <a:lnTo>
                      <a:pt x="86" y="512"/>
                    </a:lnTo>
                    <a:lnTo>
                      <a:pt x="86" y="516"/>
                    </a:lnTo>
                    <a:lnTo>
                      <a:pt x="82" y="516"/>
                    </a:lnTo>
                    <a:lnTo>
                      <a:pt x="82" y="520"/>
                    </a:lnTo>
                    <a:lnTo>
                      <a:pt x="82" y="524"/>
                    </a:lnTo>
                    <a:lnTo>
                      <a:pt x="82" y="520"/>
                    </a:lnTo>
                    <a:lnTo>
                      <a:pt x="82" y="524"/>
                    </a:lnTo>
                    <a:lnTo>
                      <a:pt x="82" y="528"/>
                    </a:lnTo>
                    <a:lnTo>
                      <a:pt x="82" y="532"/>
                    </a:lnTo>
                    <a:lnTo>
                      <a:pt x="82" y="536"/>
                    </a:lnTo>
                    <a:lnTo>
                      <a:pt x="80" y="536"/>
                    </a:lnTo>
                    <a:lnTo>
                      <a:pt x="80" y="540"/>
                    </a:lnTo>
                    <a:lnTo>
                      <a:pt x="76" y="540"/>
                    </a:lnTo>
                    <a:lnTo>
                      <a:pt x="72" y="540"/>
                    </a:lnTo>
                    <a:lnTo>
                      <a:pt x="72" y="536"/>
                    </a:lnTo>
                    <a:lnTo>
                      <a:pt x="68" y="536"/>
                    </a:lnTo>
                    <a:lnTo>
                      <a:pt x="64" y="536"/>
                    </a:lnTo>
                    <a:lnTo>
                      <a:pt x="68" y="536"/>
                    </a:lnTo>
                    <a:lnTo>
                      <a:pt x="72" y="536"/>
                    </a:lnTo>
                    <a:lnTo>
                      <a:pt x="72" y="540"/>
                    </a:lnTo>
                    <a:lnTo>
                      <a:pt x="76" y="540"/>
                    </a:lnTo>
                    <a:lnTo>
                      <a:pt x="72" y="540"/>
                    </a:lnTo>
                    <a:lnTo>
                      <a:pt x="72" y="542"/>
                    </a:lnTo>
                    <a:lnTo>
                      <a:pt x="68" y="542"/>
                    </a:lnTo>
                    <a:lnTo>
                      <a:pt x="64" y="542"/>
                    </a:lnTo>
                    <a:lnTo>
                      <a:pt x="64" y="546"/>
                    </a:lnTo>
                    <a:lnTo>
                      <a:pt x="64" y="550"/>
                    </a:lnTo>
                    <a:lnTo>
                      <a:pt x="64" y="554"/>
                    </a:lnTo>
                    <a:lnTo>
                      <a:pt x="60" y="558"/>
                    </a:lnTo>
                    <a:lnTo>
                      <a:pt x="64" y="558"/>
                    </a:lnTo>
                    <a:lnTo>
                      <a:pt x="64" y="562"/>
                    </a:lnTo>
                    <a:lnTo>
                      <a:pt x="64" y="566"/>
                    </a:lnTo>
                    <a:lnTo>
                      <a:pt x="64" y="568"/>
                    </a:lnTo>
                    <a:lnTo>
                      <a:pt x="60" y="568"/>
                    </a:lnTo>
                    <a:lnTo>
                      <a:pt x="56" y="568"/>
                    </a:lnTo>
                    <a:lnTo>
                      <a:pt x="60" y="568"/>
                    </a:lnTo>
                    <a:lnTo>
                      <a:pt x="64" y="568"/>
                    </a:lnTo>
                    <a:lnTo>
                      <a:pt x="64" y="572"/>
                    </a:lnTo>
                    <a:lnTo>
                      <a:pt x="68" y="572"/>
                    </a:lnTo>
                    <a:lnTo>
                      <a:pt x="68" y="576"/>
                    </a:lnTo>
                    <a:lnTo>
                      <a:pt x="68" y="580"/>
                    </a:lnTo>
                    <a:lnTo>
                      <a:pt x="72" y="580"/>
                    </a:lnTo>
                    <a:lnTo>
                      <a:pt x="72" y="584"/>
                    </a:lnTo>
                    <a:lnTo>
                      <a:pt x="72" y="588"/>
                    </a:lnTo>
                    <a:lnTo>
                      <a:pt x="72" y="584"/>
                    </a:lnTo>
                    <a:lnTo>
                      <a:pt x="68" y="584"/>
                    </a:lnTo>
                    <a:lnTo>
                      <a:pt x="64" y="584"/>
                    </a:lnTo>
                    <a:lnTo>
                      <a:pt x="60" y="580"/>
                    </a:lnTo>
                    <a:lnTo>
                      <a:pt x="56" y="580"/>
                    </a:lnTo>
                    <a:lnTo>
                      <a:pt x="54" y="580"/>
                    </a:lnTo>
                    <a:lnTo>
                      <a:pt x="50" y="580"/>
                    </a:lnTo>
                    <a:lnTo>
                      <a:pt x="46" y="580"/>
                    </a:lnTo>
                    <a:lnTo>
                      <a:pt x="42" y="580"/>
                    </a:lnTo>
                    <a:lnTo>
                      <a:pt x="34" y="580"/>
                    </a:lnTo>
                    <a:lnTo>
                      <a:pt x="28" y="580"/>
                    </a:lnTo>
                    <a:lnTo>
                      <a:pt x="24" y="576"/>
                    </a:lnTo>
                    <a:lnTo>
                      <a:pt x="20" y="572"/>
                    </a:lnTo>
                    <a:lnTo>
                      <a:pt x="16" y="568"/>
                    </a:lnTo>
                    <a:lnTo>
                      <a:pt x="20" y="566"/>
                    </a:lnTo>
                    <a:lnTo>
                      <a:pt x="20" y="562"/>
                    </a:lnTo>
                    <a:lnTo>
                      <a:pt x="16" y="562"/>
                    </a:lnTo>
                    <a:lnTo>
                      <a:pt x="16" y="558"/>
                    </a:lnTo>
                    <a:lnTo>
                      <a:pt x="20" y="558"/>
                    </a:lnTo>
                    <a:lnTo>
                      <a:pt x="20" y="554"/>
                    </a:lnTo>
                    <a:lnTo>
                      <a:pt x="16" y="550"/>
                    </a:lnTo>
                    <a:lnTo>
                      <a:pt x="20" y="550"/>
                    </a:lnTo>
                    <a:lnTo>
                      <a:pt x="16" y="550"/>
                    </a:lnTo>
                    <a:lnTo>
                      <a:pt x="12" y="550"/>
                    </a:lnTo>
                    <a:lnTo>
                      <a:pt x="8" y="550"/>
                    </a:lnTo>
                    <a:lnTo>
                      <a:pt x="8" y="554"/>
                    </a:lnTo>
                    <a:lnTo>
                      <a:pt x="4" y="554"/>
                    </a:lnTo>
                    <a:lnTo>
                      <a:pt x="4" y="550"/>
                    </a:lnTo>
                    <a:lnTo>
                      <a:pt x="4" y="546"/>
                    </a:lnTo>
                    <a:lnTo>
                      <a:pt x="4" y="542"/>
                    </a:lnTo>
                    <a:lnTo>
                      <a:pt x="0" y="540"/>
                    </a:lnTo>
                    <a:lnTo>
                      <a:pt x="0" y="536"/>
                    </a:lnTo>
                    <a:lnTo>
                      <a:pt x="0" y="532"/>
                    </a:lnTo>
                    <a:lnTo>
                      <a:pt x="0" y="528"/>
                    </a:lnTo>
                    <a:lnTo>
                      <a:pt x="0" y="524"/>
                    </a:lnTo>
                    <a:lnTo>
                      <a:pt x="0" y="520"/>
                    </a:lnTo>
                    <a:lnTo>
                      <a:pt x="4" y="520"/>
                    </a:lnTo>
                    <a:lnTo>
                      <a:pt x="8" y="520"/>
                    </a:lnTo>
                    <a:lnTo>
                      <a:pt x="4" y="520"/>
                    </a:lnTo>
                    <a:lnTo>
                      <a:pt x="8" y="516"/>
                    </a:lnTo>
                    <a:lnTo>
                      <a:pt x="8" y="512"/>
                    </a:lnTo>
                    <a:lnTo>
                      <a:pt x="12" y="512"/>
                    </a:lnTo>
                    <a:lnTo>
                      <a:pt x="16" y="512"/>
                    </a:lnTo>
                    <a:lnTo>
                      <a:pt x="16" y="510"/>
                    </a:lnTo>
                    <a:lnTo>
                      <a:pt x="16" y="506"/>
                    </a:lnTo>
                    <a:lnTo>
                      <a:pt x="12" y="506"/>
                    </a:lnTo>
                    <a:lnTo>
                      <a:pt x="16" y="506"/>
                    </a:lnTo>
                    <a:lnTo>
                      <a:pt x="16" y="502"/>
                    </a:lnTo>
                    <a:lnTo>
                      <a:pt x="20" y="502"/>
                    </a:lnTo>
                    <a:lnTo>
                      <a:pt x="20" y="498"/>
                    </a:lnTo>
                    <a:lnTo>
                      <a:pt x="16" y="494"/>
                    </a:lnTo>
                    <a:lnTo>
                      <a:pt x="16" y="490"/>
                    </a:lnTo>
                    <a:lnTo>
                      <a:pt x="16" y="488"/>
                    </a:lnTo>
                    <a:lnTo>
                      <a:pt x="20" y="488"/>
                    </a:lnTo>
                    <a:lnTo>
                      <a:pt x="16" y="484"/>
                    </a:lnTo>
                    <a:lnTo>
                      <a:pt x="20" y="484"/>
                    </a:lnTo>
                    <a:lnTo>
                      <a:pt x="24" y="480"/>
                    </a:lnTo>
                    <a:lnTo>
                      <a:pt x="24" y="476"/>
                    </a:lnTo>
                    <a:lnTo>
                      <a:pt x="24" y="472"/>
                    </a:lnTo>
                    <a:lnTo>
                      <a:pt x="28" y="470"/>
                    </a:lnTo>
                    <a:lnTo>
                      <a:pt x="28" y="466"/>
                    </a:lnTo>
                    <a:lnTo>
                      <a:pt x="28" y="462"/>
                    </a:lnTo>
                    <a:lnTo>
                      <a:pt x="28" y="458"/>
                    </a:lnTo>
                    <a:lnTo>
                      <a:pt x="24" y="458"/>
                    </a:lnTo>
                    <a:lnTo>
                      <a:pt x="28" y="458"/>
                    </a:lnTo>
                    <a:lnTo>
                      <a:pt x="28" y="454"/>
                    </a:lnTo>
                    <a:lnTo>
                      <a:pt x="28" y="450"/>
                    </a:lnTo>
                    <a:lnTo>
                      <a:pt x="28" y="446"/>
                    </a:lnTo>
                    <a:lnTo>
                      <a:pt x="30" y="442"/>
                    </a:lnTo>
                    <a:lnTo>
                      <a:pt x="30" y="440"/>
                    </a:lnTo>
                    <a:lnTo>
                      <a:pt x="30" y="436"/>
                    </a:lnTo>
                    <a:lnTo>
                      <a:pt x="28" y="436"/>
                    </a:lnTo>
                    <a:lnTo>
                      <a:pt x="24" y="436"/>
                    </a:lnTo>
                    <a:lnTo>
                      <a:pt x="24" y="432"/>
                    </a:lnTo>
                    <a:lnTo>
                      <a:pt x="20" y="432"/>
                    </a:lnTo>
                    <a:lnTo>
                      <a:pt x="24" y="432"/>
                    </a:lnTo>
                    <a:lnTo>
                      <a:pt x="28" y="432"/>
                    </a:lnTo>
                    <a:lnTo>
                      <a:pt x="30" y="432"/>
                    </a:lnTo>
                    <a:lnTo>
                      <a:pt x="34" y="432"/>
                    </a:lnTo>
                    <a:lnTo>
                      <a:pt x="34" y="428"/>
                    </a:lnTo>
                    <a:lnTo>
                      <a:pt x="34" y="424"/>
                    </a:lnTo>
                    <a:lnTo>
                      <a:pt x="30" y="424"/>
                    </a:lnTo>
                    <a:lnTo>
                      <a:pt x="28" y="424"/>
                    </a:lnTo>
                    <a:lnTo>
                      <a:pt x="24" y="424"/>
                    </a:lnTo>
                    <a:lnTo>
                      <a:pt x="24" y="420"/>
                    </a:lnTo>
                    <a:lnTo>
                      <a:pt x="28" y="420"/>
                    </a:lnTo>
                    <a:lnTo>
                      <a:pt x="24" y="416"/>
                    </a:lnTo>
                    <a:lnTo>
                      <a:pt x="28" y="416"/>
                    </a:lnTo>
                    <a:lnTo>
                      <a:pt x="28" y="414"/>
                    </a:lnTo>
                    <a:lnTo>
                      <a:pt x="28" y="410"/>
                    </a:lnTo>
                    <a:lnTo>
                      <a:pt x="28" y="406"/>
                    </a:lnTo>
                    <a:lnTo>
                      <a:pt x="24" y="406"/>
                    </a:lnTo>
                    <a:lnTo>
                      <a:pt x="24" y="402"/>
                    </a:lnTo>
                    <a:lnTo>
                      <a:pt x="28" y="402"/>
                    </a:lnTo>
                    <a:lnTo>
                      <a:pt x="28" y="398"/>
                    </a:lnTo>
                    <a:lnTo>
                      <a:pt x="24" y="398"/>
                    </a:lnTo>
                    <a:lnTo>
                      <a:pt x="20" y="398"/>
                    </a:lnTo>
                    <a:lnTo>
                      <a:pt x="20" y="394"/>
                    </a:lnTo>
                    <a:lnTo>
                      <a:pt x="20" y="390"/>
                    </a:lnTo>
                    <a:lnTo>
                      <a:pt x="20" y="386"/>
                    </a:lnTo>
                    <a:lnTo>
                      <a:pt x="24" y="384"/>
                    </a:lnTo>
                    <a:lnTo>
                      <a:pt x="20" y="384"/>
                    </a:lnTo>
                    <a:lnTo>
                      <a:pt x="24" y="380"/>
                    </a:lnTo>
                    <a:lnTo>
                      <a:pt x="28" y="380"/>
                    </a:lnTo>
                    <a:lnTo>
                      <a:pt x="28" y="376"/>
                    </a:lnTo>
                    <a:lnTo>
                      <a:pt x="28" y="372"/>
                    </a:lnTo>
                    <a:lnTo>
                      <a:pt x="24" y="372"/>
                    </a:lnTo>
                    <a:lnTo>
                      <a:pt x="24" y="368"/>
                    </a:lnTo>
                    <a:lnTo>
                      <a:pt x="24" y="364"/>
                    </a:lnTo>
                    <a:lnTo>
                      <a:pt x="24" y="360"/>
                    </a:lnTo>
                    <a:lnTo>
                      <a:pt x="24" y="358"/>
                    </a:lnTo>
                    <a:lnTo>
                      <a:pt x="24" y="358"/>
                    </a:lnTo>
                    <a:lnTo>
                      <a:pt x="24" y="358"/>
                    </a:lnTo>
                    <a:close/>
                    <a:moveTo>
                      <a:pt x="164" y="324"/>
                    </a:moveTo>
                    <a:lnTo>
                      <a:pt x="160" y="320"/>
                    </a:lnTo>
                    <a:lnTo>
                      <a:pt x="164" y="320"/>
                    </a:lnTo>
                    <a:lnTo>
                      <a:pt x="164" y="324"/>
                    </a:lnTo>
                    <a:lnTo>
                      <a:pt x="164" y="324"/>
                    </a:lnTo>
                    <a:lnTo>
                      <a:pt x="164" y="324"/>
                    </a:lnTo>
                    <a:close/>
                    <a:moveTo>
                      <a:pt x="72" y="592"/>
                    </a:moveTo>
                    <a:lnTo>
                      <a:pt x="72" y="596"/>
                    </a:lnTo>
                    <a:lnTo>
                      <a:pt x="76" y="598"/>
                    </a:lnTo>
                    <a:lnTo>
                      <a:pt x="76" y="602"/>
                    </a:lnTo>
                    <a:lnTo>
                      <a:pt x="76" y="598"/>
                    </a:lnTo>
                    <a:lnTo>
                      <a:pt x="72" y="598"/>
                    </a:lnTo>
                    <a:lnTo>
                      <a:pt x="72" y="602"/>
                    </a:lnTo>
                    <a:lnTo>
                      <a:pt x="72" y="606"/>
                    </a:lnTo>
                    <a:lnTo>
                      <a:pt x="76" y="606"/>
                    </a:lnTo>
                    <a:lnTo>
                      <a:pt x="80" y="606"/>
                    </a:lnTo>
                    <a:lnTo>
                      <a:pt x="80" y="610"/>
                    </a:lnTo>
                    <a:lnTo>
                      <a:pt x="80" y="614"/>
                    </a:lnTo>
                    <a:lnTo>
                      <a:pt x="82" y="614"/>
                    </a:lnTo>
                    <a:lnTo>
                      <a:pt x="82" y="618"/>
                    </a:lnTo>
                    <a:lnTo>
                      <a:pt x="86" y="618"/>
                    </a:lnTo>
                    <a:lnTo>
                      <a:pt x="86" y="622"/>
                    </a:lnTo>
                    <a:lnTo>
                      <a:pt x="90" y="622"/>
                    </a:lnTo>
                    <a:lnTo>
                      <a:pt x="94" y="626"/>
                    </a:lnTo>
                    <a:lnTo>
                      <a:pt x="98" y="626"/>
                    </a:lnTo>
                    <a:lnTo>
                      <a:pt x="98" y="628"/>
                    </a:lnTo>
                    <a:lnTo>
                      <a:pt x="102" y="632"/>
                    </a:lnTo>
                    <a:lnTo>
                      <a:pt x="106" y="632"/>
                    </a:lnTo>
                    <a:lnTo>
                      <a:pt x="108" y="636"/>
                    </a:lnTo>
                    <a:lnTo>
                      <a:pt x="112" y="636"/>
                    </a:lnTo>
                    <a:lnTo>
                      <a:pt x="116" y="636"/>
                    </a:lnTo>
                    <a:lnTo>
                      <a:pt x="120" y="636"/>
                    </a:lnTo>
                    <a:lnTo>
                      <a:pt x="116" y="640"/>
                    </a:lnTo>
                    <a:lnTo>
                      <a:pt x="112" y="640"/>
                    </a:lnTo>
                    <a:lnTo>
                      <a:pt x="108" y="640"/>
                    </a:lnTo>
                    <a:lnTo>
                      <a:pt x="106" y="644"/>
                    </a:lnTo>
                    <a:lnTo>
                      <a:pt x="102" y="644"/>
                    </a:lnTo>
                    <a:lnTo>
                      <a:pt x="98" y="644"/>
                    </a:lnTo>
                    <a:lnTo>
                      <a:pt x="98" y="640"/>
                    </a:lnTo>
                    <a:lnTo>
                      <a:pt x="94" y="640"/>
                    </a:lnTo>
                    <a:lnTo>
                      <a:pt x="90" y="640"/>
                    </a:lnTo>
                    <a:lnTo>
                      <a:pt x="86" y="640"/>
                    </a:lnTo>
                    <a:lnTo>
                      <a:pt x="82" y="640"/>
                    </a:lnTo>
                    <a:lnTo>
                      <a:pt x="80" y="640"/>
                    </a:lnTo>
                    <a:lnTo>
                      <a:pt x="76" y="640"/>
                    </a:lnTo>
                    <a:lnTo>
                      <a:pt x="72" y="640"/>
                    </a:lnTo>
                    <a:lnTo>
                      <a:pt x="72" y="632"/>
                    </a:lnTo>
                    <a:lnTo>
                      <a:pt x="72" y="628"/>
                    </a:lnTo>
                    <a:lnTo>
                      <a:pt x="72" y="622"/>
                    </a:lnTo>
                    <a:lnTo>
                      <a:pt x="72" y="618"/>
                    </a:lnTo>
                    <a:lnTo>
                      <a:pt x="72" y="610"/>
                    </a:lnTo>
                    <a:lnTo>
                      <a:pt x="72" y="606"/>
                    </a:lnTo>
                    <a:lnTo>
                      <a:pt x="72" y="602"/>
                    </a:lnTo>
                    <a:lnTo>
                      <a:pt x="72" y="596"/>
                    </a:lnTo>
                    <a:lnTo>
                      <a:pt x="72" y="592"/>
                    </a:lnTo>
                    <a:lnTo>
                      <a:pt x="72" y="592"/>
                    </a:lnTo>
                    <a:lnTo>
                      <a:pt x="72" y="592"/>
                    </a:lnTo>
                    <a:close/>
                    <a:moveTo>
                      <a:pt x="126" y="640"/>
                    </a:moveTo>
                    <a:lnTo>
                      <a:pt x="122" y="640"/>
                    </a:lnTo>
                    <a:lnTo>
                      <a:pt x="126" y="636"/>
                    </a:lnTo>
                    <a:lnTo>
                      <a:pt x="126" y="640"/>
                    </a:lnTo>
                    <a:lnTo>
                      <a:pt x="126" y="636"/>
                    </a:lnTo>
                    <a:lnTo>
                      <a:pt x="130" y="636"/>
                    </a:lnTo>
                    <a:lnTo>
                      <a:pt x="134" y="636"/>
                    </a:lnTo>
                    <a:lnTo>
                      <a:pt x="138" y="636"/>
                    </a:lnTo>
                    <a:lnTo>
                      <a:pt x="138" y="640"/>
                    </a:lnTo>
                    <a:lnTo>
                      <a:pt x="134" y="640"/>
                    </a:lnTo>
                    <a:lnTo>
                      <a:pt x="134" y="636"/>
                    </a:lnTo>
                    <a:lnTo>
                      <a:pt x="134" y="640"/>
                    </a:lnTo>
                    <a:lnTo>
                      <a:pt x="130" y="640"/>
                    </a:lnTo>
                    <a:lnTo>
                      <a:pt x="126" y="640"/>
                    </a:lnTo>
                    <a:lnTo>
                      <a:pt x="126" y="640"/>
                    </a:lnTo>
                    <a:lnTo>
                      <a:pt x="126" y="6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2" name="Freeform 179">
                <a:extLst>
                  <a:ext uri="{FF2B5EF4-FFF2-40B4-BE49-F238E27FC236}">
                    <a16:creationId xmlns:a16="http://schemas.microsoft.com/office/drawing/2014/main" id="{6CFCB631-6CDF-410E-A38A-D65B86A3782E}"/>
                  </a:ext>
                </a:extLst>
              </p:cNvPr>
              <p:cNvSpPr>
                <a:spLocks/>
              </p:cNvSpPr>
              <p:nvPr/>
            </p:nvSpPr>
            <p:spPr bwMode="auto">
              <a:xfrm>
                <a:off x="2640127" y="10315145"/>
                <a:ext cx="299724" cy="404279"/>
              </a:xfrm>
              <a:custGeom>
                <a:avLst/>
                <a:gdLst>
                  <a:gd name="T0" fmla="*/ 104 w 172"/>
                  <a:gd name="T1" fmla="*/ 198 h 232"/>
                  <a:gd name="T2" fmla="*/ 96 w 172"/>
                  <a:gd name="T3" fmla="*/ 216 h 232"/>
                  <a:gd name="T4" fmla="*/ 90 w 172"/>
                  <a:gd name="T5" fmla="*/ 216 h 232"/>
                  <a:gd name="T6" fmla="*/ 78 w 172"/>
                  <a:gd name="T7" fmla="*/ 220 h 232"/>
                  <a:gd name="T8" fmla="*/ 74 w 172"/>
                  <a:gd name="T9" fmla="*/ 228 h 232"/>
                  <a:gd name="T10" fmla="*/ 70 w 172"/>
                  <a:gd name="T11" fmla="*/ 216 h 232"/>
                  <a:gd name="T12" fmla="*/ 52 w 172"/>
                  <a:gd name="T13" fmla="*/ 216 h 232"/>
                  <a:gd name="T14" fmla="*/ 50 w 172"/>
                  <a:gd name="T15" fmla="*/ 212 h 232"/>
                  <a:gd name="T16" fmla="*/ 42 w 172"/>
                  <a:gd name="T17" fmla="*/ 220 h 232"/>
                  <a:gd name="T18" fmla="*/ 34 w 172"/>
                  <a:gd name="T19" fmla="*/ 228 h 232"/>
                  <a:gd name="T20" fmla="*/ 26 w 172"/>
                  <a:gd name="T21" fmla="*/ 224 h 232"/>
                  <a:gd name="T22" fmla="*/ 24 w 172"/>
                  <a:gd name="T23" fmla="*/ 212 h 232"/>
                  <a:gd name="T24" fmla="*/ 16 w 172"/>
                  <a:gd name="T25" fmla="*/ 194 h 232"/>
                  <a:gd name="T26" fmla="*/ 12 w 172"/>
                  <a:gd name="T27" fmla="*/ 190 h 232"/>
                  <a:gd name="T28" fmla="*/ 16 w 172"/>
                  <a:gd name="T29" fmla="*/ 180 h 232"/>
                  <a:gd name="T30" fmla="*/ 16 w 172"/>
                  <a:gd name="T31" fmla="*/ 168 h 232"/>
                  <a:gd name="T32" fmla="*/ 8 w 172"/>
                  <a:gd name="T33" fmla="*/ 156 h 232"/>
                  <a:gd name="T34" fmla="*/ 4 w 172"/>
                  <a:gd name="T35" fmla="*/ 146 h 232"/>
                  <a:gd name="T36" fmla="*/ 0 w 172"/>
                  <a:gd name="T37" fmla="*/ 134 h 232"/>
                  <a:gd name="T38" fmla="*/ 4 w 172"/>
                  <a:gd name="T39" fmla="*/ 124 h 232"/>
                  <a:gd name="T40" fmla="*/ 12 w 172"/>
                  <a:gd name="T41" fmla="*/ 116 h 232"/>
                  <a:gd name="T42" fmla="*/ 4 w 172"/>
                  <a:gd name="T43" fmla="*/ 100 h 232"/>
                  <a:gd name="T44" fmla="*/ 4 w 172"/>
                  <a:gd name="T45" fmla="*/ 94 h 232"/>
                  <a:gd name="T46" fmla="*/ 8 w 172"/>
                  <a:gd name="T47" fmla="*/ 78 h 232"/>
                  <a:gd name="T48" fmla="*/ 8 w 172"/>
                  <a:gd name="T49" fmla="*/ 72 h 232"/>
                  <a:gd name="T50" fmla="*/ 8 w 172"/>
                  <a:gd name="T51" fmla="*/ 56 h 232"/>
                  <a:gd name="T52" fmla="*/ 12 w 172"/>
                  <a:gd name="T53" fmla="*/ 46 h 232"/>
                  <a:gd name="T54" fmla="*/ 4 w 172"/>
                  <a:gd name="T55" fmla="*/ 34 h 232"/>
                  <a:gd name="T56" fmla="*/ 4 w 172"/>
                  <a:gd name="T57" fmla="*/ 22 h 232"/>
                  <a:gd name="T58" fmla="*/ 16 w 172"/>
                  <a:gd name="T59" fmla="*/ 26 h 232"/>
                  <a:gd name="T60" fmla="*/ 24 w 172"/>
                  <a:gd name="T61" fmla="*/ 18 h 232"/>
                  <a:gd name="T62" fmla="*/ 26 w 172"/>
                  <a:gd name="T63" fmla="*/ 16 h 232"/>
                  <a:gd name="T64" fmla="*/ 38 w 172"/>
                  <a:gd name="T65" fmla="*/ 12 h 232"/>
                  <a:gd name="T66" fmla="*/ 50 w 172"/>
                  <a:gd name="T67" fmla="*/ 0 h 232"/>
                  <a:gd name="T68" fmla="*/ 56 w 172"/>
                  <a:gd name="T69" fmla="*/ 0 h 232"/>
                  <a:gd name="T70" fmla="*/ 60 w 172"/>
                  <a:gd name="T71" fmla="*/ 12 h 232"/>
                  <a:gd name="T72" fmla="*/ 60 w 172"/>
                  <a:gd name="T73" fmla="*/ 26 h 232"/>
                  <a:gd name="T74" fmla="*/ 64 w 172"/>
                  <a:gd name="T75" fmla="*/ 34 h 232"/>
                  <a:gd name="T76" fmla="*/ 70 w 172"/>
                  <a:gd name="T77" fmla="*/ 46 h 232"/>
                  <a:gd name="T78" fmla="*/ 86 w 172"/>
                  <a:gd name="T79" fmla="*/ 48 h 232"/>
                  <a:gd name="T80" fmla="*/ 94 w 172"/>
                  <a:gd name="T81" fmla="*/ 56 h 232"/>
                  <a:gd name="T82" fmla="*/ 104 w 172"/>
                  <a:gd name="T83" fmla="*/ 64 h 232"/>
                  <a:gd name="T84" fmla="*/ 116 w 172"/>
                  <a:gd name="T85" fmla="*/ 68 h 232"/>
                  <a:gd name="T86" fmla="*/ 130 w 172"/>
                  <a:gd name="T87" fmla="*/ 72 h 232"/>
                  <a:gd name="T88" fmla="*/ 130 w 172"/>
                  <a:gd name="T89" fmla="*/ 82 h 232"/>
                  <a:gd name="T90" fmla="*/ 126 w 172"/>
                  <a:gd name="T91" fmla="*/ 94 h 232"/>
                  <a:gd name="T92" fmla="*/ 134 w 172"/>
                  <a:gd name="T93" fmla="*/ 116 h 232"/>
                  <a:gd name="T94" fmla="*/ 160 w 172"/>
                  <a:gd name="T95" fmla="*/ 116 h 232"/>
                  <a:gd name="T96" fmla="*/ 156 w 172"/>
                  <a:gd name="T97" fmla="*/ 128 h 232"/>
                  <a:gd name="T98" fmla="*/ 164 w 172"/>
                  <a:gd name="T99" fmla="*/ 134 h 232"/>
                  <a:gd name="T100" fmla="*/ 172 w 172"/>
                  <a:gd name="T101" fmla="*/ 150 h 232"/>
                  <a:gd name="T102" fmla="*/ 164 w 172"/>
                  <a:gd name="T103" fmla="*/ 164 h 232"/>
                  <a:gd name="T104" fmla="*/ 164 w 172"/>
                  <a:gd name="T105" fmla="*/ 176 h 232"/>
                  <a:gd name="T106" fmla="*/ 160 w 172"/>
                  <a:gd name="T107" fmla="*/ 176 h 232"/>
                  <a:gd name="T108" fmla="*/ 142 w 172"/>
                  <a:gd name="T109" fmla="*/ 168 h 232"/>
                  <a:gd name="T110" fmla="*/ 126 w 172"/>
                  <a:gd name="T111" fmla="*/ 172 h 232"/>
                  <a:gd name="T112" fmla="*/ 112 w 172"/>
                  <a:gd name="T113" fmla="*/ 176 h 232"/>
                  <a:gd name="T114" fmla="*/ 104 w 172"/>
                  <a:gd name="T115"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32">
                    <a:moveTo>
                      <a:pt x="104" y="186"/>
                    </a:moveTo>
                    <a:lnTo>
                      <a:pt x="104" y="190"/>
                    </a:lnTo>
                    <a:lnTo>
                      <a:pt x="104" y="194"/>
                    </a:lnTo>
                    <a:lnTo>
                      <a:pt x="104" y="198"/>
                    </a:lnTo>
                    <a:lnTo>
                      <a:pt x="100" y="206"/>
                    </a:lnTo>
                    <a:lnTo>
                      <a:pt x="100" y="210"/>
                    </a:lnTo>
                    <a:lnTo>
                      <a:pt x="100" y="212"/>
                    </a:lnTo>
                    <a:lnTo>
                      <a:pt x="96" y="216"/>
                    </a:lnTo>
                    <a:lnTo>
                      <a:pt x="96" y="220"/>
                    </a:lnTo>
                    <a:lnTo>
                      <a:pt x="96" y="216"/>
                    </a:lnTo>
                    <a:lnTo>
                      <a:pt x="94" y="216"/>
                    </a:lnTo>
                    <a:lnTo>
                      <a:pt x="90" y="216"/>
                    </a:lnTo>
                    <a:lnTo>
                      <a:pt x="86" y="216"/>
                    </a:lnTo>
                    <a:lnTo>
                      <a:pt x="82" y="216"/>
                    </a:lnTo>
                    <a:lnTo>
                      <a:pt x="78" y="216"/>
                    </a:lnTo>
                    <a:lnTo>
                      <a:pt x="78" y="220"/>
                    </a:lnTo>
                    <a:lnTo>
                      <a:pt x="74" y="224"/>
                    </a:lnTo>
                    <a:lnTo>
                      <a:pt x="74" y="228"/>
                    </a:lnTo>
                    <a:lnTo>
                      <a:pt x="74" y="232"/>
                    </a:lnTo>
                    <a:lnTo>
                      <a:pt x="74" y="228"/>
                    </a:lnTo>
                    <a:lnTo>
                      <a:pt x="70" y="228"/>
                    </a:lnTo>
                    <a:lnTo>
                      <a:pt x="70" y="224"/>
                    </a:lnTo>
                    <a:lnTo>
                      <a:pt x="70" y="220"/>
                    </a:lnTo>
                    <a:lnTo>
                      <a:pt x="70" y="216"/>
                    </a:lnTo>
                    <a:lnTo>
                      <a:pt x="66" y="216"/>
                    </a:lnTo>
                    <a:lnTo>
                      <a:pt x="64" y="216"/>
                    </a:lnTo>
                    <a:lnTo>
                      <a:pt x="56" y="216"/>
                    </a:lnTo>
                    <a:lnTo>
                      <a:pt x="52" y="216"/>
                    </a:lnTo>
                    <a:lnTo>
                      <a:pt x="52" y="212"/>
                    </a:lnTo>
                    <a:lnTo>
                      <a:pt x="50" y="212"/>
                    </a:lnTo>
                    <a:lnTo>
                      <a:pt x="50" y="210"/>
                    </a:lnTo>
                    <a:lnTo>
                      <a:pt x="50" y="212"/>
                    </a:lnTo>
                    <a:lnTo>
                      <a:pt x="46" y="212"/>
                    </a:lnTo>
                    <a:lnTo>
                      <a:pt x="46" y="216"/>
                    </a:lnTo>
                    <a:lnTo>
                      <a:pt x="42" y="216"/>
                    </a:lnTo>
                    <a:lnTo>
                      <a:pt x="42" y="220"/>
                    </a:lnTo>
                    <a:lnTo>
                      <a:pt x="42" y="224"/>
                    </a:lnTo>
                    <a:lnTo>
                      <a:pt x="38" y="224"/>
                    </a:lnTo>
                    <a:lnTo>
                      <a:pt x="38" y="228"/>
                    </a:lnTo>
                    <a:lnTo>
                      <a:pt x="34" y="228"/>
                    </a:lnTo>
                    <a:lnTo>
                      <a:pt x="30" y="232"/>
                    </a:lnTo>
                    <a:lnTo>
                      <a:pt x="26" y="232"/>
                    </a:lnTo>
                    <a:lnTo>
                      <a:pt x="24" y="228"/>
                    </a:lnTo>
                    <a:lnTo>
                      <a:pt x="26" y="224"/>
                    </a:lnTo>
                    <a:lnTo>
                      <a:pt x="24" y="224"/>
                    </a:lnTo>
                    <a:lnTo>
                      <a:pt x="24" y="220"/>
                    </a:lnTo>
                    <a:lnTo>
                      <a:pt x="24" y="216"/>
                    </a:lnTo>
                    <a:lnTo>
                      <a:pt x="24" y="212"/>
                    </a:lnTo>
                    <a:lnTo>
                      <a:pt x="24" y="210"/>
                    </a:lnTo>
                    <a:lnTo>
                      <a:pt x="20" y="210"/>
                    </a:lnTo>
                    <a:lnTo>
                      <a:pt x="20" y="202"/>
                    </a:lnTo>
                    <a:lnTo>
                      <a:pt x="16" y="194"/>
                    </a:lnTo>
                    <a:lnTo>
                      <a:pt x="16" y="198"/>
                    </a:lnTo>
                    <a:lnTo>
                      <a:pt x="16" y="194"/>
                    </a:lnTo>
                    <a:lnTo>
                      <a:pt x="16" y="190"/>
                    </a:lnTo>
                    <a:lnTo>
                      <a:pt x="12" y="190"/>
                    </a:lnTo>
                    <a:lnTo>
                      <a:pt x="12" y="186"/>
                    </a:lnTo>
                    <a:lnTo>
                      <a:pt x="12" y="184"/>
                    </a:lnTo>
                    <a:lnTo>
                      <a:pt x="12" y="180"/>
                    </a:lnTo>
                    <a:lnTo>
                      <a:pt x="16" y="180"/>
                    </a:lnTo>
                    <a:lnTo>
                      <a:pt x="16" y="176"/>
                    </a:lnTo>
                    <a:lnTo>
                      <a:pt x="12" y="176"/>
                    </a:lnTo>
                    <a:lnTo>
                      <a:pt x="16" y="172"/>
                    </a:lnTo>
                    <a:lnTo>
                      <a:pt x="16" y="168"/>
                    </a:lnTo>
                    <a:lnTo>
                      <a:pt x="12" y="168"/>
                    </a:lnTo>
                    <a:lnTo>
                      <a:pt x="12" y="164"/>
                    </a:lnTo>
                    <a:lnTo>
                      <a:pt x="8" y="160"/>
                    </a:lnTo>
                    <a:lnTo>
                      <a:pt x="8" y="156"/>
                    </a:lnTo>
                    <a:lnTo>
                      <a:pt x="8" y="154"/>
                    </a:lnTo>
                    <a:lnTo>
                      <a:pt x="8" y="150"/>
                    </a:lnTo>
                    <a:lnTo>
                      <a:pt x="8" y="146"/>
                    </a:lnTo>
                    <a:lnTo>
                      <a:pt x="4" y="146"/>
                    </a:lnTo>
                    <a:lnTo>
                      <a:pt x="4" y="142"/>
                    </a:lnTo>
                    <a:lnTo>
                      <a:pt x="4" y="138"/>
                    </a:lnTo>
                    <a:lnTo>
                      <a:pt x="0" y="138"/>
                    </a:lnTo>
                    <a:lnTo>
                      <a:pt x="0" y="134"/>
                    </a:lnTo>
                    <a:lnTo>
                      <a:pt x="0" y="130"/>
                    </a:lnTo>
                    <a:lnTo>
                      <a:pt x="0" y="128"/>
                    </a:lnTo>
                    <a:lnTo>
                      <a:pt x="4" y="128"/>
                    </a:lnTo>
                    <a:lnTo>
                      <a:pt x="4" y="124"/>
                    </a:lnTo>
                    <a:lnTo>
                      <a:pt x="8" y="124"/>
                    </a:lnTo>
                    <a:lnTo>
                      <a:pt x="8" y="120"/>
                    </a:lnTo>
                    <a:lnTo>
                      <a:pt x="8" y="116"/>
                    </a:lnTo>
                    <a:lnTo>
                      <a:pt x="12" y="116"/>
                    </a:lnTo>
                    <a:lnTo>
                      <a:pt x="8" y="112"/>
                    </a:lnTo>
                    <a:lnTo>
                      <a:pt x="4" y="112"/>
                    </a:lnTo>
                    <a:lnTo>
                      <a:pt x="4" y="104"/>
                    </a:lnTo>
                    <a:lnTo>
                      <a:pt x="4" y="100"/>
                    </a:lnTo>
                    <a:lnTo>
                      <a:pt x="4" y="98"/>
                    </a:lnTo>
                    <a:lnTo>
                      <a:pt x="8" y="98"/>
                    </a:lnTo>
                    <a:lnTo>
                      <a:pt x="8" y="94"/>
                    </a:lnTo>
                    <a:lnTo>
                      <a:pt x="4" y="94"/>
                    </a:lnTo>
                    <a:lnTo>
                      <a:pt x="4" y="90"/>
                    </a:lnTo>
                    <a:lnTo>
                      <a:pt x="4" y="86"/>
                    </a:lnTo>
                    <a:lnTo>
                      <a:pt x="8" y="82"/>
                    </a:lnTo>
                    <a:lnTo>
                      <a:pt x="8" y="78"/>
                    </a:lnTo>
                    <a:lnTo>
                      <a:pt x="12" y="78"/>
                    </a:lnTo>
                    <a:lnTo>
                      <a:pt x="12" y="74"/>
                    </a:lnTo>
                    <a:lnTo>
                      <a:pt x="8" y="74"/>
                    </a:lnTo>
                    <a:lnTo>
                      <a:pt x="8" y="72"/>
                    </a:lnTo>
                    <a:lnTo>
                      <a:pt x="8" y="68"/>
                    </a:lnTo>
                    <a:lnTo>
                      <a:pt x="8" y="64"/>
                    </a:lnTo>
                    <a:lnTo>
                      <a:pt x="8" y="60"/>
                    </a:lnTo>
                    <a:lnTo>
                      <a:pt x="8" y="56"/>
                    </a:lnTo>
                    <a:lnTo>
                      <a:pt x="8" y="52"/>
                    </a:lnTo>
                    <a:lnTo>
                      <a:pt x="12" y="52"/>
                    </a:lnTo>
                    <a:lnTo>
                      <a:pt x="12" y="48"/>
                    </a:lnTo>
                    <a:lnTo>
                      <a:pt x="12" y="46"/>
                    </a:lnTo>
                    <a:lnTo>
                      <a:pt x="12" y="42"/>
                    </a:lnTo>
                    <a:lnTo>
                      <a:pt x="8" y="42"/>
                    </a:lnTo>
                    <a:lnTo>
                      <a:pt x="8" y="38"/>
                    </a:lnTo>
                    <a:lnTo>
                      <a:pt x="4" y="34"/>
                    </a:lnTo>
                    <a:lnTo>
                      <a:pt x="4" y="30"/>
                    </a:lnTo>
                    <a:lnTo>
                      <a:pt x="4" y="26"/>
                    </a:lnTo>
                    <a:lnTo>
                      <a:pt x="0" y="22"/>
                    </a:lnTo>
                    <a:lnTo>
                      <a:pt x="4" y="22"/>
                    </a:lnTo>
                    <a:lnTo>
                      <a:pt x="8" y="22"/>
                    </a:lnTo>
                    <a:lnTo>
                      <a:pt x="12" y="22"/>
                    </a:lnTo>
                    <a:lnTo>
                      <a:pt x="12" y="26"/>
                    </a:lnTo>
                    <a:lnTo>
                      <a:pt x="16" y="26"/>
                    </a:lnTo>
                    <a:lnTo>
                      <a:pt x="16" y="22"/>
                    </a:lnTo>
                    <a:lnTo>
                      <a:pt x="20" y="22"/>
                    </a:lnTo>
                    <a:lnTo>
                      <a:pt x="20" y="18"/>
                    </a:lnTo>
                    <a:lnTo>
                      <a:pt x="24" y="18"/>
                    </a:lnTo>
                    <a:lnTo>
                      <a:pt x="24" y="16"/>
                    </a:lnTo>
                    <a:lnTo>
                      <a:pt x="26" y="16"/>
                    </a:lnTo>
                    <a:lnTo>
                      <a:pt x="26" y="18"/>
                    </a:lnTo>
                    <a:lnTo>
                      <a:pt x="26" y="16"/>
                    </a:lnTo>
                    <a:lnTo>
                      <a:pt x="30" y="16"/>
                    </a:lnTo>
                    <a:lnTo>
                      <a:pt x="30" y="12"/>
                    </a:lnTo>
                    <a:lnTo>
                      <a:pt x="34" y="12"/>
                    </a:lnTo>
                    <a:lnTo>
                      <a:pt x="38" y="12"/>
                    </a:lnTo>
                    <a:lnTo>
                      <a:pt x="38" y="8"/>
                    </a:lnTo>
                    <a:lnTo>
                      <a:pt x="42" y="4"/>
                    </a:lnTo>
                    <a:lnTo>
                      <a:pt x="46" y="4"/>
                    </a:lnTo>
                    <a:lnTo>
                      <a:pt x="50" y="0"/>
                    </a:lnTo>
                    <a:lnTo>
                      <a:pt x="52" y="0"/>
                    </a:lnTo>
                    <a:lnTo>
                      <a:pt x="56" y="0"/>
                    </a:lnTo>
                    <a:lnTo>
                      <a:pt x="56" y="4"/>
                    </a:lnTo>
                    <a:lnTo>
                      <a:pt x="56" y="0"/>
                    </a:lnTo>
                    <a:lnTo>
                      <a:pt x="60" y="0"/>
                    </a:lnTo>
                    <a:lnTo>
                      <a:pt x="60" y="4"/>
                    </a:lnTo>
                    <a:lnTo>
                      <a:pt x="60" y="8"/>
                    </a:lnTo>
                    <a:lnTo>
                      <a:pt x="60" y="12"/>
                    </a:lnTo>
                    <a:lnTo>
                      <a:pt x="60" y="16"/>
                    </a:lnTo>
                    <a:lnTo>
                      <a:pt x="60" y="18"/>
                    </a:lnTo>
                    <a:lnTo>
                      <a:pt x="60" y="22"/>
                    </a:lnTo>
                    <a:lnTo>
                      <a:pt x="60" y="26"/>
                    </a:lnTo>
                    <a:lnTo>
                      <a:pt x="60" y="30"/>
                    </a:lnTo>
                    <a:lnTo>
                      <a:pt x="64" y="34"/>
                    </a:lnTo>
                    <a:lnTo>
                      <a:pt x="64" y="38"/>
                    </a:lnTo>
                    <a:lnTo>
                      <a:pt x="64" y="34"/>
                    </a:lnTo>
                    <a:lnTo>
                      <a:pt x="64" y="38"/>
                    </a:lnTo>
                    <a:lnTo>
                      <a:pt x="64" y="42"/>
                    </a:lnTo>
                    <a:lnTo>
                      <a:pt x="66" y="42"/>
                    </a:lnTo>
                    <a:lnTo>
                      <a:pt x="70" y="46"/>
                    </a:lnTo>
                    <a:lnTo>
                      <a:pt x="74" y="48"/>
                    </a:lnTo>
                    <a:lnTo>
                      <a:pt x="78" y="48"/>
                    </a:lnTo>
                    <a:lnTo>
                      <a:pt x="82" y="48"/>
                    </a:lnTo>
                    <a:lnTo>
                      <a:pt x="86" y="48"/>
                    </a:lnTo>
                    <a:lnTo>
                      <a:pt x="86" y="52"/>
                    </a:lnTo>
                    <a:lnTo>
                      <a:pt x="90" y="52"/>
                    </a:lnTo>
                    <a:lnTo>
                      <a:pt x="94" y="52"/>
                    </a:lnTo>
                    <a:lnTo>
                      <a:pt x="94" y="56"/>
                    </a:lnTo>
                    <a:lnTo>
                      <a:pt x="96" y="56"/>
                    </a:lnTo>
                    <a:lnTo>
                      <a:pt x="100" y="60"/>
                    </a:lnTo>
                    <a:lnTo>
                      <a:pt x="104" y="60"/>
                    </a:lnTo>
                    <a:lnTo>
                      <a:pt x="104" y="64"/>
                    </a:lnTo>
                    <a:lnTo>
                      <a:pt x="108" y="64"/>
                    </a:lnTo>
                    <a:lnTo>
                      <a:pt x="108" y="68"/>
                    </a:lnTo>
                    <a:lnTo>
                      <a:pt x="112" y="68"/>
                    </a:lnTo>
                    <a:lnTo>
                      <a:pt x="116" y="68"/>
                    </a:lnTo>
                    <a:lnTo>
                      <a:pt x="120" y="68"/>
                    </a:lnTo>
                    <a:lnTo>
                      <a:pt x="122" y="68"/>
                    </a:lnTo>
                    <a:lnTo>
                      <a:pt x="126" y="72"/>
                    </a:lnTo>
                    <a:lnTo>
                      <a:pt x="130" y="72"/>
                    </a:lnTo>
                    <a:lnTo>
                      <a:pt x="130" y="74"/>
                    </a:lnTo>
                    <a:lnTo>
                      <a:pt x="126" y="78"/>
                    </a:lnTo>
                    <a:lnTo>
                      <a:pt x="130" y="78"/>
                    </a:lnTo>
                    <a:lnTo>
                      <a:pt x="130" y="82"/>
                    </a:lnTo>
                    <a:lnTo>
                      <a:pt x="130" y="86"/>
                    </a:lnTo>
                    <a:lnTo>
                      <a:pt x="130" y="90"/>
                    </a:lnTo>
                    <a:lnTo>
                      <a:pt x="130" y="94"/>
                    </a:lnTo>
                    <a:lnTo>
                      <a:pt x="126" y="94"/>
                    </a:lnTo>
                    <a:lnTo>
                      <a:pt x="130" y="98"/>
                    </a:lnTo>
                    <a:lnTo>
                      <a:pt x="130" y="100"/>
                    </a:lnTo>
                    <a:lnTo>
                      <a:pt x="134" y="108"/>
                    </a:lnTo>
                    <a:lnTo>
                      <a:pt x="134" y="116"/>
                    </a:lnTo>
                    <a:lnTo>
                      <a:pt x="142" y="116"/>
                    </a:lnTo>
                    <a:lnTo>
                      <a:pt x="150" y="116"/>
                    </a:lnTo>
                    <a:lnTo>
                      <a:pt x="156" y="116"/>
                    </a:lnTo>
                    <a:lnTo>
                      <a:pt x="160" y="116"/>
                    </a:lnTo>
                    <a:lnTo>
                      <a:pt x="160" y="120"/>
                    </a:lnTo>
                    <a:lnTo>
                      <a:pt x="156" y="120"/>
                    </a:lnTo>
                    <a:lnTo>
                      <a:pt x="156" y="124"/>
                    </a:lnTo>
                    <a:lnTo>
                      <a:pt x="156" y="128"/>
                    </a:lnTo>
                    <a:lnTo>
                      <a:pt x="156" y="130"/>
                    </a:lnTo>
                    <a:lnTo>
                      <a:pt x="160" y="130"/>
                    </a:lnTo>
                    <a:lnTo>
                      <a:pt x="160" y="134"/>
                    </a:lnTo>
                    <a:lnTo>
                      <a:pt x="164" y="134"/>
                    </a:lnTo>
                    <a:lnTo>
                      <a:pt x="168" y="138"/>
                    </a:lnTo>
                    <a:lnTo>
                      <a:pt x="168" y="142"/>
                    </a:lnTo>
                    <a:lnTo>
                      <a:pt x="168" y="146"/>
                    </a:lnTo>
                    <a:lnTo>
                      <a:pt x="172" y="150"/>
                    </a:lnTo>
                    <a:lnTo>
                      <a:pt x="168" y="154"/>
                    </a:lnTo>
                    <a:lnTo>
                      <a:pt x="168" y="160"/>
                    </a:lnTo>
                    <a:lnTo>
                      <a:pt x="168" y="164"/>
                    </a:lnTo>
                    <a:lnTo>
                      <a:pt x="164" y="164"/>
                    </a:lnTo>
                    <a:lnTo>
                      <a:pt x="164" y="168"/>
                    </a:lnTo>
                    <a:lnTo>
                      <a:pt x="164" y="176"/>
                    </a:lnTo>
                    <a:lnTo>
                      <a:pt x="160" y="176"/>
                    </a:lnTo>
                    <a:lnTo>
                      <a:pt x="164" y="176"/>
                    </a:lnTo>
                    <a:lnTo>
                      <a:pt x="164" y="180"/>
                    </a:lnTo>
                    <a:lnTo>
                      <a:pt x="160" y="184"/>
                    </a:lnTo>
                    <a:lnTo>
                      <a:pt x="160" y="180"/>
                    </a:lnTo>
                    <a:lnTo>
                      <a:pt x="160" y="176"/>
                    </a:lnTo>
                    <a:lnTo>
                      <a:pt x="156" y="172"/>
                    </a:lnTo>
                    <a:lnTo>
                      <a:pt x="152" y="172"/>
                    </a:lnTo>
                    <a:lnTo>
                      <a:pt x="150" y="168"/>
                    </a:lnTo>
                    <a:lnTo>
                      <a:pt x="142" y="168"/>
                    </a:lnTo>
                    <a:lnTo>
                      <a:pt x="134" y="168"/>
                    </a:lnTo>
                    <a:lnTo>
                      <a:pt x="130" y="168"/>
                    </a:lnTo>
                    <a:lnTo>
                      <a:pt x="126" y="168"/>
                    </a:lnTo>
                    <a:lnTo>
                      <a:pt x="126" y="172"/>
                    </a:lnTo>
                    <a:lnTo>
                      <a:pt x="122" y="172"/>
                    </a:lnTo>
                    <a:lnTo>
                      <a:pt x="116" y="172"/>
                    </a:lnTo>
                    <a:lnTo>
                      <a:pt x="112" y="172"/>
                    </a:lnTo>
                    <a:lnTo>
                      <a:pt x="112" y="176"/>
                    </a:lnTo>
                    <a:lnTo>
                      <a:pt x="108" y="180"/>
                    </a:lnTo>
                    <a:lnTo>
                      <a:pt x="104" y="186"/>
                    </a:lnTo>
                    <a:lnTo>
                      <a:pt x="104" y="186"/>
                    </a:lnTo>
                    <a:lnTo>
                      <a:pt x="104" y="1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3" name="Freeform 180">
                <a:extLst>
                  <a:ext uri="{FF2B5EF4-FFF2-40B4-BE49-F238E27FC236}">
                    <a16:creationId xmlns:a16="http://schemas.microsoft.com/office/drawing/2014/main" id="{11D47C21-5796-42CB-815F-B96FC1266D06}"/>
                  </a:ext>
                </a:extLst>
              </p:cNvPr>
              <p:cNvSpPr>
                <a:spLocks noEditPoints="1"/>
              </p:cNvSpPr>
              <p:nvPr/>
            </p:nvSpPr>
            <p:spPr bwMode="auto">
              <a:xfrm>
                <a:off x="2532087" y="9865559"/>
                <a:ext cx="965391" cy="1195412"/>
              </a:xfrm>
              <a:custGeom>
                <a:avLst/>
                <a:gdLst>
                  <a:gd name="T0" fmla="*/ 424 w 554"/>
                  <a:gd name="T1" fmla="*/ 140 h 686"/>
                  <a:gd name="T2" fmla="*/ 460 w 554"/>
                  <a:gd name="T3" fmla="*/ 142 h 686"/>
                  <a:gd name="T4" fmla="*/ 520 w 554"/>
                  <a:gd name="T5" fmla="*/ 172 h 686"/>
                  <a:gd name="T6" fmla="*/ 554 w 554"/>
                  <a:gd name="T7" fmla="*/ 224 h 686"/>
                  <a:gd name="T8" fmla="*/ 520 w 554"/>
                  <a:gd name="T9" fmla="*/ 280 h 686"/>
                  <a:gd name="T10" fmla="*/ 498 w 554"/>
                  <a:gd name="T11" fmla="*/ 310 h 686"/>
                  <a:gd name="T12" fmla="*/ 494 w 554"/>
                  <a:gd name="T13" fmla="*/ 358 h 686"/>
                  <a:gd name="T14" fmla="*/ 484 w 554"/>
                  <a:gd name="T15" fmla="*/ 418 h 686"/>
                  <a:gd name="T16" fmla="*/ 454 w 554"/>
                  <a:gd name="T17" fmla="*/ 482 h 686"/>
                  <a:gd name="T18" fmla="*/ 420 w 554"/>
                  <a:gd name="T19" fmla="*/ 490 h 686"/>
                  <a:gd name="T20" fmla="*/ 384 w 554"/>
                  <a:gd name="T21" fmla="*/ 512 h 686"/>
                  <a:gd name="T22" fmla="*/ 358 w 554"/>
                  <a:gd name="T23" fmla="*/ 546 h 686"/>
                  <a:gd name="T24" fmla="*/ 350 w 554"/>
                  <a:gd name="T25" fmla="*/ 594 h 686"/>
                  <a:gd name="T26" fmla="*/ 316 w 554"/>
                  <a:gd name="T27" fmla="*/ 650 h 686"/>
                  <a:gd name="T28" fmla="*/ 330 w 554"/>
                  <a:gd name="T29" fmla="*/ 622 h 686"/>
                  <a:gd name="T30" fmla="*/ 312 w 554"/>
                  <a:gd name="T31" fmla="*/ 646 h 686"/>
                  <a:gd name="T32" fmla="*/ 294 w 554"/>
                  <a:gd name="T33" fmla="*/ 664 h 686"/>
                  <a:gd name="T34" fmla="*/ 256 w 554"/>
                  <a:gd name="T35" fmla="*/ 630 h 686"/>
                  <a:gd name="T36" fmla="*/ 248 w 554"/>
                  <a:gd name="T37" fmla="*/ 600 h 686"/>
                  <a:gd name="T38" fmla="*/ 286 w 554"/>
                  <a:gd name="T39" fmla="*/ 564 h 686"/>
                  <a:gd name="T40" fmla="*/ 272 w 554"/>
                  <a:gd name="T41" fmla="*/ 508 h 686"/>
                  <a:gd name="T42" fmla="*/ 230 w 554"/>
                  <a:gd name="T43" fmla="*/ 474 h 686"/>
                  <a:gd name="T44" fmla="*/ 230 w 554"/>
                  <a:gd name="T45" fmla="*/ 404 h 686"/>
                  <a:gd name="T46" fmla="*/ 192 w 554"/>
                  <a:gd name="T47" fmla="*/ 348 h 686"/>
                  <a:gd name="T48" fmla="*/ 148 w 554"/>
                  <a:gd name="T49" fmla="*/ 310 h 686"/>
                  <a:gd name="T50" fmla="*/ 118 w 554"/>
                  <a:gd name="T51" fmla="*/ 258 h 686"/>
                  <a:gd name="T52" fmla="*/ 74 w 554"/>
                  <a:gd name="T53" fmla="*/ 284 h 686"/>
                  <a:gd name="T54" fmla="*/ 30 w 554"/>
                  <a:gd name="T55" fmla="*/ 262 h 686"/>
                  <a:gd name="T56" fmla="*/ 4 w 554"/>
                  <a:gd name="T57" fmla="*/ 216 h 686"/>
                  <a:gd name="T58" fmla="*/ 36 w 554"/>
                  <a:gd name="T59" fmla="*/ 168 h 686"/>
                  <a:gd name="T60" fmla="*/ 66 w 554"/>
                  <a:gd name="T61" fmla="*/ 110 h 686"/>
                  <a:gd name="T62" fmla="*/ 66 w 554"/>
                  <a:gd name="T63" fmla="*/ 64 h 686"/>
                  <a:gd name="T64" fmla="*/ 108 w 554"/>
                  <a:gd name="T65" fmla="*/ 80 h 686"/>
                  <a:gd name="T66" fmla="*/ 152 w 554"/>
                  <a:gd name="T67" fmla="*/ 54 h 686"/>
                  <a:gd name="T68" fmla="*/ 140 w 554"/>
                  <a:gd name="T69" fmla="*/ 28 h 686"/>
                  <a:gd name="T70" fmla="*/ 186 w 554"/>
                  <a:gd name="T71" fmla="*/ 16 h 686"/>
                  <a:gd name="T72" fmla="*/ 196 w 554"/>
                  <a:gd name="T73" fmla="*/ 46 h 686"/>
                  <a:gd name="T74" fmla="*/ 234 w 554"/>
                  <a:gd name="T75" fmla="*/ 60 h 686"/>
                  <a:gd name="T76" fmla="*/ 282 w 554"/>
                  <a:gd name="T77" fmla="*/ 56 h 686"/>
                  <a:gd name="T78" fmla="*/ 320 w 554"/>
                  <a:gd name="T79" fmla="*/ 24 h 686"/>
                  <a:gd name="T80" fmla="*/ 338 w 554"/>
                  <a:gd name="T81" fmla="*/ 72 h 686"/>
                  <a:gd name="T82" fmla="*/ 302 w 554"/>
                  <a:gd name="T83" fmla="*/ 120 h 686"/>
                  <a:gd name="T84" fmla="*/ 316 w 554"/>
                  <a:gd name="T85" fmla="*/ 128 h 686"/>
                  <a:gd name="T86" fmla="*/ 346 w 554"/>
                  <a:gd name="T87" fmla="*/ 120 h 686"/>
                  <a:gd name="T88" fmla="*/ 364 w 554"/>
                  <a:gd name="T89" fmla="*/ 116 h 686"/>
                  <a:gd name="T90" fmla="*/ 390 w 554"/>
                  <a:gd name="T91" fmla="*/ 114 h 686"/>
                  <a:gd name="T92" fmla="*/ 414 w 554"/>
                  <a:gd name="T93" fmla="*/ 124 h 686"/>
                  <a:gd name="T94" fmla="*/ 328 w 554"/>
                  <a:gd name="T95" fmla="*/ 110 h 686"/>
                  <a:gd name="T96" fmla="*/ 360 w 554"/>
                  <a:gd name="T97" fmla="*/ 110 h 686"/>
                  <a:gd name="T98" fmla="*/ 338 w 554"/>
                  <a:gd name="T99" fmla="*/ 76 h 686"/>
                  <a:gd name="T100" fmla="*/ 330 w 554"/>
                  <a:gd name="T101" fmla="*/ 86 h 686"/>
                  <a:gd name="T102" fmla="*/ 330 w 554"/>
                  <a:gd name="T103" fmla="*/ 90 h 686"/>
                  <a:gd name="T104" fmla="*/ 328 w 554"/>
                  <a:gd name="T105" fmla="*/ 90 h 686"/>
                  <a:gd name="T106" fmla="*/ 324 w 554"/>
                  <a:gd name="T107" fmla="*/ 98 h 686"/>
                  <a:gd name="T108" fmla="*/ 324 w 554"/>
                  <a:gd name="T109" fmla="*/ 110 h 686"/>
                  <a:gd name="T110" fmla="*/ 386 w 554"/>
                  <a:gd name="T111" fmla="*/ 110 h 686"/>
                  <a:gd name="T112" fmla="*/ 410 w 554"/>
                  <a:gd name="T113" fmla="*/ 116 h 686"/>
                  <a:gd name="T114" fmla="*/ 354 w 554"/>
                  <a:gd name="T115" fmla="*/ 120 h 686"/>
                  <a:gd name="T116" fmla="*/ 416 w 554"/>
                  <a:gd name="T117" fmla="*/ 142 h 686"/>
                  <a:gd name="T118" fmla="*/ 360 w 554"/>
                  <a:gd name="T119" fmla="*/ 546 h 686"/>
                  <a:gd name="T120" fmla="*/ 324 w 554"/>
                  <a:gd name="T121" fmla="*/ 10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686">
                    <a:moveTo>
                      <a:pt x="414" y="124"/>
                    </a:moveTo>
                    <a:lnTo>
                      <a:pt x="416" y="124"/>
                    </a:lnTo>
                    <a:lnTo>
                      <a:pt x="416" y="128"/>
                    </a:lnTo>
                    <a:lnTo>
                      <a:pt x="416" y="132"/>
                    </a:lnTo>
                    <a:lnTo>
                      <a:pt x="416" y="128"/>
                    </a:lnTo>
                    <a:lnTo>
                      <a:pt x="420" y="132"/>
                    </a:lnTo>
                    <a:lnTo>
                      <a:pt x="416" y="136"/>
                    </a:lnTo>
                    <a:lnTo>
                      <a:pt x="416" y="140"/>
                    </a:lnTo>
                    <a:lnTo>
                      <a:pt x="414" y="142"/>
                    </a:lnTo>
                    <a:lnTo>
                      <a:pt x="416" y="142"/>
                    </a:lnTo>
                    <a:lnTo>
                      <a:pt x="414" y="146"/>
                    </a:lnTo>
                    <a:lnTo>
                      <a:pt x="414" y="150"/>
                    </a:lnTo>
                    <a:lnTo>
                      <a:pt x="416" y="146"/>
                    </a:lnTo>
                    <a:lnTo>
                      <a:pt x="416" y="142"/>
                    </a:lnTo>
                    <a:lnTo>
                      <a:pt x="420" y="140"/>
                    </a:lnTo>
                    <a:lnTo>
                      <a:pt x="420" y="136"/>
                    </a:lnTo>
                    <a:lnTo>
                      <a:pt x="424" y="136"/>
                    </a:lnTo>
                    <a:lnTo>
                      <a:pt x="424" y="140"/>
                    </a:lnTo>
                    <a:lnTo>
                      <a:pt x="420" y="140"/>
                    </a:lnTo>
                    <a:lnTo>
                      <a:pt x="420" y="142"/>
                    </a:lnTo>
                    <a:lnTo>
                      <a:pt x="424" y="140"/>
                    </a:lnTo>
                    <a:lnTo>
                      <a:pt x="424" y="136"/>
                    </a:lnTo>
                    <a:lnTo>
                      <a:pt x="428" y="136"/>
                    </a:lnTo>
                    <a:lnTo>
                      <a:pt x="432" y="136"/>
                    </a:lnTo>
                    <a:lnTo>
                      <a:pt x="432" y="132"/>
                    </a:lnTo>
                    <a:lnTo>
                      <a:pt x="436" y="132"/>
                    </a:lnTo>
                    <a:lnTo>
                      <a:pt x="436" y="136"/>
                    </a:lnTo>
                    <a:lnTo>
                      <a:pt x="440" y="136"/>
                    </a:lnTo>
                    <a:lnTo>
                      <a:pt x="444" y="136"/>
                    </a:lnTo>
                    <a:lnTo>
                      <a:pt x="444" y="140"/>
                    </a:lnTo>
                    <a:lnTo>
                      <a:pt x="446" y="140"/>
                    </a:lnTo>
                    <a:lnTo>
                      <a:pt x="450" y="140"/>
                    </a:lnTo>
                    <a:lnTo>
                      <a:pt x="450" y="142"/>
                    </a:lnTo>
                    <a:lnTo>
                      <a:pt x="450" y="140"/>
                    </a:lnTo>
                    <a:lnTo>
                      <a:pt x="454" y="140"/>
                    </a:lnTo>
                    <a:lnTo>
                      <a:pt x="454" y="142"/>
                    </a:lnTo>
                    <a:lnTo>
                      <a:pt x="454" y="140"/>
                    </a:lnTo>
                    <a:lnTo>
                      <a:pt x="458" y="140"/>
                    </a:lnTo>
                    <a:lnTo>
                      <a:pt x="458" y="142"/>
                    </a:lnTo>
                    <a:lnTo>
                      <a:pt x="460" y="142"/>
                    </a:lnTo>
                    <a:lnTo>
                      <a:pt x="464" y="142"/>
                    </a:lnTo>
                    <a:lnTo>
                      <a:pt x="460" y="142"/>
                    </a:lnTo>
                    <a:lnTo>
                      <a:pt x="464" y="142"/>
                    </a:lnTo>
                    <a:lnTo>
                      <a:pt x="468" y="142"/>
                    </a:lnTo>
                    <a:lnTo>
                      <a:pt x="472" y="142"/>
                    </a:lnTo>
                    <a:lnTo>
                      <a:pt x="472" y="140"/>
                    </a:lnTo>
                    <a:lnTo>
                      <a:pt x="476" y="140"/>
                    </a:lnTo>
                    <a:lnTo>
                      <a:pt x="480" y="142"/>
                    </a:lnTo>
                    <a:lnTo>
                      <a:pt x="484" y="142"/>
                    </a:lnTo>
                    <a:lnTo>
                      <a:pt x="486" y="146"/>
                    </a:lnTo>
                    <a:lnTo>
                      <a:pt x="490" y="146"/>
                    </a:lnTo>
                    <a:lnTo>
                      <a:pt x="490" y="150"/>
                    </a:lnTo>
                    <a:lnTo>
                      <a:pt x="494" y="150"/>
                    </a:lnTo>
                    <a:lnTo>
                      <a:pt x="498" y="154"/>
                    </a:lnTo>
                    <a:lnTo>
                      <a:pt x="502" y="156"/>
                    </a:lnTo>
                    <a:lnTo>
                      <a:pt x="506" y="156"/>
                    </a:lnTo>
                    <a:lnTo>
                      <a:pt x="506" y="160"/>
                    </a:lnTo>
                    <a:lnTo>
                      <a:pt x="506" y="164"/>
                    </a:lnTo>
                    <a:lnTo>
                      <a:pt x="510" y="164"/>
                    </a:lnTo>
                    <a:lnTo>
                      <a:pt x="514" y="168"/>
                    </a:lnTo>
                    <a:lnTo>
                      <a:pt x="514" y="172"/>
                    </a:lnTo>
                    <a:lnTo>
                      <a:pt x="516" y="172"/>
                    </a:lnTo>
                    <a:lnTo>
                      <a:pt x="520" y="172"/>
                    </a:lnTo>
                    <a:lnTo>
                      <a:pt x="520" y="176"/>
                    </a:lnTo>
                    <a:lnTo>
                      <a:pt x="524" y="176"/>
                    </a:lnTo>
                    <a:lnTo>
                      <a:pt x="524" y="180"/>
                    </a:lnTo>
                    <a:lnTo>
                      <a:pt x="528" y="180"/>
                    </a:lnTo>
                    <a:lnTo>
                      <a:pt x="532" y="180"/>
                    </a:lnTo>
                    <a:lnTo>
                      <a:pt x="536" y="180"/>
                    </a:lnTo>
                    <a:lnTo>
                      <a:pt x="540" y="180"/>
                    </a:lnTo>
                    <a:lnTo>
                      <a:pt x="542" y="180"/>
                    </a:lnTo>
                    <a:lnTo>
                      <a:pt x="546" y="180"/>
                    </a:lnTo>
                    <a:lnTo>
                      <a:pt x="546" y="184"/>
                    </a:lnTo>
                    <a:lnTo>
                      <a:pt x="546" y="186"/>
                    </a:lnTo>
                    <a:lnTo>
                      <a:pt x="546" y="190"/>
                    </a:lnTo>
                    <a:lnTo>
                      <a:pt x="550" y="194"/>
                    </a:lnTo>
                    <a:lnTo>
                      <a:pt x="550" y="198"/>
                    </a:lnTo>
                    <a:lnTo>
                      <a:pt x="550" y="202"/>
                    </a:lnTo>
                    <a:lnTo>
                      <a:pt x="550" y="206"/>
                    </a:lnTo>
                    <a:lnTo>
                      <a:pt x="554" y="210"/>
                    </a:lnTo>
                    <a:lnTo>
                      <a:pt x="554" y="212"/>
                    </a:lnTo>
                    <a:lnTo>
                      <a:pt x="554" y="216"/>
                    </a:lnTo>
                    <a:lnTo>
                      <a:pt x="554" y="220"/>
                    </a:lnTo>
                    <a:lnTo>
                      <a:pt x="554" y="224"/>
                    </a:lnTo>
                    <a:lnTo>
                      <a:pt x="554" y="228"/>
                    </a:lnTo>
                    <a:lnTo>
                      <a:pt x="554" y="232"/>
                    </a:lnTo>
                    <a:lnTo>
                      <a:pt x="550" y="236"/>
                    </a:lnTo>
                    <a:lnTo>
                      <a:pt x="550" y="240"/>
                    </a:lnTo>
                    <a:lnTo>
                      <a:pt x="550" y="242"/>
                    </a:lnTo>
                    <a:lnTo>
                      <a:pt x="550" y="246"/>
                    </a:lnTo>
                    <a:lnTo>
                      <a:pt x="546" y="246"/>
                    </a:lnTo>
                    <a:lnTo>
                      <a:pt x="546" y="250"/>
                    </a:lnTo>
                    <a:lnTo>
                      <a:pt x="542" y="254"/>
                    </a:lnTo>
                    <a:lnTo>
                      <a:pt x="542" y="258"/>
                    </a:lnTo>
                    <a:lnTo>
                      <a:pt x="540" y="258"/>
                    </a:lnTo>
                    <a:lnTo>
                      <a:pt x="540" y="262"/>
                    </a:lnTo>
                    <a:lnTo>
                      <a:pt x="536" y="266"/>
                    </a:lnTo>
                    <a:lnTo>
                      <a:pt x="532" y="268"/>
                    </a:lnTo>
                    <a:lnTo>
                      <a:pt x="532" y="272"/>
                    </a:lnTo>
                    <a:lnTo>
                      <a:pt x="528" y="272"/>
                    </a:lnTo>
                    <a:lnTo>
                      <a:pt x="524" y="276"/>
                    </a:lnTo>
                    <a:lnTo>
                      <a:pt x="524" y="280"/>
                    </a:lnTo>
                    <a:lnTo>
                      <a:pt x="520" y="280"/>
                    </a:lnTo>
                    <a:lnTo>
                      <a:pt x="520" y="276"/>
                    </a:lnTo>
                    <a:lnTo>
                      <a:pt x="520" y="280"/>
                    </a:lnTo>
                    <a:lnTo>
                      <a:pt x="520" y="284"/>
                    </a:lnTo>
                    <a:lnTo>
                      <a:pt x="520" y="280"/>
                    </a:lnTo>
                    <a:lnTo>
                      <a:pt x="520" y="284"/>
                    </a:lnTo>
                    <a:lnTo>
                      <a:pt x="516" y="288"/>
                    </a:lnTo>
                    <a:lnTo>
                      <a:pt x="516" y="284"/>
                    </a:lnTo>
                    <a:lnTo>
                      <a:pt x="516" y="288"/>
                    </a:lnTo>
                    <a:lnTo>
                      <a:pt x="516" y="292"/>
                    </a:lnTo>
                    <a:lnTo>
                      <a:pt x="514" y="296"/>
                    </a:lnTo>
                    <a:lnTo>
                      <a:pt x="514" y="298"/>
                    </a:lnTo>
                    <a:lnTo>
                      <a:pt x="514" y="302"/>
                    </a:lnTo>
                    <a:lnTo>
                      <a:pt x="510" y="302"/>
                    </a:lnTo>
                    <a:lnTo>
                      <a:pt x="510" y="306"/>
                    </a:lnTo>
                    <a:lnTo>
                      <a:pt x="510" y="310"/>
                    </a:lnTo>
                    <a:lnTo>
                      <a:pt x="506" y="314"/>
                    </a:lnTo>
                    <a:lnTo>
                      <a:pt x="502" y="314"/>
                    </a:lnTo>
                    <a:lnTo>
                      <a:pt x="502" y="310"/>
                    </a:lnTo>
                    <a:lnTo>
                      <a:pt x="498" y="310"/>
                    </a:lnTo>
                    <a:lnTo>
                      <a:pt x="498" y="306"/>
                    </a:lnTo>
                    <a:lnTo>
                      <a:pt x="498" y="310"/>
                    </a:lnTo>
                    <a:lnTo>
                      <a:pt x="498" y="314"/>
                    </a:lnTo>
                    <a:lnTo>
                      <a:pt x="498" y="310"/>
                    </a:lnTo>
                    <a:lnTo>
                      <a:pt x="494" y="310"/>
                    </a:lnTo>
                    <a:lnTo>
                      <a:pt x="498" y="310"/>
                    </a:lnTo>
                    <a:lnTo>
                      <a:pt x="494" y="310"/>
                    </a:lnTo>
                    <a:lnTo>
                      <a:pt x="498" y="314"/>
                    </a:lnTo>
                    <a:lnTo>
                      <a:pt x="498" y="318"/>
                    </a:lnTo>
                    <a:lnTo>
                      <a:pt x="494" y="318"/>
                    </a:lnTo>
                    <a:lnTo>
                      <a:pt x="494" y="322"/>
                    </a:lnTo>
                    <a:lnTo>
                      <a:pt x="494" y="326"/>
                    </a:lnTo>
                    <a:lnTo>
                      <a:pt x="494" y="328"/>
                    </a:lnTo>
                    <a:lnTo>
                      <a:pt x="494" y="332"/>
                    </a:lnTo>
                    <a:lnTo>
                      <a:pt x="494" y="336"/>
                    </a:lnTo>
                    <a:lnTo>
                      <a:pt x="494" y="332"/>
                    </a:lnTo>
                    <a:lnTo>
                      <a:pt x="494" y="328"/>
                    </a:lnTo>
                    <a:lnTo>
                      <a:pt x="494" y="332"/>
                    </a:lnTo>
                    <a:lnTo>
                      <a:pt x="494" y="336"/>
                    </a:lnTo>
                    <a:lnTo>
                      <a:pt x="494" y="340"/>
                    </a:lnTo>
                    <a:lnTo>
                      <a:pt x="494" y="344"/>
                    </a:lnTo>
                    <a:lnTo>
                      <a:pt x="494" y="348"/>
                    </a:lnTo>
                    <a:lnTo>
                      <a:pt x="494" y="352"/>
                    </a:lnTo>
                    <a:lnTo>
                      <a:pt x="494" y="354"/>
                    </a:lnTo>
                    <a:lnTo>
                      <a:pt x="494" y="358"/>
                    </a:lnTo>
                    <a:lnTo>
                      <a:pt x="494" y="362"/>
                    </a:lnTo>
                    <a:lnTo>
                      <a:pt x="494" y="366"/>
                    </a:lnTo>
                    <a:lnTo>
                      <a:pt x="494" y="370"/>
                    </a:lnTo>
                    <a:lnTo>
                      <a:pt x="494" y="374"/>
                    </a:lnTo>
                    <a:lnTo>
                      <a:pt x="494" y="378"/>
                    </a:lnTo>
                    <a:lnTo>
                      <a:pt x="494" y="382"/>
                    </a:lnTo>
                    <a:lnTo>
                      <a:pt x="490" y="382"/>
                    </a:lnTo>
                    <a:lnTo>
                      <a:pt x="494" y="382"/>
                    </a:lnTo>
                    <a:lnTo>
                      <a:pt x="490" y="384"/>
                    </a:lnTo>
                    <a:lnTo>
                      <a:pt x="490" y="388"/>
                    </a:lnTo>
                    <a:lnTo>
                      <a:pt x="490" y="392"/>
                    </a:lnTo>
                    <a:lnTo>
                      <a:pt x="490" y="396"/>
                    </a:lnTo>
                    <a:lnTo>
                      <a:pt x="494" y="396"/>
                    </a:lnTo>
                    <a:lnTo>
                      <a:pt x="490" y="400"/>
                    </a:lnTo>
                    <a:lnTo>
                      <a:pt x="486" y="400"/>
                    </a:lnTo>
                    <a:lnTo>
                      <a:pt x="486" y="404"/>
                    </a:lnTo>
                    <a:lnTo>
                      <a:pt x="486" y="408"/>
                    </a:lnTo>
                    <a:lnTo>
                      <a:pt x="484" y="408"/>
                    </a:lnTo>
                    <a:lnTo>
                      <a:pt x="484" y="410"/>
                    </a:lnTo>
                    <a:lnTo>
                      <a:pt x="484" y="414"/>
                    </a:lnTo>
                    <a:lnTo>
                      <a:pt x="484" y="418"/>
                    </a:lnTo>
                    <a:lnTo>
                      <a:pt x="484" y="422"/>
                    </a:lnTo>
                    <a:lnTo>
                      <a:pt x="484" y="426"/>
                    </a:lnTo>
                    <a:lnTo>
                      <a:pt x="484" y="430"/>
                    </a:lnTo>
                    <a:lnTo>
                      <a:pt x="484" y="434"/>
                    </a:lnTo>
                    <a:lnTo>
                      <a:pt x="480" y="434"/>
                    </a:lnTo>
                    <a:lnTo>
                      <a:pt x="480" y="438"/>
                    </a:lnTo>
                    <a:lnTo>
                      <a:pt x="480" y="440"/>
                    </a:lnTo>
                    <a:lnTo>
                      <a:pt x="476" y="440"/>
                    </a:lnTo>
                    <a:lnTo>
                      <a:pt x="476" y="444"/>
                    </a:lnTo>
                    <a:lnTo>
                      <a:pt x="476" y="448"/>
                    </a:lnTo>
                    <a:lnTo>
                      <a:pt x="472" y="452"/>
                    </a:lnTo>
                    <a:lnTo>
                      <a:pt x="468" y="452"/>
                    </a:lnTo>
                    <a:lnTo>
                      <a:pt x="468" y="456"/>
                    </a:lnTo>
                    <a:lnTo>
                      <a:pt x="468" y="460"/>
                    </a:lnTo>
                    <a:lnTo>
                      <a:pt x="464" y="464"/>
                    </a:lnTo>
                    <a:lnTo>
                      <a:pt x="464" y="466"/>
                    </a:lnTo>
                    <a:lnTo>
                      <a:pt x="468" y="470"/>
                    </a:lnTo>
                    <a:lnTo>
                      <a:pt x="464" y="474"/>
                    </a:lnTo>
                    <a:lnTo>
                      <a:pt x="460" y="474"/>
                    </a:lnTo>
                    <a:lnTo>
                      <a:pt x="458" y="478"/>
                    </a:lnTo>
                    <a:lnTo>
                      <a:pt x="454" y="482"/>
                    </a:lnTo>
                    <a:lnTo>
                      <a:pt x="454" y="486"/>
                    </a:lnTo>
                    <a:lnTo>
                      <a:pt x="450" y="490"/>
                    </a:lnTo>
                    <a:lnTo>
                      <a:pt x="446" y="490"/>
                    </a:lnTo>
                    <a:lnTo>
                      <a:pt x="444" y="490"/>
                    </a:lnTo>
                    <a:lnTo>
                      <a:pt x="440" y="490"/>
                    </a:lnTo>
                    <a:lnTo>
                      <a:pt x="436" y="490"/>
                    </a:lnTo>
                    <a:lnTo>
                      <a:pt x="436" y="486"/>
                    </a:lnTo>
                    <a:lnTo>
                      <a:pt x="440" y="486"/>
                    </a:lnTo>
                    <a:lnTo>
                      <a:pt x="436" y="486"/>
                    </a:lnTo>
                    <a:lnTo>
                      <a:pt x="436" y="490"/>
                    </a:lnTo>
                    <a:lnTo>
                      <a:pt x="432" y="490"/>
                    </a:lnTo>
                    <a:lnTo>
                      <a:pt x="428" y="494"/>
                    </a:lnTo>
                    <a:lnTo>
                      <a:pt x="424" y="494"/>
                    </a:lnTo>
                    <a:lnTo>
                      <a:pt x="424" y="490"/>
                    </a:lnTo>
                    <a:lnTo>
                      <a:pt x="424" y="494"/>
                    </a:lnTo>
                    <a:lnTo>
                      <a:pt x="428" y="494"/>
                    </a:lnTo>
                    <a:lnTo>
                      <a:pt x="432" y="490"/>
                    </a:lnTo>
                    <a:lnTo>
                      <a:pt x="428" y="490"/>
                    </a:lnTo>
                    <a:lnTo>
                      <a:pt x="424" y="490"/>
                    </a:lnTo>
                    <a:lnTo>
                      <a:pt x="420" y="494"/>
                    </a:lnTo>
                    <a:lnTo>
                      <a:pt x="420" y="490"/>
                    </a:lnTo>
                    <a:lnTo>
                      <a:pt x="416" y="490"/>
                    </a:lnTo>
                    <a:lnTo>
                      <a:pt x="416" y="494"/>
                    </a:lnTo>
                    <a:lnTo>
                      <a:pt x="414" y="494"/>
                    </a:lnTo>
                    <a:lnTo>
                      <a:pt x="416" y="494"/>
                    </a:lnTo>
                    <a:lnTo>
                      <a:pt x="416" y="496"/>
                    </a:lnTo>
                    <a:lnTo>
                      <a:pt x="414" y="496"/>
                    </a:lnTo>
                    <a:lnTo>
                      <a:pt x="410" y="496"/>
                    </a:lnTo>
                    <a:lnTo>
                      <a:pt x="410" y="500"/>
                    </a:lnTo>
                    <a:lnTo>
                      <a:pt x="406" y="500"/>
                    </a:lnTo>
                    <a:lnTo>
                      <a:pt x="406" y="504"/>
                    </a:lnTo>
                    <a:lnTo>
                      <a:pt x="402" y="504"/>
                    </a:lnTo>
                    <a:lnTo>
                      <a:pt x="398" y="504"/>
                    </a:lnTo>
                    <a:lnTo>
                      <a:pt x="394" y="504"/>
                    </a:lnTo>
                    <a:lnTo>
                      <a:pt x="394" y="508"/>
                    </a:lnTo>
                    <a:lnTo>
                      <a:pt x="394" y="504"/>
                    </a:lnTo>
                    <a:lnTo>
                      <a:pt x="394" y="508"/>
                    </a:lnTo>
                    <a:lnTo>
                      <a:pt x="390" y="508"/>
                    </a:lnTo>
                    <a:lnTo>
                      <a:pt x="390" y="504"/>
                    </a:lnTo>
                    <a:lnTo>
                      <a:pt x="390" y="508"/>
                    </a:lnTo>
                    <a:lnTo>
                      <a:pt x="386" y="512"/>
                    </a:lnTo>
                    <a:lnTo>
                      <a:pt x="384" y="512"/>
                    </a:lnTo>
                    <a:lnTo>
                      <a:pt x="384" y="516"/>
                    </a:lnTo>
                    <a:lnTo>
                      <a:pt x="380" y="520"/>
                    </a:lnTo>
                    <a:lnTo>
                      <a:pt x="376" y="520"/>
                    </a:lnTo>
                    <a:lnTo>
                      <a:pt x="372" y="522"/>
                    </a:lnTo>
                    <a:lnTo>
                      <a:pt x="368" y="522"/>
                    </a:lnTo>
                    <a:lnTo>
                      <a:pt x="368" y="526"/>
                    </a:lnTo>
                    <a:lnTo>
                      <a:pt x="368" y="530"/>
                    </a:lnTo>
                    <a:lnTo>
                      <a:pt x="364" y="534"/>
                    </a:lnTo>
                    <a:lnTo>
                      <a:pt x="364" y="530"/>
                    </a:lnTo>
                    <a:lnTo>
                      <a:pt x="360" y="530"/>
                    </a:lnTo>
                    <a:lnTo>
                      <a:pt x="360" y="534"/>
                    </a:lnTo>
                    <a:lnTo>
                      <a:pt x="358" y="534"/>
                    </a:lnTo>
                    <a:lnTo>
                      <a:pt x="360" y="534"/>
                    </a:lnTo>
                    <a:lnTo>
                      <a:pt x="360" y="538"/>
                    </a:lnTo>
                    <a:lnTo>
                      <a:pt x="360" y="542"/>
                    </a:lnTo>
                    <a:lnTo>
                      <a:pt x="358" y="542"/>
                    </a:lnTo>
                    <a:lnTo>
                      <a:pt x="360" y="542"/>
                    </a:lnTo>
                    <a:lnTo>
                      <a:pt x="360" y="546"/>
                    </a:lnTo>
                    <a:lnTo>
                      <a:pt x="360" y="550"/>
                    </a:lnTo>
                    <a:lnTo>
                      <a:pt x="358" y="550"/>
                    </a:lnTo>
                    <a:lnTo>
                      <a:pt x="358" y="546"/>
                    </a:lnTo>
                    <a:lnTo>
                      <a:pt x="358" y="550"/>
                    </a:lnTo>
                    <a:lnTo>
                      <a:pt x="358" y="552"/>
                    </a:lnTo>
                    <a:lnTo>
                      <a:pt x="360" y="552"/>
                    </a:lnTo>
                    <a:lnTo>
                      <a:pt x="358" y="552"/>
                    </a:lnTo>
                    <a:lnTo>
                      <a:pt x="358" y="556"/>
                    </a:lnTo>
                    <a:lnTo>
                      <a:pt x="358" y="560"/>
                    </a:lnTo>
                    <a:lnTo>
                      <a:pt x="360" y="564"/>
                    </a:lnTo>
                    <a:lnTo>
                      <a:pt x="360" y="566"/>
                    </a:lnTo>
                    <a:lnTo>
                      <a:pt x="360" y="564"/>
                    </a:lnTo>
                    <a:lnTo>
                      <a:pt x="358" y="566"/>
                    </a:lnTo>
                    <a:lnTo>
                      <a:pt x="358" y="570"/>
                    </a:lnTo>
                    <a:lnTo>
                      <a:pt x="360" y="570"/>
                    </a:lnTo>
                    <a:lnTo>
                      <a:pt x="358" y="574"/>
                    </a:lnTo>
                    <a:lnTo>
                      <a:pt x="360" y="574"/>
                    </a:lnTo>
                    <a:lnTo>
                      <a:pt x="360" y="578"/>
                    </a:lnTo>
                    <a:lnTo>
                      <a:pt x="358" y="582"/>
                    </a:lnTo>
                    <a:lnTo>
                      <a:pt x="358" y="590"/>
                    </a:lnTo>
                    <a:lnTo>
                      <a:pt x="358" y="586"/>
                    </a:lnTo>
                    <a:lnTo>
                      <a:pt x="358" y="590"/>
                    </a:lnTo>
                    <a:lnTo>
                      <a:pt x="354" y="594"/>
                    </a:lnTo>
                    <a:lnTo>
                      <a:pt x="350" y="594"/>
                    </a:lnTo>
                    <a:lnTo>
                      <a:pt x="350" y="596"/>
                    </a:lnTo>
                    <a:lnTo>
                      <a:pt x="346" y="596"/>
                    </a:lnTo>
                    <a:lnTo>
                      <a:pt x="346" y="600"/>
                    </a:lnTo>
                    <a:lnTo>
                      <a:pt x="346" y="604"/>
                    </a:lnTo>
                    <a:lnTo>
                      <a:pt x="342" y="604"/>
                    </a:lnTo>
                    <a:lnTo>
                      <a:pt x="342" y="608"/>
                    </a:lnTo>
                    <a:lnTo>
                      <a:pt x="338" y="608"/>
                    </a:lnTo>
                    <a:lnTo>
                      <a:pt x="338" y="612"/>
                    </a:lnTo>
                    <a:lnTo>
                      <a:pt x="338" y="616"/>
                    </a:lnTo>
                    <a:lnTo>
                      <a:pt x="338" y="620"/>
                    </a:lnTo>
                    <a:lnTo>
                      <a:pt x="334" y="620"/>
                    </a:lnTo>
                    <a:lnTo>
                      <a:pt x="334" y="622"/>
                    </a:lnTo>
                    <a:lnTo>
                      <a:pt x="334" y="626"/>
                    </a:lnTo>
                    <a:lnTo>
                      <a:pt x="330" y="630"/>
                    </a:lnTo>
                    <a:lnTo>
                      <a:pt x="330" y="634"/>
                    </a:lnTo>
                    <a:lnTo>
                      <a:pt x="328" y="634"/>
                    </a:lnTo>
                    <a:lnTo>
                      <a:pt x="328" y="638"/>
                    </a:lnTo>
                    <a:lnTo>
                      <a:pt x="324" y="642"/>
                    </a:lnTo>
                    <a:lnTo>
                      <a:pt x="324" y="646"/>
                    </a:lnTo>
                    <a:lnTo>
                      <a:pt x="320" y="650"/>
                    </a:lnTo>
                    <a:lnTo>
                      <a:pt x="316" y="650"/>
                    </a:lnTo>
                    <a:lnTo>
                      <a:pt x="312" y="652"/>
                    </a:lnTo>
                    <a:lnTo>
                      <a:pt x="308" y="656"/>
                    </a:lnTo>
                    <a:lnTo>
                      <a:pt x="308" y="652"/>
                    </a:lnTo>
                    <a:lnTo>
                      <a:pt x="312" y="652"/>
                    </a:lnTo>
                    <a:lnTo>
                      <a:pt x="308" y="652"/>
                    </a:lnTo>
                    <a:lnTo>
                      <a:pt x="308" y="650"/>
                    </a:lnTo>
                    <a:lnTo>
                      <a:pt x="312" y="650"/>
                    </a:lnTo>
                    <a:lnTo>
                      <a:pt x="316" y="650"/>
                    </a:lnTo>
                    <a:lnTo>
                      <a:pt x="316" y="646"/>
                    </a:lnTo>
                    <a:lnTo>
                      <a:pt x="320" y="646"/>
                    </a:lnTo>
                    <a:lnTo>
                      <a:pt x="320" y="642"/>
                    </a:lnTo>
                    <a:lnTo>
                      <a:pt x="324" y="642"/>
                    </a:lnTo>
                    <a:lnTo>
                      <a:pt x="324" y="638"/>
                    </a:lnTo>
                    <a:lnTo>
                      <a:pt x="324" y="634"/>
                    </a:lnTo>
                    <a:lnTo>
                      <a:pt x="324" y="638"/>
                    </a:lnTo>
                    <a:lnTo>
                      <a:pt x="328" y="638"/>
                    </a:lnTo>
                    <a:lnTo>
                      <a:pt x="328" y="634"/>
                    </a:lnTo>
                    <a:lnTo>
                      <a:pt x="328" y="630"/>
                    </a:lnTo>
                    <a:lnTo>
                      <a:pt x="330" y="630"/>
                    </a:lnTo>
                    <a:lnTo>
                      <a:pt x="330" y="626"/>
                    </a:lnTo>
                    <a:lnTo>
                      <a:pt x="330" y="622"/>
                    </a:lnTo>
                    <a:lnTo>
                      <a:pt x="330" y="626"/>
                    </a:lnTo>
                    <a:lnTo>
                      <a:pt x="330" y="622"/>
                    </a:lnTo>
                    <a:lnTo>
                      <a:pt x="330" y="620"/>
                    </a:lnTo>
                    <a:lnTo>
                      <a:pt x="330" y="622"/>
                    </a:lnTo>
                    <a:lnTo>
                      <a:pt x="328" y="622"/>
                    </a:lnTo>
                    <a:lnTo>
                      <a:pt x="324" y="622"/>
                    </a:lnTo>
                    <a:lnTo>
                      <a:pt x="324" y="620"/>
                    </a:lnTo>
                    <a:lnTo>
                      <a:pt x="324" y="616"/>
                    </a:lnTo>
                    <a:lnTo>
                      <a:pt x="320" y="616"/>
                    </a:lnTo>
                    <a:lnTo>
                      <a:pt x="320" y="620"/>
                    </a:lnTo>
                    <a:lnTo>
                      <a:pt x="320" y="622"/>
                    </a:lnTo>
                    <a:lnTo>
                      <a:pt x="324" y="622"/>
                    </a:lnTo>
                    <a:lnTo>
                      <a:pt x="320" y="626"/>
                    </a:lnTo>
                    <a:lnTo>
                      <a:pt x="320" y="630"/>
                    </a:lnTo>
                    <a:lnTo>
                      <a:pt x="320" y="626"/>
                    </a:lnTo>
                    <a:lnTo>
                      <a:pt x="320" y="630"/>
                    </a:lnTo>
                    <a:lnTo>
                      <a:pt x="320" y="634"/>
                    </a:lnTo>
                    <a:lnTo>
                      <a:pt x="320" y="638"/>
                    </a:lnTo>
                    <a:lnTo>
                      <a:pt x="316" y="638"/>
                    </a:lnTo>
                    <a:lnTo>
                      <a:pt x="312" y="642"/>
                    </a:lnTo>
                    <a:lnTo>
                      <a:pt x="312" y="646"/>
                    </a:lnTo>
                    <a:lnTo>
                      <a:pt x="308" y="646"/>
                    </a:lnTo>
                    <a:lnTo>
                      <a:pt x="308" y="650"/>
                    </a:lnTo>
                    <a:lnTo>
                      <a:pt x="308" y="652"/>
                    </a:lnTo>
                    <a:lnTo>
                      <a:pt x="308" y="656"/>
                    </a:lnTo>
                    <a:lnTo>
                      <a:pt x="308" y="660"/>
                    </a:lnTo>
                    <a:lnTo>
                      <a:pt x="304" y="664"/>
                    </a:lnTo>
                    <a:lnTo>
                      <a:pt x="304" y="668"/>
                    </a:lnTo>
                    <a:lnTo>
                      <a:pt x="304" y="672"/>
                    </a:lnTo>
                    <a:lnTo>
                      <a:pt x="302" y="676"/>
                    </a:lnTo>
                    <a:lnTo>
                      <a:pt x="298" y="678"/>
                    </a:lnTo>
                    <a:lnTo>
                      <a:pt x="294" y="682"/>
                    </a:lnTo>
                    <a:lnTo>
                      <a:pt x="294" y="686"/>
                    </a:lnTo>
                    <a:lnTo>
                      <a:pt x="290" y="686"/>
                    </a:lnTo>
                    <a:lnTo>
                      <a:pt x="290" y="682"/>
                    </a:lnTo>
                    <a:lnTo>
                      <a:pt x="290" y="678"/>
                    </a:lnTo>
                    <a:lnTo>
                      <a:pt x="290" y="676"/>
                    </a:lnTo>
                    <a:lnTo>
                      <a:pt x="290" y="672"/>
                    </a:lnTo>
                    <a:lnTo>
                      <a:pt x="294" y="672"/>
                    </a:lnTo>
                    <a:lnTo>
                      <a:pt x="294" y="668"/>
                    </a:lnTo>
                    <a:lnTo>
                      <a:pt x="298" y="668"/>
                    </a:lnTo>
                    <a:lnTo>
                      <a:pt x="294" y="664"/>
                    </a:lnTo>
                    <a:lnTo>
                      <a:pt x="290" y="664"/>
                    </a:lnTo>
                    <a:lnTo>
                      <a:pt x="290" y="660"/>
                    </a:lnTo>
                    <a:lnTo>
                      <a:pt x="286" y="660"/>
                    </a:lnTo>
                    <a:lnTo>
                      <a:pt x="286" y="656"/>
                    </a:lnTo>
                    <a:lnTo>
                      <a:pt x="286" y="652"/>
                    </a:lnTo>
                    <a:lnTo>
                      <a:pt x="282" y="652"/>
                    </a:lnTo>
                    <a:lnTo>
                      <a:pt x="282" y="650"/>
                    </a:lnTo>
                    <a:lnTo>
                      <a:pt x="278" y="650"/>
                    </a:lnTo>
                    <a:lnTo>
                      <a:pt x="274" y="646"/>
                    </a:lnTo>
                    <a:lnTo>
                      <a:pt x="274" y="642"/>
                    </a:lnTo>
                    <a:lnTo>
                      <a:pt x="272" y="642"/>
                    </a:lnTo>
                    <a:lnTo>
                      <a:pt x="268" y="642"/>
                    </a:lnTo>
                    <a:lnTo>
                      <a:pt x="264" y="638"/>
                    </a:lnTo>
                    <a:lnTo>
                      <a:pt x="264" y="634"/>
                    </a:lnTo>
                    <a:lnTo>
                      <a:pt x="260" y="634"/>
                    </a:lnTo>
                    <a:lnTo>
                      <a:pt x="260" y="630"/>
                    </a:lnTo>
                    <a:lnTo>
                      <a:pt x="260" y="634"/>
                    </a:lnTo>
                    <a:lnTo>
                      <a:pt x="256" y="634"/>
                    </a:lnTo>
                    <a:lnTo>
                      <a:pt x="252" y="634"/>
                    </a:lnTo>
                    <a:lnTo>
                      <a:pt x="256" y="634"/>
                    </a:lnTo>
                    <a:lnTo>
                      <a:pt x="256" y="630"/>
                    </a:lnTo>
                    <a:lnTo>
                      <a:pt x="252" y="630"/>
                    </a:lnTo>
                    <a:lnTo>
                      <a:pt x="252" y="626"/>
                    </a:lnTo>
                    <a:lnTo>
                      <a:pt x="248" y="626"/>
                    </a:lnTo>
                    <a:lnTo>
                      <a:pt x="248" y="622"/>
                    </a:lnTo>
                    <a:lnTo>
                      <a:pt x="244" y="622"/>
                    </a:lnTo>
                    <a:lnTo>
                      <a:pt x="244" y="620"/>
                    </a:lnTo>
                    <a:lnTo>
                      <a:pt x="242" y="620"/>
                    </a:lnTo>
                    <a:lnTo>
                      <a:pt x="238" y="620"/>
                    </a:lnTo>
                    <a:lnTo>
                      <a:pt x="238" y="622"/>
                    </a:lnTo>
                    <a:lnTo>
                      <a:pt x="234" y="620"/>
                    </a:lnTo>
                    <a:lnTo>
                      <a:pt x="234" y="622"/>
                    </a:lnTo>
                    <a:lnTo>
                      <a:pt x="234" y="620"/>
                    </a:lnTo>
                    <a:lnTo>
                      <a:pt x="230" y="620"/>
                    </a:lnTo>
                    <a:lnTo>
                      <a:pt x="234" y="620"/>
                    </a:lnTo>
                    <a:lnTo>
                      <a:pt x="234" y="616"/>
                    </a:lnTo>
                    <a:lnTo>
                      <a:pt x="238" y="612"/>
                    </a:lnTo>
                    <a:lnTo>
                      <a:pt x="242" y="612"/>
                    </a:lnTo>
                    <a:lnTo>
                      <a:pt x="242" y="608"/>
                    </a:lnTo>
                    <a:lnTo>
                      <a:pt x="244" y="604"/>
                    </a:lnTo>
                    <a:lnTo>
                      <a:pt x="244" y="600"/>
                    </a:lnTo>
                    <a:lnTo>
                      <a:pt x="248" y="600"/>
                    </a:lnTo>
                    <a:lnTo>
                      <a:pt x="248" y="596"/>
                    </a:lnTo>
                    <a:lnTo>
                      <a:pt x="248" y="594"/>
                    </a:lnTo>
                    <a:lnTo>
                      <a:pt x="252" y="594"/>
                    </a:lnTo>
                    <a:lnTo>
                      <a:pt x="252" y="590"/>
                    </a:lnTo>
                    <a:lnTo>
                      <a:pt x="256" y="590"/>
                    </a:lnTo>
                    <a:lnTo>
                      <a:pt x="256" y="586"/>
                    </a:lnTo>
                    <a:lnTo>
                      <a:pt x="260" y="586"/>
                    </a:lnTo>
                    <a:lnTo>
                      <a:pt x="256" y="586"/>
                    </a:lnTo>
                    <a:lnTo>
                      <a:pt x="256" y="582"/>
                    </a:lnTo>
                    <a:lnTo>
                      <a:pt x="260" y="582"/>
                    </a:lnTo>
                    <a:lnTo>
                      <a:pt x="264" y="582"/>
                    </a:lnTo>
                    <a:lnTo>
                      <a:pt x="264" y="578"/>
                    </a:lnTo>
                    <a:lnTo>
                      <a:pt x="268" y="578"/>
                    </a:lnTo>
                    <a:lnTo>
                      <a:pt x="272" y="574"/>
                    </a:lnTo>
                    <a:lnTo>
                      <a:pt x="272" y="570"/>
                    </a:lnTo>
                    <a:lnTo>
                      <a:pt x="274" y="570"/>
                    </a:lnTo>
                    <a:lnTo>
                      <a:pt x="278" y="570"/>
                    </a:lnTo>
                    <a:lnTo>
                      <a:pt x="278" y="566"/>
                    </a:lnTo>
                    <a:lnTo>
                      <a:pt x="282" y="566"/>
                    </a:lnTo>
                    <a:lnTo>
                      <a:pt x="282" y="564"/>
                    </a:lnTo>
                    <a:lnTo>
                      <a:pt x="286" y="564"/>
                    </a:lnTo>
                    <a:lnTo>
                      <a:pt x="286" y="560"/>
                    </a:lnTo>
                    <a:lnTo>
                      <a:pt x="286" y="556"/>
                    </a:lnTo>
                    <a:lnTo>
                      <a:pt x="286" y="552"/>
                    </a:lnTo>
                    <a:lnTo>
                      <a:pt x="286" y="550"/>
                    </a:lnTo>
                    <a:lnTo>
                      <a:pt x="286" y="546"/>
                    </a:lnTo>
                    <a:lnTo>
                      <a:pt x="286" y="542"/>
                    </a:lnTo>
                    <a:lnTo>
                      <a:pt x="286" y="538"/>
                    </a:lnTo>
                    <a:lnTo>
                      <a:pt x="282" y="534"/>
                    </a:lnTo>
                    <a:lnTo>
                      <a:pt x="278" y="534"/>
                    </a:lnTo>
                    <a:lnTo>
                      <a:pt x="278" y="538"/>
                    </a:lnTo>
                    <a:lnTo>
                      <a:pt x="274" y="538"/>
                    </a:lnTo>
                    <a:lnTo>
                      <a:pt x="274" y="534"/>
                    </a:lnTo>
                    <a:lnTo>
                      <a:pt x="274" y="530"/>
                    </a:lnTo>
                    <a:lnTo>
                      <a:pt x="274" y="526"/>
                    </a:lnTo>
                    <a:lnTo>
                      <a:pt x="278" y="522"/>
                    </a:lnTo>
                    <a:lnTo>
                      <a:pt x="278" y="520"/>
                    </a:lnTo>
                    <a:lnTo>
                      <a:pt x="278" y="516"/>
                    </a:lnTo>
                    <a:lnTo>
                      <a:pt x="278" y="512"/>
                    </a:lnTo>
                    <a:lnTo>
                      <a:pt x="278" y="508"/>
                    </a:lnTo>
                    <a:lnTo>
                      <a:pt x="274" y="504"/>
                    </a:lnTo>
                    <a:lnTo>
                      <a:pt x="272" y="508"/>
                    </a:lnTo>
                    <a:lnTo>
                      <a:pt x="268" y="508"/>
                    </a:lnTo>
                    <a:lnTo>
                      <a:pt x="264" y="508"/>
                    </a:lnTo>
                    <a:lnTo>
                      <a:pt x="264" y="504"/>
                    </a:lnTo>
                    <a:lnTo>
                      <a:pt x="264" y="500"/>
                    </a:lnTo>
                    <a:lnTo>
                      <a:pt x="260" y="500"/>
                    </a:lnTo>
                    <a:lnTo>
                      <a:pt x="260" y="496"/>
                    </a:lnTo>
                    <a:lnTo>
                      <a:pt x="260" y="494"/>
                    </a:lnTo>
                    <a:lnTo>
                      <a:pt x="260" y="490"/>
                    </a:lnTo>
                    <a:lnTo>
                      <a:pt x="260" y="486"/>
                    </a:lnTo>
                    <a:lnTo>
                      <a:pt x="260" y="482"/>
                    </a:lnTo>
                    <a:lnTo>
                      <a:pt x="256" y="482"/>
                    </a:lnTo>
                    <a:lnTo>
                      <a:pt x="256" y="478"/>
                    </a:lnTo>
                    <a:lnTo>
                      <a:pt x="252" y="478"/>
                    </a:lnTo>
                    <a:lnTo>
                      <a:pt x="248" y="478"/>
                    </a:lnTo>
                    <a:lnTo>
                      <a:pt x="248" y="474"/>
                    </a:lnTo>
                    <a:lnTo>
                      <a:pt x="244" y="474"/>
                    </a:lnTo>
                    <a:lnTo>
                      <a:pt x="244" y="478"/>
                    </a:lnTo>
                    <a:lnTo>
                      <a:pt x="242" y="478"/>
                    </a:lnTo>
                    <a:lnTo>
                      <a:pt x="238" y="478"/>
                    </a:lnTo>
                    <a:lnTo>
                      <a:pt x="234" y="478"/>
                    </a:lnTo>
                    <a:lnTo>
                      <a:pt x="230" y="474"/>
                    </a:lnTo>
                    <a:lnTo>
                      <a:pt x="226" y="474"/>
                    </a:lnTo>
                    <a:lnTo>
                      <a:pt x="226" y="470"/>
                    </a:lnTo>
                    <a:lnTo>
                      <a:pt x="226" y="466"/>
                    </a:lnTo>
                    <a:lnTo>
                      <a:pt x="226" y="464"/>
                    </a:lnTo>
                    <a:lnTo>
                      <a:pt x="226" y="460"/>
                    </a:lnTo>
                    <a:lnTo>
                      <a:pt x="230" y="456"/>
                    </a:lnTo>
                    <a:lnTo>
                      <a:pt x="226" y="452"/>
                    </a:lnTo>
                    <a:lnTo>
                      <a:pt x="226" y="448"/>
                    </a:lnTo>
                    <a:lnTo>
                      <a:pt x="226" y="444"/>
                    </a:lnTo>
                    <a:lnTo>
                      <a:pt x="222" y="440"/>
                    </a:lnTo>
                    <a:lnTo>
                      <a:pt x="226" y="438"/>
                    </a:lnTo>
                    <a:lnTo>
                      <a:pt x="226" y="434"/>
                    </a:lnTo>
                    <a:lnTo>
                      <a:pt x="222" y="434"/>
                    </a:lnTo>
                    <a:lnTo>
                      <a:pt x="226" y="434"/>
                    </a:lnTo>
                    <a:lnTo>
                      <a:pt x="226" y="426"/>
                    </a:lnTo>
                    <a:lnTo>
                      <a:pt x="226" y="422"/>
                    </a:lnTo>
                    <a:lnTo>
                      <a:pt x="230" y="422"/>
                    </a:lnTo>
                    <a:lnTo>
                      <a:pt x="230" y="418"/>
                    </a:lnTo>
                    <a:lnTo>
                      <a:pt x="230" y="410"/>
                    </a:lnTo>
                    <a:lnTo>
                      <a:pt x="234" y="408"/>
                    </a:lnTo>
                    <a:lnTo>
                      <a:pt x="230" y="404"/>
                    </a:lnTo>
                    <a:lnTo>
                      <a:pt x="230" y="400"/>
                    </a:lnTo>
                    <a:lnTo>
                      <a:pt x="230" y="396"/>
                    </a:lnTo>
                    <a:lnTo>
                      <a:pt x="226" y="392"/>
                    </a:lnTo>
                    <a:lnTo>
                      <a:pt x="222" y="392"/>
                    </a:lnTo>
                    <a:lnTo>
                      <a:pt x="222" y="388"/>
                    </a:lnTo>
                    <a:lnTo>
                      <a:pt x="218" y="388"/>
                    </a:lnTo>
                    <a:lnTo>
                      <a:pt x="218" y="384"/>
                    </a:lnTo>
                    <a:lnTo>
                      <a:pt x="218" y="382"/>
                    </a:lnTo>
                    <a:lnTo>
                      <a:pt x="218" y="378"/>
                    </a:lnTo>
                    <a:lnTo>
                      <a:pt x="222" y="378"/>
                    </a:lnTo>
                    <a:lnTo>
                      <a:pt x="222" y="374"/>
                    </a:lnTo>
                    <a:lnTo>
                      <a:pt x="218" y="374"/>
                    </a:lnTo>
                    <a:lnTo>
                      <a:pt x="212" y="374"/>
                    </a:lnTo>
                    <a:lnTo>
                      <a:pt x="204" y="374"/>
                    </a:lnTo>
                    <a:lnTo>
                      <a:pt x="196" y="374"/>
                    </a:lnTo>
                    <a:lnTo>
                      <a:pt x="196" y="366"/>
                    </a:lnTo>
                    <a:lnTo>
                      <a:pt x="192" y="358"/>
                    </a:lnTo>
                    <a:lnTo>
                      <a:pt x="192" y="354"/>
                    </a:lnTo>
                    <a:lnTo>
                      <a:pt x="188" y="352"/>
                    </a:lnTo>
                    <a:lnTo>
                      <a:pt x="192" y="352"/>
                    </a:lnTo>
                    <a:lnTo>
                      <a:pt x="192" y="348"/>
                    </a:lnTo>
                    <a:lnTo>
                      <a:pt x="192" y="344"/>
                    </a:lnTo>
                    <a:lnTo>
                      <a:pt x="192" y="340"/>
                    </a:lnTo>
                    <a:lnTo>
                      <a:pt x="192" y="336"/>
                    </a:lnTo>
                    <a:lnTo>
                      <a:pt x="188" y="336"/>
                    </a:lnTo>
                    <a:lnTo>
                      <a:pt x="192" y="332"/>
                    </a:lnTo>
                    <a:lnTo>
                      <a:pt x="192" y="328"/>
                    </a:lnTo>
                    <a:lnTo>
                      <a:pt x="188" y="328"/>
                    </a:lnTo>
                    <a:lnTo>
                      <a:pt x="186" y="326"/>
                    </a:lnTo>
                    <a:lnTo>
                      <a:pt x="182" y="326"/>
                    </a:lnTo>
                    <a:lnTo>
                      <a:pt x="178" y="326"/>
                    </a:lnTo>
                    <a:lnTo>
                      <a:pt x="174" y="326"/>
                    </a:lnTo>
                    <a:lnTo>
                      <a:pt x="170" y="326"/>
                    </a:lnTo>
                    <a:lnTo>
                      <a:pt x="170" y="322"/>
                    </a:lnTo>
                    <a:lnTo>
                      <a:pt x="166" y="322"/>
                    </a:lnTo>
                    <a:lnTo>
                      <a:pt x="166" y="318"/>
                    </a:lnTo>
                    <a:lnTo>
                      <a:pt x="162" y="318"/>
                    </a:lnTo>
                    <a:lnTo>
                      <a:pt x="160" y="314"/>
                    </a:lnTo>
                    <a:lnTo>
                      <a:pt x="156" y="314"/>
                    </a:lnTo>
                    <a:lnTo>
                      <a:pt x="156" y="310"/>
                    </a:lnTo>
                    <a:lnTo>
                      <a:pt x="152" y="310"/>
                    </a:lnTo>
                    <a:lnTo>
                      <a:pt x="148" y="310"/>
                    </a:lnTo>
                    <a:lnTo>
                      <a:pt x="148" y="306"/>
                    </a:lnTo>
                    <a:lnTo>
                      <a:pt x="144" y="306"/>
                    </a:lnTo>
                    <a:lnTo>
                      <a:pt x="140" y="306"/>
                    </a:lnTo>
                    <a:lnTo>
                      <a:pt x="136" y="306"/>
                    </a:lnTo>
                    <a:lnTo>
                      <a:pt x="132" y="302"/>
                    </a:lnTo>
                    <a:lnTo>
                      <a:pt x="130" y="298"/>
                    </a:lnTo>
                    <a:lnTo>
                      <a:pt x="126" y="298"/>
                    </a:lnTo>
                    <a:lnTo>
                      <a:pt x="126" y="296"/>
                    </a:lnTo>
                    <a:lnTo>
                      <a:pt x="126" y="292"/>
                    </a:lnTo>
                    <a:lnTo>
                      <a:pt x="126" y="296"/>
                    </a:lnTo>
                    <a:lnTo>
                      <a:pt x="126" y="292"/>
                    </a:lnTo>
                    <a:lnTo>
                      <a:pt x="122" y="288"/>
                    </a:lnTo>
                    <a:lnTo>
                      <a:pt x="122" y="284"/>
                    </a:lnTo>
                    <a:lnTo>
                      <a:pt x="122" y="280"/>
                    </a:lnTo>
                    <a:lnTo>
                      <a:pt x="122" y="276"/>
                    </a:lnTo>
                    <a:lnTo>
                      <a:pt x="122" y="272"/>
                    </a:lnTo>
                    <a:lnTo>
                      <a:pt x="122" y="268"/>
                    </a:lnTo>
                    <a:lnTo>
                      <a:pt x="122" y="266"/>
                    </a:lnTo>
                    <a:lnTo>
                      <a:pt x="122" y="262"/>
                    </a:lnTo>
                    <a:lnTo>
                      <a:pt x="122" y="258"/>
                    </a:lnTo>
                    <a:lnTo>
                      <a:pt x="118" y="258"/>
                    </a:lnTo>
                    <a:lnTo>
                      <a:pt x="118" y="262"/>
                    </a:lnTo>
                    <a:lnTo>
                      <a:pt x="118" y="258"/>
                    </a:lnTo>
                    <a:lnTo>
                      <a:pt x="116" y="258"/>
                    </a:lnTo>
                    <a:lnTo>
                      <a:pt x="112" y="258"/>
                    </a:lnTo>
                    <a:lnTo>
                      <a:pt x="108" y="262"/>
                    </a:lnTo>
                    <a:lnTo>
                      <a:pt x="104" y="262"/>
                    </a:lnTo>
                    <a:lnTo>
                      <a:pt x="100" y="266"/>
                    </a:lnTo>
                    <a:lnTo>
                      <a:pt x="100" y="268"/>
                    </a:lnTo>
                    <a:lnTo>
                      <a:pt x="96" y="268"/>
                    </a:lnTo>
                    <a:lnTo>
                      <a:pt x="92" y="268"/>
                    </a:lnTo>
                    <a:lnTo>
                      <a:pt x="92" y="272"/>
                    </a:lnTo>
                    <a:lnTo>
                      <a:pt x="88" y="272"/>
                    </a:lnTo>
                    <a:lnTo>
                      <a:pt x="88" y="276"/>
                    </a:lnTo>
                    <a:lnTo>
                      <a:pt x="88" y="272"/>
                    </a:lnTo>
                    <a:lnTo>
                      <a:pt x="86" y="272"/>
                    </a:lnTo>
                    <a:lnTo>
                      <a:pt x="86" y="276"/>
                    </a:lnTo>
                    <a:lnTo>
                      <a:pt x="82" y="276"/>
                    </a:lnTo>
                    <a:lnTo>
                      <a:pt x="82" y="280"/>
                    </a:lnTo>
                    <a:lnTo>
                      <a:pt x="78" y="280"/>
                    </a:lnTo>
                    <a:lnTo>
                      <a:pt x="78" y="284"/>
                    </a:lnTo>
                    <a:lnTo>
                      <a:pt x="74" y="284"/>
                    </a:lnTo>
                    <a:lnTo>
                      <a:pt x="74" y="280"/>
                    </a:lnTo>
                    <a:lnTo>
                      <a:pt x="70" y="280"/>
                    </a:lnTo>
                    <a:lnTo>
                      <a:pt x="66" y="280"/>
                    </a:lnTo>
                    <a:lnTo>
                      <a:pt x="62" y="280"/>
                    </a:lnTo>
                    <a:lnTo>
                      <a:pt x="60" y="280"/>
                    </a:lnTo>
                    <a:lnTo>
                      <a:pt x="56" y="280"/>
                    </a:lnTo>
                    <a:lnTo>
                      <a:pt x="52" y="280"/>
                    </a:lnTo>
                    <a:lnTo>
                      <a:pt x="48" y="280"/>
                    </a:lnTo>
                    <a:lnTo>
                      <a:pt x="48" y="276"/>
                    </a:lnTo>
                    <a:lnTo>
                      <a:pt x="48" y="272"/>
                    </a:lnTo>
                    <a:lnTo>
                      <a:pt x="48" y="268"/>
                    </a:lnTo>
                    <a:lnTo>
                      <a:pt x="48" y="266"/>
                    </a:lnTo>
                    <a:lnTo>
                      <a:pt x="48" y="262"/>
                    </a:lnTo>
                    <a:lnTo>
                      <a:pt x="48" y="258"/>
                    </a:lnTo>
                    <a:lnTo>
                      <a:pt x="48" y="254"/>
                    </a:lnTo>
                    <a:lnTo>
                      <a:pt x="44" y="258"/>
                    </a:lnTo>
                    <a:lnTo>
                      <a:pt x="44" y="262"/>
                    </a:lnTo>
                    <a:lnTo>
                      <a:pt x="40" y="262"/>
                    </a:lnTo>
                    <a:lnTo>
                      <a:pt x="36" y="262"/>
                    </a:lnTo>
                    <a:lnTo>
                      <a:pt x="32" y="262"/>
                    </a:lnTo>
                    <a:lnTo>
                      <a:pt x="30" y="262"/>
                    </a:lnTo>
                    <a:lnTo>
                      <a:pt x="26" y="262"/>
                    </a:lnTo>
                    <a:lnTo>
                      <a:pt x="26" y="258"/>
                    </a:lnTo>
                    <a:lnTo>
                      <a:pt x="26" y="254"/>
                    </a:lnTo>
                    <a:lnTo>
                      <a:pt x="22" y="254"/>
                    </a:lnTo>
                    <a:lnTo>
                      <a:pt x="18" y="254"/>
                    </a:lnTo>
                    <a:lnTo>
                      <a:pt x="14" y="254"/>
                    </a:lnTo>
                    <a:lnTo>
                      <a:pt x="10" y="254"/>
                    </a:lnTo>
                    <a:lnTo>
                      <a:pt x="10" y="250"/>
                    </a:lnTo>
                    <a:lnTo>
                      <a:pt x="14" y="250"/>
                    </a:lnTo>
                    <a:lnTo>
                      <a:pt x="14" y="246"/>
                    </a:lnTo>
                    <a:lnTo>
                      <a:pt x="14" y="242"/>
                    </a:lnTo>
                    <a:lnTo>
                      <a:pt x="10" y="242"/>
                    </a:lnTo>
                    <a:lnTo>
                      <a:pt x="10" y="240"/>
                    </a:lnTo>
                    <a:lnTo>
                      <a:pt x="6" y="236"/>
                    </a:lnTo>
                    <a:lnTo>
                      <a:pt x="6" y="232"/>
                    </a:lnTo>
                    <a:lnTo>
                      <a:pt x="6" y="228"/>
                    </a:lnTo>
                    <a:lnTo>
                      <a:pt x="4" y="228"/>
                    </a:lnTo>
                    <a:lnTo>
                      <a:pt x="4" y="224"/>
                    </a:lnTo>
                    <a:lnTo>
                      <a:pt x="0" y="220"/>
                    </a:lnTo>
                    <a:lnTo>
                      <a:pt x="0" y="216"/>
                    </a:lnTo>
                    <a:lnTo>
                      <a:pt x="4" y="216"/>
                    </a:lnTo>
                    <a:lnTo>
                      <a:pt x="4" y="212"/>
                    </a:lnTo>
                    <a:lnTo>
                      <a:pt x="4" y="210"/>
                    </a:lnTo>
                    <a:lnTo>
                      <a:pt x="6" y="206"/>
                    </a:lnTo>
                    <a:lnTo>
                      <a:pt x="10" y="206"/>
                    </a:lnTo>
                    <a:lnTo>
                      <a:pt x="10" y="202"/>
                    </a:lnTo>
                    <a:lnTo>
                      <a:pt x="14" y="202"/>
                    </a:lnTo>
                    <a:lnTo>
                      <a:pt x="10" y="198"/>
                    </a:lnTo>
                    <a:lnTo>
                      <a:pt x="10" y="194"/>
                    </a:lnTo>
                    <a:lnTo>
                      <a:pt x="10" y="190"/>
                    </a:lnTo>
                    <a:lnTo>
                      <a:pt x="14" y="190"/>
                    </a:lnTo>
                    <a:lnTo>
                      <a:pt x="14" y="186"/>
                    </a:lnTo>
                    <a:lnTo>
                      <a:pt x="14" y="184"/>
                    </a:lnTo>
                    <a:lnTo>
                      <a:pt x="14" y="180"/>
                    </a:lnTo>
                    <a:lnTo>
                      <a:pt x="18" y="180"/>
                    </a:lnTo>
                    <a:lnTo>
                      <a:pt x="22" y="176"/>
                    </a:lnTo>
                    <a:lnTo>
                      <a:pt x="22" y="172"/>
                    </a:lnTo>
                    <a:lnTo>
                      <a:pt x="26" y="172"/>
                    </a:lnTo>
                    <a:lnTo>
                      <a:pt x="30" y="172"/>
                    </a:lnTo>
                    <a:lnTo>
                      <a:pt x="30" y="168"/>
                    </a:lnTo>
                    <a:lnTo>
                      <a:pt x="32" y="168"/>
                    </a:lnTo>
                    <a:lnTo>
                      <a:pt x="36" y="168"/>
                    </a:lnTo>
                    <a:lnTo>
                      <a:pt x="40" y="164"/>
                    </a:lnTo>
                    <a:lnTo>
                      <a:pt x="40" y="168"/>
                    </a:lnTo>
                    <a:lnTo>
                      <a:pt x="44" y="168"/>
                    </a:lnTo>
                    <a:lnTo>
                      <a:pt x="44" y="164"/>
                    </a:lnTo>
                    <a:lnTo>
                      <a:pt x="48" y="164"/>
                    </a:lnTo>
                    <a:lnTo>
                      <a:pt x="52" y="164"/>
                    </a:lnTo>
                    <a:lnTo>
                      <a:pt x="52" y="160"/>
                    </a:lnTo>
                    <a:lnTo>
                      <a:pt x="52" y="164"/>
                    </a:lnTo>
                    <a:lnTo>
                      <a:pt x="56" y="164"/>
                    </a:lnTo>
                    <a:lnTo>
                      <a:pt x="60" y="164"/>
                    </a:lnTo>
                    <a:lnTo>
                      <a:pt x="60" y="156"/>
                    </a:lnTo>
                    <a:lnTo>
                      <a:pt x="60" y="150"/>
                    </a:lnTo>
                    <a:lnTo>
                      <a:pt x="62" y="136"/>
                    </a:lnTo>
                    <a:lnTo>
                      <a:pt x="62" y="132"/>
                    </a:lnTo>
                    <a:lnTo>
                      <a:pt x="62" y="124"/>
                    </a:lnTo>
                    <a:lnTo>
                      <a:pt x="62" y="116"/>
                    </a:lnTo>
                    <a:lnTo>
                      <a:pt x="66" y="116"/>
                    </a:lnTo>
                    <a:lnTo>
                      <a:pt x="66" y="114"/>
                    </a:lnTo>
                    <a:lnTo>
                      <a:pt x="66" y="110"/>
                    </a:lnTo>
                    <a:lnTo>
                      <a:pt x="62" y="110"/>
                    </a:lnTo>
                    <a:lnTo>
                      <a:pt x="66" y="110"/>
                    </a:lnTo>
                    <a:lnTo>
                      <a:pt x="62" y="110"/>
                    </a:lnTo>
                    <a:lnTo>
                      <a:pt x="62" y="106"/>
                    </a:lnTo>
                    <a:lnTo>
                      <a:pt x="62" y="102"/>
                    </a:lnTo>
                    <a:lnTo>
                      <a:pt x="60" y="102"/>
                    </a:lnTo>
                    <a:lnTo>
                      <a:pt x="60" y="98"/>
                    </a:lnTo>
                    <a:lnTo>
                      <a:pt x="56" y="94"/>
                    </a:lnTo>
                    <a:lnTo>
                      <a:pt x="56" y="90"/>
                    </a:lnTo>
                    <a:lnTo>
                      <a:pt x="56" y="86"/>
                    </a:lnTo>
                    <a:lnTo>
                      <a:pt x="56" y="84"/>
                    </a:lnTo>
                    <a:lnTo>
                      <a:pt x="60" y="84"/>
                    </a:lnTo>
                    <a:lnTo>
                      <a:pt x="62" y="80"/>
                    </a:lnTo>
                    <a:lnTo>
                      <a:pt x="66" y="80"/>
                    </a:lnTo>
                    <a:lnTo>
                      <a:pt x="66" y="84"/>
                    </a:lnTo>
                    <a:lnTo>
                      <a:pt x="70" y="84"/>
                    </a:lnTo>
                    <a:lnTo>
                      <a:pt x="70" y="80"/>
                    </a:lnTo>
                    <a:lnTo>
                      <a:pt x="66" y="76"/>
                    </a:lnTo>
                    <a:lnTo>
                      <a:pt x="62" y="76"/>
                    </a:lnTo>
                    <a:lnTo>
                      <a:pt x="60" y="76"/>
                    </a:lnTo>
                    <a:lnTo>
                      <a:pt x="60" y="64"/>
                    </a:lnTo>
                    <a:lnTo>
                      <a:pt x="62" y="60"/>
                    </a:lnTo>
                    <a:lnTo>
                      <a:pt x="66" y="64"/>
                    </a:lnTo>
                    <a:lnTo>
                      <a:pt x="70" y="64"/>
                    </a:lnTo>
                    <a:lnTo>
                      <a:pt x="74" y="64"/>
                    </a:lnTo>
                    <a:lnTo>
                      <a:pt x="82" y="64"/>
                    </a:lnTo>
                    <a:lnTo>
                      <a:pt x="82" y="60"/>
                    </a:lnTo>
                    <a:lnTo>
                      <a:pt x="82" y="56"/>
                    </a:lnTo>
                    <a:lnTo>
                      <a:pt x="82" y="60"/>
                    </a:lnTo>
                    <a:lnTo>
                      <a:pt x="86" y="60"/>
                    </a:lnTo>
                    <a:lnTo>
                      <a:pt x="86" y="64"/>
                    </a:lnTo>
                    <a:lnTo>
                      <a:pt x="86" y="60"/>
                    </a:lnTo>
                    <a:lnTo>
                      <a:pt x="88" y="60"/>
                    </a:lnTo>
                    <a:lnTo>
                      <a:pt x="88" y="56"/>
                    </a:lnTo>
                    <a:lnTo>
                      <a:pt x="92" y="56"/>
                    </a:lnTo>
                    <a:lnTo>
                      <a:pt x="96" y="56"/>
                    </a:lnTo>
                    <a:lnTo>
                      <a:pt x="96" y="60"/>
                    </a:lnTo>
                    <a:lnTo>
                      <a:pt x="96" y="64"/>
                    </a:lnTo>
                    <a:lnTo>
                      <a:pt x="100" y="68"/>
                    </a:lnTo>
                    <a:lnTo>
                      <a:pt x="96" y="68"/>
                    </a:lnTo>
                    <a:lnTo>
                      <a:pt x="96" y="72"/>
                    </a:lnTo>
                    <a:lnTo>
                      <a:pt x="100" y="72"/>
                    </a:lnTo>
                    <a:lnTo>
                      <a:pt x="104" y="72"/>
                    </a:lnTo>
                    <a:lnTo>
                      <a:pt x="108" y="80"/>
                    </a:lnTo>
                    <a:lnTo>
                      <a:pt x="112" y="80"/>
                    </a:lnTo>
                    <a:lnTo>
                      <a:pt x="116" y="80"/>
                    </a:lnTo>
                    <a:lnTo>
                      <a:pt x="116" y="76"/>
                    </a:lnTo>
                    <a:lnTo>
                      <a:pt x="118" y="76"/>
                    </a:lnTo>
                    <a:lnTo>
                      <a:pt x="118" y="80"/>
                    </a:lnTo>
                    <a:lnTo>
                      <a:pt x="118" y="84"/>
                    </a:lnTo>
                    <a:lnTo>
                      <a:pt x="118" y="80"/>
                    </a:lnTo>
                    <a:lnTo>
                      <a:pt x="122" y="80"/>
                    </a:lnTo>
                    <a:lnTo>
                      <a:pt x="122" y="76"/>
                    </a:lnTo>
                    <a:lnTo>
                      <a:pt x="126" y="76"/>
                    </a:lnTo>
                    <a:lnTo>
                      <a:pt x="126" y="72"/>
                    </a:lnTo>
                    <a:lnTo>
                      <a:pt x="130" y="72"/>
                    </a:lnTo>
                    <a:lnTo>
                      <a:pt x="132" y="68"/>
                    </a:lnTo>
                    <a:lnTo>
                      <a:pt x="136" y="68"/>
                    </a:lnTo>
                    <a:lnTo>
                      <a:pt x="140" y="64"/>
                    </a:lnTo>
                    <a:lnTo>
                      <a:pt x="140" y="60"/>
                    </a:lnTo>
                    <a:lnTo>
                      <a:pt x="140" y="56"/>
                    </a:lnTo>
                    <a:lnTo>
                      <a:pt x="144" y="56"/>
                    </a:lnTo>
                    <a:lnTo>
                      <a:pt x="148" y="56"/>
                    </a:lnTo>
                    <a:lnTo>
                      <a:pt x="148" y="54"/>
                    </a:lnTo>
                    <a:lnTo>
                      <a:pt x="152" y="54"/>
                    </a:lnTo>
                    <a:lnTo>
                      <a:pt x="152" y="50"/>
                    </a:lnTo>
                    <a:lnTo>
                      <a:pt x="148" y="50"/>
                    </a:lnTo>
                    <a:lnTo>
                      <a:pt x="144" y="50"/>
                    </a:lnTo>
                    <a:lnTo>
                      <a:pt x="140" y="50"/>
                    </a:lnTo>
                    <a:lnTo>
                      <a:pt x="140" y="46"/>
                    </a:lnTo>
                    <a:lnTo>
                      <a:pt x="140" y="42"/>
                    </a:lnTo>
                    <a:lnTo>
                      <a:pt x="140" y="38"/>
                    </a:lnTo>
                    <a:lnTo>
                      <a:pt x="136" y="38"/>
                    </a:lnTo>
                    <a:lnTo>
                      <a:pt x="136" y="34"/>
                    </a:lnTo>
                    <a:lnTo>
                      <a:pt x="136" y="30"/>
                    </a:lnTo>
                    <a:lnTo>
                      <a:pt x="136" y="28"/>
                    </a:lnTo>
                    <a:lnTo>
                      <a:pt x="132" y="28"/>
                    </a:lnTo>
                    <a:lnTo>
                      <a:pt x="132" y="24"/>
                    </a:lnTo>
                    <a:lnTo>
                      <a:pt x="130" y="24"/>
                    </a:lnTo>
                    <a:lnTo>
                      <a:pt x="130" y="20"/>
                    </a:lnTo>
                    <a:lnTo>
                      <a:pt x="132" y="20"/>
                    </a:lnTo>
                    <a:lnTo>
                      <a:pt x="132" y="24"/>
                    </a:lnTo>
                    <a:lnTo>
                      <a:pt x="136" y="20"/>
                    </a:lnTo>
                    <a:lnTo>
                      <a:pt x="136" y="24"/>
                    </a:lnTo>
                    <a:lnTo>
                      <a:pt x="140" y="24"/>
                    </a:lnTo>
                    <a:lnTo>
                      <a:pt x="140" y="28"/>
                    </a:lnTo>
                    <a:lnTo>
                      <a:pt x="140" y="24"/>
                    </a:lnTo>
                    <a:lnTo>
                      <a:pt x="144" y="24"/>
                    </a:lnTo>
                    <a:lnTo>
                      <a:pt x="148" y="24"/>
                    </a:lnTo>
                    <a:lnTo>
                      <a:pt x="148" y="28"/>
                    </a:lnTo>
                    <a:lnTo>
                      <a:pt x="148" y="24"/>
                    </a:lnTo>
                    <a:lnTo>
                      <a:pt x="152" y="24"/>
                    </a:lnTo>
                    <a:lnTo>
                      <a:pt x="152" y="28"/>
                    </a:lnTo>
                    <a:lnTo>
                      <a:pt x="156" y="30"/>
                    </a:lnTo>
                    <a:lnTo>
                      <a:pt x="160" y="30"/>
                    </a:lnTo>
                    <a:lnTo>
                      <a:pt x="160" y="28"/>
                    </a:lnTo>
                    <a:lnTo>
                      <a:pt x="160" y="24"/>
                    </a:lnTo>
                    <a:lnTo>
                      <a:pt x="162" y="24"/>
                    </a:lnTo>
                    <a:lnTo>
                      <a:pt x="162" y="20"/>
                    </a:lnTo>
                    <a:lnTo>
                      <a:pt x="166" y="20"/>
                    </a:lnTo>
                    <a:lnTo>
                      <a:pt x="166" y="24"/>
                    </a:lnTo>
                    <a:lnTo>
                      <a:pt x="170" y="20"/>
                    </a:lnTo>
                    <a:lnTo>
                      <a:pt x="174" y="20"/>
                    </a:lnTo>
                    <a:lnTo>
                      <a:pt x="178" y="20"/>
                    </a:lnTo>
                    <a:lnTo>
                      <a:pt x="178" y="16"/>
                    </a:lnTo>
                    <a:lnTo>
                      <a:pt x="182" y="16"/>
                    </a:lnTo>
                    <a:lnTo>
                      <a:pt x="186" y="16"/>
                    </a:lnTo>
                    <a:lnTo>
                      <a:pt x="186" y="12"/>
                    </a:lnTo>
                    <a:lnTo>
                      <a:pt x="188" y="12"/>
                    </a:lnTo>
                    <a:lnTo>
                      <a:pt x="188" y="8"/>
                    </a:lnTo>
                    <a:lnTo>
                      <a:pt x="188" y="4"/>
                    </a:lnTo>
                    <a:lnTo>
                      <a:pt x="192" y="4"/>
                    </a:lnTo>
                    <a:lnTo>
                      <a:pt x="192" y="0"/>
                    </a:lnTo>
                    <a:lnTo>
                      <a:pt x="196" y="0"/>
                    </a:lnTo>
                    <a:lnTo>
                      <a:pt x="196" y="4"/>
                    </a:lnTo>
                    <a:lnTo>
                      <a:pt x="196" y="8"/>
                    </a:lnTo>
                    <a:lnTo>
                      <a:pt x="196" y="12"/>
                    </a:lnTo>
                    <a:lnTo>
                      <a:pt x="196" y="16"/>
                    </a:lnTo>
                    <a:lnTo>
                      <a:pt x="200" y="16"/>
                    </a:lnTo>
                    <a:lnTo>
                      <a:pt x="204" y="16"/>
                    </a:lnTo>
                    <a:lnTo>
                      <a:pt x="200" y="20"/>
                    </a:lnTo>
                    <a:lnTo>
                      <a:pt x="204" y="24"/>
                    </a:lnTo>
                    <a:lnTo>
                      <a:pt x="204" y="28"/>
                    </a:lnTo>
                    <a:lnTo>
                      <a:pt x="200" y="30"/>
                    </a:lnTo>
                    <a:lnTo>
                      <a:pt x="200" y="34"/>
                    </a:lnTo>
                    <a:lnTo>
                      <a:pt x="200" y="38"/>
                    </a:lnTo>
                    <a:lnTo>
                      <a:pt x="196" y="42"/>
                    </a:lnTo>
                    <a:lnTo>
                      <a:pt x="196" y="46"/>
                    </a:lnTo>
                    <a:lnTo>
                      <a:pt x="196" y="50"/>
                    </a:lnTo>
                    <a:lnTo>
                      <a:pt x="200" y="50"/>
                    </a:lnTo>
                    <a:lnTo>
                      <a:pt x="200" y="54"/>
                    </a:lnTo>
                    <a:lnTo>
                      <a:pt x="200" y="56"/>
                    </a:lnTo>
                    <a:lnTo>
                      <a:pt x="200" y="60"/>
                    </a:lnTo>
                    <a:lnTo>
                      <a:pt x="204" y="60"/>
                    </a:lnTo>
                    <a:lnTo>
                      <a:pt x="204" y="64"/>
                    </a:lnTo>
                    <a:lnTo>
                      <a:pt x="208" y="64"/>
                    </a:lnTo>
                    <a:lnTo>
                      <a:pt x="208" y="68"/>
                    </a:lnTo>
                    <a:lnTo>
                      <a:pt x="212" y="68"/>
                    </a:lnTo>
                    <a:lnTo>
                      <a:pt x="212" y="72"/>
                    </a:lnTo>
                    <a:lnTo>
                      <a:pt x="216" y="72"/>
                    </a:lnTo>
                    <a:lnTo>
                      <a:pt x="218" y="72"/>
                    </a:lnTo>
                    <a:lnTo>
                      <a:pt x="218" y="68"/>
                    </a:lnTo>
                    <a:lnTo>
                      <a:pt x="222" y="64"/>
                    </a:lnTo>
                    <a:lnTo>
                      <a:pt x="222" y="68"/>
                    </a:lnTo>
                    <a:lnTo>
                      <a:pt x="226" y="68"/>
                    </a:lnTo>
                    <a:lnTo>
                      <a:pt x="226" y="64"/>
                    </a:lnTo>
                    <a:lnTo>
                      <a:pt x="230" y="64"/>
                    </a:lnTo>
                    <a:lnTo>
                      <a:pt x="234" y="64"/>
                    </a:lnTo>
                    <a:lnTo>
                      <a:pt x="234" y="60"/>
                    </a:lnTo>
                    <a:lnTo>
                      <a:pt x="234" y="56"/>
                    </a:lnTo>
                    <a:lnTo>
                      <a:pt x="238" y="56"/>
                    </a:lnTo>
                    <a:lnTo>
                      <a:pt x="238" y="60"/>
                    </a:lnTo>
                    <a:lnTo>
                      <a:pt x="238" y="56"/>
                    </a:lnTo>
                    <a:lnTo>
                      <a:pt x="242" y="60"/>
                    </a:lnTo>
                    <a:lnTo>
                      <a:pt x="244" y="60"/>
                    </a:lnTo>
                    <a:lnTo>
                      <a:pt x="248" y="60"/>
                    </a:lnTo>
                    <a:lnTo>
                      <a:pt x="252" y="60"/>
                    </a:lnTo>
                    <a:lnTo>
                      <a:pt x="256" y="60"/>
                    </a:lnTo>
                    <a:lnTo>
                      <a:pt x="256" y="56"/>
                    </a:lnTo>
                    <a:lnTo>
                      <a:pt x="252" y="54"/>
                    </a:lnTo>
                    <a:lnTo>
                      <a:pt x="252" y="50"/>
                    </a:lnTo>
                    <a:lnTo>
                      <a:pt x="256" y="50"/>
                    </a:lnTo>
                    <a:lnTo>
                      <a:pt x="260" y="54"/>
                    </a:lnTo>
                    <a:lnTo>
                      <a:pt x="260" y="50"/>
                    </a:lnTo>
                    <a:lnTo>
                      <a:pt x="268" y="50"/>
                    </a:lnTo>
                    <a:lnTo>
                      <a:pt x="272" y="50"/>
                    </a:lnTo>
                    <a:lnTo>
                      <a:pt x="272" y="54"/>
                    </a:lnTo>
                    <a:lnTo>
                      <a:pt x="274" y="54"/>
                    </a:lnTo>
                    <a:lnTo>
                      <a:pt x="278" y="56"/>
                    </a:lnTo>
                    <a:lnTo>
                      <a:pt x="282" y="56"/>
                    </a:lnTo>
                    <a:lnTo>
                      <a:pt x="282" y="54"/>
                    </a:lnTo>
                    <a:lnTo>
                      <a:pt x="286" y="54"/>
                    </a:lnTo>
                    <a:lnTo>
                      <a:pt x="290" y="54"/>
                    </a:lnTo>
                    <a:lnTo>
                      <a:pt x="294" y="54"/>
                    </a:lnTo>
                    <a:lnTo>
                      <a:pt x="298" y="54"/>
                    </a:lnTo>
                    <a:lnTo>
                      <a:pt x="298" y="56"/>
                    </a:lnTo>
                    <a:lnTo>
                      <a:pt x="298" y="54"/>
                    </a:lnTo>
                    <a:lnTo>
                      <a:pt x="302" y="54"/>
                    </a:lnTo>
                    <a:lnTo>
                      <a:pt x="302" y="50"/>
                    </a:lnTo>
                    <a:lnTo>
                      <a:pt x="304" y="50"/>
                    </a:lnTo>
                    <a:lnTo>
                      <a:pt x="304" y="46"/>
                    </a:lnTo>
                    <a:lnTo>
                      <a:pt x="304" y="42"/>
                    </a:lnTo>
                    <a:lnTo>
                      <a:pt x="304" y="38"/>
                    </a:lnTo>
                    <a:lnTo>
                      <a:pt x="308" y="38"/>
                    </a:lnTo>
                    <a:lnTo>
                      <a:pt x="308" y="34"/>
                    </a:lnTo>
                    <a:lnTo>
                      <a:pt x="312" y="30"/>
                    </a:lnTo>
                    <a:lnTo>
                      <a:pt x="312" y="28"/>
                    </a:lnTo>
                    <a:lnTo>
                      <a:pt x="312" y="24"/>
                    </a:lnTo>
                    <a:lnTo>
                      <a:pt x="316" y="24"/>
                    </a:lnTo>
                    <a:lnTo>
                      <a:pt x="316" y="20"/>
                    </a:lnTo>
                    <a:lnTo>
                      <a:pt x="320" y="24"/>
                    </a:lnTo>
                    <a:lnTo>
                      <a:pt x="316" y="20"/>
                    </a:lnTo>
                    <a:lnTo>
                      <a:pt x="316" y="16"/>
                    </a:lnTo>
                    <a:lnTo>
                      <a:pt x="320" y="20"/>
                    </a:lnTo>
                    <a:lnTo>
                      <a:pt x="324" y="24"/>
                    </a:lnTo>
                    <a:lnTo>
                      <a:pt x="324" y="28"/>
                    </a:lnTo>
                    <a:lnTo>
                      <a:pt x="324" y="30"/>
                    </a:lnTo>
                    <a:lnTo>
                      <a:pt x="324" y="34"/>
                    </a:lnTo>
                    <a:lnTo>
                      <a:pt x="324" y="38"/>
                    </a:lnTo>
                    <a:lnTo>
                      <a:pt x="324" y="42"/>
                    </a:lnTo>
                    <a:lnTo>
                      <a:pt x="328" y="42"/>
                    </a:lnTo>
                    <a:lnTo>
                      <a:pt x="328" y="46"/>
                    </a:lnTo>
                    <a:lnTo>
                      <a:pt x="328" y="50"/>
                    </a:lnTo>
                    <a:lnTo>
                      <a:pt x="330" y="56"/>
                    </a:lnTo>
                    <a:lnTo>
                      <a:pt x="330" y="60"/>
                    </a:lnTo>
                    <a:lnTo>
                      <a:pt x="334" y="60"/>
                    </a:lnTo>
                    <a:lnTo>
                      <a:pt x="338" y="60"/>
                    </a:lnTo>
                    <a:lnTo>
                      <a:pt x="342" y="64"/>
                    </a:lnTo>
                    <a:lnTo>
                      <a:pt x="342" y="68"/>
                    </a:lnTo>
                    <a:lnTo>
                      <a:pt x="338" y="72"/>
                    </a:lnTo>
                    <a:lnTo>
                      <a:pt x="342" y="72"/>
                    </a:lnTo>
                    <a:lnTo>
                      <a:pt x="338" y="72"/>
                    </a:lnTo>
                    <a:lnTo>
                      <a:pt x="338" y="76"/>
                    </a:lnTo>
                    <a:lnTo>
                      <a:pt x="334" y="76"/>
                    </a:lnTo>
                    <a:lnTo>
                      <a:pt x="334" y="80"/>
                    </a:lnTo>
                    <a:lnTo>
                      <a:pt x="330" y="84"/>
                    </a:lnTo>
                    <a:lnTo>
                      <a:pt x="330" y="86"/>
                    </a:lnTo>
                    <a:lnTo>
                      <a:pt x="328" y="90"/>
                    </a:lnTo>
                    <a:lnTo>
                      <a:pt x="324" y="90"/>
                    </a:lnTo>
                    <a:lnTo>
                      <a:pt x="324" y="94"/>
                    </a:lnTo>
                    <a:lnTo>
                      <a:pt x="320" y="94"/>
                    </a:lnTo>
                    <a:lnTo>
                      <a:pt x="320" y="98"/>
                    </a:lnTo>
                    <a:lnTo>
                      <a:pt x="320" y="102"/>
                    </a:lnTo>
                    <a:lnTo>
                      <a:pt x="316" y="102"/>
                    </a:lnTo>
                    <a:lnTo>
                      <a:pt x="316" y="106"/>
                    </a:lnTo>
                    <a:lnTo>
                      <a:pt x="316" y="110"/>
                    </a:lnTo>
                    <a:lnTo>
                      <a:pt x="312" y="114"/>
                    </a:lnTo>
                    <a:lnTo>
                      <a:pt x="312" y="116"/>
                    </a:lnTo>
                    <a:lnTo>
                      <a:pt x="308" y="116"/>
                    </a:lnTo>
                    <a:lnTo>
                      <a:pt x="304" y="116"/>
                    </a:lnTo>
                    <a:lnTo>
                      <a:pt x="304" y="120"/>
                    </a:lnTo>
                    <a:lnTo>
                      <a:pt x="302" y="116"/>
                    </a:lnTo>
                    <a:lnTo>
                      <a:pt x="302" y="120"/>
                    </a:lnTo>
                    <a:lnTo>
                      <a:pt x="304" y="120"/>
                    </a:lnTo>
                    <a:lnTo>
                      <a:pt x="308" y="120"/>
                    </a:lnTo>
                    <a:lnTo>
                      <a:pt x="312" y="120"/>
                    </a:lnTo>
                    <a:lnTo>
                      <a:pt x="312" y="116"/>
                    </a:lnTo>
                    <a:lnTo>
                      <a:pt x="316" y="116"/>
                    </a:lnTo>
                    <a:lnTo>
                      <a:pt x="320" y="116"/>
                    </a:lnTo>
                    <a:lnTo>
                      <a:pt x="324" y="114"/>
                    </a:lnTo>
                    <a:lnTo>
                      <a:pt x="324" y="110"/>
                    </a:lnTo>
                    <a:lnTo>
                      <a:pt x="328" y="110"/>
                    </a:lnTo>
                    <a:lnTo>
                      <a:pt x="328" y="114"/>
                    </a:lnTo>
                    <a:lnTo>
                      <a:pt x="328" y="116"/>
                    </a:lnTo>
                    <a:lnTo>
                      <a:pt x="328" y="120"/>
                    </a:lnTo>
                    <a:lnTo>
                      <a:pt x="330" y="120"/>
                    </a:lnTo>
                    <a:lnTo>
                      <a:pt x="330" y="124"/>
                    </a:lnTo>
                    <a:lnTo>
                      <a:pt x="328" y="124"/>
                    </a:lnTo>
                    <a:lnTo>
                      <a:pt x="324" y="124"/>
                    </a:lnTo>
                    <a:lnTo>
                      <a:pt x="320" y="124"/>
                    </a:lnTo>
                    <a:lnTo>
                      <a:pt x="320" y="120"/>
                    </a:lnTo>
                    <a:lnTo>
                      <a:pt x="320" y="124"/>
                    </a:lnTo>
                    <a:lnTo>
                      <a:pt x="320" y="128"/>
                    </a:lnTo>
                    <a:lnTo>
                      <a:pt x="316" y="128"/>
                    </a:lnTo>
                    <a:lnTo>
                      <a:pt x="320" y="132"/>
                    </a:lnTo>
                    <a:lnTo>
                      <a:pt x="320" y="128"/>
                    </a:lnTo>
                    <a:lnTo>
                      <a:pt x="320" y="124"/>
                    </a:lnTo>
                    <a:lnTo>
                      <a:pt x="324" y="124"/>
                    </a:lnTo>
                    <a:lnTo>
                      <a:pt x="324" y="128"/>
                    </a:lnTo>
                    <a:lnTo>
                      <a:pt x="324" y="132"/>
                    </a:lnTo>
                    <a:lnTo>
                      <a:pt x="324" y="136"/>
                    </a:lnTo>
                    <a:lnTo>
                      <a:pt x="328" y="136"/>
                    </a:lnTo>
                    <a:lnTo>
                      <a:pt x="324" y="132"/>
                    </a:lnTo>
                    <a:lnTo>
                      <a:pt x="328" y="128"/>
                    </a:lnTo>
                    <a:lnTo>
                      <a:pt x="330" y="132"/>
                    </a:lnTo>
                    <a:lnTo>
                      <a:pt x="328" y="128"/>
                    </a:lnTo>
                    <a:lnTo>
                      <a:pt x="328" y="124"/>
                    </a:lnTo>
                    <a:lnTo>
                      <a:pt x="330" y="124"/>
                    </a:lnTo>
                    <a:lnTo>
                      <a:pt x="334" y="124"/>
                    </a:lnTo>
                    <a:lnTo>
                      <a:pt x="330" y="124"/>
                    </a:lnTo>
                    <a:lnTo>
                      <a:pt x="334" y="124"/>
                    </a:lnTo>
                    <a:lnTo>
                      <a:pt x="338" y="124"/>
                    </a:lnTo>
                    <a:lnTo>
                      <a:pt x="342" y="124"/>
                    </a:lnTo>
                    <a:lnTo>
                      <a:pt x="346" y="124"/>
                    </a:lnTo>
                    <a:lnTo>
                      <a:pt x="346" y="120"/>
                    </a:lnTo>
                    <a:lnTo>
                      <a:pt x="350" y="120"/>
                    </a:lnTo>
                    <a:lnTo>
                      <a:pt x="350" y="124"/>
                    </a:lnTo>
                    <a:lnTo>
                      <a:pt x="350" y="128"/>
                    </a:lnTo>
                    <a:lnTo>
                      <a:pt x="346" y="128"/>
                    </a:lnTo>
                    <a:lnTo>
                      <a:pt x="346" y="132"/>
                    </a:lnTo>
                    <a:lnTo>
                      <a:pt x="346" y="136"/>
                    </a:lnTo>
                    <a:lnTo>
                      <a:pt x="346" y="132"/>
                    </a:lnTo>
                    <a:lnTo>
                      <a:pt x="350" y="132"/>
                    </a:lnTo>
                    <a:lnTo>
                      <a:pt x="350" y="128"/>
                    </a:lnTo>
                    <a:lnTo>
                      <a:pt x="350" y="124"/>
                    </a:lnTo>
                    <a:lnTo>
                      <a:pt x="354" y="124"/>
                    </a:lnTo>
                    <a:lnTo>
                      <a:pt x="358" y="120"/>
                    </a:lnTo>
                    <a:lnTo>
                      <a:pt x="358" y="116"/>
                    </a:lnTo>
                    <a:lnTo>
                      <a:pt x="360" y="116"/>
                    </a:lnTo>
                    <a:lnTo>
                      <a:pt x="360" y="120"/>
                    </a:lnTo>
                    <a:lnTo>
                      <a:pt x="360" y="116"/>
                    </a:lnTo>
                    <a:lnTo>
                      <a:pt x="364" y="116"/>
                    </a:lnTo>
                    <a:lnTo>
                      <a:pt x="360" y="116"/>
                    </a:lnTo>
                    <a:lnTo>
                      <a:pt x="360" y="114"/>
                    </a:lnTo>
                    <a:lnTo>
                      <a:pt x="360" y="116"/>
                    </a:lnTo>
                    <a:lnTo>
                      <a:pt x="364" y="116"/>
                    </a:lnTo>
                    <a:lnTo>
                      <a:pt x="364" y="114"/>
                    </a:lnTo>
                    <a:lnTo>
                      <a:pt x="364" y="110"/>
                    </a:lnTo>
                    <a:lnTo>
                      <a:pt x="364" y="106"/>
                    </a:lnTo>
                    <a:lnTo>
                      <a:pt x="368" y="106"/>
                    </a:lnTo>
                    <a:lnTo>
                      <a:pt x="372" y="102"/>
                    </a:lnTo>
                    <a:lnTo>
                      <a:pt x="372" y="106"/>
                    </a:lnTo>
                    <a:lnTo>
                      <a:pt x="372" y="102"/>
                    </a:lnTo>
                    <a:lnTo>
                      <a:pt x="376" y="102"/>
                    </a:lnTo>
                    <a:lnTo>
                      <a:pt x="376" y="106"/>
                    </a:lnTo>
                    <a:lnTo>
                      <a:pt x="376" y="102"/>
                    </a:lnTo>
                    <a:lnTo>
                      <a:pt x="380" y="102"/>
                    </a:lnTo>
                    <a:lnTo>
                      <a:pt x="380" y="106"/>
                    </a:lnTo>
                    <a:lnTo>
                      <a:pt x="384" y="106"/>
                    </a:lnTo>
                    <a:lnTo>
                      <a:pt x="384" y="110"/>
                    </a:lnTo>
                    <a:lnTo>
                      <a:pt x="384" y="106"/>
                    </a:lnTo>
                    <a:lnTo>
                      <a:pt x="386" y="106"/>
                    </a:lnTo>
                    <a:lnTo>
                      <a:pt x="386" y="110"/>
                    </a:lnTo>
                    <a:lnTo>
                      <a:pt x="390" y="110"/>
                    </a:lnTo>
                    <a:lnTo>
                      <a:pt x="394" y="110"/>
                    </a:lnTo>
                    <a:lnTo>
                      <a:pt x="394" y="114"/>
                    </a:lnTo>
                    <a:lnTo>
                      <a:pt x="390" y="114"/>
                    </a:lnTo>
                    <a:lnTo>
                      <a:pt x="394" y="114"/>
                    </a:lnTo>
                    <a:lnTo>
                      <a:pt x="398" y="110"/>
                    </a:lnTo>
                    <a:lnTo>
                      <a:pt x="398" y="114"/>
                    </a:lnTo>
                    <a:lnTo>
                      <a:pt x="402" y="114"/>
                    </a:lnTo>
                    <a:lnTo>
                      <a:pt x="402" y="116"/>
                    </a:lnTo>
                    <a:lnTo>
                      <a:pt x="402" y="114"/>
                    </a:lnTo>
                    <a:lnTo>
                      <a:pt x="406" y="116"/>
                    </a:lnTo>
                    <a:lnTo>
                      <a:pt x="402" y="116"/>
                    </a:lnTo>
                    <a:lnTo>
                      <a:pt x="402" y="120"/>
                    </a:lnTo>
                    <a:lnTo>
                      <a:pt x="406" y="120"/>
                    </a:lnTo>
                    <a:lnTo>
                      <a:pt x="406" y="116"/>
                    </a:lnTo>
                    <a:lnTo>
                      <a:pt x="406" y="120"/>
                    </a:lnTo>
                    <a:lnTo>
                      <a:pt x="406" y="116"/>
                    </a:lnTo>
                    <a:lnTo>
                      <a:pt x="410" y="116"/>
                    </a:lnTo>
                    <a:lnTo>
                      <a:pt x="414" y="116"/>
                    </a:lnTo>
                    <a:lnTo>
                      <a:pt x="414" y="120"/>
                    </a:lnTo>
                    <a:lnTo>
                      <a:pt x="410" y="120"/>
                    </a:lnTo>
                    <a:lnTo>
                      <a:pt x="414" y="120"/>
                    </a:lnTo>
                    <a:lnTo>
                      <a:pt x="414" y="124"/>
                    </a:lnTo>
                    <a:lnTo>
                      <a:pt x="414" y="124"/>
                    </a:lnTo>
                    <a:lnTo>
                      <a:pt x="414" y="124"/>
                    </a:lnTo>
                    <a:close/>
                    <a:moveTo>
                      <a:pt x="358" y="116"/>
                    </a:moveTo>
                    <a:lnTo>
                      <a:pt x="354" y="116"/>
                    </a:lnTo>
                    <a:lnTo>
                      <a:pt x="350" y="120"/>
                    </a:lnTo>
                    <a:lnTo>
                      <a:pt x="346" y="120"/>
                    </a:lnTo>
                    <a:lnTo>
                      <a:pt x="346" y="124"/>
                    </a:lnTo>
                    <a:lnTo>
                      <a:pt x="342" y="120"/>
                    </a:lnTo>
                    <a:lnTo>
                      <a:pt x="342" y="124"/>
                    </a:lnTo>
                    <a:lnTo>
                      <a:pt x="338" y="124"/>
                    </a:lnTo>
                    <a:lnTo>
                      <a:pt x="338" y="120"/>
                    </a:lnTo>
                    <a:lnTo>
                      <a:pt x="338" y="124"/>
                    </a:lnTo>
                    <a:lnTo>
                      <a:pt x="334" y="124"/>
                    </a:lnTo>
                    <a:lnTo>
                      <a:pt x="330" y="124"/>
                    </a:lnTo>
                    <a:lnTo>
                      <a:pt x="330" y="120"/>
                    </a:lnTo>
                    <a:lnTo>
                      <a:pt x="328" y="120"/>
                    </a:lnTo>
                    <a:lnTo>
                      <a:pt x="328" y="116"/>
                    </a:lnTo>
                    <a:lnTo>
                      <a:pt x="328" y="114"/>
                    </a:lnTo>
                    <a:lnTo>
                      <a:pt x="330" y="114"/>
                    </a:lnTo>
                    <a:lnTo>
                      <a:pt x="330" y="110"/>
                    </a:lnTo>
                    <a:lnTo>
                      <a:pt x="330" y="114"/>
                    </a:lnTo>
                    <a:lnTo>
                      <a:pt x="330" y="110"/>
                    </a:lnTo>
                    <a:lnTo>
                      <a:pt x="328" y="110"/>
                    </a:lnTo>
                    <a:lnTo>
                      <a:pt x="328" y="106"/>
                    </a:lnTo>
                    <a:lnTo>
                      <a:pt x="328" y="102"/>
                    </a:lnTo>
                    <a:lnTo>
                      <a:pt x="330" y="102"/>
                    </a:lnTo>
                    <a:lnTo>
                      <a:pt x="330" y="106"/>
                    </a:lnTo>
                    <a:lnTo>
                      <a:pt x="330" y="102"/>
                    </a:lnTo>
                    <a:lnTo>
                      <a:pt x="330" y="98"/>
                    </a:lnTo>
                    <a:lnTo>
                      <a:pt x="330" y="94"/>
                    </a:lnTo>
                    <a:lnTo>
                      <a:pt x="334" y="94"/>
                    </a:lnTo>
                    <a:lnTo>
                      <a:pt x="338" y="94"/>
                    </a:lnTo>
                    <a:lnTo>
                      <a:pt x="342" y="94"/>
                    </a:lnTo>
                    <a:lnTo>
                      <a:pt x="342" y="98"/>
                    </a:lnTo>
                    <a:lnTo>
                      <a:pt x="346" y="98"/>
                    </a:lnTo>
                    <a:lnTo>
                      <a:pt x="350" y="98"/>
                    </a:lnTo>
                    <a:lnTo>
                      <a:pt x="350" y="94"/>
                    </a:lnTo>
                    <a:lnTo>
                      <a:pt x="354" y="94"/>
                    </a:lnTo>
                    <a:lnTo>
                      <a:pt x="358" y="94"/>
                    </a:lnTo>
                    <a:lnTo>
                      <a:pt x="358" y="98"/>
                    </a:lnTo>
                    <a:lnTo>
                      <a:pt x="360" y="98"/>
                    </a:lnTo>
                    <a:lnTo>
                      <a:pt x="360" y="102"/>
                    </a:lnTo>
                    <a:lnTo>
                      <a:pt x="360" y="106"/>
                    </a:lnTo>
                    <a:lnTo>
                      <a:pt x="360" y="110"/>
                    </a:lnTo>
                    <a:lnTo>
                      <a:pt x="358" y="110"/>
                    </a:lnTo>
                    <a:lnTo>
                      <a:pt x="358" y="114"/>
                    </a:lnTo>
                    <a:lnTo>
                      <a:pt x="358" y="116"/>
                    </a:lnTo>
                    <a:lnTo>
                      <a:pt x="358" y="116"/>
                    </a:lnTo>
                    <a:lnTo>
                      <a:pt x="358" y="116"/>
                    </a:lnTo>
                    <a:close/>
                    <a:moveTo>
                      <a:pt x="330" y="56"/>
                    </a:moveTo>
                    <a:lnTo>
                      <a:pt x="330" y="54"/>
                    </a:lnTo>
                    <a:lnTo>
                      <a:pt x="334" y="54"/>
                    </a:lnTo>
                    <a:lnTo>
                      <a:pt x="334" y="56"/>
                    </a:lnTo>
                    <a:lnTo>
                      <a:pt x="330" y="56"/>
                    </a:lnTo>
                    <a:lnTo>
                      <a:pt x="330" y="56"/>
                    </a:lnTo>
                    <a:lnTo>
                      <a:pt x="330" y="56"/>
                    </a:lnTo>
                    <a:close/>
                    <a:moveTo>
                      <a:pt x="334" y="60"/>
                    </a:moveTo>
                    <a:lnTo>
                      <a:pt x="330" y="56"/>
                    </a:lnTo>
                    <a:lnTo>
                      <a:pt x="334" y="56"/>
                    </a:lnTo>
                    <a:lnTo>
                      <a:pt x="334" y="60"/>
                    </a:lnTo>
                    <a:lnTo>
                      <a:pt x="334" y="60"/>
                    </a:lnTo>
                    <a:lnTo>
                      <a:pt x="334" y="60"/>
                    </a:lnTo>
                    <a:close/>
                    <a:moveTo>
                      <a:pt x="338" y="76"/>
                    </a:moveTo>
                    <a:lnTo>
                      <a:pt x="342" y="76"/>
                    </a:lnTo>
                    <a:lnTo>
                      <a:pt x="338" y="76"/>
                    </a:lnTo>
                    <a:lnTo>
                      <a:pt x="338" y="76"/>
                    </a:lnTo>
                    <a:lnTo>
                      <a:pt x="338" y="76"/>
                    </a:lnTo>
                    <a:close/>
                    <a:moveTo>
                      <a:pt x="334" y="80"/>
                    </a:moveTo>
                    <a:lnTo>
                      <a:pt x="334" y="76"/>
                    </a:lnTo>
                    <a:lnTo>
                      <a:pt x="338" y="76"/>
                    </a:lnTo>
                    <a:lnTo>
                      <a:pt x="338" y="80"/>
                    </a:lnTo>
                    <a:lnTo>
                      <a:pt x="338" y="76"/>
                    </a:lnTo>
                    <a:lnTo>
                      <a:pt x="338" y="80"/>
                    </a:lnTo>
                    <a:lnTo>
                      <a:pt x="334" y="80"/>
                    </a:lnTo>
                    <a:lnTo>
                      <a:pt x="334" y="80"/>
                    </a:lnTo>
                    <a:lnTo>
                      <a:pt x="334" y="80"/>
                    </a:lnTo>
                    <a:close/>
                    <a:moveTo>
                      <a:pt x="334" y="86"/>
                    </a:moveTo>
                    <a:lnTo>
                      <a:pt x="334" y="84"/>
                    </a:lnTo>
                    <a:lnTo>
                      <a:pt x="338" y="84"/>
                    </a:lnTo>
                    <a:lnTo>
                      <a:pt x="338" y="86"/>
                    </a:lnTo>
                    <a:lnTo>
                      <a:pt x="334" y="86"/>
                    </a:lnTo>
                    <a:lnTo>
                      <a:pt x="334" y="86"/>
                    </a:lnTo>
                    <a:lnTo>
                      <a:pt x="334" y="86"/>
                    </a:lnTo>
                    <a:close/>
                    <a:moveTo>
                      <a:pt x="334" y="90"/>
                    </a:moveTo>
                    <a:lnTo>
                      <a:pt x="330" y="90"/>
                    </a:lnTo>
                    <a:lnTo>
                      <a:pt x="330" y="86"/>
                    </a:lnTo>
                    <a:lnTo>
                      <a:pt x="334" y="86"/>
                    </a:lnTo>
                    <a:lnTo>
                      <a:pt x="334" y="84"/>
                    </a:lnTo>
                    <a:lnTo>
                      <a:pt x="334" y="86"/>
                    </a:lnTo>
                    <a:lnTo>
                      <a:pt x="334" y="90"/>
                    </a:lnTo>
                    <a:lnTo>
                      <a:pt x="334" y="90"/>
                    </a:lnTo>
                    <a:lnTo>
                      <a:pt x="334" y="90"/>
                    </a:lnTo>
                    <a:close/>
                    <a:moveTo>
                      <a:pt x="338" y="90"/>
                    </a:moveTo>
                    <a:lnTo>
                      <a:pt x="334" y="90"/>
                    </a:lnTo>
                    <a:lnTo>
                      <a:pt x="338" y="90"/>
                    </a:lnTo>
                    <a:lnTo>
                      <a:pt x="338" y="86"/>
                    </a:lnTo>
                    <a:lnTo>
                      <a:pt x="342" y="86"/>
                    </a:lnTo>
                    <a:lnTo>
                      <a:pt x="346" y="86"/>
                    </a:lnTo>
                    <a:lnTo>
                      <a:pt x="346" y="90"/>
                    </a:lnTo>
                    <a:lnTo>
                      <a:pt x="342" y="90"/>
                    </a:lnTo>
                    <a:lnTo>
                      <a:pt x="342" y="94"/>
                    </a:lnTo>
                    <a:lnTo>
                      <a:pt x="338" y="94"/>
                    </a:lnTo>
                    <a:lnTo>
                      <a:pt x="338" y="90"/>
                    </a:lnTo>
                    <a:lnTo>
                      <a:pt x="338" y="90"/>
                    </a:lnTo>
                    <a:lnTo>
                      <a:pt x="338" y="90"/>
                    </a:lnTo>
                    <a:close/>
                    <a:moveTo>
                      <a:pt x="330" y="94"/>
                    </a:moveTo>
                    <a:lnTo>
                      <a:pt x="330" y="90"/>
                    </a:lnTo>
                    <a:lnTo>
                      <a:pt x="334" y="90"/>
                    </a:lnTo>
                    <a:lnTo>
                      <a:pt x="334" y="94"/>
                    </a:lnTo>
                    <a:lnTo>
                      <a:pt x="330" y="94"/>
                    </a:lnTo>
                    <a:lnTo>
                      <a:pt x="330" y="94"/>
                    </a:lnTo>
                    <a:lnTo>
                      <a:pt x="330" y="94"/>
                    </a:lnTo>
                    <a:close/>
                    <a:moveTo>
                      <a:pt x="342" y="90"/>
                    </a:moveTo>
                    <a:lnTo>
                      <a:pt x="346" y="90"/>
                    </a:lnTo>
                    <a:lnTo>
                      <a:pt x="350" y="90"/>
                    </a:lnTo>
                    <a:lnTo>
                      <a:pt x="350" y="94"/>
                    </a:lnTo>
                    <a:lnTo>
                      <a:pt x="346" y="94"/>
                    </a:lnTo>
                    <a:lnTo>
                      <a:pt x="342" y="94"/>
                    </a:lnTo>
                    <a:lnTo>
                      <a:pt x="342" y="90"/>
                    </a:lnTo>
                    <a:lnTo>
                      <a:pt x="342" y="90"/>
                    </a:lnTo>
                    <a:lnTo>
                      <a:pt x="342" y="90"/>
                    </a:lnTo>
                    <a:close/>
                    <a:moveTo>
                      <a:pt x="328" y="90"/>
                    </a:moveTo>
                    <a:lnTo>
                      <a:pt x="330" y="90"/>
                    </a:lnTo>
                    <a:lnTo>
                      <a:pt x="328" y="90"/>
                    </a:lnTo>
                    <a:lnTo>
                      <a:pt x="328" y="94"/>
                    </a:lnTo>
                    <a:lnTo>
                      <a:pt x="328" y="90"/>
                    </a:lnTo>
                    <a:lnTo>
                      <a:pt x="328" y="90"/>
                    </a:lnTo>
                    <a:lnTo>
                      <a:pt x="328" y="90"/>
                    </a:lnTo>
                    <a:close/>
                    <a:moveTo>
                      <a:pt x="328" y="98"/>
                    </a:moveTo>
                    <a:lnTo>
                      <a:pt x="324" y="98"/>
                    </a:lnTo>
                    <a:lnTo>
                      <a:pt x="324" y="94"/>
                    </a:lnTo>
                    <a:lnTo>
                      <a:pt x="328" y="94"/>
                    </a:lnTo>
                    <a:lnTo>
                      <a:pt x="330" y="94"/>
                    </a:lnTo>
                    <a:lnTo>
                      <a:pt x="328" y="94"/>
                    </a:lnTo>
                    <a:lnTo>
                      <a:pt x="328" y="98"/>
                    </a:lnTo>
                    <a:lnTo>
                      <a:pt x="328" y="98"/>
                    </a:lnTo>
                    <a:lnTo>
                      <a:pt x="328" y="98"/>
                    </a:lnTo>
                    <a:close/>
                    <a:moveTo>
                      <a:pt x="320" y="102"/>
                    </a:moveTo>
                    <a:lnTo>
                      <a:pt x="320" y="98"/>
                    </a:lnTo>
                    <a:lnTo>
                      <a:pt x="324" y="98"/>
                    </a:lnTo>
                    <a:lnTo>
                      <a:pt x="324" y="94"/>
                    </a:lnTo>
                    <a:lnTo>
                      <a:pt x="324" y="98"/>
                    </a:lnTo>
                    <a:lnTo>
                      <a:pt x="320" y="102"/>
                    </a:lnTo>
                    <a:lnTo>
                      <a:pt x="320" y="102"/>
                    </a:lnTo>
                    <a:lnTo>
                      <a:pt x="320" y="102"/>
                    </a:lnTo>
                    <a:close/>
                    <a:moveTo>
                      <a:pt x="324" y="102"/>
                    </a:moveTo>
                    <a:lnTo>
                      <a:pt x="324" y="98"/>
                    </a:lnTo>
                    <a:lnTo>
                      <a:pt x="328" y="98"/>
                    </a:lnTo>
                    <a:lnTo>
                      <a:pt x="324" y="98"/>
                    </a:lnTo>
                    <a:lnTo>
                      <a:pt x="324" y="102"/>
                    </a:lnTo>
                    <a:lnTo>
                      <a:pt x="324" y="102"/>
                    </a:lnTo>
                    <a:lnTo>
                      <a:pt x="324" y="102"/>
                    </a:lnTo>
                    <a:close/>
                    <a:moveTo>
                      <a:pt x="328" y="102"/>
                    </a:moveTo>
                    <a:lnTo>
                      <a:pt x="328" y="98"/>
                    </a:lnTo>
                    <a:lnTo>
                      <a:pt x="328" y="102"/>
                    </a:lnTo>
                    <a:lnTo>
                      <a:pt x="328" y="102"/>
                    </a:lnTo>
                    <a:lnTo>
                      <a:pt x="328" y="102"/>
                    </a:lnTo>
                    <a:close/>
                    <a:moveTo>
                      <a:pt x="324" y="102"/>
                    </a:moveTo>
                    <a:lnTo>
                      <a:pt x="324" y="98"/>
                    </a:lnTo>
                    <a:lnTo>
                      <a:pt x="328" y="98"/>
                    </a:lnTo>
                    <a:lnTo>
                      <a:pt x="328" y="102"/>
                    </a:lnTo>
                    <a:lnTo>
                      <a:pt x="324" y="102"/>
                    </a:lnTo>
                    <a:lnTo>
                      <a:pt x="324" y="102"/>
                    </a:lnTo>
                    <a:lnTo>
                      <a:pt x="324" y="102"/>
                    </a:lnTo>
                    <a:close/>
                    <a:moveTo>
                      <a:pt x="324" y="110"/>
                    </a:moveTo>
                    <a:lnTo>
                      <a:pt x="324" y="106"/>
                    </a:lnTo>
                    <a:lnTo>
                      <a:pt x="328" y="102"/>
                    </a:lnTo>
                    <a:lnTo>
                      <a:pt x="328" y="106"/>
                    </a:lnTo>
                    <a:lnTo>
                      <a:pt x="324" y="106"/>
                    </a:lnTo>
                    <a:lnTo>
                      <a:pt x="324" y="110"/>
                    </a:lnTo>
                    <a:lnTo>
                      <a:pt x="324" y="110"/>
                    </a:lnTo>
                    <a:lnTo>
                      <a:pt x="324" y="110"/>
                    </a:lnTo>
                    <a:close/>
                    <a:moveTo>
                      <a:pt x="320" y="114"/>
                    </a:moveTo>
                    <a:lnTo>
                      <a:pt x="320" y="110"/>
                    </a:lnTo>
                    <a:lnTo>
                      <a:pt x="324" y="110"/>
                    </a:lnTo>
                    <a:lnTo>
                      <a:pt x="324" y="106"/>
                    </a:lnTo>
                    <a:lnTo>
                      <a:pt x="324" y="110"/>
                    </a:lnTo>
                    <a:lnTo>
                      <a:pt x="324" y="114"/>
                    </a:lnTo>
                    <a:lnTo>
                      <a:pt x="320" y="114"/>
                    </a:lnTo>
                    <a:lnTo>
                      <a:pt x="320" y="114"/>
                    </a:lnTo>
                    <a:lnTo>
                      <a:pt x="320" y="114"/>
                    </a:lnTo>
                    <a:close/>
                    <a:moveTo>
                      <a:pt x="328" y="106"/>
                    </a:moveTo>
                    <a:lnTo>
                      <a:pt x="328" y="110"/>
                    </a:lnTo>
                    <a:lnTo>
                      <a:pt x="324" y="110"/>
                    </a:lnTo>
                    <a:lnTo>
                      <a:pt x="324" y="114"/>
                    </a:lnTo>
                    <a:lnTo>
                      <a:pt x="324" y="110"/>
                    </a:lnTo>
                    <a:lnTo>
                      <a:pt x="324" y="106"/>
                    </a:lnTo>
                    <a:lnTo>
                      <a:pt x="328" y="106"/>
                    </a:lnTo>
                    <a:lnTo>
                      <a:pt x="328" y="106"/>
                    </a:lnTo>
                    <a:lnTo>
                      <a:pt x="328" y="106"/>
                    </a:lnTo>
                    <a:close/>
                    <a:moveTo>
                      <a:pt x="386" y="110"/>
                    </a:moveTo>
                    <a:lnTo>
                      <a:pt x="390" y="110"/>
                    </a:lnTo>
                    <a:lnTo>
                      <a:pt x="386" y="110"/>
                    </a:lnTo>
                    <a:lnTo>
                      <a:pt x="386" y="110"/>
                    </a:lnTo>
                    <a:lnTo>
                      <a:pt x="386" y="110"/>
                    </a:lnTo>
                    <a:close/>
                    <a:moveTo>
                      <a:pt x="364" y="114"/>
                    </a:moveTo>
                    <a:lnTo>
                      <a:pt x="360" y="114"/>
                    </a:lnTo>
                    <a:lnTo>
                      <a:pt x="360" y="110"/>
                    </a:lnTo>
                    <a:lnTo>
                      <a:pt x="364" y="110"/>
                    </a:lnTo>
                    <a:lnTo>
                      <a:pt x="364" y="114"/>
                    </a:lnTo>
                    <a:lnTo>
                      <a:pt x="364" y="114"/>
                    </a:lnTo>
                    <a:lnTo>
                      <a:pt x="364" y="114"/>
                    </a:lnTo>
                    <a:close/>
                    <a:moveTo>
                      <a:pt x="402" y="116"/>
                    </a:moveTo>
                    <a:lnTo>
                      <a:pt x="402" y="114"/>
                    </a:lnTo>
                    <a:lnTo>
                      <a:pt x="402" y="116"/>
                    </a:lnTo>
                    <a:lnTo>
                      <a:pt x="402" y="116"/>
                    </a:lnTo>
                    <a:lnTo>
                      <a:pt x="402" y="116"/>
                    </a:lnTo>
                    <a:close/>
                    <a:moveTo>
                      <a:pt x="410" y="116"/>
                    </a:moveTo>
                    <a:lnTo>
                      <a:pt x="410" y="114"/>
                    </a:lnTo>
                    <a:lnTo>
                      <a:pt x="414" y="114"/>
                    </a:lnTo>
                    <a:lnTo>
                      <a:pt x="414" y="116"/>
                    </a:lnTo>
                    <a:lnTo>
                      <a:pt x="410" y="116"/>
                    </a:lnTo>
                    <a:lnTo>
                      <a:pt x="410" y="116"/>
                    </a:lnTo>
                    <a:lnTo>
                      <a:pt x="410" y="116"/>
                    </a:lnTo>
                    <a:close/>
                    <a:moveTo>
                      <a:pt x="304" y="116"/>
                    </a:moveTo>
                    <a:lnTo>
                      <a:pt x="308" y="116"/>
                    </a:lnTo>
                    <a:lnTo>
                      <a:pt x="304" y="116"/>
                    </a:lnTo>
                    <a:lnTo>
                      <a:pt x="304" y="116"/>
                    </a:lnTo>
                    <a:lnTo>
                      <a:pt x="304" y="116"/>
                    </a:lnTo>
                    <a:close/>
                    <a:moveTo>
                      <a:pt x="308" y="120"/>
                    </a:moveTo>
                    <a:lnTo>
                      <a:pt x="308" y="116"/>
                    </a:lnTo>
                    <a:lnTo>
                      <a:pt x="312" y="116"/>
                    </a:lnTo>
                    <a:lnTo>
                      <a:pt x="312" y="120"/>
                    </a:lnTo>
                    <a:lnTo>
                      <a:pt x="308" y="120"/>
                    </a:lnTo>
                    <a:lnTo>
                      <a:pt x="308" y="120"/>
                    </a:lnTo>
                    <a:lnTo>
                      <a:pt x="308" y="120"/>
                    </a:lnTo>
                    <a:close/>
                    <a:moveTo>
                      <a:pt x="414" y="120"/>
                    </a:moveTo>
                    <a:lnTo>
                      <a:pt x="416" y="120"/>
                    </a:lnTo>
                    <a:lnTo>
                      <a:pt x="414" y="120"/>
                    </a:lnTo>
                    <a:lnTo>
                      <a:pt x="414" y="120"/>
                    </a:lnTo>
                    <a:lnTo>
                      <a:pt x="414" y="120"/>
                    </a:lnTo>
                    <a:close/>
                    <a:moveTo>
                      <a:pt x="354" y="124"/>
                    </a:moveTo>
                    <a:lnTo>
                      <a:pt x="354" y="120"/>
                    </a:lnTo>
                    <a:lnTo>
                      <a:pt x="354" y="124"/>
                    </a:lnTo>
                    <a:lnTo>
                      <a:pt x="354" y="124"/>
                    </a:lnTo>
                    <a:lnTo>
                      <a:pt x="354" y="124"/>
                    </a:lnTo>
                    <a:close/>
                    <a:moveTo>
                      <a:pt x="354" y="124"/>
                    </a:moveTo>
                    <a:lnTo>
                      <a:pt x="350" y="124"/>
                    </a:lnTo>
                    <a:lnTo>
                      <a:pt x="354" y="124"/>
                    </a:lnTo>
                    <a:lnTo>
                      <a:pt x="354" y="120"/>
                    </a:lnTo>
                    <a:lnTo>
                      <a:pt x="354" y="124"/>
                    </a:lnTo>
                    <a:lnTo>
                      <a:pt x="354" y="124"/>
                    </a:lnTo>
                    <a:lnTo>
                      <a:pt x="354" y="124"/>
                    </a:lnTo>
                    <a:close/>
                    <a:moveTo>
                      <a:pt x="328" y="128"/>
                    </a:moveTo>
                    <a:lnTo>
                      <a:pt x="328" y="124"/>
                    </a:lnTo>
                    <a:lnTo>
                      <a:pt x="328" y="128"/>
                    </a:lnTo>
                    <a:lnTo>
                      <a:pt x="324" y="128"/>
                    </a:lnTo>
                    <a:lnTo>
                      <a:pt x="324" y="124"/>
                    </a:lnTo>
                    <a:lnTo>
                      <a:pt x="328" y="124"/>
                    </a:lnTo>
                    <a:lnTo>
                      <a:pt x="328" y="128"/>
                    </a:lnTo>
                    <a:lnTo>
                      <a:pt x="328" y="128"/>
                    </a:lnTo>
                    <a:lnTo>
                      <a:pt x="328" y="128"/>
                    </a:lnTo>
                    <a:close/>
                    <a:moveTo>
                      <a:pt x="416" y="146"/>
                    </a:moveTo>
                    <a:lnTo>
                      <a:pt x="416" y="142"/>
                    </a:lnTo>
                    <a:lnTo>
                      <a:pt x="416" y="140"/>
                    </a:lnTo>
                    <a:lnTo>
                      <a:pt x="416" y="142"/>
                    </a:lnTo>
                    <a:lnTo>
                      <a:pt x="416" y="146"/>
                    </a:lnTo>
                    <a:lnTo>
                      <a:pt x="416" y="146"/>
                    </a:lnTo>
                    <a:lnTo>
                      <a:pt x="416" y="146"/>
                    </a:lnTo>
                    <a:close/>
                    <a:moveTo>
                      <a:pt x="498" y="318"/>
                    </a:moveTo>
                    <a:lnTo>
                      <a:pt x="498" y="314"/>
                    </a:lnTo>
                    <a:lnTo>
                      <a:pt x="502" y="314"/>
                    </a:lnTo>
                    <a:lnTo>
                      <a:pt x="498" y="314"/>
                    </a:lnTo>
                    <a:lnTo>
                      <a:pt x="498" y="318"/>
                    </a:lnTo>
                    <a:lnTo>
                      <a:pt x="498" y="318"/>
                    </a:lnTo>
                    <a:lnTo>
                      <a:pt x="498" y="318"/>
                    </a:lnTo>
                    <a:close/>
                    <a:moveTo>
                      <a:pt x="494" y="326"/>
                    </a:moveTo>
                    <a:lnTo>
                      <a:pt x="494" y="322"/>
                    </a:lnTo>
                    <a:lnTo>
                      <a:pt x="494" y="326"/>
                    </a:lnTo>
                    <a:lnTo>
                      <a:pt x="494" y="326"/>
                    </a:lnTo>
                    <a:lnTo>
                      <a:pt x="494" y="326"/>
                    </a:lnTo>
                    <a:close/>
                    <a:moveTo>
                      <a:pt x="360" y="552"/>
                    </a:moveTo>
                    <a:lnTo>
                      <a:pt x="358" y="552"/>
                    </a:lnTo>
                    <a:lnTo>
                      <a:pt x="358" y="550"/>
                    </a:lnTo>
                    <a:lnTo>
                      <a:pt x="360" y="546"/>
                    </a:lnTo>
                    <a:lnTo>
                      <a:pt x="360" y="550"/>
                    </a:lnTo>
                    <a:lnTo>
                      <a:pt x="360" y="552"/>
                    </a:lnTo>
                    <a:lnTo>
                      <a:pt x="360" y="552"/>
                    </a:lnTo>
                    <a:lnTo>
                      <a:pt x="360" y="552"/>
                    </a:lnTo>
                    <a:close/>
                    <a:moveTo>
                      <a:pt x="360" y="578"/>
                    </a:moveTo>
                    <a:lnTo>
                      <a:pt x="360" y="574"/>
                    </a:lnTo>
                    <a:lnTo>
                      <a:pt x="360" y="570"/>
                    </a:lnTo>
                    <a:lnTo>
                      <a:pt x="360" y="566"/>
                    </a:lnTo>
                    <a:lnTo>
                      <a:pt x="360" y="570"/>
                    </a:lnTo>
                    <a:lnTo>
                      <a:pt x="360" y="574"/>
                    </a:lnTo>
                    <a:lnTo>
                      <a:pt x="360" y="578"/>
                    </a:lnTo>
                    <a:lnTo>
                      <a:pt x="360" y="578"/>
                    </a:lnTo>
                    <a:lnTo>
                      <a:pt x="360" y="578"/>
                    </a:lnTo>
                    <a:close/>
                    <a:moveTo>
                      <a:pt x="312" y="116"/>
                    </a:moveTo>
                    <a:lnTo>
                      <a:pt x="312" y="114"/>
                    </a:lnTo>
                    <a:lnTo>
                      <a:pt x="316" y="114"/>
                    </a:lnTo>
                    <a:lnTo>
                      <a:pt x="316" y="110"/>
                    </a:lnTo>
                    <a:lnTo>
                      <a:pt x="316" y="106"/>
                    </a:lnTo>
                    <a:lnTo>
                      <a:pt x="316" y="102"/>
                    </a:lnTo>
                    <a:lnTo>
                      <a:pt x="320" y="102"/>
                    </a:lnTo>
                    <a:lnTo>
                      <a:pt x="324" y="102"/>
                    </a:lnTo>
                    <a:lnTo>
                      <a:pt x="324" y="106"/>
                    </a:lnTo>
                    <a:lnTo>
                      <a:pt x="324" y="110"/>
                    </a:lnTo>
                    <a:lnTo>
                      <a:pt x="320" y="110"/>
                    </a:lnTo>
                    <a:lnTo>
                      <a:pt x="320" y="114"/>
                    </a:lnTo>
                    <a:lnTo>
                      <a:pt x="316" y="114"/>
                    </a:lnTo>
                    <a:lnTo>
                      <a:pt x="316" y="116"/>
                    </a:lnTo>
                    <a:lnTo>
                      <a:pt x="312" y="116"/>
                    </a:lnTo>
                    <a:lnTo>
                      <a:pt x="312" y="116"/>
                    </a:lnTo>
                    <a:lnTo>
                      <a:pt x="312" y="116"/>
                    </a:lnTo>
                    <a:close/>
                    <a:moveTo>
                      <a:pt x="420" y="494"/>
                    </a:moveTo>
                    <a:lnTo>
                      <a:pt x="424" y="494"/>
                    </a:lnTo>
                    <a:lnTo>
                      <a:pt x="420" y="494"/>
                    </a:lnTo>
                    <a:lnTo>
                      <a:pt x="420" y="494"/>
                    </a:lnTo>
                    <a:lnTo>
                      <a:pt x="420" y="494"/>
                    </a:lnTo>
                    <a:close/>
                    <a:moveTo>
                      <a:pt x="406" y="508"/>
                    </a:moveTo>
                    <a:lnTo>
                      <a:pt x="406" y="504"/>
                    </a:lnTo>
                    <a:lnTo>
                      <a:pt x="406" y="508"/>
                    </a:lnTo>
                    <a:lnTo>
                      <a:pt x="406" y="508"/>
                    </a:lnTo>
                    <a:lnTo>
                      <a:pt x="406" y="5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4" name="Freeform 181">
                <a:extLst>
                  <a:ext uri="{FF2B5EF4-FFF2-40B4-BE49-F238E27FC236}">
                    <a16:creationId xmlns:a16="http://schemas.microsoft.com/office/drawing/2014/main" id="{5DEFCF55-52A8-428E-8FDE-A38CB808AA19}"/>
                  </a:ext>
                </a:extLst>
              </p:cNvPr>
              <p:cNvSpPr>
                <a:spLocks noEditPoints="1"/>
              </p:cNvSpPr>
              <p:nvPr/>
            </p:nvSpPr>
            <p:spPr bwMode="auto">
              <a:xfrm>
                <a:off x="2406621" y="9652963"/>
                <a:ext cx="299724" cy="498379"/>
              </a:xfrm>
              <a:custGeom>
                <a:avLst/>
                <a:gdLst>
                  <a:gd name="T0" fmla="*/ 68 w 172"/>
                  <a:gd name="T1" fmla="*/ 30 h 286"/>
                  <a:gd name="T2" fmla="*/ 82 w 172"/>
                  <a:gd name="T3" fmla="*/ 22 h 286"/>
                  <a:gd name="T4" fmla="*/ 98 w 172"/>
                  <a:gd name="T5" fmla="*/ 8 h 286"/>
                  <a:gd name="T6" fmla="*/ 104 w 172"/>
                  <a:gd name="T7" fmla="*/ 0 h 286"/>
                  <a:gd name="T8" fmla="*/ 104 w 172"/>
                  <a:gd name="T9" fmla="*/ 12 h 286"/>
                  <a:gd name="T10" fmla="*/ 94 w 172"/>
                  <a:gd name="T11" fmla="*/ 26 h 286"/>
                  <a:gd name="T12" fmla="*/ 86 w 172"/>
                  <a:gd name="T13" fmla="*/ 44 h 286"/>
                  <a:gd name="T14" fmla="*/ 86 w 172"/>
                  <a:gd name="T15" fmla="*/ 60 h 286"/>
                  <a:gd name="T16" fmla="*/ 98 w 172"/>
                  <a:gd name="T17" fmla="*/ 74 h 286"/>
                  <a:gd name="T18" fmla="*/ 98 w 172"/>
                  <a:gd name="T19" fmla="*/ 90 h 286"/>
                  <a:gd name="T20" fmla="*/ 112 w 172"/>
                  <a:gd name="T21" fmla="*/ 96 h 286"/>
                  <a:gd name="T22" fmla="*/ 128 w 172"/>
                  <a:gd name="T23" fmla="*/ 96 h 286"/>
                  <a:gd name="T24" fmla="*/ 142 w 172"/>
                  <a:gd name="T25" fmla="*/ 108 h 286"/>
                  <a:gd name="T26" fmla="*/ 164 w 172"/>
                  <a:gd name="T27" fmla="*/ 108 h 286"/>
                  <a:gd name="T28" fmla="*/ 160 w 172"/>
                  <a:gd name="T29" fmla="*/ 130 h 286"/>
                  <a:gd name="T30" fmla="*/ 164 w 172"/>
                  <a:gd name="T31" fmla="*/ 150 h 286"/>
                  <a:gd name="T32" fmla="*/ 160 w 172"/>
                  <a:gd name="T33" fmla="*/ 164 h 286"/>
                  <a:gd name="T34" fmla="*/ 172 w 172"/>
                  <a:gd name="T35" fmla="*/ 186 h 286"/>
                  <a:gd name="T36" fmla="*/ 168 w 172"/>
                  <a:gd name="T37" fmla="*/ 186 h 286"/>
                  <a:gd name="T38" fmla="*/ 158 w 172"/>
                  <a:gd name="T39" fmla="*/ 182 h 286"/>
                  <a:gd name="T40" fmla="*/ 154 w 172"/>
                  <a:gd name="T41" fmla="*/ 186 h 286"/>
                  <a:gd name="T42" fmla="*/ 132 w 172"/>
                  <a:gd name="T43" fmla="*/ 198 h 286"/>
                  <a:gd name="T44" fmla="*/ 138 w 172"/>
                  <a:gd name="T45" fmla="*/ 202 h 286"/>
                  <a:gd name="T46" fmla="*/ 128 w 172"/>
                  <a:gd name="T47" fmla="*/ 216 h 286"/>
                  <a:gd name="T48" fmla="*/ 138 w 172"/>
                  <a:gd name="T49" fmla="*/ 232 h 286"/>
                  <a:gd name="T50" fmla="*/ 134 w 172"/>
                  <a:gd name="T51" fmla="*/ 246 h 286"/>
                  <a:gd name="T52" fmla="*/ 128 w 172"/>
                  <a:gd name="T53" fmla="*/ 286 h 286"/>
                  <a:gd name="T54" fmla="*/ 128 w 172"/>
                  <a:gd name="T55" fmla="*/ 260 h 286"/>
                  <a:gd name="T56" fmla="*/ 112 w 172"/>
                  <a:gd name="T57" fmla="*/ 254 h 286"/>
                  <a:gd name="T58" fmla="*/ 98 w 172"/>
                  <a:gd name="T59" fmla="*/ 258 h 286"/>
                  <a:gd name="T60" fmla="*/ 86 w 172"/>
                  <a:gd name="T61" fmla="*/ 254 h 286"/>
                  <a:gd name="T62" fmla="*/ 78 w 172"/>
                  <a:gd name="T63" fmla="*/ 246 h 286"/>
                  <a:gd name="T64" fmla="*/ 68 w 172"/>
                  <a:gd name="T65" fmla="*/ 228 h 286"/>
                  <a:gd name="T66" fmla="*/ 60 w 172"/>
                  <a:gd name="T67" fmla="*/ 216 h 286"/>
                  <a:gd name="T68" fmla="*/ 46 w 172"/>
                  <a:gd name="T69" fmla="*/ 208 h 286"/>
                  <a:gd name="T70" fmla="*/ 22 w 172"/>
                  <a:gd name="T71" fmla="*/ 208 h 286"/>
                  <a:gd name="T72" fmla="*/ 12 w 172"/>
                  <a:gd name="T73" fmla="*/ 198 h 286"/>
                  <a:gd name="T74" fmla="*/ 0 w 172"/>
                  <a:gd name="T75" fmla="*/ 182 h 286"/>
                  <a:gd name="T76" fmla="*/ 8 w 172"/>
                  <a:gd name="T77" fmla="*/ 176 h 286"/>
                  <a:gd name="T78" fmla="*/ 16 w 172"/>
                  <a:gd name="T79" fmla="*/ 168 h 286"/>
                  <a:gd name="T80" fmla="*/ 22 w 172"/>
                  <a:gd name="T81" fmla="*/ 160 h 286"/>
                  <a:gd name="T82" fmla="*/ 26 w 172"/>
                  <a:gd name="T83" fmla="*/ 146 h 286"/>
                  <a:gd name="T84" fmla="*/ 22 w 172"/>
                  <a:gd name="T85" fmla="*/ 142 h 286"/>
                  <a:gd name="T86" fmla="*/ 22 w 172"/>
                  <a:gd name="T87" fmla="*/ 126 h 286"/>
                  <a:gd name="T88" fmla="*/ 22 w 172"/>
                  <a:gd name="T89" fmla="*/ 112 h 286"/>
                  <a:gd name="T90" fmla="*/ 18 w 172"/>
                  <a:gd name="T91" fmla="*/ 94 h 286"/>
                  <a:gd name="T92" fmla="*/ 26 w 172"/>
                  <a:gd name="T93" fmla="*/ 82 h 286"/>
                  <a:gd name="T94" fmla="*/ 22 w 172"/>
                  <a:gd name="T95" fmla="*/ 68 h 286"/>
                  <a:gd name="T96" fmla="*/ 34 w 172"/>
                  <a:gd name="T97" fmla="*/ 74 h 286"/>
                  <a:gd name="T98" fmla="*/ 38 w 172"/>
                  <a:gd name="T99" fmla="*/ 60 h 286"/>
                  <a:gd name="T100" fmla="*/ 48 w 172"/>
                  <a:gd name="T101" fmla="*/ 44 h 286"/>
                  <a:gd name="T102" fmla="*/ 52 w 172"/>
                  <a:gd name="T103" fmla="*/ 34 h 286"/>
                  <a:gd name="T104" fmla="*/ 60 w 172"/>
                  <a:gd name="T105" fmla="*/ 26 h 286"/>
                  <a:gd name="T106" fmla="*/ 22 w 172"/>
                  <a:gd name="T107" fmla="*/ 142 h 286"/>
                  <a:gd name="T108" fmla="*/ 16 w 172"/>
                  <a:gd name="T109"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86">
                    <a:moveTo>
                      <a:pt x="60" y="22"/>
                    </a:moveTo>
                    <a:lnTo>
                      <a:pt x="64" y="26"/>
                    </a:lnTo>
                    <a:lnTo>
                      <a:pt x="68" y="26"/>
                    </a:lnTo>
                    <a:lnTo>
                      <a:pt x="64" y="26"/>
                    </a:lnTo>
                    <a:lnTo>
                      <a:pt x="64" y="30"/>
                    </a:lnTo>
                    <a:lnTo>
                      <a:pt x="68" y="30"/>
                    </a:lnTo>
                    <a:lnTo>
                      <a:pt x="68" y="26"/>
                    </a:lnTo>
                    <a:lnTo>
                      <a:pt x="68" y="22"/>
                    </a:lnTo>
                    <a:lnTo>
                      <a:pt x="72" y="18"/>
                    </a:lnTo>
                    <a:lnTo>
                      <a:pt x="74" y="22"/>
                    </a:lnTo>
                    <a:lnTo>
                      <a:pt x="78" y="22"/>
                    </a:lnTo>
                    <a:lnTo>
                      <a:pt x="82" y="22"/>
                    </a:lnTo>
                    <a:lnTo>
                      <a:pt x="82" y="18"/>
                    </a:lnTo>
                    <a:lnTo>
                      <a:pt x="86" y="18"/>
                    </a:lnTo>
                    <a:lnTo>
                      <a:pt x="90" y="14"/>
                    </a:lnTo>
                    <a:lnTo>
                      <a:pt x="94" y="12"/>
                    </a:lnTo>
                    <a:lnTo>
                      <a:pt x="98" y="12"/>
                    </a:lnTo>
                    <a:lnTo>
                      <a:pt x="98" y="8"/>
                    </a:lnTo>
                    <a:lnTo>
                      <a:pt x="98" y="4"/>
                    </a:lnTo>
                    <a:lnTo>
                      <a:pt x="102" y="4"/>
                    </a:lnTo>
                    <a:lnTo>
                      <a:pt x="102" y="8"/>
                    </a:lnTo>
                    <a:lnTo>
                      <a:pt x="102" y="4"/>
                    </a:lnTo>
                    <a:lnTo>
                      <a:pt x="104" y="4"/>
                    </a:lnTo>
                    <a:lnTo>
                      <a:pt x="104" y="0"/>
                    </a:lnTo>
                    <a:lnTo>
                      <a:pt x="108" y="0"/>
                    </a:lnTo>
                    <a:lnTo>
                      <a:pt x="112" y="4"/>
                    </a:lnTo>
                    <a:lnTo>
                      <a:pt x="112" y="8"/>
                    </a:lnTo>
                    <a:lnTo>
                      <a:pt x="112" y="12"/>
                    </a:lnTo>
                    <a:lnTo>
                      <a:pt x="108" y="12"/>
                    </a:lnTo>
                    <a:lnTo>
                      <a:pt x="104" y="12"/>
                    </a:lnTo>
                    <a:lnTo>
                      <a:pt x="104" y="14"/>
                    </a:lnTo>
                    <a:lnTo>
                      <a:pt x="102" y="14"/>
                    </a:lnTo>
                    <a:lnTo>
                      <a:pt x="98" y="18"/>
                    </a:lnTo>
                    <a:lnTo>
                      <a:pt x="98" y="22"/>
                    </a:lnTo>
                    <a:lnTo>
                      <a:pt x="94" y="22"/>
                    </a:lnTo>
                    <a:lnTo>
                      <a:pt x="94" y="26"/>
                    </a:lnTo>
                    <a:lnTo>
                      <a:pt x="90" y="26"/>
                    </a:lnTo>
                    <a:lnTo>
                      <a:pt x="90" y="30"/>
                    </a:lnTo>
                    <a:lnTo>
                      <a:pt x="90" y="34"/>
                    </a:lnTo>
                    <a:lnTo>
                      <a:pt x="86" y="38"/>
                    </a:lnTo>
                    <a:lnTo>
                      <a:pt x="86" y="42"/>
                    </a:lnTo>
                    <a:lnTo>
                      <a:pt x="86" y="44"/>
                    </a:lnTo>
                    <a:lnTo>
                      <a:pt x="86" y="48"/>
                    </a:lnTo>
                    <a:lnTo>
                      <a:pt x="86" y="52"/>
                    </a:lnTo>
                    <a:lnTo>
                      <a:pt x="82" y="52"/>
                    </a:lnTo>
                    <a:lnTo>
                      <a:pt x="82" y="56"/>
                    </a:lnTo>
                    <a:lnTo>
                      <a:pt x="86" y="56"/>
                    </a:lnTo>
                    <a:lnTo>
                      <a:pt x="86" y="60"/>
                    </a:lnTo>
                    <a:lnTo>
                      <a:pt x="90" y="60"/>
                    </a:lnTo>
                    <a:lnTo>
                      <a:pt x="90" y="64"/>
                    </a:lnTo>
                    <a:lnTo>
                      <a:pt x="90" y="68"/>
                    </a:lnTo>
                    <a:lnTo>
                      <a:pt x="94" y="70"/>
                    </a:lnTo>
                    <a:lnTo>
                      <a:pt x="94" y="74"/>
                    </a:lnTo>
                    <a:lnTo>
                      <a:pt x="98" y="74"/>
                    </a:lnTo>
                    <a:lnTo>
                      <a:pt x="98" y="78"/>
                    </a:lnTo>
                    <a:lnTo>
                      <a:pt x="94" y="78"/>
                    </a:lnTo>
                    <a:lnTo>
                      <a:pt x="94" y="82"/>
                    </a:lnTo>
                    <a:lnTo>
                      <a:pt x="94" y="86"/>
                    </a:lnTo>
                    <a:lnTo>
                      <a:pt x="94" y="90"/>
                    </a:lnTo>
                    <a:lnTo>
                      <a:pt x="98" y="90"/>
                    </a:lnTo>
                    <a:lnTo>
                      <a:pt x="98" y="94"/>
                    </a:lnTo>
                    <a:lnTo>
                      <a:pt x="102" y="94"/>
                    </a:lnTo>
                    <a:lnTo>
                      <a:pt x="104" y="94"/>
                    </a:lnTo>
                    <a:lnTo>
                      <a:pt x="108" y="94"/>
                    </a:lnTo>
                    <a:lnTo>
                      <a:pt x="112" y="94"/>
                    </a:lnTo>
                    <a:lnTo>
                      <a:pt x="112" y="96"/>
                    </a:lnTo>
                    <a:lnTo>
                      <a:pt x="112" y="94"/>
                    </a:lnTo>
                    <a:lnTo>
                      <a:pt x="116" y="94"/>
                    </a:lnTo>
                    <a:lnTo>
                      <a:pt x="120" y="94"/>
                    </a:lnTo>
                    <a:lnTo>
                      <a:pt x="124" y="94"/>
                    </a:lnTo>
                    <a:lnTo>
                      <a:pt x="124" y="96"/>
                    </a:lnTo>
                    <a:lnTo>
                      <a:pt x="128" y="96"/>
                    </a:lnTo>
                    <a:lnTo>
                      <a:pt x="128" y="94"/>
                    </a:lnTo>
                    <a:lnTo>
                      <a:pt x="128" y="96"/>
                    </a:lnTo>
                    <a:lnTo>
                      <a:pt x="132" y="104"/>
                    </a:lnTo>
                    <a:lnTo>
                      <a:pt x="138" y="108"/>
                    </a:lnTo>
                    <a:lnTo>
                      <a:pt x="138" y="112"/>
                    </a:lnTo>
                    <a:lnTo>
                      <a:pt x="142" y="108"/>
                    </a:lnTo>
                    <a:lnTo>
                      <a:pt x="146" y="108"/>
                    </a:lnTo>
                    <a:lnTo>
                      <a:pt x="150" y="108"/>
                    </a:lnTo>
                    <a:lnTo>
                      <a:pt x="154" y="108"/>
                    </a:lnTo>
                    <a:lnTo>
                      <a:pt x="158" y="108"/>
                    </a:lnTo>
                    <a:lnTo>
                      <a:pt x="160" y="108"/>
                    </a:lnTo>
                    <a:lnTo>
                      <a:pt x="164" y="108"/>
                    </a:lnTo>
                    <a:lnTo>
                      <a:pt x="164" y="112"/>
                    </a:lnTo>
                    <a:lnTo>
                      <a:pt x="160" y="116"/>
                    </a:lnTo>
                    <a:lnTo>
                      <a:pt x="160" y="120"/>
                    </a:lnTo>
                    <a:lnTo>
                      <a:pt x="160" y="124"/>
                    </a:lnTo>
                    <a:lnTo>
                      <a:pt x="160" y="126"/>
                    </a:lnTo>
                    <a:lnTo>
                      <a:pt x="160" y="130"/>
                    </a:lnTo>
                    <a:lnTo>
                      <a:pt x="160" y="134"/>
                    </a:lnTo>
                    <a:lnTo>
                      <a:pt x="158" y="138"/>
                    </a:lnTo>
                    <a:lnTo>
                      <a:pt x="160" y="142"/>
                    </a:lnTo>
                    <a:lnTo>
                      <a:pt x="160" y="146"/>
                    </a:lnTo>
                    <a:lnTo>
                      <a:pt x="160" y="150"/>
                    </a:lnTo>
                    <a:lnTo>
                      <a:pt x="164" y="150"/>
                    </a:lnTo>
                    <a:lnTo>
                      <a:pt x="164" y="152"/>
                    </a:lnTo>
                    <a:lnTo>
                      <a:pt x="164" y="156"/>
                    </a:lnTo>
                    <a:lnTo>
                      <a:pt x="168" y="156"/>
                    </a:lnTo>
                    <a:lnTo>
                      <a:pt x="164" y="156"/>
                    </a:lnTo>
                    <a:lnTo>
                      <a:pt x="164" y="160"/>
                    </a:lnTo>
                    <a:lnTo>
                      <a:pt x="160" y="164"/>
                    </a:lnTo>
                    <a:lnTo>
                      <a:pt x="160" y="168"/>
                    </a:lnTo>
                    <a:lnTo>
                      <a:pt x="164" y="168"/>
                    </a:lnTo>
                    <a:lnTo>
                      <a:pt x="168" y="172"/>
                    </a:lnTo>
                    <a:lnTo>
                      <a:pt x="168" y="176"/>
                    </a:lnTo>
                    <a:lnTo>
                      <a:pt x="168" y="178"/>
                    </a:lnTo>
                    <a:lnTo>
                      <a:pt x="172" y="186"/>
                    </a:lnTo>
                    <a:lnTo>
                      <a:pt x="172" y="190"/>
                    </a:lnTo>
                    <a:lnTo>
                      <a:pt x="172" y="194"/>
                    </a:lnTo>
                    <a:lnTo>
                      <a:pt x="168" y="194"/>
                    </a:lnTo>
                    <a:lnTo>
                      <a:pt x="168" y="190"/>
                    </a:lnTo>
                    <a:lnTo>
                      <a:pt x="172" y="190"/>
                    </a:lnTo>
                    <a:lnTo>
                      <a:pt x="168" y="186"/>
                    </a:lnTo>
                    <a:lnTo>
                      <a:pt x="168" y="182"/>
                    </a:lnTo>
                    <a:lnTo>
                      <a:pt x="168" y="178"/>
                    </a:lnTo>
                    <a:lnTo>
                      <a:pt x="164" y="178"/>
                    </a:lnTo>
                    <a:lnTo>
                      <a:pt x="160" y="178"/>
                    </a:lnTo>
                    <a:lnTo>
                      <a:pt x="160" y="182"/>
                    </a:lnTo>
                    <a:lnTo>
                      <a:pt x="158" y="182"/>
                    </a:lnTo>
                    <a:lnTo>
                      <a:pt x="158" y="186"/>
                    </a:lnTo>
                    <a:lnTo>
                      <a:pt x="158" y="182"/>
                    </a:lnTo>
                    <a:lnTo>
                      <a:pt x="154" y="182"/>
                    </a:lnTo>
                    <a:lnTo>
                      <a:pt x="154" y="178"/>
                    </a:lnTo>
                    <a:lnTo>
                      <a:pt x="154" y="182"/>
                    </a:lnTo>
                    <a:lnTo>
                      <a:pt x="154" y="186"/>
                    </a:lnTo>
                    <a:lnTo>
                      <a:pt x="146" y="186"/>
                    </a:lnTo>
                    <a:lnTo>
                      <a:pt x="142" y="186"/>
                    </a:lnTo>
                    <a:lnTo>
                      <a:pt x="138" y="186"/>
                    </a:lnTo>
                    <a:lnTo>
                      <a:pt x="134" y="182"/>
                    </a:lnTo>
                    <a:lnTo>
                      <a:pt x="132" y="186"/>
                    </a:lnTo>
                    <a:lnTo>
                      <a:pt x="132" y="198"/>
                    </a:lnTo>
                    <a:lnTo>
                      <a:pt x="134" y="198"/>
                    </a:lnTo>
                    <a:lnTo>
                      <a:pt x="138" y="198"/>
                    </a:lnTo>
                    <a:lnTo>
                      <a:pt x="142" y="202"/>
                    </a:lnTo>
                    <a:lnTo>
                      <a:pt x="142" y="206"/>
                    </a:lnTo>
                    <a:lnTo>
                      <a:pt x="138" y="206"/>
                    </a:lnTo>
                    <a:lnTo>
                      <a:pt x="138" y="202"/>
                    </a:lnTo>
                    <a:lnTo>
                      <a:pt x="134" y="202"/>
                    </a:lnTo>
                    <a:lnTo>
                      <a:pt x="132" y="206"/>
                    </a:lnTo>
                    <a:lnTo>
                      <a:pt x="128" y="206"/>
                    </a:lnTo>
                    <a:lnTo>
                      <a:pt x="128" y="208"/>
                    </a:lnTo>
                    <a:lnTo>
                      <a:pt x="128" y="212"/>
                    </a:lnTo>
                    <a:lnTo>
                      <a:pt x="128" y="216"/>
                    </a:lnTo>
                    <a:lnTo>
                      <a:pt x="132" y="220"/>
                    </a:lnTo>
                    <a:lnTo>
                      <a:pt x="132" y="224"/>
                    </a:lnTo>
                    <a:lnTo>
                      <a:pt x="134" y="224"/>
                    </a:lnTo>
                    <a:lnTo>
                      <a:pt x="134" y="228"/>
                    </a:lnTo>
                    <a:lnTo>
                      <a:pt x="134" y="232"/>
                    </a:lnTo>
                    <a:lnTo>
                      <a:pt x="138" y="232"/>
                    </a:lnTo>
                    <a:lnTo>
                      <a:pt x="134" y="232"/>
                    </a:lnTo>
                    <a:lnTo>
                      <a:pt x="138" y="232"/>
                    </a:lnTo>
                    <a:lnTo>
                      <a:pt x="138" y="234"/>
                    </a:lnTo>
                    <a:lnTo>
                      <a:pt x="138" y="238"/>
                    </a:lnTo>
                    <a:lnTo>
                      <a:pt x="134" y="238"/>
                    </a:lnTo>
                    <a:lnTo>
                      <a:pt x="134" y="246"/>
                    </a:lnTo>
                    <a:lnTo>
                      <a:pt x="134" y="254"/>
                    </a:lnTo>
                    <a:lnTo>
                      <a:pt x="134" y="258"/>
                    </a:lnTo>
                    <a:lnTo>
                      <a:pt x="132" y="272"/>
                    </a:lnTo>
                    <a:lnTo>
                      <a:pt x="132" y="278"/>
                    </a:lnTo>
                    <a:lnTo>
                      <a:pt x="132" y="286"/>
                    </a:lnTo>
                    <a:lnTo>
                      <a:pt x="128" y="286"/>
                    </a:lnTo>
                    <a:lnTo>
                      <a:pt x="128" y="282"/>
                    </a:lnTo>
                    <a:lnTo>
                      <a:pt x="124" y="278"/>
                    </a:lnTo>
                    <a:lnTo>
                      <a:pt x="120" y="278"/>
                    </a:lnTo>
                    <a:lnTo>
                      <a:pt x="120" y="274"/>
                    </a:lnTo>
                    <a:lnTo>
                      <a:pt x="124" y="272"/>
                    </a:lnTo>
                    <a:lnTo>
                      <a:pt x="128" y="260"/>
                    </a:lnTo>
                    <a:lnTo>
                      <a:pt x="128" y="258"/>
                    </a:lnTo>
                    <a:lnTo>
                      <a:pt x="124" y="258"/>
                    </a:lnTo>
                    <a:lnTo>
                      <a:pt x="120" y="258"/>
                    </a:lnTo>
                    <a:lnTo>
                      <a:pt x="120" y="254"/>
                    </a:lnTo>
                    <a:lnTo>
                      <a:pt x="116" y="254"/>
                    </a:lnTo>
                    <a:lnTo>
                      <a:pt x="112" y="254"/>
                    </a:lnTo>
                    <a:lnTo>
                      <a:pt x="108" y="254"/>
                    </a:lnTo>
                    <a:lnTo>
                      <a:pt x="104" y="254"/>
                    </a:lnTo>
                    <a:lnTo>
                      <a:pt x="104" y="250"/>
                    </a:lnTo>
                    <a:lnTo>
                      <a:pt x="102" y="254"/>
                    </a:lnTo>
                    <a:lnTo>
                      <a:pt x="102" y="258"/>
                    </a:lnTo>
                    <a:lnTo>
                      <a:pt x="98" y="258"/>
                    </a:lnTo>
                    <a:lnTo>
                      <a:pt x="94" y="258"/>
                    </a:lnTo>
                    <a:lnTo>
                      <a:pt x="90" y="258"/>
                    </a:lnTo>
                    <a:lnTo>
                      <a:pt x="86" y="258"/>
                    </a:lnTo>
                    <a:lnTo>
                      <a:pt x="86" y="254"/>
                    </a:lnTo>
                    <a:lnTo>
                      <a:pt x="86" y="258"/>
                    </a:lnTo>
                    <a:lnTo>
                      <a:pt x="86" y="254"/>
                    </a:lnTo>
                    <a:lnTo>
                      <a:pt x="82" y="254"/>
                    </a:lnTo>
                    <a:lnTo>
                      <a:pt x="86" y="254"/>
                    </a:lnTo>
                    <a:lnTo>
                      <a:pt x="86" y="250"/>
                    </a:lnTo>
                    <a:lnTo>
                      <a:pt x="86" y="246"/>
                    </a:lnTo>
                    <a:lnTo>
                      <a:pt x="82" y="246"/>
                    </a:lnTo>
                    <a:lnTo>
                      <a:pt x="78" y="246"/>
                    </a:lnTo>
                    <a:lnTo>
                      <a:pt x="78" y="242"/>
                    </a:lnTo>
                    <a:lnTo>
                      <a:pt x="78" y="238"/>
                    </a:lnTo>
                    <a:lnTo>
                      <a:pt x="74" y="234"/>
                    </a:lnTo>
                    <a:lnTo>
                      <a:pt x="72" y="232"/>
                    </a:lnTo>
                    <a:lnTo>
                      <a:pt x="68" y="232"/>
                    </a:lnTo>
                    <a:lnTo>
                      <a:pt x="68" y="228"/>
                    </a:lnTo>
                    <a:lnTo>
                      <a:pt x="68" y="224"/>
                    </a:lnTo>
                    <a:lnTo>
                      <a:pt x="64" y="220"/>
                    </a:lnTo>
                    <a:lnTo>
                      <a:pt x="60" y="220"/>
                    </a:lnTo>
                    <a:lnTo>
                      <a:pt x="60" y="216"/>
                    </a:lnTo>
                    <a:lnTo>
                      <a:pt x="60" y="220"/>
                    </a:lnTo>
                    <a:lnTo>
                      <a:pt x="60" y="216"/>
                    </a:lnTo>
                    <a:lnTo>
                      <a:pt x="56" y="216"/>
                    </a:lnTo>
                    <a:lnTo>
                      <a:pt x="52" y="216"/>
                    </a:lnTo>
                    <a:lnTo>
                      <a:pt x="48" y="216"/>
                    </a:lnTo>
                    <a:lnTo>
                      <a:pt x="48" y="212"/>
                    </a:lnTo>
                    <a:lnTo>
                      <a:pt x="46" y="212"/>
                    </a:lnTo>
                    <a:lnTo>
                      <a:pt x="46" y="208"/>
                    </a:lnTo>
                    <a:lnTo>
                      <a:pt x="42" y="208"/>
                    </a:lnTo>
                    <a:lnTo>
                      <a:pt x="38" y="208"/>
                    </a:lnTo>
                    <a:lnTo>
                      <a:pt x="34" y="208"/>
                    </a:lnTo>
                    <a:lnTo>
                      <a:pt x="30" y="208"/>
                    </a:lnTo>
                    <a:lnTo>
                      <a:pt x="26" y="208"/>
                    </a:lnTo>
                    <a:lnTo>
                      <a:pt x="22" y="208"/>
                    </a:lnTo>
                    <a:lnTo>
                      <a:pt x="22" y="206"/>
                    </a:lnTo>
                    <a:lnTo>
                      <a:pt x="22" y="202"/>
                    </a:lnTo>
                    <a:lnTo>
                      <a:pt x="18" y="202"/>
                    </a:lnTo>
                    <a:lnTo>
                      <a:pt x="16" y="202"/>
                    </a:lnTo>
                    <a:lnTo>
                      <a:pt x="16" y="198"/>
                    </a:lnTo>
                    <a:lnTo>
                      <a:pt x="12" y="198"/>
                    </a:lnTo>
                    <a:lnTo>
                      <a:pt x="8" y="194"/>
                    </a:lnTo>
                    <a:lnTo>
                      <a:pt x="4" y="194"/>
                    </a:lnTo>
                    <a:lnTo>
                      <a:pt x="4" y="190"/>
                    </a:lnTo>
                    <a:lnTo>
                      <a:pt x="4" y="186"/>
                    </a:lnTo>
                    <a:lnTo>
                      <a:pt x="0" y="186"/>
                    </a:lnTo>
                    <a:lnTo>
                      <a:pt x="0" y="182"/>
                    </a:lnTo>
                    <a:lnTo>
                      <a:pt x="4" y="182"/>
                    </a:lnTo>
                    <a:lnTo>
                      <a:pt x="8" y="182"/>
                    </a:lnTo>
                    <a:lnTo>
                      <a:pt x="8" y="178"/>
                    </a:lnTo>
                    <a:lnTo>
                      <a:pt x="4" y="178"/>
                    </a:lnTo>
                    <a:lnTo>
                      <a:pt x="4" y="176"/>
                    </a:lnTo>
                    <a:lnTo>
                      <a:pt x="8" y="176"/>
                    </a:lnTo>
                    <a:lnTo>
                      <a:pt x="8" y="172"/>
                    </a:lnTo>
                    <a:lnTo>
                      <a:pt x="8" y="176"/>
                    </a:lnTo>
                    <a:lnTo>
                      <a:pt x="8" y="172"/>
                    </a:lnTo>
                    <a:lnTo>
                      <a:pt x="12" y="172"/>
                    </a:lnTo>
                    <a:lnTo>
                      <a:pt x="16" y="172"/>
                    </a:lnTo>
                    <a:lnTo>
                      <a:pt x="16" y="168"/>
                    </a:lnTo>
                    <a:lnTo>
                      <a:pt x="16" y="172"/>
                    </a:lnTo>
                    <a:lnTo>
                      <a:pt x="18" y="172"/>
                    </a:lnTo>
                    <a:lnTo>
                      <a:pt x="18" y="168"/>
                    </a:lnTo>
                    <a:lnTo>
                      <a:pt x="18" y="164"/>
                    </a:lnTo>
                    <a:lnTo>
                      <a:pt x="22" y="164"/>
                    </a:lnTo>
                    <a:lnTo>
                      <a:pt x="22" y="160"/>
                    </a:lnTo>
                    <a:lnTo>
                      <a:pt x="22" y="156"/>
                    </a:lnTo>
                    <a:lnTo>
                      <a:pt x="26" y="152"/>
                    </a:lnTo>
                    <a:lnTo>
                      <a:pt x="26" y="150"/>
                    </a:lnTo>
                    <a:lnTo>
                      <a:pt x="30" y="150"/>
                    </a:lnTo>
                    <a:lnTo>
                      <a:pt x="26" y="150"/>
                    </a:lnTo>
                    <a:lnTo>
                      <a:pt x="26" y="146"/>
                    </a:lnTo>
                    <a:lnTo>
                      <a:pt x="22" y="146"/>
                    </a:lnTo>
                    <a:lnTo>
                      <a:pt x="22" y="150"/>
                    </a:lnTo>
                    <a:lnTo>
                      <a:pt x="22" y="146"/>
                    </a:lnTo>
                    <a:lnTo>
                      <a:pt x="22" y="142"/>
                    </a:lnTo>
                    <a:lnTo>
                      <a:pt x="26" y="142"/>
                    </a:lnTo>
                    <a:lnTo>
                      <a:pt x="22" y="142"/>
                    </a:lnTo>
                    <a:lnTo>
                      <a:pt x="22" y="138"/>
                    </a:lnTo>
                    <a:lnTo>
                      <a:pt x="26" y="138"/>
                    </a:lnTo>
                    <a:lnTo>
                      <a:pt x="26" y="134"/>
                    </a:lnTo>
                    <a:lnTo>
                      <a:pt x="26" y="130"/>
                    </a:lnTo>
                    <a:lnTo>
                      <a:pt x="22" y="130"/>
                    </a:lnTo>
                    <a:lnTo>
                      <a:pt x="22" y="126"/>
                    </a:lnTo>
                    <a:lnTo>
                      <a:pt x="22" y="124"/>
                    </a:lnTo>
                    <a:lnTo>
                      <a:pt x="22" y="120"/>
                    </a:lnTo>
                    <a:lnTo>
                      <a:pt x="26" y="120"/>
                    </a:lnTo>
                    <a:lnTo>
                      <a:pt x="26" y="116"/>
                    </a:lnTo>
                    <a:lnTo>
                      <a:pt x="26" y="112"/>
                    </a:lnTo>
                    <a:lnTo>
                      <a:pt x="22" y="112"/>
                    </a:lnTo>
                    <a:lnTo>
                      <a:pt x="22" y="108"/>
                    </a:lnTo>
                    <a:lnTo>
                      <a:pt x="22" y="104"/>
                    </a:lnTo>
                    <a:lnTo>
                      <a:pt x="26" y="100"/>
                    </a:lnTo>
                    <a:lnTo>
                      <a:pt x="22" y="100"/>
                    </a:lnTo>
                    <a:lnTo>
                      <a:pt x="18" y="96"/>
                    </a:lnTo>
                    <a:lnTo>
                      <a:pt x="18" y="94"/>
                    </a:lnTo>
                    <a:lnTo>
                      <a:pt x="16" y="90"/>
                    </a:lnTo>
                    <a:lnTo>
                      <a:pt x="18" y="86"/>
                    </a:lnTo>
                    <a:lnTo>
                      <a:pt x="18" y="82"/>
                    </a:lnTo>
                    <a:lnTo>
                      <a:pt x="18" y="86"/>
                    </a:lnTo>
                    <a:lnTo>
                      <a:pt x="22" y="86"/>
                    </a:lnTo>
                    <a:lnTo>
                      <a:pt x="26" y="82"/>
                    </a:lnTo>
                    <a:lnTo>
                      <a:pt x="22" y="82"/>
                    </a:lnTo>
                    <a:lnTo>
                      <a:pt x="26" y="78"/>
                    </a:lnTo>
                    <a:lnTo>
                      <a:pt x="26" y="74"/>
                    </a:lnTo>
                    <a:lnTo>
                      <a:pt x="22" y="74"/>
                    </a:lnTo>
                    <a:lnTo>
                      <a:pt x="22" y="70"/>
                    </a:lnTo>
                    <a:lnTo>
                      <a:pt x="22" y="68"/>
                    </a:lnTo>
                    <a:lnTo>
                      <a:pt x="26" y="68"/>
                    </a:lnTo>
                    <a:lnTo>
                      <a:pt x="26" y="70"/>
                    </a:lnTo>
                    <a:lnTo>
                      <a:pt x="30" y="74"/>
                    </a:lnTo>
                    <a:lnTo>
                      <a:pt x="30" y="78"/>
                    </a:lnTo>
                    <a:lnTo>
                      <a:pt x="34" y="78"/>
                    </a:lnTo>
                    <a:lnTo>
                      <a:pt x="34" y="74"/>
                    </a:lnTo>
                    <a:lnTo>
                      <a:pt x="34" y="70"/>
                    </a:lnTo>
                    <a:lnTo>
                      <a:pt x="30" y="70"/>
                    </a:lnTo>
                    <a:lnTo>
                      <a:pt x="30" y="68"/>
                    </a:lnTo>
                    <a:lnTo>
                      <a:pt x="34" y="68"/>
                    </a:lnTo>
                    <a:lnTo>
                      <a:pt x="38" y="64"/>
                    </a:lnTo>
                    <a:lnTo>
                      <a:pt x="38" y="60"/>
                    </a:lnTo>
                    <a:lnTo>
                      <a:pt x="42" y="60"/>
                    </a:lnTo>
                    <a:lnTo>
                      <a:pt x="42" y="56"/>
                    </a:lnTo>
                    <a:lnTo>
                      <a:pt x="46" y="52"/>
                    </a:lnTo>
                    <a:lnTo>
                      <a:pt x="48" y="52"/>
                    </a:lnTo>
                    <a:lnTo>
                      <a:pt x="48" y="48"/>
                    </a:lnTo>
                    <a:lnTo>
                      <a:pt x="48" y="44"/>
                    </a:lnTo>
                    <a:lnTo>
                      <a:pt x="48" y="42"/>
                    </a:lnTo>
                    <a:lnTo>
                      <a:pt x="48" y="38"/>
                    </a:lnTo>
                    <a:lnTo>
                      <a:pt x="52" y="38"/>
                    </a:lnTo>
                    <a:lnTo>
                      <a:pt x="52" y="34"/>
                    </a:lnTo>
                    <a:lnTo>
                      <a:pt x="48" y="34"/>
                    </a:lnTo>
                    <a:lnTo>
                      <a:pt x="52" y="34"/>
                    </a:lnTo>
                    <a:lnTo>
                      <a:pt x="52" y="30"/>
                    </a:lnTo>
                    <a:lnTo>
                      <a:pt x="56" y="30"/>
                    </a:lnTo>
                    <a:lnTo>
                      <a:pt x="52" y="30"/>
                    </a:lnTo>
                    <a:lnTo>
                      <a:pt x="56" y="30"/>
                    </a:lnTo>
                    <a:lnTo>
                      <a:pt x="56" y="26"/>
                    </a:lnTo>
                    <a:lnTo>
                      <a:pt x="60" y="26"/>
                    </a:lnTo>
                    <a:lnTo>
                      <a:pt x="60" y="22"/>
                    </a:lnTo>
                    <a:lnTo>
                      <a:pt x="60" y="22"/>
                    </a:lnTo>
                    <a:lnTo>
                      <a:pt x="60" y="22"/>
                    </a:lnTo>
                    <a:close/>
                    <a:moveTo>
                      <a:pt x="22" y="142"/>
                    </a:moveTo>
                    <a:lnTo>
                      <a:pt x="26" y="142"/>
                    </a:lnTo>
                    <a:lnTo>
                      <a:pt x="22" y="142"/>
                    </a:lnTo>
                    <a:lnTo>
                      <a:pt x="22" y="142"/>
                    </a:lnTo>
                    <a:lnTo>
                      <a:pt x="22" y="142"/>
                    </a:lnTo>
                    <a:close/>
                    <a:moveTo>
                      <a:pt x="16" y="172"/>
                    </a:moveTo>
                    <a:lnTo>
                      <a:pt x="12" y="172"/>
                    </a:lnTo>
                    <a:lnTo>
                      <a:pt x="12" y="168"/>
                    </a:lnTo>
                    <a:lnTo>
                      <a:pt x="16" y="172"/>
                    </a:lnTo>
                    <a:lnTo>
                      <a:pt x="16" y="172"/>
                    </a:lnTo>
                    <a:lnTo>
                      <a:pt x="16" y="1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5" name="Freeform 182">
                <a:extLst>
                  <a:ext uri="{FF2B5EF4-FFF2-40B4-BE49-F238E27FC236}">
                    <a16:creationId xmlns:a16="http://schemas.microsoft.com/office/drawing/2014/main" id="{26AE7F00-25AC-4C18-841B-FA938302CFA8}"/>
                  </a:ext>
                </a:extLst>
              </p:cNvPr>
              <p:cNvSpPr>
                <a:spLocks noEditPoints="1"/>
              </p:cNvSpPr>
              <p:nvPr/>
            </p:nvSpPr>
            <p:spPr bwMode="auto">
              <a:xfrm>
                <a:off x="2096441" y="9984054"/>
                <a:ext cx="407764" cy="188199"/>
              </a:xfrm>
              <a:custGeom>
                <a:avLst/>
                <a:gdLst>
                  <a:gd name="T0" fmla="*/ 166 w 234"/>
                  <a:gd name="T1" fmla="*/ 100 h 108"/>
                  <a:gd name="T2" fmla="*/ 164 w 234"/>
                  <a:gd name="T3" fmla="*/ 100 h 108"/>
                  <a:gd name="T4" fmla="*/ 160 w 234"/>
                  <a:gd name="T5" fmla="*/ 92 h 108"/>
                  <a:gd name="T6" fmla="*/ 160 w 234"/>
                  <a:gd name="T7" fmla="*/ 82 h 108"/>
                  <a:gd name="T8" fmla="*/ 166 w 234"/>
                  <a:gd name="T9" fmla="*/ 78 h 108"/>
                  <a:gd name="T10" fmla="*/ 166 w 234"/>
                  <a:gd name="T11" fmla="*/ 68 h 108"/>
                  <a:gd name="T12" fmla="*/ 166 w 234"/>
                  <a:gd name="T13" fmla="*/ 64 h 108"/>
                  <a:gd name="T14" fmla="*/ 164 w 234"/>
                  <a:gd name="T15" fmla="*/ 64 h 108"/>
                  <a:gd name="T16" fmla="*/ 164 w 234"/>
                  <a:gd name="T17" fmla="*/ 68 h 108"/>
                  <a:gd name="T18" fmla="*/ 156 w 234"/>
                  <a:gd name="T19" fmla="*/ 68 h 108"/>
                  <a:gd name="T20" fmla="*/ 152 w 234"/>
                  <a:gd name="T21" fmla="*/ 60 h 108"/>
                  <a:gd name="T22" fmla="*/ 152 w 234"/>
                  <a:gd name="T23" fmla="*/ 56 h 108"/>
                  <a:gd name="T24" fmla="*/ 156 w 234"/>
                  <a:gd name="T25" fmla="*/ 48 h 108"/>
                  <a:gd name="T26" fmla="*/ 156 w 234"/>
                  <a:gd name="T27" fmla="*/ 42 h 108"/>
                  <a:gd name="T28" fmla="*/ 160 w 234"/>
                  <a:gd name="T29" fmla="*/ 34 h 108"/>
                  <a:gd name="T30" fmla="*/ 164 w 234"/>
                  <a:gd name="T31" fmla="*/ 26 h 108"/>
                  <a:gd name="T32" fmla="*/ 164 w 234"/>
                  <a:gd name="T33" fmla="*/ 16 h 108"/>
                  <a:gd name="T34" fmla="*/ 166 w 234"/>
                  <a:gd name="T35" fmla="*/ 8 h 108"/>
                  <a:gd name="T36" fmla="*/ 178 w 234"/>
                  <a:gd name="T37" fmla="*/ 4 h 108"/>
                  <a:gd name="T38" fmla="*/ 182 w 234"/>
                  <a:gd name="T39" fmla="*/ 4 h 108"/>
                  <a:gd name="T40" fmla="*/ 192 w 234"/>
                  <a:gd name="T41" fmla="*/ 8 h 108"/>
                  <a:gd name="T42" fmla="*/ 200 w 234"/>
                  <a:gd name="T43" fmla="*/ 12 h 108"/>
                  <a:gd name="T44" fmla="*/ 204 w 234"/>
                  <a:gd name="T45" fmla="*/ 18 h 108"/>
                  <a:gd name="T46" fmla="*/ 216 w 234"/>
                  <a:gd name="T47" fmla="*/ 18 h 108"/>
                  <a:gd name="T48" fmla="*/ 222 w 234"/>
                  <a:gd name="T49" fmla="*/ 22 h 108"/>
                  <a:gd name="T50" fmla="*/ 230 w 234"/>
                  <a:gd name="T51" fmla="*/ 26 h 108"/>
                  <a:gd name="T52" fmla="*/ 230 w 234"/>
                  <a:gd name="T53" fmla="*/ 34 h 108"/>
                  <a:gd name="T54" fmla="*/ 230 w 234"/>
                  <a:gd name="T55" fmla="*/ 42 h 108"/>
                  <a:gd name="T56" fmla="*/ 226 w 234"/>
                  <a:gd name="T57" fmla="*/ 52 h 108"/>
                  <a:gd name="T58" fmla="*/ 220 w 234"/>
                  <a:gd name="T59" fmla="*/ 60 h 108"/>
                  <a:gd name="T60" fmla="*/ 208 w 234"/>
                  <a:gd name="T61" fmla="*/ 72 h 108"/>
                  <a:gd name="T62" fmla="*/ 196 w 234"/>
                  <a:gd name="T63" fmla="*/ 74 h 108"/>
                  <a:gd name="T64" fmla="*/ 192 w 234"/>
                  <a:gd name="T65" fmla="*/ 82 h 108"/>
                  <a:gd name="T66" fmla="*/ 190 w 234"/>
                  <a:gd name="T67" fmla="*/ 82 h 108"/>
                  <a:gd name="T68" fmla="*/ 186 w 234"/>
                  <a:gd name="T69" fmla="*/ 88 h 108"/>
                  <a:gd name="T70" fmla="*/ 182 w 234"/>
                  <a:gd name="T71" fmla="*/ 96 h 108"/>
                  <a:gd name="T72" fmla="*/ 182 w 234"/>
                  <a:gd name="T73" fmla="*/ 100 h 108"/>
                  <a:gd name="T74" fmla="*/ 174 w 234"/>
                  <a:gd name="T75" fmla="*/ 108 h 108"/>
                  <a:gd name="T76" fmla="*/ 170 w 234"/>
                  <a:gd name="T77" fmla="*/ 104 h 108"/>
                  <a:gd name="T78" fmla="*/ 14 w 234"/>
                  <a:gd name="T79" fmla="*/ 38 h 108"/>
                  <a:gd name="T80" fmla="*/ 22 w 234"/>
                  <a:gd name="T81" fmla="*/ 34 h 108"/>
                  <a:gd name="T82" fmla="*/ 18 w 234"/>
                  <a:gd name="T83" fmla="*/ 38 h 108"/>
                  <a:gd name="T84" fmla="*/ 4 w 234"/>
                  <a:gd name="T85" fmla="*/ 42 h 108"/>
                  <a:gd name="T86" fmla="*/ 8 w 234"/>
                  <a:gd name="T87" fmla="*/ 34 h 108"/>
                  <a:gd name="T88" fmla="*/ 0 w 234"/>
                  <a:gd name="T89" fmla="*/ 26 h 108"/>
                  <a:gd name="T90" fmla="*/ 8 w 234"/>
                  <a:gd name="T91" fmla="*/ 22 h 108"/>
                  <a:gd name="T92" fmla="*/ 10 w 234"/>
                  <a:gd name="T93" fmla="*/ 30 h 108"/>
                  <a:gd name="T94" fmla="*/ 10 w 234"/>
                  <a:gd name="T95" fmla="*/ 42 h 108"/>
                  <a:gd name="T96" fmla="*/ 8 w 234"/>
                  <a:gd name="T97" fmla="*/ 42 h 108"/>
                  <a:gd name="T98" fmla="*/ 10 w 234"/>
                  <a:gd name="T99" fmla="*/ 26 h 108"/>
                  <a:gd name="T100" fmla="*/ 14 w 234"/>
                  <a:gd name="T101" fmla="*/ 30 h 108"/>
                  <a:gd name="T102" fmla="*/ 0 w 234"/>
                  <a:gd name="T103" fmla="*/ 34 h 108"/>
                  <a:gd name="T104" fmla="*/ 4 w 234"/>
                  <a:gd name="T105" fmla="*/ 34 h 108"/>
                  <a:gd name="T106" fmla="*/ 30 w 234"/>
                  <a:gd name="T107" fmla="*/ 42 h 108"/>
                  <a:gd name="T108" fmla="*/ 34 w 234"/>
                  <a:gd name="T109" fmla="*/ 42 h 108"/>
                  <a:gd name="T110" fmla="*/ 30 w 234"/>
                  <a:gd name="T111" fmla="*/ 42 h 108"/>
                  <a:gd name="T112" fmla="*/ 18 w 234"/>
                  <a:gd name="T113" fmla="*/ 46 h 108"/>
                  <a:gd name="T114" fmla="*/ 18 w 234"/>
                  <a:gd name="T115" fmla="*/ 48 h 108"/>
                  <a:gd name="T116" fmla="*/ 160 w 234"/>
                  <a:gd name="T117" fmla="*/ 72 h 108"/>
                  <a:gd name="T118" fmla="*/ 164 w 234"/>
                  <a:gd name="T119"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8">
                    <a:moveTo>
                      <a:pt x="170" y="104"/>
                    </a:moveTo>
                    <a:lnTo>
                      <a:pt x="170" y="100"/>
                    </a:lnTo>
                    <a:lnTo>
                      <a:pt x="166" y="100"/>
                    </a:lnTo>
                    <a:lnTo>
                      <a:pt x="164" y="100"/>
                    </a:lnTo>
                    <a:lnTo>
                      <a:pt x="164" y="96"/>
                    </a:lnTo>
                    <a:lnTo>
                      <a:pt x="164" y="100"/>
                    </a:lnTo>
                    <a:lnTo>
                      <a:pt x="160" y="100"/>
                    </a:lnTo>
                    <a:lnTo>
                      <a:pt x="160" y="96"/>
                    </a:lnTo>
                    <a:lnTo>
                      <a:pt x="160" y="92"/>
                    </a:lnTo>
                    <a:lnTo>
                      <a:pt x="164" y="88"/>
                    </a:lnTo>
                    <a:lnTo>
                      <a:pt x="164" y="86"/>
                    </a:lnTo>
                    <a:lnTo>
                      <a:pt x="160" y="82"/>
                    </a:lnTo>
                    <a:lnTo>
                      <a:pt x="164" y="82"/>
                    </a:lnTo>
                    <a:lnTo>
                      <a:pt x="164" y="78"/>
                    </a:lnTo>
                    <a:lnTo>
                      <a:pt x="166" y="78"/>
                    </a:lnTo>
                    <a:lnTo>
                      <a:pt x="166" y="74"/>
                    </a:lnTo>
                    <a:lnTo>
                      <a:pt x="166" y="72"/>
                    </a:lnTo>
                    <a:lnTo>
                      <a:pt x="166" y="68"/>
                    </a:lnTo>
                    <a:lnTo>
                      <a:pt x="166" y="64"/>
                    </a:lnTo>
                    <a:lnTo>
                      <a:pt x="166" y="60"/>
                    </a:lnTo>
                    <a:lnTo>
                      <a:pt x="166" y="64"/>
                    </a:lnTo>
                    <a:lnTo>
                      <a:pt x="166" y="68"/>
                    </a:lnTo>
                    <a:lnTo>
                      <a:pt x="164" y="68"/>
                    </a:lnTo>
                    <a:lnTo>
                      <a:pt x="164" y="64"/>
                    </a:lnTo>
                    <a:lnTo>
                      <a:pt x="166" y="64"/>
                    </a:lnTo>
                    <a:lnTo>
                      <a:pt x="164" y="64"/>
                    </a:lnTo>
                    <a:lnTo>
                      <a:pt x="164" y="68"/>
                    </a:lnTo>
                    <a:lnTo>
                      <a:pt x="164" y="72"/>
                    </a:lnTo>
                    <a:lnTo>
                      <a:pt x="160" y="72"/>
                    </a:lnTo>
                    <a:lnTo>
                      <a:pt x="156" y="68"/>
                    </a:lnTo>
                    <a:lnTo>
                      <a:pt x="156" y="64"/>
                    </a:lnTo>
                    <a:lnTo>
                      <a:pt x="152" y="64"/>
                    </a:lnTo>
                    <a:lnTo>
                      <a:pt x="152" y="60"/>
                    </a:lnTo>
                    <a:lnTo>
                      <a:pt x="156" y="60"/>
                    </a:lnTo>
                    <a:lnTo>
                      <a:pt x="156" y="56"/>
                    </a:lnTo>
                    <a:lnTo>
                      <a:pt x="152" y="56"/>
                    </a:lnTo>
                    <a:lnTo>
                      <a:pt x="152" y="52"/>
                    </a:lnTo>
                    <a:lnTo>
                      <a:pt x="152" y="48"/>
                    </a:lnTo>
                    <a:lnTo>
                      <a:pt x="156" y="48"/>
                    </a:lnTo>
                    <a:lnTo>
                      <a:pt x="152" y="46"/>
                    </a:lnTo>
                    <a:lnTo>
                      <a:pt x="152" y="42"/>
                    </a:lnTo>
                    <a:lnTo>
                      <a:pt x="156" y="42"/>
                    </a:lnTo>
                    <a:lnTo>
                      <a:pt x="156" y="38"/>
                    </a:lnTo>
                    <a:lnTo>
                      <a:pt x="160" y="38"/>
                    </a:lnTo>
                    <a:lnTo>
                      <a:pt x="160" y="34"/>
                    </a:lnTo>
                    <a:lnTo>
                      <a:pt x="160" y="30"/>
                    </a:lnTo>
                    <a:lnTo>
                      <a:pt x="160" y="26"/>
                    </a:lnTo>
                    <a:lnTo>
                      <a:pt x="164" y="26"/>
                    </a:lnTo>
                    <a:lnTo>
                      <a:pt x="164" y="22"/>
                    </a:lnTo>
                    <a:lnTo>
                      <a:pt x="164" y="18"/>
                    </a:lnTo>
                    <a:lnTo>
                      <a:pt x="164" y="16"/>
                    </a:lnTo>
                    <a:lnTo>
                      <a:pt x="164" y="12"/>
                    </a:lnTo>
                    <a:lnTo>
                      <a:pt x="166" y="12"/>
                    </a:lnTo>
                    <a:lnTo>
                      <a:pt x="166" y="8"/>
                    </a:lnTo>
                    <a:lnTo>
                      <a:pt x="170" y="8"/>
                    </a:lnTo>
                    <a:lnTo>
                      <a:pt x="174" y="8"/>
                    </a:lnTo>
                    <a:lnTo>
                      <a:pt x="178" y="4"/>
                    </a:lnTo>
                    <a:lnTo>
                      <a:pt x="182" y="4"/>
                    </a:lnTo>
                    <a:lnTo>
                      <a:pt x="182" y="0"/>
                    </a:lnTo>
                    <a:lnTo>
                      <a:pt x="182" y="4"/>
                    </a:lnTo>
                    <a:lnTo>
                      <a:pt x="186" y="4"/>
                    </a:lnTo>
                    <a:lnTo>
                      <a:pt x="190" y="8"/>
                    </a:lnTo>
                    <a:lnTo>
                      <a:pt x="192" y="8"/>
                    </a:lnTo>
                    <a:lnTo>
                      <a:pt x="192" y="12"/>
                    </a:lnTo>
                    <a:lnTo>
                      <a:pt x="196" y="12"/>
                    </a:lnTo>
                    <a:lnTo>
                      <a:pt x="200" y="12"/>
                    </a:lnTo>
                    <a:lnTo>
                      <a:pt x="200" y="16"/>
                    </a:lnTo>
                    <a:lnTo>
                      <a:pt x="200" y="18"/>
                    </a:lnTo>
                    <a:lnTo>
                      <a:pt x="204" y="18"/>
                    </a:lnTo>
                    <a:lnTo>
                      <a:pt x="208" y="18"/>
                    </a:lnTo>
                    <a:lnTo>
                      <a:pt x="212" y="18"/>
                    </a:lnTo>
                    <a:lnTo>
                      <a:pt x="216" y="18"/>
                    </a:lnTo>
                    <a:lnTo>
                      <a:pt x="220" y="18"/>
                    </a:lnTo>
                    <a:lnTo>
                      <a:pt x="222" y="18"/>
                    </a:lnTo>
                    <a:lnTo>
                      <a:pt x="222" y="22"/>
                    </a:lnTo>
                    <a:lnTo>
                      <a:pt x="226" y="22"/>
                    </a:lnTo>
                    <a:lnTo>
                      <a:pt x="226" y="26"/>
                    </a:lnTo>
                    <a:lnTo>
                      <a:pt x="230" y="26"/>
                    </a:lnTo>
                    <a:lnTo>
                      <a:pt x="226" y="26"/>
                    </a:lnTo>
                    <a:lnTo>
                      <a:pt x="230" y="30"/>
                    </a:lnTo>
                    <a:lnTo>
                      <a:pt x="230" y="34"/>
                    </a:lnTo>
                    <a:lnTo>
                      <a:pt x="230" y="38"/>
                    </a:lnTo>
                    <a:lnTo>
                      <a:pt x="234" y="42"/>
                    </a:lnTo>
                    <a:lnTo>
                      <a:pt x="230" y="42"/>
                    </a:lnTo>
                    <a:lnTo>
                      <a:pt x="230" y="46"/>
                    </a:lnTo>
                    <a:lnTo>
                      <a:pt x="226" y="48"/>
                    </a:lnTo>
                    <a:lnTo>
                      <a:pt x="226" y="52"/>
                    </a:lnTo>
                    <a:lnTo>
                      <a:pt x="222" y="56"/>
                    </a:lnTo>
                    <a:lnTo>
                      <a:pt x="222" y="60"/>
                    </a:lnTo>
                    <a:lnTo>
                      <a:pt x="220" y="60"/>
                    </a:lnTo>
                    <a:lnTo>
                      <a:pt x="216" y="64"/>
                    </a:lnTo>
                    <a:lnTo>
                      <a:pt x="212" y="68"/>
                    </a:lnTo>
                    <a:lnTo>
                      <a:pt x="208" y="72"/>
                    </a:lnTo>
                    <a:lnTo>
                      <a:pt x="204" y="72"/>
                    </a:lnTo>
                    <a:lnTo>
                      <a:pt x="200" y="74"/>
                    </a:lnTo>
                    <a:lnTo>
                      <a:pt x="196" y="74"/>
                    </a:lnTo>
                    <a:lnTo>
                      <a:pt x="192" y="74"/>
                    </a:lnTo>
                    <a:lnTo>
                      <a:pt x="192" y="78"/>
                    </a:lnTo>
                    <a:lnTo>
                      <a:pt x="192" y="82"/>
                    </a:lnTo>
                    <a:lnTo>
                      <a:pt x="190" y="82"/>
                    </a:lnTo>
                    <a:lnTo>
                      <a:pt x="190" y="86"/>
                    </a:lnTo>
                    <a:lnTo>
                      <a:pt x="190" y="82"/>
                    </a:lnTo>
                    <a:lnTo>
                      <a:pt x="190" y="86"/>
                    </a:lnTo>
                    <a:lnTo>
                      <a:pt x="190" y="88"/>
                    </a:lnTo>
                    <a:lnTo>
                      <a:pt x="186" y="88"/>
                    </a:lnTo>
                    <a:lnTo>
                      <a:pt x="186" y="92"/>
                    </a:lnTo>
                    <a:lnTo>
                      <a:pt x="186" y="96"/>
                    </a:lnTo>
                    <a:lnTo>
                      <a:pt x="182" y="96"/>
                    </a:lnTo>
                    <a:lnTo>
                      <a:pt x="182" y="100"/>
                    </a:lnTo>
                    <a:lnTo>
                      <a:pt x="186" y="100"/>
                    </a:lnTo>
                    <a:lnTo>
                      <a:pt x="182" y="100"/>
                    </a:lnTo>
                    <a:lnTo>
                      <a:pt x="182" y="104"/>
                    </a:lnTo>
                    <a:lnTo>
                      <a:pt x="178" y="108"/>
                    </a:lnTo>
                    <a:lnTo>
                      <a:pt x="174" y="108"/>
                    </a:lnTo>
                    <a:lnTo>
                      <a:pt x="174" y="104"/>
                    </a:lnTo>
                    <a:lnTo>
                      <a:pt x="170" y="104"/>
                    </a:lnTo>
                    <a:lnTo>
                      <a:pt x="170" y="104"/>
                    </a:lnTo>
                    <a:lnTo>
                      <a:pt x="170" y="104"/>
                    </a:lnTo>
                    <a:close/>
                    <a:moveTo>
                      <a:pt x="18" y="38"/>
                    </a:moveTo>
                    <a:lnTo>
                      <a:pt x="14" y="38"/>
                    </a:lnTo>
                    <a:lnTo>
                      <a:pt x="14" y="34"/>
                    </a:lnTo>
                    <a:lnTo>
                      <a:pt x="18" y="34"/>
                    </a:lnTo>
                    <a:lnTo>
                      <a:pt x="22" y="34"/>
                    </a:lnTo>
                    <a:lnTo>
                      <a:pt x="22" y="38"/>
                    </a:lnTo>
                    <a:lnTo>
                      <a:pt x="18" y="38"/>
                    </a:lnTo>
                    <a:lnTo>
                      <a:pt x="18" y="38"/>
                    </a:lnTo>
                    <a:lnTo>
                      <a:pt x="18" y="38"/>
                    </a:lnTo>
                    <a:close/>
                    <a:moveTo>
                      <a:pt x="8" y="42"/>
                    </a:moveTo>
                    <a:lnTo>
                      <a:pt x="4" y="42"/>
                    </a:lnTo>
                    <a:lnTo>
                      <a:pt x="4" y="38"/>
                    </a:lnTo>
                    <a:lnTo>
                      <a:pt x="8" y="38"/>
                    </a:lnTo>
                    <a:lnTo>
                      <a:pt x="8" y="34"/>
                    </a:lnTo>
                    <a:lnTo>
                      <a:pt x="4" y="30"/>
                    </a:lnTo>
                    <a:lnTo>
                      <a:pt x="4" y="26"/>
                    </a:lnTo>
                    <a:lnTo>
                      <a:pt x="0" y="26"/>
                    </a:lnTo>
                    <a:lnTo>
                      <a:pt x="0" y="22"/>
                    </a:lnTo>
                    <a:lnTo>
                      <a:pt x="4" y="22"/>
                    </a:lnTo>
                    <a:lnTo>
                      <a:pt x="8" y="22"/>
                    </a:lnTo>
                    <a:lnTo>
                      <a:pt x="8" y="26"/>
                    </a:lnTo>
                    <a:lnTo>
                      <a:pt x="8" y="30"/>
                    </a:lnTo>
                    <a:lnTo>
                      <a:pt x="10" y="30"/>
                    </a:lnTo>
                    <a:lnTo>
                      <a:pt x="10" y="34"/>
                    </a:lnTo>
                    <a:lnTo>
                      <a:pt x="10" y="38"/>
                    </a:lnTo>
                    <a:lnTo>
                      <a:pt x="10" y="42"/>
                    </a:lnTo>
                    <a:lnTo>
                      <a:pt x="8" y="42"/>
                    </a:lnTo>
                    <a:lnTo>
                      <a:pt x="8" y="42"/>
                    </a:lnTo>
                    <a:lnTo>
                      <a:pt x="8" y="42"/>
                    </a:lnTo>
                    <a:close/>
                    <a:moveTo>
                      <a:pt x="14" y="30"/>
                    </a:moveTo>
                    <a:lnTo>
                      <a:pt x="10" y="30"/>
                    </a:lnTo>
                    <a:lnTo>
                      <a:pt x="10" y="26"/>
                    </a:lnTo>
                    <a:lnTo>
                      <a:pt x="14" y="26"/>
                    </a:lnTo>
                    <a:lnTo>
                      <a:pt x="14" y="30"/>
                    </a:lnTo>
                    <a:lnTo>
                      <a:pt x="14" y="30"/>
                    </a:lnTo>
                    <a:lnTo>
                      <a:pt x="14" y="30"/>
                    </a:lnTo>
                    <a:close/>
                    <a:moveTo>
                      <a:pt x="4" y="34"/>
                    </a:moveTo>
                    <a:lnTo>
                      <a:pt x="0" y="34"/>
                    </a:lnTo>
                    <a:lnTo>
                      <a:pt x="0" y="30"/>
                    </a:lnTo>
                    <a:lnTo>
                      <a:pt x="4" y="30"/>
                    </a:lnTo>
                    <a:lnTo>
                      <a:pt x="4" y="34"/>
                    </a:lnTo>
                    <a:lnTo>
                      <a:pt x="4" y="34"/>
                    </a:lnTo>
                    <a:lnTo>
                      <a:pt x="4" y="34"/>
                    </a:lnTo>
                    <a:close/>
                    <a:moveTo>
                      <a:pt x="30" y="42"/>
                    </a:moveTo>
                    <a:lnTo>
                      <a:pt x="30" y="38"/>
                    </a:lnTo>
                    <a:lnTo>
                      <a:pt x="34" y="38"/>
                    </a:lnTo>
                    <a:lnTo>
                      <a:pt x="34" y="42"/>
                    </a:lnTo>
                    <a:lnTo>
                      <a:pt x="30" y="42"/>
                    </a:lnTo>
                    <a:lnTo>
                      <a:pt x="30" y="42"/>
                    </a:lnTo>
                    <a:lnTo>
                      <a:pt x="30" y="42"/>
                    </a:lnTo>
                    <a:close/>
                    <a:moveTo>
                      <a:pt x="18" y="48"/>
                    </a:moveTo>
                    <a:lnTo>
                      <a:pt x="14" y="46"/>
                    </a:lnTo>
                    <a:lnTo>
                      <a:pt x="18" y="46"/>
                    </a:lnTo>
                    <a:lnTo>
                      <a:pt x="18" y="48"/>
                    </a:lnTo>
                    <a:lnTo>
                      <a:pt x="18" y="48"/>
                    </a:lnTo>
                    <a:lnTo>
                      <a:pt x="18" y="48"/>
                    </a:lnTo>
                    <a:close/>
                    <a:moveTo>
                      <a:pt x="164" y="74"/>
                    </a:moveTo>
                    <a:lnTo>
                      <a:pt x="160" y="74"/>
                    </a:lnTo>
                    <a:lnTo>
                      <a:pt x="160" y="72"/>
                    </a:lnTo>
                    <a:lnTo>
                      <a:pt x="164" y="72"/>
                    </a:lnTo>
                    <a:lnTo>
                      <a:pt x="166" y="72"/>
                    </a:lnTo>
                    <a:lnTo>
                      <a:pt x="164" y="74"/>
                    </a:lnTo>
                    <a:lnTo>
                      <a:pt x="164" y="74"/>
                    </a:lnTo>
                    <a:lnTo>
                      <a:pt x="164"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6" name="Freeform 183">
                <a:extLst>
                  <a:ext uri="{FF2B5EF4-FFF2-40B4-BE49-F238E27FC236}">
                    <a16:creationId xmlns:a16="http://schemas.microsoft.com/office/drawing/2014/main" id="{BD29D8F5-35E4-4D51-9449-3681D4AA89DA}"/>
                  </a:ext>
                </a:extLst>
              </p:cNvPr>
              <p:cNvSpPr>
                <a:spLocks/>
              </p:cNvSpPr>
              <p:nvPr/>
            </p:nvSpPr>
            <p:spPr bwMode="auto">
              <a:xfrm>
                <a:off x="3009554" y="9855103"/>
                <a:ext cx="73188" cy="108040"/>
              </a:xfrm>
              <a:custGeom>
                <a:avLst/>
                <a:gdLst>
                  <a:gd name="T0" fmla="*/ 4 w 42"/>
                  <a:gd name="T1" fmla="*/ 56 h 62"/>
                  <a:gd name="T2" fmla="*/ 4 w 42"/>
                  <a:gd name="T3" fmla="*/ 52 h 62"/>
                  <a:gd name="T4" fmla="*/ 4 w 42"/>
                  <a:gd name="T5" fmla="*/ 48 h 62"/>
                  <a:gd name="T6" fmla="*/ 4 w 42"/>
                  <a:gd name="T7" fmla="*/ 44 h 62"/>
                  <a:gd name="T8" fmla="*/ 8 w 42"/>
                  <a:gd name="T9" fmla="*/ 40 h 62"/>
                  <a:gd name="T10" fmla="*/ 8 w 42"/>
                  <a:gd name="T11" fmla="*/ 32 h 62"/>
                  <a:gd name="T12" fmla="*/ 4 w 42"/>
                  <a:gd name="T13" fmla="*/ 30 h 62"/>
                  <a:gd name="T14" fmla="*/ 0 w 42"/>
                  <a:gd name="T15" fmla="*/ 22 h 62"/>
                  <a:gd name="T16" fmla="*/ 0 w 42"/>
                  <a:gd name="T17" fmla="*/ 18 h 62"/>
                  <a:gd name="T18" fmla="*/ 0 w 42"/>
                  <a:gd name="T19" fmla="*/ 14 h 62"/>
                  <a:gd name="T20" fmla="*/ 4 w 42"/>
                  <a:gd name="T21" fmla="*/ 10 h 62"/>
                  <a:gd name="T22" fmla="*/ 4 w 42"/>
                  <a:gd name="T23" fmla="*/ 6 h 62"/>
                  <a:gd name="T24" fmla="*/ 8 w 42"/>
                  <a:gd name="T25" fmla="*/ 6 h 62"/>
                  <a:gd name="T26" fmla="*/ 8 w 42"/>
                  <a:gd name="T27" fmla="*/ 4 h 62"/>
                  <a:gd name="T28" fmla="*/ 8 w 42"/>
                  <a:gd name="T29" fmla="*/ 0 h 62"/>
                  <a:gd name="T30" fmla="*/ 12 w 42"/>
                  <a:gd name="T31" fmla="*/ 0 h 62"/>
                  <a:gd name="T32" fmla="*/ 16 w 42"/>
                  <a:gd name="T33" fmla="*/ 4 h 62"/>
                  <a:gd name="T34" fmla="*/ 20 w 42"/>
                  <a:gd name="T35" fmla="*/ 4 h 62"/>
                  <a:gd name="T36" fmla="*/ 24 w 42"/>
                  <a:gd name="T37" fmla="*/ 4 h 62"/>
                  <a:gd name="T38" fmla="*/ 28 w 42"/>
                  <a:gd name="T39" fmla="*/ 6 h 62"/>
                  <a:gd name="T40" fmla="*/ 30 w 42"/>
                  <a:gd name="T41" fmla="*/ 14 h 62"/>
                  <a:gd name="T42" fmla="*/ 38 w 42"/>
                  <a:gd name="T43" fmla="*/ 18 h 62"/>
                  <a:gd name="T44" fmla="*/ 38 w 42"/>
                  <a:gd name="T45" fmla="*/ 22 h 62"/>
                  <a:gd name="T46" fmla="*/ 38 w 42"/>
                  <a:gd name="T47" fmla="*/ 26 h 62"/>
                  <a:gd name="T48" fmla="*/ 38 w 42"/>
                  <a:gd name="T49" fmla="*/ 22 h 62"/>
                  <a:gd name="T50" fmla="*/ 38 w 42"/>
                  <a:gd name="T51" fmla="*/ 22 h 62"/>
                  <a:gd name="T52" fmla="*/ 38 w 42"/>
                  <a:gd name="T53" fmla="*/ 18 h 62"/>
                  <a:gd name="T54" fmla="*/ 42 w 42"/>
                  <a:gd name="T55" fmla="*/ 22 h 62"/>
                  <a:gd name="T56" fmla="*/ 42 w 42"/>
                  <a:gd name="T57" fmla="*/ 26 h 62"/>
                  <a:gd name="T58" fmla="*/ 42 w 42"/>
                  <a:gd name="T59" fmla="*/ 26 h 62"/>
                  <a:gd name="T60" fmla="*/ 42 w 42"/>
                  <a:gd name="T61" fmla="*/ 30 h 62"/>
                  <a:gd name="T62" fmla="*/ 42 w 42"/>
                  <a:gd name="T63" fmla="*/ 30 h 62"/>
                  <a:gd name="T64" fmla="*/ 38 w 42"/>
                  <a:gd name="T65" fmla="*/ 32 h 62"/>
                  <a:gd name="T66" fmla="*/ 38 w 42"/>
                  <a:gd name="T67" fmla="*/ 36 h 62"/>
                  <a:gd name="T68" fmla="*/ 34 w 42"/>
                  <a:gd name="T69" fmla="*/ 44 h 62"/>
                  <a:gd name="T70" fmla="*/ 30 w 42"/>
                  <a:gd name="T71" fmla="*/ 44 h 62"/>
                  <a:gd name="T72" fmla="*/ 30 w 42"/>
                  <a:gd name="T73" fmla="*/ 48 h 62"/>
                  <a:gd name="T74" fmla="*/ 30 w 42"/>
                  <a:gd name="T75" fmla="*/ 56 h 62"/>
                  <a:gd name="T76" fmla="*/ 28 w 42"/>
                  <a:gd name="T77" fmla="*/ 58 h 62"/>
                  <a:gd name="T78" fmla="*/ 24 w 42"/>
                  <a:gd name="T79" fmla="*/ 62 h 62"/>
                  <a:gd name="T80" fmla="*/ 24 w 42"/>
                  <a:gd name="T81" fmla="*/ 58 h 62"/>
                  <a:gd name="T82" fmla="*/ 20 w 42"/>
                  <a:gd name="T83" fmla="*/ 58 h 62"/>
                  <a:gd name="T84" fmla="*/ 20 w 42"/>
                  <a:gd name="T85" fmla="*/ 58 h 62"/>
                  <a:gd name="T86" fmla="*/ 12 w 42"/>
                  <a:gd name="T87" fmla="*/ 58 h 62"/>
                  <a:gd name="T88" fmla="*/ 8 w 42"/>
                  <a:gd name="T89" fmla="*/ 58 h 62"/>
                  <a:gd name="T90" fmla="*/ 4 w 42"/>
                  <a:gd name="T91" fmla="*/ 62 h 62"/>
                  <a:gd name="T92" fmla="*/ 0 w 42"/>
                  <a:gd name="T93" fmla="*/ 58 h 62"/>
                  <a:gd name="T94" fmla="*/ 0 w 42"/>
                  <a:gd name="T95"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62">
                    <a:moveTo>
                      <a:pt x="0" y="58"/>
                    </a:moveTo>
                    <a:lnTo>
                      <a:pt x="0" y="58"/>
                    </a:lnTo>
                    <a:lnTo>
                      <a:pt x="0" y="56"/>
                    </a:lnTo>
                    <a:lnTo>
                      <a:pt x="4" y="56"/>
                    </a:lnTo>
                    <a:lnTo>
                      <a:pt x="4" y="56"/>
                    </a:lnTo>
                    <a:lnTo>
                      <a:pt x="4" y="56"/>
                    </a:lnTo>
                    <a:lnTo>
                      <a:pt x="4" y="52"/>
                    </a:lnTo>
                    <a:lnTo>
                      <a:pt x="4" y="52"/>
                    </a:lnTo>
                    <a:lnTo>
                      <a:pt x="4" y="52"/>
                    </a:lnTo>
                    <a:lnTo>
                      <a:pt x="4" y="52"/>
                    </a:lnTo>
                    <a:lnTo>
                      <a:pt x="4" y="52"/>
                    </a:lnTo>
                    <a:lnTo>
                      <a:pt x="4" y="48"/>
                    </a:lnTo>
                    <a:lnTo>
                      <a:pt x="4" y="48"/>
                    </a:lnTo>
                    <a:lnTo>
                      <a:pt x="4" y="44"/>
                    </a:lnTo>
                    <a:lnTo>
                      <a:pt x="4" y="44"/>
                    </a:lnTo>
                    <a:lnTo>
                      <a:pt x="4" y="44"/>
                    </a:lnTo>
                    <a:lnTo>
                      <a:pt x="4" y="44"/>
                    </a:lnTo>
                    <a:lnTo>
                      <a:pt x="8" y="40"/>
                    </a:lnTo>
                    <a:lnTo>
                      <a:pt x="8" y="40"/>
                    </a:lnTo>
                    <a:lnTo>
                      <a:pt x="8" y="40"/>
                    </a:lnTo>
                    <a:lnTo>
                      <a:pt x="8" y="40"/>
                    </a:lnTo>
                    <a:lnTo>
                      <a:pt x="8" y="36"/>
                    </a:lnTo>
                    <a:lnTo>
                      <a:pt x="8" y="36"/>
                    </a:lnTo>
                    <a:lnTo>
                      <a:pt x="8" y="32"/>
                    </a:lnTo>
                    <a:lnTo>
                      <a:pt x="8" y="32"/>
                    </a:lnTo>
                    <a:lnTo>
                      <a:pt x="4" y="32"/>
                    </a:lnTo>
                    <a:lnTo>
                      <a:pt x="4" y="30"/>
                    </a:lnTo>
                    <a:lnTo>
                      <a:pt x="4" y="30"/>
                    </a:lnTo>
                    <a:lnTo>
                      <a:pt x="4" y="26"/>
                    </a:lnTo>
                    <a:lnTo>
                      <a:pt x="4" y="26"/>
                    </a:lnTo>
                    <a:lnTo>
                      <a:pt x="0" y="22"/>
                    </a:lnTo>
                    <a:lnTo>
                      <a:pt x="0" y="22"/>
                    </a:lnTo>
                    <a:lnTo>
                      <a:pt x="0" y="22"/>
                    </a:lnTo>
                    <a:lnTo>
                      <a:pt x="0" y="22"/>
                    </a:lnTo>
                    <a:lnTo>
                      <a:pt x="0" y="22"/>
                    </a:lnTo>
                    <a:lnTo>
                      <a:pt x="0" y="18"/>
                    </a:lnTo>
                    <a:lnTo>
                      <a:pt x="0" y="18"/>
                    </a:lnTo>
                    <a:lnTo>
                      <a:pt x="0" y="18"/>
                    </a:lnTo>
                    <a:lnTo>
                      <a:pt x="0" y="18"/>
                    </a:lnTo>
                    <a:lnTo>
                      <a:pt x="0" y="14"/>
                    </a:lnTo>
                    <a:lnTo>
                      <a:pt x="0" y="14"/>
                    </a:lnTo>
                    <a:lnTo>
                      <a:pt x="0" y="10"/>
                    </a:lnTo>
                    <a:lnTo>
                      <a:pt x="4" y="10"/>
                    </a:lnTo>
                    <a:lnTo>
                      <a:pt x="4" y="10"/>
                    </a:lnTo>
                    <a:lnTo>
                      <a:pt x="4" y="10"/>
                    </a:lnTo>
                    <a:lnTo>
                      <a:pt x="4" y="10"/>
                    </a:lnTo>
                    <a:lnTo>
                      <a:pt x="4" y="6"/>
                    </a:lnTo>
                    <a:lnTo>
                      <a:pt x="4" y="6"/>
                    </a:lnTo>
                    <a:lnTo>
                      <a:pt x="4" y="6"/>
                    </a:lnTo>
                    <a:lnTo>
                      <a:pt x="4" y="6"/>
                    </a:lnTo>
                    <a:lnTo>
                      <a:pt x="4" y="6"/>
                    </a:lnTo>
                    <a:lnTo>
                      <a:pt x="8" y="6"/>
                    </a:lnTo>
                    <a:lnTo>
                      <a:pt x="8" y="6"/>
                    </a:lnTo>
                    <a:lnTo>
                      <a:pt x="8" y="6"/>
                    </a:lnTo>
                    <a:lnTo>
                      <a:pt x="8" y="6"/>
                    </a:lnTo>
                    <a:lnTo>
                      <a:pt x="8" y="4"/>
                    </a:lnTo>
                    <a:lnTo>
                      <a:pt x="8" y="4"/>
                    </a:lnTo>
                    <a:lnTo>
                      <a:pt x="8" y="4"/>
                    </a:lnTo>
                    <a:lnTo>
                      <a:pt x="8" y="4"/>
                    </a:lnTo>
                    <a:lnTo>
                      <a:pt x="8" y="0"/>
                    </a:lnTo>
                    <a:lnTo>
                      <a:pt x="8" y="0"/>
                    </a:lnTo>
                    <a:lnTo>
                      <a:pt x="8" y="0"/>
                    </a:lnTo>
                    <a:lnTo>
                      <a:pt x="8" y="0"/>
                    </a:lnTo>
                    <a:lnTo>
                      <a:pt x="12" y="0"/>
                    </a:lnTo>
                    <a:lnTo>
                      <a:pt x="12" y="0"/>
                    </a:lnTo>
                    <a:lnTo>
                      <a:pt x="12" y="0"/>
                    </a:lnTo>
                    <a:lnTo>
                      <a:pt x="16" y="4"/>
                    </a:lnTo>
                    <a:lnTo>
                      <a:pt x="16" y="4"/>
                    </a:lnTo>
                    <a:lnTo>
                      <a:pt x="16" y="4"/>
                    </a:lnTo>
                    <a:lnTo>
                      <a:pt x="16" y="4"/>
                    </a:lnTo>
                    <a:lnTo>
                      <a:pt x="16" y="4"/>
                    </a:lnTo>
                    <a:lnTo>
                      <a:pt x="20" y="4"/>
                    </a:lnTo>
                    <a:lnTo>
                      <a:pt x="20" y="4"/>
                    </a:lnTo>
                    <a:lnTo>
                      <a:pt x="24" y="4"/>
                    </a:lnTo>
                    <a:lnTo>
                      <a:pt x="24" y="4"/>
                    </a:lnTo>
                    <a:lnTo>
                      <a:pt x="24" y="4"/>
                    </a:lnTo>
                    <a:lnTo>
                      <a:pt x="24" y="6"/>
                    </a:lnTo>
                    <a:lnTo>
                      <a:pt x="28" y="6"/>
                    </a:lnTo>
                    <a:lnTo>
                      <a:pt x="28" y="6"/>
                    </a:lnTo>
                    <a:lnTo>
                      <a:pt x="28" y="6"/>
                    </a:lnTo>
                    <a:lnTo>
                      <a:pt x="28" y="10"/>
                    </a:lnTo>
                    <a:lnTo>
                      <a:pt x="30" y="10"/>
                    </a:lnTo>
                    <a:lnTo>
                      <a:pt x="30" y="14"/>
                    </a:lnTo>
                    <a:lnTo>
                      <a:pt x="30" y="14"/>
                    </a:lnTo>
                    <a:lnTo>
                      <a:pt x="34" y="14"/>
                    </a:lnTo>
                    <a:lnTo>
                      <a:pt x="34" y="18"/>
                    </a:lnTo>
                    <a:lnTo>
                      <a:pt x="38" y="18"/>
                    </a:lnTo>
                    <a:lnTo>
                      <a:pt x="38" y="18"/>
                    </a:lnTo>
                    <a:lnTo>
                      <a:pt x="38" y="18"/>
                    </a:lnTo>
                    <a:lnTo>
                      <a:pt x="38" y="18"/>
                    </a:lnTo>
                    <a:lnTo>
                      <a:pt x="38" y="22"/>
                    </a:lnTo>
                    <a:lnTo>
                      <a:pt x="38" y="22"/>
                    </a:lnTo>
                    <a:lnTo>
                      <a:pt x="38" y="22"/>
                    </a:lnTo>
                    <a:lnTo>
                      <a:pt x="38" y="22"/>
                    </a:lnTo>
                    <a:lnTo>
                      <a:pt x="38" y="22"/>
                    </a:lnTo>
                    <a:lnTo>
                      <a:pt x="38" y="26"/>
                    </a:lnTo>
                    <a:lnTo>
                      <a:pt x="38" y="26"/>
                    </a:lnTo>
                    <a:lnTo>
                      <a:pt x="38" y="26"/>
                    </a:lnTo>
                    <a:lnTo>
                      <a:pt x="38" y="22"/>
                    </a:lnTo>
                    <a:lnTo>
                      <a:pt x="38" y="22"/>
                    </a:lnTo>
                    <a:lnTo>
                      <a:pt x="38" y="22"/>
                    </a:lnTo>
                    <a:lnTo>
                      <a:pt x="38" y="22"/>
                    </a:lnTo>
                    <a:lnTo>
                      <a:pt x="38" y="22"/>
                    </a:lnTo>
                    <a:lnTo>
                      <a:pt x="38" y="22"/>
                    </a:lnTo>
                    <a:lnTo>
                      <a:pt x="38" y="22"/>
                    </a:lnTo>
                    <a:lnTo>
                      <a:pt x="38" y="18"/>
                    </a:lnTo>
                    <a:lnTo>
                      <a:pt x="38" y="18"/>
                    </a:lnTo>
                    <a:lnTo>
                      <a:pt x="38" y="18"/>
                    </a:lnTo>
                    <a:lnTo>
                      <a:pt x="38" y="18"/>
                    </a:lnTo>
                    <a:lnTo>
                      <a:pt x="38" y="18"/>
                    </a:lnTo>
                    <a:lnTo>
                      <a:pt x="42" y="22"/>
                    </a:lnTo>
                    <a:lnTo>
                      <a:pt x="42" y="22"/>
                    </a:lnTo>
                    <a:lnTo>
                      <a:pt x="42" y="22"/>
                    </a:lnTo>
                    <a:lnTo>
                      <a:pt x="42" y="22"/>
                    </a:lnTo>
                    <a:lnTo>
                      <a:pt x="42" y="22"/>
                    </a:lnTo>
                    <a:lnTo>
                      <a:pt x="42" y="26"/>
                    </a:lnTo>
                    <a:lnTo>
                      <a:pt x="42" y="26"/>
                    </a:lnTo>
                    <a:lnTo>
                      <a:pt x="42" y="26"/>
                    </a:lnTo>
                    <a:lnTo>
                      <a:pt x="42" y="26"/>
                    </a:lnTo>
                    <a:lnTo>
                      <a:pt x="42" y="26"/>
                    </a:lnTo>
                    <a:lnTo>
                      <a:pt x="42" y="26"/>
                    </a:lnTo>
                    <a:lnTo>
                      <a:pt x="42" y="30"/>
                    </a:lnTo>
                    <a:lnTo>
                      <a:pt x="42" y="30"/>
                    </a:lnTo>
                    <a:lnTo>
                      <a:pt x="42" y="30"/>
                    </a:lnTo>
                    <a:lnTo>
                      <a:pt x="42" y="30"/>
                    </a:lnTo>
                    <a:lnTo>
                      <a:pt x="42" y="30"/>
                    </a:lnTo>
                    <a:lnTo>
                      <a:pt x="42" y="30"/>
                    </a:lnTo>
                    <a:lnTo>
                      <a:pt x="42" y="30"/>
                    </a:lnTo>
                    <a:lnTo>
                      <a:pt x="42" y="30"/>
                    </a:lnTo>
                    <a:lnTo>
                      <a:pt x="38" y="30"/>
                    </a:lnTo>
                    <a:lnTo>
                      <a:pt x="38" y="32"/>
                    </a:lnTo>
                    <a:lnTo>
                      <a:pt x="38" y="32"/>
                    </a:lnTo>
                    <a:lnTo>
                      <a:pt x="38" y="32"/>
                    </a:lnTo>
                    <a:lnTo>
                      <a:pt x="38" y="32"/>
                    </a:lnTo>
                    <a:lnTo>
                      <a:pt x="38" y="36"/>
                    </a:lnTo>
                    <a:lnTo>
                      <a:pt x="38" y="36"/>
                    </a:lnTo>
                    <a:lnTo>
                      <a:pt x="38" y="36"/>
                    </a:lnTo>
                    <a:lnTo>
                      <a:pt x="34" y="40"/>
                    </a:lnTo>
                    <a:lnTo>
                      <a:pt x="34" y="40"/>
                    </a:lnTo>
                    <a:lnTo>
                      <a:pt x="34" y="44"/>
                    </a:lnTo>
                    <a:lnTo>
                      <a:pt x="34" y="44"/>
                    </a:lnTo>
                    <a:lnTo>
                      <a:pt x="34" y="44"/>
                    </a:lnTo>
                    <a:lnTo>
                      <a:pt x="30" y="44"/>
                    </a:lnTo>
                    <a:lnTo>
                      <a:pt x="30" y="44"/>
                    </a:lnTo>
                    <a:lnTo>
                      <a:pt x="30" y="44"/>
                    </a:lnTo>
                    <a:lnTo>
                      <a:pt x="30" y="48"/>
                    </a:lnTo>
                    <a:lnTo>
                      <a:pt x="30" y="48"/>
                    </a:lnTo>
                    <a:lnTo>
                      <a:pt x="30" y="48"/>
                    </a:lnTo>
                    <a:lnTo>
                      <a:pt x="30" y="52"/>
                    </a:lnTo>
                    <a:lnTo>
                      <a:pt x="30" y="52"/>
                    </a:lnTo>
                    <a:lnTo>
                      <a:pt x="30" y="52"/>
                    </a:lnTo>
                    <a:lnTo>
                      <a:pt x="30" y="56"/>
                    </a:lnTo>
                    <a:lnTo>
                      <a:pt x="30" y="56"/>
                    </a:lnTo>
                    <a:lnTo>
                      <a:pt x="30" y="56"/>
                    </a:lnTo>
                    <a:lnTo>
                      <a:pt x="28" y="56"/>
                    </a:lnTo>
                    <a:lnTo>
                      <a:pt x="28" y="58"/>
                    </a:lnTo>
                    <a:lnTo>
                      <a:pt x="28" y="58"/>
                    </a:lnTo>
                    <a:lnTo>
                      <a:pt x="24" y="58"/>
                    </a:lnTo>
                    <a:lnTo>
                      <a:pt x="24" y="58"/>
                    </a:lnTo>
                    <a:lnTo>
                      <a:pt x="24" y="62"/>
                    </a:lnTo>
                    <a:lnTo>
                      <a:pt x="24" y="62"/>
                    </a:lnTo>
                    <a:lnTo>
                      <a:pt x="24" y="58"/>
                    </a:lnTo>
                    <a:lnTo>
                      <a:pt x="24" y="58"/>
                    </a:lnTo>
                    <a:lnTo>
                      <a:pt x="24" y="58"/>
                    </a:lnTo>
                    <a:lnTo>
                      <a:pt x="20" y="58"/>
                    </a:lnTo>
                    <a:lnTo>
                      <a:pt x="20" y="58"/>
                    </a:lnTo>
                    <a:lnTo>
                      <a:pt x="20" y="58"/>
                    </a:lnTo>
                    <a:lnTo>
                      <a:pt x="20" y="58"/>
                    </a:lnTo>
                    <a:lnTo>
                      <a:pt x="20" y="58"/>
                    </a:lnTo>
                    <a:lnTo>
                      <a:pt x="20" y="58"/>
                    </a:lnTo>
                    <a:lnTo>
                      <a:pt x="20" y="58"/>
                    </a:lnTo>
                    <a:lnTo>
                      <a:pt x="20" y="58"/>
                    </a:lnTo>
                    <a:lnTo>
                      <a:pt x="16" y="58"/>
                    </a:lnTo>
                    <a:lnTo>
                      <a:pt x="16" y="58"/>
                    </a:lnTo>
                    <a:lnTo>
                      <a:pt x="12" y="58"/>
                    </a:lnTo>
                    <a:lnTo>
                      <a:pt x="12" y="58"/>
                    </a:lnTo>
                    <a:lnTo>
                      <a:pt x="12" y="58"/>
                    </a:lnTo>
                    <a:lnTo>
                      <a:pt x="12" y="58"/>
                    </a:lnTo>
                    <a:lnTo>
                      <a:pt x="12" y="58"/>
                    </a:lnTo>
                    <a:lnTo>
                      <a:pt x="8" y="58"/>
                    </a:lnTo>
                    <a:lnTo>
                      <a:pt x="8" y="58"/>
                    </a:lnTo>
                    <a:lnTo>
                      <a:pt x="8" y="58"/>
                    </a:lnTo>
                    <a:lnTo>
                      <a:pt x="8" y="62"/>
                    </a:lnTo>
                    <a:lnTo>
                      <a:pt x="4" y="62"/>
                    </a:lnTo>
                    <a:lnTo>
                      <a:pt x="0" y="58"/>
                    </a:lnTo>
                    <a:lnTo>
                      <a:pt x="0" y="58"/>
                    </a:lnTo>
                    <a:lnTo>
                      <a:pt x="0" y="58"/>
                    </a:lnTo>
                    <a:lnTo>
                      <a:pt x="0" y="58"/>
                    </a:lnTo>
                    <a:lnTo>
                      <a:pt x="0" y="58"/>
                    </a:lnTo>
                    <a:lnTo>
                      <a:pt x="0" y="58"/>
                    </a:lnTo>
                    <a:lnTo>
                      <a:pt x="0" y="58"/>
                    </a:lnTo>
                    <a:lnTo>
                      <a:pt x="0" y="58"/>
                    </a:lnTo>
                    <a:lnTo>
                      <a:pt x="0" y="5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7" name="Freeform 184">
                <a:extLst>
                  <a:ext uri="{FF2B5EF4-FFF2-40B4-BE49-F238E27FC236}">
                    <a16:creationId xmlns:a16="http://schemas.microsoft.com/office/drawing/2014/main" id="{9149D8E0-A892-4BFB-BEFA-E784399B9EB5}"/>
                  </a:ext>
                </a:extLst>
              </p:cNvPr>
              <p:cNvSpPr>
                <a:spLocks/>
              </p:cNvSpPr>
              <p:nvPr/>
            </p:nvSpPr>
            <p:spPr bwMode="auto">
              <a:xfrm>
                <a:off x="2842266" y="9771459"/>
                <a:ext cx="121981" cy="219566"/>
              </a:xfrm>
              <a:custGeom>
                <a:avLst/>
                <a:gdLst>
                  <a:gd name="T0" fmla="*/ 48 w 70"/>
                  <a:gd name="T1" fmla="*/ 32 h 126"/>
                  <a:gd name="T2" fmla="*/ 52 w 70"/>
                  <a:gd name="T3" fmla="*/ 36 h 126"/>
                  <a:gd name="T4" fmla="*/ 56 w 70"/>
                  <a:gd name="T5" fmla="*/ 40 h 126"/>
                  <a:gd name="T6" fmla="*/ 60 w 70"/>
                  <a:gd name="T7" fmla="*/ 44 h 126"/>
                  <a:gd name="T8" fmla="*/ 60 w 70"/>
                  <a:gd name="T9" fmla="*/ 56 h 126"/>
                  <a:gd name="T10" fmla="*/ 60 w 70"/>
                  <a:gd name="T11" fmla="*/ 58 h 126"/>
                  <a:gd name="T12" fmla="*/ 56 w 70"/>
                  <a:gd name="T13" fmla="*/ 58 h 126"/>
                  <a:gd name="T14" fmla="*/ 52 w 70"/>
                  <a:gd name="T15" fmla="*/ 62 h 126"/>
                  <a:gd name="T16" fmla="*/ 48 w 70"/>
                  <a:gd name="T17" fmla="*/ 66 h 126"/>
                  <a:gd name="T18" fmla="*/ 48 w 70"/>
                  <a:gd name="T19" fmla="*/ 74 h 126"/>
                  <a:gd name="T20" fmla="*/ 48 w 70"/>
                  <a:gd name="T21" fmla="*/ 78 h 126"/>
                  <a:gd name="T22" fmla="*/ 48 w 70"/>
                  <a:gd name="T23" fmla="*/ 82 h 126"/>
                  <a:gd name="T24" fmla="*/ 52 w 70"/>
                  <a:gd name="T25" fmla="*/ 86 h 126"/>
                  <a:gd name="T26" fmla="*/ 52 w 70"/>
                  <a:gd name="T27" fmla="*/ 88 h 126"/>
                  <a:gd name="T28" fmla="*/ 60 w 70"/>
                  <a:gd name="T29" fmla="*/ 92 h 126"/>
                  <a:gd name="T30" fmla="*/ 60 w 70"/>
                  <a:gd name="T31" fmla="*/ 96 h 126"/>
                  <a:gd name="T32" fmla="*/ 64 w 70"/>
                  <a:gd name="T33" fmla="*/ 108 h 126"/>
                  <a:gd name="T34" fmla="*/ 70 w 70"/>
                  <a:gd name="T35" fmla="*/ 114 h 126"/>
                  <a:gd name="T36" fmla="*/ 68 w 70"/>
                  <a:gd name="T37" fmla="*/ 114 h 126"/>
                  <a:gd name="T38" fmla="*/ 60 w 70"/>
                  <a:gd name="T39" fmla="*/ 112 h 126"/>
                  <a:gd name="T40" fmla="*/ 60 w 70"/>
                  <a:gd name="T41" fmla="*/ 112 h 126"/>
                  <a:gd name="T42" fmla="*/ 56 w 70"/>
                  <a:gd name="T43" fmla="*/ 118 h 126"/>
                  <a:gd name="T44" fmla="*/ 52 w 70"/>
                  <a:gd name="T45" fmla="*/ 118 h 126"/>
                  <a:gd name="T46" fmla="*/ 44 w 70"/>
                  <a:gd name="T47" fmla="*/ 122 h 126"/>
                  <a:gd name="T48" fmla="*/ 40 w 70"/>
                  <a:gd name="T49" fmla="*/ 122 h 126"/>
                  <a:gd name="T50" fmla="*/ 38 w 70"/>
                  <a:gd name="T51" fmla="*/ 126 h 126"/>
                  <a:gd name="T52" fmla="*/ 34 w 70"/>
                  <a:gd name="T53" fmla="*/ 126 h 126"/>
                  <a:gd name="T54" fmla="*/ 30 w 70"/>
                  <a:gd name="T55" fmla="*/ 118 h 126"/>
                  <a:gd name="T56" fmla="*/ 26 w 70"/>
                  <a:gd name="T57" fmla="*/ 114 h 126"/>
                  <a:gd name="T58" fmla="*/ 22 w 70"/>
                  <a:gd name="T59" fmla="*/ 108 h 126"/>
                  <a:gd name="T60" fmla="*/ 22 w 70"/>
                  <a:gd name="T61" fmla="*/ 104 h 126"/>
                  <a:gd name="T62" fmla="*/ 18 w 70"/>
                  <a:gd name="T63" fmla="*/ 96 h 126"/>
                  <a:gd name="T64" fmla="*/ 22 w 70"/>
                  <a:gd name="T65" fmla="*/ 88 h 126"/>
                  <a:gd name="T66" fmla="*/ 26 w 70"/>
                  <a:gd name="T67" fmla="*/ 82 h 126"/>
                  <a:gd name="T68" fmla="*/ 26 w 70"/>
                  <a:gd name="T69" fmla="*/ 70 h 126"/>
                  <a:gd name="T70" fmla="*/ 18 w 70"/>
                  <a:gd name="T71" fmla="*/ 70 h 126"/>
                  <a:gd name="T72" fmla="*/ 18 w 70"/>
                  <a:gd name="T73" fmla="*/ 66 h 126"/>
                  <a:gd name="T74" fmla="*/ 18 w 70"/>
                  <a:gd name="T75" fmla="*/ 58 h 126"/>
                  <a:gd name="T76" fmla="*/ 14 w 70"/>
                  <a:gd name="T77" fmla="*/ 58 h 126"/>
                  <a:gd name="T78" fmla="*/ 12 w 70"/>
                  <a:gd name="T79" fmla="*/ 58 h 126"/>
                  <a:gd name="T80" fmla="*/ 0 w 70"/>
                  <a:gd name="T81" fmla="*/ 44 h 126"/>
                  <a:gd name="T82" fmla="*/ 4 w 70"/>
                  <a:gd name="T83" fmla="*/ 40 h 126"/>
                  <a:gd name="T84" fmla="*/ 4 w 70"/>
                  <a:gd name="T85" fmla="*/ 32 h 126"/>
                  <a:gd name="T86" fmla="*/ 12 w 70"/>
                  <a:gd name="T87" fmla="*/ 32 h 126"/>
                  <a:gd name="T88" fmla="*/ 12 w 70"/>
                  <a:gd name="T89" fmla="*/ 30 h 126"/>
                  <a:gd name="T90" fmla="*/ 14 w 70"/>
                  <a:gd name="T91" fmla="*/ 26 h 126"/>
                  <a:gd name="T92" fmla="*/ 12 w 70"/>
                  <a:gd name="T93" fmla="*/ 26 h 126"/>
                  <a:gd name="T94" fmla="*/ 12 w 70"/>
                  <a:gd name="T95" fmla="*/ 22 h 126"/>
                  <a:gd name="T96" fmla="*/ 12 w 70"/>
                  <a:gd name="T97" fmla="*/ 18 h 126"/>
                  <a:gd name="T98" fmla="*/ 12 w 70"/>
                  <a:gd name="T99" fmla="*/ 14 h 126"/>
                  <a:gd name="T100" fmla="*/ 18 w 70"/>
                  <a:gd name="T101" fmla="*/ 10 h 126"/>
                  <a:gd name="T102" fmla="*/ 22 w 70"/>
                  <a:gd name="T103" fmla="*/ 6 h 126"/>
                  <a:gd name="T104" fmla="*/ 18 w 70"/>
                  <a:gd name="T105" fmla="*/ 0 h 126"/>
                  <a:gd name="T106" fmla="*/ 22 w 70"/>
                  <a:gd name="T107" fmla="*/ 4 h 126"/>
                  <a:gd name="T108" fmla="*/ 26 w 70"/>
                  <a:gd name="T109" fmla="*/ 4 h 126"/>
                  <a:gd name="T110" fmla="*/ 34 w 70"/>
                  <a:gd name="T111" fmla="*/ 10 h 126"/>
                  <a:gd name="T112" fmla="*/ 38 w 70"/>
                  <a:gd name="T113" fmla="*/ 18 h 126"/>
                  <a:gd name="T114" fmla="*/ 40 w 70"/>
                  <a:gd name="T115" fmla="*/ 26 h 126"/>
                  <a:gd name="T116" fmla="*/ 40 w 70"/>
                  <a:gd name="T117" fmla="*/ 30 h 126"/>
                  <a:gd name="T118" fmla="*/ 40 w 70"/>
                  <a:gd name="T119" fmla="*/ 36 h 126"/>
                  <a:gd name="T120" fmla="*/ 40 w 70"/>
                  <a:gd name="T121" fmla="*/ 32 h 126"/>
                  <a:gd name="T122" fmla="*/ 44 w 70"/>
                  <a:gd name="T12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126">
                    <a:moveTo>
                      <a:pt x="44" y="30"/>
                    </a:moveTo>
                    <a:lnTo>
                      <a:pt x="44" y="30"/>
                    </a:lnTo>
                    <a:lnTo>
                      <a:pt x="48" y="30"/>
                    </a:lnTo>
                    <a:lnTo>
                      <a:pt x="48" y="30"/>
                    </a:lnTo>
                    <a:lnTo>
                      <a:pt x="48" y="30"/>
                    </a:lnTo>
                    <a:lnTo>
                      <a:pt x="48" y="32"/>
                    </a:lnTo>
                    <a:lnTo>
                      <a:pt x="48" y="32"/>
                    </a:lnTo>
                    <a:lnTo>
                      <a:pt x="48" y="32"/>
                    </a:lnTo>
                    <a:lnTo>
                      <a:pt x="48" y="32"/>
                    </a:lnTo>
                    <a:lnTo>
                      <a:pt x="48" y="32"/>
                    </a:lnTo>
                    <a:lnTo>
                      <a:pt x="52" y="32"/>
                    </a:lnTo>
                    <a:lnTo>
                      <a:pt x="52" y="36"/>
                    </a:lnTo>
                    <a:lnTo>
                      <a:pt x="52" y="36"/>
                    </a:lnTo>
                    <a:lnTo>
                      <a:pt x="56" y="40"/>
                    </a:lnTo>
                    <a:lnTo>
                      <a:pt x="56" y="40"/>
                    </a:lnTo>
                    <a:lnTo>
                      <a:pt x="56" y="36"/>
                    </a:lnTo>
                    <a:lnTo>
                      <a:pt x="56" y="36"/>
                    </a:lnTo>
                    <a:lnTo>
                      <a:pt x="56" y="40"/>
                    </a:lnTo>
                    <a:lnTo>
                      <a:pt x="56" y="40"/>
                    </a:lnTo>
                    <a:lnTo>
                      <a:pt x="60" y="40"/>
                    </a:lnTo>
                    <a:lnTo>
                      <a:pt x="60" y="40"/>
                    </a:lnTo>
                    <a:lnTo>
                      <a:pt x="60" y="40"/>
                    </a:lnTo>
                    <a:lnTo>
                      <a:pt x="60" y="40"/>
                    </a:lnTo>
                    <a:lnTo>
                      <a:pt x="60" y="44"/>
                    </a:lnTo>
                    <a:lnTo>
                      <a:pt x="60" y="44"/>
                    </a:lnTo>
                    <a:lnTo>
                      <a:pt x="60" y="52"/>
                    </a:lnTo>
                    <a:lnTo>
                      <a:pt x="60" y="52"/>
                    </a:lnTo>
                    <a:lnTo>
                      <a:pt x="60" y="52"/>
                    </a:lnTo>
                    <a:lnTo>
                      <a:pt x="60" y="52"/>
                    </a:lnTo>
                    <a:lnTo>
                      <a:pt x="60" y="56"/>
                    </a:lnTo>
                    <a:lnTo>
                      <a:pt x="60" y="56"/>
                    </a:lnTo>
                    <a:lnTo>
                      <a:pt x="56" y="56"/>
                    </a:lnTo>
                    <a:lnTo>
                      <a:pt x="60" y="58"/>
                    </a:lnTo>
                    <a:lnTo>
                      <a:pt x="60" y="58"/>
                    </a:lnTo>
                    <a:lnTo>
                      <a:pt x="60" y="56"/>
                    </a:lnTo>
                    <a:lnTo>
                      <a:pt x="60" y="58"/>
                    </a:lnTo>
                    <a:lnTo>
                      <a:pt x="60" y="58"/>
                    </a:lnTo>
                    <a:lnTo>
                      <a:pt x="60" y="58"/>
                    </a:lnTo>
                    <a:lnTo>
                      <a:pt x="60" y="58"/>
                    </a:lnTo>
                    <a:lnTo>
                      <a:pt x="60" y="58"/>
                    </a:lnTo>
                    <a:lnTo>
                      <a:pt x="60" y="58"/>
                    </a:lnTo>
                    <a:lnTo>
                      <a:pt x="56" y="58"/>
                    </a:lnTo>
                    <a:lnTo>
                      <a:pt x="56" y="58"/>
                    </a:lnTo>
                    <a:lnTo>
                      <a:pt x="56" y="62"/>
                    </a:lnTo>
                    <a:lnTo>
                      <a:pt x="56" y="62"/>
                    </a:lnTo>
                    <a:lnTo>
                      <a:pt x="52" y="62"/>
                    </a:lnTo>
                    <a:lnTo>
                      <a:pt x="52" y="62"/>
                    </a:lnTo>
                    <a:lnTo>
                      <a:pt x="52" y="62"/>
                    </a:lnTo>
                    <a:lnTo>
                      <a:pt x="52" y="62"/>
                    </a:lnTo>
                    <a:lnTo>
                      <a:pt x="48" y="62"/>
                    </a:lnTo>
                    <a:lnTo>
                      <a:pt x="48" y="62"/>
                    </a:lnTo>
                    <a:lnTo>
                      <a:pt x="48" y="66"/>
                    </a:lnTo>
                    <a:lnTo>
                      <a:pt x="48" y="66"/>
                    </a:lnTo>
                    <a:lnTo>
                      <a:pt x="48" y="66"/>
                    </a:lnTo>
                    <a:lnTo>
                      <a:pt x="52" y="66"/>
                    </a:lnTo>
                    <a:lnTo>
                      <a:pt x="48" y="66"/>
                    </a:lnTo>
                    <a:lnTo>
                      <a:pt x="48" y="70"/>
                    </a:lnTo>
                    <a:lnTo>
                      <a:pt x="48" y="74"/>
                    </a:lnTo>
                    <a:lnTo>
                      <a:pt x="48" y="74"/>
                    </a:lnTo>
                    <a:lnTo>
                      <a:pt x="48" y="74"/>
                    </a:lnTo>
                    <a:lnTo>
                      <a:pt x="48" y="74"/>
                    </a:lnTo>
                    <a:lnTo>
                      <a:pt x="48" y="74"/>
                    </a:lnTo>
                    <a:lnTo>
                      <a:pt x="48" y="74"/>
                    </a:lnTo>
                    <a:lnTo>
                      <a:pt x="48" y="74"/>
                    </a:lnTo>
                    <a:lnTo>
                      <a:pt x="48" y="78"/>
                    </a:lnTo>
                    <a:lnTo>
                      <a:pt x="48" y="78"/>
                    </a:lnTo>
                    <a:lnTo>
                      <a:pt x="48" y="78"/>
                    </a:lnTo>
                    <a:lnTo>
                      <a:pt x="48" y="82"/>
                    </a:lnTo>
                    <a:lnTo>
                      <a:pt x="48" y="82"/>
                    </a:lnTo>
                    <a:lnTo>
                      <a:pt x="48" y="82"/>
                    </a:lnTo>
                    <a:lnTo>
                      <a:pt x="48" y="82"/>
                    </a:lnTo>
                    <a:lnTo>
                      <a:pt x="48" y="82"/>
                    </a:lnTo>
                    <a:lnTo>
                      <a:pt x="48" y="82"/>
                    </a:lnTo>
                    <a:lnTo>
                      <a:pt x="48" y="86"/>
                    </a:lnTo>
                    <a:lnTo>
                      <a:pt x="52" y="86"/>
                    </a:lnTo>
                    <a:lnTo>
                      <a:pt x="52" y="86"/>
                    </a:lnTo>
                    <a:lnTo>
                      <a:pt x="52" y="86"/>
                    </a:lnTo>
                    <a:lnTo>
                      <a:pt x="52" y="86"/>
                    </a:lnTo>
                    <a:lnTo>
                      <a:pt x="52" y="86"/>
                    </a:lnTo>
                    <a:lnTo>
                      <a:pt x="52" y="86"/>
                    </a:lnTo>
                    <a:lnTo>
                      <a:pt x="52" y="88"/>
                    </a:lnTo>
                    <a:lnTo>
                      <a:pt x="52" y="88"/>
                    </a:lnTo>
                    <a:lnTo>
                      <a:pt x="52" y="88"/>
                    </a:lnTo>
                    <a:lnTo>
                      <a:pt x="52" y="88"/>
                    </a:lnTo>
                    <a:lnTo>
                      <a:pt x="56" y="88"/>
                    </a:lnTo>
                    <a:lnTo>
                      <a:pt x="56" y="88"/>
                    </a:lnTo>
                    <a:lnTo>
                      <a:pt x="60" y="88"/>
                    </a:lnTo>
                    <a:lnTo>
                      <a:pt x="60" y="88"/>
                    </a:lnTo>
                    <a:lnTo>
                      <a:pt x="60" y="92"/>
                    </a:lnTo>
                    <a:lnTo>
                      <a:pt x="60" y="92"/>
                    </a:lnTo>
                    <a:lnTo>
                      <a:pt x="60" y="92"/>
                    </a:lnTo>
                    <a:lnTo>
                      <a:pt x="60" y="92"/>
                    </a:lnTo>
                    <a:lnTo>
                      <a:pt x="60" y="92"/>
                    </a:lnTo>
                    <a:lnTo>
                      <a:pt x="60" y="96"/>
                    </a:lnTo>
                    <a:lnTo>
                      <a:pt x="60" y="96"/>
                    </a:lnTo>
                    <a:lnTo>
                      <a:pt x="60" y="96"/>
                    </a:lnTo>
                    <a:lnTo>
                      <a:pt x="60" y="100"/>
                    </a:lnTo>
                    <a:lnTo>
                      <a:pt x="60" y="100"/>
                    </a:lnTo>
                    <a:lnTo>
                      <a:pt x="64" y="104"/>
                    </a:lnTo>
                    <a:lnTo>
                      <a:pt x="64" y="104"/>
                    </a:lnTo>
                    <a:lnTo>
                      <a:pt x="64" y="108"/>
                    </a:lnTo>
                    <a:lnTo>
                      <a:pt x="64" y="108"/>
                    </a:lnTo>
                    <a:lnTo>
                      <a:pt x="68" y="112"/>
                    </a:lnTo>
                    <a:lnTo>
                      <a:pt x="68" y="112"/>
                    </a:lnTo>
                    <a:lnTo>
                      <a:pt x="68" y="112"/>
                    </a:lnTo>
                    <a:lnTo>
                      <a:pt x="68" y="112"/>
                    </a:lnTo>
                    <a:lnTo>
                      <a:pt x="68" y="112"/>
                    </a:lnTo>
                    <a:lnTo>
                      <a:pt x="70" y="114"/>
                    </a:lnTo>
                    <a:lnTo>
                      <a:pt x="70" y="114"/>
                    </a:lnTo>
                    <a:lnTo>
                      <a:pt x="68" y="114"/>
                    </a:lnTo>
                    <a:lnTo>
                      <a:pt x="68" y="114"/>
                    </a:lnTo>
                    <a:lnTo>
                      <a:pt x="68" y="114"/>
                    </a:lnTo>
                    <a:lnTo>
                      <a:pt x="68" y="114"/>
                    </a:lnTo>
                    <a:lnTo>
                      <a:pt x="68" y="114"/>
                    </a:lnTo>
                    <a:lnTo>
                      <a:pt x="68" y="114"/>
                    </a:lnTo>
                    <a:lnTo>
                      <a:pt x="68" y="114"/>
                    </a:lnTo>
                    <a:lnTo>
                      <a:pt x="64" y="114"/>
                    </a:lnTo>
                    <a:lnTo>
                      <a:pt x="64" y="114"/>
                    </a:lnTo>
                    <a:lnTo>
                      <a:pt x="64" y="114"/>
                    </a:lnTo>
                    <a:lnTo>
                      <a:pt x="60" y="112"/>
                    </a:lnTo>
                    <a:lnTo>
                      <a:pt x="60" y="112"/>
                    </a:lnTo>
                    <a:lnTo>
                      <a:pt x="60" y="112"/>
                    </a:lnTo>
                    <a:lnTo>
                      <a:pt x="60" y="112"/>
                    </a:lnTo>
                    <a:lnTo>
                      <a:pt x="60" y="112"/>
                    </a:lnTo>
                    <a:lnTo>
                      <a:pt x="60" y="114"/>
                    </a:lnTo>
                    <a:lnTo>
                      <a:pt x="60" y="112"/>
                    </a:lnTo>
                    <a:lnTo>
                      <a:pt x="60" y="112"/>
                    </a:lnTo>
                    <a:lnTo>
                      <a:pt x="56" y="112"/>
                    </a:lnTo>
                    <a:lnTo>
                      <a:pt x="56" y="114"/>
                    </a:lnTo>
                    <a:lnTo>
                      <a:pt x="56" y="114"/>
                    </a:lnTo>
                    <a:lnTo>
                      <a:pt x="56" y="114"/>
                    </a:lnTo>
                    <a:lnTo>
                      <a:pt x="56" y="118"/>
                    </a:lnTo>
                    <a:lnTo>
                      <a:pt x="56" y="118"/>
                    </a:lnTo>
                    <a:lnTo>
                      <a:pt x="56" y="118"/>
                    </a:lnTo>
                    <a:lnTo>
                      <a:pt x="52" y="118"/>
                    </a:lnTo>
                    <a:lnTo>
                      <a:pt x="52" y="118"/>
                    </a:lnTo>
                    <a:lnTo>
                      <a:pt x="52" y="118"/>
                    </a:lnTo>
                    <a:lnTo>
                      <a:pt x="52" y="118"/>
                    </a:lnTo>
                    <a:lnTo>
                      <a:pt x="52" y="118"/>
                    </a:lnTo>
                    <a:lnTo>
                      <a:pt x="48" y="118"/>
                    </a:lnTo>
                    <a:lnTo>
                      <a:pt x="48" y="118"/>
                    </a:lnTo>
                    <a:lnTo>
                      <a:pt x="48" y="118"/>
                    </a:lnTo>
                    <a:lnTo>
                      <a:pt x="48" y="122"/>
                    </a:lnTo>
                    <a:lnTo>
                      <a:pt x="44" y="122"/>
                    </a:lnTo>
                    <a:lnTo>
                      <a:pt x="44" y="118"/>
                    </a:lnTo>
                    <a:lnTo>
                      <a:pt x="44" y="118"/>
                    </a:lnTo>
                    <a:lnTo>
                      <a:pt x="40" y="122"/>
                    </a:lnTo>
                    <a:lnTo>
                      <a:pt x="40" y="122"/>
                    </a:lnTo>
                    <a:lnTo>
                      <a:pt x="40" y="122"/>
                    </a:lnTo>
                    <a:lnTo>
                      <a:pt x="40" y="122"/>
                    </a:lnTo>
                    <a:lnTo>
                      <a:pt x="40" y="122"/>
                    </a:lnTo>
                    <a:lnTo>
                      <a:pt x="40" y="126"/>
                    </a:lnTo>
                    <a:lnTo>
                      <a:pt x="40" y="126"/>
                    </a:lnTo>
                    <a:lnTo>
                      <a:pt x="38" y="126"/>
                    </a:lnTo>
                    <a:lnTo>
                      <a:pt x="38" y="126"/>
                    </a:lnTo>
                    <a:lnTo>
                      <a:pt x="38" y="126"/>
                    </a:lnTo>
                    <a:lnTo>
                      <a:pt x="38" y="126"/>
                    </a:lnTo>
                    <a:lnTo>
                      <a:pt x="38" y="126"/>
                    </a:lnTo>
                    <a:lnTo>
                      <a:pt x="38" y="126"/>
                    </a:lnTo>
                    <a:lnTo>
                      <a:pt x="38" y="126"/>
                    </a:lnTo>
                    <a:lnTo>
                      <a:pt x="34" y="126"/>
                    </a:lnTo>
                    <a:lnTo>
                      <a:pt x="34" y="126"/>
                    </a:lnTo>
                    <a:lnTo>
                      <a:pt x="34" y="126"/>
                    </a:lnTo>
                    <a:lnTo>
                      <a:pt x="34" y="122"/>
                    </a:lnTo>
                    <a:lnTo>
                      <a:pt x="34" y="122"/>
                    </a:lnTo>
                    <a:lnTo>
                      <a:pt x="34" y="122"/>
                    </a:lnTo>
                    <a:lnTo>
                      <a:pt x="30" y="122"/>
                    </a:lnTo>
                    <a:lnTo>
                      <a:pt x="30" y="118"/>
                    </a:lnTo>
                    <a:lnTo>
                      <a:pt x="26" y="118"/>
                    </a:lnTo>
                    <a:lnTo>
                      <a:pt x="26" y="118"/>
                    </a:lnTo>
                    <a:lnTo>
                      <a:pt x="26" y="118"/>
                    </a:lnTo>
                    <a:lnTo>
                      <a:pt x="26" y="118"/>
                    </a:lnTo>
                    <a:lnTo>
                      <a:pt x="26" y="114"/>
                    </a:lnTo>
                    <a:lnTo>
                      <a:pt x="26" y="114"/>
                    </a:lnTo>
                    <a:lnTo>
                      <a:pt x="26" y="114"/>
                    </a:lnTo>
                    <a:lnTo>
                      <a:pt x="22" y="114"/>
                    </a:lnTo>
                    <a:lnTo>
                      <a:pt x="22" y="114"/>
                    </a:lnTo>
                    <a:lnTo>
                      <a:pt x="22" y="114"/>
                    </a:lnTo>
                    <a:lnTo>
                      <a:pt x="22" y="112"/>
                    </a:lnTo>
                    <a:lnTo>
                      <a:pt x="22" y="108"/>
                    </a:lnTo>
                    <a:lnTo>
                      <a:pt x="22" y="108"/>
                    </a:lnTo>
                    <a:lnTo>
                      <a:pt x="22" y="108"/>
                    </a:lnTo>
                    <a:lnTo>
                      <a:pt x="22" y="108"/>
                    </a:lnTo>
                    <a:lnTo>
                      <a:pt x="22" y="108"/>
                    </a:lnTo>
                    <a:lnTo>
                      <a:pt x="22" y="108"/>
                    </a:lnTo>
                    <a:lnTo>
                      <a:pt x="22" y="104"/>
                    </a:lnTo>
                    <a:lnTo>
                      <a:pt x="22" y="104"/>
                    </a:lnTo>
                    <a:lnTo>
                      <a:pt x="22" y="104"/>
                    </a:lnTo>
                    <a:lnTo>
                      <a:pt x="18" y="104"/>
                    </a:lnTo>
                    <a:lnTo>
                      <a:pt x="18" y="100"/>
                    </a:lnTo>
                    <a:lnTo>
                      <a:pt x="18" y="96"/>
                    </a:lnTo>
                    <a:lnTo>
                      <a:pt x="18" y="96"/>
                    </a:lnTo>
                    <a:lnTo>
                      <a:pt x="18" y="96"/>
                    </a:lnTo>
                    <a:lnTo>
                      <a:pt x="22" y="92"/>
                    </a:lnTo>
                    <a:lnTo>
                      <a:pt x="22" y="92"/>
                    </a:lnTo>
                    <a:lnTo>
                      <a:pt x="22" y="88"/>
                    </a:lnTo>
                    <a:lnTo>
                      <a:pt x="22" y="88"/>
                    </a:lnTo>
                    <a:lnTo>
                      <a:pt x="22" y="88"/>
                    </a:lnTo>
                    <a:lnTo>
                      <a:pt x="22" y="88"/>
                    </a:lnTo>
                    <a:lnTo>
                      <a:pt x="22" y="86"/>
                    </a:lnTo>
                    <a:lnTo>
                      <a:pt x="22" y="86"/>
                    </a:lnTo>
                    <a:lnTo>
                      <a:pt x="22" y="86"/>
                    </a:lnTo>
                    <a:lnTo>
                      <a:pt x="26" y="82"/>
                    </a:lnTo>
                    <a:lnTo>
                      <a:pt x="26" y="82"/>
                    </a:lnTo>
                    <a:lnTo>
                      <a:pt x="26" y="78"/>
                    </a:lnTo>
                    <a:lnTo>
                      <a:pt x="22" y="74"/>
                    </a:lnTo>
                    <a:lnTo>
                      <a:pt x="22" y="74"/>
                    </a:lnTo>
                    <a:lnTo>
                      <a:pt x="22" y="74"/>
                    </a:lnTo>
                    <a:lnTo>
                      <a:pt x="22" y="74"/>
                    </a:lnTo>
                    <a:lnTo>
                      <a:pt x="26" y="70"/>
                    </a:lnTo>
                    <a:lnTo>
                      <a:pt x="26" y="70"/>
                    </a:lnTo>
                    <a:lnTo>
                      <a:pt x="22" y="70"/>
                    </a:lnTo>
                    <a:lnTo>
                      <a:pt x="22" y="70"/>
                    </a:lnTo>
                    <a:lnTo>
                      <a:pt x="22" y="70"/>
                    </a:lnTo>
                    <a:lnTo>
                      <a:pt x="18" y="70"/>
                    </a:lnTo>
                    <a:lnTo>
                      <a:pt x="18" y="70"/>
                    </a:lnTo>
                    <a:lnTo>
                      <a:pt x="18" y="70"/>
                    </a:lnTo>
                    <a:lnTo>
                      <a:pt x="18" y="70"/>
                    </a:lnTo>
                    <a:lnTo>
                      <a:pt x="18" y="70"/>
                    </a:lnTo>
                    <a:lnTo>
                      <a:pt x="18" y="66"/>
                    </a:lnTo>
                    <a:lnTo>
                      <a:pt x="18" y="66"/>
                    </a:lnTo>
                    <a:lnTo>
                      <a:pt x="18" y="66"/>
                    </a:lnTo>
                    <a:lnTo>
                      <a:pt x="18" y="66"/>
                    </a:lnTo>
                    <a:lnTo>
                      <a:pt x="18" y="66"/>
                    </a:lnTo>
                    <a:lnTo>
                      <a:pt x="18" y="62"/>
                    </a:lnTo>
                    <a:lnTo>
                      <a:pt x="18" y="58"/>
                    </a:lnTo>
                    <a:lnTo>
                      <a:pt x="18" y="58"/>
                    </a:lnTo>
                    <a:lnTo>
                      <a:pt x="18" y="58"/>
                    </a:lnTo>
                    <a:lnTo>
                      <a:pt x="18" y="58"/>
                    </a:lnTo>
                    <a:lnTo>
                      <a:pt x="18" y="58"/>
                    </a:lnTo>
                    <a:lnTo>
                      <a:pt x="18" y="56"/>
                    </a:lnTo>
                    <a:lnTo>
                      <a:pt x="18" y="56"/>
                    </a:lnTo>
                    <a:lnTo>
                      <a:pt x="14" y="56"/>
                    </a:lnTo>
                    <a:lnTo>
                      <a:pt x="14" y="58"/>
                    </a:lnTo>
                    <a:lnTo>
                      <a:pt x="14" y="58"/>
                    </a:lnTo>
                    <a:lnTo>
                      <a:pt x="12" y="58"/>
                    </a:lnTo>
                    <a:lnTo>
                      <a:pt x="12" y="58"/>
                    </a:lnTo>
                    <a:lnTo>
                      <a:pt x="12" y="58"/>
                    </a:lnTo>
                    <a:lnTo>
                      <a:pt x="12" y="58"/>
                    </a:lnTo>
                    <a:lnTo>
                      <a:pt x="12" y="58"/>
                    </a:lnTo>
                    <a:lnTo>
                      <a:pt x="8" y="58"/>
                    </a:lnTo>
                    <a:lnTo>
                      <a:pt x="8" y="56"/>
                    </a:lnTo>
                    <a:lnTo>
                      <a:pt x="8" y="56"/>
                    </a:lnTo>
                    <a:lnTo>
                      <a:pt x="4" y="52"/>
                    </a:lnTo>
                    <a:lnTo>
                      <a:pt x="0" y="44"/>
                    </a:lnTo>
                    <a:lnTo>
                      <a:pt x="0" y="44"/>
                    </a:lnTo>
                    <a:lnTo>
                      <a:pt x="0" y="44"/>
                    </a:lnTo>
                    <a:lnTo>
                      <a:pt x="0" y="44"/>
                    </a:lnTo>
                    <a:lnTo>
                      <a:pt x="0" y="44"/>
                    </a:lnTo>
                    <a:lnTo>
                      <a:pt x="0" y="44"/>
                    </a:lnTo>
                    <a:lnTo>
                      <a:pt x="4" y="40"/>
                    </a:lnTo>
                    <a:lnTo>
                      <a:pt x="4" y="40"/>
                    </a:lnTo>
                    <a:lnTo>
                      <a:pt x="4" y="40"/>
                    </a:lnTo>
                    <a:lnTo>
                      <a:pt x="4" y="36"/>
                    </a:lnTo>
                    <a:lnTo>
                      <a:pt x="4" y="36"/>
                    </a:lnTo>
                    <a:lnTo>
                      <a:pt x="4" y="32"/>
                    </a:lnTo>
                    <a:lnTo>
                      <a:pt x="4" y="32"/>
                    </a:lnTo>
                    <a:lnTo>
                      <a:pt x="4" y="32"/>
                    </a:lnTo>
                    <a:lnTo>
                      <a:pt x="4" y="32"/>
                    </a:lnTo>
                    <a:lnTo>
                      <a:pt x="4" y="32"/>
                    </a:lnTo>
                    <a:lnTo>
                      <a:pt x="8" y="32"/>
                    </a:lnTo>
                    <a:lnTo>
                      <a:pt x="8" y="30"/>
                    </a:lnTo>
                    <a:lnTo>
                      <a:pt x="8" y="30"/>
                    </a:lnTo>
                    <a:lnTo>
                      <a:pt x="12" y="32"/>
                    </a:lnTo>
                    <a:lnTo>
                      <a:pt x="12" y="30"/>
                    </a:lnTo>
                    <a:lnTo>
                      <a:pt x="12" y="30"/>
                    </a:lnTo>
                    <a:lnTo>
                      <a:pt x="12" y="30"/>
                    </a:lnTo>
                    <a:lnTo>
                      <a:pt x="12" y="30"/>
                    </a:lnTo>
                    <a:lnTo>
                      <a:pt x="12" y="30"/>
                    </a:lnTo>
                    <a:lnTo>
                      <a:pt x="12" y="30"/>
                    </a:lnTo>
                    <a:lnTo>
                      <a:pt x="12" y="30"/>
                    </a:lnTo>
                    <a:lnTo>
                      <a:pt x="14" y="30"/>
                    </a:lnTo>
                    <a:lnTo>
                      <a:pt x="14" y="30"/>
                    </a:lnTo>
                    <a:lnTo>
                      <a:pt x="14" y="26"/>
                    </a:lnTo>
                    <a:lnTo>
                      <a:pt x="14" y="26"/>
                    </a:lnTo>
                    <a:lnTo>
                      <a:pt x="14" y="26"/>
                    </a:lnTo>
                    <a:lnTo>
                      <a:pt x="14" y="26"/>
                    </a:lnTo>
                    <a:lnTo>
                      <a:pt x="14" y="26"/>
                    </a:lnTo>
                    <a:lnTo>
                      <a:pt x="14" y="26"/>
                    </a:lnTo>
                    <a:lnTo>
                      <a:pt x="14" y="22"/>
                    </a:lnTo>
                    <a:lnTo>
                      <a:pt x="12" y="26"/>
                    </a:lnTo>
                    <a:lnTo>
                      <a:pt x="12" y="26"/>
                    </a:lnTo>
                    <a:lnTo>
                      <a:pt x="12" y="26"/>
                    </a:lnTo>
                    <a:lnTo>
                      <a:pt x="12" y="26"/>
                    </a:lnTo>
                    <a:lnTo>
                      <a:pt x="12" y="22"/>
                    </a:lnTo>
                    <a:lnTo>
                      <a:pt x="12" y="22"/>
                    </a:lnTo>
                    <a:lnTo>
                      <a:pt x="12" y="22"/>
                    </a:lnTo>
                    <a:lnTo>
                      <a:pt x="12" y="22"/>
                    </a:lnTo>
                    <a:lnTo>
                      <a:pt x="12" y="22"/>
                    </a:lnTo>
                    <a:lnTo>
                      <a:pt x="12" y="22"/>
                    </a:lnTo>
                    <a:lnTo>
                      <a:pt x="12" y="18"/>
                    </a:lnTo>
                    <a:lnTo>
                      <a:pt x="12" y="18"/>
                    </a:lnTo>
                    <a:lnTo>
                      <a:pt x="12" y="18"/>
                    </a:lnTo>
                    <a:lnTo>
                      <a:pt x="12" y="18"/>
                    </a:lnTo>
                    <a:lnTo>
                      <a:pt x="12" y="18"/>
                    </a:lnTo>
                    <a:lnTo>
                      <a:pt x="12" y="18"/>
                    </a:lnTo>
                    <a:lnTo>
                      <a:pt x="12" y="14"/>
                    </a:lnTo>
                    <a:lnTo>
                      <a:pt x="12" y="14"/>
                    </a:lnTo>
                    <a:lnTo>
                      <a:pt x="12" y="14"/>
                    </a:lnTo>
                    <a:lnTo>
                      <a:pt x="12" y="14"/>
                    </a:lnTo>
                    <a:lnTo>
                      <a:pt x="14" y="10"/>
                    </a:lnTo>
                    <a:lnTo>
                      <a:pt x="14" y="10"/>
                    </a:lnTo>
                    <a:lnTo>
                      <a:pt x="14" y="10"/>
                    </a:lnTo>
                    <a:lnTo>
                      <a:pt x="18" y="10"/>
                    </a:lnTo>
                    <a:lnTo>
                      <a:pt x="18" y="10"/>
                    </a:lnTo>
                    <a:lnTo>
                      <a:pt x="18" y="10"/>
                    </a:lnTo>
                    <a:lnTo>
                      <a:pt x="18" y="10"/>
                    </a:lnTo>
                    <a:lnTo>
                      <a:pt x="18" y="6"/>
                    </a:lnTo>
                    <a:lnTo>
                      <a:pt x="18" y="6"/>
                    </a:lnTo>
                    <a:lnTo>
                      <a:pt x="22" y="6"/>
                    </a:lnTo>
                    <a:lnTo>
                      <a:pt x="22" y="6"/>
                    </a:lnTo>
                    <a:lnTo>
                      <a:pt x="22" y="6"/>
                    </a:lnTo>
                    <a:lnTo>
                      <a:pt x="22" y="6"/>
                    </a:lnTo>
                    <a:lnTo>
                      <a:pt x="22" y="4"/>
                    </a:lnTo>
                    <a:lnTo>
                      <a:pt x="22" y="4"/>
                    </a:lnTo>
                    <a:lnTo>
                      <a:pt x="22" y="4"/>
                    </a:lnTo>
                    <a:lnTo>
                      <a:pt x="18" y="0"/>
                    </a:lnTo>
                    <a:lnTo>
                      <a:pt x="18" y="0"/>
                    </a:lnTo>
                    <a:lnTo>
                      <a:pt x="18" y="0"/>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30" y="6"/>
                    </a:lnTo>
                    <a:lnTo>
                      <a:pt x="34" y="10"/>
                    </a:lnTo>
                    <a:lnTo>
                      <a:pt x="34" y="10"/>
                    </a:lnTo>
                    <a:lnTo>
                      <a:pt x="34" y="10"/>
                    </a:lnTo>
                    <a:lnTo>
                      <a:pt x="34" y="10"/>
                    </a:lnTo>
                    <a:lnTo>
                      <a:pt x="34" y="10"/>
                    </a:lnTo>
                    <a:lnTo>
                      <a:pt x="34" y="10"/>
                    </a:lnTo>
                    <a:lnTo>
                      <a:pt x="38" y="14"/>
                    </a:lnTo>
                    <a:lnTo>
                      <a:pt x="38" y="14"/>
                    </a:lnTo>
                    <a:lnTo>
                      <a:pt x="38" y="14"/>
                    </a:lnTo>
                    <a:lnTo>
                      <a:pt x="38" y="18"/>
                    </a:lnTo>
                    <a:lnTo>
                      <a:pt x="38" y="18"/>
                    </a:lnTo>
                    <a:lnTo>
                      <a:pt x="40" y="22"/>
                    </a:lnTo>
                    <a:lnTo>
                      <a:pt x="40" y="22"/>
                    </a:lnTo>
                    <a:lnTo>
                      <a:pt x="40" y="26"/>
                    </a:lnTo>
                    <a:lnTo>
                      <a:pt x="40" y="26"/>
                    </a:lnTo>
                    <a:lnTo>
                      <a:pt x="40" y="26"/>
                    </a:lnTo>
                    <a:lnTo>
                      <a:pt x="40" y="26"/>
                    </a:lnTo>
                    <a:lnTo>
                      <a:pt x="40" y="26"/>
                    </a:lnTo>
                    <a:lnTo>
                      <a:pt x="40" y="30"/>
                    </a:lnTo>
                    <a:lnTo>
                      <a:pt x="40" y="30"/>
                    </a:lnTo>
                    <a:lnTo>
                      <a:pt x="40" y="30"/>
                    </a:lnTo>
                    <a:lnTo>
                      <a:pt x="40" y="30"/>
                    </a:lnTo>
                    <a:lnTo>
                      <a:pt x="40" y="30"/>
                    </a:lnTo>
                    <a:lnTo>
                      <a:pt x="40" y="32"/>
                    </a:lnTo>
                    <a:lnTo>
                      <a:pt x="40" y="36"/>
                    </a:lnTo>
                    <a:lnTo>
                      <a:pt x="38" y="36"/>
                    </a:lnTo>
                    <a:lnTo>
                      <a:pt x="40" y="36"/>
                    </a:lnTo>
                    <a:lnTo>
                      <a:pt x="40" y="36"/>
                    </a:lnTo>
                    <a:lnTo>
                      <a:pt x="40" y="36"/>
                    </a:lnTo>
                    <a:lnTo>
                      <a:pt x="40" y="36"/>
                    </a:lnTo>
                    <a:lnTo>
                      <a:pt x="40" y="36"/>
                    </a:lnTo>
                    <a:lnTo>
                      <a:pt x="40" y="32"/>
                    </a:lnTo>
                    <a:lnTo>
                      <a:pt x="40" y="32"/>
                    </a:lnTo>
                    <a:lnTo>
                      <a:pt x="40" y="32"/>
                    </a:lnTo>
                    <a:lnTo>
                      <a:pt x="40" y="30"/>
                    </a:lnTo>
                    <a:lnTo>
                      <a:pt x="40" y="30"/>
                    </a:lnTo>
                    <a:lnTo>
                      <a:pt x="40" y="30"/>
                    </a:lnTo>
                    <a:lnTo>
                      <a:pt x="40" y="30"/>
                    </a:lnTo>
                    <a:lnTo>
                      <a:pt x="44" y="30"/>
                    </a:lnTo>
                    <a:lnTo>
                      <a:pt x="44" y="30"/>
                    </a:lnTo>
                    <a:lnTo>
                      <a:pt x="44" y="30"/>
                    </a:lnTo>
                    <a:lnTo>
                      <a:pt x="44" y="30"/>
                    </a:lnTo>
                    <a:lnTo>
                      <a:pt x="44" y="30"/>
                    </a:lnTo>
                    <a:lnTo>
                      <a:pt x="44"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8" name="Freeform 185">
                <a:extLst>
                  <a:ext uri="{FF2B5EF4-FFF2-40B4-BE49-F238E27FC236}">
                    <a16:creationId xmlns:a16="http://schemas.microsoft.com/office/drawing/2014/main" id="{71F53FA8-375F-426F-B70B-00E24BE786B1}"/>
                  </a:ext>
                </a:extLst>
              </p:cNvPr>
              <p:cNvSpPr>
                <a:spLocks/>
              </p:cNvSpPr>
              <p:nvPr/>
            </p:nvSpPr>
            <p:spPr bwMode="auto">
              <a:xfrm>
                <a:off x="2807415" y="10607899"/>
                <a:ext cx="209110" cy="254417"/>
              </a:xfrm>
              <a:custGeom>
                <a:avLst/>
                <a:gdLst>
                  <a:gd name="T0" fmla="*/ 68 w 120"/>
                  <a:gd name="T1" fmla="*/ 102 h 146"/>
                  <a:gd name="T2" fmla="*/ 64 w 120"/>
                  <a:gd name="T3" fmla="*/ 102 h 146"/>
                  <a:gd name="T4" fmla="*/ 56 w 120"/>
                  <a:gd name="T5" fmla="*/ 98 h 146"/>
                  <a:gd name="T6" fmla="*/ 50 w 120"/>
                  <a:gd name="T7" fmla="*/ 90 h 146"/>
                  <a:gd name="T8" fmla="*/ 38 w 120"/>
                  <a:gd name="T9" fmla="*/ 82 h 146"/>
                  <a:gd name="T10" fmla="*/ 34 w 120"/>
                  <a:gd name="T11" fmla="*/ 82 h 146"/>
                  <a:gd name="T12" fmla="*/ 26 w 120"/>
                  <a:gd name="T13" fmla="*/ 78 h 146"/>
                  <a:gd name="T14" fmla="*/ 20 w 120"/>
                  <a:gd name="T15" fmla="*/ 72 h 146"/>
                  <a:gd name="T16" fmla="*/ 16 w 120"/>
                  <a:gd name="T17" fmla="*/ 68 h 146"/>
                  <a:gd name="T18" fmla="*/ 12 w 120"/>
                  <a:gd name="T19" fmla="*/ 64 h 146"/>
                  <a:gd name="T20" fmla="*/ 8 w 120"/>
                  <a:gd name="T21" fmla="*/ 56 h 146"/>
                  <a:gd name="T22" fmla="*/ 0 w 120"/>
                  <a:gd name="T23" fmla="*/ 52 h 146"/>
                  <a:gd name="T24" fmla="*/ 4 w 120"/>
                  <a:gd name="T25" fmla="*/ 38 h 146"/>
                  <a:gd name="T26" fmla="*/ 8 w 120"/>
                  <a:gd name="T27" fmla="*/ 18 h 146"/>
                  <a:gd name="T28" fmla="*/ 20 w 120"/>
                  <a:gd name="T29" fmla="*/ 4 h 146"/>
                  <a:gd name="T30" fmla="*/ 38 w 120"/>
                  <a:gd name="T31" fmla="*/ 0 h 146"/>
                  <a:gd name="T32" fmla="*/ 64 w 120"/>
                  <a:gd name="T33" fmla="*/ 8 h 146"/>
                  <a:gd name="T34" fmla="*/ 64 w 120"/>
                  <a:gd name="T35" fmla="*/ 16 h 146"/>
                  <a:gd name="T36" fmla="*/ 68 w 120"/>
                  <a:gd name="T37" fmla="*/ 22 h 146"/>
                  <a:gd name="T38" fmla="*/ 68 w 120"/>
                  <a:gd name="T39" fmla="*/ 38 h 146"/>
                  <a:gd name="T40" fmla="*/ 68 w 120"/>
                  <a:gd name="T41" fmla="*/ 48 h 146"/>
                  <a:gd name="T42" fmla="*/ 72 w 120"/>
                  <a:gd name="T43" fmla="*/ 48 h 146"/>
                  <a:gd name="T44" fmla="*/ 80 w 120"/>
                  <a:gd name="T45" fmla="*/ 52 h 146"/>
                  <a:gd name="T46" fmla="*/ 86 w 120"/>
                  <a:gd name="T47" fmla="*/ 52 h 146"/>
                  <a:gd name="T48" fmla="*/ 90 w 120"/>
                  <a:gd name="T49" fmla="*/ 48 h 146"/>
                  <a:gd name="T50" fmla="*/ 94 w 120"/>
                  <a:gd name="T51" fmla="*/ 52 h 146"/>
                  <a:gd name="T52" fmla="*/ 98 w 120"/>
                  <a:gd name="T53" fmla="*/ 56 h 146"/>
                  <a:gd name="T54" fmla="*/ 102 w 120"/>
                  <a:gd name="T55" fmla="*/ 56 h 146"/>
                  <a:gd name="T56" fmla="*/ 102 w 120"/>
                  <a:gd name="T57" fmla="*/ 68 h 146"/>
                  <a:gd name="T58" fmla="*/ 102 w 120"/>
                  <a:gd name="T59" fmla="*/ 76 h 146"/>
                  <a:gd name="T60" fmla="*/ 106 w 120"/>
                  <a:gd name="T61" fmla="*/ 82 h 146"/>
                  <a:gd name="T62" fmla="*/ 110 w 120"/>
                  <a:gd name="T63" fmla="*/ 82 h 146"/>
                  <a:gd name="T64" fmla="*/ 120 w 120"/>
                  <a:gd name="T65" fmla="*/ 82 h 146"/>
                  <a:gd name="T66" fmla="*/ 120 w 120"/>
                  <a:gd name="T67" fmla="*/ 86 h 146"/>
                  <a:gd name="T68" fmla="*/ 120 w 120"/>
                  <a:gd name="T69" fmla="*/ 90 h 146"/>
                  <a:gd name="T70" fmla="*/ 120 w 120"/>
                  <a:gd name="T71" fmla="*/ 94 h 146"/>
                  <a:gd name="T72" fmla="*/ 116 w 120"/>
                  <a:gd name="T73" fmla="*/ 104 h 146"/>
                  <a:gd name="T74" fmla="*/ 116 w 120"/>
                  <a:gd name="T75" fmla="*/ 108 h 146"/>
                  <a:gd name="T76" fmla="*/ 116 w 120"/>
                  <a:gd name="T77" fmla="*/ 124 h 146"/>
                  <a:gd name="T78" fmla="*/ 114 w 120"/>
                  <a:gd name="T79" fmla="*/ 130 h 146"/>
                  <a:gd name="T80" fmla="*/ 110 w 120"/>
                  <a:gd name="T81" fmla="*/ 134 h 146"/>
                  <a:gd name="T82" fmla="*/ 102 w 120"/>
                  <a:gd name="T83" fmla="*/ 138 h 146"/>
                  <a:gd name="T84" fmla="*/ 102 w 120"/>
                  <a:gd name="T85" fmla="*/ 146 h 146"/>
                  <a:gd name="T86" fmla="*/ 98 w 120"/>
                  <a:gd name="T87" fmla="*/ 142 h 146"/>
                  <a:gd name="T88" fmla="*/ 90 w 120"/>
                  <a:gd name="T89" fmla="*/ 146 h 146"/>
                  <a:gd name="T90" fmla="*/ 90 w 120"/>
                  <a:gd name="T91" fmla="*/ 146 h 146"/>
                  <a:gd name="T92" fmla="*/ 86 w 120"/>
                  <a:gd name="T93" fmla="*/ 146 h 146"/>
                  <a:gd name="T94" fmla="*/ 84 w 120"/>
                  <a:gd name="T95" fmla="*/ 146 h 146"/>
                  <a:gd name="T96" fmla="*/ 80 w 120"/>
                  <a:gd name="T97" fmla="*/ 146 h 146"/>
                  <a:gd name="T98" fmla="*/ 76 w 120"/>
                  <a:gd name="T99" fmla="*/ 146 h 146"/>
                  <a:gd name="T100" fmla="*/ 72 w 120"/>
                  <a:gd name="T101" fmla="*/ 142 h 146"/>
                  <a:gd name="T102" fmla="*/ 60 w 120"/>
                  <a:gd name="T103" fmla="*/ 142 h 146"/>
                  <a:gd name="T104" fmla="*/ 56 w 120"/>
                  <a:gd name="T105" fmla="*/ 138 h 146"/>
                  <a:gd name="T106" fmla="*/ 64 w 120"/>
                  <a:gd name="T107" fmla="*/ 134 h 146"/>
                  <a:gd name="T108" fmla="*/ 64 w 120"/>
                  <a:gd name="T109" fmla="*/ 124 h 146"/>
                  <a:gd name="T110" fmla="*/ 68 w 120"/>
                  <a:gd name="T111" fmla="*/ 116 h 146"/>
                  <a:gd name="T112" fmla="*/ 76 w 120"/>
                  <a:gd name="T113"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46">
                    <a:moveTo>
                      <a:pt x="72" y="104"/>
                    </a:moveTo>
                    <a:lnTo>
                      <a:pt x="72" y="104"/>
                    </a:lnTo>
                    <a:lnTo>
                      <a:pt x="72" y="104"/>
                    </a:lnTo>
                    <a:lnTo>
                      <a:pt x="72" y="104"/>
                    </a:lnTo>
                    <a:lnTo>
                      <a:pt x="72" y="104"/>
                    </a:lnTo>
                    <a:lnTo>
                      <a:pt x="68" y="102"/>
                    </a:lnTo>
                    <a:lnTo>
                      <a:pt x="68" y="102"/>
                    </a:lnTo>
                    <a:lnTo>
                      <a:pt x="68" y="102"/>
                    </a:lnTo>
                    <a:lnTo>
                      <a:pt x="68" y="102"/>
                    </a:lnTo>
                    <a:lnTo>
                      <a:pt x="68" y="102"/>
                    </a:lnTo>
                    <a:lnTo>
                      <a:pt x="64" y="102"/>
                    </a:lnTo>
                    <a:lnTo>
                      <a:pt x="64" y="102"/>
                    </a:lnTo>
                    <a:lnTo>
                      <a:pt x="64" y="102"/>
                    </a:lnTo>
                    <a:lnTo>
                      <a:pt x="64" y="102"/>
                    </a:lnTo>
                    <a:lnTo>
                      <a:pt x="60" y="98"/>
                    </a:lnTo>
                    <a:lnTo>
                      <a:pt x="60" y="98"/>
                    </a:lnTo>
                    <a:lnTo>
                      <a:pt x="60" y="98"/>
                    </a:lnTo>
                    <a:lnTo>
                      <a:pt x="60" y="98"/>
                    </a:lnTo>
                    <a:lnTo>
                      <a:pt x="56" y="98"/>
                    </a:lnTo>
                    <a:lnTo>
                      <a:pt x="56" y="98"/>
                    </a:lnTo>
                    <a:lnTo>
                      <a:pt x="56" y="98"/>
                    </a:lnTo>
                    <a:lnTo>
                      <a:pt x="54" y="94"/>
                    </a:lnTo>
                    <a:lnTo>
                      <a:pt x="54" y="94"/>
                    </a:lnTo>
                    <a:lnTo>
                      <a:pt x="54" y="94"/>
                    </a:lnTo>
                    <a:lnTo>
                      <a:pt x="54" y="94"/>
                    </a:lnTo>
                    <a:lnTo>
                      <a:pt x="54" y="94"/>
                    </a:lnTo>
                    <a:lnTo>
                      <a:pt x="50" y="94"/>
                    </a:lnTo>
                    <a:lnTo>
                      <a:pt x="50" y="90"/>
                    </a:lnTo>
                    <a:lnTo>
                      <a:pt x="50" y="90"/>
                    </a:lnTo>
                    <a:lnTo>
                      <a:pt x="50" y="90"/>
                    </a:lnTo>
                    <a:lnTo>
                      <a:pt x="46" y="90"/>
                    </a:lnTo>
                    <a:lnTo>
                      <a:pt x="46" y="90"/>
                    </a:lnTo>
                    <a:lnTo>
                      <a:pt x="46" y="86"/>
                    </a:lnTo>
                    <a:lnTo>
                      <a:pt x="38" y="82"/>
                    </a:lnTo>
                    <a:lnTo>
                      <a:pt x="38" y="82"/>
                    </a:lnTo>
                    <a:lnTo>
                      <a:pt x="38" y="82"/>
                    </a:lnTo>
                    <a:lnTo>
                      <a:pt x="38" y="82"/>
                    </a:lnTo>
                    <a:lnTo>
                      <a:pt x="38" y="82"/>
                    </a:lnTo>
                    <a:lnTo>
                      <a:pt x="38" y="82"/>
                    </a:lnTo>
                    <a:lnTo>
                      <a:pt x="38" y="82"/>
                    </a:lnTo>
                    <a:lnTo>
                      <a:pt x="34" y="82"/>
                    </a:lnTo>
                    <a:lnTo>
                      <a:pt x="34" y="82"/>
                    </a:lnTo>
                    <a:lnTo>
                      <a:pt x="30" y="82"/>
                    </a:lnTo>
                    <a:lnTo>
                      <a:pt x="30" y="82"/>
                    </a:lnTo>
                    <a:lnTo>
                      <a:pt x="30" y="82"/>
                    </a:lnTo>
                    <a:lnTo>
                      <a:pt x="30" y="78"/>
                    </a:lnTo>
                    <a:lnTo>
                      <a:pt x="26" y="78"/>
                    </a:lnTo>
                    <a:lnTo>
                      <a:pt x="26" y="78"/>
                    </a:lnTo>
                    <a:lnTo>
                      <a:pt x="26" y="78"/>
                    </a:lnTo>
                    <a:lnTo>
                      <a:pt x="24" y="78"/>
                    </a:lnTo>
                    <a:lnTo>
                      <a:pt x="24" y="78"/>
                    </a:lnTo>
                    <a:lnTo>
                      <a:pt x="24" y="78"/>
                    </a:lnTo>
                    <a:lnTo>
                      <a:pt x="24" y="76"/>
                    </a:lnTo>
                    <a:lnTo>
                      <a:pt x="24" y="76"/>
                    </a:lnTo>
                    <a:lnTo>
                      <a:pt x="20" y="76"/>
                    </a:lnTo>
                    <a:lnTo>
                      <a:pt x="20" y="72"/>
                    </a:lnTo>
                    <a:lnTo>
                      <a:pt x="20" y="72"/>
                    </a:lnTo>
                    <a:lnTo>
                      <a:pt x="16" y="72"/>
                    </a:lnTo>
                    <a:lnTo>
                      <a:pt x="16" y="72"/>
                    </a:lnTo>
                    <a:lnTo>
                      <a:pt x="16" y="72"/>
                    </a:lnTo>
                    <a:lnTo>
                      <a:pt x="16" y="68"/>
                    </a:lnTo>
                    <a:lnTo>
                      <a:pt x="16" y="68"/>
                    </a:lnTo>
                    <a:lnTo>
                      <a:pt x="16" y="68"/>
                    </a:lnTo>
                    <a:lnTo>
                      <a:pt x="12" y="68"/>
                    </a:lnTo>
                    <a:lnTo>
                      <a:pt x="12" y="68"/>
                    </a:lnTo>
                    <a:lnTo>
                      <a:pt x="12" y="68"/>
                    </a:lnTo>
                    <a:lnTo>
                      <a:pt x="12" y="64"/>
                    </a:lnTo>
                    <a:lnTo>
                      <a:pt x="12" y="64"/>
                    </a:lnTo>
                    <a:lnTo>
                      <a:pt x="12" y="64"/>
                    </a:lnTo>
                    <a:lnTo>
                      <a:pt x="12" y="64"/>
                    </a:lnTo>
                    <a:lnTo>
                      <a:pt x="12" y="64"/>
                    </a:lnTo>
                    <a:lnTo>
                      <a:pt x="8" y="60"/>
                    </a:lnTo>
                    <a:lnTo>
                      <a:pt x="8" y="60"/>
                    </a:lnTo>
                    <a:lnTo>
                      <a:pt x="8" y="56"/>
                    </a:lnTo>
                    <a:lnTo>
                      <a:pt x="8" y="56"/>
                    </a:lnTo>
                    <a:lnTo>
                      <a:pt x="8" y="56"/>
                    </a:lnTo>
                    <a:lnTo>
                      <a:pt x="8" y="56"/>
                    </a:lnTo>
                    <a:lnTo>
                      <a:pt x="8" y="56"/>
                    </a:lnTo>
                    <a:lnTo>
                      <a:pt x="4" y="56"/>
                    </a:lnTo>
                    <a:lnTo>
                      <a:pt x="4" y="56"/>
                    </a:lnTo>
                    <a:lnTo>
                      <a:pt x="4" y="56"/>
                    </a:lnTo>
                    <a:lnTo>
                      <a:pt x="4" y="52"/>
                    </a:lnTo>
                    <a:lnTo>
                      <a:pt x="0" y="52"/>
                    </a:lnTo>
                    <a:lnTo>
                      <a:pt x="0" y="52"/>
                    </a:lnTo>
                    <a:lnTo>
                      <a:pt x="0" y="52"/>
                    </a:lnTo>
                    <a:lnTo>
                      <a:pt x="0" y="48"/>
                    </a:lnTo>
                    <a:lnTo>
                      <a:pt x="4" y="46"/>
                    </a:lnTo>
                    <a:lnTo>
                      <a:pt x="4" y="42"/>
                    </a:lnTo>
                    <a:lnTo>
                      <a:pt x="4" y="42"/>
                    </a:lnTo>
                    <a:lnTo>
                      <a:pt x="4" y="42"/>
                    </a:lnTo>
                    <a:lnTo>
                      <a:pt x="4" y="38"/>
                    </a:lnTo>
                    <a:lnTo>
                      <a:pt x="8" y="30"/>
                    </a:lnTo>
                    <a:lnTo>
                      <a:pt x="8" y="30"/>
                    </a:lnTo>
                    <a:lnTo>
                      <a:pt x="8" y="26"/>
                    </a:lnTo>
                    <a:lnTo>
                      <a:pt x="8" y="26"/>
                    </a:lnTo>
                    <a:lnTo>
                      <a:pt x="8" y="22"/>
                    </a:lnTo>
                    <a:lnTo>
                      <a:pt x="8" y="22"/>
                    </a:lnTo>
                    <a:lnTo>
                      <a:pt x="8" y="18"/>
                    </a:lnTo>
                    <a:lnTo>
                      <a:pt x="8" y="18"/>
                    </a:lnTo>
                    <a:lnTo>
                      <a:pt x="12" y="12"/>
                    </a:lnTo>
                    <a:lnTo>
                      <a:pt x="12" y="12"/>
                    </a:lnTo>
                    <a:lnTo>
                      <a:pt x="16" y="8"/>
                    </a:lnTo>
                    <a:lnTo>
                      <a:pt x="16" y="4"/>
                    </a:lnTo>
                    <a:lnTo>
                      <a:pt x="16" y="4"/>
                    </a:lnTo>
                    <a:lnTo>
                      <a:pt x="20" y="4"/>
                    </a:lnTo>
                    <a:lnTo>
                      <a:pt x="26" y="4"/>
                    </a:lnTo>
                    <a:lnTo>
                      <a:pt x="30" y="4"/>
                    </a:lnTo>
                    <a:lnTo>
                      <a:pt x="30" y="0"/>
                    </a:lnTo>
                    <a:lnTo>
                      <a:pt x="34" y="0"/>
                    </a:lnTo>
                    <a:lnTo>
                      <a:pt x="38" y="0"/>
                    </a:lnTo>
                    <a:lnTo>
                      <a:pt x="38" y="0"/>
                    </a:lnTo>
                    <a:lnTo>
                      <a:pt x="38" y="0"/>
                    </a:lnTo>
                    <a:lnTo>
                      <a:pt x="46" y="0"/>
                    </a:lnTo>
                    <a:lnTo>
                      <a:pt x="46" y="0"/>
                    </a:lnTo>
                    <a:lnTo>
                      <a:pt x="54" y="0"/>
                    </a:lnTo>
                    <a:lnTo>
                      <a:pt x="54" y="0"/>
                    </a:lnTo>
                    <a:lnTo>
                      <a:pt x="56" y="4"/>
                    </a:lnTo>
                    <a:lnTo>
                      <a:pt x="60" y="4"/>
                    </a:lnTo>
                    <a:lnTo>
                      <a:pt x="64" y="8"/>
                    </a:lnTo>
                    <a:lnTo>
                      <a:pt x="64" y="8"/>
                    </a:lnTo>
                    <a:lnTo>
                      <a:pt x="64" y="8"/>
                    </a:lnTo>
                    <a:lnTo>
                      <a:pt x="64" y="12"/>
                    </a:lnTo>
                    <a:lnTo>
                      <a:pt x="64" y="12"/>
                    </a:lnTo>
                    <a:lnTo>
                      <a:pt x="64" y="16"/>
                    </a:lnTo>
                    <a:lnTo>
                      <a:pt x="64" y="16"/>
                    </a:lnTo>
                    <a:lnTo>
                      <a:pt x="64" y="16"/>
                    </a:lnTo>
                    <a:lnTo>
                      <a:pt x="64" y="16"/>
                    </a:lnTo>
                    <a:lnTo>
                      <a:pt x="68" y="18"/>
                    </a:lnTo>
                    <a:lnTo>
                      <a:pt x="68" y="18"/>
                    </a:lnTo>
                    <a:lnTo>
                      <a:pt x="68" y="18"/>
                    </a:lnTo>
                    <a:lnTo>
                      <a:pt x="68" y="22"/>
                    </a:lnTo>
                    <a:lnTo>
                      <a:pt x="68" y="22"/>
                    </a:lnTo>
                    <a:lnTo>
                      <a:pt x="68" y="22"/>
                    </a:lnTo>
                    <a:lnTo>
                      <a:pt x="68" y="22"/>
                    </a:lnTo>
                    <a:lnTo>
                      <a:pt x="68" y="26"/>
                    </a:lnTo>
                    <a:lnTo>
                      <a:pt x="68" y="26"/>
                    </a:lnTo>
                    <a:lnTo>
                      <a:pt x="72" y="30"/>
                    </a:lnTo>
                    <a:lnTo>
                      <a:pt x="68" y="34"/>
                    </a:lnTo>
                    <a:lnTo>
                      <a:pt x="68" y="38"/>
                    </a:lnTo>
                    <a:lnTo>
                      <a:pt x="68" y="38"/>
                    </a:lnTo>
                    <a:lnTo>
                      <a:pt x="68" y="38"/>
                    </a:lnTo>
                    <a:lnTo>
                      <a:pt x="68" y="38"/>
                    </a:lnTo>
                    <a:lnTo>
                      <a:pt x="68" y="42"/>
                    </a:lnTo>
                    <a:lnTo>
                      <a:pt x="68" y="42"/>
                    </a:lnTo>
                    <a:lnTo>
                      <a:pt x="68" y="42"/>
                    </a:lnTo>
                    <a:lnTo>
                      <a:pt x="68" y="46"/>
                    </a:lnTo>
                    <a:lnTo>
                      <a:pt x="68" y="48"/>
                    </a:lnTo>
                    <a:lnTo>
                      <a:pt x="68" y="48"/>
                    </a:lnTo>
                    <a:lnTo>
                      <a:pt x="68" y="48"/>
                    </a:lnTo>
                    <a:lnTo>
                      <a:pt x="68" y="48"/>
                    </a:lnTo>
                    <a:lnTo>
                      <a:pt x="68" y="48"/>
                    </a:lnTo>
                    <a:lnTo>
                      <a:pt x="72" y="48"/>
                    </a:lnTo>
                    <a:lnTo>
                      <a:pt x="72" y="48"/>
                    </a:lnTo>
                    <a:lnTo>
                      <a:pt x="72" y="48"/>
                    </a:lnTo>
                    <a:lnTo>
                      <a:pt x="72" y="48"/>
                    </a:lnTo>
                    <a:lnTo>
                      <a:pt x="72" y="48"/>
                    </a:lnTo>
                    <a:lnTo>
                      <a:pt x="76" y="52"/>
                    </a:lnTo>
                    <a:lnTo>
                      <a:pt x="76" y="52"/>
                    </a:lnTo>
                    <a:lnTo>
                      <a:pt x="80" y="52"/>
                    </a:lnTo>
                    <a:lnTo>
                      <a:pt x="80" y="52"/>
                    </a:lnTo>
                    <a:lnTo>
                      <a:pt x="80" y="52"/>
                    </a:lnTo>
                    <a:lnTo>
                      <a:pt x="84" y="52"/>
                    </a:lnTo>
                    <a:lnTo>
                      <a:pt x="84" y="52"/>
                    </a:lnTo>
                    <a:lnTo>
                      <a:pt x="84" y="52"/>
                    </a:lnTo>
                    <a:lnTo>
                      <a:pt x="86" y="52"/>
                    </a:lnTo>
                    <a:lnTo>
                      <a:pt x="86" y="52"/>
                    </a:lnTo>
                    <a:lnTo>
                      <a:pt x="86" y="52"/>
                    </a:lnTo>
                    <a:lnTo>
                      <a:pt x="86" y="52"/>
                    </a:lnTo>
                    <a:lnTo>
                      <a:pt x="86" y="52"/>
                    </a:lnTo>
                    <a:lnTo>
                      <a:pt x="86" y="48"/>
                    </a:lnTo>
                    <a:lnTo>
                      <a:pt x="86" y="48"/>
                    </a:lnTo>
                    <a:lnTo>
                      <a:pt x="86" y="48"/>
                    </a:lnTo>
                    <a:lnTo>
                      <a:pt x="86" y="48"/>
                    </a:lnTo>
                    <a:lnTo>
                      <a:pt x="90" y="48"/>
                    </a:lnTo>
                    <a:lnTo>
                      <a:pt x="90" y="48"/>
                    </a:lnTo>
                    <a:lnTo>
                      <a:pt x="90" y="48"/>
                    </a:lnTo>
                    <a:lnTo>
                      <a:pt x="90" y="48"/>
                    </a:lnTo>
                    <a:lnTo>
                      <a:pt x="90" y="48"/>
                    </a:lnTo>
                    <a:lnTo>
                      <a:pt x="90" y="48"/>
                    </a:lnTo>
                    <a:lnTo>
                      <a:pt x="90" y="52"/>
                    </a:lnTo>
                    <a:lnTo>
                      <a:pt x="94" y="52"/>
                    </a:lnTo>
                    <a:lnTo>
                      <a:pt x="94" y="52"/>
                    </a:lnTo>
                    <a:lnTo>
                      <a:pt x="94" y="52"/>
                    </a:lnTo>
                    <a:lnTo>
                      <a:pt x="94" y="52"/>
                    </a:lnTo>
                    <a:lnTo>
                      <a:pt x="98" y="52"/>
                    </a:lnTo>
                    <a:lnTo>
                      <a:pt x="98" y="52"/>
                    </a:lnTo>
                    <a:lnTo>
                      <a:pt x="98" y="52"/>
                    </a:lnTo>
                    <a:lnTo>
                      <a:pt x="98" y="56"/>
                    </a:lnTo>
                    <a:lnTo>
                      <a:pt x="98" y="56"/>
                    </a:lnTo>
                    <a:lnTo>
                      <a:pt x="98" y="56"/>
                    </a:lnTo>
                    <a:lnTo>
                      <a:pt x="98" y="56"/>
                    </a:lnTo>
                    <a:lnTo>
                      <a:pt x="102" y="56"/>
                    </a:lnTo>
                    <a:lnTo>
                      <a:pt x="102" y="56"/>
                    </a:lnTo>
                    <a:lnTo>
                      <a:pt x="102" y="56"/>
                    </a:lnTo>
                    <a:lnTo>
                      <a:pt x="102" y="56"/>
                    </a:lnTo>
                    <a:lnTo>
                      <a:pt x="102" y="56"/>
                    </a:lnTo>
                    <a:lnTo>
                      <a:pt x="102" y="60"/>
                    </a:lnTo>
                    <a:lnTo>
                      <a:pt x="102" y="60"/>
                    </a:lnTo>
                    <a:lnTo>
                      <a:pt x="102" y="60"/>
                    </a:lnTo>
                    <a:lnTo>
                      <a:pt x="102" y="60"/>
                    </a:lnTo>
                    <a:lnTo>
                      <a:pt x="102" y="64"/>
                    </a:lnTo>
                    <a:lnTo>
                      <a:pt x="102" y="64"/>
                    </a:lnTo>
                    <a:lnTo>
                      <a:pt x="102" y="68"/>
                    </a:lnTo>
                    <a:lnTo>
                      <a:pt x="102" y="68"/>
                    </a:lnTo>
                    <a:lnTo>
                      <a:pt x="102" y="72"/>
                    </a:lnTo>
                    <a:lnTo>
                      <a:pt x="102" y="72"/>
                    </a:lnTo>
                    <a:lnTo>
                      <a:pt x="102" y="72"/>
                    </a:lnTo>
                    <a:lnTo>
                      <a:pt x="102" y="72"/>
                    </a:lnTo>
                    <a:lnTo>
                      <a:pt x="102" y="76"/>
                    </a:lnTo>
                    <a:lnTo>
                      <a:pt x="102" y="76"/>
                    </a:lnTo>
                    <a:lnTo>
                      <a:pt x="102" y="76"/>
                    </a:lnTo>
                    <a:lnTo>
                      <a:pt x="106" y="76"/>
                    </a:lnTo>
                    <a:lnTo>
                      <a:pt x="106" y="78"/>
                    </a:lnTo>
                    <a:lnTo>
                      <a:pt x="106" y="78"/>
                    </a:lnTo>
                    <a:lnTo>
                      <a:pt x="106" y="78"/>
                    </a:lnTo>
                    <a:lnTo>
                      <a:pt x="106" y="78"/>
                    </a:lnTo>
                    <a:lnTo>
                      <a:pt x="106" y="82"/>
                    </a:lnTo>
                    <a:lnTo>
                      <a:pt x="106" y="82"/>
                    </a:lnTo>
                    <a:lnTo>
                      <a:pt x="106" y="82"/>
                    </a:lnTo>
                    <a:lnTo>
                      <a:pt x="106" y="82"/>
                    </a:lnTo>
                    <a:lnTo>
                      <a:pt x="106" y="82"/>
                    </a:lnTo>
                    <a:lnTo>
                      <a:pt x="110" y="82"/>
                    </a:lnTo>
                    <a:lnTo>
                      <a:pt x="110" y="82"/>
                    </a:lnTo>
                    <a:lnTo>
                      <a:pt x="110" y="82"/>
                    </a:lnTo>
                    <a:lnTo>
                      <a:pt x="110" y="82"/>
                    </a:lnTo>
                    <a:lnTo>
                      <a:pt x="114" y="82"/>
                    </a:lnTo>
                    <a:lnTo>
                      <a:pt x="114" y="82"/>
                    </a:lnTo>
                    <a:lnTo>
                      <a:pt x="114" y="82"/>
                    </a:lnTo>
                    <a:lnTo>
                      <a:pt x="116" y="78"/>
                    </a:lnTo>
                    <a:lnTo>
                      <a:pt x="116" y="78"/>
                    </a:lnTo>
                    <a:lnTo>
                      <a:pt x="120" y="82"/>
                    </a:lnTo>
                    <a:lnTo>
                      <a:pt x="120" y="82"/>
                    </a:lnTo>
                    <a:lnTo>
                      <a:pt x="120" y="82"/>
                    </a:lnTo>
                    <a:lnTo>
                      <a:pt x="120" y="82"/>
                    </a:lnTo>
                    <a:lnTo>
                      <a:pt x="120" y="82"/>
                    </a:lnTo>
                    <a:lnTo>
                      <a:pt x="120" y="86"/>
                    </a:lnTo>
                    <a:lnTo>
                      <a:pt x="120" y="86"/>
                    </a:lnTo>
                    <a:lnTo>
                      <a:pt x="120" y="86"/>
                    </a:lnTo>
                    <a:lnTo>
                      <a:pt x="120" y="86"/>
                    </a:lnTo>
                    <a:lnTo>
                      <a:pt x="120" y="86"/>
                    </a:lnTo>
                    <a:lnTo>
                      <a:pt x="120" y="86"/>
                    </a:lnTo>
                    <a:lnTo>
                      <a:pt x="120" y="90"/>
                    </a:lnTo>
                    <a:lnTo>
                      <a:pt x="120" y="90"/>
                    </a:lnTo>
                    <a:lnTo>
                      <a:pt x="120" y="90"/>
                    </a:lnTo>
                    <a:lnTo>
                      <a:pt x="120" y="90"/>
                    </a:lnTo>
                    <a:lnTo>
                      <a:pt x="120" y="90"/>
                    </a:lnTo>
                    <a:lnTo>
                      <a:pt x="120" y="90"/>
                    </a:lnTo>
                    <a:lnTo>
                      <a:pt x="120" y="94"/>
                    </a:lnTo>
                    <a:lnTo>
                      <a:pt x="120" y="94"/>
                    </a:lnTo>
                    <a:lnTo>
                      <a:pt x="120" y="94"/>
                    </a:lnTo>
                    <a:lnTo>
                      <a:pt x="120" y="94"/>
                    </a:lnTo>
                    <a:lnTo>
                      <a:pt x="120" y="94"/>
                    </a:lnTo>
                    <a:lnTo>
                      <a:pt x="120" y="94"/>
                    </a:lnTo>
                    <a:lnTo>
                      <a:pt x="120" y="98"/>
                    </a:lnTo>
                    <a:lnTo>
                      <a:pt x="120" y="98"/>
                    </a:lnTo>
                    <a:lnTo>
                      <a:pt x="116" y="102"/>
                    </a:lnTo>
                    <a:lnTo>
                      <a:pt x="116" y="102"/>
                    </a:lnTo>
                    <a:lnTo>
                      <a:pt x="116" y="102"/>
                    </a:lnTo>
                    <a:lnTo>
                      <a:pt x="116" y="104"/>
                    </a:lnTo>
                    <a:lnTo>
                      <a:pt x="116" y="104"/>
                    </a:lnTo>
                    <a:lnTo>
                      <a:pt x="116" y="104"/>
                    </a:lnTo>
                    <a:lnTo>
                      <a:pt x="116" y="104"/>
                    </a:lnTo>
                    <a:lnTo>
                      <a:pt x="116" y="104"/>
                    </a:lnTo>
                    <a:lnTo>
                      <a:pt x="116" y="108"/>
                    </a:lnTo>
                    <a:lnTo>
                      <a:pt x="116" y="108"/>
                    </a:lnTo>
                    <a:lnTo>
                      <a:pt x="116" y="108"/>
                    </a:lnTo>
                    <a:lnTo>
                      <a:pt x="116" y="112"/>
                    </a:lnTo>
                    <a:lnTo>
                      <a:pt x="116" y="112"/>
                    </a:lnTo>
                    <a:lnTo>
                      <a:pt x="116" y="116"/>
                    </a:lnTo>
                    <a:lnTo>
                      <a:pt x="116" y="116"/>
                    </a:lnTo>
                    <a:lnTo>
                      <a:pt x="116" y="120"/>
                    </a:lnTo>
                    <a:lnTo>
                      <a:pt x="116" y="120"/>
                    </a:lnTo>
                    <a:lnTo>
                      <a:pt x="116" y="124"/>
                    </a:lnTo>
                    <a:lnTo>
                      <a:pt x="116" y="124"/>
                    </a:lnTo>
                    <a:lnTo>
                      <a:pt x="116" y="124"/>
                    </a:lnTo>
                    <a:lnTo>
                      <a:pt x="116" y="124"/>
                    </a:lnTo>
                    <a:lnTo>
                      <a:pt x="114" y="126"/>
                    </a:lnTo>
                    <a:lnTo>
                      <a:pt x="114" y="130"/>
                    </a:lnTo>
                    <a:lnTo>
                      <a:pt x="114" y="130"/>
                    </a:lnTo>
                    <a:lnTo>
                      <a:pt x="114" y="130"/>
                    </a:lnTo>
                    <a:lnTo>
                      <a:pt x="114" y="130"/>
                    </a:lnTo>
                    <a:lnTo>
                      <a:pt x="114" y="130"/>
                    </a:lnTo>
                    <a:lnTo>
                      <a:pt x="110" y="130"/>
                    </a:lnTo>
                    <a:lnTo>
                      <a:pt x="110" y="130"/>
                    </a:lnTo>
                    <a:lnTo>
                      <a:pt x="110" y="134"/>
                    </a:lnTo>
                    <a:lnTo>
                      <a:pt x="110" y="134"/>
                    </a:lnTo>
                    <a:lnTo>
                      <a:pt x="110" y="134"/>
                    </a:lnTo>
                    <a:lnTo>
                      <a:pt x="110" y="134"/>
                    </a:lnTo>
                    <a:lnTo>
                      <a:pt x="106" y="134"/>
                    </a:lnTo>
                    <a:lnTo>
                      <a:pt x="106" y="134"/>
                    </a:lnTo>
                    <a:lnTo>
                      <a:pt x="106" y="134"/>
                    </a:lnTo>
                    <a:lnTo>
                      <a:pt x="106" y="134"/>
                    </a:lnTo>
                    <a:lnTo>
                      <a:pt x="106" y="134"/>
                    </a:lnTo>
                    <a:lnTo>
                      <a:pt x="102" y="138"/>
                    </a:lnTo>
                    <a:lnTo>
                      <a:pt x="102" y="138"/>
                    </a:lnTo>
                    <a:lnTo>
                      <a:pt x="102" y="142"/>
                    </a:lnTo>
                    <a:lnTo>
                      <a:pt x="102" y="142"/>
                    </a:lnTo>
                    <a:lnTo>
                      <a:pt x="102" y="142"/>
                    </a:lnTo>
                    <a:lnTo>
                      <a:pt x="102" y="142"/>
                    </a:lnTo>
                    <a:lnTo>
                      <a:pt x="102" y="142"/>
                    </a:lnTo>
                    <a:lnTo>
                      <a:pt x="102" y="146"/>
                    </a:lnTo>
                    <a:lnTo>
                      <a:pt x="98" y="146"/>
                    </a:lnTo>
                    <a:lnTo>
                      <a:pt x="98" y="142"/>
                    </a:lnTo>
                    <a:lnTo>
                      <a:pt x="98" y="142"/>
                    </a:lnTo>
                    <a:lnTo>
                      <a:pt x="98" y="142"/>
                    </a:lnTo>
                    <a:lnTo>
                      <a:pt x="98" y="142"/>
                    </a:lnTo>
                    <a:lnTo>
                      <a:pt x="98" y="142"/>
                    </a:lnTo>
                    <a:lnTo>
                      <a:pt x="98" y="142"/>
                    </a:lnTo>
                    <a:lnTo>
                      <a:pt x="94" y="142"/>
                    </a:lnTo>
                    <a:lnTo>
                      <a:pt x="94" y="142"/>
                    </a:lnTo>
                    <a:lnTo>
                      <a:pt x="94" y="142"/>
                    </a:lnTo>
                    <a:lnTo>
                      <a:pt x="94" y="142"/>
                    </a:lnTo>
                    <a:lnTo>
                      <a:pt x="90" y="142"/>
                    </a:lnTo>
                    <a:lnTo>
                      <a:pt x="90" y="146"/>
                    </a:lnTo>
                    <a:lnTo>
                      <a:pt x="90" y="146"/>
                    </a:lnTo>
                    <a:lnTo>
                      <a:pt x="90" y="146"/>
                    </a:lnTo>
                    <a:lnTo>
                      <a:pt x="90" y="146"/>
                    </a:lnTo>
                    <a:lnTo>
                      <a:pt x="90" y="146"/>
                    </a:lnTo>
                    <a:lnTo>
                      <a:pt x="90" y="146"/>
                    </a:lnTo>
                    <a:lnTo>
                      <a:pt x="90" y="146"/>
                    </a:lnTo>
                    <a:lnTo>
                      <a:pt x="90" y="146"/>
                    </a:lnTo>
                    <a:lnTo>
                      <a:pt x="90" y="146"/>
                    </a:lnTo>
                    <a:lnTo>
                      <a:pt x="90" y="146"/>
                    </a:lnTo>
                    <a:lnTo>
                      <a:pt x="90" y="146"/>
                    </a:lnTo>
                    <a:lnTo>
                      <a:pt x="86" y="146"/>
                    </a:lnTo>
                    <a:lnTo>
                      <a:pt x="86" y="146"/>
                    </a:lnTo>
                    <a:lnTo>
                      <a:pt x="86" y="146"/>
                    </a:lnTo>
                    <a:lnTo>
                      <a:pt x="86" y="146"/>
                    </a:lnTo>
                    <a:lnTo>
                      <a:pt x="86" y="146"/>
                    </a:lnTo>
                    <a:lnTo>
                      <a:pt x="86" y="146"/>
                    </a:lnTo>
                    <a:lnTo>
                      <a:pt x="86" y="146"/>
                    </a:lnTo>
                    <a:lnTo>
                      <a:pt x="86" y="146"/>
                    </a:lnTo>
                    <a:lnTo>
                      <a:pt x="86" y="146"/>
                    </a:lnTo>
                    <a:lnTo>
                      <a:pt x="84" y="146"/>
                    </a:lnTo>
                    <a:lnTo>
                      <a:pt x="84" y="146"/>
                    </a:lnTo>
                    <a:lnTo>
                      <a:pt x="84" y="146"/>
                    </a:lnTo>
                    <a:lnTo>
                      <a:pt x="84" y="146"/>
                    </a:lnTo>
                    <a:lnTo>
                      <a:pt x="84" y="146"/>
                    </a:lnTo>
                    <a:lnTo>
                      <a:pt x="84" y="146"/>
                    </a:lnTo>
                    <a:lnTo>
                      <a:pt x="84" y="146"/>
                    </a:lnTo>
                    <a:lnTo>
                      <a:pt x="84" y="146"/>
                    </a:lnTo>
                    <a:lnTo>
                      <a:pt x="84" y="146"/>
                    </a:lnTo>
                    <a:lnTo>
                      <a:pt x="80" y="146"/>
                    </a:lnTo>
                    <a:lnTo>
                      <a:pt x="80" y="146"/>
                    </a:lnTo>
                    <a:lnTo>
                      <a:pt x="80" y="146"/>
                    </a:lnTo>
                    <a:lnTo>
                      <a:pt x="80" y="146"/>
                    </a:lnTo>
                    <a:lnTo>
                      <a:pt x="80" y="146"/>
                    </a:lnTo>
                    <a:lnTo>
                      <a:pt x="80" y="146"/>
                    </a:lnTo>
                    <a:lnTo>
                      <a:pt x="80" y="146"/>
                    </a:lnTo>
                    <a:lnTo>
                      <a:pt x="76" y="146"/>
                    </a:lnTo>
                    <a:lnTo>
                      <a:pt x="76" y="146"/>
                    </a:lnTo>
                    <a:lnTo>
                      <a:pt x="76" y="146"/>
                    </a:lnTo>
                    <a:lnTo>
                      <a:pt x="72" y="142"/>
                    </a:lnTo>
                    <a:lnTo>
                      <a:pt x="72" y="142"/>
                    </a:lnTo>
                    <a:lnTo>
                      <a:pt x="72" y="142"/>
                    </a:lnTo>
                    <a:lnTo>
                      <a:pt x="72" y="142"/>
                    </a:lnTo>
                    <a:lnTo>
                      <a:pt x="72" y="142"/>
                    </a:lnTo>
                    <a:lnTo>
                      <a:pt x="72" y="142"/>
                    </a:lnTo>
                    <a:lnTo>
                      <a:pt x="68" y="142"/>
                    </a:lnTo>
                    <a:lnTo>
                      <a:pt x="68" y="142"/>
                    </a:lnTo>
                    <a:lnTo>
                      <a:pt x="64" y="142"/>
                    </a:lnTo>
                    <a:lnTo>
                      <a:pt x="64" y="142"/>
                    </a:lnTo>
                    <a:lnTo>
                      <a:pt x="60" y="142"/>
                    </a:lnTo>
                    <a:lnTo>
                      <a:pt x="60" y="142"/>
                    </a:lnTo>
                    <a:lnTo>
                      <a:pt x="60" y="142"/>
                    </a:lnTo>
                    <a:lnTo>
                      <a:pt x="60" y="142"/>
                    </a:lnTo>
                    <a:lnTo>
                      <a:pt x="60" y="142"/>
                    </a:lnTo>
                    <a:lnTo>
                      <a:pt x="60" y="142"/>
                    </a:lnTo>
                    <a:lnTo>
                      <a:pt x="60" y="142"/>
                    </a:lnTo>
                    <a:lnTo>
                      <a:pt x="56" y="138"/>
                    </a:lnTo>
                    <a:lnTo>
                      <a:pt x="56" y="138"/>
                    </a:lnTo>
                    <a:lnTo>
                      <a:pt x="60" y="138"/>
                    </a:lnTo>
                    <a:lnTo>
                      <a:pt x="60" y="138"/>
                    </a:lnTo>
                    <a:lnTo>
                      <a:pt x="60" y="138"/>
                    </a:lnTo>
                    <a:lnTo>
                      <a:pt x="60" y="134"/>
                    </a:lnTo>
                    <a:lnTo>
                      <a:pt x="60" y="134"/>
                    </a:lnTo>
                    <a:lnTo>
                      <a:pt x="64" y="134"/>
                    </a:lnTo>
                    <a:lnTo>
                      <a:pt x="64" y="134"/>
                    </a:lnTo>
                    <a:lnTo>
                      <a:pt x="64" y="130"/>
                    </a:lnTo>
                    <a:lnTo>
                      <a:pt x="64" y="130"/>
                    </a:lnTo>
                    <a:lnTo>
                      <a:pt x="64" y="126"/>
                    </a:lnTo>
                    <a:lnTo>
                      <a:pt x="64" y="126"/>
                    </a:lnTo>
                    <a:lnTo>
                      <a:pt x="64" y="126"/>
                    </a:lnTo>
                    <a:lnTo>
                      <a:pt x="64" y="124"/>
                    </a:lnTo>
                    <a:lnTo>
                      <a:pt x="64" y="124"/>
                    </a:lnTo>
                    <a:lnTo>
                      <a:pt x="64" y="124"/>
                    </a:lnTo>
                    <a:lnTo>
                      <a:pt x="68" y="120"/>
                    </a:lnTo>
                    <a:lnTo>
                      <a:pt x="68" y="120"/>
                    </a:lnTo>
                    <a:lnTo>
                      <a:pt x="68" y="120"/>
                    </a:lnTo>
                    <a:lnTo>
                      <a:pt x="68" y="120"/>
                    </a:lnTo>
                    <a:lnTo>
                      <a:pt x="68" y="116"/>
                    </a:lnTo>
                    <a:lnTo>
                      <a:pt x="68" y="116"/>
                    </a:lnTo>
                    <a:lnTo>
                      <a:pt x="72" y="116"/>
                    </a:lnTo>
                    <a:lnTo>
                      <a:pt x="72" y="116"/>
                    </a:lnTo>
                    <a:lnTo>
                      <a:pt x="72" y="116"/>
                    </a:lnTo>
                    <a:lnTo>
                      <a:pt x="72" y="112"/>
                    </a:lnTo>
                    <a:lnTo>
                      <a:pt x="76" y="112"/>
                    </a:lnTo>
                    <a:lnTo>
                      <a:pt x="76" y="108"/>
                    </a:lnTo>
                    <a:lnTo>
                      <a:pt x="76" y="108"/>
                    </a:lnTo>
                    <a:lnTo>
                      <a:pt x="72" y="108"/>
                    </a:lnTo>
                    <a:lnTo>
                      <a:pt x="72" y="108"/>
                    </a:lnTo>
                    <a:lnTo>
                      <a:pt x="72" y="104"/>
                    </a:lnTo>
                    <a:lnTo>
                      <a:pt x="72" y="104"/>
                    </a:lnTo>
                    <a:lnTo>
                      <a:pt x="72" y="104"/>
                    </a:lnTo>
                    <a:lnTo>
                      <a:pt x="72" y="10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9" name="Freeform 186">
                <a:extLst>
                  <a:ext uri="{FF2B5EF4-FFF2-40B4-BE49-F238E27FC236}">
                    <a16:creationId xmlns:a16="http://schemas.microsoft.com/office/drawing/2014/main" id="{20E66D1B-90B1-455A-90EE-8ADE73D119DA}"/>
                  </a:ext>
                </a:extLst>
              </p:cNvPr>
              <p:cNvSpPr>
                <a:spLocks/>
              </p:cNvSpPr>
              <p:nvPr/>
            </p:nvSpPr>
            <p:spPr bwMode="auto">
              <a:xfrm>
                <a:off x="2347373" y="10029361"/>
                <a:ext cx="313665" cy="547171"/>
              </a:xfrm>
              <a:custGeom>
                <a:avLst/>
                <a:gdLst>
                  <a:gd name="T0" fmla="*/ 166 w 180"/>
                  <a:gd name="T1" fmla="*/ 310 h 314"/>
                  <a:gd name="T2" fmla="*/ 154 w 180"/>
                  <a:gd name="T3" fmla="*/ 310 h 314"/>
                  <a:gd name="T4" fmla="*/ 142 w 180"/>
                  <a:gd name="T5" fmla="*/ 298 h 314"/>
                  <a:gd name="T6" fmla="*/ 132 w 180"/>
                  <a:gd name="T7" fmla="*/ 290 h 314"/>
                  <a:gd name="T8" fmla="*/ 120 w 180"/>
                  <a:gd name="T9" fmla="*/ 284 h 314"/>
                  <a:gd name="T10" fmla="*/ 106 w 180"/>
                  <a:gd name="T11" fmla="*/ 276 h 314"/>
                  <a:gd name="T12" fmla="*/ 94 w 180"/>
                  <a:gd name="T13" fmla="*/ 264 h 314"/>
                  <a:gd name="T14" fmla="*/ 82 w 180"/>
                  <a:gd name="T15" fmla="*/ 254 h 314"/>
                  <a:gd name="T16" fmla="*/ 76 w 180"/>
                  <a:gd name="T17" fmla="*/ 238 h 314"/>
                  <a:gd name="T18" fmla="*/ 76 w 180"/>
                  <a:gd name="T19" fmla="*/ 230 h 314"/>
                  <a:gd name="T20" fmla="*/ 68 w 180"/>
                  <a:gd name="T21" fmla="*/ 212 h 314"/>
                  <a:gd name="T22" fmla="*/ 60 w 180"/>
                  <a:gd name="T23" fmla="*/ 200 h 314"/>
                  <a:gd name="T24" fmla="*/ 54 w 180"/>
                  <a:gd name="T25" fmla="*/ 186 h 314"/>
                  <a:gd name="T26" fmla="*/ 46 w 180"/>
                  <a:gd name="T27" fmla="*/ 168 h 314"/>
                  <a:gd name="T28" fmla="*/ 38 w 180"/>
                  <a:gd name="T29" fmla="*/ 152 h 314"/>
                  <a:gd name="T30" fmla="*/ 34 w 180"/>
                  <a:gd name="T31" fmla="*/ 138 h 314"/>
                  <a:gd name="T32" fmla="*/ 26 w 180"/>
                  <a:gd name="T33" fmla="*/ 126 h 314"/>
                  <a:gd name="T34" fmla="*/ 20 w 180"/>
                  <a:gd name="T35" fmla="*/ 114 h 314"/>
                  <a:gd name="T36" fmla="*/ 12 w 180"/>
                  <a:gd name="T37" fmla="*/ 104 h 314"/>
                  <a:gd name="T38" fmla="*/ 8 w 180"/>
                  <a:gd name="T39" fmla="*/ 96 h 314"/>
                  <a:gd name="T40" fmla="*/ 4 w 180"/>
                  <a:gd name="T41" fmla="*/ 82 h 314"/>
                  <a:gd name="T42" fmla="*/ 4 w 180"/>
                  <a:gd name="T43" fmla="*/ 66 h 314"/>
                  <a:gd name="T44" fmla="*/ 16 w 180"/>
                  <a:gd name="T45" fmla="*/ 56 h 314"/>
                  <a:gd name="T46" fmla="*/ 16 w 180"/>
                  <a:gd name="T47" fmla="*/ 74 h 314"/>
                  <a:gd name="T48" fmla="*/ 26 w 180"/>
                  <a:gd name="T49" fmla="*/ 74 h 314"/>
                  <a:gd name="T50" fmla="*/ 38 w 180"/>
                  <a:gd name="T51" fmla="*/ 78 h 314"/>
                  <a:gd name="T52" fmla="*/ 42 w 180"/>
                  <a:gd name="T53" fmla="*/ 70 h 314"/>
                  <a:gd name="T54" fmla="*/ 46 w 180"/>
                  <a:gd name="T55" fmla="*/ 56 h 314"/>
                  <a:gd name="T56" fmla="*/ 50 w 180"/>
                  <a:gd name="T57" fmla="*/ 48 h 314"/>
                  <a:gd name="T58" fmla="*/ 68 w 180"/>
                  <a:gd name="T59" fmla="*/ 42 h 314"/>
                  <a:gd name="T60" fmla="*/ 82 w 180"/>
                  <a:gd name="T61" fmla="*/ 26 h 314"/>
                  <a:gd name="T62" fmla="*/ 86 w 180"/>
                  <a:gd name="T63" fmla="*/ 12 h 314"/>
                  <a:gd name="T64" fmla="*/ 90 w 180"/>
                  <a:gd name="T65" fmla="*/ 0 h 314"/>
                  <a:gd name="T66" fmla="*/ 98 w 180"/>
                  <a:gd name="T67" fmla="*/ 4 h 314"/>
                  <a:gd name="T68" fmla="*/ 110 w 180"/>
                  <a:gd name="T69" fmla="*/ 18 h 314"/>
                  <a:gd name="T70" fmla="*/ 120 w 180"/>
                  <a:gd name="T71" fmla="*/ 30 h 314"/>
                  <a:gd name="T72" fmla="*/ 120 w 180"/>
                  <a:gd name="T73" fmla="*/ 42 h 314"/>
                  <a:gd name="T74" fmla="*/ 132 w 180"/>
                  <a:gd name="T75" fmla="*/ 42 h 314"/>
                  <a:gd name="T76" fmla="*/ 142 w 180"/>
                  <a:gd name="T77" fmla="*/ 38 h 314"/>
                  <a:gd name="T78" fmla="*/ 158 w 180"/>
                  <a:gd name="T79" fmla="*/ 42 h 314"/>
                  <a:gd name="T80" fmla="*/ 154 w 180"/>
                  <a:gd name="T81" fmla="*/ 62 h 314"/>
                  <a:gd name="T82" fmla="*/ 162 w 180"/>
                  <a:gd name="T83" fmla="*/ 70 h 314"/>
                  <a:gd name="T84" fmla="*/ 150 w 180"/>
                  <a:gd name="T85" fmla="*/ 70 h 314"/>
                  <a:gd name="T86" fmla="*/ 140 w 180"/>
                  <a:gd name="T87" fmla="*/ 74 h 314"/>
                  <a:gd name="T88" fmla="*/ 128 w 180"/>
                  <a:gd name="T89" fmla="*/ 82 h 314"/>
                  <a:gd name="T90" fmla="*/ 120 w 180"/>
                  <a:gd name="T91" fmla="*/ 96 h 314"/>
                  <a:gd name="T92" fmla="*/ 116 w 180"/>
                  <a:gd name="T93" fmla="*/ 108 h 314"/>
                  <a:gd name="T94" fmla="*/ 110 w 180"/>
                  <a:gd name="T95" fmla="*/ 122 h 314"/>
                  <a:gd name="T96" fmla="*/ 112 w 180"/>
                  <a:gd name="T97" fmla="*/ 134 h 314"/>
                  <a:gd name="T98" fmla="*/ 120 w 180"/>
                  <a:gd name="T99" fmla="*/ 148 h 314"/>
                  <a:gd name="T100" fmla="*/ 120 w 180"/>
                  <a:gd name="T101" fmla="*/ 160 h 314"/>
                  <a:gd name="T102" fmla="*/ 132 w 180"/>
                  <a:gd name="T103" fmla="*/ 168 h 314"/>
                  <a:gd name="T104" fmla="*/ 150 w 180"/>
                  <a:gd name="T105" fmla="*/ 168 h 314"/>
                  <a:gd name="T106" fmla="*/ 154 w 180"/>
                  <a:gd name="T107" fmla="*/ 172 h 314"/>
                  <a:gd name="T108" fmla="*/ 158 w 180"/>
                  <a:gd name="T109" fmla="*/ 186 h 314"/>
                  <a:gd name="T110" fmla="*/ 172 w 180"/>
                  <a:gd name="T111" fmla="*/ 194 h 314"/>
                  <a:gd name="T112" fmla="*/ 180 w 180"/>
                  <a:gd name="T113" fmla="*/ 208 h 314"/>
                  <a:gd name="T114" fmla="*/ 176 w 180"/>
                  <a:gd name="T115" fmla="*/ 224 h 314"/>
                  <a:gd name="T116" fmla="*/ 180 w 180"/>
                  <a:gd name="T117" fmla="*/ 238 h 314"/>
                  <a:gd name="T118" fmla="*/ 172 w 180"/>
                  <a:gd name="T119" fmla="*/ 254 h 314"/>
                  <a:gd name="T120" fmla="*/ 172 w 180"/>
                  <a:gd name="T121" fmla="*/ 264 h 314"/>
                  <a:gd name="T122" fmla="*/ 176 w 180"/>
                  <a:gd name="T123" fmla="*/ 280 h 314"/>
                  <a:gd name="T124" fmla="*/ 168 w 180"/>
                  <a:gd name="T125" fmla="*/ 29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314">
                    <a:moveTo>
                      <a:pt x="168" y="298"/>
                    </a:moveTo>
                    <a:lnTo>
                      <a:pt x="168" y="302"/>
                    </a:lnTo>
                    <a:lnTo>
                      <a:pt x="166" y="302"/>
                    </a:lnTo>
                    <a:lnTo>
                      <a:pt x="166" y="306"/>
                    </a:lnTo>
                    <a:lnTo>
                      <a:pt x="166" y="310"/>
                    </a:lnTo>
                    <a:lnTo>
                      <a:pt x="166" y="314"/>
                    </a:lnTo>
                    <a:lnTo>
                      <a:pt x="162" y="314"/>
                    </a:lnTo>
                    <a:lnTo>
                      <a:pt x="158" y="314"/>
                    </a:lnTo>
                    <a:lnTo>
                      <a:pt x="154" y="314"/>
                    </a:lnTo>
                    <a:lnTo>
                      <a:pt x="154" y="310"/>
                    </a:lnTo>
                    <a:lnTo>
                      <a:pt x="150" y="310"/>
                    </a:lnTo>
                    <a:lnTo>
                      <a:pt x="150" y="306"/>
                    </a:lnTo>
                    <a:lnTo>
                      <a:pt x="146" y="306"/>
                    </a:lnTo>
                    <a:lnTo>
                      <a:pt x="142" y="302"/>
                    </a:lnTo>
                    <a:lnTo>
                      <a:pt x="142" y="298"/>
                    </a:lnTo>
                    <a:lnTo>
                      <a:pt x="142" y="294"/>
                    </a:lnTo>
                    <a:lnTo>
                      <a:pt x="140" y="294"/>
                    </a:lnTo>
                    <a:lnTo>
                      <a:pt x="136" y="294"/>
                    </a:lnTo>
                    <a:lnTo>
                      <a:pt x="136" y="290"/>
                    </a:lnTo>
                    <a:lnTo>
                      <a:pt x="132" y="290"/>
                    </a:lnTo>
                    <a:lnTo>
                      <a:pt x="132" y="286"/>
                    </a:lnTo>
                    <a:lnTo>
                      <a:pt x="128" y="286"/>
                    </a:lnTo>
                    <a:lnTo>
                      <a:pt x="128" y="284"/>
                    </a:lnTo>
                    <a:lnTo>
                      <a:pt x="124" y="284"/>
                    </a:lnTo>
                    <a:lnTo>
                      <a:pt x="120" y="284"/>
                    </a:lnTo>
                    <a:lnTo>
                      <a:pt x="116" y="280"/>
                    </a:lnTo>
                    <a:lnTo>
                      <a:pt x="112" y="280"/>
                    </a:lnTo>
                    <a:lnTo>
                      <a:pt x="112" y="276"/>
                    </a:lnTo>
                    <a:lnTo>
                      <a:pt x="110" y="276"/>
                    </a:lnTo>
                    <a:lnTo>
                      <a:pt x="106" y="276"/>
                    </a:lnTo>
                    <a:lnTo>
                      <a:pt x="106" y="272"/>
                    </a:lnTo>
                    <a:lnTo>
                      <a:pt x="102" y="272"/>
                    </a:lnTo>
                    <a:lnTo>
                      <a:pt x="102" y="268"/>
                    </a:lnTo>
                    <a:lnTo>
                      <a:pt x="98" y="268"/>
                    </a:lnTo>
                    <a:lnTo>
                      <a:pt x="94" y="264"/>
                    </a:lnTo>
                    <a:lnTo>
                      <a:pt x="90" y="264"/>
                    </a:lnTo>
                    <a:lnTo>
                      <a:pt x="90" y="260"/>
                    </a:lnTo>
                    <a:lnTo>
                      <a:pt x="86" y="260"/>
                    </a:lnTo>
                    <a:lnTo>
                      <a:pt x="86" y="256"/>
                    </a:lnTo>
                    <a:lnTo>
                      <a:pt x="82" y="254"/>
                    </a:lnTo>
                    <a:lnTo>
                      <a:pt x="80" y="250"/>
                    </a:lnTo>
                    <a:lnTo>
                      <a:pt x="80" y="246"/>
                    </a:lnTo>
                    <a:lnTo>
                      <a:pt x="76" y="246"/>
                    </a:lnTo>
                    <a:lnTo>
                      <a:pt x="76" y="242"/>
                    </a:lnTo>
                    <a:lnTo>
                      <a:pt x="76" y="238"/>
                    </a:lnTo>
                    <a:lnTo>
                      <a:pt x="72" y="234"/>
                    </a:lnTo>
                    <a:lnTo>
                      <a:pt x="72" y="238"/>
                    </a:lnTo>
                    <a:lnTo>
                      <a:pt x="72" y="234"/>
                    </a:lnTo>
                    <a:lnTo>
                      <a:pt x="76" y="234"/>
                    </a:lnTo>
                    <a:lnTo>
                      <a:pt x="76" y="230"/>
                    </a:lnTo>
                    <a:lnTo>
                      <a:pt x="76" y="228"/>
                    </a:lnTo>
                    <a:lnTo>
                      <a:pt x="72" y="224"/>
                    </a:lnTo>
                    <a:lnTo>
                      <a:pt x="72" y="220"/>
                    </a:lnTo>
                    <a:lnTo>
                      <a:pt x="68" y="216"/>
                    </a:lnTo>
                    <a:lnTo>
                      <a:pt x="68" y="212"/>
                    </a:lnTo>
                    <a:lnTo>
                      <a:pt x="68" y="208"/>
                    </a:lnTo>
                    <a:lnTo>
                      <a:pt x="64" y="208"/>
                    </a:lnTo>
                    <a:lnTo>
                      <a:pt x="64" y="204"/>
                    </a:lnTo>
                    <a:lnTo>
                      <a:pt x="60" y="204"/>
                    </a:lnTo>
                    <a:lnTo>
                      <a:pt x="60" y="200"/>
                    </a:lnTo>
                    <a:lnTo>
                      <a:pt x="60" y="198"/>
                    </a:lnTo>
                    <a:lnTo>
                      <a:pt x="60" y="194"/>
                    </a:lnTo>
                    <a:lnTo>
                      <a:pt x="56" y="194"/>
                    </a:lnTo>
                    <a:lnTo>
                      <a:pt x="54" y="190"/>
                    </a:lnTo>
                    <a:lnTo>
                      <a:pt x="54" y="186"/>
                    </a:lnTo>
                    <a:lnTo>
                      <a:pt x="54" y="182"/>
                    </a:lnTo>
                    <a:lnTo>
                      <a:pt x="50" y="178"/>
                    </a:lnTo>
                    <a:lnTo>
                      <a:pt x="50" y="174"/>
                    </a:lnTo>
                    <a:lnTo>
                      <a:pt x="46" y="172"/>
                    </a:lnTo>
                    <a:lnTo>
                      <a:pt x="46" y="168"/>
                    </a:lnTo>
                    <a:lnTo>
                      <a:pt x="46" y="164"/>
                    </a:lnTo>
                    <a:lnTo>
                      <a:pt x="42" y="160"/>
                    </a:lnTo>
                    <a:lnTo>
                      <a:pt x="42" y="156"/>
                    </a:lnTo>
                    <a:lnTo>
                      <a:pt x="42" y="152"/>
                    </a:lnTo>
                    <a:lnTo>
                      <a:pt x="38" y="152"/>
                    </a:lnTo>
                    <a:lnTo>
                      <a:pt x="38" y="148"/>
                    </a:lnTo>
                    <a:lnTo>
                      <a:pt x="38" y="144"/>
                    </a:lnTo>
                    <a:lnTo>
                      <a:pt x="34" y="142"/>
                    </a:lnTo>
                    <a:lnTo>
                      <a:pt x="38" y="142"/>
                    </a:lnTo>
                    <a:lnTo>
                      <a:pt x="34" y="138"/>
                    </a:lnTo>
                    <a:lnTo>
                      <a:pt x="34" y="134"/>
                    </a:lnTo>
                    <a:lnTo>
                      <a:pt x="30" y="134"/>
                    </a:lnTo>
                    <a:lnTo>
                      <a:pt x="30" y="130"/>
                    </a:lnTo>
                    <a:lnTo>
                      <a:pt x="26" y="130"/>
                    </a:lnTo>
                    <a:lnTo>
                      <a:pt x="26" y="126"/>
                    </a:lnTo>
                    <a:lnTo>
                      <a:pt x="26" y="122"/>
                    </a:lnTo>
                    <a:lnTo>
                      <a:pt x="26" y="118"/>
                    </a:lnTo>
                    <a:lnTo>
                      <a:pt x="24" y="118"/>
                    </a:lnTo>
                    <a:lnTo>
                      <a:pt x="24" y="114"/>
                    </a:lnTo>
                    <a:lnTo>
                      <a:pt x="20" y="114"/>
                    </a:lnTo>
                    <a:lnTo>
                      <a:pt x="20" y="112"/>
                    </a:lnTo>
                    <a:lnTo>
                      <a:pt x="16" y="112"/>
                    </a:lnTo>
                    <a:lnTo>
                      <a:pt x="16" y="108"/>
                    </a:lnTo>
                    <a:lnTo>
                      <a:pt x="12" y="108"/>
                    </a:lnTo>
                    <a:lnTo>
                      <a:pt x="12" y="104"/>
                    </a:lnTo>
                    <a:lnTo>
                      <a:pt x="8" y="104"/>
                    </a:lnTo>
                    <a:lnTo>
                      <a:pt x="4" y="104"/>
                    </a:lnTo>
                    <a:lnTo>
                      <a:pt x="4" y="100"/>
                    </a:lnTo>
                    <a:lnTo>
                      <a:pt x="4" y="96"/>
                    </a:lnTo>
                    <a:lnTo>
                      <a:pt x="8" y="96"/>
                    </a:lnTo>
                    <a:lnTo>
                      <a:pt x="8" y="92"/>
                    </a:lnTo>
                    <a:lnTo>
                      <a:pt x="8" y="88"/>
                    </a:lnTo>
                    <a:lnTo>
                      <a:pt x="4" y="88"/>
                    </a:lnTo>
                    <a:lnTo>
                      <a:pt x="4" y="86"/>
                    </a:lnTo>
                    <a:lnTo>
                      <a:pt x="4" y="82"/>
                    </a:lnTo>
                    <a:lnTo>
                      <a:pt x="0" y="78"/>
                    </a:lnTo>
                    <a:lnTo>
                      <a:pt x="0" y="74"/>
                    </a:lnTo>
                    <a:lnTo>
                      <a:pt x="4" y="74"/>
                    </a:lnTo>
                    <a:lnTo>
                      <a:pt x="4" y="70"/>
                    </a:lnTo>
                    <a:lnTo>
                      <a:pt x="4" y="66"/>
                    </a:lnTo>
                    <a:lnTo>
                      <a:pt x="8" y="66"/>
                    </a:lnTo>
                    <a:lnTo>
                      <a:pt x="8" y="62"/>
                    </a:lnTo>
                    <a:lnTo>
                      <a:pt x="12" y="58"/>
                    </a:lnTo>
                    <a:lnTo>
                      <a:pt x="16" y="58"/>
                    </a:lnTo>
                    <a:lnTo>
                      <a:pt x="16" y="56"/>
                    </a:lnTo>
                    <a:lnTo>
                      <a:pt x="20" y="58"/>
                    </a:lnTo>
                    <a:lnTo>
                      <a:pt x="20" y="62"/>
                    </a:lnTo>
                    <a:lnTo>
                      <a:pt x="16" y="66"/>
                    </a:lnTo>
                    <a:lnTo>
                      <a:pt x="16" y="70"/>
                    </a:lnTo>
                    <a:lnTo>
                      <a:pt x="16" y="74"/>
                    </a:lnTo>
                    <a:lnTo>
                      <a:pt x="20" y="74"/>
                    </a:lnTo>
                    <a:lnTo>
                      <a:pt x="20" y="70"/>
                    </a:lnTo>
                    <a:lnTo>
                      <a:pt x="20" y="74"/>
                    </a:lnTo>
                    <a:lnTo>
                      <a:pt x="24" y="74"/>
                    </a:lnTo>
                    <a:lnTo>
                      <a:pt x="26" y="74"/>
                    </a:lnTo>
                    <a:lnTo>
                      <a:pt x="26" y="78"/>
                    </a:lnTo>
                    <a:lnTo>
                      <a:pt x="30" y="78"/>
                    </a:lnTo>
                    <a:lnTo>
                      <a:pt x="30" y="82"/>
                    </a:lnTo>
                    <a:lnTo>
                      <a:pt x="34" y="82"/>
                    </a:lnTo>
                    <a:lnTo>
                      <a:pt x="38" y="78"/>
                    </a:lnTo>
                    <a:lnTo>
                      <a:pt x="38" y="74"/>
                    </a:lnTo>
                    <a:lnTo>
                      <a:pt x="42" y="74"/>
                    </a:lnTo>
                    <a:lnTo>
                      <a:pt x="38" y="74"/>
                    </a:lnTo>
                    <a:lnTo>
                      <a:pt x="38" y="70"/>
                    </a:lnTo>
                    <a:lnTo>
                      <a:pt x="42" y="70"/>
                    </a:lnTo>
                    <a:lnTo>
                      <a:pt x="42" y="66"/>
                    </a:lnTo>
                    <a:lnTo>
                      <a:pt x="42" y="62"/>
                    </a:lnTo>
                    <a:lnTo>
                      <a:pt x="46" y="62"/>
                    </a:lnTo>
                    <a:lnTo>
                      <a:pt x="46" y="58"/>
                    </a:lnTo>
                    <a:lnTo>
                      <a:pt x="46" y="56"/>
                    </a:lnTo>
                    <a:lnTo>
                      <a:pt x="46" y="58"/>
                    </a:lnTo>
                    <a:lnTo>
                      <a:pt x="46" y="56"/>
                    </a:lnTo>
                    <a:lnTo>
                      <a:pt x="50" y="56"/>
                    </a:lnTo>
                    <a:lnTo>
                      <a:pt x="50" y="52"/>
                    </a:lnTo>
                    <a:lnTo>
                      <a:pt x="50" y="48"/>
                    </a:lnTo>
                    <a:lnTo>
                      <a:pt x="54" y="48"/>
                    </a:lnTo>
                    <a:lnTo>
                      <a:pt x="56" y="48"/>
                    </a:lnTo>
                    <a:lnTo>
                      <a:pt x="60" y="44"/>
                    </a:lnTo>
                    <a:lnTo>
                      <a:pt x="64" y="44"/>
                    </a:lnTo>
                    <a:lnTo>
                      <a:pt x="68" y="42"/>
                    </a:lnTo>
                    <a:lnTo>
                      <a:pt x="72" y="38"/>
                    </a:lnTo>
                    <a:lnTo>
                      <a:pt x="76" y="34"/>
                    </a:lnTo>
                    <a:lnTo>
                      <a:pt x="80" y="34"/>
                    </a:lnTo>
                    <a:lnTo>
                      <a:pt x="80" y="30"/>
                    </a:lnTo>
                    <a:lnTo>
                      <a:pt x="82" y="26"/>
                    </a:lnTo>
                    <a:lnTo>
                      <a:pt x="82" y="22"/>
                    </a:lnTo>
                    <a:lnTo>
                      <a:pt x="86" y="18"/>
                    </a:lnTo>
                    <a:lnTo>
                      <a:pt x="86" y="16"/>
                    </a:lnTo>
                    <a:lnTo>
                      <a:pt x="90" y="16"/>
                    </a:lnTo>
                    <a:lnTo>
                      <a:pt x="86" y="12"/>
                    </a:lnTo>
                    <a:lnTo>
                      <a:pt x="86" y="8"/>
                    </a:lnTo>
                    <a:lnTo>
                      <a:pt x="86" y="4"/>
                    </a:lnTo>
                    <a:lnTo>
                      <a:pt x="82" y="0"/>
                    </a:lnTo>
                    <a:lnTo>
                      <a:pt x="86" y="0"/>
                    </a:lnTo>
                    <a:lnTo>
                      <a:pt x="90" y="0"/>
                    </a:lnTo>
                    <a:lnTo>
                      <a:pt x="94" y="0"/>
                    </a:lnTo>
                    <a:lnTo>
                      <a:pt x="94" y="4"/>
                    </a:lnTo>
                    <a:lnTo>
                      <a:pt x="94" y="0"/>
                    </a:lnTo>
                    <a:lnTo>
                      <a:pt x="94" y="4"/>
                    </a:lnTo>
                    <a:lnTo>
                      <a:pt x="98" y="4"/>
                    </a:lnTo>
                    <a:lnTo>
                      <a:pt x="102" y="8"/>
                    </a:lnTo>
                    <a:lnTo>
                      <a:pt x="102" y="12"/>
                    </a:lnTo>
                    <a:lnTo>
                      <a:pt x="102" y="16"/>
                    </a:lnTo>
                    <a:lnTo>
                      <a:pt x="106" y="16"/>
                    </a:lnTo>
                    <a:lnTo>
                      <a:pt x="110" y="18"/>
                    </a:lnTo>
                    <a:lnTo>
                      <a:pt x="112" y="22"/>
                    </a:lnTo>
                    <a:lnTo>
                      <a:pt x="112" y="26"/>
                    </a:lnTo>
                    <a:lnTo>
                      <a:pt x="112" y="30"/>
                    </a:lnTo>
                    <a:lnTo>
                      <a:pt x="116" y="30"/>
                    </a:lnTo>
                    <a:lnTo>
                      <a:pt x="120" y="30"/>
                    </a:lnTo>
                    <a:lnTo>
                      <a:pt x="120" y="34"/>
                    </a:lnTo>
                    <a:lnTo>
                      <a:pt x="120" y="38"/>
                    </a:lnTo>
                    <a:lnTo>
                      <a:pt x="116" y="38"/>
                    </a:lnTo>
                    <a:lnTo>
                      <a:pt x="120" y="38"/>
                    </a:lnTo>
                    <a:lnTo>
                      <a:pt x="120" y="42"/>
                    </a:lnTo>
                    <a:lnTo>
                      <a:pt x="120" y="38"/>
                    </a:lnTo>
                    <a:lnTo>
                      <a:pt x="120" y="42"/>
                    </a:lnTo>
                    <a:lnTo>
                      <a:pt x="124" y="42"/>
                    </a:lnTo>
                    <a:lnTo>
                      <a:pt x="128" y="42"/>
                    </a:lnTo>
                    <a:lnTo>
                      <a:pt x="132" y="42"/>
                    </a:lnTo>
                    <a:lnTo>
                      <a:pt x="136" y="42"/>
                    </a:lnTo>
                    <a:lnTo>
                      <a:pt x="136" y="38"/>
                    </a:lnTo>
                    <a:lnTo>
                      <a:pt x="140" y="34"/>
                    </a:lnTo>
                    <a:lnTo>
                      <a:pt x="140" y="38"/>
                    </a:lnTo>
                    <a:lnTo>
                      <a:pt x="142" y="38"/>
                    </a:lnTo>
                    <a:lnTo>
                      <a:pt x="146" y="38"/>
                    </a:lnTo>
                    <a:lnTo>
                      <a:pt x="150" y="38"/>
                    </a:lnTo>
                    <a:lnTo>
                      <a:pt x="154" y="38"/>
                    </a:lnTo>
                    <a:lnTo>
                      <a:pt x="154" y="42"/>
                    </a:lnTo>
                    <a:lnTo>
                      <a:pt x="158" y="42"/>
                    </a:lnTo>
                    <a:lnTo>
                      <a:pt x="162" y="42"/>
                    </a:lnTo>
                    <a:lnTo>
                      <a:pt x="162" y="44"/>
                    </a:lnTo>
                    <a:lnTo>
                      <a:pt x="158" y="56"/>
                    </a:lnTo>
                    <a:lnTo>
                      <a:pt x="154" y="58"/>
                    </a:lnTo>
                    <a:lnTo>
                      <a:pt x="154" y="62"/>
                    </a:lnTo>
                    <a:lnTo>
                      <a:pt x="158" y="62"/>
                    </a:lnTo>
                    <a:lnTo>
                      <a:pt x="162" y="66"/>
                    </a:lnTo>
                    <a:lnTo>
                      <a:pt x="162" y="70"/>
                    </a:lnTo>
                    <a:lnTo>
                      <a:pt x="166" y="70"/>
                    </a:lnTo>
                    <a:lnTo>
                      <a:pt x="162" y="70"/>
                    </a:lnTo>
                    <a:lnTo>
                      <a:pt x="158" y="70"/>
                    </a:lnTo>
                    <a:lnTo>
                      <a:pt x="158" y="66"/>
                    </a:lnTo>
                    <a:lnTo>
                      <a:pt x="158" y="70"/>
                    </a:lnTo>
                    <a:lnTo>
                      <a:pt x="154" y="70"/>
                    </a:lnTo>
                    <a:lnTo>
                      <a:pt x="150" y="70"/>
                    </a:lnTo>
                    <a:lnTo>
                      <a:pt x="150" y="74"/>
                    </a:lnTo>
                    <a:lnTo>
                      <a:pt x="146" y="74"/>
                    </a:lnTo>
                    <a:lnTo>
                      <a:pt x="146" y="70"/>
                    </a:lnTo>
                    <a:lnTo>
                      <a:pt x="142" y="74"/>
                    </a:lnTo>
                    <a:lnTo>
                      <a:pt x="140" y="74"/>
                    </a:lnTo>
                    <a:lnTo>
                      <a:pt x="136" y="74"/>
                    </a:lnTo>
                    <a:lnTo>
                      <a:pt x="136" y="78"/>
                    </a:lnTo>
                    <a:lnTo>
                      <a:pt x="132" y="78"/>
                    </a:lnTo>
                    <a:lnTo>
                      <a:pt x="128" y="78"/>
                    </a:lnTo>
                    <a:lnTo>
                      <a:pt x="128" y="82"/>
                    </a:lnTo>
                    <a:lnTo>
                      <a:pt x="124" y="86"/>
                    </a:lnTo>
                    <a:lnTo>
                      <a:pt x="120" y="86"/>
                    </a:lnTo>
                    <a:lnTo>
                      <a:pt x="120" y="88"/>
                    </a:lnTo>
                    <a:lnTo>
                      <a:pt x="120" y="92"/>
                    </a:lnTo>
                    <a:lnTo>
                      <a:pt x="120" y="96"/>
                    </a:lnTo>
                    <a:lnTo>
                      <a:pt x="116" y="96"/>
                    </a:lnTo>
                    <a:lnTo>
                      <a:pt x="116" y="100"/>
                    </a:lnTo>
                    <a:lnTo>
                      <a:pt x="116" y="104"/>
                    </a:lnTo>
                    <a:lnTo>
                      <a:pt x="120" y="108"/>
                    </a:lnTo>
                    <a:lnTo>
                      <a:pt x="116" y="108"/>
                    </a:lnTo>
                    <a:lnTo>
                      <a:pt x="116" y="112"/>
                    </a:lnTo>
                    <a:lnTo>
                      <a:pt x="112" y="112"/>
                    </a:lnTo>
                    <a:lnTo>
                      <a:pt x="110" y="114"/>
                    </a:lnTo>
                    <a:lnTo>
                      <a:pt x="110" y="118"/>
                    </a:lnTo>
                    <a:lnTo>
                      <a:pt x="110" y="122"/>
                    </a:lnTo>
                    <a:lnTo>
                      <a:pt x="106" y="122"/>
                    </a:lnTo>
                    <a:lnTo>
                      <a:pt x="106" y="126"/>
                    </a:lnTo>
                    <a:lnTo>
                      <a:pt x="110" y="130"/>
                    </a:lnTo>
                    <a:lnTo>
                      <a:pt x="110" y="134"/>
                    </a:lnTo>
                    <a:lnTo>
                      <a:pt x="112" y="134"/>
                    </a:lnTo>
                    <a:lnTo>
                      <a:pt x="112" y="138"/>
                    </a:lnTo>
                    <a:lnTo>
                      <a:pt x="112" y="142"/>
                    </a:lnTo>
                    <a:lnTo>
                      <a:pt x="116" y="144"/>
                    </a:lnTo>
                    <a:lnTo>
                      <a:pt x="116" y="148"/>
                    </a:lnTo>
                    <a:lnTo>
                      <a:pt x="120" y="148"/>
                    </a:lnTo>
                    <a:lnTo>
                      <a:pt x="120" y="152"/>
                    </a:lnTo>
                    <a:lnTo>
                      <a:pt x="120" y="156"/>
                    </a:lnTo>
                    <a:lnTo>
                      <a:pt x="116" y="156"/>
                    </a:lnTo>
                    <a:lnTo>
                      <a:pt x="116" y="160"/>
                    </a:lnTo>
                    <a:lnTo>
                      <a:pt x="120" y="160"/>
                    </a:lnTo>
                    <a:lnTo>
                      <a:pt x="124" y="160"/>
                    </a:lnTo>
                    <a:lnTo>
                      <a:pt x="128" y="160"/>
                    </a:lnTo>
                    <a:lnTo>
                      <a:pt x="132" y="160"/>
                    </a:lnTo>
                    <a:lnTo>
                      <a:pt x="132" y="164"/>
                    </a:lnTo>
                    <a:lnTo>
                      <a:pt x="132" y="168"/>
                    </a:lnTo>
                    <a:lnTo>
                      <a:pt x="136" y="168"/>
                    </a:lnTo>
                    <a:lnTo>
                      <a:pt x="140" y="168"/>
                    </a:lnTo>
                    <a:lnTo>
                      <a:pt x="142" y="168"/>
                    </a:lnTo>
                    <a:lnTo>
                      <a:pt x="146" y="168"/>
                    </a:lnTo>
                    <a:lnTo>
                      <a:pt x="150" y="168"/>
                    </a:lnTo>
                    <a:lnTo>
                      <a:pt x="150" y="164"/>
                    </a:lnTo>
                    <a:lnTo>
                      <a:pt x="154" y="160"/>
                    </a:lnTo>
                    <a:lnTo>
                      <a:pt x="154" y="164"/>
                    </a:lnTo>
                    <a:lnTo>
                      <a:pt x="154" y="168"/>
                    </a:lnTo>
                    <a:lnTo>
                      <a:pt x="154" y="172"/>
                    </a:lnTo>
                    <a:lnTo>
                      <a:pt x="154" y="174"/>
                    </a:lnTo>
                    <a:lnTo>
                      <a:pt x="154" y="178"/>
                    </a:lnTo>
                    <a:lnTo>
                      <a:pt x="154" y="182"/>
                    </a:lnTo>
                    <a:lnTo>
                      <a:pt x="154" y="186"/>
                    </a:lnTo>
                    <a:lnTo>
                      <a:pt x="158" y="186"/>
                    </a:lnTo>
                    <a:lnTo>
                      <a:pt x="162" y="186"/>
                    </a:lnTo>
                    <a:lnTo>
                      <a:pt x="166" y="186"/>
                    </a:lnTo>
                    <a:lnTo>
                      <a:pt x="168" y="186"/>
                    </a:lnTo>
                    <a:lnTo>
                      <a:pt x="172" y="190"/>
                    </a:lnTo>
                    <a:lnTo>
                      <a:pt x="172" y="194"/>
                    </a:lnTo>
                    <a:lnTo>
                      <a:pt x="172" y="198"/>
                    </a:lnTo>
                    <a:lnTo>
                      <a:pt x="176" y="200"/>
                    </a:lnTo>
                    <a:lnTo>
                      <a:pt x="176" y="204"/>
                    </a:lnTo>
                    <a:lnTo>
                      <a:pt x="180" y="204"/>
                    </a:lnTo>
                    <a:lnTo>
                      <a:pt x="180" y="208"/>
                    </a:lnTo>
                    <a:lnTo>
                      <a:pt x="180" y="212"/>
                    </a:lnTo>
                    <a:lnTo>
                      <a:pt x="180" y="216"/>
                    </a:lnTo>
                    <a:lnTo>
                      <a:pt x="176" y="216"/>
                    </a:lnTo>
                    <a:lnTo>
                      <a:pt x="176" y="220"/>
                    </a:lnTo>
                    <a:lnTo>
                      <a:pt x="176" y="224"/>
                    </a:lnTo>
                    <a:lnTo>
                      <a:pt x="176" y="228"/>
                    </a:lnTo>
                    <a:lnTo>
                      <a:pt x="176" y="230"/>
                    </a:lnTo>
                    <a:lnTo>
                      <a:pt x="176" y="234"/>
                    </a:lnTo>
                    <a:lnTo>
                      <a:pt x="176" y="238"/>
                    </a:lnTo>
                    <a:lnTo>
                      <a:pt x="180" y="238"/>
                    </a:lnTo>
                    <a:lnTo>
                      <a:pt x="180" y="242"/>
                    </a:lnTo>
                    <a:lnTo>
                      <a:pt x="176" y="242"/>
                    </a:lnTo>
                    <a:lnTo>
                      <a:pt x="176" y="246"/>
                    </a:lnTo>
                    <a:lnTo>
                      <a:pt x="172" y="250"/>
                    </a:lnTo>
                    <a:lnTo>
                      <a:pt x="172" y="254"/>
                    </a:lnTo>
                    <a:lnTo>
                      <a:pt x="172" y="256"/>
                    </a:lnTo>
                    <a:lnTo>
                      <a:pt x="176" y="256"/>
                    </a:lnTo>
                    <a:lnTo>
                      <a:pt x="176" y="260"/>
                    </a:lnTo>
                    <a:lnTo>
                      <a:pt x="172" y="260"/>
                    </a:lnTo>
                    <a:lnTo>
                      <a:pt x="172" y="264"/>
                    </a:lnTo>
                    <a:lnTo>
                      <a:pt x="172" y="268"/>
                    </a:lnTo>
                    <a:lnTo>
                      <a:pt x="172" y="276"/>
                    </a:lnTo>
                    <a:lnTo>
                      <a:pt x="176" y="276"/>
                    </a:lnTo>
                    <a:lnTo>
                      <a:pt x="180" y="280"/>
                    </a:lnTo>
                    <a:lnTo>
                      <a:pt x="176" y="280"/>
                    </a:lnTo>
                    <a:lnTo>
                      <a:pt x="176" y="284"/>
                    </a:lnTo>
                    <a:lnTo>
                      <a:pt x="176" y="286"/>
                    </a:lnTo>
                    <a:lnTo>
                      <a:pt x="172" y="286"/>
                    </a:lnTo>
                    <a:lnTo>
                      <a:pt x="172" y="290"/>
                    </a:lnTo>
                    <a:lnTo>
                      <a:pt x="168" y="290"/>
                    </a:lnTo>
                    <a:lnTo>
                      <a:pt x="168" y="294"/>
                    </a:lnTo>
                    <a:lnTo>
                      <a:pt x="168" y="298"/>
                    </a:lnTo>
                    <a:lnTo>
                      <a:pt x="168" y="298"/>
                    </a:lnTo>
                    <a:lnTo>
                      <a:pt x="168" y="2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0" name="Freeform 187">
                <a:extLst>
                  <a:ext uri="{FF2B5EF4-FFF2-40B4-BE49-F238E27FC236}">
                    <a16:creationId xmlns:a16="http://schemas.microsoft.com/office/drawing/2014/main" id="{F5A21C9D-A9D3-4638-96ED-95B55DFE6822}"/>
                  </a:ext>
                </a:extLst>
              </p:cNvPr>
              <p:cNvSpPr>
                <a:spLocks/>
              </p:cNvSpPr>
              <p:nvPr/>
            </p:nvSpPr>
            <p:spPr bwMode="auto">
              <a:xfrm>
                <a:off x="2925910" y="9848133"/>
                <a:ext cx="97585" cy="121981"/>
              </a:xfrm>
              <a:custGeom>
                <a:avLst/>
                <a:gdLst>
                  <a:gd name="T0" fmla="*/ 42 w 56"/>
                  <a:gd name="T1" fmla="*/ 4 h 70"/>
                  <a:gd name="T2" fmla="*/ 42 w 56"/>
                  <a:gd name="T3" fmla="*/ 4 h 70"/>
                  <a:gd name="T4" fmla="*/ 42 w 56"/>
                  <a:gd name="T5" fmla="*/ 0 h 70"/>
                  <a:gd name="T6" fmla="*/ 46 w 56"/>
                  <a:gd name="T7" fmla="*/ 0 h 70"/>
                  <a:gd name="T8" fmla="*/ 52 w 56"/>
                  <a:gd name="T9" fmla="*/ 4 h 70"/>
                  <a:gd name="T10" fmla="*/ 56 w 56"/>
                  <a:gd name="T11" fmla="*/ 4 h 70"/>
                  <a:gd name="T12" fmla="*/ 56 w 56"/>
                  <a:gd name="T13" fmla="*/ 6 h 70"/>
                  <a:gd name="T14" fmla="*/ 52 w 56"/>
                  <a:gd name="T15" fmla="*/ 10 h 70"/>
                  <a:gd name="T16" fmla="*/ 52 w 56"/>
                  <a:gd name="T17" fmla="*/ 10 h 70"/>
                  <a:gd name="T18" fmla="*/ 52 w 56"/>
                  <a:gd name="T19" fmla="*/ 14 h 70"/>
                  <a:gd name="T20" fmla="*/ 48 w 56"/>
                  <a:gd name="T21" fmla="*/ 22 h 70"/>
                  <a:gd name="T22" fmla="*/ 48 w 56"/>
                  <a:gd name="T23" fmla="*/ 26 h 70"/>
                  <a:gd name="T24" fmla="*/ 48 w 56"/>
                  <a:gd name="T25" fmla="*/ 26 h 70"/>
                  <a:gd name="T26" fmla="*/ 52 w 56"/>
                  <a:gd name="T27" fmla="*/ 34 h 70"/>
                  <a:gd name="T28" fmla="*/ 56 w 56"/>
                  <a:gd name="T29" fmla="*/ 40 h 70"/>
                  <a:gd name="T30" fmla="*/ 56 w 56"/>
                  <a:gd name="T31" fmla="*/ 44 h 70"/>
                  <a:gd name="T32" fmla="*/ 52 w 56"/>
                  <a:gd name="T33" fmla="*/ 48 h 70"/>
                  <a:gd name="T34" fmla="*/ 52 w 56"/>
                  <a:gd name="T35" fmla="*/ 56 h 70"/>
                  <a:gd name="T36" fmla="*/ 52 w 56"/>
                  <a:gd name="T37" fmla="*/ 56 h 70"/>
                  <a:gd name="T38" fmla="*/ 48 w 56"/>
                  <a:gd name="T39" fmla="*/ 60 h 70"/>
                  <a:gd name="T40" fmla="*/ 46 w 56"/>
                  <a:gd name="T41" fmla="*/ 64 h 70"/>
                  <a:gd name="T42" fmla="*/ 46 w 56"/>
                  <a:gd name="T43" fmla="*/ 60 h 70"/>
                  <a:gd name="T44" fmla="*/ 46 w 56"/>
                  <a:gd name="T45" fmla="*/ 60 h 70"/>
                  <a:gd name="T46" fmla="*/ 34 w 56"/>
                  <a:gd name="T47" fmla="*/ 60 h 70"/>
                  <a:gd name="T48" fmla="*/ 30 w 56"/>
                  <a:gd name="T49" fmla="*/ 60 h 70"/>
                  <a:gd name="T50" fmla="*/ 26 w 56"/>
                  <a:gd name="T51" fmla="*/ 60 h 70"/>
                  <a:gd name="T52" fmla="*/ 30 w 56"/>
                  <a:gd name="T53" fmla="*/ 66 h 70"/>
                  <a:gd name="T54" fmla="*/ 30 w 56"/>
                  <a:gd name="T55" fmla="*/ 70 h 70"/>
                  <a:gd name="T56" fmla="*/ 26 w 56"/>
                  <a:gd name="T57" fmla="*/ 70 h 70"/>
                  <a:gd name="T58" fmla="*/ 22 w 56"/>
                  <a:gd name="T59" fmla="*/ 70 h 70"/>
                  <a:gd name="T60" fmla="*/ 18 w 56"/>
                  <a:gd name="T61" fmla="*/ 66 h 70"/>
                  <a:gd name="T62" fmla="*/ 14 w 56"/>
                  <a:gd name="T63" fmla="*/ 60 h 70"/>
                  <a:gd name="T64" fmla="*/ 12 w 56"/>
                  <a:gd name="T65" fmla="*/ 52 h 70"/>
                  <a:gd name="T66" fmla="*/ 12 w 56"/>
                  <a:gd name="T67" fmla="*/ 48 h 70"/>
                  <a:gd name="T68" fmla="*/ 12 w 56"/>
                  <a:gd name="T69" fmla="*/ 44 h 70"/>
                  <a:gd name="T70" fmla="*/ 4 w 56"/>
                  <a:gd name="T71" fmla="*/ 44 h 70"/>
                  <a:gd name="T72" fmla="*/ 4 w 56"/>
                  <a:gd name="T73" fmla="*/ 40 h 70"/>
                  <a:gd name="T74" fmla="*/ 4 w 56"/>
                  <a:gd name="T75" fmla="*/ 40 h 70"/>
                  <a:gd name="T76" fmla="*/ 0 w 56"/>
                  <a:gd name="T77" fmla="*/ 36 h 70"/>
                  <a:gd name="T78" fmla="*/ 0 w 56"/>
                  <a:gd name="T79" fmla="*/ 36 h 70"/>
                  <a:gd name="T80" fmla="*/ 0 w 56"/>
                  <a:gd name="T81" fmla="*/ 30 h 70"/>
                  <a:gd name="T82" fmla="*/ 0 w 56"/>
                  <a:gd name="T83" fmla="*/ 30 h 70"/>
                  <a:gd name="T84" fmla="*/ 0 w 56"/>
                  <a:gd name="T85" fmla="*/ 22 h 70"/>
                  <a:gd name="T86" fmla="*/ 0 w 56"/>
                  <a:gd name="T87" fmla="*/ 22 h 70"/>
                  <a:gd name="T88" fmla="*/ 4 w 56"/>
                  <a:gd name="T89" fmla="*/ 18 h 70"/>
                  <a:gd name="T90" fmla="*/ 8 w 56"/>
                  <a:gd name="T91" fmla="*/ 18 h 70"/>
                  <a:gd name="T92" fmla="*/ 12 w 56"/>
                  <a:gd name="T93" fmla="*/ 14 h 70"/>
                  <a:gd name="T94" fmla="*/ 12 w 56"/>
                  <a:gd name="T95" fmla="*/ 14 h 70"/>
                  <a:gd name="T96" fmla="*/ 8 w 56"/>
                  <a:gd name="T97" fmla="*/ 10 h 70"/>
                  <a:gd name="T98" fmla="*/ 12 w 56"/>
                  <a:gd name="T99" fmla="*/ 6 h 70"/>
                  <a:gd name="T100" fmla="*/ 12 w 56"/>
                  <a:gd name="T101" fmla="*/ 4 h 70"/>
                  <a:gd name="T102" fmla="*/ 18 w 56"/>
                  <a:gd name="T103" fmla="*/ 0 h 70"/>
                  <a:gd name="T104" fmla="*/ 26 w 56"/>
                  <a:gd name="T105" fmla="*/ 0 h 70"/>
                  <a:gd name="T106" fmla="*/ 30 w 56"/>
                  <a:gd name="T107" fmla="*/ 4 h 70"/>
                  <a:gd name="T108" fmla="*/ 30 w 56"/>
                  <a:gd name="T109" fmla="*/ 4 h 70"/>
                  <a:gd name="T110" fmla="*/ 30 w 56"/>
                  <a:gd name="T111" fmla="*/ 0 h 70"/>
                  <a:gd name="T112" fmla="*/ 38 w 56"/>
                  <a:gd name="T113" fmla="*/ 0 h 70"/>
                  <a:gd name="T114" fmla="*/ 38 w 56"/>
                  <a:gd name="T115" fmla="*/ 0 h 70"/>
                  <a:gd name="T116" fmla="*/ 42 w 5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70">
                    <a:moveTo>
                      <a:pt x="42" y="4"/>
                    </a:moveTo>
                    <a:lnTo>
                      <a:pt x="42" y="4"/>
                    </a:lnTo>
                    <a:lnTo>
                      <a:pt x="42" y="4"/>
                    </a:lnTo>
                    <a:lnTo>
                      <a:pt x="42" y="4"/>
                    </a:lnTo>
                    <a:lnTo>
                      <a:pt x="46" y="4"/>
                    </a:lnTo>
                    <a:lnTo>
                      <a:pt x="46" y="4"/>
                    </a:lnTo>
                    <a:lnTo>
                      <a:pt x="42" y="4"/>
                    </a:lnTo>
                    <a:lnTo>
                      <a:pt x="42" y="4"/>
                    </a:lnTo>
                    <a:lnTo>
                      <a:pt x="42" y="0"/>
                    </a:lnTo>
                    <a:lnTo>
                      <a:pt x="42" y="0"/>
                    </a:lnTo>
                    <a:lnTo>
                      <a:pt x="42" y="0"/>
                    </a:lnTo>
                    <a:lnTo>
                      <a:pt x="42" y="0"/>
                    </a:lnTo>
                    <a:lnTo>
                      <a:pt x="42" y="0"/>
                    </a:lnTo>
                    <a:lnTo>
                      <a:pt x="46" y="0"/>
                    </a:lnTo>
                    <a:lnTo>
                      <a:pt x="46" y="0"/>
                    </a:lnTo>
                    <a:lnTo>
                      <a:pt x="46" y="0"/>
                    </a:lnTo>
                    <a:lnTo>
                      <a:pt x="48" y="0"/>
                    </a:lnTo>
                    <a:lnTo>
                      <a:pt x="52" y="0"/>
                    </a:lnTo>
                    <a:lnTo>
                      <a:pt x="52" y="0"/>
                    </a:lnTo>
                    <a:lnTo>
                      <a:pt x="52" y="4"/>
                    </a:lnTo>
                    <a:lnTo>
                      <a:pt x="52" y="4"/>
                    </a:lnTo>
                    <a:lnTo>
                      <a:pt x="56" y="4"/>
                    </a:lnTo>
                    <a:lnTo>
                      <a:pt x="56" y="4"/>
                    </a:lnTo>
                    <a:lnTo>
                      <a:pt x="56" y="4"/>
                    </a:lnTo>
                    <a:lnTo>
                      <a:pt x="56" y="6"/>
                    </a:lnTo>
                    <a:lnTo>
                      <a:pt x="56" y="6"/>
                    </a:lnTo>
                    <a:lnTo>
                      <a:pt x="56" y="6"/>
                    </a:lnTo>
                    <a:lnTo>
                      <a:pt x="56" y="6"/>
                    </a:lnTo>
                    <a:lnTo>
                      <a:pt x="56" y="6"/>
                    </a:lnTo>
                    <a:lnTo>
                      <a:pt x="56" y="10"/>
                    </a:lnTo>
                    <a:lnTo>
                      <a:pt x="56" y="10"/>
                    </a:lnTo>
                    <a:lnTo>
                      <a:pt x="52" y="10"/>
                    </a:lnTo>
                    <a:lnTo>
                      <a:pt x="52" y="10"/>
                    </a:lnTo>
                    <a:lnTo>
                      <a:pt x="52" y="10"/>
                    </a:lnTo>
                    <a:lnTo>
                      <a:pt x="52" y="10"/>
                    </a:lnTo>
                    <a:lnTo>
                      <a:pt x="52" y="10"/>
                    </a:lnTo>
                    <a:lnTo>
                      <a:pt x="52" y="14"/>
                    </a:lnTo>
                    <a:lnTo>
                      <a:pt x="52" y="14"/>
                    </a:lnTo>
                    <a:lnTo>
                      <a:pt x="52" y="14"/>
                    </a:lnTo>
                    <a:lnTo>
                      <a:pt x="52" y="14"/>
                    </a:lnTo>
                    <a:lnTo>
                      <a:pt x="48" y="14"/>
                    </a:lnTo>
                    <a:lnTo>
                      <a:pt x="48" y="18"/>
                    </a:lnTo>
                    <a:lnTo>
                      <a:pt x="48" y="18"/>
                    </a:lnTo>
                    <a:lnTo>
                      <a:pt x="48" y="22"/>
                    </a:lnTo>
                    <a:lnTo>
                      <a:pt x="48" y="22"/>
                    </a:lnTo>
                    <a:lnTo>
                      <a:pt x="48" y="22"/>
                    </a:lnTo>
                    <a:lnTo>
                      <a:pt x="48" y="22"/>
                    </a:lnTo>
                    <a:lnTo>
                      <a:pt x="48" y="26"/>
                    </a:lnTo>
                    <a:lnTo>
                      <a:pt x="48" y="26"/>
                    </a:lnTo>
                    <a:lnTo>
                      <a:pt x="48" y="26"/>
                    </a:lnTo>
                    <a:lnTo>
                      <a:pt x="48" y="26"/>
                    </a:lnTo>
                    <a:lnTo>
                      <a:pt x="48" y="26"/>
                    </a:lnTo>
                    <a:lnTo>
                      <a:pt x="52" y="30"/>
                    </a:lnTo>
                    <a:lnTo>
                      <a:pt x="52" y="30"/>
                    </a:lnTo>
                    <a:lnTo>
                      <a:pt x="52" y="34"/>
                    </a:lnTo>
                    <a:lnTo>
                      <a:pt x="52" y="34"/>
                    </a:lnTo>
                    <a:lnTo>
                      <a:pt x="52" y="36"/>
                    </a:lnTo>
                    <a:lnTo>
                      <a:pt x="56" y="36"/>
                    </a:lnTo>
                    <a:lnTo>
                      <a:pt x="56" y="36"/>
                    </a:lnTo>
                    <a:lnTo>
                      <a:pt x="56" y="40"/>
                    </a:lnTo>
                    <a:lnTo>
                      <a:pt x="56" y="40"/>
                    </a:lnTo>
                    <a:lnTo>
                      <a:pt x="56" y="44"/>
                    </a:lnTo>
                    <a:lnTo>
                      <a:pt x="56" y="44"/>
                    </a:lnTo>
                    <a:lnTo>
                      <a:pt x="56" y="44"/>
                    </a:lnTo>
                    <a:lnTo>
                      <a:pt x="56" y="44"/>
                    </a:lnTo>
                    <a:lnTo>
                      <a:pt x="52" y="48"/>
                    </a:lnTo>
                    <a:lnTo>
                      <a:pt x="52" y="48"/>
                    </a:lnTo>
                    <a:lnTo>
                      <a:pt x="52" y="48"/>
                    </a:lnTo>
                    <a:lnTo>
                      <a:pt x="52" y="48"/>
                    </a:lnTo>
                    <a:lnTo>
                      <a:pt x="52" y="52"/>
                    </a:lnTo>
                    <a:lnTo>
                      <a:pt x="52" y="52"/>
                    </a:lnTo>
                    <a:lnTo>
                      <a:pt x="52" y="56"/>
                    </a:lnTo>
                    <a:lnTo>
                      <a:pt x="52" y="56"/>
                    </a:lnTo>
                    <a:lnTo>
                      <a:pt x="52" y="56"/>
                    </a:lnTo>
                    <a:lnTo>
                      <a:pt x="52" y="56"/>
                    </a:lnTo>
                    <a:lnTo>
                      <a:pt x="52" y="56"/>
                    </a:lnTo>
                    <a:lnTo>
                      <a:pt x="52" y="60"/>
                    </a:lnTo>
                    <a:lnTo>
                      <a:pt x="52" y="60"/>
                    </a:lnTo>
                    <a:lnTo>
                      <a:pt x="52" y="60"/>
                    </a:lnTo>
                    <a:lnTo>
                      <a:pt x="48" y="60"/>
                    </a:lnTo>
                    <a:lnTo>
                      <a:pt x="48" y="64"/>
                    </a:lnTo>
                    <a:lnTo>
                      <a:pt x="48" y="64"/>
                    </a:lnTo>
                    <a:lnTo>
                      <a:pt x="48" y="64"/>
                    </a:lnTo>
                    <a:lnTo>
                      <a:pt x="46" y="64"/>
                    </a:lnTo>
                    <a:lnTo>
                      <a:pt x="46" y="64"/>
                    </a:lnTo>
                    <a:lnTo>
                      <a:pt x="46" y="64"/>
                    </a:lnTo>
                    <a:lnTo>
                      <a:pt x="46" y="60"/>
                    </a:lnTo>
                    <a:lnTo>
                      <a:pt x="46" y="60"/>
                    </a:lnTo>
                    <a:lnTo>
                      <a:pt x="46" y="60"/>
                    </a:lnTo>
                    <a:lnTo>
                      <a:pt x="46" y="60"/>
                    </a:lnTo>
                    <a:lnTo>
                      <a:pt x="46" y="60"/>
                    </a:lnTo>
                    <a:lnTo>
                      <a:pt x="46" y="60"/>
                    </a:lnTo>
                    <a:lnTo>
                      <a:pt x="42" y="60"/>
                    </a:lnTo>
                    <a:lnTo>
                      <a:pt x="42" y="60"/>
                    </a:lnTo>
                    <a:lnTo>
                      <a:pt x="42" y="60"/>
                    </a:lnTo>
                    <a:lnTo>
                      <a:pt x="34" y="60"/>
                    </a:lnTo>
                    <a:lnTo>
                      <a:pt x="34" y="64"/>
                    </a:lnTo>
                    <a:lnTo>
                      <a:pt x="30" y="60"/>
                    </a:lnTo>
                    <a:lnTo>
                      <a:pt x="30" y="60"/>
                    </a:lnTo>
                    <a:lnTo>
                      <a:pt x="30" y="60"/>
                    </a:lnTo>
                    <a:lnTo>
                      <a:pt x="30" y="60"/>
                    </a:lnTo>
                    <a:lnTo>
                      <a:pt x="30" y="60"/>
                    </a:lnTo>
                    <a:lnTo>
                      <a:pt x="30" y="60"/>
                    </a:lnTo>
                    <a:lnTo>
                      <a:pt x="26" y="60"/>
                    </a:lnTo>
                    <a:lnTo>
                      <a:pt x="26" y="64"/>
                    </a:lnTo>
                    <a:lnTo>
                      <a:pt x="26" y="64"/>
                    </a:lnTo>
                    <a:lnTo>
                      <a:pt x="26" y="64"/>
                    </a:lnTo>
                    <a:lnTo>
                      <a:pt x="30" y="66"/>
                    </a:lnTo>
                    <a:lnTo>
                      <a:pt x="30" y="70"/>
                    </a:lnTo>
                    <a:lnTo>
                      <a:pt x="30" y="70"/>
                    </a:lnTo>
                    <a:lnTo>
                      <a:pt x="30" y="70"/>
                    </a:lnTo>
                    <a:lnTo>
                      <a:pt x="30" y="70"/>
                    </a:lnTo>
                    <a:lnTo>
                      <a:pt x="26" y="70"/>
                    </a:lnTo>
                    <a:lnTo>
                      <a:pt x="26" y="70"/>
                    </a:lnTo>
                    <a:lnTo>
                      <a:pt x="26" y="70"/>
                    </a:lnTo>
                    <a:lnTo>
                      <a:pt x="26" y="70"/>
                    </a:lnTo>
                    <a:lnTo>
                      <a:pt x="22" y="70"/>
                    </a:lnTo>
                    <a:lnTo>
                      <a:pt x="22" y="70"/>
                    </a:lnTo>
                    <a:lnTo>
                      <a:pt x="22" y="70"/>
                    </a:lnTo>
                    <a:lnTo>
                      <a:pt x="22" y="70"/>
                    </a:lnTo>
                    <a:lnTo>
                      <a:pt x="18" y="66"/>
                    </a:lnTo>
                    <a:lnTo>
                      <a:pt x="18" y="66"/>
                    </a:lnTo>
                    <a:lnTo>
                      <a:pt x="18" y="66"/>
                    </a:lnTo>
                    <a:lnTo>
                      <a:pt x="18" y="66"/>
                    </a:lnTo>
                    <a:lnTo>
                      <a:pt x="18" y="66"/>
                    </a:lnTo>
                    <a:lnTo>
                      <a:pt x="14" y="64"/>
                    </a:lnTo>
                    <a:lnTo>
                      <a:pt x="14" y="64"/>
                    </a:lnTo>
                    <a:lnTo>
                      <a:pt x="14" y="60"/>
                    </a:lnTo>
                    <a:lnTo>
                      <a:pt x="14" y="60"/>
                    </a:lnTo>
                    <a:lnTo>
                      <a:pt x="12" y="56"/>
                    </a:lnTo>
                    <a:lnTo>
                      <a:pt x="12" y="56"/>
                    </a:lnTo>
                    <a:lnTo>
                      <a:pt x="12" y="52"/>
                    </a:lnTo>
                    <a:lnTo>
                      <a:pt x="12" y="52"/>
                    </a:lnTo>
                    <a:lnTo>
                      <a:pt x="12" y="52"/>
                    </a:lnTo>
                    <a:lnTo>
                      <a:pt x="12" y="48"/>
                    </a:lnTo>
                    <a:lnTo>
                      <a:pt x="12" y="48"/>
                    </a:lnTo>
                    <a:lnTo>
                      <a:pt x="12" y="48"/>
                    </a:lnTo>
                    <a:lnTo>
                      <a:pt x="12" y="48"/>
                    </a:lnTo>
                    <a:lnTo>
                      <a:pt x="12" y="48"/>
                    </a:lnTo>
                    <a:lnTo>
                      <a:pt x="12" y="44"/>
                    </a:lnTo>
                    <a:lnTo>
                      <a:pt x="12" y="44"/>
                    </a:lnTo>
                    <a:lnTo>
                      <a:pt x="8" y="44"/>
                    </a:lnTo>
                    <a:lnTo>
                      <a:pt x="8" y="44"/>
                    </a:lnTo>
                    <a:lnTo>
                      <a:pt x="4" y="44"/>
                    </a:lnTo>
                    <a:lnTo>
                      <a:pt x="4" y="44"/>
                    </a:lnTo>
                    <a:lnTo>
                      <a:pt x="4" y="44"/>
                    </a:lnTo>
                    <a:lnTo>
                      <a:pt x="4" y="44"/>
                    </a:lnTo>
                    <a:lnTo>
                      <a:pt x="4" y="40"/>
                    </a:lnTo>
                    <a:lnTo>
                      <a:pt x="4" y="40"/>
                    </a:lnTo>
                    <a:lnTo>
                      <a:pt x="4" y="40"/>
                    </a:lnTo>
                    <a:lnTo>
                      <a:pt x="4" y="40"/>
                    </a:lnTo>
                    <a:lnTo>
                      <a:pt x="4" y="40"/>
                    </a:lnTo>
                    <a:lnTo>
                      <a:pt x="4" y="40"/>
                    </a:lnTo>
                    <a:lnTo>
                      <a:pt x="0" y="40"/>
                    </a:lnTo>
                    <a:lnTo>
                      <a:pt x="0" y="36"/>
                    </a:lnTo>
                    <a:lnTo>
                      <a:pt x="0" y="36"/>
                    </a:lnTo>
                    <a:lnTo>
                      <a:pt x="0" y="36"/>
                    </a:lnTo>
                    <a:lnTo>
                      <a:pt x="0" y="36"/>
                    </a:lnTo>
                    <a:lnTo>
                      <a:pt x="0" y="36"/>
                    </a:lnTo>
                    <a:lnTo>
                      <a:pt x="0" y="36"/>
                    </a:lnTo>
                    <a:lnTo>
                      <a:pt x="0" y="34"/>
                    </a:lnTo>
                    <a:lnTo>
                      <a:pt x="0" y="34"/>
                    </a:lnTo>
                    <a:lnTo>
                      <a:pt x="0" y="34"/>
                    </a:lnTo>
                    <a:lnTo>
                      <a:pt x="0" y="30"/>
                    </a:lnTo>
                    <a:lnTo>
                      <a:pt x="0" y="30"/>
                    </a:lnTo>
                    <a:lnTo>
                      <a:pt x="0" y="30"/>
                    </a:lnTo>
                    <a:lnTo>
                      <a:pt x="0" y="30"/>
                    </a:lnTo>
                    <a:lnTo>
                      <a:pt x="0" y="30"/>
                    </a:lnTo>
                    <a:lnTo>
                      <a:pt x="0" y="30"/>
                    </a:lnTo>
                    <a:lnTo>
                      <a:pt x="0" y="30"/>
                    </a:lnTo>
                    <a:lnTo>
                      <a:pt x="0" y="26"/>
                    </a:lnTo>
                    <a:lnTo>
                      <a:pt x="0" y="22"/>
                    </a:lnTo>
                    <a:lnTo>
                      <a:pt x="4" y="22"/>
                    </a:lnTo>
                    <a:lnTo>
                      <a:pt x="0" y="22"/>
                    </a:lnTo>
                    <a:lnTo>
                      <a:pt x="0" y="22"/>
                    </a:lnTo>
                    <a:lnTo>
                      <a:pt x="0" y="22"/>
                    </a:lnTo>
                    <a:lnTo>
                      <a:pt x="0" y="18"/>
                    </a:lnTo>
                    <a:lnTo>
                      <a:pt x="0" y="18"/>
                    </a:lnTo>
                    <a:lnTo>
                      <a:pt x="4" y="18"/>
                    </a:lnTo>
                    <a:lnTo>
                      <a:pt x="4" y="18"/>
                    </a:lnTo>
                    <a:lnTo>
                      <a:pt x="4" y="18"/>
                    </a:lnTo>
                    <a:lnTo>
                      <a:pt x="4" y="18"/>
                    </a:lnTo>
                    <a:lnTo>
                      <a:pt x="8" y="18"/>
                    </a:lnTo>
                    <a:lnTo>
                      <a:pt x="8" y="18"/>
                    </a:lnTo>
                    <a:lnTo>
                      <a:pt x="8" y="14"/>
                    </a:lnTo>
                    <a:lnTo>
                      <a:pt x="8" y="14"/>
                    </a:lnTo>
                    <a:lnTo>
                      <a:pt x="12" y="14"/>
                    </a:lnTo>
                    <a:lnTo>
                      <a:pt x="12" y="14"/>
                    </a:lnTo>
                    <a:lnTo>
                      <a:pt x="12" y="14"/>
                    </a:lnTo>
                    <a:lnTo>
                      <a:pt x="12" y="14"/>
                    </a:lnTo>
                    <a:lnTo>
                      <a:pt x="12" y="14"/>
                    </a:lnTo>
                    <a:lnTo>
                      <a:pt x="12" y="14"/>
                    </a:lnTo>
                    <a:lnTo>
                      <a:pt x="12" y="10"/>
                    </a:lnTo>
                    <a:lnTo>
                      <a:pt x="12" y="14"/>
                    </a:lnTo>
                    <a:lnTo>
                      <a:pt x="12" y="14"/>
                    </a:lnTo>
                    <a:lnTo>
                      <a:pt x="8" y="10"/>
                    </a:lnTo>
                    <a:lnTo>
                      <a:pt x="12" y="10"/>
                    </a:lnTo>
                    <a:lnTo>
                      <a:pt x="12" y="10"/>
                    </a:lnTo>
                    <a:lnTo>
                      <a:pt x="12" y="6"/>
                    </a:lnTo>
                    <a:lnTo>
                      <a:pt x="12" y="6"/>
                    </a:lnTo>
                    <a:lnTo>
                      <a:pt x="12" y="6"/>
                    </a:lnTo>
                    <a:lnTo>
                      <a:pt x="12" y="4"/>
                    </a:lnTo>
                    <a:lnTo>
                      <a:pt x="12" y="4"/>
                    </a:lnTo>
                    <a:lnTo>
                      <a:pt x="12" y="4"/>
                    </a:lnTo>
                    <a:lnTo>
                      <a:pt x="12" y="0"/>
                    </a:lnTo>
                    <a:lnTo>
                      <a:pt x="14" y="0"/>
                    </a:lnTo>
                    <a:lnTo>
                      <a:pt x="14" y="0"/>
                    </a:lnTo>
                    <a:lnTo>
                      <a:pt x="18" y="0"/>
                    </a:lnTo>
                    <a:lnTo>
                      <a:pt x="18" y="0"/>
                    </a:lnTo>
                    <a:lnTo>
                      <a:pt x="18" y="0"/>
                    </a:lnTo>
                    <a:lnTo>
                      <a:pt x="22" y="0"/>
                    </a:lnTo>
                    <a:lnTo>
                      <a:pt x="26" y="0"/>
                    </a:lnTo>
                    <a:lnTo>
                      <a:pt x="26" y="4"/>
                    </a:lnTo>
                    <a:lnTo>
                      <a:pt x="30" y="4"/>
                    </a:lnTo>
                    <a:lnTo>
                      <a:pt x="30" y="4"/>
                    </a:lnTo>
                    <a:lnTo>
                      <a:pt x="30" y="4"/>
                    </a:lnTo>
                    <a:lnTo>
                      <a:pt x="30" y="4"/>
                    </a:lnTo>
                    <a:lnTo>
                      <a:pt x="30" y="4"/>
                    </a:lnTo>
                    <a:lnTo>
                      <a:pt x="30" y="4"/>
                    </a:lnTo>
                    <a:lnTo>
                      <a:pt x="30" y="4"/>
                    </a:lnTo>
                    <a:lnTo>
                      <a:pt x="30" y="4"/>
                    </a:lnTo>
                    <a:lnTo>
                      <a:pt x="30" y="0"/>
                    </a:lnTo>
                    <a:lnTo>
                      <a:pt x="30" y="0"/>
                    </a:lnTo>
                    <a:lnTo>
                      <a:pt x="30" y="0"/>
                    </a:lnTo>
                    <a:lnTo>
                      <a:pt x="34" y="0"/>
                    </a:lnTo>
                    <a:lnTo>
                      <a:pt x="34" y="0"/>
                    </a:lnTo>
                    <a:lnTo>
                      <a:pt x="38" y="0"/>
                    </a:lnTo>
                    <a:lnTo>
                      <a:pt x="38" y="0"/>
                    </a:lnTo>
                    <a:lnTo>
                      <a:pt x="38" y="0"/>
                    </a:lnTo>
                    <a:lnTo>
                      <a:pt x="38" y="0"/>
                    </a:lnTo>
                    <a:lnTo>
                      <a:pt x="38" y="0"/>
                    </a:lnTo>
                    <a:lnTo>
                      <a:pt x="38" y="0"/>
                    </a:lnTo>
                    <a:lnTo>
                      <a:pt x="42" y="0"/>
                    </a:lnTo>
                    <a:lnTo>
                      <a:pt x="42" y="4"/>
                    </a:lnTo>
                    <a:lnTo>
                      <a:pt x="42" y="4"/>
                    </a:lnTo>
                    <a:lnTo>
                      <a:pt x="42" y="4"/>
                    </a:lnTo>
                    <a:lnTo>
                      <a:pt x="42" y="4"/>
                    </a:lnTo>
                    <a:lnTo>
                      <a:pt x="42"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1" name="Freeform 188">
                <a:extLst>
                  <a:ext uri="{FF2B5EF4-FFF2-40B4-BE49-F238E27FC236}">
                    <a16:creationId xmlns:a16="http://schemas.microsoft.com/office/drawing/2014/main" id="{886158D2-9AFB-449D-B1A6-74F595CABC66}"/>
                  </a:ext>
                </a:extLst>
              </p:cNvPr>
              <p:cNvSpPr>
                <a:spLocks/>
              </p:cNvSpPr>
              <p:nvPr/>
            </p:nvSpPr>
            <p:spPr bwMode="auto">
              <a:xfrm>
                <a:off x="2911970" y="10945960"/>
                <a:ext cx="135921" cy="156833"/>
              </a:xfrm>
              <a:custGeom>
                <a:avLst/>
                <a:gdLst>
                  <a:gd name="T0" fmla="*/ 4 w 78"/>
                  <a:gd name="T1" fmla="*/ 60 h 90"/>
                  <a:gd name="T2" fmla="*/ 4 w 78"/>
                  <a:gd name="T3" fmla="*/ 56 h 90"/>
                  <a:gd name="T4" fmla="*/ 4 w 78"/>
                  <a:gd name="T5" fmla="*/ 56 h 90"/>
                  <a:gd name="T6" fmla="*/ 8 w 78"/>
                  <a:gd name="T7" fmla="*/ 48 h 90"/>
                  <a:gd name="T8" fmla="*/ 4 w 78"/>
                  <a:gd name="T9" fmla="*/ 48 h 90"/>
                  <a:gd name="T10" fmla="*/ 4 w 78"/>
                  <a:gd name="T11" fmla="*/ 40 h 90"/>
                  <a:gd name="T12" fmla="*/ 4 w 78"/>
                  <a:gd name="T13" fmla="*/ 40 h 90"/>
                  <a:gd name="T14" fmla="*/ 4 w 78"/>
                  <a:gd name="T15" fmla="*/ 36 h 90"/>
                  <a:gd name="T16" fmla="*/ 4 w 78"/>
                  <a:gd name="T17" fmla="*/ 34 h 90"/>
                  <a:gd name="T18" fmla="*/ 4 w 78"/>
                  <a:gd name="T19" fmla="*/ 30 h 90"/>
                  <a:gd name="T20" fmla="*/ 8 w 78"/>
                  <a:gd name="T21" fmla="*/ 26 h 90"/>
                  <a:gd name="T22" fmla="*/ 8 w 78"/>
                  <a:gd name="T23" fmla="*/ 22 h 90"/>
                  <a:gd name="T24" fmla="*/ 8 w 78"/>
                  <a:gd name="T25" fmla="*/ 14 h 90"/>
                  <a:gd name="T26" fmla="*/ 12 w 78"/>
                  <a:gd name="T27" fmla="*/ 10 h 90"/>
                  <a:gd name="T28" fmla="*/ 8 w 78"/>
                  <a:gd name="T29" fmla="*/ 6 h 90"/>
                  <a:gd name="T30" fmla="*/ 12 w 78"/>
                  <a:gd name="T31" fmla="*/ 2 h 90"/>
                  <a:gd name="T32" fmla="*/ 16 w 78"/>
                  <a:gd name="T33" fmla="*/ 0 h 90"/>
                  <a:gd name="T34" fmla="*/ 16 w 78"/>
                  <a:gd name="T35" fmla="*/ 2 h 90"/>
                  <a:gd name="T36" fmla="*/ 18 w 78"/>
                  <a:gd name="T37" fmla="*/ 2 h 90"/>
                  <a:gd name="T38" fmla="*/ 18 w 78"/>
                  <a:gd name="T39" fmla="*/ 0 h 90"/>
                  <a:gd name="T40" fmla="*/ 22 w 78"/>
                  <a:gd name="T41" fmla="*/ 0 h 90"/>
                  <a:gd name="T42" fmla="*/ 26 w 78"/>
                  <a:gd name="T43" fmla="*/ 2 h 90"/>
                  <a:gd name="T44" fmla="*/ 34 w 78"/>
                  <a:gd name="T45" fmla="*/ 6 h 90"/>
                  <a:gd name="T46" fmla="*/ 38 w 78"/>
                  <a:gd name="T47" fmla="*/ 14 h 90"/>
                  <a:gd name="T48" fmla="*/ 38 w 78"/>
                  <a:gd name="T49" fmla="*/ 14 h 90"/>
                  <a:gd name="T50" fmla="*/ 42 w 78"/>
                  <a:gd name="T51" fmla="*/ 14 h 90"/>
                  <a:gd name="T52" fmla="*/ 46 w 78"/>
                  <a:gd name="T53" fmla="*/ 14 h 90"/>
                  <a:gd name="T54" fmla="*/ 48 w 78"/>
                  <a:gd name="T55" fmla="*/ 22 h 90"/>
                  <a:gd name="T56" fmla="*/ 52 w 78"/>
                  <a:gd name="T57" fmla="*/ 22 h 90"/>
                  <a:gd name="T58" fmla="*/ 52 w 78"/>
                  <a:gd name="T59" fmla="*/ 22 h 90"/>
                  <a:gd name="T60" fmla="*/ 60 w 78"/>
                  <a:gd name="T61" fmla="*/ 30 h 90"/>
                  <a:gd name="T62" fmla="*/ 64 w 78"/>
                  <a:gd name="T63" fmla="*/ 30 h 90"/>
                  <a:gd name="T64" fmla="*/ 68 w 78"/>
                  <a:gd name="T65" fmla="*/ 36 h 90"/>
                  <a:gd name="T66" fmla="*/ 72 w 78"/>
                  <a:gd name="T67" fmla="*/ 40 h 90"/>
                  <a:gd name="T68" fmla="*/ 76 w 78"/>
                  <a:gd name="T69" fmla="*/ 44 h 90"/>
                  <a:gd name="T70" fmla="*/ 76 w 78"/>
                  <a:gd name="T71" fmla="*/ 48 h 90"/>
                  <a:gd name="T72" fmla="*/ 72 w 78"/>
                  <a:gd name="T73" fmla="*/ 52 h 90"/>
                  <a:gd name="T74" fmla="*/ 72 w 78"/>
                  <a:gd name="T75" fmla="*/ 56 h 90"/>
                  <a:gd name="T76" fmla="*/ 72 w 78"/>
                  <a:gd name="T77" fmla="*/ 60 h 90"/>
                  <a:gd name="T78" fmla="*/ 72 w 78"/>
                  <a:gd name="T79" fmla="*/ 64 h 90"/>
                  <a:gd name="T80" fmla="*/ 72 w 78"/>
                  <a:gd name="T81" fmla="*/ 66 h 90"/>
                  <a:gd name="T82" fmla="*/ 72 w 78"/>
                  <a:gd name="T83" fmla="*/ 66 h 90"/>
                  <a:gd name="T84" fmla="*/ 72 w 78"/>
                  <a:gd name="T85" fmla="*/ 70 h 90"/>
                  <a:gd name="T86" fmla="*/ 68 w 78"/>
                  <a:gd name="T87" fmla="*/ 78 h 90"/>
                  <a:gd name="T88" fmla="*/ 64 w 78"/>
                  <a:gd name="T89" fmla="*/ 82 h 90"/>
                  <a:gd name="T90" fmla="*/ 60 w 78"/>
                  <a:gd name="T91" fmla="*/ 82 h 90"/>
                  <a:gd name="T92" fmla="*/ 60 w 78"/>
                  <a:gd name="T93" fmla="*/ 82 h 90"/>
                  <a:gd name="T94" fmla="*/ 52 w 78"/>
                  <a:gd name="T95" fmla="*/ 86 h 90"/>
                  <a:gd name="T96" fmla="*/ 48 w 78"/>
                  <a:gd name="T97" fmla="*/ 86 h 90"/>
                  <a:gd name="T98" fmla="*/ 46 w 78"/>
                  <a:gd name="T99" fmla="*/ 90 h 90"/>
                  <a:gd name="T100" fmla="*/ 46 w 78"/>
                  <a:gd name="T101" fmla="*/ 86 h 90"/>
                  <a:gd name="T102" fmla="*/ 38 w 78"/>
                  <a:gd name="T103" fmla="*/ 86 h 90"/>
                  <a:gd name="T104" fmla="*/ 34 w 78"/>
                  <a:gd name="T105" fmla="*/ 86 h 90"/>
                  <a:gd name="T106" fmla="*/ 30 w 78"/>
                  <a:gd name="T107" fmla="*/ 86 h 90"/>
                  <a:gd name="T108" fmla="*/ 22 w 78"/>
                  <a:gd name="T109" fmla="*/ 82 h 90"/>
                  <a:gd name="T110" fmla="*/ 16 w 78"/>
                  <a:gd name="T111" fmla="*/ 78 h 90"/>
                  <a:gd name="T112" fmla="*/ 8 w 78"/>
                  <a:gd name="T113" fmla="*/ 78 h 90"/>
                  <a:gd name="T114" fmla="*/ 4 w 78"/>
                  <a:gd name="T115" fmla="*/ 74 h 90"/>
                  <a:gd name="T116" fmla="*/ 4 w 78"/>
                  <a:gd name="T117" fmla="*/ 70 h 90"/>
                  <a:gd name="T118" fmla="*/ 0 w 78"/>
                  <a:gd name="T119" fmla="*/ 64 h 90"/>
                  <a:gd name="T120" fmla="*/ 0 w 78"/>
                  <a:gd name="T121"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90">
                    <a:moveTo>
                      <a:pt x="0" y="60"/>
                    </a:moveTo>
                    <a:lnTo>
                      <a:pt x="0" y="60"/>
                    </a:lnTo>
                    <a:lnTo>
                      <a:pt x="0" y="60"/>
                    </a:lnTo>
                    <a:lnTo>
                      <a:pt x="0" y="60"/>
                    </a:lnTo>
                    <a:lnTo>
                      <a:pt x="4" y="60"/>
                    </a:lnTo>
                    <a:lnTo>
                      <a:pt x="4" y="56"/>
                    </a:lnTo>
                    <a:lnTo>
                      <a:pt x="4" y="56"/>
                    </a:lnTo>
                    <a:lnTo>
                      <a:pt x="4" y="56"/>
                    </a:lnTo>
                    <a:lnTo>
                      <a:pt x="4" y="56"/>
                    </a:lnTo>
                    <a:lnTo>
                      <a:pt x="4" y="56"/>
                    </a:lnTo>
                    <a:lnTo>
                      <a:pt x="4" y="56"/>
                    </a:lnTo>
                    <a:lnTo>
                      <a:pt x="4" y="56"/>
                    </a:lnTo>
                    <a:lnTo>
                      <a:pt x="4" y="56"/>
                    </a:lnTo>
                    <a:lnTo>
                      <a:pt x="4" y="56"/>
                    </a:lnTo>
                    <a:lnTo>
                      <a:pt x="4" y="56"/>
                    </a:lnTo>
                    <a:lnTo>
                      <a:pt x="4" y="56"/>
                    </a:lnTo>
                    <a:lnTo>
                      <a:pt x="4" y="52"/>
                    </a:lnTo>
                    <a:lnTo>
                      <a:pt x="8" y="52"/>
                    </a:lnTo>
                    <a:lnTo>
                      <a:pt x="8" y="52"/>
                    </a:lnTo>
                    <a:lnTo>
                      <a:pt x="8" y="48"/>
                    </a:lnTo>
                    <a:lnTo>
                      <a:pt x="8" y="48"/>
                    </a:lnTo>
                    <a:lnTo>
                      <a:pt x="8" y="48"/>
                    </a:lnTo>
                    <a:lnTo>
                      <a:pt x="4" y="48"/>
                    </a:lnTo>
                    <a:lnTo>
                      <a:pt x="4" y="48"/>
                    </a:lnTo>
                    <a:lnTo>
                      <a:pt x="4" y="48"/>
                    </a:lnTo>
                    <a:lnTo>
                      <a:pt x="4" y="48"/>
                    </a:lnTo>
                    <a:lnTo>
                      <a:pt x="4" y="48"/>
                    </a:lnTo>
                    <a:lnTo>
                      <a:pt x="4" y="44"/>
                    </a:lnTo>
                    <a:lnTo>
                      <a:pt x="4" y="44"/>
                    </a:lnTo>
                    <a:lnTo>
                      <a:pt x="4" y="40"/>
                    </a:lnTo>
                    <a:lnTo>
                      <a:pt x="4" y="40"/>
                    </a:lnTo>
                    <a:lnTo>
                      <a:pt x="4" y="40"/>
                    </a:lnTo>
                    <a:lnTo>
                      <a:pt x="4" y="40"/>
                    </a:lnTo>
                    <a:lnTo>
                      <a:pt x="4" y="40"/>
                    </a:lnTo>
                    <a:lnTo>
                      <a:pt x="4" y="40"/>
                    </a:lnTo>
                    <a:lnTo>
                      <a:pt x="8" y="40"/>
                    </a:lnTo>
                    <a:lnTo>
                      <a:pt x="8" y="36"/>
                    </a:lnTo>
                    <a:lnTo>
                      <a:pt x="8" y="36"/>
                    </a:lnTo>
                    <a:lnTo>
                      <a:pt x="4" y="36"/>
                    </a:lnTo>
                    <a:lnTo>
                      <a:pt x="4" y="36"/>
                    </a:lnTo>
                    <a:lnTo>
                      <a:pt x="4" y="36"/>
                    </a:lnTo>
                    <a:lnTo>
                      <a:pt x="4" y="36"/>
                    </a:lnTo>
                    <a:lnTo>
                      <a:pt x="4" y="36"/>
                    </a:lnTo>
                    <a:lnTo>
                      <a:pt x="4" y="34"/>
                    </a:lnTo>
                    <a:lnTo>
                      <a:pt x="4" y="34"/>
                    </a:lnTo>
                    <a:lnTo>
                      <a:pt x="4" y="34"/>
                    </a:lnTo>
                    <a:lnTo>
                      <a:pt x="4" y="30"/>
                    </a:lnTo>
                    <a:lnTo>
                      <a:pt x="4" y="30"/>
                    </a:lnTo>
                    <a:lnTo>
                      <a:pt x="4" y="30"/>
                    </a:lnTo>
                    <a:lnTo>
                      <a:pt x="4" y="30"/>
                    </a:lnTo>
                    <a:lnTo>
                      <a:pt x="8" y="30"/>
                    </a:lnTo>
                    <a:lnTo>
                      <a:pt x="8" y="30"/>
                    </a:lnTo>
                    <a:lnTo>
                      <a:pt x="8" y="30"/>
                    </a:lnTo>
                    <a:lnTo>
                      <a:pt x="8" y="26"/>
                    </a:lnTo>
                    <a:lnTo>
                      <a:pt x="8" y="26"/>
                    </a:lnTo>
                    <a:lnTo>
                      <a:pt x="8" y="26"/>
                    </a:lnTo>
                    <a:lnTo>
                      <a:pt x="8" y="26"/>
                    </a:lnTo>
                    <a:lnTo>
                      <a:pt x="8" y="26"/>
                    </a:lnTo>
                    <a:lnTo>
                      <a:pt x="8" y="26"/>
                    </a:lnTo>
                    <a:lnTo>
                      <a:pt x="8" y="22"/>
                    </a:lnTo>
                    <a:lnTo>
                      <a:pt x="8" y="22"/>
                    </a:lnTo>
                    <a:lnTo>
                      <a:pt x="8" y="22"/>
                    </a:lnTo>
                    <a:lnTo>
                      <a:pt x="8" y="22"/>
                    </a:lnTo>
                    <a:lnTo>
                      <a:pt x="8" y="18"/>
                    </a:lnTo>
                    <a:lnTo>
                      <a:pt x="8" y="14"/>
                    </a:lnTo>
                    <a:lnTo>
                      <a:pt x="12" y="10"/>
                    </a:lnTo>
                    <a:lnTo>
                      <a:pt x="12" y="10"/>
                    </a:lnTo>
                    <a:lnTo>
                      <a:pt x="12" y="10"/>
                    </a:lnTo>
                    <a:lnTo>
                      <a:pt x="12" y="10"/>
                    </a:lnTo>
                    <a:lnTo>
                      <a:pt x="12" y="10"/>
                    </a:lnTo>
                    <a:lnTo>
                      <a:pt x="12" y="10"/>
                    </a:lnTo>
                    <a:lnTo>
                      <a:pt x="8" y="6"/>
                    </a:lnTo>
                    <a:lnTo>
                      <a:pt x="8" y="6"/>
                    </a:lnTo>
                    <a:lnTo>
                      <a:pt x="8" y="6"/>
                    </a:lnTo>
                    <a:lnTo>
                      <a:pt x="8" y="6"/>
                    </a:lnTo>
                    <a:lnTo>
                      <a:pt x="8" y="6"/>
                    </a:lnTo>
                    <a:lnTo>
                      <a:pt x="8" y="6"/>
                    </a:lnTo>
                    <a:lnTo>
                      <a:pt x="12" y="2"/>
                    </a:lnTo>
                    <a:lnTo>
                      <a:pt x="12" y="2"/>
                    </a:lnTo>
                    <a:lnTo>
                      <a:pt x="12" y="2"/>
                    </a:lnTo>
                    <a:lnTo>
                      <a:pt x="12" y="2"/>
                    </a:lnTo>
                    <a:lnTo>
                      <a:pt x="12" y="2"/>
                    </a:lnTo>
                    <a:lnTo>
                      <a:pt x="12" y="0"/>
                    </a:lnTo>
                    <a:lnTo>
                      <a:pt x="12" y="0"/>
                    </a:lnTo>
                    <a:lnTo>
                      <a:pt x="16" y="0"/>
                    </a:lnTo>
                    <a:lnTo>
                      <a:pt x="16" y="0"/>
                    </a:lnTo>
                    <a:lnTo>
                      <a:pt x="16" y="0"/>
                    </a:lnTo>
                    <a:lnTo>
                      <a:pt x="16" y="0"/>
                    </a:lnTo>
                    <a:lnTo>
                      <a:pt x="16" y="2"/>
                    </a:lnTo>
                    <a:lnTo>
                      <a:pt x="16" y="2"/>
                    </a:lnTo>
                    <a:lnTo>
                      <a:pt x="16" y="0"/>
                    </a:lnTo>
                    <a:lnTo>
                      <a:pt x="16" y="0"/>
                    </a:lnTo>
                    <a:lnTo>
                      <a:pt x="18" y="2"/>
                    </a:lnTo>
                    <a:lnTo>
                      <a:pt x="18" y="2"/>
                    </a:lnTo>
                    <a:lnTo>
                      <a:pt x="18" y="2"/>
                    </a:lnTo>
                    <a:lnTo>
                      <a:pt x="18" y="2"/>
                    </a:lnTo>
                    <a:lnTo>
                      <a:pt x="18" y="2"/>
                    </a:lnTo>
                    <a:lnTo>
                      <a:pt x="18" y="0"/>
                    </a:lnTo>
                    <a:lnTo>
                      <a:pt x="18" y="0"/>
                    </a:lnTo>
                    <a:lnTo>
                      <a:pt x="18" y="0"/>
                    </a:lnTo>
                    <a:lnTo>
                      <a:pt x="18" y="0"/>
                    </a:lnTo>
                    <a:lnTo>
                      <a:pt x="18" y="0"/>
                    </a:lnTo>
                    <a:lnTo>
                      <a:pt x="22" y="0"/>
                    </a:lnTo>
                    <a:lnTo>
                      <a:pt x="22" y="0"/>
                    </a:lnTo>
                    <a:lnTo>
                      <a:pt x="22" y="0"/>
                    </a:lnTo>
                    <a:lnTo>
                      <a:pt x="22" y="0"/>
                    </a:lnTo>
                    <a:lnTo>
                      <a:pt x="26" y="0"/>
                    </a:lnTo>
                    <a:lnTo>
                      <a:pt x="26" y="2"/>
                    </a:lnTo>
                    <a:lnTo>
                      <a:pt x="26" y="2"/>
                    </a:lnTo>
                    <a:lnTo>
                      <a:pt x="26" y="2"/>
                    </a:lnTo>
                    <a:lnTo>
                      <a:pt x="30" y="2"/>
                    </a:lnTo>
                    <a:lnTo>
                      <a:pt x="30" y="2"/>
                    </a:lnTo>
                    <a:lnTo>
                      <a:pt x="30" y="6"/>
                    </a:lnTo>
                    <a:lnTo>
                      <a:pt x="30" y="6"/>
                    </a:lnTo>
                    <a:lnTo>
                      <a:pt x="34" y="6"/>
                    </a:lnTo>
                    <a:lnTo>
                      <a:pt x="34" y="6"/>
                    </a:lnTo>
                    <a:lnTo>
                      <a:pt x="34" y="10"/>
                    </a:lnTo>
                    <a:lnTo>
                      <a:pt x="38" y="10"/>
                    </a:lnTo>
                    <a:lnTo>
                      <a:pt x="38" y="10"/>
                    </a:lnTo>
                    <a:lnTo>
                      <a:pt x="38" y="14"/>
                    </a:lnTo>
                    <a:lnTo>
                      <a:pt x="34" y="14"/>
                    </a:lnTo>
                    <a:lnTo>
                      <a:pt x="34" y="14"/>
                    </a:lnTo>
                    <a:lnTo>
                      <a:pt x="34" y="14"/>
                    </a:lnTo>
                    <a:lnTo>
                      <a:pt x="34" y="14"/>
                    </a:lnTo>
                    <a:lnTo>
                      <a:pt x="38" y="14"/>
                    </a:lnTo>
                    <a:lnTo>
                      <a:pt x="38" y="14"/>
                    </a:lnTo>
                    <a:lnTo>
                      <a:pt x="38" y="14"/>
                    </a:lnTo>
                    <a:lnTo>
                      <a:pt x="38" y="14"/>
                    </a:lnTo>
                    <a:lnTo>
                      <a:pt x="38" y="14"/>
                    </a:lnTo>
                    <a:lnTo>
                      <a:pt x="42" y="14"/>
                    </a:lnTo>
                    <a:lnTo>
                      <a:pt x="42" y="10"/>
                    </a:lnTo>
                    <a:lnTo>
                      <a:pt x="42" y="10"/>
                    </a:lnTo>
                    <a:lnTo>
                      <a:pt x="42" y="10"/>
                    </a:lnTo>
                    <a:lnTo>
                      <a:pt x="42" y="14"/>
                    </a:lnTo>
                    <a:lnTo>
                      <a:pt x="46" y="14"/>
                    </a:lnTo>
                    <a:lnTo>
                      <a:pt x="46" y="14"/>
                    </a:lnTo>
                    <a:lnTo>
                      <a:pt x="46" y="14"/>
                    </a:lnTo>
                    <a:lnTo>
                      <a:pt x="46" y="18"/>
                    </a:lnTo>
                    <a:lnTo>
                      <a:pt x="46" y="18"/>
                    </a:lnTo>
                    <a:lnTo>
                      <a:pt x="48" y="22"/>
                    </a:lnTo>
                    <a:lnTo>
                      <a:pt x="48" y="22"/>
                    </a:lnTo>
                    <a:lnTo>
                      <a:pt x="48" y="22"/>
                    </a:lnTo>
                    <a:lnTo>
                      <a:pt x="52" y="22"/>
                    </a:lnTo>
                    <a:lnTo>
                      <a:pt x="52" y="22"/>
                    </a:lnTo>
                    <a:lnTo>
                      <a:pt x="52" y="22"/>
                    </a:lnTo>
                    <a:lnTo>
                      <a:pt x="52" y="22"/>
                    </a:lnTo>
                    <a:lnTo>
                      <a:pt x="52" y="22"/>
                    </a:lnTo>
                    <a:lnTo>
                      <a:pt x="52" y="22"/>
                    </a:lnTo>
                    <a:lnTo>
                      <a:pt x="52" y="22"/>
                    </a:lnTo>
                    <a:lnTo>
                      <a:pt x="52" y="22"/>
                    </a:lnTo>
                    <a:lnTo>
                      <a:pt x="56" y="22"/>
                    </a:lnTo>
                    <a:lnTo>
                      <a:pt x="56" y="26"/>
                    </a:lnTo>
                    <a:lnTo>
                      <a:pt x="56" y="26"/>
                    </a:lnTo>
                    <a:lnTo>
                      <a:pt x="56" y="26"/>
                    </a:lnTo>
                    <a:lnTo>
                      <a:pt x="60" y="30"/>
                    </a:lnTo>
                    <a:lnTo>
                      <a:pt x="60" y="30"/>
                    </a:lnTo>
                    <a:lnTo>
                      <a:pt x="60" y="30"/>
                    </a:lnTo>
                    <a:lnTo>
                      <a:pt x="60" y="30"/>
                    </a:lnTo>
                    <a:lnTo>
                      <a:pt x="60" y="30"/>
                    </a:lnTo>
                    <a:lnTo>
                      <a:pt x="64" y="30"/>
                    </a:lnTo>
                    <a:lnTo>
                      <a:pt x="64" y="30"/>
                    </a:lnTo>
                    <a:lnTo>
                      <a:pt x="64" y="34"/>
                    </a:lnTo>
                    <a:lnTo>
                      <a:pt x="68" y="34"/>
                    </a:lnTo>
                    <a:lnTo>
                      <a:pt x="68" y="34"/>
                    </a:lnTo>
                    <a:lnTo>
                      <a:pt x="68" y="36"/>
                    </a:lnTo>
                    <a:lnTo>
                      <a:pt x="68" y="36"/>
                    </a:lnTo>
                    <a:lnTo>
                      <a:pt x="68" y="40"/>
                    </a:lnTo>
                    <a:lnTo>
                      <a:pt x="68" y="40"/>
                    </a:lnTo>
                    <a:lnTo>
                      <a:pt x="72" y="40"/>
                    </a:lnTo>
                    <a:lnTo>
                      <a:pt x="72" y="40"/>
                    </a:lnTo>
                    <a:lnTo>
                      <a:pt x="72" y="40"/>
                    </a:lnTo>
                    <a:lnTo>
                      <a:pt x="72" y="40"/>
                    </a:lnTo>
                    <a:lnTo>
                      <a:pt x="72" y="44"/>
                    </a:lnTo>
                    <a:lnTo>
                      <a:pt x="72" y="44"/>
                    </a:lnTo>
                    <a:lnTo>
                      <a:pt x="76" y="44"/>
                    </a:lnTo>
                    <a:lnTo>
                      <a:pt x="76" y="44"/>
                    </a:lnTo>
                    <a:lnTo>
                      <a:pt x="76" y="44"/>
                    </a:lnTo>
                    <a:lnTo>
                      <a:pt x="76" y="44"/>
                    </a:lnTo>
                    <a:lnTo>
                      <a:pt x="78" y="48"/>
                    </a:lnTo>
                    <a:lnTo>
                      <a:pt x="76" y="48"/>
                    </a:lnTo>
                    <a:lnTo>
                      <a:pt x="76" y="48"/>
                    </a:lnTo>
                    <a:lnTo>
                      <a:pt x="76" y="52"/>
                    </a:lnTo>
                    <a:lnTo>
                      <a:pt x="72" y="52"/>
                    </a:lnTo>
                    <a:lnTo>
                      <a:pt x="72" y="52"/>
                    </a:lnTo>
                    <a:lnTo>
                      <a:pt x="72" y="52"/>
                    </a:lnTo>
                    <a:lnTo>
                      <a:pt x="72" y="52"/>
                    </a:lnTo>
                    <a:lnTo>
                      <a:pt x="72" y="56"/>
                    </a:lnTo>
                    <a:lnTo>
                      <a:pt x="72" y="56"/>
                    </a:lnTo>
                    <a:lnTo>
                      <a:pt x="72" y="56"/>
                    </a:lnTo>
                    <a:lnTo>
                      <a:pt x="72" y="56"/>
                    </a:lnTo>
                    <a:lnTo>
                      <a:pt x="72" y="56"/>
                    </a:lnTo>
                    <a:lnTo>
                      <a:pt x="72" y="56"/>
                    </a:lnTo>
                    <a:lnTo>
                      <a:pt x="72" y="56"/>
                    </a:lnTo>
                    <a:lnTo>
                      <a:pt x="72" y="60"/>
                    </a:lnTo>
                    <a:lnTo>
                      <a:pt x="72" y="60"/>
                    </a:lnTo>
                    <a:lnTo>
                      <a:pt x="72" y="60"/>
                    </a:lnTo>
                    <a:lnTo>
                      <a:pt x="72" y="60"/>
                    </a:lnTo>
                    <a:lnTo>
                      <a:pt x="72" y="60"/>
                    </a:lnTo>
                    <a:lnTo>
                      <a:pt x="72" y="64"/>
                    </a:lnTo>
                    <a:lnTo>
                      <a:pt x="72" y="64"/>
                    </a:lnTo>
                    <a:lnTo>
                      <a:pt x="72" y="64"/>
                    </a:lnTo>
                    <a:lnTo>
                      <a:pt x="72" y="64"/>
                    </a:lnTo>
                    <a:lnTo>
                      <a:pt x="72" y="64"/>
                    </a:lnTo>
                    <a:lnTo>
                      <a:pt x="72" y="66"/>
                    </a:lnTo>
                    <a:lnTo>
                      <a:pt x="72" y="66"/>
                    </a:lnTo>
                    <a:lnTo>
                      <a:pt x="72" y="66"/>
                    </a:lnTo>
                    <a:lnTo>
                      <a:pt x="72" y="66"/>
                    </a:lnTo>
                    <a:lnTo>
                      <a:pt x="72" y="66"/>
                    </a:lnTo>
                    <a:lnTo>
                      <a:pt x="72" y="66"/>
                    </a:lnTo>
                    <a:lnTo>
                      <a:pt x="72" y="66"/>
                    </a:lnTo>
                    <a:lnTo>
                      <a:pt x="72" y="66"/>
                    </a:lnTo>
                    <a:lnTo>
                      <a:pt x="72" y="70"/>
                    </a:lnTo>
                    <a:lnTo>
                      <a:pt x="72" y="70"/>
                    </a:lnTo>
                    <a:lnTo>
                      <a:pt x="72" y="70"/>
                    </a:lnTo>
                    <a:lnTo>
                      <a:pt x="72" y="70"/>
                    </a:lnTo>
                    <a:lnTo>
                      <a:pt x="72" y="74"/>
                    </a:lnTo>
                    <a:lnTo>
                      <a:pt x="68" y="74"/>
                    </a:lnTo>
                    <a:lnTo>
                      <a:pt x="68" y="74"/>
                    </a:lnTo>
                    <a:lnTo>
                      <a:pt x="68" y="74"/>
                    </a:lnTo>
                    <a:lnTo>
                      <a:pt x="68" y="78"/>
                    </a:lnTo>
                    <a:lnTo>
                      <a:pt x="68" y="78"/>
                    </a:lnTo>
                    <a:lnTo>
                      <a:pt x="64" y="78"/>
                    </a:lnTo>
                    <a:lnTo>
                      <a:pt x="64" y="78"/>
                    </a:lnTo>
                    <a:lnTo>
                      <a:pt x="64" y="82"/>
                    </a:lnTo>
                    <a:lnTo>
                      <a:pt x="64" y="82"/>
                    </a:lnTo>
                    <a:lnTo>
                      <a:pt x="64" y="82"/>
                    </a:lnTo>
                    <a:lnTo>
                      <a:pt x="64" y="82"/>
                    </a:lnTo>
                    <a:lnTo>
                      <a:pt x="60" y="82"/>
                    </a:lnTo>
                    <a:lnTo>
                      <a:pt x="60" y="82"/>
                    </a:lnTo>
                    <a:lnTo>
                      <a:pt x="60" y="82"/>
                    </a:lnTo>
                    <a:lnTo>
                      <a:pt x="60" y="82"/>
                    </a:lnTo>
                    <a:lnTo>
                      <a:pt x="60" y="82"/>
                    </a:lnTo>
                    <a:lnTo>
                      <a:pt x="60" y="82"/>
                    </a:lnTo>
                    <a:lnTo>
                      <a:pt x="60" y="82"/>
                    </a:lnTo>
                    <a:lnTo>
                      <a:pt x="60" y="82"/>
                    </a:lnTo>
                    <a:lnTo>
                      <a:pt x="60" y="86"/>
                    </a:lnTo>
                    <a:lnTo>
                      <a:pt x="56" y="86"/>
                    </a:lnTo>
                    <a:lnTo>
                      <a:pt x="56" y="86"/>
                    </a:lnTo>
                    <a:lnTo>
                      <a:pt x="56" y="86"/>
                    </a:lnTo>
                    <a:lnTo>
                      <a:pt x="52" y="86"/>
                    </a:lnTo>
                    <a:lnTo>
                      <a:pt x="52" y="86"/>
                    </a:lnTo>
                    <a:lnTo>
                      <a:pt x="52" y="90"/>
                    </a:lnTo>
                    <a:lnTo>
                      <a:pt x="52" y="90"/>
                    </a:lnTo>
                    <a:lnTo>
                      <a:pt x="48" y="90"/>
                    </a:lnTo>
                    <a:lnTo>
                      <a:pt x="48" y="86"/>
                    </a:lnTo>
                    <a:lnTo>
                      <a:pt x="48" y="86"/>
                    </a:lnTo>
                    <a:lnTo>
                      <a:pt x="48" y="86"/>
                    </a:lnTo>
                    <a:lnTo>
                      <a:pt x="48" y="86"/>
                    </a:lnTo>
                    <a:lnTo>
                      <a:pt x="46" y="90"/>
                    </a:lnTo>
                    <a:lnTo>
                      <a:pt x="46" y="90"/>
                    </a:lnTo>
                    <a:lnTo>
                      <a:pt x="46" y="86"/>
                    </a:lnTo>
                    <a:lnTo>
                      <a:pt x="46" y="86"/>
                    </a:lnTo>
                    <a:lnTo>
                      <a:pt x="46" y="86"/>
                    </a:lnTo>
                    <a:lnTo>
                      <a:pt x="46" y="86"/>
                    </a:lnTo>
                    <a:lnTo>
                      <a:pt x="46" y="86"/>
                    </a:lnTo>
                    <a:lnTo>
                      <a:pt x="46" y="86"/>
                    </a:lnTo>
                    <a:lnTo>
                      <a:pt x="42" y="86"/>
                    </a:lnTo>
                    <a:lnTo>
                      <a:pt x="42" y="86"/>
                    </a:lnTo>
                    <a:lnTo>
                      <a:pt x="38" y="86"/>
                    </a:lnTo>
                    <a:lnTo>
                      <a:pt x="38" y="86"/>
                    </a:lnTo>
                    <a:lnTo>
                      <a:pt x="38" y="86"/>
                    </a:lnTo>
                    <a:lnTo>
                      <a:pt x="38" y="86"/>
                    </a:lnTo>
                    <a:lnTo>
                      <a:pt x="38" y="86"/>
                    </a:lnTo>
                    <a:lnTo>
                      <a:pt x="34" y="86"/>
                    </a:lnTo>
                    <a:lnTo>
                      <a:pt x="34" y="86"/>
                    </a:lnTo>
                    <a:lnTo>
                      <a:pt x="34" y="86"/>
                    </a:lnTo>
                    <a:lnTo>
                      <a:pt x="34" y="90"/>
                    </a:lnTo>
                    <a:lnTo>
                      <a:pt x="30" y="90"/>
                    </a:lnTo>
                    <a:lnTo>
                      <a:pt x="30" y="86"/>
                    </a:lnTo>
                    <a:lnTo>
                      <a:pt x="30" y="86"/>
                    </a:lnTo>
                    <a:lnTo>
                      <a:pt x="30" y="86"/>
                    </a:lnTo>
                    <a:lnTo>
                      <a:pt x="30" y="86"/>
                    </a:lnTo>
                    <a:lnTo>
                      <a:pt x="26" y="86"/>
                    </a:lnTo>
                    <a:lnTo>
                      <a:pt x="22" y="82"/>
                    </a:lnTo>
                    <a:lnTo>
                      <a:pt x="22" y="82"/>
                    </a:lnTo>
                    <a:lnTo>
                      <a:pt x="18" y="78"/>
                    </a:lnTo>
                    <a:lnTo>
                      <a:pt x="18" y="78"/>
                    </a:lnTo>
                    <a:lnTo>
                      <a:pt x="18" y="78"/>
                    </a:lnTo>
                    <a:lnTo>
                      <a:pt x="16" y="78"/>
                    </a:lnTo>
                    <a:lnTo>
                      <a:pt x="16" y="78"/>
                    </a:lnTo>
                    <a:lnTo>
                      <a:pt x="12" y="78"/>
                    </a:lnTo>
                    <a:lnTo>
                      <a:pt x="12" y="78"/>
                    </a:lnTo>
                    <a:lnTo>
                      <a:pt x="8" y="78"/>
                    </a:lnTo>
                    <a:lnTo>
                      <a:pt x="8" y="78"/>
                    </a:lnTo>
                    <a:lnTo>
                      <a:pt x="8" y="78"/>
                    </a:lnTo>
                    <a:lnTo>
                      <a:pt x="8" y="78"/>
                    </a:lnTo>
                    <a:lnTo>
                      <a:pt x="8" y="74"/>
                    </a:lnTo>
                    <a:lnTo>
                      <a:pt x="8" y="74"/>
                    </a:lnTo>
                    <a:lnTo>
                      <a:pt x="4" y="74"/>
                    </a:lnTo>
                    <a:lnTo>
                      <a:pt x="4" y="74"/>
                    </a:lnTo>
                    <a:lnTo>
                      <a:pt x="4" y="70"/>
                    </a:lnTo>
                    <a:lnTo>
                      <a:pt x="4" y="70"/>
                    </a:lnTo>
                    <a:lnTo>
                      <a:pt x="4" y="70"/>
                    </a:lnTo>
                    <a:lnTo>
                      <a:pt x="4" y="70"/>
                    </a:lnTo>
                    <a:lnTo>
                      <a:pt x="4" y="70"/>
                    </a:lnTo>
                    <a:lnTo>
                      <a:pt x="0" y="70"/>
                    </a:lnTo>
                    <a:lnTo>
                      <a:pt x="0" y="66"/>
                    </a:lnTo>
                    <a:lnTo>
                      <a:pt x="0" y="66"/>
                    </a:lnTo>
                    <a:lnTo>
                      <a:pt x="0" y="66"/>
                    </a:lnTo>
                    <a:lnTo>
                      <a:pt x="0" y="64"/>
                    </a:lnTo>
                    <a:lnTo>
                      <a:pt x="0" y="64"/>
                    </a:lnTo>
                    <a:lnTo>
                      <a:pt x="0" y="64"/>
                    </a:lnTo>
                    <a:lnTo>
                      <a:pt x="0" y="64"/>
                    </a:lnTo>
                    <a:lnTo>
                      <a:pt x="0" y="60"/>
                    </a:lnTo>
                    <a:lnTo>
                      <a:pt x="0" y="60"/>
                    </a:lnTo>
                    <a:lnTo>
                      <a:pt x="0" y="60"/>
                    </a:lnTo>
                    <a:lnTo>
                      <a:pt x="0" y="60"/>
                    </a:lnTo>
                    <a:lnTo>
                      <a:pt x="0"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2" name="Freeform 189">
                <a:extLst>
                  <a:ext uri="{FF2B5EF4-FFF2-40B4-BE49-F238E27FC236}">
                    <a16:creationId xmlns:a16="http://schemas.microsoft.com/office/drawing/2014/main" id="{86E4066C-CF32-4B6E-ADAD-C8D28F90B005}"/>
                  </a:ext>
                </a:extLst>
              </p:cNvPr>
              <p:cNvSpPr>
                <a:spLocks noEditPoints="1"/>
              </p:cNvSpPr>
              <p:nvPr/>
            </p:nvSpPr>
            <p:spPr bwMode="auto">
              <a:xfrm>
                <a:off x="2549512" y="9656449"/>
                <a:ext cx="331091" cy="355487"/>
              </a:xfrm>
              <a:custGeom>
                <a:avLst/>
                <a:gdLst>
                  <a:gd name="T0" fmla="*/ 108 w 190"/>
                  <a:gd name="T1" fmla="*/ 38 h 204"/>
                  <a:gd name="T2" fmla="*/ 126 w 190"/>
                  <a:gd name="T3" fmla="*/ 30 h 204"/>
                  <a:gd name="T4" fmla="*/ 126 w 190"/>
                  <a:gd name="T5" fmla="*/ 30 h 204"/>
                  <a:gd name="T6" fmla="*/ 148 w 190"/>
                  <a:gd name="T7" fmla="*/ 28 h 204"/>
                  <a:gd name="T8" fmla="*/ 152 w 190"/>
                  <a:gd name="T9" fmla="*/ 30 h 204"/>
                  <a:gd name="T10" fmla="*/ 148 w 190"/>
                  <a:gd name="T11" fmla="*/ 34 h 204"/>
                  <a:gd name="T12" fmla="*/ 152 w 190"/>
                  <a:gd name="T13" fmla="*/ 42 h 204"/>
                  <a:gd name="T14" fmla="*/ 156 w 190"/>
                  <a:gd name="T15" fmla="*/ 42 h 204"/>
                  <a:gd name="T16" fmla="*/ 160 w 190"/>
                  <a:gd name="T17" fmla="*/ 42 h 204"/>
                  <a:gd name="T18" fmla="*/ 172 w 190"/>
                  <a:gd name="T19" fmla="*/ 46 h 204"/>
                  <a:gd name="T20" fmla="*/ 172 w 190"/>
                  <a:gd name="T21" fmla="*/ 58 h 204"/>
                  <a:gd name="T22" fmla="*/ 168 w 190"/>
                  <a:gd name="T23" fmla="*/ 68 h 204"/>
                  <a:gd name="T24" fmla="*/ 190 w 190"/>
                  <a:gd name="T25" fmla="*/ 68 h 204"/>
                  <a:gd name="T26" fmla="*/ 178 w 190"/>
                  <a:gd name="T27" fmla="*/ 84 h 204"/>
                  <a:gd name="T28" fmla="*/ 178 w 190"/>
                  <a:gd name="T29" fmla="*/ 94 h 204"/>
                  <a:gd name="T30" fmla="*/ 172 w 190"/>
                  <a:gd name="T31" fmla="*/ 106 h 204"/>
                  <a:gd name="T32" fmla="*/ 178 w 190"/>
                  <a:gd name="T33" fmla="*/ 128 h 204"/>
                  <a:gd name="T34" fmla="*/ 168 w 190"/>
                  <a:gd name="T35" fmla="*/ 140 h 204"/>
                  <a:gd name="T36" fmla="*/ 152 w 190"/>
                  <a:gd name="T37" fmla="*/ 144 h 204"/>
                  <a:gd name="T38" fmla="*/ 142 w 190"/>
                  <a:gd name="T39" fmla="*/ 144 h 204"/>
                  <a:gd name="T40" fmla="*/ 130 w 190"/>
                  <a:gd name="T41" fmla="*/ 148 h 204"/>
                  <a:gd name="T42" fmla="*/ 118 w 190"/>
                  <a:gd name="T43" fmla="*/ 140 h 204"/>
                  <a:gd name="T44" fmla="*/ 126 w 190"/>
                  <a:gd name="T45" fmla="*/ 154 h 204"/>
                  <a:gd name="T46" fmla="*/ 134 w 190"/>
                  <a:gd name="T47" fmla="*/ 170 h 204"/>
                  <a:gd name="T48" fmla="*/ 134 w 190"/>
                  <a:gd name="T49" fmla="*/ 178 h 204"/>
                  <a:gd name="T50" fmla="*/ 118 w 190"/>
                  <a:gd name="T51" fmla="*/ 192 h 204"/>
                  <a:gd name="T52" fmla="*/ 108 w 190"/>
                  <a:gd name="T53" fmla="*/ 204 h 204"/>
                  <a:gd name="T54" fmla="*/ 98 w 190"/>
                  <a:gd name="T55" fmla="*/ 200 h 204"/>
                  <a:gd name="T56" fmla="*/ 86 w 190"/>
                  <a:gd name="T57" fmla="*/ 174 h 204"/>
                  <a:gd name="T58" fmla="*/ 82 w 190"/>
                  <a:gd name="T59" fmla="*/ 154 h 204"/>
                  <a:gd name="T60" fmla="*/ 78 w 190"/>
                  <a:gd name="T61" fmla="*/ 144 h 204"/>
                  <a:gd name="T62" fmla="*/ 78 w 190"/>
                  <a:gd name="T63" fmla="*/ 120 h 204"/>
                  <a:gd name="T64" fmla="*/ 74 w 190"/>
                  <a:gd name="T65" fmla="*/ 106 h 204"/>
                  <a:gd name="T66" fmla="*/ 56 w 190"/>
                  <a:gd name="T67" fmla="*/ 106 h 204"/>
                  <a:gd name="T68" fmla="*/ 42 w 190"/>
                  <a:gd name="T69" fmla="*/ 90 h 204"/>
                  <a:gd name="T70" fmla="*/ 26 w 190"/>
                  <a:gd name="T71" fmla="*/ 90 h 204"/>
                  <a:gd name="T72" fmla="*/ 12 w 190"/>
                  <a:gd name="T73" fmla="*/ 84 h 204"/>
                  <a:gd name="T74" fmla="*/ 12 w 190"/>
                  <a:gd name="T75" fmla="*/ 68 h 204"/>
                  <a:gd name="T76" fmla="*/ 0 w 190"/>
                  <a:gd name="T77" fmla="*/ 54 h 204"/>
                  <a:gd name="T78" fmla="*/ 4 w 190"/>
                  <a:gd name="T79" fmla="*/ 34 h 204"/>
                  <a:gd name="T80" fmla="*/ 14 w 190"/>
                  <a:gd name="T81" fmla="*/ 20 h 204"/>
                  <a:gd name="T82" fmla="*/ 26 w 190"/>
                  <a:gd name="T83" fmla="*/ 12 h 204"/>
                  <a:gd name="T84" fmla="*/ 22 w 190"/>
                  <a:gd name="T85" fmla="*/ 24 h 204"/>
                  <a:gd name="T86" fmla="*/ 14 w 190"/>
                  <a:gd name="T87" fmla="*/ 42 h 204"/>
                  <a:gd name="T88" fmla="*/ 22 w 190"/>
                  <a:gd name="T89" fmla="*/ 58 h 204"/>
                  <a:gd name="T90" fmla="*/ 30 w 190"/>
                  <a:gd name="T91" fmla="*/ 38 h 204"/>
                  <a:gd name="T92" fmla="*/ 26 w 190"/>
                  <a:gd name="T93" fmla="*/ 24 h 204"/>
                  <a:gd name="T94" fmla="*/ 42 w 190"/>
                  <a:gd name="T95" fmla="*/ 16 h 204"/>
                  <a:gd name="T96" fmla="*/ 44 w 190"/>
                  <a:gd name="T97" fmla="*/ 12 h 204"/>
                  <a:gd name="T98" fmla="*/ 48 w 190"/>
                  <a:gd name="T99" fmla="*/ 8 h 204"/>
                  <a:gd name="T100" fmla="*/ 64 w 190"/>
                  <a:gd name="T101" fmla="*/ 16 h 204"/>
                  <a:gd name="T102" fmla="*/ 78 w 190"/>
                  <a:gd name="T103" fmla="*/ 30 h 204"/>
                  <a:gd name="T104" fmla="*/ 98 w 190"/>
                  <a:gd name="T105" fmla="*/ 30 h 204"/>
                  <a:gd name="T106" fmla="*/ 174 w 190"/>
                  <a:gd name="T107" fmla="*/ 58 h 204"/>
                  <a:gd name="T108" fmla="*/ 174 w 190"/>
                  <a:gd name="T109" fmla="*/ 60 h 204"/>
                  <a:gd name="T110" fmla="*/ 172 w 190"/>
                  <a:gd name="T111" fmla="*/ 64 h 204"/>
                  <a:gd name="T112" fmla="*/ 172 w 190"/>
                  <a:gd name="T113" fmla="*/ 64 h 204"/>
                  <a:gd name="T114" fmla="*/ 172 w 190"/>
                  <a:gd name="T115" fmla="*/ 64 h 204"/>
                  <a:gd name="T116" fmla="*/ 168 w 190"/>
                  <a:gd name="T117" fmla="*/ 68 h 204"/>
                  <a:gd name="T118" fmla="*/ 172 w 190"/>
                  <a:gd name="T119" fmla="*/ 64 h 204"/>
                  <a:gd name="T120" fmla="*/ 126 w 190"/>
                  <a:gd name="T121" fmla="*/ 24 h 204"/>
                  <a:gd name="T122" fmla="*/ 130 w 190"/>
                  <a:gd name="T123" fmla="*/ 28 h 204"/>
                  <a:gd name="T124" fmla="*/ 112 w 190"/>
                  <a:gd name="T125"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04">
                    <a:moveTo>
                      <a:pt x="98" y="30"/>
                    </a:moveTo>
                    <a:lnTo>
                      <a:pt x="100" y="30"/>
                    </a:lnTo>
                    <a:lnTo>
                      <a:pt x="100" y="34"/>
                    </a:lnTo>
                    <a:lnTo>
                      <a:pt x="104" y="34"/>
                    </a:lnTo>
                    <a:lnTo>
                      <a:pt x="104" y="38"/>
                    </a:lnTo>
                    <a:lnTo>
                      <a:pt x="108" y="38"/>
                    </a:lnTo>
                    <a:lnTo>
                      <a:pt x="112" y="38"/>
                    </a:lnTo>
                    <a:lnTo>
                      <a:pt x="116" y="38"/>
                    </a:lnTo>
                    <a:lnTo>
                      <a:pt x="118" y="38"/>
                    </a:lnTo>
                    <a:lnTo>
                      <a:pt x="122" y="34"/>
                    </a:lnTo>
                    <a:lnTo>
                      <a:pt x="126" y="34"/>
                    </a:lnTo>
                    <a:lnTo>
                      <a:pt x="126" y="30"/>
                    </a:lnTo>
                    <a:lnTo>
                      <a:pt x="130" y="30"/>
                    </a:lnTo>
                    <a:lnTo>
                      <a:pt x="130" y="34"/>
                    </a:lnTo>
                    <a:lnTo>
                      <a:pt x="134" y="34"/>
                    </a:lnTo>
                    <a:lnTo>
                      <a:pt x="134" y="30"/>
                    </a:lnTo>
                    <a:lnTo>
                      <a:pt x="130" y="30"/>
                    </a:lnTo>
                    <a:lnTo>
                      <a:pt x="126" y="30"/>
                    </a:lnTo>
                    <a:lnTo>
                      <a:pt x="130" y="30"/>
                    </a:lnTo>
                    <a:lnTo>
                      <a:pt x="134" y="30"/>
                    </a:lnTo>
                    <a:lnTo>
                      <a:pt x="138" y="30"/>
                    </a:lnTo>
                    <a:lnTo>
                      <a:pt x="142" y="28"/>
                    </a:lnTo>
                    <a:lnTo>
                      <a:pt x="144" y="28"/>
                    </a:lnTo>
                    <a:lnTo>
                      <a:pt x="148" y="28"/>
                    </a:lnTo>
                    <a:lnTo>
                      <a:pt x="152" y="28"/>
                    </a:lnTo>
                    <a:lnTo>
                      <a:pt x="156" y="28"/>
                    </a:lnTo>
                    <a:lnTo>
                      <a:pt x="160" y="28"/>
                    </a:lnTo>
                    <a:lnTo>
                      <a:pt x="160" y="30"/>
                    </a:lnTo>
                    <a:lnTo>
                      <a:pt x="156" y="30"/>
                    </a:lnTo>
                    <a:lnTo>
                      <a:pt x="152" y="30"/>
                    </a:lnTo>
                    <a:lnTo>
                      <a:pt x="148" y="30"/>
                    </a:lnTo>
                    <a:lnTo>
                      <a:pt x="144" y="30"/>
                    </a:lnTo>
                    <a:lnTo>
                      <a:pt x="148" y="30"/>
                    </a:lnTo>
                    <a:lnTo>
                      <a:pt x="148" y="34"/>
                    </a:lnTo>
                    <a:lnTo>
                      <a:pt x="144" y="34"/>
                    </a:lnTo>
                    <a:lnTo>
                      <a:pt x="148" y="34"/>
                    </a:lnTo>
                    <a:lnTo>
                      <a:pt x="148" y="38"/>
                    </a:lnTo>
                    <a:lnTo>
                      <a:pt x="144" y="38"/>
                    </a:lnTo>
                    <a:lnTo>
                      <a:pt x="148" y="42"/>
                    </a:lnTo>
                    <a:lnTo>
                      <a:pt x="148" y="38"/>
                    </a:lnTo>
                    <a:lnTo>
                      <a:pt x="152" y="38"/>
                    </a:lnTo>
                    <a:lnTo>
                      <a:pt x="152" y="42"/>
                    </a:lnTo>
                    <a:lnTo>
                      <a:pt x="156" y="46"/>
                    </a:lnTo>
                    <a:lnTo>
                      <a:pt x="152" y="46"/>
                    </a:lnTo>
                    <a:lnTo>
                      <a:pt x="156" y="46"/>
                    </a:lnTo>
                    <a:lnTo>
                      <a:pt x="156" y="42"/>
                    </a:lnTo>
                    <a:lnTo>
                      <a:pt x="156" y="46"/>
                    </a:lnTo>
                    <a:lnTo>
                      <a:pt x="156" y="42"/>
                    </a:lnTo>
                    <a:lnTo>
                      <a:pt x="160" y="42"/>
                    </a:lnTo>
                    <a:lnTo>
                      <a:pt x="156" y="42"/>
                    </a:lnTo>
                    <a:lnTo>
                      <a:pt x="160" y="42"/>
                    </a:lnTo>
                    <a:lnTo>
                      <a:pt x="160" y="46"/>
                    </a:lnTo>
                    <a:lnTo>
                      <a:pt x="164" y="46"/>
                    </a:lnTo>
                    <a:lnTo>
                      <a:pt x="160" y="42"/>
                    </a:lnTo>
                    <a:lnTo>
                      <a:pt x="164" y="42"/>
                    </a:lnTo>
                    <a:lnTo>
                      <a:pt x="164" y="46"/>
                    </a:lnTo>
                    <a:lnTo>
                      <a:pt x="164" y="42"/>
                    </a:lnTo>
                    <a:lnTo>
                      <a:pt x="168" y="42"/>
                    </a:lnTo>
                    <a:lnTo>
                      <a:pt x="168" y="46"/>
                    </a:lnTo>
                    <a:lnTo>
                      <a:pt x="172" y="46"/>
                    </a:lnTo>
                    <a:lnTo>
                      <a:pt x="172" y="50"/>
                    </a:lnTo>
                    <a:lnTo>
                      <a:pt x="174" y="50"/>
                    </a:lnTo>
                    <a:lnTo>
                      <a:pt x="174" y="54"/>
                    </a:lnTo>
                    <a:lnTo>
                      <a:pt x="172" y="58"/>
                    </a:lnTo>
                    <a:lnTo>
                      <a:pt x="174" y="54"/>
                    </a:lnTo>
                    <a:lnTo>
                      <a:pt x="172" y="58"/>
                    </a:lnTo>
                    <a:lnTo>
                      <a:pt x="172" y="60"/>
                    </a:lnTo>
                    <a:lnTo>
                      <a:pt x="172" y="64"/>
                    </a:lnTo>
                    <a:lnTo>
                      <a:pt x="168" y="64"/>
                    </a:lnTo>
                    <a:lnTo>
                      <a:pt x="164" y="64"/>
                    </a:lnTo>
                    <a:lnTo>
                      <a:pt x="168" y="64"/>
                    </a:lnTo>
                    <a:lnTo>
                      <a:pt x="168" y="68"/>
                    </a:lnTo>
                    <a:lnTo>
                      <a:pt x="172" y="68"/>
                    </a:lnTo>
                    <a:lnTo>
                      <a:pt x="174" y="64"/>
                    </a:lnTo>
                    <a:lnTo>
                      <a:pt x="178" y="64"/>
                    </a:lnTo>
                    <a:lnTo>
                      <a:pt x="182" y="64"/>
                    </a:lnTo>
                    <a:lnTo>
                      <a:pt x="186" y="64"/>
                    </a:lnTo>
                    <a:lnTo>
                      <a:pt x="190" y="68"/>
                    </a:lnTo>
                    <a:lnTo>
                      <a:pt x="190" y="72"/>
                    </a:lnTo>
                    <a:lnTo>
                      <a:pt x="186" y="72"/>
                    </a:lnTo>
                    <a:lnTo>
                      <a:pt x="186" y="76"/>
                    </a:lnTo>
                    <a:lnTo>
                      <a:pt x="182" y="76"/>
                    </a:lnTo>
                    <a:lnTo>
                      <a:pt x="178" y="80"/>
                    </a:lnTo>
                    <a:lnTo>
                      <a:pt x="178" y="84"/>
                    </a:lnTo>
                    <a:lnTo>
                      <a:pt x="178" y="88"/>
                    </a:lnTo>
                    <a:lnTo>
                      <a:pt x="178" y="90"/>
                    </a:lnTo>
                    <a:lnTo>
                      <a:pt x="182" y="88"/>
                    </a:lnTo>
                    <a:lnTo>
                      <a:pt x="182" y="90"/>
                    </a:lnTo>
                    <a:lnTo>
                      <a:pt x="182" y="94"/>
                    </a:lnTo>
                    <a:lnTo>
                      <a:pt x="178" y="94"/>
                    </a:lnTo>
                    <a:lnTo>
                      <a:pt x="178" y="98"/>
                    </a:lnTo>
                    <a:lnTo>
                      <a:pt x="174" y="94"/>
                    </a:lnTo>
                    <a:lnTo>
                      <a:pt x="174" y="98"/>
                    </a:lnTo>
                    <a:lnTo>
                      <a:pt x="172" y="98"/>
                    </a:lnTo>
                    <a:lnTo>
                      <a:pt x="172" y="102"/>
                    </a:lnTo>
                    <a:lnTo>
                      <a:pt x="172" y="106"/>
                    </a:lnTo>
                    <a:lnTo>
                      <a:pt x="168" y="110"/>
                    </a:lnTo>
                    <a:lnTo>
                      <a:pt x="172" y="118"/>
                    </a:lnTo>
                    <a:lnTo>
                      <a:pt x="174" y="120"/>
                    </a:lnTo>
                    <a:lnTo>
                      <a:pt x="174" y="124"/>
                    </a:lnTo>
                    <a:lnTo>
                      <a:pt x="178" y="124"/>
                    </a:lnTo>
                    <a:lnTo>
                      <a:pt x="178" y="128"/>
                    </a:lnTo>
                    <a:lnTo>
                      <a:pt x="178" y="132"/>
                    </a:lnTo>
                    <a:lnTo>
                      <a:pt x="174" y="132"/>
                    </a:lnTo>
                    <a:lnTo>
                      <a:pt x="174" y="136"/>
                    </a:lnTo>
                    <a:lnTo>
                      <a:pt x="172" y="136"/>
                    </a:lnTo>
                    <a:lnTo>
                      <a:pt x="168" y="136"/>
                    </a:lnTo>
                    <a:lnTo>
                      <a:pt x="168" y="140"/>
                    </a:lnTo>
                    <a:lnTo>
                      <a:pt x="164" y="140"/>
                    </a:lnTo>
                    <a:lnTo>
                      <a:pt x="160" y="140"/>
                    </a:lnTo>
                    <a:lnTo>
                      <a:pt x="156" y="144"/>
                    </a:lnTo>
                    <a:lnTo>
                      <a:pt x="156" y="140"/>
                    </a:lnTo>
                    <a:lnTo>
                      <a:pt x="152" y="140"/>
                    </a:lnTo>
                    <a:lnTo>
                      <a:pt x="152" y="144"/>
                    </a:lnTo>
                    <a:lnTo>
                      <a:pt x="148" y="144"/>
                    </a:lnTo>
                    <a:lnTo>
                      <a:pt x="148" y="148"/>
                    </a:lnTo>
                    <a:lnTo>
                      <a:pt x="148" y="152"/>
                    </a:lnTo>
                    <a:lnTo>
                      <a:pt x="144" y="152"/>
                    </a:lnTo>
                    <a:lnTo>
                      <a:pt x="142" y="148"/>
                    </a:lnTo>
                    <a:lnTo>
                      <a:pt x="142" y="144"/>
                    </a:lnTo>
                    <a:lnTo>
                      <a:pt x="138" y="144"/>
                    </a:lnTo>
                    <a:lnTo>
                      <a:pt x="138" y="148"/>
                    </a:lnTo>
                    <a:lnTo>
                      <a:pt x="138" y="144"/>
                    </a:lnTo>
                    <a:lnTo>
                      <a:pt x="134" y="144"/>
                    </a:lnTo>
                    <a:lnTo>
                      <a:pt x="130" y="144"/>
                    </a:lnTo>
                    <a:lnTo>
                      <a:pt x="130" y="148"/>
                    </a:lnTo>
                    <a:lnTo>
                      <a:pt x="130" y="144"/>
                    </a:lnTo>
                    <a:lnTo>
                      <a:pt x="126" y="144"/>
                    </a:lnTo>
                    <a:lnTo>
                      <a:pt x="126" y="140"/>
                    </a:lnTo>
                    <a:lnTo>
                      <a:pt x="122" y="144"/>
                    </a:lnTo>
                    <a:lnTo>
                      <a:pt x="122" y="140"/>
                    </a:lnTo>
                    <a:lnTo>
                      <a:pt x="118" y="140"/>
                    </a:lnTo>
                    <a:lnTo>
                      <a:pt x="118" y="144"/>
                    </a:lnTo>
                    <a:lnTo>
                      <a:pt x="122" y="144"/>
                    </a:lnTo>
                    <a:lnTo>
                      <a:pt x="122" y="148"/>
                    </a:lnTo>
                    <a:lnTo>
                      <a:pt x="126" y="148"/>
                    </a:lnTo>
                    <a:lnTo>
                      <a:pt x="126" y="152"/>
                    </a:lnTo>
                    <a:lnTo>
                      <a:pt x="126" y="154"/>
                    </a:lnTo>
                    <a:lnTo>
                      <a:pt x="126" y="158"/>
                    </a:lnTo>
                    <a:lnTo>
                      <a:pt x="130" y="158"/>
                    </a:lnTo>
                    <a:lnTo>
                      <a:pt x="130" y="162"/>
                    </a:lnTo>
                    <a:lnTo>
                      <a:pt x="130" y="166"/>
                    </a:lnTo>
                    <a:lnTo>
                      <a:pt x="130" y="170"/>
                    </a:lnTo>
                    <a:lnTo>
                      <a:pt x="134" y="170"/>
                    </a:lnTo>
                    <a:lnTo>
                      <a:pt x="138" y="170"/>
                    </a:lnTo>
                    <a:lnTo>
                      <a:pt x="142" y="170"/>
                    </a:lnTo>
                    <a:lnTo>
                      <a:pt x="142" y="174"/>
                    </a:lnTo>
                    <a:lnTo>
                      <a:pt x="138" y="174"/>
                    </a:lnTo>
                    <a:lnTo>
                      <a:pt x="138" y="178"/>
                    </a:lnTo>
                    <a:lnTo>
                      <a:pt x="134" y="178"/>
                    </a:lnTo>
                    <a:lnTo>
                      <a:pt x="130" y="178"/>
                    </a:lnTo>
                    <a:lnTo>
                      <a:pt x="130" y="182"/>
                    </a:lnTo>
                    <a:lnTo>
                      <a:pt x="130" y="184"/>
                    </a:lnTo>
                    <a:lnTo>
                      <a:pt x="126" y="188"/>
                    </a:lnTo>
                    <a:lnTo>
                      <a:pt x="122" y="188"/>
                    </a:lnTo>
                    <a:lnTo>
                      <a:pt x="118" y="192"/>
                    </a:lnTo>
                    <a:lnTo>
                      <a:pt x="116" y="192"/>
                    </a:lnTo>
                    <a:lnTo>
                      <a:pt x="116" y="196"/>
                    </a:lnTo>
                    <a:lnTo>
                      <a:pt x="112" y="196"/>
                    </a:lnTo>
                    <a:lnTo>
                      <a:pt x="112" y="200"/>
                    </a:lnTo>
                    <a:lnTo>
                      <a:pt x="108" y="200"/>
                    </a:lnTo>
                    <a:lnTo>
                      <a:pt x="108" y="204"/>
                    </a:lnTo>
                    <a:lnTo>
                      <a:pt x="108" y="200"/>
                    </a:lnTo>
                    <a:lnTo>
                      <a:pt x="108" y="196"/>
                    </a:lnTo>
                    <a:lnTo>
                      <a:pt x="104" y="196"/>
                    </a:lnTo>
                    <a:lnTo>
                      <a:pt x="104" y="200"/>
                    </a:lnTo>
                    <a:lnTo>
                      <a:pt x="100" y="200"/>
                    </a:lnTo>
                    <a:lnTo>
                      <a:pt x="98" y="200"/>
                    </a:lnTo>
                    <a:lnTo>
                      <a:pt x="94" y="192"/>
                    </a:lnTo>
                    <a:lnTo>
                      <a:pt x="90" y="192"/>
                    </a:lnTo>
                    <a:lnTo>
                      <a:pt x="90" y="188"/>
                    </a:lnTo>
                    <a:lnTo>
                      <a:pt x="90" y="184"/>
                    </a:lnTo>
                    <a:lnTo>
                      <a:pt x="86" y="178"/>
                    </a:lnTo>
                    <a:lnTo>
                      <a:pt x="86" y="174"/>
                    </a:lnTo>
                    <a:lnTo>
                      <a:pt x="86" y="170"/>
                    </a:lnTo>
                    <a:lnTo>
                      <a:pt x="82" y="166"/>
                    </a:lnTo>
                    <a:lnTo>
                      <a:pt x="78" y="166"/>
                    </a:lnTo>
                    <a:lnTo>
                      <a:pt x="78" y="162"/>
                    </a:lnTo>
                    <a:lnTo>
                      <a:pt x="82" y="158"/>
                    </a:lnTo>
                    <a:lnTo>
                      <a:pt x="82" y="154"/>
                    </a:lnTo>
                    <a:lnTo>
                      <a:pt x="86" y="154"/>
                    </a:lnTo>
                    <a:lnTo>
                      <a:pt x="82" y="154"/>
                    </a:lnTo>
                    <a:lnTo>
                      <a:pt x="82" y="152"/>
                    </a:lnTo>
                    <a:lnTo>
                      <a:pt x="82" y="148"/>
                    </a:lnTo>
                    <a:lnTo>
                      <a:pt x="78" y="148"/>
                    </a:lnTo>
                    <a:lnTo>
                      <a:pt x="78" y="144"/>
                    </a:lnTo>
                    <a:lnTo>
                      <a:pt x="78" y="140"/>
                    </a:lnTo>
                    <a:lnTo>
                      <a:pt x="74" y="136"/>
                    </a:lnTo>
                    <a:lnTo>
                      <a:pt x="78" y="132"/>
                    </a:lnTo>
                    <a:lnTo>
                      <a:pt x="78" y="128"/>
                    </a:lnTo>
                    <a:lnTo>
                      <a:pt x="78" y="124"/>
                    </a:lnTo>
                    <a:lnTo>
                      <a:pt x="78" y="120"/>
                    </a:lnTo>
                    <a:lnTo>
                      <a:pt x="78" y="118"/>
                    </a:lnTo>
                    <a:lnTo>
                      <a:pt x="78" y="114"/>
                    </a:lnTo>
                    <a:lnTo>
                      <a:pt x="82" y="110"/>
                    </a:lnTo>
                    <a:lnTo>
                      <a:pt x="82" y="106"/>
                    </a:lnTo>
                    <a:lnTo>
                      <a:pt x="78" y="106"/>
                    </a:lnTo>
                    <a:lnTo>
                      <a:pt x="74" y="106"/>
                    </a:lnTo>
                    <a:lnTo>
                      <a:pt x="72" y="106"/>
                    </a:lnTo>
                    <a:lnTo>
                      <a:pt x="68" y="106"/>
                    </a:lnTo>
                    <a:lnTo>
                      <a:pt x="64" y="106"/>
                    </a:lnTo>
                    <a:lnTo>
                      <a:pt x="60" y="106"/>
                    </a:lnTo>
                    <a:lnTo>
                      <a:pt x="56" y="110"/>
                    </a:lnTo>
                    <a:lnTo>
                      <a:pt x="56" y="106"/>
                    </a:lnTo>
                    <a:lnTo>
                      <a:pt x="48" y="102"/>
                    </a:lnTo>
                    <a:lnTo>
                      <a:pt x="44" y="94"/>
                    </a:lnTo>
                    <a:lnTo>
                      <a:pt x="44" y="90"/>
                    </a:lnTo>
                    <a:lnTo>
                      <a:pt x="44" y="94"/>
                    </a:lnTo>
                    <a:lnTo>
                      <a:pt x="42" y="94"/>
                    </a:lnTo>
                    <a:lnTo>
                      <a:pt x="42" y="90"/>
                    </a:lnTo>
                    <a:lnTo>
                      <a:pt x="38" y="90"/>
                    </a:lnTo>
                    <a:lnTo>
                      <a:pt x="34" y="90"/>
                    </a:lnTo>
                    <a:lnTo>
                      <a:pt x="30" y="90"/>
                    </a:lnTo>
                    <a:lnTo>
                      <a:pt x="30" y="94"/>
                    </a:lnTo>
                    <a:lnTo>
                      <a:pt x="30" y="90"/>
                    </a:lnTo>
                    <a:lnTo>
                      <a:pt x="26" y="90"/>
                    </a:lnTo>
                    <a:lnTo>
                      <a:pt x="22" y="90"/>
                    </a:lnTo>
                    <a:lnTo>
                      <a:pt x="18" y="90"/>
                    </a:lnTo>
                    <a:lnTo>
                      <a:pt x="14" y="90"/>
                    </a:lnTo>
                    <a:lnTo>
                      <a:pt x="14" y="88"/>
                    </a:lnTo>
                    <a:lnTo>
                      <a:pt x="12" y="88"/>
                    </a:lnTo>
                    <a:lnTo>
                      <a:pt x="12" y="84"/>
                    </a:lnTo>
                    <a:lnTo>
                      <a:pt x="12" y="80"/>
                    </a:lnTo>
                    <a:lnTo>
                      <a:pt x="12" y="76"/>
                    </a:lnTo>
                    <a:lnTo>
                      <a:pt x="14" y="76"/>
                    </a:lnTo>
                    <a:lnTo>
                      <a:pt x="14" y="72"/>
                    </a:lnTo>
                    <a:lnTo>
                      <a:pt x="12" y="72"/>
                    </a:lnTo>
                    <a:lnTo>
                      <a:pt x="12" y="68"/>
                    </a:lnTo>
                    <a:lnTo>
                      <a:pt x="8" y="64"/>
                    </a:lnTo>
                    <a:lnTo>
                      <a:pt x="8" y="60"/>
                    </a:lnTo>
                    <a:lnTo>
                      <a:pt x="8" y="58"/>
                    </a:lnTo>
                    <a:lnTo>
                      <a:pt x="4" y="58"/>
                    </a:lnTo>
                    <a:lnTo>
                      <a:pt x="4" y="54"/>
                    </a:lnTo>
                    <a:lnTo>
                      <a:pt x="0" y="54"/>
                    </a:lnTo>
                    <a:lnTo>
                      <a:pt x="0" y="50"/>
                    </a:lnTo>
                    <a:lnTo>
                      <a:pt x="4" y="50"/>
                    </a:lnTo>
                    <a:lnTo>
                      <a:pt x="4" y="46"/>
                    </a:lnTo>
                    <a:lnTo>
                      <a:pt x="4" y="42"/>
                    </a:lnTo>
                    <a:lnTo>
                      <a:pt x="4" y="38"/>
                    </a:lnTo>
                    <a:lnTo>
                      <a:pt x="4" y="34"/>
                    </a:lnTo>
                    <a:lnTo>
                      <a:pt x="8" y="30"/>
                    </a:lnTo>
                    <a:lnTo>
                      <a:pt x="8" y="28"/>
                    </a:lnTo>
                    <a:lnTo>
                      <a:pt x="8" y="24"/>
                    </a:lnTo>
                    <a:lnTo>
                      <a:pt x="12" y="24"/>
                    </a:lnTo>
                    <a:lnTo>
                      <a:pt x="12" y="20"/>
                    </a:lnTo>
                    <a:lnTo>
                      <a:pt x="14" y="20"/>
                    </a:lnTo>
                    <a:lnTo>
                      <a:pt x="14" y="16"/>
                    </a:lnTo>
                    <a:lnTo>
                      <a:pt x="18" y="12"/>
                    </a:lnTo>
                    <a:lnTo>
                      <a:pt x="22" y="12"/>
                    </a:lnTo>
                    <a:lnTo>
                      <a:pt x="22" y="8"/>
                    </a:lnTo>
                    <a:lnTo>
                      <a:pt x="26" y="8"/>
                    </a:lnTo>
                    <a:lnTo>
                      <a:pt x="26" y="12"/>
                    </a:lnTo>
                    <a:lnTo>
                      <a:pt x="22" y="12"/>
                    </a:lnTo>
                    <a:lnTo>
                      <a:pt x="18" y="12"/>
                    </a:lnTo>
                    <a:lnTo>
                      <a:pt x="18" y="16"/>
                    </a:lnTo>
                    <a:lnTo>
                      <a:pt x="18" y="20"/>
                    </a:lnTo>
                    <a:lnTo>
                      <a:pt x="22" y="20"/>
                    </a:lnTo>
                    <a:lnTo>
                      <a:pt x="22" y="24"/>
                    </a:lnTo>
                    <a:lnTo>
                      <a:pt x="22" y="28"/>
                    </a:lnTo>
                    <a:lnTo>
                      <a:pt x="22" y="30"/>
                    </a:lnTo>
                    <a:lnTo>
                      <a:pt x="22" y="34"/>
                    </a:lnTo>
                    <a:lnTo>
                      <a:pt x="18" y="34"/>
                    </a:lnTo>
                    <a:lnTo>
                      <a:pt x="18" y="38"/>
                    </a:lnTo>
                    <a:lnTo>
                      <a:pt x="14" y="42"/>
                    </a:lnTo>
                    <a:lnTo>
                      <a:pt x="14" y="46"/>
                    </a:lnTo>
                    <a:lnTo>
                      <a:pt x="18" y="46"/>
                    </a:lnTo>
                    <a:lnTo>
                      <a:pt x="18" y="50"/>
                    </a:lnTo>
                    <a:lnTo>
                      <a:pt x="22" y="50"/>
                    </a:lnTo>
                    <a:lnTo>
                      <a:pt x="22" y="54"/>
                    </a:lnTo>
                    <a:lnTo>
                      <a:pt x="22" y="58"/>
                    </a:lnTo>
                    <a:lnTo>
                      <a:pt x="26" y="58"/>
                    </a:lnTo>
                    <a:lnTo>
                      <a:pt x="30" y="54"/>
                    </a:lnTo>
                    <a:lnTo>
                      <a:pt x="30" y="50"/>
                    </a:lnTo>
                    <a:lnTo>
                      <a:pt x="30" y="46"/>
                    </a:lnTo>
                    <a:lnTo>
                      <a:pt x="30" y="42"/>
                    </a:lnTo>
                    <a:lnTo>
                      <a:pt x="30" y="38"/>
                    </a:lnTo>
                    <a:lnTo>
                      <a:pt x="26" y="38"/>
                    </a:lnTo>
                    <a:lnTo>
                      <a:pt x="26" y="34"/>
                    </a:lnTo>
                    <a:lnTo>
                      <a:pt x="26" y="30"/>
                    </a:lnTo>
                    <a:lnTo>
                      <a:pt x="22" y="30"/>
                    </a:lnTo>
                    <a:lnTo>
                      <a:pt x="26" y="28"/>
                    </a:lnTo>
                    <a:lnTo>
                      <a:pt x="26" y="24"/>
                    </a:lnTo>
                    <a:lnTo>
                      <a:pt x="30" y="24"/>
                    </a:lnTo>
                    <a:lnTo>
                      <a:pt x="30" y="20"/>
                    </a:lnTo>
                    <a:lnTo>
                      <a:pt x="34" y="20"/>
                    </a:lnTo>
                    <a:lnTo>
                      <a:pt x="38" y="20"/>
                    </a:lnTo>
                    <a:lnTo>
                      <a:pt x="42" y="20"/>
                    </a:lnTo>
                    <a:lnTo>
                      <a:pt x="42" y="16"/>
                    </a:lnTo>
                    <a:lnTo>
                      <a:pt x="44" y="16"/>
                    </a:lnTo>
                    <a:lnTo>
                      <a:pt x="48" y="16"/>
                    </a:lnTo>
                    <a:lnTo>
                      <a:pt x="48" y="12"/>
                    </a:lnTo>
                    <a:lnTo>
                      <a:pt x="44" y="12"/>
                    </a:lnTo>
                    <a:lnTo>
                      <a:pt x="42" y="12"/>
                    </a:lnTo>
                    <a:lnTo>
                      <a:pt x="44" y="12"/>
                    </a:lnTo>
                    <a:lnTo>
                      <a:pt x="42" y="8"/>
                    </a:lnTo>
                    <a:lnTo>
                      <a:pt x="42" y="4"/>
                    </a:lnTo>
                    <a:lnTo>
                      <a:pt x="44" y="4"/>
                    </a:lnTo>
                    <a:lnTo>
                      <a:pt x="44" y="0"/>
                    </a:lnTo>
                    <a:lnTo>
                      <a:pt x="48" y="4"/>
                    </a:lnTo>
                    <a:lnTo>
                      <a:pt x="48" y="8"/>
                    </a:lnTo>
                    <a:lnTo>
                      <a:pt x="48" y="12"/>
                    </a:lnTo>
                    <a:lnTo>
                      <a:pt x="52" y="16"/>
                    </a:lnTo>
                    <a:lnTo>
                      <a:pt x="56" y="16"/>
                    </a:lnTo>
                    <a:lnTo>
                      <a:pt x="56" y="12"/>
                    </a:lnTo>
                    <a:lnTo>
                      <a:pt x="60" y="16"/>
                    </a:lnTo>
                    <a:lnTo>
                      <a:pt x="64" y="16"/>
                    </a:lnTo>
                    <a:lnTo>
                      <a:pt x="68" y="20"/>
                    </a:lnTo>
                    <a:lnTo>
                      <a:pt x="72" y="24"/>
                    </a:lnTo>
                    <a:lnTo>
                      <a:pt x="72" y="28"/>
                    </a:lnTo>
                    <a:lnTo>
                      <a:pt x="72" y="30"/>
                    </a:lnTo>
                    <a:lnTo>
                      <a:pt x="74" y="30"/>
                    </a:lnTo>
                    <a:lnTo>
                      <a:pt x="78" y="30"/>
                    </a:lnTo>
                    <a:lnTo>
                      <a:pt x="82" y="30"/>
                    </a:lnTo>
                    <a:lnTo>
                      <a:pt x="86" y="30"/>
                    </a:lnTo>
                    <a:lnTo>
                      <a:pt x="90" y="30"/>
                    </a:lnTo>
                    <a:lnTo>
                      <a:pt x="98" y="30"/>
                    </a:lnTo>
                    <a:lnTo>
                      <a:pt x="98" y="30"/>
                    </a:lnTo>
                    <a:lnTo>
                      <a:pt x="98" y="30"/>
                    </a:lnTo>
                    <a:close/>
                    <a:moveTo>
                      <a:pt x="174" y="58"/>
                    </a:moveTo>
                    <a:lnTo>
                      <a:pt x="172" y="60"/>
                    </a:lnTo>
                    <a:lnTo>
                      <a:pt x="172" y="58"/>
                    </a:lnTo>
                    <a:lnTo>
                      <a:pt x="174" y="58"/>
                    </a:lnTo>
                    <a:lnTo>
                      <a:pt x="174" y="58"/>
                    </a:lnTo>
                    <a:lnTo>
                      <a:pt x="174" y="58"/>
                    </a:lnTo>
                    <a:close/>
                    <a:moveTo>
                      <a:pt x="174" y="60"/>
                    </a:moveTo>
                    <a:lnTo>
                      <a:pt x="172" y="60"/>
                    </a:lnTo>
                    <a:lnTo>
                      <a:pt x="174" y="58"/>
                    </a:lnTo>
                    <a:lnTo>
                      <a:pt x="174" y="60"/>
                    </a:lnTo>
                    <a:lnTo>
                      <a:pt x="174" y="60"/>
                    </a:lnTo>
                    <a:lnTo>
                      <a:pt x="174" y="60"/>
                    </a:lnTo>
                    <a:close/>
                    <a:moveTo>
                      <a:pt x="172" y="64"/>
                    </a:moveTo>
                    <a:lnTo>
                      <a:pt x="172" y="60"/>
                    </a:lnTo>
                    <a:lnTo>
                      <a:pt x="174" y="60"/>
                    </a:lnTo>
                    <a:lnTo>
                      <a:pt x="172" y="64"/>
                    </a:lnTo>
                    <a:lnTo>
                      <a:pt x="172" y="64"/>
                    </a:lnTo>
                    <a:lnTo>
                      <a:pt x="172" y="64"/>
                    </a:lnTo>
                    <a:close/>
                    <a:moveTo>
                      <a:pt x="174" y="64"/>
                    </a:moveTo>
                    <a:lnTo>
                      <a:pt x="174" y="60"/>
                    </a:lnTo>
                    <a:lnTo>
                      <a:pt x="174" y="64"/>
                    </a:lnTo>
                    <a:lnTo>
                      <a:pt x="174" y="64"/>
                    </a:lnTo>
                    <a:lnTo>
                      <a:pt x="174" y="64"/>
                    </a:lnTo>
                    <a:close/>
                    <a:moveTo>
                      <a:pt x="172" y="64"/>
                    </a:moveTo>
                    <a:lnTo>
                      <a:pt x="174" y="60"/>
                    </a:lnTo>
                    <a:lnTo>
                      <a:pt x="174" y="64"/>
                    </a:lnTo>
                    <a:lnTo>
                      <a:pt x="172" y="64"/>
                    </a:lnTo>
                    <a:lnTo>
                      <a:pt x="172" y="64"/>
                    </a:lnTo>
                    <a:lnTo>
                      <a:pt x="172" y="64"/>
                    </a:lnTo>
                    <a:close/>
                    <a:moveTo>
                      <a:pt x="172" y="64"/>
                    </a:moveTo>
                    <a:lnTo>
                      <a:pt x="174" y="64"/>
                    </a:lnTo>
                    <a:lnTo>
                      <a:pt x="172" y="64"/>
                    </a:lnTo>
                    <a:lnTo>
                      <a:pt x="172" y="64"/>
                    </a:lnTo>
                    <a:lnTo>
                      <a:pt x="172" y="64"/>
                    </a:lnTo>
                    <a:close/>
                    <a:moveTo>
                      <a:pt x="172" y="68"/>
                    </a:moveTo>
                    <a:lnTo>
                      <a:pt x="168" y="68"/>
                    </a:lnTo>
                    <a:lnTo>
                      <a:pt x="168" y="64"/>
                    </a:lnTo>
                    <a:lnTo>
                      <a:pt x="164" y="64"/>
                    </a:lnTo>
                    <a:lnTo>
                      <a:pt x="168" y="64"/>
                    </a:lnTo>
                    <a:lnTo>
                      <a:pt x="172" y="64"/>
                    </a:lnTo>
                    <a:lnTo>
                      <a:pt x="168" y="64"/>
                    </a:lnTo>
                    <a:lnTo>
                      <a:pt x="172" y="64"/>
                    </a:lnTo>
                    <a:lnTo>
                      <a:pt x="172" y="68"/>
                    </a:lnTo>
                    <a:lnTo>
                      <a:pt x="172" y="68"/>
                    </a:lnTo>
                    <a:lnTo>
                      <a:pt x="172" y="68"/>
                    </a:lnTo>
                    <a:close/>
                    <a:moveTo>
                      <a:pt x="130" y="28"/>
                    </a:moveTo>
                    <a:lnTo>
                      <a:pt x="130" y="24"/>
                    </a:lnTo>
                    <a:lnTo>
                      <a:pt x="126" y="24"/>
                    </a:lnTo>
                    <a:lnTo>
                      <a:pt x="130" y="24"/>
                    </a:lnTo>
                    <a:lnTo>
                      <a:pt x="130" y="20"/>
                    </a:lnTo>
                    <a:lnTo>
                      <a:pt x="134" y="20"/>
                    </a:lnTo>
                    <a:lnTo>
                      <a:pt x="134" y="24"/>
                    </a:lnTo>
                    <a:lnTo>
                      <a:pt x="130" y="24"/>
                    </a:lnTo>
                    <a:lnTo>
                      <a:pt x="130" y="28"/>
                    </a:lnTo>
                    <a:lnTo>
                      <a:pt x="130" y="28"/>
                    </a:lnTo>
                    <a:lnTo>
                      <a:pt x="130" y="28"/>
                    </a:lnTo>
                    <a:close/>
                    <a:moveTo>
                      <a:pt x="112" y="28"/>
                    </a:moveTo>
                    <a:lnTo>
                      <a:pt x="112" y="24"/>
                    </a:lnTo>
                    <a:lnTo>
                      <a:pt x="116" y="24"/>
                    </a:lnTo>
                    <a:lnTo>
                      <a:pt x="112" y="28"/>
                    </a:lnTo>
                    <a:lnTo>
                      <a:pt x="112" y="28"/>
                    </a:lnTo>
                    <a:lnTo>
                      <a:pt x="112" y="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3" name="Freeform 190">
                <a:extLst>
                  <a:ext uri="{FF2B5EF4-FFF2-40B4-BE49-F238E27FC236}">
                    <a16:creationId xmlns:a16="http://schemas.microsoft.com/office/drawing/2014/main" id="{6D0CA033-1160-49C4-97B0-FC1D7FB8E6A2}"/>
                  </a:ext>
                </a:extLst>
              </p:cNvPr>
              <p:cNvSpPr>
                <a:spLocks noEditPoints="1"/>
              </p:cNvSpPr>
              <p:nvPr/>
            </p:nvSpPr>
            <p:spPr bwMode="auto">
              <a:xfrm>
                <a:off x="7132506" y="10325601"/>
                <a:ext cx="1136164" cy="1463770"/>
              </a:xfrm>
              <a:custGeom>
                <a:avLst/>
                <a:gdLst>
                  <a:gd name="T0" fmla="*/ 570 w 652"/>
                  <a:gd name="T1" fmla="*/ 288 h 840"/>
                  <a:gd name="T2" fmla="*/ 570 w 652"/>
                  <a:gd name="T3" fmla="*/ 362 h 840"/>
                  <a:gd name="T4" fmla="*/ 540 w 652"/>
                  <a:gd name="T5" fmla="*/ 426 h 840"/>
                  <a:gd name="T6" fmla="*/ 526 w 652"/>
                  <a:gd name="T7" fmla="*/ 482 h 840"/>
                  <a:gd name="T8" fmla="*/ 472 w 652"/>
                  <a:gd name="T9" fmla="*/ 516 h 840"/>
                  <a:gd name="T10" fmla="*/ 454 w 652"/>
                  <a:gd name="T11" fmla="*/ 500 h 840"/>
                  <a:gd name="T12" fmla="*/ 410 w 652"/>
                  <a:gd name="T13" fmla="*/ 508 h 840"/>
                  <a:gd name="T14" fmla="*/ 372 w 652"/>
                  <a:gd name="T15" fmla="*/ 456 h 840"/>
                  <a:gd name="T16" fmla="*/ 362 w 652"/>
                  <a:gd name="T17" fmla="*/ 448 h 840"/>
                  <a:gd name="T18" fmla="*/ 350 w 652"/>
                  <a:gd name="T19" fmla="*/ 442 h 840"/>
                  <a:gd name="T20" fmla="*/ 342 w 652"/>
                  <a:gd name="T21" fmla="*/ 418 h 840"/>
                  <a:gd name="T22" fmla="*/ 320 w 652"/>
                  <a:gd name="T23" fmla="*/ 438 h 840"/>
                  <a:gd name="T24" fmla="*/ 294 w 652"/>
                  <a:gd name="T25" fmla="*/ 392 h 840"/>
                  <a:gd name="T26" fmla="*/ 228 w 652"/>
                  <a:gd name="T27" fmla="*/ 384 h 840"/>
                  <a:gd name="T28" fmla="*/ 160 w 652"/>
                  <a:gd name="T29" fmla="*/ 408 h 840"/>
                  <a:gd name="T30" fmla="*/ 120 w 652"/>
                  <a:gd name="T31" fmla="*/ 422 h 840"/>
                  <a:gd name="T32" fmla="*/ 74 w 652"/>
                  <a:gd name="T33" fmla="*/ 448 h 840"/>
                  <a:gd name="T34" fmla="*/ 30 w 652"/>
                  <a:gd name="T35" fmla="*/ 422 h 840"/>
                  <a:gd name="T36" fmla="*/ 34 w 652"/>
                  <a:gd name="T37" fmla="*/ 366 h 840"/>
                  <a:gd name="T38" fmla="*/ 16 w 652"/>
                  <a:gd name="T39" fmla="*/ 296 h 840"/>
                  <a:gd name="T40" fmla="*/ 12 w 652"/>
                  <a:gd name="T41" fmla="*/ 278 h 840"/>
                  <a:gd name="T42" fmla="*/ 12 w 652"/>
                  <a:gd name="T43" fmla="*/ 244 h 840"/>
                  <a:gd name="T44" fmla="*/ 26 w 652"/>
                  <a:gd name="T45" fmla="*/ 210 h 840"/>
                  <a:gd name="T46" fmla="*/ 78 w 652"/>
                  <a:gd name="T47" fmla="*/ 180 h 840"/>
                  <a:gd name="T48" fmla="*/ 134 w 652"/>
                  <a:gd name="T49" fmla="*/ 132 h 840"/>
                  <a:gd name="T50" fmla="*/ 152 w 652"/>
                  <a:gd name="T51" fmla="*/ 120 h 840"/>
                  <a:gd name="T52" fmla="*/ 164 w 652"/>
                  <a:gd name="T53" fmla="*/ 106 h 840"/>
                  <a:gd name="T54" fmla="*/ 174 w 652"/>
                  <a:gd name="T55" fmla="*/ 86 h 840"/>
                  <a:gd name="T56" fmla="*/ 194 w 652"/>
                  <a:gd name="T57" fmla="*/ 72 h 840"/>
                  <a:gd name="T58" fmla="*/ 216 w 652"/>
                  <a:gd name="T59" fmla="*/ 86 h 840"/>
                  <a:gd name="T60" fmla="*/ 238 w 652"/>
                  <a:gd name="T61" fmla="*/ 80 h 840"/>
                  <a:gd name="T62" fmla="*/ 258 w 652"/>
                  <a:gd name="T63" fmla="*/ 46 h 840"/>
                  <a:gd name="T64" fmla="*/ 280 w 652"/>
                  <a:gd name="T65" fmla="*/ 24 h 840"/>
                  <a:gd name="T66" fmla="*/ 298 w 652"/>
                  <a:gd name="T67" fmla="*/ 30 h 840"/>
                  <a:gd name="T68" fmla="*/ 332 w 652"/>
                  <a:gd name="T69" fmla="*/ 34 h 840"/>
                  <a:gd name="T70" fmla="*/ 324 w 652"/>
                  <a:gd name="T71" fmla="*/ 76 h 840"/>
                  <a:gd name="T72" fmla="*/ 362 w 652"/>
                  <a:gd name="T73" fmla="*/ 116 h 840"/>
                  <a:gd name="T74" fmla="*/ 402 w 652"/>
                  <a:gd name="T75" fmla="*/ 110 h 840"/>
                  <a:gd name="T76" fmla="*/ 410 w 652"/>
                  <a:gd name="T77" fmla="*/ 46 h 840"/>
                  <a:gd name="T78" fmla="*/ 426 w 652"/>
                  <a:gd name="T79" fmla="*/ 20 h 840"/>
                  <a:gd name="T80" fmla="*/ 452 w 652"/>
                  <a:gd name="T81" fmla="*/ 72 h 840"/>
                  <a:gd name="T82" fmla="*/ 470 w 652"/>
                  <a:gd name="T83" fmla="*/ 132 h 840"/>
                  <a:gd name="T84" fmla="*/ 502 w 652"/>
                  <a:gd name="T85" fmla="*/ 172 h 840"/>
                  <a:gd name="T86" fmla="*/ 522 w 652"/>
                  <a:gd name="T87" fmla="*/ 218 h 840"/>
                  <a:gd name="T88" fmla="*/ 548 w 652"/>
                  <a:gd name="T89" fmla="*/ 244 h 840"/>
                  <a:gd name="T90" fmla="*/ 574 w 652"/>
                  <a:gd name="T91" fmla="*/ 266 h 840"/>
                  <a:gd name="T92" fmla="*/ 498 w 652"/>
                  <a:gd name="T93" fmla="*/ 594 h 840"/>
                  <a:gd name="T94" fmla="*/ 652 w 652"/>
                  <a:gd name="T95" fmla="*/ 840 h 840"/>
                  <a:gd name="T96" fmla="*/ 336 w 652"/>
                  <a:gd name="T97" fmla="*/ 24 h 840"/>
                  <a:gd name="T98" fmla="*/ 260 w 652"/>
                  <a:gd name="T99" fmla="*/ 24 h 840"/>
                  <a:gd name="T100" fmla="*/ 250 w 652"/>
                  <a:gd name="T101" fmla="*/ 30 h 840"/>
                  <a:gd name="T102" fmla="*/ 332 w 652"/>
                  <a:gd name="T103" fmla="*/ 64 h 840"/>
                  <a:gd name="T104" fmla="*/ 372 w 652"/>
                  <a:gd name="T105" fmla="*/ 114 h 840"/>
                  <a:gd name="T106" fmla="*/ 0 w 652"/>
                  <a:gd name="T107" fmla="*/ 274 h 840"/>
                  <a:gd name="T108" fmla="*/ 574 w 652"/>
                  <a:gd name="T109" fmla="*/ 310 h 840"/>
                  <a:gd name="T110" fmla="*/ 462 w 652"/>
                  <a:gd name="T111" fmla="*/ 508 h 840"/>
                  <a:gd name="T112" fmla="*/ 502 w 652"/>
                  <a:gd name="T113" fmla="*/ 550 h 840"/>
                  <a:gd name="T114" fmla="*/ 458 w 652"/>
                  <a:gd name="T115" fmla="*/ 586 h 840"/>
                  <a:gd name="T116" fmla="*/ 480 w 652"/>
                  <a:gd name="T117" fmla="*/ 560 h 840"/>
                  <a:gd name="T118" fmla="*/ 498 w 652"/>
                  <a:gd name="T119" fmla="*/ 580 h 840"/>
                  <a:gd name="T120" fmla="*/ 488 w 652"/>
                  <a:gd name="T121" fmla="*/ 5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2" h="840">
                    <a:moveTo>
                      <a:pt x="548" y="244"/>
                    </a:moveTo>
                    <a:lnTo>
                      <a:pt x="548" y="248"/>
                    </a:lnTo>
                    <a:lnTo>
                      <a:pt x="548" y="244"/>
                    </a:lnTo>
                    <a:lnTo>
                      <a:pt x="552" y="244"/>
                    </a:lnTo>
                    <a:lnTo>
                      <a:pt x="552" y="248"/>
                    </a:lnTo>
                    <a:lnTo>
                      <a:pt x="554" y="248"/>
                    </a:lnTo>
                    <a:lnTo>
                      <a:pt x="554" y="252"/>
                    </a:lnTo>
                    <a:lnTo>
                      <a:pt x="554" y="256"/>
                    </a:lnTo>
                    <a:lnTo>
                      <a:pt x="558" y="256"/>
                    </a:lnTo>
                    <a:lnTo>
                      <a:pt x="558" y="258"/>
                    </a:lnTo>
                    <a:lnTo>
                      <a:pt x="562" y="258"/>
                    </a:lnTo>
                    <a:lnTo>
                      <a:pt x="562" y="262"/>
                    </a:lnTo>
                    <a:lnTo>
                      <a:pt x="562" y="266"/>
                    </a:lnTo>
                    <a:lnTo>
                      <a:pt x="566" y="266"/>
                    </a:lnTo>
                    <a:lnTo>
                      <a:pt x="566" y="270"/>
                    </a:lnTo>
                    <a:lnTo>
                      <a:pt x="566" y="274"/>
                    </a:lnTo>
                    <a:lnTo>
                      <a:pt x="566" y="278"/>
                    </a:lnTo>
                    <a:lnTo>
                      <a:pt x="570" y="278"/>
                    </a:lnTo>
                    <a:lnTo>
                      <a:pt x="570" y="282"/>
                    </a:lnTo>
                    <a:lnTo>
                      <a:pt x="570" y="286"/>
                    </a:lnTo>
                    <a:lnTo>
                      <a:pt x="570" y="288"/>
                    </a:lnTo>
                    <a:lnTo>
                      <a:pt x="570" y="292"/>
                    </a:lnTo>
                    <a:lnTo>
                      <a:pt x="570" y="296"/>
                    </a:lnTo>
                    <a:lnTo>
                      <a:pt x="570" y="300"/>
                    </a:lnTo>
                    <a:lnTo>
                      <a:pt x="570" y="302"/>
                    </a:lnTo>
                    <a:lnTo>
                      <a:pt x="574" y="306"/>
                    </a:lnTo>
                    <a:lnTo>
                      <a:pt x="574" y="310"/>
                    </a:lnTo>
                    <a:lnTo>
                      <a:pt x="574" y="314"/>
                    </a:lnTo>
                    <a:lnTo>
                      <a:pt x="574" y="318"/>
                    </a:lnTo>
                    <a:lnTo>
                      <a:pt x="578" y="318"/>
                    </a:lnTo>
                    <a:lnTo>
                      <a:pt x="578" y="322"/>
                    </a:lnTo>
                    <a:lnTo>
                      <a:pt x="578" y="326"/>
                    </a:lnTo>
                    <a:lnTo>
                      <a:pt x="578" y="328"/>
                    </a:lnTo>
                    <a:lnTo>
                      <a:pt x="578" y="332"/>
                    </a:lnTo>
                    <a:lnTo>
                      <a:pt x="574" y="332"/>
                    </a:lnTo>
                    <a:lnTo>
                      <a:pt x="574" y="336"/>
                    </a:lnTo>
                    <a:lnTo>
                      <a:pt x="574" y="340"/>
                    </a:lnTo>
                    <a:lnTo>
                      <a:pt x="574" y="344"/>
                    </a:lnTo>
                    <a:lnTo>
                      <a:pt x="574" y="348"/>
                    </a:lnTo>
                    <a:lnTo>
                      <a:pt x="574" y="352"/>
                    </a:lnTo>
                    <a:lnTo>
                      <a:pt x="570" y="356"/>
                    </a:lnTo>
                    <a:lnTo>
                      <a:pt x="570" y="362"/>
                    </a:lnTo>
                    <a:lnTo>
                      <a:pt x="570" y="366"/>
                    </a:lnTo>
                    <a:lnTo>
                      <a:pt x="570" y="370"/>
                    </a:lnTo>
                    <a:lnTo>
                      <a:pt x="570" y="374"/>
                    </a:lnTo>
                    <a:lnTo>
                      <a:pt x="566" y="378"/>
                    </a:lnTo>
                    <a:lnTo>
                      <a:pt x="566" y="382"/>
                    </a:lnTo>
                    <a:lnTo>
                      <a:pt x="566" y="384"/>
                    </a:lnTo>
                    <a:lnTo>
                      <a:pt x="562" y="384"/>
                    </a:lnTo>
                    <a:lnTo>
                      <a:pt x="562" y="388"/>
                    </a:lnTo>
                    <a:lnTo>
                      <a:pt x="562" y="392"/>
                    </a:lnTo>
                    <a:lnTo>
                      <a:pt x="562" y="396"/>
                    </a:lnTo>
                    <a:lnTo>
                      <a:pt x="558" y="400"/>
                    </a:lnTo>
                    <a:lnTo>
                      <a:pt x="554" y="400"/>
                    </a:lnTo>
                    <a:lnTo>
                      <a:pt x="554" y="404"/>
                    </a:lnTo>
                    <a:lnTo>
                      <a:pt x="552" y="404"/>
                    </a:lnTo>
                    <a:lnTo>
                      <a:pt x="552" y="408"/>
                    </a:lnTo>
                    <a:lnTo>
                      <a:pt x="548" y="412"/>
                    </a:lnTo>
                    <a:lnTo>
                      <a:pt x="548" y="414"/>
                    </a:lnTo>
                    <a:lnTo>
                      <a:pt x="544" y="418"/>
                    </a:lnTo>
                    <a:lnTo>
                      <a:pt x="544" y="422"/>
                    </a:lnTo>
                    <a:lnTo>
                      <a:pt x="544" y="426"/>
                    </a:lnTo>
                    <a:lnTo>
                      <a:pt x="540" y="426"/>
                    </a:lnTo>
                    <a:lnTo>
                      <a:pt x="544" y="426"/>
                    </a:lnTo>
                    <a:lnTo>
                      <a:pt x="540" y="430"/>
                    </a:lnTo>
                    <a:lnTo>
                      <a:pt x="540" y="434"/>
                    </a:lnTo>
                    <a:lnTo>
                      <a:pt x="536" y="438"/>
                    </a:lnTo>
                    <a:lnTo>
                      <a:pt x="540" y="438"/>
                    </a:lnTo>
                    <a:lnTo>
                      <a:pt x="536" y="442"/>
                    </a:lnTo>
                    <a:lnTo>
                      <a:pt x="536" y="444"/>
                    </a:lnTo>
                    <a:lnTo>
                      <a:pt x="536" y="448"/>
                    </a:lnTo>
                    <a:lnTo>
                      <a:pt x="536" y="444"/>
                    </a:lnTo>
                    <a:lnTo>
                      <a:pt x="536" y="448"/>
                    </a:lnTo>
                    <a:lnTo>
                      <a:pt x="532" y="448"/>
                    </a:lnTo>
                    <a:lnTo>
                      <a:pt x="532" y="452"/>
                    </a:lnTo>
                    <a:lnTo>
                      <a:pt x="532" y="456"/>
                    </a:lnTo>
                    <a:lnTo>
                      <a:pt x="528" y="460"/>
                    </a:lnTo>
                    <a:lnTo>
                      <a:pt x="528" y="464"/>
                    </a:lnTo>
                    <a:lnTo>
                      <a:pt x="528" y="468"/>
                    </a:lnTo>
                    <a:lnTo>
                      <a:pt x="528" y="470"/>
                    </a:lnTo>
                    <a:lnTo>
                      <a:pt x="526" y="470"/>
                    </a:lnTo>
                    <a:lnTo>
                      <a:pt x="526" y="474"/>
                    </a:lnTo>
                    <a:lnTo>
                      <a:pt x="526" y="478"/>
                    </a:lnTo>
                    <a:lnTo>
                      <a:pt x="526" y="482"/>
                    </a:lnTo>
                    <a:lnTo>
                      <a:pt x="526" y="486"/>
                    </a:lnTo>
                    <a:lnTo>
                      <a:pt x="526" y="490"/>
                    </a:lnTo>
                    <a:lnTo>
                      <a:pt x="526" y="494"/>
                    </a:lnTo>
                    <a:lnTo>
                      <a:pt x="522" y="494"/>
                    </a:lnTo>
                    <a:lnTo>
                      <a:pt x="522" y="498"/>
                    </a:lnTo>
                    <a:lnTo>
                      <a:pt x="518" y="498"/>
                    </a:lnTo>
                    <a:lnTo>
                      <a:pt x="514" y="498"/>
                    </a:lnTo>
                    <a:lnTo>
                      <a:pt x="510" y="498"/>
                    </a:lnTo>
                    <a:lnTo>
                      <a:pt x="506" y="498"/>
                    </a:lnTo>
                    <a:lnTo>
                      <a:pt x="502" y="498"/>
                    </a:lnTo>
                    <a:lnTo>
                      <a:pt x="498" y="498"/>
                    </a:lnTo>
                    <a:lnTo>
                      <a:pt x="498" y="500"/>
                    </a:lnTo>
                    <a:lnTo>
                      <a:pt x="496" y="500"/>
                    </a:lnTo>
                    <a:lnTo>
                      <a:pt x="492" y="500"/>
                    </a:lnTo>
                    <a:lnTo>
                      <a:pt x="492" y="504"/>
                    </a:lnTo>
                    <a:lnTo>
                      <a:pt x="488" y="504"/>
                    </a:lnTo>
                    <a:lnTo>
                      <a:pt x="488" y="508"/>
                    </a:lnTo>
                    <a:lnTo>
                      <a:pt x="484" y="512"/>
                    </a:lnTo>
                    <a:lnTo>
                      <a:pt x="480" y="516"/>
                    </a:lnTo>
                    <a:lnTo>
                      <a:pt x="476" y="516"/>
                    </a:lnTo>
                    <a:lnTo>
                      <a:pt x="472" y="516"/>
                    </a:lnTo>
                    <a:lnTo>
                      <a:pt x="472" y="520"/>
                    </a:lnTo>
                    <a:lnTo>
                      <a:pt x="476" y="520"/>
                    </a:lnTo>
                    <a:lnTo>
                      <a:pt x="476" y="516"/>
                    </a:lnTo>
                    <a:lnTo>
                      <a:pt x="476" y="524"/>
                    </a:lnTo>
                    <a:lnTo>
                      <a:pt x="472" y="524"/>
                    </a:lnTo>
                    <a:lnTo>
                      <a:pt x="472" y="520"/>
                    </a:lnTo>
                    <a:lnTo>
                      <a:pt x="470" y="516"/>
                    </a:lnTo>
                    <a:lnTo>
                      <a:pt x="470" y="520"/>
                    </a:lnTo>
                    <a:lnTo>
                      <a:pt x="466" y="516"/>
                    </a:lnTo>
                    <a:lnTo>
                      <a:pt x="462" y="516"/>
                    </a:lnTo>
                    <a:lnTo>
                      <a:pt x="462" y="512"/>
                    </a:lnTo>
                    <a:lnTo>
                      <a:pt x="462" y="508"/>
                    </a:lnTo>
                    <a:lnTo>
                      <a:pt x="462" y="504"/>
                    </a:lnTo>
                    <a:lnTo>
                      <a:pt x="458" y="504"/>
                    </a:lnTo>
                    <a:lnTo>
                      <a:pt x="458" y="508"/>
                    </a:lnTo>
                    <a:lnTo>
                      <a:pt x="454" y="512"/>
                    </a:lnTo>
                    <a:lnTo>
                      <a:pt x="452" y="508"/>
                    </a:lnTo>
                    <a:lnTo>
                      <a:pt x="454" y="508"/>
                    </a:lnTo>
                    <a:lnTo>
                      <a:pt x="458" y="504"/>
                    </a:lnTo>
                    <a:lnTo>
                      <a:pt x="458" y="500"/>
                    </a:lnTo>
                    <a:lnTo>
                      <a:pt x="454" y="500"/>
                    </a:lnTo>
                    <a:lnTo>
                      <a:pt x="452" y="500"/>
                    </a:lnTo>
                    <a:lnTo>
                      <a:pt x="448" y="504"/>
                    </a:lnTo>
                    <a:lnTo>
                      <a:pt x="452" y="504"/>
                    </a:lnTo>
                    <a:lnTo>
                      <a:pt x="452" y="508"/>
                    </a:lnTo>
                    <a:lnTo>
                      <a:pt x="448" y="508"/>
                    </a:lnTo>
                    <a:lnTo>
                      <a:pt x="444" y="512"/>
                    </a:lnTo>
                    <a:lnTo>
                      <a:pt x="440" y="512"/>
                    </a:lnTo>
                    <a:lnTo>
                      <a:pt x="440" y="516"/>
                    </a:lnTo>
                    <a:lnTo>
                      <a:pt x="436" y="516"/>
                    </a:lnTo>
                    <a:lnTo>
                      <a:pt x="436" y="520"/>
                    </a:lnTo>
                    <a:lnTo>
                      <a:pt x="432" y="516"/>
                    </a:lnTo>
                    <a:lnTo>
                      <a:pt x="428" y="516"/>
                    </a:lnTo>
                    <a:lnTo>
                      <a:pt x="428" y="512"/>
                    </a:lnTo>
                    <a:lnTo>
                      <a:pt x="426" y="512"/>
                    </a:lnTo>
                    <a:lnTo>
                      <a:pt x="422" y="512"/>
                    </a:lnTo>
                    <a:lnTo>
                      <a:pt x="422" y="508"/>
                    </a:lnTo>
                    <a:lnTo>
                      <a:pt x="418" y="508"/>
                    </a:lnTo>
                    <a:lnTo>
                      <a:pt x="414" y="508"/>
                    </a:lnTo>
                    <a:lnTo>
                      <a:pt x="410" y="508"/>
                    </a:lnTo>
                    <a:lnTo>
                      <a:pt x="406" y="508"/>
                    </a:lnTo>
                    <a:lnTo>
                      <a:pt x="410" y="508"/>
                    </a:lnTo>
                    <a:lnTo>
                      <a:pt x="406" y="508"/>
                    </a:lnTo>
                    <a:lnTo>
                      <a:pt x="402" y="508"/>
                    </a:lnTo>
                    <a:lnTo>
                      <a:pt x="402" y="504"/>
                    </a:lnTo>
                    <a:lnTo>
                      <a:pt x="400" y="504"/>
                    </a:lnTo>
                    <a:lnTo>
                      <a:pt x="396" y="504"/>
                    </a:lnTo>
                    <a:lnTo>
                      <a:pt x="396" y="500"/>
                    </a:lnTo>
                    <a:lnTo>
                      <a:pt x="392" y="500"/>
                    </a:lnTo>
                    <a:lnTo>
                      <a:pt x="392" y="498"/>
                    </a:lnTo>
                    <a:lnTo>
                      <a:pt x="388" y="498"/>
                    </a:lnTo>
                    <a:lnTo>
                      <a:pt x="388" y="494"/>
                    </a:lnTo>
                    <a:lnTo>
                      <a:pt x="384" y="494"/>
                    </a:lnTo>
                    <a:lnTo>
                      <a:pt x="384" y="490"/>
                    </a:lnTo>
                    <a:lnTo>
                      <a:pt x="380" y="486"/>
                    </a:lnTo>
                    <a:lnTo>
                      <a:pt x="380" y="482"/>
                    </a:lnTo>
                    <a:lnTo>
                      <a:pt x="384" y="478"/>
                    </a:lnTo>
                    <a:lnTo>
                      <a:pt x="384" y="474"/>
                    </a:lnTo>
                    <a:lnTo>
                      <a:pt x="380" y="468"/>
                    </a:lnTo>
                    <a:lnTo>
                      <a:pt x="376" y="464"/>
                    </a:lnTo>
                    <a:lnTo>
                      <a:pt x="376" y="460"/>
                    </a:lnTo>
                    <a:lnTo>
                      <a:pt x="372" y="460"/>
                    </a:lnTo>
                    <a:lnTo>
                      <a:pt x="372" y="456"/>
                    </a:lnTo>
                    <a:lnTo>
                      <a:pt x="372" y="460"/>
                    </a:lnTo>
                    <a:lnTo>
                      <a:pt x="376" y="460"/>
                    </a:lnTo>
                    <a:lnTo>
                      <a:pt x="376" y="464"/>
                    </a:lnTo>
                    <a:lnTo>
                      <a:pt x="380" y="468"/>
                    </a:lnTo>
                    <a:lnTo>
                      <a:pt x="380" y="464"/>
                    </a:lnTo>
                    <a:lnTo>
                      <a:pt x="376" y="464"/>
                    </a:lnTo>
                    <a:lnTo>
                      <a:pt x="376" y="460"/>
                    </a:lnTo>
                    <a:lnTo>
                      <a:pt x="372" y="456"/>
                    </a:lnTo>
                    <a:lnTo>
                      <a:pt x="372" y="460"/>
                    </a:lnTo>
                    <a:lnTo>
                      <a:pt x="376" y="456"/>
                    </a:lnTo>
                    <a:lnTo>
                      <a:pt x="376" y="452"/>
                    </a:lnTo>
                    <a:lnTo>
                      <a:pt x="372" y="452"/>
                    </a:lnTo>
                    <a:lnTo>
                      <a:pt x="370" y="452"/>
                    </a:lnTo>
                    <a:lnTo>
                      <a:pt x="372" y="452"/>
                    </a:lnTo>
                    <a:lnTo>
                      <a:pt x="372" y="456"/>
                    </a:lnTo>
                    <a:lnTo>
                      <a:pt x="370" y="456"/>
                    </a:lnTo>
                    <a:lnTo>
                      <a:pt x="366" y="456"/>
                    </a:lnTo>
                    <a:lnTo>
                      <a:pt x="358" y="456"/>
                    </a:lnTo>
                    <a:lnTo>
                      <a:pt x="362" y="456"/>
                    </a:lnTo>
                    <a:lnTo>
                      <a:pt x="362" y="452"/>
                    </a:lnTo>
                    <a:lnTo>
                      <a:pt x="362" y="448"/>
                    </a:lnTo>
                    <a:lnTo>
                      <a:pt x="366" y="444"/>
                    </a:lnTo>
                    <a:lnTo>
                      <a:pt x="366" y="442"/>
                    </a:lnTo>
                    <a:lnTo>
                      <a:pt x="362" y="438"/>
                    </a:lnTo>
                    <a:lnTo>
                      <a:pt x="362" y="434"/>
                    </a:lnTo>
                    <a:lnTo>
                      <a:pt x="358" y="430"/>
                    </a:lnTo>
                    <a:lnTo>
                      <a:pt x="358" y="434"/>
                    </a:lnTo>
                    <a:lnTo>
                      <a:pt x="354" y="434"/>
                    </a:lnTo>
                    <a:lnTo>
                      <a:pt x="354" y="438"/>
                    </a:lnTo>
                    <a:lnTo>
                      <a:pt x="354" y="442"/>
                    </a:lnTo>
                    <a:lnTo>
                      <a:pt x="354" y="444"/>
                    </a:lnTo>
                    <a:lnTo>
                      <a:pt x="354" y="448"/>
                    </a:lnTo>
                    <a:lnTo>
                      <a:pt x="350" y="448"/>
                    </a:lnTo>
                    <a:lnTo>
                      <a:pt x="346" y="448"/>
                    </a:lnTo>
                    <a:lnTo>
                      <a:pt x="342" y="448"/>
                    </a:lnTo>
                    <a:lnTo>
                      <a:pt x="340" y="452"/>
                    </a:lnTo>
                    <a:lnTo>
                      <a:pt x="340" y="448"/>
                    </a:lnTo>
                    <a:lnTo>
                      <a:pt x="342" y="448"/>
                    </a:lnTo>
                    <a:lnTo>
                      <a:pt x="342" y="444"/>
                    </a:lnTo>
                    <a:lnTo>
                      <a:pt x="346" y="444"/>
                    </a:lnTo>
                    <a:lnTo>
                      <a:pt x="350" y="444"/>
                    </a:lnTo>
                    <a:lnTo>
                      <a:pt x="350" y="442"/>
                    </a:lnTo>
                    <a:lnTo>
                      <a:pt x="350" y="438"/>
                    </a:lnTo>
                    <a:lnTo>
                      <a:pt x="350" y="434"/>
                    </a:lnTo>
                    <a:lnTo>
                      <a:pt x="350" y="430"/>
                    </a:lnTo>
                    <a:lnTo>
                      <a:pt x="350" y="426"/>
                    </a:lnTo>
                    <a:lnTo>
                      <a:pt x="350" y="422"/>
                    </a:lnTo>
                    <a:lnTo>
                      <a:pt x="354" y="418"/>
                    </a:lnTo>
                    <a:lnTo>
                      <a:pt x="354" y="414"/>
                    </a:lnTo>
                    <a:lnTo>
                      <a:pt x="354" y="412"/>
                    </a:lnTo>
                    <a:lnTo>
                      <a:pt x="358" y="412"/>
                    </a:lnTo>
                    <a:lnTo>
                      <a:pt x="358" y="408"/>
                    </a:lnTo>
                    <a:lnTo>
                      <a:pt x="354" y="404"/>
                    </a:lnTo>
                    <a:lnTo>
                      <a:pt x="354" y="400"/>
                    </a:lnTo>
                    <a:lnTo>
                      <a:pt x="354" y="404"/>
                    </a:lnTo>
                    <a:lnTo>
                      <a:pt x="354" y="408"/>
                    </a:lnTo>
                    <a:lnTo>
                      <a:pt x="350" y="408"/>
                    </a:lnTo>
                    <a:lnTo>
                      <a:pt x="350" y="412"/>
                    </a:lnTo>
                    <a:lnTo>
                      <a:pt x="346" y="412"/>
                    </a:lnTo>
                    <a:lnTo>
                      <a:pt x="346" y="414"/>
                    </a:lnTo>
                    <a:lnTo>
                      <a:pt x="346" y="418"/>
                    </a:lnTo>
                    <a:lnTo>
                      <a:pt x="342" y="422"/>
                    </a:lnTo>
                    <a:lnTo>
                      <a:pt x="342" y="418"/>
                    </a:lnTo>
                    <a:lnTo>
                      <a:pt x="340" y="422"/>
                    </a:lnTo>
                    <a:lnTo>
                      <a:pt x="342" y="422"/>
                    </a:lnTo>
                    <a:lnTo>
                      <a:pt x="340" y="422"/>
                    </a:lnTo>
                    <a:lnTo>
                      <a:pt x="336" y="426"/>
                    </a:lnTo>
                    <a:lnTo>
                      <a:pt x="332" y="426"/>
                    </a:lnTo>
                    <a:lnTo>
                      <a:pt x="332" y="430"/>
                    </a:lnTo>
                    <a:lnTo>
                      <a:pt x="332" y="434"/>
                    </a:lnTo>
                    <a:lnTo>
                      <a:pt x="328" y="434"/>
                    </a:lnTo>
                    <a:lnTo>
                      <a:pt x="328" y="438"/>
                    </a:lnTo>
                    <a:lnTo>
                      <a:pt x="324" y="442"/>
                    </a:lnTo>
                    <a:lnTo>
                      <a:pt x="328" y="442"/>
                    </a:lnTo>
                    <a:lnTo>
                      <a:pt x="328" y="444"/>
                    </a:lnTo>
                    <a:lnTo>
                      <a:pt x="328" y="442"/>
                    </a:lnTo>
                    <a:lnTo>
                      <a:pt x="324" y="442"/>
                    </a:lnTo>
                    <a:lnTo>
                      <a:pt x="324" y="444"/>
                    </a:lnTo>
                    <a:lnTo>
                      <a:pt x="324" y="442"/>
                    </a:lnTo>
                    <a:lnTo>
                      <a:pt x="320" y="442"/>
                    </a:lnTo>
                    <a:lnTo>
                      <a:pt x="320" y="438"/>
                    </a:lnTo>
                    <a:lnTo>
                      <a:pt x="316" y="438"/>
                    </a:lnTo>
                    <a:lnTo>
                      <a:pt x="316" y="434"/>
                    </a:lnTo>
                    <a:lnTo>
                      <a:pt x="320" y="438"/>
                    </a:lnTo>
                    <a:lnTo>
                      <a:pt x="320" y="434"/>
                    </a:lnTo>
                    <a:lnTo>
                      <a:pt x="320" y="430"/>
                    </a:lnTo>
                    <a:lnTo>
                      <a:pt x="316" y="430"/>
                    </a:lnTo>
                    <a:lnTo>
                      <a:pt x="316" y="426"/>
                    </a:lnTo>
                    <a:lnTo>
                      <a:pt x="316" y="422"/>
                    </a:lnTo>
                    <a:lnTo>
                      <a:pt x="314" y="422"/>
                    </a:lnTo>
                    <a:lnTo>
                      <a:pt x="314" y="418"/>
                    </a:lnTo>
                    <a:lnTo>
                      <a:pt x="314" y="414"/>
                    </a:lnTo>
                    <a:lnTo>
                      <a:pt x="310" y="412"/>
                    </a:lnTo>
                    <a:lnTo>
                      <a:pt x="306" y="412"/>
                    </a:lnTo>
                    <a:lnTo>
                      <a:pt x="302" y="408"/>
                    </a:lnTo>
                    <a:lnTo>
                      <a:pt x="302" y="404"/>
                    </a:lnTo>
                    <a:lnTo>
                      <a:pt x="306" y="404"/>
                    </a:lnTo>
                    <a:lnTo>
                      <a:pt x="306" y="400"/>
                    </a:lnTo>
                    <a:lnTo>
                      <a:pt x="302" y="400"/>
                    </a:lnTo>
                    <a:lnTo>
                      <a:pt x="302" y="396"/>
                    </a:lnTo>
                    <a:lnTo>
                      <a:pt x="298" y="396"/>
                    </a:lnTo>
                    <a:lnTo>
                      <a:pt x="298" y="400"/>
                    </a:lnTo>
                    <a:lnTo>
                      <a:pt x="298" y="396"/>
                    </a:lnTo>
                    <a:lnTo>
                      <a:pt x="298" y="392"/>
                    </a:lnTo>
                    <a:lnTo>
                      <a:pt x="294" y="392"/>
                    </a:lnTo>
                    <a:lnTo>
                      <a:pt x="290" y="392"/>
                    </a:lnTo>
                    <a:lnTo>
                      <a:pt x="286" y="392"/>
                    </a:lnTo>
                    <a:lnTo>
                      <a:pt x="286" y="388"/>
                    </a:lnTo>
                    <a:lnTo>
                      <a:pt x="284" y="388"/>
                    </a:lnTo>
                    <a:lnTo>
                      <a:pt x="280" y="388"/>
                    </a:lnTo>
                    <a:lnTo>
                      <a:pt x="276" y="388"/>
                    </a:lnTo>
                    <a:lnTo>
                      <a:pt x="272" y="388"/>
                    </a:lnTo>
                    <a:lnTo>
                      <a:pt x="272" y="384"/>
                    </a:lnTo>
                    <a:lnTo>
                      <a:pt x="268" y="384"/>
                    </a:lnTo>
                    <a:lnTo>
                      <a:pt x="268" y="382"/>
                    </a:lnTo>
                    <a:lnTo>
                      <a:pt x="264" y="382"/>
                    </a:lnTo>
                    <a:lnTo>
                      <a:pt x="260" y="382"/>
                    </a:lnTo>
                    <a:lnTo>
                      <a:pt x="260" y="378"/>
                    </a:lnTo>
                    <a:lnTo>
                      <a:pt x="258" y="382"/>
                    </a:lnTo>
                    <a:lnTo>
                      <a:pt x="254" y="382"/>
                    </a:lnTo>
                    <a:lnTo>
                      <a:pt x="246" y="382"/>
                    </a:lnTo>
                    <a:lnTo>
                      <a:pt x="242" y="382"/>
                    </a:lnTo>
                    <a:lnTo>
                      <a:pt x="238" y="382"/>
                    </a:lnTo>
                    <a:lnTo>
                      <a:pt x="234" y="382"/>
                    </a:lnTo>
                    <a:lnTo>
                      <a:pt x="230" y="382"/>
                    </a:lnTo>
                    <a:lnTo>
                      <a:pt x="228" y="384"/>
                    </a:lnTo>
                    <a:lnTo>
                      <a:pt x="224" y="384"/>
                    </a:lnTo>
                    <a:lnTo>
                      <a:pt x="216" y="388"/>
                    </a:lnTo>
                    <a:lnTo>
                      <a:pt x="216" y="392"/>
                    </a:lnTo>
                    <a:lnTo>
                      <a:pt x="212" y="392"/>
                    </a:lnTo>
                    <a:lnTo>
                      <a:pt x="208" y="392"/>
                    </a:lnTo>
                    <a:lnTo>
                      <a:pt x="204" y="392"/>
                    </a:lnTo>
                    <a:lnTo>
                      <a:pt x="202" y="392"/>
                    </a:lnTo>
                    <a:lnTo>
                      <a:pt x="202" y="396"/>
                    </a:lnTo>
                    <a:lnTo>
                      <a:pt x="198" y="396"/>
                    </a:lnTo>
                    <a:lnTo>
                      <a:pt x="194" y="396"/>
                    </a:lnTo>
                    <a:lnTo>
                      <a:pt x="194" y="392"/>
                    </a:lnTo>
                    <a:lnTo>
                      <a:pt x="190" y="392"/>
                    </a:lnTo>
                    <a:lnTo>
                      <a:pt x="186" y="392"/>
                    </a:lnTo>
                    <a:lnTo>
                      <a:pt x="182" y="396"/>
                    </a:lnTo>
                    <a:lnTo>
                      <a:pt x="178" y="400"/>
                    </a:lnTo>
                    <a:lnTo>
                      <a:pt x="174" y="400"/>
                    </a:lnTo>
                    <a:lnTo>
                      <a:pt x="172" y="404"/>
                    </a:lnTo>
                    <a:lnTo>
                      <a:pt x="168" y="404"/>
                    </a:lnTo>
                    <a:lnTo>
                      <a:pt x="168" y="408"/>
                    </a:lnTo>
                    <a:lnTo>
                      <a:pt x="164" y="408"/>
                    </a:lnTo>
                    <a:lnTo>
                      <a:pt x="160" y="408"/>
                    </a:lnTo>
                    <a:lnTo>
                      <a:pt x="160" y="412"/>
                    </a:lnTo>
                    <a:lnTo>
                      <a:pt x="160" y="414"/>
                    </a:lnTo>
                    <a:lnTo>
                      <a:pt x="156" y="418"/>
                    </a:lnTo>
                    <a:lnTo>
                      <a:pt x="156" y="422"/>
                    </a:lnTo>
                    <a:lnTo>
                      <a:pt x="152" y="422"/>
                    </a:lnTo>
                    <a:lnTo>
                      <a:pt x="152" y="426"/>
                    </a:lnTo>
                    <a:lnTo>
                      <a:pt x="148" y="422"/>
                    </a:lnTo>
                    <a:lnTo>
                      <a:pt x="148" y="426"/>
                    </a:lnTo>
                    <a:lnTo>
                      <a:pt x="146" y="426"/>
                    </a:lnTo>
                    <a:lnTo>
                      <a:pt x="146" y="422"/>
                    </a:lnTo>
                    <a:lnTo>
                      <a:pt x="142" y="422"/>
                    </a:lnTo>
                    <a:lnTo>
                      <a:pt x="142" y="426"/>
                    </a:lnTo>
                    <a:lnTo>
                      <a:pt x="142" y="422"/>
                    </a:lnTo>
                    <a:lnTo>
                      <a:pt x="138" y="422"/>
                    </a:lnTo>
                    <a:lnTo>
                      <a:pt x="138" y="426"/>
                    </a:lnTo>
                    <a:lnTo>
                      <a:pt x="134" y="426"/>
                    </a:lnTo>
                    <a:lnTo>
                      <a:pt x="130" y="426"/>
                    </a:lnTo>
                    <a:lnTo>
                      <a:pt x="130" y="422"/>
                    </a:lnTo>
                    <a:lnTo>
                      <a:pt x="126" y="422"/>
                    </a:lnTo>
                    <a:lnTo>
                      <a:pt x="122" y="422"/>
                    </a:lnTo>
                    <a:lnTo>
                      <a:pt x="120" y="422"/>
                    </a:lnTo>
                    <a:lnTo>
                      <a:pt x="116" y="422"/>
                    </a:lnTo>
                    <a:lnTo>
                      <a:pt x="112" y="422"/>
                    </a:lnTo>
                    <a:lnTo>
                      <a:pt x="108" y="426"/>
                    </a:lnTo>
                    <a:lnTo>
                      <a:pt x="104" y="426"/>
                    </a:lnTo>
                    <a:lnTo>
                      <a:pt x="102" y="426"/>
                    </a:lnTo>
                    <a:lnTo>
                      <a:pt x="98" y="426"/>
                    </a:lnTo>
                    <a:lnTo>
                      <a:pt x="98" y="430"/>
                    </a:lnTo>
                    <a:lnTo>
                      <a:pt x="94" y="430"/>
                    </a:lnTo>
                    <a:lnTo>
                      <a:pt x="94" y="434"/>
                    </a:lnTo>
                    <a:lnTo>
                      <a:pt x="90" y="438"/>
                    </a:lnTo>
                    <a:lnTo>
                      <a:pt x="90" y="434"/>
                    </a:lnTo>
                    <a:lnTo>
                      <a:pt x="86" y="434"/>
                    </a:lnTo>
                    <a:lnTo>
                      <a:pt x="86" y="438"/>
                    </a:lnTo>
                    <a:lnTo>
                      <a:pt x="82" y="438"/>
                    </a:lnTo>
                    <a:lnTo>
                      <a:pt x="82" y="442"/>
                    </a:lnTo>
                    <a:lnTo>
                      <a:pt x="78" y="442"/>
                    </a:lnTo>
                    <a:lnTo>
                      <a:pt x="78" y="444"/>
                    </a:lnTo>
                    <a:lnTo>
                      <a:pt x="74" y="444"/>
                    </a:lnTo>
                    <a:lnTo>
                      <a:pt x="72" y="444"/>
                    </a:lnTo>
                    <a:lnTo>
                      <a:pt x="74" y="444"/>
                    </a:lnTo>
                    <a:lnTo>
                      <a:pt x="74" y="448"/>
                    </a:lnTo>
                    <a:lnTo>
                      <a:pt x="72" y="448"/>
                    </a:lnTo>
                    <a:lnTo>
                      <a:pt x="72" y="444"/>
                    </a:lnTo>
                    <a:lnTo>
                      <a:pt x="68" y="444"/>
                    </a:lnTo>
                    <a:lnTo>
                      <a:pt x="68" y="448"/>
                    </a:lnTo>
                    <a:lnTo>
                      <a:pt x="68" y="444"/>
                    </a:lnTo>
                    <a:lnTo>
                      <a:pt x="64" y="444"/>
                    </a:lnTo>
                    <a:lnTo>
                      <a:pt x="60" y="444"/>
                    </a:lnTo>
                    <a:lnTo>
                      <a:pt x="56" y="444"/>
                    </a:lnTo>
                    <a:lnTo>
                      <a:pt x="52" y="444"/>
                    </a:lnTo>
                    <a:lnTo>
                      <a:pt x="48" y="444"/>
                    </a:lnTo>
                    <a:lnTo>
                      <a:pt x="48" y="442"/>
                    </a:lnTo>
                    <a:lnTo>
                      <a:pt x="46" y="442"/>
                    </a:lnTo>
                    <a:lnTo>
                      <a:pt x="46" y="438"/>
                    </a:lnTo>
                    <a:lnTo>
                      <a:pt x="42" y="438"/>
                    </a:lnTo>
                    <a:lnTo>
                      <a:pt x="42" y="434"/>
                    </a:lnTo>
                    <a:lnTo>
                      <a:pt x="38" y="434"/>
                    </a:lnTo>
                    <a:lnTo>
                      <a:pt x="34" y="430"/>
                    </a:lnTo>
                    <a:lnTo>
                      <a:pt x="34" y="434"/>
                    </a:lnTo>
                    <a:lnTo>
                      <a:pt x="30" y="430"/>
                    </a:lnTo>
                    <a:lnTo>
                      <a:pt x="30" y="426"/>
                    </a:lnTo>
                    <a:lnTo>
                      <a:pt x="30" y="422"/>
                    </a:lnTo>
                    <a:lnTo>
                      <a:pt x="30" y="418"/>
                    </a:lnTo>
                    <a:lnTo>
                      <a:pt x="34" y="418"/>
                    </a:lnTo>
                    <a:lnTo>
                      <a:pt x="38" y="418"/>
                    </a:lnTo>
                    <a:lnTo>
                      <a:pt x="42" y="414"/>
                    </a:lnTo>
                    <a:lnTo>
                      <a:pt x="42" y="412"/>
                    </a:lnTo>
                    <a:lnTo>
                      <a:pt x="42" y="408"/>
                    </a:lnTo>
                    <a:lnTo>
                      <a:pt x="42" y="404"/>
                    </a:lnTo>
                    <a:lnTo>
                      <a:pt x="42" y="400"/>
                    </a:lnTo>
                    <a:lnTo>
                      <a:pt x="42" y="404"/>
                    </a:lnTo>
                    <a:lnTo>
                      <a:pt x="42" y="400"/>
                    </a:lnTo>
                    <a:lnTo>
                      <a:pt x="42" y="396"/>
                    </a:lnTo>
                    <a:lnTo>
                      <a:pt x="42" y="392"/>
                    </a:lnTo>
                    <a:lnTo>
                      <a:pt x="42" y="388"/>
                    </a:lnTo>
                    <a:lnTo>
                      <a:pt x="42" y="384"/>
                    </a:lnTo>
                    <a:lnTo>
                      <a:pt x="42" y="382"/>
                    </a:lnTo>
                    <a:lnTo>
                      <a:pt x="42" y="378"/>
                    </a:lnTo>
                    <a:lnTo>
                      <a:pt x="38" y="378"/>
                    </a:lnTo>
                    <a:lnTo>
                      <a:pt x="38" y="374"/>
                    </a:lnTo>
                    <a:lnTo>
                      <a:pt x="38" y="370"/>
                    </a:lnTo>
                    <a:lnTo>
                      <a:pt x="34" y="370"/>
                    </a:lnTo>
                    <a:lnTo>
                      <a:pt x="34" y="366"/>
                    </a:lnTo>
                    <a:lnTo>
                      <a:pt x="34" y="362"/>
                    </a:lnTo>
                    <a:lnTo>
                      <a:pt x="34" y="358"/>
                    </a:lnTo>
                    <a:lnTo>
                      <a:pt x="34" y="356"/>
                    </a:lnTo>
                    <a:lnTo>
                      <a:pt x="30" y="356"/>
                    </a:lnTo>
                    <a:lnTo>
                      <a:pt x="30" y="352"/>
                    </a:lnTo>
                    <a:lnTo>
                      <a:pt x="30" y="348"/>
                    </a:lnTo>
                    <a:lnTo>
                      <a:pt x="30" y="344"/>
                    </a:lnTo>
                    <a:lnTo>
                      <a:pt x="30" y="340"/>
                    </a:lnTo>
                    <a:lnTo>
                      <a:pt x="30" y="336"/>
                    </a:lnTo>
                    <a:lnTo>
                      <a:pt x="26" y="332"/>
                    </a:lnTo>
                    <a:lnTo>
                      <a:pt x="26" y="328"/>
                    </a:lnTo>
                    <a:lnTo>
                      <a:pt x="26" y="326"/>
                    </a:lnTo>
                    <a:lnTo>
                      <a:pt x="22" y="322"/>
                    </a:lnTo>
                    <a:lnTo>
                      <a:pt x="22" y="318"/>
                    </a:lnTo>
                    <a:lnTo>
                      <a:pt x="18" y="318"/>
                    </a:lnTo>
                    <a:lnTo>
                      <a:pt x="18" y="314"/>
                    </a:lnTo>
                    <a:lnTo>
                      <a:pt x="18" y="310"/>
                    </a:lnTo>
                    <a:lnTo>
                      <a:pt x="18" y="306"/>
                    </a:lnTo>
                    <a:lnTo>
                      <a:pt x="18" y="302"/>
                    </a:lnTo>
                    <a:lnTo>
                      <a:pt x="16" y="300"/>
                    </a:lnTo>
                    <a:lnTo>
                      <a:pt x="16" y="296"/>
                    </a:lnTo>
                    <a:lnTo>
                      <a:pt x="12" y="296"/>
                    </a:lnTo>
                    <a:lnTo>
                      <a:pt x="12" y="292"/>
                    </a:lnTo>
                    <a:lnTo>
                      <a:pt x="12" y="288"/>
                    </a:lnTo>
                    <a:lnTo>
                      <a:pt x="8" y="288"/>
                    </a:lnTo>
                    <a:lnTo>
                      <a:pt x="8" y="286"/>
                    </a:lnTo>
                    <a:lnTo>
                      <a:pt x="8" y="282"/>
                    </a:lnTo>
                    <a:lnTo>
                      <a:pt x="8" y="286"/>
                    </a:lnTo>
                    <a:lnTo>
                      <a:pt x="8" y="282"/>
                    </a:lnTo>
                    <a:lnTo>
                      <a:pt x="12" y="286"/>
                    </a:lnTo>
                    <a:lnTo>
                      <a:pt x="12" y="288"/>
                    </a:lnTo>
                    <a:lnTo>
                      <a:pt x="12" y="292"/>
                    </a:lnTo>
                    <a:lnTo>
                      <a:pt x="16" y="292"/>
                    </a:lnTo>
                    <a:lnTo>
                      <a:pt x="16" y="288"/>
                    </a:lnTo>
                    <a:lnTo>
                      <a:pt x="16" y="286"/>
                    </a:lnTo>
                    <a:lnTo>
                      <a:pt x="12" y="286"/>
                    </a:lnTo>
                    <a:lnTo>
                      <a:pt x="12" y="282"/>
                    </a:lnTo>
                    <a:lnTo>
                      <a:pt x="12" y="278"/>
                    </a:lnTo>
                    <a:lnTo>
                      <a:pt x="8" y="274"/>
                    </a:lnTo>
                    <a:lnTo>
                      <a:pt x="12" y="270"/>
                    </a:lnTo>
                    <a:lnTo>
                      <a:pt x="12" y="274"/>
                    </a:lnTo>
                    <a:lnTo>
                      <a:pt x="12" y="278"/>
                    </a:lnTo>
                    <a:lnTo>
                      <a:pt x="16" y="278"/>
                    </a:lnTo>
                    <a:lnTo>
                      <a:pt x="16" y="282"/>
                    </a:lnTo>
                    <a:lnTo>
                      <a:pt x="12" y="282"/>
                    </a:lnTo>
                    <a:lnTo>
                      <a:pt x="16" y="286"/>
                    </a:lnTo>
                    <a:lnTo>
                      <a:pt x="16" y="282"/>
                    </a:lnTo>
                    <a:lnTo>
                      <a:pt x="16" y="286"/>
                    </a:lnTo>
                    <a:lnTo>
                      <a:pt x="18" y="288"/>
                    </a:lnTo>
                    <a:lnTo>
                      <a:pt x="18" y="286"/>
                    </a:lnTo>
                    <a:lnTo>
                      <a:pt x="18" y="282"/>
                    </a:lnTo>
                    <a:lnTo>
                      <a:pt x="22" y="282"/>
                    </a:lnTo>
                    <a:lnTo>
                      <a:pt x="22" y="278"/>
                    </a:lnTo>
                    <a:lnTo>
                      <a:pt x="18" y="274"/>
                    </a:lnTo>
                    <a:lnTo>
                      <a:pt x="16" y="270"/>
                    </a:lnTo>
                    <a:lnTo>
                      <a:pt x="16" y="266"/>
                    </a:lnTo>
                    <a:lnTo>
                      <a:pt x="12" y="262"/>
                    </a:lnTo>
                    <a:lnTo>
                      <a:pt x="12" y="258"/>
                    </a:lnTo>
                    <a:lnTo>
                      <a:pt x="12" y="256"/>
                    </a:lnTo>
                    <a:lnTo>
                      <a:pt x="8" y="256"/>
                    </a:lnTo>
                    <a:lnTo>
                      <a:pt x="8" y="252"/>
                    </a:lnTo>
                    <a:lnTo>
                      <a:pt x="8" y="248"/>
                    </a:lnTo>
                    <a:lnTo>
                      <a:pt x="12" y="244"/>
                    </a:lnTo>
                    <a:lnTo>
                      <a:pt x="12" y="240"/>
                    </a:lnTo>
                    <a:lnTo>
                      <a:pt x="12" y="236"/>
                    </a:lnTo>
                    <a:lnTo>
                      <a:pt x="16" y="236"/>
                    </a:lnTo>
                    <a:lnTo>
                      <a:pt x="16" y="232"/>
                    </a:lnTo>
                    <a:lnTo>
                      <a:pt x="16" y="228"/>
                    </a:lnTo>
                    <a:lnTo>
                      <a:pt x="16" y="226"/>
                    </a:lnTo>
                    <a:lnTo>
                      <a:pt x="16" y="222"/>
                    </a:lnTo>
                    <a:lnTo>
                      <a:pt x="12" y="222"/>
                    </a:lnTo>
                    <a:lnTo>
                      <a:pt x="12" y="218"/>
                    </a:lnTo>
                    <a:lnTo>
                      <a:pt x="16" y="218"/>
                    </a:lnTo>
                    <a:lnTo>
                      <a:pt x="16" y="214"/>
                    </a:lnTo>
                    <a:lnTo>
                      <a:pt x="16" y="210"/>
                    </a:lnTo>
                    <a:lnTo>
                      <a:pt x="16" y="206"/>
                    </a:lnTo>
                    <a:lnTo>
                      <a:pt x="18" y="206"/>
                    </a:lnTo>
                    <a:lnTo>
                      <a:pt x="18" y="210"/>
                    </a:lnTo>
                    <a:lnTo>
                      <a:pt x="18" y="214"/>
                    </a:lnTo>
                    <a:lnTo>
                      <a:pt x="18" y="218"/>
                    </a:lnTo>
                    <a:lnTo>
                      <a:pt x="22" y="218"/>
                    </a:lnTo>
                    <a:lnTo>
                      <a:pt x="22" y="214"/>
                    </a:lnTo>
                    <a:lnTo>
                      <a:pt x="22" y="210"/>
                    </a:lnTo>
                    <a:lnTo>
                      <a:pt x="26" y="210"/>
                    </a:lnTo>
                    <a:lnTo>
                      <a:pt x="26" y="206"/>
                    </a:lnTo>
                    <a:lnTo>
                      <a:pt x="30" y="202"/>
                    </a:lnTo>
                    <a:lnTo>
                      <a:pt x="34" y="202"/>
                    </a:lnTo>
                    <a:lnTo>
                      <a:pt x="38" y="200"/>
                    </a:lnTo>
                    <a:lnTo>
                      <a:pt x="42" y="196"/>
                    </a:lnTo>
                    <a:lnTo>
                      <a:pt x="46" y="196"/>
                    </a:lnTo>
                    <a:lnTo>
                      <a:pt x="46" y="192"/>
                    </a:lnTo>
                    <a:lnTo>
                      <a:pt x="48" y="192"/>
                    </a:lnTo>
                    <a:lnTo>
                      <a:pt x="48" y="188"/>
                    </a:lnTo>
                    <a:lnTo>
                      <a:pt x="52" y="188"/>
                    </a:lnTo>
                    <a:lnTo>
                      <a:pt x="56" y="188"/>
                    </a:lnTo>
                    <a:lnTo>
                      <a:pt x="56" y="184"/>
                    </a:lnTo>
                    <a:lnTo>
                      <a:pt x="60" y="184"/>
                    </a:lnTo>
                    <a:lnTo>
                      <a:pt x="64" y="184"/>
                    </a:lnTo>
                    <a:lnTo>
                      <a:pt x="64" y="188"/>
                    </a:lnTo>
                    <a:lnTo>
                      <a:pt x="68" y="188"/>
                    </a:lnTo>
                    <a:lnTo>
                      <a:pt x="68" y="184"/>
                    </a:lnTo>
                    <a:lnTo>
                      <a:pt x="72" y="184"/>
                    </a:lnTo>
                    <a:lnTo>
                      <a:pt x="74" y="184"/>
                    </a:lnTo>
                    <a:lnTo>
                      <a:pt x="74" y="180"/>
                    </a:lnTo>
                    <a:lnTo>
                      <a:pt x="78" y="180"/>
                    </a:lnTo>
                    <a:lnTo>
                      <a:pt x="82" y="180"/>
                    </a:lnTo>
                    <a:lnTo>
                      <a:pt x="86" y="176"/>
                    </a:lnTo>
                    <a:lnTo>
                      <a:pt x="90" y="172"/>
                    </a:lnTo>
                    <a:lnTo>
                      <a:pt x="94" y="172"/>
                    </a:lnTo>
                    <a:lnTo>
                      <a:pt x="98" y="172"/>
                    </a:lnTo>
                    <a:lnTo>
                      <a:pt x="102" y="172"/>
                    </a:lnTo>
                    <a:lnTo>
                      <a:pt x="104" y="172"/>
                    </a:lnTo>
                    <a:lnTo>
                      <a:pt x="108" y="170"/>
                    </a:lnTo>
                    <a:lnTo>
                      <a:pt x="112" y="170"/>
                    </a:lnTo>
                    <a:lnTo>
                      <a:pt x="116" y="166"/>
                    </a:lnTo>
                    <a:lnTo>
                      <a:pt x="120" y="166"/>
                    </a:lnTo>
                    <a:lnTo>
                      <a:pt x="120" y="162"/>
                    </a:lnTo>
                    <a:lnTo>
                      <a:pt x="122" y="158"/>
                    </a:lnTo>
                    <a:lnTo>
                      <a:pt x="122" y="154"/>
                    </a:lnTo>
                    <a:lnTo>
                      <a:pt x="126" y="150"/>
                    </a:lnTo>
                    <a:lnTo>
                      <a:pt x="126" y="146"/>
                    </a:lnTo>
                    <a:lnTo>
                      <a:pt x="130" y="146"/>
                    </a:lnTo>
                    <a:lnTo>
                      <a:pt x="130" y="142"/>
                    </a:lnTo>
                    <a:lnTo>
                      <a:pt x="134" y="140"/>
                    </a:lnTo>
                    <a:lnTo>
                      <a:pt x="134" y="136"/>
                    </a:lnTo>
                    <a:lnTo>
                      <a:pt x="134" y="132"/>
                    </a:lnTo>
                    <a:lnTo>
                      <a:pt x="134" y="128"/>
                    </a:lnTo>
                    <a:lnTo>
                      <a:pt x="134" y="124"/>
                    </a:lnTo>
                    <a:lnTo>
                      <a:pt x="134" y="120"/>
                    </a:lnTo>
                    <a:lnTo>
                      <a:pt x="138" y="120"/>
                    </a:lnTo>
                    <a:lnTo>
                      <a:pt x="138" y="116"/>
                    </a:lnTo>
                    <a:lnTo>
                      <a:pt x="142" y="116"/>
                    </a:lnTo>
                    <a:lnTo>
                      <a:pt x="142" y="114"/>
                    </a:lnTo>
                    <a:lnTo>
                      <a:pt x="142" y="110"/>
                    </a:lnTo>
                    <a:lnTo>
                      <a:pt x="146" y="110"/>
                    </a:lnTo>
                    <a:lnTo>
                      <a:pt x="146" y="114"/>
                    </a:lnTo>
                    <a:lnTo>
                      <a:pt x="146" y="110"/>
                    </a:lnTo>
                    <a:lnTo>
                      <a:pt x="146" y="114"/>
                    </a:lnTo>
                    <a:lnTo>
                      <a:pt x="146" y="116"/>
                    </a:lnTo>
                    <a:lnTo>
                      <a:pt x="148" y="120"/>
                    </a:lnTo>
                    <a:lnTo>
                      <a:pt x="148" y="124"/>
                    </a:lnTo>
                    <a:lnTo>
                      <a:pt x="148" y="128"/>
                    </a:lnTo>
                    <a:lnTo>
                      <a:pt x="152" y="128"/>
                    </a:lnTo>
                    <a:lnTo>
                      <a:pt x="152" y="132"/>
                    </a:lnTo>
                    <a:lnTo>
                      <a:pt x="152" y="128"/>
                    </a:lnTo>
                    <a:lnTo>
                      <a:pt x="152" y="124"/>
                    </a:lnTo>
                    <a:lnTo>
                      <a:pt x="152" y="120"/>
                    </a:lnTo>
                    <a:lnTo>
                      <a:pt x="156" y="120"/>
                    </a:lnTo>
                    <a:lnTo>
                      <a:pt x="156" y="124"/>
                    </a:lnTo>
                    <a:lnTo>
                      <a:pt x="156" y="120"/>
                    </a:lnTo>
                    <a:lnTo>
                      <a:pt x="156" y="116"/>
                    </a:lnTo>
                    <a:lnTo>
                      <a:pt x="152" y="116"/>
                    </a:lnTo>
                    <a:lnTo>
                      <a:pt x="152" y="114"/>
                    </a:lnTo>
                    <a:lnTo>
                      <a:pt x="148" y="114"/>
                    </a:lnTo>
                    <a:lnTo>
                      <a:pt x="152" y="114"/>
                    </a:lnTo>
                    <a:lnTo>
                      <a:pt x="152" y="110"/>
                    </a:lnTo>
                    <a:lnTo>
                      <a:pt x="152" y="106"/>
                    </a:lnTo>
                    <a:lnTo>
                      <a:pt x="156" y="106"/>
                    </a:lnTo>
                    <a:lnTo>
                      <a:pt x="156" y="110"/>
                    </a:lnTo>
                    <a:lnTo>
                      <a:pt x="156" y="106"/>
                    </a:lnTo>
                    <a:lnTo>
                      <a:pt x="160" y="106"/>
                    </a:lnTo>
                    <a:lnTo>
                      <a:pt x="160" y="110"/>
                    </a:lnTo>
                    <a:lnTo>
                      <a:pt x="164" y="110"/>
                    </a:lnTo>
                    <a:lnTo>
                      <a:pt x="168" y="110"/>
                    </a:lnTo>
                    <a:lnTo>
                      <a:pt x="172" y="110"/>
                    </a:lnTo>
                    <a:lnTo>
                      <a:pt x="168" y="110"/>
                    </a:lnTo>
                    <a:lnTo>
                      <a:pt x="164" y="110"/>
                    </a:lnTo>
                    <a:lnTo>
                      <a:pt x="164" y="106"/>
                    </a:lnTo>
                    <a:lnTo>
                      <a:pt x="168" y="106"/>
                    </a:lnTo>
                    <a:lnTo>
                      <a:pt x="168" y="102"/>
                    </a:lnTo>
                    <a:lnTo>
                      <a:pt x="168" y="98"/>
                    </a:lnTo>
                    <a:lnTo>
                      <a:pt x="168" y="102"/>
                    </a:lnTo>
                    <a:lnTo>
                      <a:pt x="164" y="102"/>
                    </a:lnTo>
                    <a:lnTo>
                      <a:pt x="164" y="98"/>
                    </a:lnTo>
                    <a:lnTo>
                      <a:pt x="164" y="94"/>
                    </a:lnTo>
                    <a:lnTo>
                      <a:pt x="168" y="94"/>
                    </a:lnTo>
                    <a:lnTo>
                      <a:pt x="168" y="90"/>
                    </a:lnTo>
                    <a:lnTo>
                      <a:pt x="172" y="90"/>
                    </a:lnTo>
                    <a:lnTo>
                      <a:pt x="172" y="94"/>
                    </a:lnTo>
                    <a:lnTo>
                      <a:pt x="174" y="94"/>
                    </a:lnTo>
                    <a:lnTo>
                      <a:pt x="174" y="90"/>
                    </a:lnTo>
                    <a:lnTo>
                      <a:pt x="172" y="90"/>
                    </a:lnTo>
                    <a:lnTo>
                      <a:pt x="174" y="86"/>
                    </a:lnTo>
                    <a:lnTo>
                      <a:pt x="172" y="86"/>
                    </a:lnTo>
                    <a:lnTo>
                      <a:pt x="172" y="90"/>
                    </a:lnTo>
                    <a:lnTo>
                      <a:pt x="172" y="86"/>
                    </a:lnTo>
                    <a:lnTo>
                      <a:pt x="174" y="86"/>
                    </a:lnTo>
                    <a:lnTo>
                      <a:pt x="178" y="86"/>
                    </a:lnTo>
                    <a:lnTo>
                      <a:pt x="174" y="86"/>
                    </a:lnTo>
                    <a:lnTo>
                      <a:pt x="174" y="84"/>
                    </a:lnTo>
                    <a:lnTo>
                      <a:pt x="174" y="80"/>
                    </a:lnTo>
                    <a:lnTo>
                      <a:pt x="178" y="76"/>
                    </a:lnTo>
                    <a:lnTo>
                      <a:pt x="178" y="80"/>
                    </a:lnTo>
                    <a:lnTo>
                      <a:pt x="182" y="80"/>
                    </a:lnTo>
                    <a:lnTo>
                      <a:pt x="182" y="76"/>
                    </a:lnTo>
                    <a:lnTo>
                      <a:pt x="182" y="72"/>
                    </a:lnTo>
                    <a:lnTo>
                      <a:pt x="182" y="76"/>
                    </a:lnTo>
                    <a:lnTo>
                      <a:pt x="182" y="80"/>
                    </a:lnTo>
                    <a:lnTo>
                      <a:pt x="182" y="76"/>
                    </a:lnTo>
                    <a:lnTo>
                      <a:pt x="186" y="76"/>
                    </a:lnTo>
                    <a:lnTo>
                      <a:pt x="182" y="80"/>
                    </a:lnTo>
                    <a:lnTo>
                      <a:pt x="186" y="80"/>
                    </a:lnTo>
                    <a:lnTo>
                      <a:pt x="186" y="76"/>
                    </a:lnTo>
                    <a:lnTo>
                      <a:pt x="190" y="72"/>
                    </a:lnTo>
                    <a:lnTo>
                      <a:pt x="186" y="68"/>
                    </a:lnTo>
                    <a:lnTo>
                      <a:pt x="190" y="68"/>
                    </a:lnTo>
                    <a:lnTo>
                      <a:pt x="190" y="72"/>
                    </a:lnTo>
                    <a:lnTo>
                      <a:pt x="190" y="68"/>
                    </a:lnTo>
                    <a:lnTo>
                      <a:pt x="194" y="68"/>
                    </a:lnTo>
                    <a:lnTo>
                      <a:pt x="194" y="72"/>
                    </a:lnTo>
                    <a:lnTo>
                      <a:pt x="198" y="72"/>
                    </a:lnTo>
                    <a:lnTo>
                      <a:pt x="198" y="68"/>
                    </a:lnTo>
                    <a:lnTo>
                      <a:pt x="198" y="64"/>
                    </a:lnTo>
                    <a:lnTo>
                      <a:pt x="202" y="64"/>
                    </a:lnTo>
                    <a:lnTo>
                      <a:pt x="202" y="68"/>
                    </a:lnTo>
                    <a:lnTo>
                      <a:pt x="204" y="68"/>
                    </a:lnTo>
                    <a:lnTo>
                      <a:pt x="204" y="64"/>
                    </a:lnTo>
                    <a:lnTo>
                      <a:pt x="204" y="68"/>
                    </a:lnTo>
                    <a:lnTo>
                      <a:pt x="208" y="68"/>
                    </a:lnTo>
                    <a:lnTo>
                      <a:pt x="208" y="72"/>
                    </a:lnTo>
                    <a:lnTo>
                      <a:pt x="212" y="72"/>
                    </a:lnTo>
                    <a:lnTo>
                      <a:pt x="212" y="76"/>
                    </a:lnTo>
                    <a:lnTo>
                      <a:pt x="216" y="80"/>
                    </a:lnTo>
                    <a:lnTo>
                      <a:pt x="216" y="84"/>
                    </a:lnTo>
                    <a:lnTo>
                      <a:pt x="216" y="86"/>
                    </a:lnTo>
                    <a:lnTo>
                      <a:pt x="216" y="90"/>
                    </a:lnTo>
                    <a:lnTo>
                      <a:pt x="216" y="94"/>
                    </a:lnTo>
                    <a:lnTo>
                      <a:pt x="216" y="90"/>
                    </a:lnTo>
                    <a:lnTo>
                      <a:pt x="220" y="90"/>
                    </a:lnTo>
                    <a:lnTo>
                      <a:pt x="220" y="86"/>
                    </a:lnTo>
                    <a:lnTo>
                      <a:pt x="216" y="86"/>
                    </a:lnTo>
                    <a:lnTo>
                      <a:pt x="220" y="86"/>
                    </a:lnTo>
                    <a:lnTo>
                      <a:pt x="220" y="84"/>
                    </a:lnTo>
                    <a:lnTo>
                      <a:pt x="220" y="86"/>
                    </a:lnTo>
                    <a:lnTo>
                      <a:pt x="220" y="84"/>
                    </a:lnTo>
                    <a:lnTo>
                      <a:pt x="224" y="84"/>
                    </a:lnTo>
                    <a:lnTo>
                      <a:pt x="224" y="80"/>
                    </a:lnTo>
                    <a:lnTo>
                      <a:pt x="224" y="84"/>
                    </a:lnTo>
                    <a:lnTo>
                      <a:pt x="228" y="84"/>
                    </a:lnTo>
                    <a:lnTo>
                      <a:pt x="230" y="84"/>
                    </a:lnTo>
                    <a:lnTo>
                      <a:pt x="230" y="86"/>
                    </a:lnTo>
                    <a:lnTo>
                      <a:pt x="234" y="86"/>
                    </a:lnTo>
                    <a:lnTo>
                      <a:pt x="230" y="86"/>
                    </a:lnTo>
                    <a:lnTo>
                      <a:pt x="230" y="84"/>
                    </a:lnTo>
                    <a:lnTo>
                      <a:pt x="234" y="84"/>
                    </a:lnTo>
                    <a:lnTo>
                      <a:pt x="238" y="86"/>
                    </a:lnTo>
                    <a:lnTo>
                      <a:pt x="238" y="90"/>
                    </a:lnTo>
                    <a:lnTo>
                      <a:pt x="238" y="86"/>
                    </a:lnTo>
                    <a:lnTo>
                      <a:pt x="238" y="84"/>
                    </a:lnTo>
                    <a:lnTo>
                      <a:pt x="242" y="84"/>
                    </a:lnTo>
                    <a:lnTo>
                      <a:pt x="238" y="84"/>
                    </a:lnTo>
                    <a:lnTo>
                      <a:pt x="238" y="80"/>
                    </a:lnTo>
                    <a:lnTo>
                      <a:pt x="238" y="76"/>
                    </a:lnTo>
                    <a:lnTo>
                      <a:pt x="238" y="80"/>
                    </a:lnTo>
                    <a:lnTo>
                      <a:pt x="234" y="76"/>
                    </a:lnTo>
                    <a:lnTo>
                      <a:pt x="234" y="72"/>
                    </a:lnTo>
                    <a:lnTo>
                      <a:pt x="238" y="68"/>
                    </a:lnTo>
                    <a:lnTo>
                      <a:pt x="242" y="64"/>
                    </a:lnTo>
                    <a:lnTo>
                      <a:pt x="242" y="60"/>
                    </a:lnTo>
                    <a:lnTo>
                      <a:pt x="242" y="58"/>
                    </a:lnTo>
                    <a:lnTo>
                      <a:pt x="242" y="60"/>
                    </a:lnTo>
                    <a:lnTo>
                      <a:pt x="246" y="58"/>
                    </a:lnTo>
                    <a:lnTo>
                      <a:pt x="246" y="54"/>
                    </a:lnTo>
                    <a:lnTo>
                      <a:pt x="246" y="50"/>
                    </a:lnTo>
                    <a:lnTo>
                      <a:pt x="250" y="50"/>
                    </a:lnTo>
                    <a:lnTo>
                      <a:pt x="250" y="46"/>
                    </a:lnTo>
                    <a:lnTo>
                      <a:pt x="250" y="42"/>
                    </a:lnTo>
                    <a:lnTo>
                      <a:pt x="250" y="46"/>
                    </a:lnTo>
                    <a:lnTo>
                      <a:pt x="254" y="46"/>
                    </a:lnTo>
                    <a:lnTo>
                      <a:pt x="254" y="42"/>
                    </a:lnTo>
                    <a:lnTo>
                      <a:pt x="254" y="38"/>
                    </a:lnTo>
                    <a:lnTo>
                      <a:pt x="254" y="42"/>
                    </a:lnTo>
                    <a:lnTo>
                      <a:pt x="258" y="46"/>
                    </a:lnTo>
                    <a:lnTo>
                      <a:pt x="258" y="42"/>
                    </a:lnTo>
                    <a:lnTo>
                      <a:pt x="254" y="42"/>
                    </a:lnTo>
                    <a:lnTo>
                      <a:pt x="258" y="38"/>
                    </a:lnTo>
                    <a:lnTo>
                      <a:pt x="258" y="34"/>
                    </a:lnTo>
                    <a:lnTo>
                      <a:pt x="260" y="34"/>
                    </a:lnTo>
                    <a:lnTo>
                      <a:pt x="260" y="38"/>
                    </a:lnTo>
                    <a:lnTo>
                      <a:pt x="264" y="38"/>
                    </a:lnTo>
                    <a:lnTo>
                      <a:pt x="268" y="38"/>
                    </a:lnTo>
                    <a:lnTo>
                      <a:pt x="272" y="38"/>
                    </a:lnTo>
                    <a:lnTo>
                      <a:pt x="276" y="38"/>
                    </a:lnTo>
                    <a:lnTo>
                      <a:pt x="280" y="38"/>
                    </a:lnTo>
                    <a:lnTo>
                      <a:pt x="276" y="38"/>
                    </a:lnTo>
                    <a:lnTo>
                      <a:pt x="280" y="38"/>
                    </a:lnTo>
                    <a:lnTo>
                      <a:pt x="280" y="34"/>
                    </a:lnTo>
                    <a:lnTo>
                      <a:pt x="284" y="34"/>
                    </a:lnTo>
                    <a:lnTo>
                      <a:pt x="280" y="34"/>
                    </a:lnTo>
                    <a:lnTo>
                      <a:pt x="280" y="30"/>
                    </a:lnTo>
                    <a:lnTo>
                      <a:pt x="280" y="28"/>
                    </a:lnTo>
                    <a:lnTo>
                      <a:pt x="284" y="28"/>
                    </a:lnTo>
                    <a:lnTo>
                      <a:pt x="280" y="28"/>
                    </a:lnTo>
                    <a:lnTo>
                      <a:pt x="280" y="24"/>
                    </a:lnTo>
                    <a:lnTo>
                      <a:pt x="276" y="24"/>
                    </a:lnTo>
                    <a:lnTo>
                      <a:pt x="272" y="24"/>
                    </a:lnTo>
                    <a:lnTo>
                      <a:pt x="268" y="20"/>
                    </a:lnTo>
                    <a:lnTo>
                      <a:pt x="268" y="24"/>
                    </a:lnTo>
                    <a:lnTo>
                      <a:pt x="268" y="20"/>
                    </a:lnTo>
                    <a:lnTo>
                      <a:pt x="272" y="20"/>
                    </a:lnTo>
                    <a:lnTo>
                      <a:pt x="276" y="24"/>
                    </a:lnTo>
                    <a:lnTo>
                      <a:pt x="276" y="20"/>
                    </a:lnTo>
                    <a:lnTo>
                      <a:pt x="272" y="20"/>
                    </a:lnTo>
                    <a:lnTo>
                      <a:pt x="276" y="20"/>
                    </a:lnTo>
                    <a:lnTo>
                      <a:pt x="280" y="20"/>
                    </a:lnTo>
                    <a:lnTo>
                      <a:pt x="280" y="24"/>
                    </a:lnTo>
                    <a:lnTo>
                      <a:pt x="284" y="24"/>
                    </a:lnTo>
                    <a:lnTo>
                      <a:pt x="286" y="24"/>
                    </a:lnTo>
                    <a:lnTo>
                      <a:pt x="286" y="28"/>
                    </a:lnTo>
                    <a:lnTo>
                      <a:pt x="290" y="28"/>
                    </a:lnTo>
                    <a:lnTo>
                      <a:pt x="290" y="30"/>
                    </a:lnTo>
                    <a:lnTo>
                      <a:pt x="294" y="30"/>
                    </a:lnTo>
                    <a:lnTo>
                      <a:pt x="298" y="30"/>
                    </a:lnTo>
                    <a:lnTo>
                      <a:pt x="298" y="28"/>
                    </a:lnTo>
                    <a:lnTo>
                      <a:pt x="298" y="30"/>
                    </a:lnTo>
                    <a:lnTo>
                      <a:pt x="302" y="30"/>
                    </a:lnTo>
                    <a:lnTo>
                      <a:pt x="302" y="34"/>
                    </a:lnTo>
                    <a:lnTo>
                      <a:pt x="306" y="34"/>
                    </a:lnTo>
                    <a:lnTo>
                      <a:pt x="310" y="34"/>
                    </a:lnTo>
                    <a:lnTo>
                      <a:pt x="314" y="34"/>
                    </a:lnTo>
                    <a:lnTo>
                      <a:pt x="314" y="38"/>
                    </a:lnTo>
                    <a:lnTo>
                      <a:pt x="316" y="38"/>
                    </a:lnTo>
                    <a:lnTo>
                      <a:pt x="316" y="34"/>
                    </a:lnTo>
                    <a:lnTo>
                      <a:pt x="320" y="34"/>
                    </a:lnTo>
                    <a:lnTo>
                      <a:pt x="324" y="34"/>
                    </a:lnTo>
                    <a:lnTo>
                      <a:pt x="320" y="34"/>
                    </a:lnTo>
                    <a:lnTo>
                      <a:pt x="324" y="30"/>
                    </a:lnTo>
                    <a:lnTo>
                      <a:pt x="328" y="30"/>
                    </a:lnTo>
                    <a:lnTo>
                      <a:pt x="324" y="34"/>
                    </a:lnTo>
                    <a:lnTo>
                      <a:pt x="324" y="38"/>
                    </a:lnTo>
                    <a:lnTo>
                      <a:pt x="328" y="34"/>
                    </a:lnTo>
                    <a:lnTo>
                      <a:pt x="328" y="38"/>
                    </a:lnTo>
                    <a:lnTo>
                      <a:pt x="328" y="42"/>
                    </a:lnTo>
                    <a:lnTo>
                      <a:pt x="332" y="42"/>
                    </a:lnTo>
                    <a:lnTo>
                      <a:pt x="332" y="38"/>
                    </a:lnTo>
                    <a:lnTo>
                      <a:pt x="332" y="34"/>
                    </a:lnTo>
                    <a:lnTo>
                      <a:pt x="336" y="30"/>
                    </a:lnTo>
                    <a:lnTo>
                      <a:pt x="336" y="34"/>
                    </a:lnTo>
                    <a:lnTo>
                      <a:pt x="336" y="38"/>
                    </a:lnTo>
                    <a:lnTo>
                      <a:pt x="340" y="38"/>
                    </a:lnTo>
                    <a:lnTo>
                      <a:pt x="340" y="34"/>
                    </a:lnTo>
                    <a:lnTo>
                      <a:pt x="340" y="38"/>
                    </a:lnTo>
                    <a:lnTo>
                      <a:pt x="342" y="38"/>
                    </a:lnTo>
                    <a:lnTo>
                      <a:pt x="340" y="42"/>
                    </a:lnTo>
                    <a:lnTo>
                      <a:pt x="340" y="46"/>
                    </a:lnTo>
                    <a:lnTo>
                      <a:pt x="336" y="46"/>
                    </a:lnTo>
                    <a:lnTo>
                      <a:pt x="336" y="50"/>
                    </a:lnTo>
                    <a:lnTo>
                      <a:pt x="336" y="54"/>
                    </a:lnTo>
                    <a:lnTo>
                      <a:pt x="332" y="54"/>
                    </a:lnTo>
                    <a:lnTo>
                      <a:pt x="328" y="54"/>
                    </a:lnTo>
                    <a:lnTo>
                      <a:pt x="328" y="58"/>
                    </a:lnTo>
                    <a:lnTo>
                      <a:pt x="328" y="60"/>
                    </a:lnTo>
                    <a:lnTo>
                      <a:pt x="328" y="64"/>
                    </a:lnTo>
                    <a:lnTo>
                      <a:pt x="328" y="68"/>
                    </a:lnTo>
                    <a:lnTo>
                      <a:pt x="328" y="72"/>
                    </a:lnTo>
                    <a:lnTo>
                      <a:pt x="324" y="72"/>
                    </a:lnTo>
                    <a:lnTo>
                      <a:pt x="324" y="76"/>
                    </a:lnTo>
                    <a:lnTo>
                      <a:pt x="320" y="76"/>
                    </a:lnTo>
                    <a:lnTo>
                      <a:pt x="320" y="80"/>
                    </a:lnTo>
                    <a:lnTo>
                      <a:pt x="320" y="84"/>
                    </a:lnTo>
                    <a:lnTo>
                      <a:pt x="320" y="86"/>
                    </a:lnTo>
                    <a:lnTo>
                      <a:pt x="324" y="86"/>
                    </a:lnTo>
                    <a:lnTo>
                      <a:pt x="328" y="86"/>
                    </a:lnTo>
                    <a:lnTo>
                      <a:pt x="328" y="90"/>
                    </a:lnTo>
                    <a:lnTo>
                      <a:pt x="332" y="90"/>
                    </a:lnTo>
                    <a:lnTo>
                      <a:pt x="332" y="94"/>
                    </a:lnTo>
                    <a:lnTo>
                      <a:pt x="336" y="98"/>
                    </a:lnTo>
                    <a:lnTo>
                      <a:pt x="340" y="98"/>
                    </a:lnTo>
                    <a:lnTo>
                      <a:pt x="340" y="102"/>
                    </a:lnTo>
                    <a:lnTo>
                      <a:pt x="342" y="102"/>
                    </a:lnTo>
                    <a:lnTo>
                      <a:pt x="346" y="106"/>
                    </a:lnTo>
                    <a:lnTo>
                      <a:pt x="350" y="106"/>
                    </a:lnTo>
                    <a:lnTo>
                      <a:pt x="354" y="106"/>
                    </a:lnTo>
                    <a:lnTo>
                      <a:pt x="354" y="110"/>
                    </a:lnTo>
                    <a:lnTo>
                      <a:pt x="354" y="114"/>
                    </a:lnTo>
                    <a:lnTo>
                      <a:pt x="358" y="114"/>
                    </a:lnTo>
                    <a:lnTo>
                      <a:pt x="358" y="116"/>
                    </a:lnTo>
                    <a:lnTo>
                      <a:pt x="362" y="116"/>
                    </a:lnTo>
                    <a:lnTo>
                      <a:pt x="366" y="116"/>
                    </a:lnTo>
                    <a:lnTo>
                      <a:pt x="370" y="116"/>
                    </a:lnTo>
                    <a:lnTo>
                      <a:pt x="372" y="116"/>
                    </a:lnTo>
                    <a:lnTo>
                      <a:pt x="372" y="120"/>
                    </a:lnTo>
                    <a:lnTo>
                      <a:pt x="372" y="124"/>
                    </a:lnTo>
                    <a:lnTo>
                      <a:pt x="372" y="128"/>
                    </a:lnTo>
                    <a:lnTo>
                      <a:pt x="376" y="128"/>
                    </a:lnTo>
                    <a:lnTo>
                      <a:pt x="380" y="128"/>
                    </a:lnTo>
                    <a:lnTo>
                      <a:pt x="380" y="132"/>
                    </a:lnTo>
                    <a:lnTo>
                      <a:pt x="384" y="132"/>
                    </a:lnTo>
                    <a:lnTo>
                      <a:pt x="388" y="132"/>
                    </a:lnTo>
                    <a:lnTo>
                      <a:pt x="392" y="132"/>
                    </a:lnTo>
                    <a:lnTo>
                      <a:pt x="396" y="132"/>
                    </a:lnTo>
                    <a:lnTo>
                      <a:pt x="396" y="128"/>
                    </a:lnTo>
                    <a:lnTo>
                      <a:pt x="400" y="128"/>
                    </a:lnTo>
                    <a:lnTo>
                      <a:pt x="400" y="124"/>
                    </a:lnTo>
                    <a:lnTo>
                      <a:pt x="400" y="120"/>
                    </a:lnTo>
                    <a:lnTo>
                      <a:pt x="400" y="116"/>
                    </a:lnTo>
                    <a:lnTo>
                      <a:pt x="402" y="116"/>
                    </a:lnTo>
                    <a:lnTo>
                      <a:pt x="402" y="114"/>
                    </a:lnTo>
                    <a:lnTo>
                      <a:pt x="402" y="110"/>
                    </a:lnTo>
                    <a:lnTo>
                      <a:pt x="402" y="106"/>
                    </a:lnTo>
                    <a:lnTo>
                      <a:pt x="406" y="106"/>
                    </a:lnTo>
                    <a:lnTo>
                      <a:pt x="406" y="102"/>
                    </a:lnTo>
                    <a:lnTo>
                      <a:pt x="406" y="98"/>
                    </a:lnTo>
                    <a:lnTo>
                      <a:pt x="406" y="94"/>
                    </a:lnTo>
                    <a:lnTo>
                      <a:pt x="406" y="90"/>
                    </a:lnTo>
                    <a:lnTo>
                      <a:pt x="406" y="86"/>
                    </a:lnTo>
                    <a:lnTo>
                      <a:pt x="410" y="86"/>
                    </a:lnTo>
                    <a:lnTo>
                      <a:pt x="406" y="84"/>
                    </a:lnTo>
                    <a:lnTo>
                      <a:pt x="406" y="76"/>
                    </a:lnTo>
                    <a:lnTo>
                      <a:pt x="406" y="72"/>
                    </a:lnTo>
                    <a:lnTo>
                      <a:pt x="406" y="68"/>
                    </a:lnTo>
                    <a:lnTo>
                      <a:pt x="406" y="64"/>
                    </a:lnTo>
                    <a:lnTo>
                      <a:pt x="406" y="60"/>
                    </a:lnTo>
                    <a:lnTo>
                      <a:pt x="406" y="58"/>
                    </a:lnTo>
                    <a:lnTo>
                      <a:pt x="410" y="58"/>
                    </a:lnTo>
                    <a:lnTo>
                      <a:pt x="410" y="54"/>
                    </a:lnTo>
                    <a:lnTo>
                      <a:pt x="406" y="54"/>
                    </a:lnTo>
                    <a:lnTo>
                      <a:pt x="406" y="50"/>
                    </a:lnTo>
                    <a:lnTo>
                      <a:pt x="410" y="50"/>
                    </a:lnTo>
                    <a:lnTo>
                      <a:pt x="410" y="46"/>
                    </a:lnTo>
                    <a:lnTo>
                      <a:pt x="410" y="50"/>
                    </a:lnTo>
                    <a:lnTo>
                      <a:pt x="414" y="50"/>
                    </a:lnTo>
                    <a:lnTo>
                      <a:pt x="410" y="46"/>
                    </a:lnTo>
                    <a:lnTo>
                      <a:pt x="410" y="42"/>
                    </a:lnTo>
                    <a:lnTo>
                      <a:pt x="406" y="42"/>
                    </a:lnTo>
                    <a:lnTo>
                      <a:pt x="410" y="42"/>
                    </a:lnTo>
                    <a:lnTo>
                      <a:pt x="410" y="38"/>
                    </a:lnTo>
                    <a:lnTo>
                      <a:pt x="410" y="34"/>
                    </a:lnTo>
                    <a:lnTo>
                      <a:pt x="414" y="34"/>
                    </a:lnTo>
                    <a:lnTo>
                      <a:pt x="414" y="30"/>
                    </a:lnTo>
                    <a:lnTo>
                      <a:pt x="414" y="28"/>
                    </a:lnTo>
                    <a:lnTo>
                      <a:pt x="414" y="24"/>
                    </a:lnTo>
                    <a:lnTo>
                      <a:pt x="414" y="20"/>
                    </a:lnTo>
                    <a:lnTo>
                      <a:pt x="414" y="16"/>
                    </a:lnTo>
                    <a:lnTo>
                      <a:pt x="418" y="16"/>
                    </a:lnTo>
                    <a:lnTo>
                      <a:pt x="418" y="12"/>
                    </a:lnTo>
                    <a:lnTo>
                      <a:pt x="422" y="12"/>
                    </a:lnTo>
                    <a:lnTo>
                      <a:pt x="422" y="16"/>
                    </a:lnTo>
                    <a:lnTo>
                      <a:pt x="422" y="12"/>
                    </a:lnTo>
                    <a:lnTo>
                      <a:pt x="426" y="16"/>
                    </a:lnTo>
                    <a:lnTo>
                      <a:pt x="426" y="20"/>
                    </a:lnTo>
                    <a:lnTo>
                      <a:pt x="426" y="24"/>
                    </a:lnTo>
                    <a:lnTo>
                      <a:pt x="426" y="28"/>
                    </a:lnTo>
                    <a:lnTo>
                      <a:pt x="426" y="30"/>
                    </a:lnTo>
                    <a:lnTo>
                      <a:pt x="428" y="30"/>
                    </a:lnTo>
                    <a:lnTo>
                      <a:pt x="428" y="34"/>
                    </a:lnTo>
                    <a:lnTo>
                      <a:pt x="428" y="38"/>
                    </a:lnTo>
                    <a:lnTo>
                      <a:pt x="432" y="38"/>
                    </a:lnTo>
                    <a:lnTo>
                      <a:pt x="432" y="42"/>
                    </a:lnTo>
                    <a:lnTo>
                      <a:pt x="432" y="46"/>
                    </a:lnTo>
                    <a:lnTo>
                      <a:pt x="432" y="50"/>
                    </a:lnTo>
                    <a:lnTo>
                      <a:pt x="436" y="50"/>
                    </a:lnTo>
                    <a:lnTo>
                      <a:pt x="436" y="54"/>
                    </a:lnTo>
                    <a:lnTo>
                      <a:pt x="436" y="58"/>
                    </a:lnTo>
                    <a:lnTo>
                      <a:pt x="436" y="60"/>
                    </a:lnTo>
                    <a:lnTo>
                      <a:pt x="436" y="64"/>
                    </a:lnTo>
                    <a:lnTo>
                      <a:pt x="436" y="68"/>
                    </a:lnTo>
                    <a:lnTo>
                      <a:pt x="436" y="72"/>
                    </a:lnTo>
                    <a:lnTo>
                      <a:pt x="440" y="76"/>
                    </a:lnTo>
                    <a:lnTo>
                      <a:pt x="444" y="76"/>
                    </a:lnTo>
                    <a:lnTo>
                      <a:pt x="448" y="72"/>
                    </a:lnTo>
                    <a:lnTo>
                      <a:pt x="452" y="72"/>
                    </a:lnTo>
                    <a:lnTo>
                      <a:pt x="452" y="76"/>
                    </a:lnTo>
                    <a:lnTo>
                      <a:pt x="452" y="80"/>
                    </a:lnTo>
                    <a:lnTo>
                      <a:pt x="454" y="80"/>
                    </a:lnTo>
                    <a:lnTo>
                      <a:pt x="454" y="84"/>
                    </a:lnTo>
                    <a:lnTo>
                      <a:pt x="458" y="84"/>
                    </a:lnTo>
                    <a:lnTo>
                      <a:pt x="458" y="86"/>
                    </a:lnTo>
                    <a:lnTo>
                      <a:pt x="458" y="90"/>
                    </a:lnTo>
                    <a:lnTo>
                      <a:pt x="458" y="94"/>
                    </a:lnTo>
                    <a:lnTo>
                      <a:pt x="462" y="98"/>
                    </a:lnTo>
                    <a:lnTo>
                      <a:pt x="462" y="102"/>
                    </a:lnTo>
                    <a:lnTo>
                      <a:pt x="462" y="106"/>
                    </a:lnTo>
                    <a:lnTo>
                      <a:pt x="462" y="110"/>
                    </a:lnTo>
                    <a:lnTo>
                      <a:pt x="462" y="114"/>
                    </a:lnTo>
                    <a:lnTo>
                      <a:pt x="466" y="116"/>
                    </a:lnTo>
                    <a:lnTo>
                      <a:pt x="466" y="120"/>
                    </a:lnTo>
                    <a:lnTo>
                      <a:pt x="466" y="116"/>
                    </a:lnTo>
                    <a:lnTo>
                      <a:pt x="470" y="116"/>
                    </a:lnTo>
                    <a:lnTo>
                      <a:pt x="470" y="120"/>
                    </a:lnTo>
                    <a:lnTo>
                      <a:pt x="470" y="124"/>
                    </a:lnTo>
                    <a:lnTo>
                      <a:pt x="470" y="128"/>
                    </a:lnTo>
                    <a:lnTo>
                      <a:pt x="470" y="132"/>
                    </a:lnTo>
                    <a:lnTo>
                      <a:pt x="470" y="136"/>
                    </a:lnTo>
                    <a:lnTo>
                      <a:pt x="470" y="140"/>
                    </a:lnTo>
                    <a:lnTo>
                      <a:pt x="470" y="142"/>
                    </a:lnTo>
                    <a:lnTo>
                      <a:pt x="472" y="146"/>
                    </a:lnTo>
                    <a:lnTo>
                      <a:pt x="472" y="150"/>
                    </a:lnTo>
                    <a:lnTo>
                      <a:pt x="472" y="154"/>
                    </a:lnTo>
                    <a:lnTo>
                      <a:pt x="476" y="154"/>
                    </a:lnTo>
                    <a:lnTo>
                      <a:pt x="476" y="158"/>
                    </a:lnTo>
                    <a:lnTo>
                      <a:pt x="480" y="158"/>
                    </a:lnTo>
                    <a:lnTo>
                      <a:pt x="480" y="162"/>
                    </a:lnTo>
                    <a:lnTo>
                      <a:pt x="484" y="162"/>
                    </a:lnTo>
                    <a:lnTo>
                      <a:pt x="488" y="162"/>
                    </a:lnTo>
                    <a:lnTo>
                      <a:pt x="492" y="162"/>
                    </a:lnTo>
                    <a:lnTo>
                      <a:pt x="488" y="162"/>
                    </a:lnTo>
                    <a:lnTo>
                      <a:pt x="492" y="162"/>
                    </a:lnTo>
                    <a:lnTo>
                      <a:pt x="492" y="166"/>
                    </a:lnTo>
                    <a:lnTo>
                      <a:pt x="492" y="170"/>
                    </a:lnTo>
                    <a:lnTo>
                      <a:pt x="496" y="170"/>
                    </a:lnTo>
                    <a:lnTo>
                      <a:pt x="496" y="172"/>
                    </a:lnTo>
                    <a:lnTo>
                      <a:pt x="498" y="172"/>
                    </a:lnTo>
                    <a:lnTo>
                      <a:pt x="502" y="172"/>
                    </a:lnTo>
                    <a:lnTo>
                      <a:pt x="502" y="176"/>
                    </a:lnTo>
                    <a:lnTo>
                      <a:pt x="502" y="172"/>
                    </a:lnTo>
                    <a:lnTo>
                      <a:pt x="506" y="172"/>
                    </a:lnTo>
                    <a:lnTo>
                      <a:pt x="506" y="176"/>
                    </a:lnTo>
                    <a:lnTo>
                      <a:pt x="510" y="176"/>
                    </a:lnTo>
                    <a:lnTo>
                      <a:pt x="510" y="180"/>
                    </a:lnTo>
                    <a:lnTo>
                      <a:pt x="510" y="184"/>
                    </a:lnTo>
                    <a:lnTo>
                      <a:pt x="510" y="180"/>
                    </a:lnTo>
                    <a:lnTo>
                      <a:pt x="506" y="180"/>
                    </a:lnTo>
                    <a:lnTo>
                      <a:pt x="506" y="184"/>
                    </a:lnTo>
                    <a:lnTo>
                      <a:pt x="510" y="188"/>
                    </a:lnTo>
                    <a:lnTo>
                      <a:pt x="514" y="188"/>
                    </a:lnTo>
                    <a:lnTo>
                      <a:pt x="514" y="192"/>
                    </a:lnTo>
                    <a:lnTo>
                      <a:pt x="514" y="196"/>
                    </a:lnTo>
                    <a:lnTo>
                      <a:pt x="518" y="196"/>
                    </a:lnTo>
                    <a:lnTo>
                      <a:pt x="518" y="200"/>
                    </a:lnTo>
                    <a:lnTo>
                      <a:pt x="518" y="202"/>
                    </a:lnTo>
                    <a:lnTo>
                      <a:pt x="518" y="206"/>
                    </a:lnTo>
                    <a:lnTo>
                      <a:pt x="518" y="210"/>
                    </a:lnTo>
                    <a:lnTo>
                      <a:pt x="522" y="214"/>
                    </a:lnTo>
                    <a:lnTo>
                      <a:pt x="522" y="218"/>
                    </a:lnTo>
                    <a:lnTo>
                      <a:pt x="526" y="214"/>
                    </a:lnTo>
                    <a:lnTo>
                      <a:pt x="526" y="218"/>
                    </a:lnTo>
                    <a:lnTo>
                      <a:pt x="526" y="222"/>
                    </a:lnTo>
                    <a:lnTo>
                      <a:pt x="526" y="218"/>
                    </a:lnTo>
                    <a:lnTo>
                      <a:pt x="526" y="214"/>
                    </a:lnTo>
                    <a:lnTo>
                      <a:pt x="526" y="210"/>
                    </a:lnTo>
                    <a:lnTo>
                      <a:pt x="528" y="210"/>
                    </a:lnTo>
                    <a:lnTo>
                      <a:pt x="528" y="214"/>
                    </a:lnTo>
                    <a:lnTo>
                      <a:pt x="528" y="218"/>
                    </a:lnTo>
                    <a:lnTo>
                      <a:pt x="532" y="218"/>
                    </a:lnTo>
                    <a:lnTo>
                      <a:pt x="532" y="214"/>
                    </a:lnTo>
                    <a:lnTo>
                      <a:pt x="536" y="214"/>
                    </a:lnTo>
                    <a:lnTo>
                      <a:pt x="536" y="218"/>
                    </a:lnTo>
                    <a:lnTo>
                      <a:pt x="536" y="222"/>
                    </a:lnTo>
                    <a:lnTo>
                      <a:pt x="536" y="226"/>
                    </a:lnTo>
                    <a:lnTo>
                      <a:pt x="536" y="228"/>
                    </a:lnTo>
                    <a:lnTo>
                      <a:pt x="536" y="232"/>
                    </a:lnTo>
                    <a:lnTo>
                      <a:pt x="540" y="236"/>
                    </a:lnTo>
                    <a:lnTo>
                      <a:pt x="544" y="240"/>
                    </a:lnTo>
                    <a:lnTo>
                      <a:pt x="548" y="244"/>
                    </a:lnTo>
                    <a:lnTo>
                      <a:pt x="548" y="244"/>
                    </a:lnTo>
                    <a:lnTo>
                      <a:pt x="548" y="244"/>
                    </a:lnTo>
                    <a:close/>
                    <a:moveTo>
                      <a:pt x="168" y="94"/>
                    </a:moveTo>
                    <a:lnTo>
                      <a:pt x="164" y="90"/>
                    </a:lnTo>
                    <a:lnTo>
                      <a:pt x="168" y="90"/>
                    </a:lnTo>
                    <a:lnTo>
                      <a:pt x="168" y="94"/>
                    </a:lnTo>
                    <a:lnTo>
                      <a:pt x="168" y="94"/>
                    </a:lnTo>
                    <a:lnTo>
                      <a:pt x="168" y="94"/>
                    </a:lnTo>
                    <a:close/>
                    <a:moveTo>
                      <a:pt x="570" y="278"/>
                    </a:moveTo>
                    <a:lnTo>
                      <a:pt x="570" y="274"/>
                    </a:lnTo>
                    <a:lnTo>
                      <a:pt x="566" y="274"/>
                    </a:lnTo>
                    <a:lnTo>
                      <a:pt x="570" y="270"/>
                    </a:lnTo>
                    <a:lnTo>
                      <a:pt x="570" y="266"/>
                    </a:lnTo>
                    <a:lnTo>
                      <a:pt x="570" y="262"/>
                    </a:lnTo>
                    <a:lnTo>
                      <a:pt x="574" y="262"/>
                    </a:lnTo>
                    <a:lnTo>
                      <a:pt x="574" y="258"/>
                    </a:lnTo>
                    <a:lnTo>
                      <a:pt x="570" y="258"/>
                    </a:lnTo>
                    <a:lnTo>
                      <a:pt x="574" y="258"/>
                    </a:lnTo>
                    <a:lnTo>
                      <a:pt x="574" y="256"/>
                    </a:lnTo>
                    <a:lnTo>
                      <a:pt x="574" y="258"/>
                    </a:lnTo>
                    <a:lnTo>
                      <a:pt x="574" y="262"/>
                    </a:lnTo>
                    <a:lnTo>
                      <a:pt x="574" y="266"/>
                    </a:lnTo>
                    <a:lnTo>
                      <a:pt x="570" y="270"/>
                    </a:lnTo>
                    <a:lnTo>
                      <a:pt x="570" y="274"/>
                    </a:lnTo>
                    <a:lnTo>
                      <a:pt x="570" y="278"/>
                    </a:lnTo>
                    <a:lnTo>
                      <a:pt x="570" y="278"/>
                    </a:lnTo>
                    <a:lnTo>
                      <a:pt x="570" y="278"/>
                    </a:lnTo>
                    <a:close/>
                    <a:moveTo>
                      <a:pt x="498" y="546"/>
                    </a:moveTo>
                    <a:lnTo>
                      <a:pt x="498" y="542"/>
                    </a:lnTo>
                    <a:lnTo>
                      <a:pt x="496" y="538"/>
                    </a:lnTo>
                    <a:lnTo>
                      <a:pt x="496" y="534"/>
                    </a:lnTo>
                    <a:lnTo>
                      <a:pt x="498" y="534"/>
                    </a:lnTo>
                    <a:lnTo>
                      <a:pt x="498" y="538"/>
                    </a:lnTo>
                    <a:lnTo>
                      <a:pt x="502" y="538"/>
                    </a:lnTo>
                    <a:lnTo>
                      <a:pt x="502" y="542"/>
                    </a:lnTo>
                    <a:lnTo>
                      <a:pt x="502" y="546"/>
                    </a:lnTo>
                    <a:lnTo>
                      <a:pt x="498" y="546"/>
                    </a:lnTo>
                    <a:lnTo>
                      <a:pt x="498" y="546"/>
                    </a:lnTo>
                    <a:lnTo>
                      <a:pt x="498" y="546"/>
                    </a:lnTo>
                    <a:close/>
                    <a:moveTo>
                      <a:pt x="498" y="594"/>
                    </a:moveTo>
                    <a:lnTo>
                      <a:pt x="498" y="590"/>
                    </a:lnTo>
                    <a:lnTo>
                      <a:pt x="498" y="594"/>
                    </a:lnTo>
                    <a:lnTo>
                      <a:pt x="498" y="594"/>
                    </a:lnTo>
                    <a:lnTo>
                      <a:pt x="498" y="594"/>
                    </a:lnTo>
                    <a:close/>
                    <a:moveTo>
                      <a:pt x="376" y="124"/>
                    </a:moveTo>
                    <a:lnTo>
                      <a:pt x="376" y="120"/>
                    </a:lnTo>
                    <a:lnTo>
                      <a:pt x="380" y="120"/>
                    </a:lnTo>
                    <a:lnTo>
                      <a:pt x="376" y="120"/>
                    </a:lnTo>
                    <a:lnTo>
                      <a:pt x="376" y="124"/>
                    </a:lnTo>
                    <a:lnTo>
                      <a:pt x="376" y="124"/>
                    </a:lnTo>
                    <a:lnTo>
                      <a:pt x="376" y="124"/>
                    </a:lnTo>
                    <a:close/>
                    <a:moveTo>
                      <a:pt x="472" y="146"/>
                    </a:moveTo>
                    <a:lnTo>
                      <a:pt x="472" y="142"/>
                    </a:lnTo>
                    <a:lnTo>
                      <a:pt x="470" y="142"/>
                    </a:lnTo>
                    <a:lnTo>
                      <a:pt x="472" y="142"/>
                    </a:lnTo>
                    <a:lnTo>
                      <a:pt x="472" y="146"/>
                    </a:lnTo>
                    <a:lnTo>
                      <a:pt x="472" y="146"/>
                    </a:lnTo>
                    <a:lnTo>
                      <a:pt x="472" y="146"/>
                    </a:lnTo>
                    <a:close/>
                    <a:moveTo>
                      <a:pt x="38" y="188"/>
                    </a:moveTo>
                    <a:lnTo>
                      <a:pt x="38" y="184"/>
                    </a:lnTo>
                    <a:lnTo>
                      <a:pt x="38" y="188"/>
                    </a:lnTo>
                    <a:lnTo>
                      <a:pt x="38" y="188"/>
                    </a:lnTo>
                    <a:lnTo>
                      <a:pt x="38" y="188"/>
                    </a:lnTo>
                    <a:close/>
                    <a:moveTo>
                      <a:pt x="652" y="840"/>
                    </a:moveTo>
                    <a:lnTo>
                      <a:pt x="652" y="836"/>
                    </a:lnTo>
                    <a:lnTo>
                      <a:pt x="652" y="840"/>
                    </a:lnTo>
                    <a:lnTo>
                      <a:pt x="652" y="840"/>
                    </a:lnTo>
                    <a:lnTo>
                      <a:pt x="652" y="840"/>
                    </a:lnTo>
                    <a:close/>
                    <a:moveTo>
                      <a:pt x="418" y="4"/>
                    </a:moveTo>
                    <a:lnTo>
                      <a:pt x="418" y="0"/>
                    </a:lnTo>
                    <a:lnTo>
                      <a:pt x="418" y="4"/>
                    </a:lnTo>
                    <a:lnTo>
                      <a:pt x="418" y="4"/>
                    </a:lnTo>
                    <a:lnTo>
                      <a:pt x="418" y="4"/>
                    </a:lnTo>
                    <a:close/>
                    <a:moveTo>
                      <a:pt x="418" y="12"/>
                    </a:moveTo>
                    <a:lnTo>
                      <a:pt x="414" y="12"/>
                    </a:lnTo>
                    <a:lnTo>
                      <a:pt x="414" y="8"/>
                    </a:lnTo>
                    <a:lnTo>
                      <a:pt x="418" y="8"/>
                    </a:lnTo>
                    <a:lnTo>
                      <a:pt x="418" y="12"/>
                    </a:lnTo>
                    <a:lnTo>
                      <a:pt x="418" y="12"/>
                    </a:lnTo>
                    <a:lnTo>
                      <a:pt x="418" y="12"/>
                    </a:lnTo>
                    <a:close/>
                    <a:moveTo>
                      <a:pt x="336" y="24"/>
                    </a:moveTo>
                    <a:lnTo>
                      <a:pt x="340" y="20"/>
                    </a:lnTo>
                    <a:lnTo>
                      <a:pt x="340" y="16"/>
                    </a:lnTo>
                    <a:lnTo>
                      <a:pt x="340" y="20"/>
                    </a:lnTo>
                    <a:lnTo>
                      <a:pt x="336" y="24"/>
                    </a:lnTo>
                    <a:lnTo>
                      <a:pt x="336" y="24"/>
                    </a:lnTo>
                    <a:lnTo>
                      <a:pt x="336" y="24"/>
                    </a:lnTo>
                    <a:close/>
                    <a:moveTo>
                      <a:pt x="280" y="24"/>
                    </a:moveTo>
                    <a:lnTo>
                      <a:pt x="280" y="20"/>
                    </a:lnTo>
                    <a:lnTo>
                      <a:pt x="280" y="16"/>
                    </a:lnTo>
                    <a:lnTo>
                      <a:pt x="280" y="20"/>
                    </a:lnTo>
                    <a:lnTo>
                      <a:pt x="280" y="24"/>
                    </a:lnTo>
                    <a:lnTo>
                      <a:pt x="280" y="24"/>
                    </a:lnTo>
                    <a:lnTo>
                      <a:pt x="280" y="24"/>
                    </a:lnTo>
                    <a:close/>
                    <a:moveTo>
                      <a:pt x="258" y="30"/>
                    </a:moveTo>
                    <a:lnTo>
                      <a:pt x="254" y="30"/>
                    </a:lnTo>
                    <a:lnTo>
                      <a:pt x="250" y="28"/>
                    </a:lnTo>
                    <a:lnTo>
                      <a:pt x="250" y="24"/>
                    </a:lnTo>
                    <a:lnTo>
                      <a:pt x="250" y="20"/>
                    </a:lnTo>
                    <a:lnTo>
                      <a:pt x="254" y="24"/>
                    </a:lnTo>
                    <a:lnTo>
                      <a:pt x="258" y="24"/>
                    </a:lnTo>
                    <a:lnTo>
                      <a:pt x="258" y="20"/>
                    </a:lnTo>
                    <a:lnTo>
                      <a:pt x="258" y="24"/>
                    </a:lnTo>
                    <a:lnTo>
                      <a:pt x="258" y="20"/>
                    </a:lnTo>
                    <a:lnTo>
                      <a:pt x="260" y="20"/>
                    </a:lnTo>
                    <a:lnTo>
                      <a:pt x="260" y="24"/>
                    </a:lnTo>
                    <a:lnTo>
                      <a:pt x="260" y="20"/>
                    </a:lnTo>
                    <a:lnTo>
                      <a:pt x="264" y="20"/>
                    </a:lnTo>
                    <a:lnTo>
                      <a:pt x="264" y="24"/>
                    </a:lnTo>
                    <a:lnTo>
                      <a:pt x="264" y="28"/>
                    </a:lnTo>
                    <a:lnTo>
                      <a:pt x="260" y="28"/>
                    </a:lnTo>
                    <a:lnTo>
                      <a:pt x="260" y="30"/>
                    </a:lnTo>
                    <a:lnTo>
                      <a:pt x="258" y="30"/>
                    </a:lnTo>
                    <a:lnTo>
                      <a:pt x="258" y="30"/>
                    </a:lnTo>
                    <a:lnTo>
                      <a:pt x="258" y="30"/>
                    </a:lnTo>
                    <a:close/>
                    <a:moveTo>
                      <a:pt x="250" y="30"/>
                    </a:moveTo>
                    <a:lnTo>
                      <a:pt x="246" y="30"/>
                    </a:lnTo>
                    <a:lnTo>
                      <a:pt x="242" y="30"/>
                    </a:lnTo>
                    <a:lnTo>
                      <a:pt x="246" y="28"/>
                    </a:lnTo>
                    <a:lnTo>
                      <a:pt x="246" y="24"/>
                    </a:lnTo>
                    <a:lnTo>
                      <a:pt x="250" y="24"/>
                    </a:lnTo>
                    <a:lnTo>
                      <a:pt x="250" y="28"/>
                    </a:lnTo>
                    <a:lnTo>
                      <a:pt x="254" y="28"/>
                    </a:lnTo>
                    <a:lnTo>
                      <a:pt x="254" y="30"/>
                    </a:lnTo>
                    <a:lnTo>
                      <a:pt x="250" y="30"/>
                    </a:lnTo>
                    <a:lnTo>
                      <a:pt x="250" y="30"/>
                    </a:lnTo>
                    <a:lnTo>
                      <a:pt x="250" y="30"/>
                    </a:lnTo>
                    <a:close/>
                    <a:moveTo>
                      <a:pt x="332" y="28"/>
                    </a:moveTo>
                    <a:lnTo>
                      <a:pt x="336" y="24"/>
                    </a:lnTo>
                    <a:lnTo>
                      <a:pt x="336" y="28"/>
                    </a:lnTo>
                    <a:lnTo>
                      <a:pt x="332" y="28"/>
                    </a:lnTo>
                    <a:lnTo>
                      <a:pt x="332" y="28"/>
                    </a:lnTo>
                    <a:lnTo>
                      <a:pt x="332" y="28"/>
                    </a:lnTo>
                    <a:close/>
                    <a:moveTo>
                      <a:pt x="342" y="72"/>
                    </a:moveTo>
                    <a:lnTo>
                      <a:pt x="340" y="72"/>
                    </a:lnTo>
                    <a:lnTo>
                      <a:pt x="336" y="72"/>
                    </a:lnTo>
                    <a:lnTo>
                      <a:pt x="336" y="68"/>
                    </a:lnTo>
                    <a:lnTo>
                      <a:pt x="336" y="64"/>
                    </a:lnTo>
                    <a:lnTo>
                      <a:pt x="340" y="60"/>
                    </a:lnTo>
                    <a:lnTo>
                      <a:pt x="340" y="64"/>
                    </a:lnTo>
                    <a:lnTo>
                      <a:pt x="342" y="64"/>
                    </a:lnTo>
                    <a:lnTo>
                      <a:pt x="340" y="64"/>
                    </a:lnTo>
                    <a:lnTo>
                      <a:pt x="340" y="68"/>
                    </a:lnTo>
                    <a:lnTo>
                      <a:pt x="340" y="72"/>
                    </a:lnTo>
                    <a:lnTo>
                      <a:pt x="342" y="72"/>
                    </a:lnTo>
                    <a:lnTo>
                      <a:pt x="342" y="72"/>
                    </a:lnTo>
                    <a:lnTo>
                      <a:pt x="342" y="72"/>
                    </a:lnTo>
                    <a:close/>
                    <a:moveTo>
                      <a:pt x="332" y="64"/>
                    </a:moveTo>
                    <a:lnTo>
                      <a:pt x="332" y="60"/>
                    </a:lnTo>
                    <a:lnTo>
                      <a:pt x="332" y="64"/>
                    </a:lnTo>
                    <a:lnTo>
                      <a:pt x="332" y="64"/>
                    </a:lnTo>
                    <a:lnTo>
                      <a:pt x="332" y="64"/>
                    </a:lnTo>
                    <a:close/>
                    <a:moveTo>
                      <a:pt x="174" y="80"/>
                    </a:moveTo>
                    <a:lnTo>
                      <a:pt x="174" y="76"/>
                    </a:lnTo>
                    <a:lnTo>
                      <a:pt x="174" y="80"/>
                    </a:lnTo>
                    <a:lnTo>
                      <a:pt x="174" y="80"/>
                    </a:lnTo>
                    <a:lnTo>
                      <a:pt x="174" y="80"/>
                    </a:lnTo>
                    <a:close/>
                    <a:moveTo>
                      <a:pt x="336" y="98"/>
                    </a:moveTo>
                    <a:lnTo>
                      <a:pt x="336" y="94"/>
                    </a:lnTo>
                    <a:lnTo>
                      <a:pt x="336" y="98"/>
                    </a:lnTo>
                    <a:lnTo>
                      <a:pt x="336" y="98"/>
                    </a:lnTo>
                    <a:lnTo>
                      <a:pt x="336" y="98"/>
                    </a:lnTo>
                    <a:close/>
                    <a:moveTo>
                      <a:pt x="342" y="98"/>
                    </a:moveTo>
                    <a:lnTo>
                      <a:pt x="342" y="94"/>
                    </a:lnTo>
                    <a:lnTo>
                      <a:pt x="342" y="98"/>
                    </a:lnTo>
                    <a:lnTo>
                      <a:pt x="342" y="98"/>
                    </a:lnTo>
                    <a:lnTo>
                      <a:pt x="342" y="98"/>
                    </a:lnTo>
                    <a:close/>
                    <a:moveTo>
                      <a:pt x="372" y="116"/>
                    </a:moveTo>
                    <a:lnTo>
                      <a:pt x="372" y="114"/>
                    </a:lnTo>
                    <a:lnTo>
                      <a:pt x="376" y="114"/>
                    </a:lnTo>
                    <a:lnTo>
                      <a:pt x="376" y="110"/>
                    </a:lnTo>
                    <a:lnTo>
                      <a:pt x="380" y="110"/>
                    </a:lnTo>
                    <a:lnTo>
                      <a:pt x="380" y="114"/>
                    </a:lnTo>
                    <a:lnTo>
                      <a:pt x="376" y="114"/>
                    </a:lnTo>
                    <a:lnTo>
                      <a:pt x="376" y="116"/>
                    </a:lnTo>
                    <a:lnTo>
                      <a:pt x="372" y="116"/>
                    </a:lnTo>
                    <a:lnTo>
                      <a:pt x="372" y="116"/>
                    </a:lnTo>
                    <a:lnTo>
                      <a:pt x="372" y="116"/>
                    </a:lnTo>
                    <a:close/>
                    <a:moveTo>
                      <a:pt x="544" y="240"/>
                    </a:moveTo>
                    <a:lnTo>
                      <a:pt x="544" y="236"/>
                    </a:lnTo>
                    <a:lnTo>
                      <a:pt x="540" y="236"/>
                    </a:lnTo>
                    <a:lnTo>
                      <a:pt x="540" y="232"/>
                    </a:lnTo>
                    <a:lnTo>
                      <a:pt x="544" y="236"/>
                    </a:lnTo>
                    <a:lnTo>
                      <a:pt x="544" y="240"/>
                    </a:lnTo>
                    <a:lnTo>
                      <a:pt x="544" y="240"/>
                    </a:lnTo>
                    <a:lnTo>
                      <a:pt x="544" y="240"/>
                    </a:lnTo>
                    <a:close/>
                    <a:moveTo>
                      <a:pt x="8" y="282"/>
                    </a:moveTo>
                    <a:lnTo>
                      <a:pt x="4" y="282"/>
                    </a:lnTo>
                    <a:lnTo>
                      <a:pt x="4" y="278"/>
                    </a:lnTo>
                    <a:lnTo>
                      <a:pt x="0" y="274"/>
                    </a:lnTo>
                    <a:lnTo>
                      <a:pt x="0" y="270"/>
                    </a:lnTo>
                    <a:lnTo>
                      <a:pt x="4" y="270"/>
                    </a:lnTo>
                    <a:lnTo>
                      <a:pt x="4" y="274"/>
                    </a:lnTo>
                    <a:lnTo>
                      <a:pt x="4" y="278"/>
                    </a:lnTo>
                    <a:lnTo>
                      <a:pt x="4" y="282"/>
                    </a:lnTo>
                    <a:lnTo>
                      <a:pt x="8" y="282"/>
                    </a:lnTo>
                    <a:lnTo>
                      <a:pt x="8" y="282"/>
                    </a:lnTo>
                    <a:lnTo>
                      <a:pt x="8" y="282"/>
                    </a:lnTo>
                    <a:close/>
                    <a:moveTo>
                      <a:pt x="574" y="302"/>
                    </a:moveTo>
                    <a:lnTo>
                      <a:pt x="574" y="300"/>
                    </a:lnTo>
                    <a:lnTo>
                      <a:pt x="574" y="302"/>
                    </a:lnTo>
                    <a:lnTo>
                      <a:pt x="574" y="302"/>
                    </a:lnTo>
                    <a:lnTo>
                      <a:pt x="574" y="302"/>
                    </a:lnTo>
                    <a:close/>
                    <a:moveTo>
                      <a:pt x="574" y="310"/>
                    </a:moveTo>
                    <a:lnTo>
                      <a:pt x="574" y="306"/>
                    </a:lnTo>
                    <a:lnTo>
                      <a:pt x="574" y="302"/>
                    </a:lnTo>
                    <a:lnTo>
                      <a:pt x="578" y="306"/>
                    </a:lnTo>
                    <a:lnTo>
                      <a:pt x="574" y="306"/>
                    </a:lnTo>
                    <a:lnTo>
                      <a:pt x="574" y="310"/>
                    </a:lnTo>
                    <a:lnTo>
                      <a:pt x="574" y="310"/>
                    </a:lnTo>
                    <a:lnTo>
                      <a:pt x="574" y="310"/>
                    </a:lnTo>
                    <a:close/>
                    <a:moveTo>
                      <a:pt x="354" y="460"/>
                    </a:moveTo>
                    <a:lnTo>
                      <a:pt x="358" y="460"/>
                    </a:lnTo>
                    <a:lnTo>
                      <a:pt x="358" y="464"/>
                    </a:lnTo>
                    <a:lnTo>
                      <a:pt x="354" y="460"/>
                    </a:lnTo>
                    <a:lnTo>
                      <a:pt x="350" y="464"/>
                    </a:lnTo>
                    <a:lnTo>
                      <a:pt x="346" y="464"/>
                    </a:lnTo>
                    <a:lnTo>
                      <a:pt x="342" y="464"/>
                    </a:lnTo>
                    <a:lnTo>
                      <a:pt x="340" y="464"/>
                    </a:lnTo>
                    <a:lnTo>
                      <a:pt x="336" y="464"/>
                    </a:lnTo>
                    <a:lnTo>
                      <a:pt x="336" y="460"/>
                    </a:lnTo>
                    <a:lnTo>
                      <a:pt x="342" y="456"/>
                    </a:lnTo>
                    <a:lnTo>
                      <a:pt x="346" y="456"/>
                    </a:lnTo>
                    <a:lnTo>
                      <a:pt x="350" y="456"/>
                    </a:lnTo>
                    <a:lnTo>
                      <a:pt x="350" y="460"/>
                    </a:lnTo>
                    <a:lnTo>
                      <a:pt x="354" y="460"/>
                    </a:lnTo>
                    <a:lnTo>
                      <a:pt x="354" y="460"/>
                    </a:lnTo>
                    <a:lnTo>
                      <a:pt x="354" y="460"/>
                    </a:lnTo>
                    <a:close/>
                    <a:moveTo>
                      <a:pt x="462" y="508"/>
                    </a:moveTo>
                    <a:lnTo>
                      <a:pt x="458" y="508"/>
                    </a:lnTo>
                    <a:lnTo>
                      <a:pt x="462" y="508"/>
                    </a:lnTo>
                    <a:lnTo>
                      <a:pt x="462" y="508"/>
                    </a:lnTo>
                    <a:lnTo>
                      <a:pt x="462" y="508"/>
                    </a:lnTo>
                    <a:close/>
                    <a:moveTo>
                      <a:pt x="462" y="512"/>
                    </a:moveTo>
                    <a:lnTo>
                      <a:pt x="458" y="512"/>
                    </a:lnTo>
                    <a:lnTo>
                      <a:pt x="462" y="512"/>
                    </a:lnTo>
                    <a:lnTo>
                      <a:pt x="462" y="512"/>
                    </a:lnTo>
                    <a:lnTo>
                      <a:pt x="462" y="512"/>
                    </a:lnTo>
                    <a:close/>
                    <a:moveTo>
                      <a:pt x="440" y="542"/>
                    </a:moveTo>
                    <a:lnTo>
                      <a:pt x="440" y="538"/>
                    </a:lnTo>
                    <a:lnTo>
                      <a:pt x="440" y="534"/>
                    </a:lnTo>
                    <a:lnTo>
                      <a:pt x="440" y="530"/>
                    </a:lnTo>
                    <a:lnTo>
                      <a:pt x="444" y="534"/>
                    </a:lnTo>
                    <a:lnTo>
                      <a:pt x="444" y="538"/>
                    </a:lnTo>
                    <a:lnTo>
                      <a:pt x="444" y="542"/>
                    </a:lnTo>
                    <a:lnTo>
                      <a:pt x="440" y="542"/>
                    </a:lnTo>
                    <a:lnTo>
                      <a:pt x="440" y="542"/>
                    </a:lnTo>
                    <a:lnTo>
                      <a:pt x="440" y="542"/>
                    </a:lnTo>
                    <a:close/>
                    <a:moveTo>
                      <a:pt x="502" y="550"/>
                    </a:moveTo>
                    <a:lnTo>
                      <a:pt x="498" y="550"/>
                    </a:lnTo>
                    <a:lnTo>
                      <a:pt x="498" y="546"/>
                    </a:lnTo>
                    <a:lnTo>
                      <a:pt x="502" y="546"/>
                    </a:lnTo>
                    <a:lnTo>
                      <a:pt x="502" y="550"/>
                    </a:lnTo>
                    <a:lnTo>
                      <a:pt x="502" y="550"/>
                    </a:lnTo>
                    <a:lnTo>
                      <a:pt x="502" y="550"/>
                    </a:lnTo>
                    <a:close/>
                    <a:moveTo>
                      <a:pt x="484" y="612"/>
                    </a:moveTo>
                    <a:lnTo>
                      <a:pt x="480" y="612"/>
                    </a:lnTo>
                    <a:lnTo>
                      <a:pt x="480" y="610"/>
                    </a:lnTo>
                    <a:lnTo>
                      <a:pt x="476" y="610"/>
                    </a:lnTo>
                    <a:lnTo>
                      <a:pt x="472" y="610"/>
                    </a:lnTo>
                    <a:lnTo>
                      <a:pt x="470" y="610"/>
                    </a:lnTo>
                    <a:lnTo>
                      <a:pt x="470" y="606"/>
                    </a:lnTo>
                    <a:lnTo>
                      <a:pt x="472" y="606"/>
                    </a:lnTo>
                    <a:lnTo>
                      <a:pt x="470" y="606"/>
                    </a:lnTo>
                    <a:lnTo>
                      <a:pt x="466" y="606"/>
                    </a:lnTo>
                    <a:lnTo>
                      <a:pt x="466" y="602"/>
                    </a:lnTo>
                    <a:lnTo>
                      <a:pt x="466" y="598"/>
                    </a:lnTo>
                    <a:lnTo>
                      <a:pt x="462" y="598"/>
                    </a:lnTo>
                    <a:lnTo>
                      <a:pt x="462" y="594"/>
                    </a:lnTo>
                    <a:lnTo>
                      <a:pt x="462" y="590"/>
                    </a:lnTo>
                    <a:lnTo>
                      <a:pt x="458" y="590"/>
                    </a:lnTo>
                    <a:lnTo>
                      <a:pt x="458" y="586"/>
                    </a:lnTo>
                    <a:lnTo>
                      <a:pt x="458" y="584"/>
                    </a:lnTo>
                    <a:lnTo>
                      <a:pt x="458" y="586"/>
                    </a:lnTo>
                    <a:lnTo>
                      <a:pt x="462" y="586"/>
                    </a:lnTo>
                    <a:lnTo>
                      <a:pt x="462" y="590"/>
                    </a:lnTo>
                    <a:lnTo>
                      <a:pt x="462" y="586"/>
                    </a:lnTo>
                    <a:lnTo>
                      <a:pt x="458" y="584"/>
                    </a:lnTo>
                    <a:lnTo>
                      <a:pt x="458" y="580"/>
                    </a:lnTo>
                    <a:lnTo>
                      <a:pt x="454" y="576"/>
                    </a:lnTo>
                    <a:lnTo>
                      <a:pt x="454" y="572"/>
                    </a:lnTo>
                    <a:lnTo>
                      <a:pt x="452" y="568"/>
                    </a:lnTo>
                    <a:lnTo>
                      <a:pt x="452" y="564"/>
                    </a:lnTo>
                    <a:lnTo>
                      <a:pt x="452" y="560"/>
                    </a:lnTo>
                    <a:lnTo>
                      <a:pt x="452" y="556"/>
                    </a:lnTo>
                    <a:lnTo>
                      <a:pt x="452" y="554"/>
                    </a:lnTo>
                    <a:lnTo>
                      <a:pt x="454" y="554"/>
                    </a:lnTo>
                    <a:lnTo>
                      <a:pt x="454" y="556"/>
                    </a:lnTo>
                    <a:lnTo>
                      <a:pt x="458" y="556"/>
                    </a:lnTo>
                    <a:lnTo>
                      <a:pt x="462" y="556"/>
                    </a:lnTo>
                    <a:lnTo>
                      <a:pt x="466" y="560"/>
                    </a:lnTo>
                    <a:lnTo>
                      <a:pt x="470" y="560"/>
                    </a:lnTo>
                    <a:lnTo>
                      <a:pt x="472" y="564"/>
                    </a:lnTo>
                    <a:lnTo>
                      <a:pt x="476" y="564"/>
                    </a:lnTo>
                    <a:lnTo>
                      <a:pt x="480" y="560"/>
                    </a:lnTo>
                    <a:lnTo>
                      <a:pt x="480" y="564"/>
                    </a:lnTo>
                    <a:lnTo>
                      <a:pt x="484" y="564"/>
                    </a:lnTo>
                    <a:lnTo>
                      <a:pt x="484" y="560"/>
                    </a:lnTo>
                    <a:lnTo>
                      <a:pt x="480" y="560"/>
                    </a:lnTo>
                    <a:lnTo>
                      <a:pt x="484" y="560"/>
                    </a:lnTo>
                    <a:lnTo>
                      <a:pt x="488" y="560"/>
                    </a:lnTo>
                    <a:lnTo>
                      <a:pt x="492" y="560"/>
                    </a:lnTo>
                    <a:lnTo>
                      <a:pt x="492" y="556"/>
                    </a:lnTo>
                    <a:lnTo>
                      <a:pt x="496" y="556"/>
                    </a:lnTo>
                    <a:lnTo>
                      <a:pt x="498" y="554"/>
                    </a:lnTo>
                    <a:lnTo>
                      <a:pt x="498" y="556"/>
                    </a:lnTo>
                    <a:lnTo>
                      <a:pt x="502" y="556"/>
                    </a:lnTo>
                    <a:lnTo>
                      <a:pt x="502" y="560"/>
                    </a:lnTo>
                    <a:lnTo>
                      <a:pt x="502" y="564"/>
                    </a:lnTo>
                    <a:lnTo>
                      <a:pt x="502" y="568"/>
                    </a:lnTo>
                    <a:lnTo>
                      <a:pt x="502" y="572"/>
                    </a:lnTo>
                    <a:lnTo>
                      <a:pt x="502" y="576"/>
                    </a:lnTo>
                    <a:lnTo>
                      <a:pt x="502" y="580"/>
                    </a:lnTo>
                    <a:lnTo>
                      <a:pt x="502" y="584"/>
                    </a:lnTo>
                    <a:lnTo>
                      <a:pt x="502" y="580"/>
                    </a:lnTo>
                    <a:lnTo>
                      <a:pt x="498" y="580"/>
                    </a:lnTo>
                    <a:lnTo>
                      <a:pt x="498" y="584"/>
                    </a:lnTo>
                    <a:lnTo>
                      <a:pt x="498" y="590"/>
                    </a:lnTo>
                    <a:lnTo>
                      <a:pt x="496" y="590"/>
                    </a:lnTo>
                    <a:lnTo>
                      <a:pt x="496" y="594"/>
                    </a:lnTo>
                    <a:lnTo>
                      <a:pt x="496" y="598"/>
                    </a:lnTo>
                    <a:lnTo>
                      <a:pt x="496" y="594"/>
                    </a:lnTo>
                    <a:lnTo>
                      <a:pt x="498" y="598"/>
                    </a:lnTo>
                    <a:lnTo>
                      <a:pt x="496" y="602"/>
                    </a:lnTo>
                    <a:lnTo>
                      <a:pt x="498" y="602"/>
                    </a:lnTo>
                    <a:lnTo>
                      <a:pt x="496" y="602"/>
                    </a:lnTo>
                    <a:lnTo>
                      <a:pt x="496" y="606"/>
                    </a:lnTo>
                    <a:lnTo>
                      <a:pt x="492" y="602"/>
                    </a:lnTo>
                    <a:lnTo>
                      <a:pt x="492" y="598"/>
                    </a:lnTo>
                    <a:lnTo>
                      <a:pt x="496" y="598"/>
                    </a:lnTo>
                    <a:lnTo>
                      <a:pt x="496" y="602"/>
                    </a:lnTo>
                    <a:lnTo>
                      <a:pt x="496" y="598"/>
                    </a:lnTo>
                    <a:lnTo>
                      <a:pt x="492" y="594"/>
                    </a:lnTo>
                    <a:lnTo>
                      <a:pt x="492" y="598"/>
                    </a:lnTo>
                    <a:lnTo>
                      <a:pt x="488" y="598"/>
                    </a:lnTo>
                    <a:lnTo>
                      <a:pt x="488" y="594"/>
                    </a:lnTo>
                    <a:lnTo>
                      <a:pt x="488" y="598"/>
                    </a:lnTo>
                    <a:lnTo>
                      <a:pt x="488" y="602"/>
                    </a:lnTo>
                    <a:lnTo>
                      <a:pt x="488" y="606"/>
                    </a:lnTo>
                    <a:lnTo>
                      <a:pt x="484" y="606"/>
                    </a:lnTo>
                    <a:lnTo>
                      <a:pt x="484" y="602"/>
                    </a:lnTo>
                    <a:lnTo>
                      <a:pt x="484" y="606"/>
                    </a:lnTo>
                    <a:lnTo>
                      <a:pt x="484" y="610"/>
                    </a:lnTo>
                    <a:lnTo>
                      <a:pt x="484" y="612"/>
                    </a:lnTo>
                    <a:lnTo>
                      <a:pt x="484" y="612"/>
                    </a:lnTo>
                    <a:lnTo>
                      <a:pt x="484" y="612"/>
                    </a:lnTo>
                    <a:close/>
                    <a:moveTo>
                      <a:pt x="488" y="606"/>
                    </a:moveTo>
                    <a:lnTo>
                      <a:pt x="488" y="602"/>
                    </a:lnTo>
                    <a:lnTo>
                      <a:pt x="488" y="606"/>
                    </a:lnTo>
                    <a:lnTo>
                      <a:pt x="488" y="606"/>
                    </a:lnTo>
                    <a:lnTo>
                      <a:pt x="488" y="606"/>
                    </a:lnTo>
                    <a:close/>
                    <a:moveTo>
                      <a:pt x="488" y="610"/>
                    </a:moveTo>
                    <a:lnTo>
                      <a:pt x="484" y="610"/>
                    </a:lnTo>
                    <a:lnTo>
                      <a:pt x="488" y="606"/>
                    </a:lnTo>
                    <a:lnTo>
                      <a:pt x="488" y="610"/>
                    </a:lnTo>
                    <a:lnTo>
                      <a:pt x="488" y="610"/>
                    </a:lnTo>
                    <a:lnTo>
                      <a:pt x="488" y="6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4" name="Freeform 191">
                <a:extLst>
                  <a:ext uri="{FF2B5EF4-FFF2-40B4-BE49-F238E27FC236}">
                    <a16:creationId xmlns:a16="http://schemas.microsoft.com/office/drawing/2014/main" id="{78AF07DE-A9B8-44FB-8B5C-9035DAA0F7F9}"/>
                  </a:ext>
                </a:extLst>
              </p:cNvPr>
              <p:cNvSpPr>
                <a:spLocks noEditPoints="1"/>
              </p:cNvSpPr>
              <p:nvPr/>
            </p:nvSpPr>
            <p:spPr bwMode="auto">
              <a:xfrm>
                <a:off x="1660795" y="10548651"/>
                <a:ext cx="1059491" cy="1286027"/>
              </a:xfrm>
              <a:custGeom>
                <a:avLst/>
                <a:gdLst>
                  <a:gd name="T0" fmla="*/ 514 w 608"/>
                  <a:gd name="T1" fmla="*/ 444 h 738"/>
                  <a:gd name="T2" fmla="*/ 504 w 608"/>
                  <a:gd name="T3" fmla="*/ 366 h 738"/>
                  <a:gd name="T4" fmla="*/ 532 w 608"/>
                  <a:gd name="T5" fmla="*/ 280 h 738"/>
                  <a:gd name="T6" fmla="*/ 544 w 608"/>
                  <a:gd name="T7" fmla="*/ 180 h 738"/>
                  <a:gd name="T8" fmla="*/ 552 w 608"/>
                  <a:gd name="T9" fmla="*/ 94 h 738"/>
                  <a:gd name="T10" fmla="*/ 570 w 608"/>
                  <a:gd name="T11" fmla="*/ 16 h 738"/>
                  <a:gd name="T12" fmla="*/ 600 w 608"/>
                  <a:gd name="T13" fmla="*/ 98 h 738"/>
                  <a:gd name="T14" fmla="*/ 566 w 608"/>
                  <a:gd name="T15" fmla="*/ 190 h 738"/>
                  <a:gd name="T16" fmla="*/ 556 w 608"/>
                  <a:gd name="T17" fmla="*/ 284 h 738"/>
                  <a:gd name="T18" fmla="*/ 540 w 608"/>
                  <a:gd name="T19" fmla="*/ 374 h 738"/>
                  <a:gd name="T20" fmla="*/ 526 w 608"/>
                  <a:gd name="T21" fmla="*/ 460 h 738"/>
                  <a:gd name="T22" fmla="*/ 536 w 608"/>
                  <a:gd name="T23" fmla="*/ 516 h 738"/>
                  <a:gd name="T24" fmla="*/ 514 w 608"/>
                  <a:gd name="T25" fmla="*/ 596 h 738"/>
                  <a:gd name="T26" fmla="*/ 560 w 608"/>
                  <a:gd name="T27" fmla="*/ 656 h 738"/>
                  <a:gd name="T28" fmla="*/ 526 w 608"/>
                  <a:gd name="T29" fmla="*/ 686 h 738"/>
                  <a:gd name="T30" fmla="*/ 518 w 608"/>
                  <a:gd name="T31" fmla="*/ 682 h 738"/>
                  <a:gd name="T32" fmla="*/ 510 w 608"/>
                  <a:gd name="T33" fmla="*/ 668 h 738"/>
                  <a:gd name="T34" fmla="*/ 518 w 608"/>
                  <a:gd name="T35" fmla="*/ 656 h 738"/>
                  <a:gd name="T36" fmla="*/ 506 w 608"/>
                  <a:gd name="T37" fmla="*/ 652 h 738"/>
                  <a:gd name="T38" fmla="*/ 492 w 608"/>
                  <a:gd name="T39" fmla="*/ 620 h 738"/>
                  <a:gd name="T40" fmla="*/ 500 w 608"/>
                  <a:gd name="T41" fmla="*/ 600 h 738"/>
                  <a:gd name="T42" fmla="*/ 506 w 608"/>
                  <a:gd name="T43" fmla="*/ 570 h 738"/>
                  <a:gd name="T44" fmla="*/ 488 w 608"/>
                  <a:gd name="T45" fmla="*/ 542 h 738"/>
                  <a:gd name="T46" fmla="*/ 496 w 608"/>
                  <a:gd name="T47" fmla="*/ 538 h 738"/>
                  <a:gd name="T48" fmla="*/ 510 w 608"/>
                  <a:gd name="T49" fmla="*/ 516 h 738"/>
                  <a:gd name="T50" fmla="*/ 476 w 608"/>
                  <a:gd name="T51" fmla="*/ 590 h 738"/>
                  <a:gd name="T52" fmla="*/ 484 w 608"/>
                  <a:gd name="T53" fmla="*/ 534 h 738"/>
                  <a:gd name="T54" fmla="*/ 500 w 608"/>
                  <a:gd name="T55" fmla="*/ 642 h 738"/>
                  <a:gd name="T56" fmla="*/ 506 w 608"/>
                  <a:gd name="T57" fmla="*/ 470 h 738"/>
                  <a:gd name="T58" fmla="*/ 506 w 608"/>
                  <a:gd name="T59" fmla="*/ 470 h 738"/>
                  <a:gd name="T60" fmla="*/ 504 w 608"/>
                  <a:gd name="T61" fmla="*/ 494 h 738"/>
                  <a:gd name="T62" fmla="*/ 514 w 608"/>
                  <a:gd name="T63" fmla="*/ 508 h 738"/>
                  <a:gd name="T64" fmla="*/ 500 w 608"/>
                  <a:gd name="T65" fmla="*/ 504 h 738"/>
                  <a:gd name="T66" fmla="*/ 496 w 608"/>
                  <a:gd name="T67" fmla="*/ 512 h 738"/>
                  <a:gd name="T68" fmla="*/ 504 w 608"/>
                  <a:gd name="T69" fmla="*/ 520 h 738"/>
                  <a:gd name="T70" fmla="*/ 500 w 608"/>
                  <a:gd name="T71" fmla="*/ 526 h 738"/>
                  <a:gd name="T72" fmla="*/ 492 w 608"/>
                  <a:gd name="T73" fmla="*/ 556 h 738"/>
                  <a:gd name="T74" fmla="*/ 488 w 608"/>
                  <a:gd name="T75" fmla="*/ 574 h 738"/>
                  <a:gd name="T76" fmla="*/ 496 w 608"/>
                  <a:gd name="T77" fmla="*/ 574 h 738"/>
                  <a:gd name="T78" fmla="*/ 500 w 608"/>
                  <a:gd name="T79" fmla="*/ 578 h 738"/>
                  <a:gd name="T80" fmla="*/ 488 w 608"/>
                  <a:gd name="T81" fmla="*/ 604 h 738"/>
                  <a:gd name="T82" fmla="*/ 484 w 608"/>
                  <a:gd name="T83" fmla="*/ 590 h 738"/>
                  <a:gd name="T84" fmla="*/ 480 w 608"/>
                  <a:gd name="T85" fmla="*/ 608 h 738"/>
                  <a:gd name="T86" fmla="*/ 488 w 608"/>
                  <a:gd name="T87" fmla="*/ 624 h 738"/>
                  <a:gd name="T88" fmla="*/ 492 w 608"/>
                  <a:gd name="T89" fmla="*/ 630 h 738"/>
                  <a:gd name="T90" fmla="*/ 492 w 608"/>
                  <a:gd name="T91" fmla="*/ 642 h 738"/>
                  <a:gd name="T92" fmla="*/ 484 w 608"/>
                  <a:gd name="T93" fmla="*/ 656 h 738"/>
                  <a:gd name="T94" fmla="*/ 500 w 608"/>
                  <a:gd name="T95" fmla="*/ 650 h 738"/>
                  <a:gd name="T96" fmla="*/ 496 w 608"/>
                  <a:gd name="T97" fmla="*/ 664 h 738"/>
                  <a:gd name="T98" fmla="*/ 552 w 608"/>
                  <a:gd name="T99" fmla="*/ 712 h 738"/>
                  <a:gd name="T100" fmla="*/ 540 w 608"/>
                  <a:gd name="T101" fmla="*/ 706 h 738"/>
                  <a:gd name="T102" fmla="*/ 562 w 608"/>
                  <a:gd name="T103" fmla="*/ 702 h 738"/>
                  <a:gd name="T104" fmla="*/ 578 w 608"/>
                  <a:gd name="T105" fmla="*/ 686 h 738"/>
                  <a:gd name="T106" fmla="*/ 504 w 608"/>
                  <a:gd name="T107" fmla="*/ 676 h 738"/>
                  <a:gd name="T108" fmla="*/ 522 w 608"/>
                  <a:gd name="T109" fmla="*/ 690 h 738"/>
                  <a:gd name="T110" fmla="*/ 548 w 608"/>
                  <a:gd name="T111" fmla="*/ 690 h 738"/>
                  <a:gd name="T112" fmla="*/ 544 w 608"/>
                  <a:gd name="T113" fmla="*/ 706 h 738"/>
                  <a:gd name="T114" fmla="*/ 522 w 608"/>
                  <a:gd name="T115" fmla="*/ 706 h 738"/>
                  <a:gd name="T116" fmla="*/ 548 w 608"/>
                  <a:gd name="T117" fmla="*/ 724 h 738"/>
                  <a:gd name="T118" fmla="*/ 556 w 608"/>
                  <a:gd name="T119" fmla="*/ 720 h 738"/>
                  <a:gd name="T120" fmla="*/ 578 w 608"/>
                  <a:gd name="T121" fmla="*/ 716 h 738"/>
                  <a:gd name="T122" fmla="*/ 596 w 608"/>
                  <a:gd name="T123" fmla="*/ 7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738">
                    <a:moveTo>
                      <a:pt x="514" y="486"/>
                    </a:moveTo>
                    <a:lnTo>
                      <a:pt x="514" y="482"/>
                    </a:lnTo>
                    <a:lnTo>
                      <a:pt x="514" y="478"/>
                    </a:lnTo>
                    <a:lnTo>
                      <a:pt x="514" y="474"/>
                    </a:lnTo>
                    <a:lnTo>
                      <a:pt x="514" y="470"/>
                    </a:lnTo>
                    <a:lnTo>
                      <a:pt x="518" y="470"/>
                    </a:lnTo>
                    <a:lnTo>
                      <a:pt x="518" y="474"/>
                    </a:lnTo>
                    <a:lnTo>
                      <a:pt x="518" y="470"/>
                    </a:lnTo>
                    <a:lnTo>
                      <a:pt x="518" y="466"/>
                    </a:lnTo>
                    <a:lnTo>
                      <a:pt x="518" y="464"/>
                    </a:lnTo>
                    <a:lnTo>
                      <a:pt x="522" y="464"/>
                    </a:lnTo>
                    <a:lnTo>
                      <a:pt x="518" y="464"/>
                    </a:lnTo>
                    <a:lnTo>
                      <a:pt x="518" y="460"/>
                    </a:lnTo>
                    <a:lnTo>
                      <a:pt x="518" y="456"/>
                    </a:lnTo>
                    <a:lnTo>
                      <a:pt x="522" y="456"/>
                    </a:lnTo>
                    <a:lnTo>
                      <a:pt x="522" y="460"/>
                    </a:lnTo>
                    <a:lnTo>
                      <a:pt x="522" y="456"/>
                    </a:lnTo>
                    <a:lnTo>
                      <a:pt x="522" y="452"/>
                    </a:lnTo>
                    <a:lnTo>
                      <a:pt x="518" y="452"/>
                    </a:lnTo>
                    <a:lnTo>
                      <a:pt x="514" y="452"/>
                    </a:lnTo>
                    <a:lnTo>
                      <a:pt x="518" y="452"/>
                    </a:lnTo>
                    <a:lnTo>
                      <a:pt x="518" y="448"/>
                    </a:lnTo>
                    <a:lnTo>
                      <a:pt x="522" y="448"/>
                    </a:lnTo>
                    <a:lnTo>
                      <a:pt x="522" y="444"/>
                    </a:lnTo>
                    <a:lnTo>
                      <a:pt x="526" y="444"/>
                    </a:lnTo>
                    <a:lnTo>
                      <a:pt x="526" y="440"/>
                    </a:lnTo>
                    <a:lnTo>
                      <a:pt x="522" y="440"/>
                    </a:lnTo>
                    <a:lnTo>
                      <a:pt x="522" y="444"/>
                    </a:lnTo>
                    <a:lnTo>
                      <a:pt x="518" y="444"/>
                    </a:lnTo>
                    <a:lnTo>
                      <a:pt x="518" y="440"/>
                    </a:lnTo>
                    <a:lnTo>
                      <a:pt x="514" y="440"/>
                    </a:lnTo>
                    <a:lnTo>
                      <a:pt x="514" y="444"/>
                    </a:lnTo>
                    <a:lnTo>
                      <a:pt x="510" y="448"/>
                    </a:lnTo>
                    <a:lnTo>
                      <a:pt x="506" y="448"/>
                    </a:lnTo>
                    <a:lnTo>
                      <a:pt x="504" y="448"/>
                    </a:lnTo>
                    <a:lnTo>
                      <a:pt x="504" y="444"/>
                    </a:lnTo>
                    <a:lnTo>
                      <a:pt x="506" y="444"/>
                    </a:lnTo>
                    <a:lnTo>
                      <a:pt x="506" y="440"/>
                    </a:lnTo>
                    <a:lnTo>
                      <a:pt x="506" y="444"/>
                    </a:lnTo>
                    <a:lnTo>
                      <a:pt x="504" y="444"/>
                    </a:lnTo>
                    <a:lnTo>
                      <a:pt x="504" y="440"/>
                    </a:lnTo>
                    <a:lnTo>
                      <a:pt x="504" y="438"/>
                    </a:lnTo>
                    <a:lnTo>
                      <a:pt x="500" y="438"/>
                    </a:lnTo>
                    <a:lnTo>
                      <a:pt x="500" y="434"/>
                    </a:lnTo>
                    <a:lnTo>
                      <a:pt x="500" y="430"/>
                    </a:lnTo>
                    <a:lnTo>
                      <a:pt x="504" y="426"/>
                    </a:lnTo>
                    <a:lnTo>
                      <a:pt x="504" y="422"/>
                    </a:lnTo>
                    <a:lnTo>
                      <a:pt x="504" y="414"/>
                    </a:lnTo>
                    <a:lnTo>
                      <a:pt x="504" y="410"/>
                    </a:lnTo>
                    <a:lnTo>
                      <a:pt x="506" y="410"/>
                    </a:lnTo>
                    <a:lnTo>
                      <a:pt x="510" y="410"/>
                    </a:lnTo>
                    <a:lnTo>
                      <a:pt x="510" y="408"/>
                    </a:lnTo>
                    <a:lnTo>
                      <a:pt x="510" y="404"/>
                    </a:lnTo>
                    <a:lnTo>
                      <a:pt x="510" y="400"/>
                    </a:lnTo>
                    <a:lnTo>
                      <a:pt x="510" y="396"/>
                    </a:lnTo>
                    <a:lnTo>
                      <a:pt x="510" y="392"/>
                    </a:lnTo>
                    <a:lnTo>
                      <a:pt x="506" y="388"/>
                    </a:lnTo>
                    <a:lnTo>
                      <a:pt x="506" y="384"/>
                    </a:lnTo>
                    <a:lnTo>
                      <a:pt x="506" y="380"/>
                    </a:lnTo>
                    <a:lnTo>
                      <a:pt x="506" y="378"/>
                    </a:lnTo>
                    <a:lnTo>
                      <a:pt x="506" y="374"/>
                    </a:lnTo>
                    <a:lnTo>
                      <a:pt x="506" y="370"/>
                    </a:lnTo>
                    <a:lnTo>
                      <a:pt x="504" y="370"/>
                    </a:lnTo>
                    <a:lnTo>
                      <a:pt x="504" y="366"/>
                    </a:lnTo>
                    <a:lnTo>
                      <a:pt x="506" y="366"/>
                    </a:lnTo>
                    <a:lnTo>
                      <a:pt x="506" y="362"/>
                    </a:lnTo>
                    <a:lnTo>
                      <a:pt x="504" y="362"/>
                    </a:lnTo>
                    <a:lnTo>
                      <a:pt x="506" y="358"/>
                    </a:lnTo>
                    <a:lnTo>
                      <a:pt x="510" y="358"/>
                    </a:lnTo>
                    <a:lnTo>
                      <a:pt x="510" y="354"/>
                    </a:lnTo>
                    <a:lnTo>
                      <a:pt x="510" y="352"/>
                    </a:lnTo>
                    <a:lnTo>
                      <a:pt x="514" y="352"/>
                    </a:lnTo>
                    <a:lnTo>
                      <a:pt x="514" y="348"/>
                    </a:lnTo>
                    <a:lnTo>
                      <a:pt x="514" y="344"/>
                    </a:lnTo>
                    <a:lnTo>
                      <a:pt x="518" y="344"/>
                    </a:lnTo>
                    <a:lnTo>
                      <a:pt x="518" y="340"/>
                    </a:lnTo>
                    <a:lnTo>
                      <a:pt x="518" y="336"/>
                    </a:lnTo>
                    <a:lnTo>
                      <a:pt x="518" y="332"/>
                    </a:lnTo>
                    <a:lnTo>
                      <a:pt x="522" y="332"/>
                    </a:lnTo>
                    <a:lnTo>
                      <a:pt x="518" y="328"/>
                    </a:lnTo>
                    <a:lnTo>
                      <a:pt x="522" y="328"/>
                    </a:lnTo>
                    <a:lnTo>
                      <a:pt x="522" y="324"/>
                    </a:lnTo>
                    <a:lnTo>
                      <a:pt x="522" y="322"/>
                    </a:lnTo>
                    <a:lnTo>
                      <a:pt x="526" y="322"/>
                    </a:lnTo>
                    <a:lnTo>
                      <a:pt x="526" y="318"/>
                    </a:lnTo>
                    <a:lnTo>
                      <a:pt x="526" y="314"/>
                    </a:lnTo>
                    <a:lnTo>
                      <a:pt x="530" y="310"/>
                    </a:lnTo>
                    <a:lnTo>
                      <a:pt x="530" y="306"/>
                    </a:lnTo>
                    <a:lnTo>
                      <a:pt x="530" y="302"/>
                    </a:lnTo>
                    <a:lnTo>
                      <a:pt x="530" y="298"/>
                    </a:lnTo>
                    <a:lnTo>
                      <a:pt x="530" y="296"/>
                    </a:lnTo>
                    <a:lnTo>
                      <a:pt x="532" y="296"/>
                    </a:lnTo>
                    <a:lnTo>
                      <a:pt x="532" y="292"/>
                    </a:lnTo>
                    <a:lnTo>
                      <a:pt x="532" y="288"/>
                    </a:lnTo>
                    <a:lnTo>
                      <a:pt x="532" y="284"/>
                    </a:lnTo>
                    <a:lnTo>
                      <a:pt x="532" y="280"/>
                    </a:lnTo>
                    <a:lnTo>
                      <a:pt x="536" y="276"/>
                    </a:lnTo>
                    <a:lnTo>
                      <a:pt x="536" y="272"/>
                    </a:lnTo>
                    <a:lnTo>
                      <a:pt x="536" y="268"/>
                    </a:lnTo>
                    <a:lnTo>
                      <a:pt x="536" y="266"/>
                    </a:lnTo>
                    <a:lnTo>
                      <a:pt x="536" y="262"/>
                    </a:lnTo>
                    <a:lnTo>
                      <a:pt x="536" y="258"/>
                    </a:lnTo>
                    <a:lnTo>
                      <a:pt x="532" y="254"/>
                    </a:lnTo>
                    <a:lnTo>
                      <a:pt x="532" y="250"/>
                    </a:lnTo>
                    <a:lnTo>
                      <a:pt x="532" y="246"/>
                    </a:lnTo>
                    <a:lnTo>
                      <a:pt x="532" y="242"/>
                    </a:lnTo>
                    <a:lnTo>
                      <a:pt x="532" y="238"/>
                    </a:lnTo>
                    <a:lnTo>
                      <a:pt x="532" y="236"/>
                    </a:lnTo>
                    <a:lnTo>
                      <a:pt x="532" y="232"/>
                    </a:lnTo>
                    <a:lnTo>
                      <a:pt x="532" y="228"/>
                    </a:lnTo>
                    <a:lnTo>
                      <a:pt x="532" y="232"/>
                    </a:lnTo>
                    <a:lnTo>
                      <a:pt x="536" y="232"/>
                    </a:lnTo>
                    <a:lnTo>
                      <a:pt x="536" y="228"/>
                    </a:lnTo>
                    <a:lnTo>
                      <a:pt x="536" y="224"/>
                    </a:lnTo>
                    <a:lnTo>
                      <a:pt x="536" y="220"/>
                    </a:lnTo>
                    <a:lnTo>
                      <a:pt x="536" y="216"/>
                    </a:lnTo>
                    <a:lnTo>
                      <a:pt x="536" y="212"/>
                    </a:lnTo>
                    <a:lnTo>
                      <a:pt x="536" y="210"/>
                    </a:lnTo>
                    <a:lnTo>
                      <a:pt x="536" y="206"/>
                    </a:lnTo>
                    <a:lnTo>
                      <a:pt x="536" y="202"/>
                    </a:lnTo>
                    <a:lnTo>
                      <a:pt x="536" y="198"/>
                    </a:lnTo>
                    <a:lnTo>
                      <a:pt x="540" y="198"/>
                    </a:lnTo>
                    <a:lnTo>
                      <a:pt x="540" y="194"/>
                    </a:lnTo>
                    <a:lnTo>
                      <a:pt x="540" y="190"/>
                    </a:lnTo>
                    <a:lnTo>
                      <a:pt x="540" y="186"/>
                    </a:lnTo>
                    <a:lnTo>
                      <a:pt x="540" y="182"/>
                    </a:lnTo>
                    <a:lnTo>
                      <a:pt x="544" y="182"/>
                    </a:lnTo>
                    <a:lnTo>
                      <a:pt x="544" y="180"/>
                    </a:lnTo>
                    <a:lnTo>
                      <a:pt x="544" y="176"/>
                    </a:lnTo>
                    <a:lnTo>
                      <a:pt x="544" y="172"/>
                    </a:lnTo>
                    <a:lnTo>
                      <a:pt x="544" y="168"/>
                    </a:lnTo>
                    <a:lnTo>
                      <a:pt x="544" y="164"/>
                    </a:lnTo>
                    <a:lnTo>
                      <a:pt x="548" y="164"/>
                    </a:lnTo>
                    <a:lnTo>
                      <a:pt x="548" y="160"/>
                    </a:lnTo>
                    <a:lnTo>
                      <a:pt x="548" y="158"/>
                    </a:lnTo>
                    <a:lnTo>
                      <a:pt x="548" y="154"/>
                    </a:lnTo>
                    <a:lnTo>
                      <a:pt x="548" y="150"/>
                    </a:lnTo>
                    <a:lnTo>
                      <a:pt x="548" y="146"/>
                    </a:lnTo>
                    <a:lnTo>
                      <a:pt x="548" y="142"/>
                    </a:lnTo>
                    <a:lnTo>
                      <a:pt x="552" y="142"/>
                    </a:lnTo>
                    <a:lnTo>
                      <a:pt x="552" y="138"/>
                    </a:lnTo>
                    <a:lnTo>
                      <a:pt x="548" y="136"/>
                    </a:lnTo>
                    <a:lnTo>
                      <a:pt x="548" y="132"/>
                    </a:lnTo>
                    <a:lnTo>
                      <a:pt x="548" y="128"/>
                    </a:lnTo>
                    <a:lnTo>
                      <a:pt x="548" y="124"/>
                    </a:lnTo>
                    <a:lnTo>
                      <a:pt x="548" y="120"/>
                    </a:lnTo>
                    <a:lnTo>
                      <a:pt x="548" y="116"/>
                    </a:lnTo>
                    <a:lnTo>
                      <a:pt x="548" y="112"/>
                    </a:lnTo>
                    <a:lnTo>
                      <a:pt x="552" y="112"/>
                    </a:lnTo>
                    <a:lnTo>
                      <a:pt x="552" y="110"/>
                    </a:lnTo>
                    <a:lnTo>
                      <a:pt x="552" y="106"/>
                    </a:lnTo>
                    <a:lnTo>
                      <a:pt x="548" y="106"/>
                    </a:lnTo>
                    <a:lnTo>
                      <a:pt x="548" y="110"/>
                    </a:lnTo>
                    <a:lnTo>
                      <a:pt x="548" y="106"/>
                    </a:lnTo>
                    <a:lnTo>
                      <a:pt x="548" y="102"/>
                    </a:lnTo>
                    <a:lnTo>
                      <a:pt x="548" y="98"/>
                    </a:lnTo>
                    <a:lnTo>
                      <a:pt x="548" y="102"/>
                    </a:lnTo>
                    <a:lnTo>
                      <a:pt x="552" y="102"/>
                    </a:lnTo>
                    <a:lnTo>
                      <a:pt x="552" y="98"/>
                    </a:lnTo>
                    <a:lnTo>
                      <a:pt x="552" y="94"/>
                    </a:lnTo>
                    <a:lnTo>
                      <a:pt x="552" y="90"/>
                    </a:lnTo>
                    <a:lnTo>
                      <a:pt x="552" y="86"/>
                    </a:lnTo>
                    <a:lnTo>
                      <a:pt x="556" y="82"/>
                    </a:lnTo>
                    <a:lnTo>
                      <a:pt x="556" y="76"/>
                    </a:lnTo>
                    <a:lnTo>
                      <a:pt x="556" y="72"/>
                    </a:lnTo>
                    <a:lnTo>
                      <a:pt x="556" y="68"/>
                    </a:lnTo>
                    <a:lnTo>
                      <a:pt x="556" y="64"/>
                    </a:lnTo>
                    <a:lnTo>
                      <a:pt x="556" y="60"/>
                    </a:lnTo>
                    <a:lnTo>
                      <a:pt x="556" y="52"/>
                    </a:lnTo>
                    <a:lnTo>
                      <a:pt x="556" y="50"/>
                    </a:lnTo>
                    <a:lnTo>
                      <a:pt x="556" y="46"/>
                    </a:lnTo>
                    <a:lnTo>
                      <a:pt x="556" y="42"/>
                    </a:lnTo>
                    <a:lnTo>
                      <a:pt x="556" y="38"/>
                    </a:lnTo>
                    <a:lnTo>
                      <a:pt x="552" y="34"/>
                    </a:lnTo>
                    <a:lnTo>
                      <a:pt x="552" y="30"/>
                    </a:lnTo>
                    <a:lnTo>
                      <a:pt x="552" y="26"/>
                    </a:lnTo>
                    <a:lnTo>
                      <a:pt x="552" y="24"/>
                    </a:lnTo>
                    <a:lnTo>
                      <a:pt x="552" y="20"/>
                    </a:lnTo>
                    <a:lnTo>
                      <a:pt x="552" y="16"/>
                    </a:lnTo>
                    <a:lnTo>
                      <a:pt x="556" y="16"/>
                    </a:lnTo>
                    <a:lnTo>
                      <a:pt x="560" y="16"/>
                    </a:lnTo>
                    <a:lnTo>
                      <a:pt x="560" y="12"/>
                    </a:lnTo>
                    <a:lnTo>
                      <a:pt x="560" y="8"/>
                    </a:lnTo>
                    <a:lnTo>
                      <a:pt x="560" y="4"/>
                    </a:lnTo>
                    <a:lnTo>
                      <a:pt x="562" y="4"/>
                    </a:lnTo>
                    <a:lnTo>
                      <a:pt x="562" y="0"/>
                    </a:lnTo>
                    <a:lnTo>
                      <a:pt x="562" y="4"/>
                    </a:lnTo>
                    <a:lnTo>
                      <a:pt x="566" y="4"/>
                    </a:lnTo>
                    <a:lnTo>
                      <a:pt x="566" y="8"/>
                    </a:lnTo>
                    <a:lnTo>
                      <a:pt x="566" y="12"/>
                    </a:lnTo>
                    <a:lnTo>
                      <a:pt x="570" y="12"/>
                    </a:lnTo>
                    <a:lnTo>
                      <a:pt x="570" y="16"/>
                    </a:lnTo>
                    <a:lnTo>
                      <a:pt x="570" y="20"/>
                    </a:lnTo>
                    <a:lnTo>
                      <a:pt x="570" y="24"/>
                    </a:lnTo>
                    <a:lnTo>
                      <a:pt x="570" y="26"/>
                    </a:lnTo>
                    <a:lnTo>
                      <a:pt x="574" y="30"/>
                    </a:lnTo>
                    <a:lnTo>
                      <a:pt x="574" y="34"/>
                    </a:lnTo>
                    <a:lnTo>
                      <a:pt x="578" y="34"/>
                    </a:lnTo>
                    <a:lnTo>
                      <a:pt x="578" y="38"/>
                    </a:lnTo>
                    <a:lnTo>
                      <a:pt x="574" y="42"/>
                    </a:lnTo>
                    <a:lnTo>
                      <a:pt x="578" y="42"/>
                    </a:lnTo>
                    <a:lnTo>
                      <a:pt x="578" y="46"/>
                    </a:lnTo>
                    <a:lnTo>
                      <a:pt x="574" y="46"/>
                    </a:lnTo>
                    <a:lnTo>
                      <a:pt x="574" y="50"/>
                    </a:lnTo>
                    <a:lnTo>
                      <a:pt x="574" y="52"/>
                    </a:lnTo>
                    <a:lnTo>
                      <a:pt x="574" y="56"/>
                    </a:lnTo>
                    <a:lnTo>
                      <a:pt x="578" y="56"/>
                    </a:lnTo>
                    <a:lnTo>
                      <a:pt x="578" y="60"/>
                    </a:lnTo>
                    <a:lnTo>
                      <a:pt x="578" y="64"/>
                    </a:lnTo>
                    <a:lnTo>
                      <a:pt x="578" y="60"/>
                    </a:lnTo>
                    <a:lnTo>
                      <a:pt x="582" y="68"/>
                    </a:lnTo>
                    <a:lnTo>
                      <a:pt x="582" y="76"/>
                    </a:lnTo>
                    <a:lnTo>
                      <a:pt x="586" y="76"/>
                    </a:lnTo>
                    <a:lnTo>
                      <a:pt x="586" y="80"/>
                    </a:lnTo>
                    <a:lnTo>
                      <a:pt x="586" y="82"/>
                    </a:lnTo>
                    <a:lnTo>
                      <a:pt x="586" y="86"/>
                    </a:lnTo>
                    <a:lnTo>
                      <a:pt x="586" y="90"/>
                    </a:lnTo>
                    <a:lnTo>
                      <a:pt x="590" y="90"/>
                    </a:lnTo>
                    <a:lnTo>
                      <a:pt x="586" y="94"/>
                    </a:lnTo>
                    <a:lnTo>
                      <a:pt x="590" y="98"/>
                    </a:lnTo>
                    <a:lnTo>
                      <a:pt x="592" y="98"/>
                    </a:lnTo>
                    <a:lnTo>
                      <a:pt x="596" y="94"/>
                    </a:lnTo>
                    <a:lnTo>
                      <a:pt x="596" y="98"/>
                    </a:lnTo>
                    <a:lnTo>
                      <a:pt x="600" y="98"/>
                    </a:lnTo>
                    <a:lnTo>
                      <a:pt x="600" y="102"/>
                    </a:lnTo>
                    <a:lnTo>
                      <a:pt x="596" y="102"/>
                    </a:lnTo>
                    <a:lnTo>
                      <a:pt x="596" y="106"/>
                    </a:lnTo>
                    <a:lnTo>
                      <a:pt x="596" y="110"/>
                    </a:lnTo>
                    <a:lnTo>
                      <a:pt x="596" y="112"/>
                    </a:lnTo>
                    <a:lnTo>
                      <a:pt x="592" y="116"/>
                    </a:lnTo>
                    <a:lnTo>
                      <a:pt x="592" y="120"/>
                    </a:lnTo>
                    <a:lnTo>
                      <a:pt x="590" y="120"/>
                    </a:lnTo>
                    <a:lnTo>
                      <a:pt x="586" y="120"/>
                    </a:lnTo>
                    <a:lnTo>
                      <a:pt x="582" y="124"/>
                    </a:lnTo>
                    <a:lnTo>
                      <a:pt x="578" y="124"/>
                    </a:lnTo>
                    <a:lnTo>
                      <a:pt x="578" y="128"/>
                    </a:lnTo>
                    <a:lnTo>
                      <a:pt x="578" y="132"/>
                    </a:lnTo>
                    <a:lnTo>
                      <a:pt x="582" y="136"/>
                    </a:lnTo>
                    <a:lnTo>
                      <a:pt x="578" y="138"/>
                    </a:lnTo>
                    <a:lnTo>
                      <a:pt x="578" y="142"/>
                    </a:lnTo>
                    <a:lnTo>
                      <a:pt x="578" y="146"/>
                    </a:lnTo>
                    <a:lnTo>
                      <a:pt x="578" y="150"/>
                    </a:lnTo>
                    <a:lnTo>
                      <a:pt x="578" y="154"/>
                    </a:lnTo>
                    <a:lnTo>
                      <a:pt x="578" y="158"/>
                    </a:lnTo>
                    <a:lnTo>
                      <a:pt x="578" y="160"/>
                    </a:lnTo>
                    <a:lnTo>
                      <a:pt x="578" y="164"/>
                    </a:lnTo>
                    <a:lnTo>
                      <a:pt x="582" y="168"/>
                    </a:lnTo>
                    <a:lnTo>
                      <a:pt x="582" y="172"/>
                    </a:lnTo>
                    <a:lnTo>
                      <a:pt x="578" y="172"/>
                    </a:lnTo>
                    <a:lnTo>
                      <a:pt x="574" y="172"/>
                    </a:lnTo>
                    <a:lnTo>
                      <a:pt x="574" y="176"/>
                    </a:lnTo>
                    <a:lnTo>
                      <a:pt x="570" y="180"/>
                    </a:lnTo>
                    <a:lnTo>
                      <a:pt x="570" y="182"/>
                    </a:lnTo>
                    <a:lnTo>
                      <a:pt x="570" y="186"/>
                    </a:lnTo>
                    <a:lnTo>
                      <a:pt x="566" y="186"/>
                    </a:lnTo>
                    <a:lnTo>
                      <a:pt x="566" y="190"/>
                    </a:lnTo>
                    <a:lnTo>
                      <a:pt x="562" y="194"/>
                    </a:lnTo>
                    <a:lnTo>
                      <a:pt x="562" y="198"/>
                    </a:lnTo>
                    <a:lnTo>
                      <a:pt x="560" y="198"/>
                    </a:lnTo>
                    <a:lnTo>
                      <a:pt x="560" y="202"/>
                    </a:lnTo>
                    <a:lnTo>
                      <a:pt x="560" y="206"/>
                    </a:lnTo>
                    <a:lnTo>
                      <a:pt x="560" y="210"/>
                    </a:lnTo>
                    <a:lnTo>
                      <a:pt x="556" y="212"/>
                    </a:lnTo>
                    <a:lnTo>
                      <a:pt x="556" y="216"/>
                    </a:lnTo>
                    <a:lnTo>
                      <a:pt x="560" y="216"/>
                    </a:lnTo>
                    <a:lnTo>
                      <a:pt x="556" y="216"/>
                    </a:lnTo>
                    <a:lnTo>
                      <a:pt x="560" y="220"/>
                    </a:lnTo>
                    <a:lnTo>
                      <a:pt x="560" y="224"/>
                    </a:lnTo>
                    <a:lnTo>
                      <a:pt x="560" y="228"/>
                    </a:lnTo>
                    <a:lnTo>
                      <a:pt x="560" y="232"/>
                    </a:lnTo>
                    <a:lnTo>
                      <a:pt x="556" y="232"/>
                    </a:lnTo>
                    <a:lnTo>
                      <a:pt x="556" y="236"/>
                    </a:lnTo>
                    <a:lnTo>
                      <a:pt x="552" y="236"/>
                    </a:lnTo>
                    <a:lnTo>
                      <a:pt x="552" y="238"/>
                    </a:lnTo>
                    <a:lnTo>
                      <a:pt x="552" y="242"/>
                    </a:lnTo>
                    <a:lnTo>
                      <a:pt x="552" y="246"/>
                    </a:lnTo>
                    <a:lnTo>
                      <a:pt x="548" y="246"/>
                    </a:lnTo>
                    <a:lnTo>
                      <a:pt x="548" y="250"/>
                    </a:lnTo>
                    <a:lnTo>
                      <a:pt x="548" y="254"/>
                    </a:lnTo>
                    <a:lnTo>
                      <a:pt x="552" y="258"/>
                    </a:lnTo>
                    <a:lnTo>
                      <a:pt x="552" y="262"/>
                    </a:lnTo>
                    <a:lnTo>
                      <a:pt x="552" y="266"/>
                    </a:lnTo>
                    <a:lnTo>
                      <a:pt x="552" y="268"/>
                    </a:lnTo>
                    <a:lnTo>
                      <a:pt x="556" y="268"/>
                    </a:lnTo>
                    <a:lnTo>
                      <a:pt x="556" y="272"/>
                    </a:lnTo>
                    <a:lnTo>
                      <a:pt x="556" y="276"/>
                    </a:lnTo>
                    <a:lnTo>
                      <a:pt x="556" y="280"/>
                    </a:lnTo>
                    <a:lnTo>
                      <a:pt x="556" y="284"/>
                    </a:lnTo>
                    <a:lnTo>
                      <a:pt x="560" y="284"/>
                    </a:lnTo>
                    <a:lnTo>
                      <a:pt x="560" y="288"/>
                    </a:lnTo>
                    <a:lnTo>
                      <a:pt x="560" y="292"/>
                    </a:lnTo>
                    <a:lnTo>
                      <a:pt x="560" y="296"/>
                    </a:lnTo>
                    <a:lnTo>
                      <a:pt x="560" y="298"/>
                    </a:lnTo>
                    <a:lnTo>
                      <a:pt x="560" y="302"/>
                    </a:lnTo>
                    <a:lnTo>
                      <a:pt x="556" y="302"/>
                    </a:lnTo>
                    <a:lnTo>
                      <a:pt x="556" y="306"/>
                    </a:lnTo>
                    <a:lnTo>
                      <a:pt x="556" y="310"/>
                    </a:lnTo>
                    <a:lnTo>
                      <a:pt x="552" y="310"/>
                    </a:lnTo>
                    <a:lnTo>
                      <a:pt x="552" y="314"/>
                    </a:lnTo>
                    <a:lnTo>
                      <a:pt x="552" y="318"/>
                    </a:lnTo>
                    <a:lnTo>
                      <a:pt x="552" y="322"/>
                    </a:lnTo>
                    <a:lnTo>
                      <a:pt x="548" y="322"/>
                    </a:lnTo>
                    <a:lnTo>
                      <a:pt x="548" y="324"/>
                    </a:lnTo>
                    <a:lnTo>
                      <a:pt x="552" y="324"/>
                    </a:lnTo>
                    <a:lnTo>
                      <a:pt x="552" y="328"/>
                    </a:lnTo>
                    <a:lnTo>
                      <a:pt x="552" y="332"/>
                    </a:lnTo>
                    <a:lnTo>
                      <a:pt x="552" y="336"/>
                    </a:lnTo>
                    <a:lnTo>
                      <a:pt x="552" y="340"/>
                    </a:lnTo>
                    <a:lnTo>
                      <a:pt x="548" y="340"/>
                    </a:lnTo>
                    <a:lnTo>
                      <a:pt x="548" y="344"/>
                    </a:lnTo>
                    <a:lnTo>
                      <a:pt x="544" y="348"/>
                    </a:lnTo>
                    <a:lnTo>
                      <a:pt x="544" y="344"/>
                    </a:lnTo>
                    <a:lnTo>
                      <a:pt x="540" y="348"/>
                    </a:lnTo>
                    <a:lnTo>
                      <a:pt x="540" y="352"/>
                    </a:lnTo>
                    <a:lnTo>
                      <a:pt x="540" y="354"/>
                    </a:lnTo>
                    <a:lnTo>
                      <a:pt x="540" y="358"/>
                    </a:lnTo>
                    <a:lnTo>
                      <a:pt x="540" y="362"/>
                    </a:lnTo>
                    <a:lnTo>
                      <a:pt x="540" y="366"/>
                    </a:lnTo>
                    <a:lnTo>
                      <a:pt x="540" y="370"/>
                    </a:lnTo>
                    <a:lnTo>
                      <a:pt x="540" y="374"/>
                    </a:lnTo>
                    <a:lnTo>
                      <a:pt x="544" y="378"/>
                    </a:lnTo>
                    <a:lnTo>
                      <a:pt x="544" y="380"/>
                    </a:lnTo>
                    <a:lnTo>
                      <a:pt x="544" y="384"/>
                    </a:lnTo>
                    <a:lnTo>
                      <a:pt x="544" y="388"/>
                    </a:lnTo>
                    <a:lnTo>
                      <a:pt x="540" y="388"/>
                    </a:lnTo>
                    <a:lnTo>
                      <a:pt x="540" y="392"/>
                    </a:lnTo>
                    <a:lnTo>
                      <a:pt x="536" y="392"/>
                    </a:lnTo>
                    <a:lnTo>
                      <a:pt x="536" y="396"/>
                    </a:lnTo>
                    <a:lnTo>
                      <a:pt x="536" y="400"/>
                    </a:lnTo>
                    <a:lnTo>
                      <a:pt x="536" y="404"/>
                    </a:lnTo>
                    <a:lnTo>
                      <a:pt x="536" y="408"/>
                    </a:lnTo>
                    <a:lnTo>
                      <a:pt x="532" y="408"/>
                    </a:lnTo>
                    <a:lnTo>
                      <a:pt x="532" y="404"/>
                    </a:lnTo>
                    <a:lnTo>
                      <a:pt x="532" y="408"/>
                    </a:lnTo>
                    <a:lnTo>
                      <a:pt x="532" y="410"/>
                    </a:lnTo>
                    <a:lnTo>
                      <a:pt x="532" y="414"/>
                    </a:lnTo>
                    <a:lnTo>
                      <a:pt x="530" y="418"/>
                    </a:lnTo>
                    <a:lnTo>
                      <a:pt x="532" y="418"/>
                    </a:lnTo>
                    <a:lnTo>
                      <a:pt x="532" y="422"/>
                    </a:lnTo>
                    <a:lnTo>
                      <a:pt x="530" y="422"/>
                    </a:lnTo>
                    <a:lnTo>
                      <a:pt x="530" y="426"/>
                    </a:lnTo>
                    <a:lnTo>
                      <a:pt x="530" y="430"/>
                    </a:lnTo>
                    <a:lnTo>
                      <a:pt x="530" y="434"/>
                    </a:lnTo>
                    <a:lnTo>
                      <a:pt x="530" y="438"/>
                    </a:lnTo>
                    <a:lnTo>
                      <a:pt x="530" y="440"/>
                    </a:lnTo>
                    <a:lnTo>
                      <a:pt x="530" y="444"/>
                    </a:lnTo>
                    <a:lnTo>
                      <a:pt x="530" y="448"/>
                    </a:lnTo>
                    <a:lnTo>
                      <a:pt x="532" y="448"/>
                    </a:lnTo>
                    <a:lnTo>
                      <a:pt x="532" y="452"/>
                    </a:lnTo>
                    <a:lnTo>
                      <a:pt x="532" y="456"/>
                    </a:lnTo>
                    <a:lnTo>
                      <a:pt x="530" y="456"/>
                    </a:lnTo>
                    <a:lnTo>
                      <a:pt x="526" y="460"/>
                    </a:lnTo>
                    <a:lnTo>
                      <a:pt x="530" y="460"/>
                    </a:lnTo>
                    <a:lnTo>
                      <a:pt x="526" y="464"/>
                    </a:lnTo>
                    <a:lnTo>
                      <a:pt x="526" y="466"/>
                    </a:lnTo>
                    <a:lnTo>
                      <a:pt x="526" y="470"/>
                    </a:lnTo>
                    <a:lnTo>
                      <a:pt x="526" y="474"/>
                    </a:lnTo>
                    <a:lnTo>
                      <a:pt x="530" y="474"/>
                    </a:lnTo>
                    <a:lnTo>
                      <a:pt x="532" y="474"/>
                    </a:lnTo>
                    <a:lnTo>
                      <a:pt x="532" y="478"/>
                    </a:lnTo>
                    <a:lnTo>
                      <a:pt x="530" y="478"/>
                    </a:lnTo>
                    <a:lnTo>
                      <a:pt x="530" y="482"/>
                    </a:lnTo>
                    <a:lnTo>
                      <a:pt x="532" y="482"/>
                    </a:lnTo>
                    <a:lnTo>
                      <a:pt x="532" y="486"/>
                    </a:lnTo>
                    <a:lnTo>
                      <a:pt x="532" y="490"/>
                    </a:lnTo>
                    <a:lnTo>
                      <a:pt x="532" y="494"/>
                    </a:lnTo>
                    <a:lnTo>
                      <a:pt x="530" y="494"/>
                    </a:lnTo>
                    <a:lnTo>
                      <a:pt x="532" y="496"/>
                    </a:lnTo>
                    <a:lnTo>
                      <a:pt x="530" y="496"/>
                    </a:lnTo>
                    <a:lnTo>
                      <a:pt x="530" y="500"/>
                    </a:lnTo>
                    <a:lnTo>
                      <a:pt x="532" y="500"/>
                    </a:lnTo>
                    <a:lnTo>
                      <a:pt x="536" y="500"/>
                    </a:lnTo>
                    <a:lnTo>
                      <a:pt x="540" y="500"/>
                    </a:lnTo>
                    <a:lnTo>
                      <a:pt x="540" y="504"/>
                    </a:lnTo>
                    <a:lnTo>
                      <a:pt x="540" y="508"/>
                    </a:lnTo>
                    <a:lnTo>
                      <a:pt x="536" y="508"/>
                    </a:lnTo>
                    <a:lnTo>
                      <a:pt x="532" y="508"/>
                    </a:lnTo>
                    <a:lnTo>
                      <a:pt x="530" y="508"/>
                    </a:lnTo>
                    <a:lnTo>
                      <a:pt x="526" y="508"/>
                    </a:lnTo>
                    <a:lnTo>
                      <a:pt x="530" y="508"/>
                    </a:lnTo>
                    <a:lnTo>
                      <a:pt x="530" y="512"/>
                    </a:lnTo>
                    <a:lnTo>
                      <a:pt x="532" y="512"/>
                    </a:lnTo>
                    <a:lnTo>
                      <a:pt x="536" y="512"/>
                    </a:lnTo>
                    <a:lnTo>
                      <a:pt x="536" y="516"/>
                    </a:lnTo>
                    <a:lnTo>
                      <a:pt x="536" y="520"/>
                    </a:lnTo>
                    <a:lnTo>
                      <a:pt x="532" y="524"/>
                    </a:lnTo>
                    <a:lnTo>
                      <a:pt x="532" y="526"/>
                    </a:lnTo>
                    <a:lnTo>
                      <a:pt x="532" y="530"/>
                    </a:lnTo>
                    <a:lnTo>
                      <a:pt x="532" y="534"/>
                    </a:lnTo>
                    <a:lnTo>
                      <a:pt x="530" y="534"/>
                    </a:lnTo>
                    <a:lnTo>
                      <a:pt x="532" y="534"/>
                    </a:lnTo>
                    <a:lnTo>
                      <a:pt x="532" y="538"/>
                    </a:lnTo>
                    <a:lnTo>
                      <a:pt x="532" y="542"/>
                    </a:lnTo>
                    <a:lnTo>
                      <a:pt x="532" y="546"/>
                    </a:lnTo>
                    <a:lnTo>
                      <a:pt x="530" y="550"/>
                    </a:lnTo>
                    <a:lnTo>
                      <a:pt x="530" y="552"/>
                    </a:lnTo>
                    <a:lnTo>
                      <a:pt x="530" y="556"/>
                    </a:lnTo>
                    <a:lnTo>
                      <a:pt x="526" y="560"/>
                    </a:lnTo>
                    <a:lnTo>
                      <a:pt x="522" y="560"/>
                    </a:lnTo>
                    <a:lnTo>
                      <a:pt x="526" y="564"/>
                    </a:lnTo>
                    <a:lnTo>
                      <a:pt x="522" y="564"/>
                    </a:lnTo>
                    <a:lnTo>
                      <a:pt x="522" y="566"/>
                    </a:lnTo>
                    <a:lnTo>
                      <a:pt x="522" y="570"/>
                    </a:lnTo>
                    <a:lnTo>
                      <a:pt x="526" y="574"/>
                    </a:lnTo>
                    <a:lnTo>
                      <a:pt x="526" y="578"/>
                    </a:lnTo>
                    <a:lnTo>
                      <a:pt x="522" y="578"/>
                    </a:lnTo>
                    <a:lnTo>
                      <a:pt x="522" y="582"/>
                    </a:lnTo>
                    <a:lnTo>
                      <a:pt x="518" y="582"/>
                    </a:lnTo>
                    <a:lnTo>
                      <a:pt x="522" y="582"/>
                    </a:lnTo>
                    <a:lnTo>
                      <a:pt x="522" y="586"/>
                    </a:lnTo>
                    <a:lnTo>
                      <a:pt x="522" y="590"/>
                    </a:lnTo>
                    <a:lnTo>
                      <a:pt x="518" y="590"/>
                    </a:lnTo>
                    <a:lnTo>
                      <a:pt x="514" y="590"/>
                    </a:lnTo>
                    <a:lnTo>
                      <a:pt x="514" y="594"/>
                    </a:lnTo>
                    <a:lnTo>
                      <a:pt x="510" y="596"/>
                    </a:lnTo>
                    <a:lnTo>
                      <a:pt x="514" y="596"/>
                    </a:lnTo>
                    <a:lnTo>
                      <a:pt x="510" y="596"/>
                    </a:lnTo>
                    <a:lnTo>
                      <a:pt x="506" y="596"/>
                    </a:lnTo>
                    <a:lnTo>
                      <a:pt x="506" y="600"/>
                    </a:lnTo>
                    <a:lnTo>
                      <a:pt x="506" y="604"/>
                    </a:lnTo>
                    <a:lnTo>
                      <a:pt x="506" y="608"/>
                    </a:lnTo>
                    <a:lnTo>
                      <a:pt x="506" y="612"/>
                    </a:lnTo>
                    <a:lnTo>
                      <a:pt x="506" y="616"/>
                    </a:lnTo>
                    <a:lnTo>
                      <a:pt x="510" y="620"/>
                    </a:lnTo>
                    <a:lnTo>
                      <a:pt x="510" y="624"/>
                    </a:lnTo>
                    <a:lnTo>
                      <a:pt x="510" y="626"/>
                    </a:lnTo>
                    <a:lnTo>
                      <a:pt x="510" y="630"/>
                    </a:lnTo>
                    <a:lnTo>
                      <a:pt x="514" y="630"/>
                    </a:lnTo>
                    <a:lnTo>
                      <a:pt x="514" y="626"/>
                    </a:lnTo>
                    <a:lnTo>
                      <a:pt x="518" y="626"/>
                    </a:lnTo>
                    <a:lnTo>
                      <a:pt x="522" y="626"/>
                    </a:lnTo>
                    <a:lnTo>
                      <a:pt x="526" y="626"/>
                    </a:lnTo>
                    <a:lnTo>
                      <a:pt x="522" y="626"/>
                    </a:lnTo>
                    <a:lnTo>
                      <a:pt x="526" y="630"/>
                    </a:lnTo>
                    <a:lnTo>
                      <a:pt x="526" y="634"/>
                    </a:lnTo>
                    <a:lnTo>
                      <a:pt x="522" y="634"/>
                    </a:lnTo>
                    <a:lnTo>
                      <a:pt x="522" y="638"/>
                    </a:lnTo>
                    <a:lnTo>
                      <a:pt x="526" y="638"/>
                    </a:lnTo>
                    <a:lnTo>
                      <a:pt x="526" y="642"/>
                    </a:lnTo>
                    <a:lnTo>
                      <a:pt x="522" y="646"/>
                    </a:lnTo>
                    <a:lnTo>
                      <a:pt x="526" y="650"/>
                    </a:lnTo>
                    <a:lnTo>
                      <a:pt x="530" y="652"/>
                    </a:lnTo>
                    <a:lnTo>
                      <a:pt x="532" y="656"/>
                    </a:lnTo>
                    <a:lnTo>
                      <a:pt x="540" y="656"/>
                    </a:lnTo>
                    <a:lnTo>
                      <a:pt x="548" y="656"/>
                    </a:lnTo>
                    <a:lnTo>
                      <a:pt x="552" y="656"/>
                    </a:lnTo>
                    <a:lnTo>
                      <a:pt x="556" y="656"/>
                    </a:lnTo>
                    <a:lnTo>
                      <a:pt x="560" y="656"/>
                    </a:lnTo>
                    <a:lnTo>
                      <a:pt x="562" y="656"/>
                    </a:lnTo>
                    <a:lnTo>
                      <a:pt x="566" y="656"/>
                    </a:lnTo>
                    <a:lnTo>
                      <a:pt x="570" y="660"/>
                    </a:lnTo>
                    <a:lnTo>
                      <a:pt x="574" y="660"/>
                    </a:lnTo>
                    <a:lnTo>
                      <a:pt x="578" y="660"/>
                    </a:lnTo>
                    <a:lnTo>
                      <a:pt x="578" y="664"/>
                    </a:lnTo>
                    <a:lnTo>
                      <a:pt x="578" y="660"/>
                    </a:lnTo>
                    <a:lnTo>
                      <a:pt x="574" y="660"/>
                    </a:lnTo>
                    <a:lnTo>
                      <a:pt x="570" y="660"/>
                    </a:lnTo>
                    <a:lnTo>
                      <a:pt x="566" y="660"/>
                    </a:lnTo>
                    <a:lnTo>
                      <a:pt x="562" y="660"/>
                    </a:lnTo>
                    <a:lnTo>
                      <a:pt x="562" y="664"/>
                    </a:lnTo>
                    <a:lnTo>
                      <a:pt x="562" y="668"/>
                    </a:lnTo>
                    <a:lnTo>
                      <a:pt x="560" y="664"/>
                    </a:lnTo>
                    <a:lnTo>
                      <a:pt x="556" y="668"/>
                    </a:lnTo>
                    <a:lnTo>
                      <a:pt x="548" y="672"/>
                    </a:lnTo>
                    <a:lnTo>
                      <a:pt x="544" y="672"/>
                    </a:lnTo>
                    <a:lnTo>
                      <a:pt x="544" y="676"/>
                    </a:lnTo>
                    <a:lnTo>
                      <a:pt x="544" y="680"/>
                    </a:lnTo>
                    <a:lnTo>
                      <a:pt x="544" y="682"/>
                    </a:lnTo>
                    <a:lnTo>
                      <a:pt x="544" y="686"/>
                    </a:lnTo>
                    <a:lnTo>
                      <a:pt x="544" y="690"/>
                    </a:lnTo>
                    <a:lnTo>
                      <a:pt x="544" y="694"/>
                    </a:lnTo>
                    <a:lnTo>
                      <a:pt x="540" y="694"/>
                    </a:lnTo>
                    <a:lnTo>
                      <a:pt x="536" y="694"/>
                    </a:lnTo>
                    <a:lnTo>
                      <a:pt x="532" y="694"/>
                    </a:lnTo>
                    <a:lnTo>
                      <a:pt x="530" y="690"/>
                    </a:lnTo>
                    <a:lnTo>
                      <a:pt x="526" y="690"/>
                    </a:lnTo>
                    <a:lnTo>
                      <a:pt x="522" y="686"/>
                    </a:lnTo>
                    <a:lnTo>
                      <a:pt x="522" y="682"/>
                    </a:lnTo>
                    <a:lnTo>
                      <a:pt x="526" y="682"/>
                    </a:lnTo>
                    <a:lnTo>
                      <a:pt x="526" y="686"/>
                    </a:lnTo>
                    <a:lnTo>
                      <a:pt x="530" y="686"/>
                    </a:lnTo>
                    <a:lnTo>
                      <a:pt x="530" y="682"/>
                    </a:lnTo>
                    <a:lnTo>
                      <a:pt x="530" y="680"/>
                    </a:lnTo>
                    <a:lnTo>
                      <a:pt x="530" y="682"/>
                    </a:lnTo>
                    <a:lnTo>
                      <a:pt x="532" y="686"/>
                    </a:lnTo>
                    <a:lnTo>
                      <a:pt x="530" y="686"/>
                    </a:lnTo>
                    <a:lnTo>
                      <a:pt x="532" y="686"/>
                    </a:lnTo>
                    <a:lnTo>
                      <a:pt x="532" y="682"/>
                    </a:lnTo>
                    <a:lnTo>
                      <a:pt x="532" y="680"/>
                    </a:lnTo>
                    <a:lnTo>
                      <a:pt x="536" y="680"/>
                    </a:lnTo>
                    <a:lnTo>
                      <a:pt x="540" y="676"/>
                    </a:lnTo>
                    <a:lnTo>
                      <a:pt x="540" y="672"/>
                    </a:lnTo>
                    <a:lnTo>
                      <a:pt x="536" y="672"/>
                    </a:lnTo>
                    <a:lnTo>
                      <a:pt x="532" y="676"/>
                    </a:lnTo>
                    <a:lnTo>
                      <a:pt x="530" y="676"/>
                    </a:lnTo>
                    <a:lnTo>
                      <a:pt x="530" y="680"/>
                    </a:lnTo>
                    <a:lnTo>
                      <a:pt x="526" y="680"/>
                    </a:lnTo>
                    <a:lnTo>
                      <a:pt x="526" y="676"/>
                    </a:lnTo>
                    <a:lnTo>
                      <a:pt x="522" y="680"/>
                    </a:lnTo>
                    <a:lnTo>
                      <a:pt x="526" y="680"/>
                    </a:lnTo>
                    <a:lnTo>
                      <a:pt x="522" y="682"/>
                    </a:lnTo>
                    <a:lnTo>
                      <a:pt x="522" y="680"/>
                    </a:lnTo>
                    <a:lnTo>
                      <a:pt x="522" y="682"/>
                    </a:lnTo>
                    <a:lnTo>
                      <a:pt x="518" y="682"/>
                    </a:lnTo>
                    <a:lnTo>
                      <a:pt x="522" y="686"/>
                    </a:lnTo>
                    <a:lnTo>
                      <a:pt x="518" y="686"/>
                    </a:lnTo>
                    <a:lnTo>
                      <a:pt x="514" y="682"/>
                    </a:lnTo>
                    <a:lnTo>
                      <a:pt x="510" y="682"/>
                    </a:lnTo>
                    <a:lnTo>
                      <a:pt x="510" y="680"/>
                    </a:lnTo>
                    <a:lnTo>
                      <a:pt x="514" y="680"/>
                    </a:lnTo>
                    <a:lnTo>
                      <a:pt x="518" y="680"/>
                    </a:lnTo>
                    <a:lnTo>
                      <a:pt x="518" y="682"/>
                    </a:lnTo>
                    <a:lnTo>
                      <a:pt x="518" y="680"/>
                    </a:lnTo>
                    <a:lnTo>
                      <a:pt x="514" y="680"/>
                    </a:lnTo>
                    <a:lnTo>
                      <a:pt x="514" y="676"/>
                    </a:lnTo>
                    <a:lnTo>
                      <a:pt x="514" y="672"/>
                    </a:lnTo>
                    <a:lnTo>
                      <a:pt x="518" y="672"/>
                    </a:lnTo>
                    <a:lnTo>
                      <a:pt x="522" y="672"/>
                    </a:lnTo>
                    <a:lnTo>
                      <a:pt x="526" y="672"/>
                    </a:lnTo>
                    <a:lnTo>
                      <a:pt x="526" y="668"/>
                    </a:lnTo>
                    <a:lnTo>
                      <a:pt x="530" y="668"/>
                    </a:lnTo>
                    <a:lnTo>
                      <a:pt x="532" y="668"/>
                    </a:lnTo>
                    <a:lnTo>
                      <a:pt x="536" y="668"/>
                    </a:lnTo>
                    <a:lnTo>
                      <a:pt x="532" y="668"/>
                    </a:lnTo>
                    <a:lnTo>
                      <a:pt x="530" y="668"/>
                    </a:lnTo>
                    <a:lnTo>
                      <a:pt x="526" y="664"/>
                    </a:lnTo>
                    <a:lnTo>
                      <a:pt x="522" y="668"/>
                    </a:lnTo>
                    <a:lnTo>
                      <a:pt x="522" y="664"/>
                    </a:lnTo>
                    <a:lnTo>
                      <a:pt x="522" y="668"/>
                    </a:lnTo>
                    <a:lnTo>
                      <a:pt x="518" y="668"/>
                    </a:lnTo>
                    <a:lnTo>
                      <a:pt x="514" y="668"/>
                    </a:lnTo>
                    <a:lnTo>
                      <a:pt x="518" y="668"/>
                    </a:lnTo>
                    <a:lnTo>
                      <a:pt x="518" y="672"/>
                    </a:lnTo>
                    <a:lnTo>
                      <a:pt x="514" y="672"/>
                    </a:lnTo>
                    <a:lnTo>
                      <a:pt x="514" y="676"/>
                    </a:lnTo>
                    <a:lnTo>
                      <a:pt x="514" y="680"/>
                    </a:lnTo>
                    <a:lnTo>
                      <a:pt x="510" y="680"/>
                    </a:lnTo>
                    <a:lnTo>
                      <a:pt x="506" y="676"/>
                    </a:lnTo>
                    <a:lnTo>
                      <a:pt x="510" y="676"/>
                    </a:lnTo>
                    <a:lnTo>
                      <a:pt x="506" y="672"/>
                    </a:lnTo>
                    <a:lnTo>
                      <a:pt x="510" y="672"/>
                    </a:lnTo>
                    <a:lnTo>
                      <a:pt x="514" y="664"/>
                    </a:lnTo>
                    <a:lnTo>
                      <a:pt x="510" y="664"/>
                    </a:lnTo>
                    <a:lnTo>
                      <a:pt x="510" y="668"/>
                    </a:lnTo>
                    <a:lnTo>
                      <a:pt x="506" y="668"/>
                    </a:lnTo>
                    <a:lnTo>
                      <a:pt x="506" y="672"/>
                    </a:lnTo>
                    <a:lnTo>
                      <a:pt x="504" y="672"/>
                    </a:lnTo>
                    <a:lnTo>
                      <a:pt x="504" y="668"/>
                    </a:lnTo>
                    <a:lnTo>
                      <a:pt x="506" y="668"/>
                    </a:lnTo>
                    <a:lnTo>
                      <a:pt x="506" y="664"/>
                    </a:lnTo>
                    <a:lnTo>
                      <a:pt x="504" y="664"/>
                    </a:lnTo>
                    <a:lnTo>
                      <a:pt x="506" y="664"/>
                    </a:lnTo>
                    <a:lnTo>
                      <a:pt x="506" y="660"/>
                    </a:lnTo>
                    <a:lnTo>
                      <a:pt x="506" y="656"/>
                    </a:lnTo>
                    <a:lnTo>
                      <a:pt x="504" y="656"/>
                    </a:lnTo>
                    <a:lnTo>
                      <a:pt x="506" y="660"/>
                    </a:lnTo>
                    <a:lnTo>
                      <a:pt x="510" y="660"/>
                    </a:lnTo>
                    <a:lnTo>
                      <a:pt x="510" y="656"/>
                    </a:lnTo>
                    <a:lnTo>
                      <a:pt x="514" y="656"/>
                    </a:lnTo>
                    <a:lnTo>
                      <a:pt x="514" y="660"/>
                    </a:lnTo>
                    <a:lnTo>
                      <a:pt x="518" y="660"/>
                    </a:lnTo>
                    <a:lnTo>
                      <a:pt x="518" y="656"/>
                    </a:lnTo>
                    <a:lnTo>
                      <a:pt x="514" y="660"/>
                    </a:lnTo>
                    <a:lnTo>
                      <a:pt x="514" y="656"/>
                    </a:lnTo>
                    <a:lnTo>
                      <a:pt x="518" y="652"/>
                    </a:lnTo>
                    <a:lnTo>
                      <a:pt x="518" y="656"/>
                    </a:lnTo>
                    <a:lnTo>
                      <a:pt x="522" y="656"/>
                    </a:lnTo>
                    <a:lnTo>
                      <a:pt x="522" y="660"/>
                    </a:lnTo>
                    <a:lnTo>
                      <a:pt x="518" y="660"/>
                    </a:lnTo>
                    <a:lnTo>
                      <a:pt x="518" y="664"/>
                    </a:lnTo>
                    <a:lnTo>
                      <a:pt x="514" y="664"/>
                    </a:lnTo>
                    <a:lnTo>
                      <a:pt x="518" y="664"/>
                    </a:lnTo>
                    <a:lnTo>
                      <a:pt x="522" y="664"/>
                    </a:lnTo>
                    <a:lnTo>
                      <a:pt x="522" y="660"/>
                    </a:lnTo>
                    <a:lnTo>
                      <a:pt x="522" y="656"/>
                    </a:lnTo>
                    <a:lnTo>
                      <a:pt x="518" y="656"/>
                    </a:lnTo>
                    <a:lnTo>
                      <a:pt x="518" y="652"/>
                    </a:lnTo>
                    <a:lnTo>
                      <a:pt x="522" y="652"/>
                    </a:lnTo>
                    <a:lnTo>
                      <a:pt x="522" y="650"/>
                    </a:lnTo>
                    <a:lnTo>
                      <a:pt x="518" y="646"/>
                    </a:lnTo>
                    <a:lnTo>
                      <a:pt x="514" y="646"/>
                    </a:lnTo>
                    <a:lnTo>
                      <a:pt x="514" y="642"/>
                    </a:lnTo>
                    <a:lnTo>
                      <a:pt x="510" y="642"/>
                    </a:lnTo>
                    <a:lnTo>
                      <a:pt x="510" y="646"/>
                    </a:lnTo>
                    <a:lnTo>
                      <a:pt x="514" y="646"/>
                    </a:lnTo>
                    <a:lnTo>
                      <a:pt x="518" y="646"/>
                    </a:lnTo>
                    <a:lnTo>
                      <a:pt x="518" y="650"/>
                    </a:lnTo>
                    <a:lnTo>
                      <a:pt x="522" y="650"/>
                    </a:lnTo>
                    <a:lnTo>
                      <a:pt x="518" y="652"/>
                    </a:lnTo>
                    <a:lnTo>
                      <a:pt x="518" y="650"/>
                    </a:lnTo>
                    <a:lnTo>
                      <a:pt x="514" y="650"/>
                    </a:lnTo>
                    <a:lnTo>
                      <a:pt x="510" y="646"/>
                    </a:lnTo>
                    <a:lnTo>
                      <a:pt x="510" y="650"/>
                    </a:lnTo>
                    <a:lnTo>
                      <a:pt x="514" y="650"/>
                    </a:lnTo>
                    <a:lnTo>
                      <a:pt x="514" y="652"/>
                    </a:lnTo>
                    <a:lnTo>
                      <a:pt x="510" y="652"/>
                    </a:lnTo>
                    <a:lnTo>
                      <a:pt x="514" y="652"/>
                    </a:lnTo>
                    <a:lnTo>
                      <a:pt x="510" y="652"/>
                    </a:lnTo>
                    <a:lnTo>
                      <a:pt x="510" y="656"/>
                    </a:lnTo>
                    <a:lnTo>
                      <a:pt x="510" y="652"/>
                    </a:lnTo>
                    <a:lnTo>
                      <a:pt x="510" y="650"/>
                    </a:lnTo>
                    <a:lnTo>
                      <a:pt x="510" y="656"/>
                    </a:lnTo>
                    <a:lnTo>
                      <a:pt x="506" y="656"/>
                    </a:lnTo>
                    <a:lnTo>
                      <a:pt x="506" y="652"/>
                    </a:lnTo>
                    <a:lnTo>
                      <a:pt x="506" y="650"/>
                    </a:lnTo>
                    <a:lnTo>
                      <a:pt x="506" y="652"/>
                    </a:lnTo>
                    <a:lnTo>
                      <a:pt x="506" y="656"/>
                    </a:lnTo>
                    <a:lnTo>
                      <a:pt x="506" y="652"/>
                    </a:lnTo>
                    <a:lnTo>
                      <a:pt x="506" y="650"/>
                    </a:lnTo>
                    <a:lnTo>
                      <a:pt x="504" y="650"/>
                    </a:lnTo>
                    <a:lnTo>
                      <a:pt x="504" y="646"/>
                    </a:lnTo>
                    <a:lnTo>
                      <a:pt x="500" y="642"/>
                    </a:lnTo>
                    <a:lnTo>
                      <a:pt x="504" y="642"/>
                    </a:lnTo>
                    <a:lnTo>
                      <a:pt x="504" y="646"/>
                    </a:lnTo>
                    <a:lnTo>
                      <a:pt x="506" y="646"/>
                    </a:lnTo>
                    <a:lnTo>
                      <a:pt x="504" y="642"/>
                    </a:lnTo>
                    <a:lnTo>
                      <a:pt x="504" y="638"/>
                    </a:lnTo>
                    <a:lnTo>
                      <a:pt x="500" y="638"/>
                    </a:lnTo>
                    <a:lnTo>
                      <a:pt x="500" y="634"/>
                    </a:lnTo>
                    <a:lnTo>
                      <a:pt x="496" y="634"/>
                    </a:lnTo>
                    <a:lnTo>
                      <a:pt x="496" y="630"/>
                    </a:lnTo>
                    <a:lnTo>
                      <a:pt x="500" y="630"/>
                    </a:lnTo>
                    <a:lnTo>
                      <a:pt x="504" y="630"/>
                    </a:lnTo>
                    <a:lnTo>
                      <a:pt x="504" y="626"/>
                    </a:lnTo>
                    <a:lnTo>
                      <a:pt x="506" y="626"/>
                    </a:lnTo>
                    <a:lnTo>
                      <a:pt x="504" y="626"/>
                    </a:lnTo>
                    <a:lnTo>
                      <a:pt x="504" y="624"/>
                    </a:lnTo>
                    <a:lnTo>
                      <a:pt x="506" y="624"/>
                    </a:lnTo>
                    <a:lnTo>
                      <a:pt x="504" y="624"/>
                    </a:lnTo>
                    <a:lnTo>
                      <a:pt x="504" y="626"/>
                    </a:lnTo>
                    <a:lnTo>
                      <a:pt x="504" y="630"/>
                    </a:lnTo>
                    <a:lnTo>
                      <a:pt x="500" y="630"/>
                    </a:lnTo>
                    <a:lnTo>
                      <a:pt x="500" y="626"/>
                    </a:lnTo>
                    <a:lnTo>
                      <a:pt x="496" y="626"/>
                    </a:lnTo>
                    <a:lnTo>
                      <a:pt x="496" y="624"/>
                    </a:lnTo>
                    <a:lnTo>
                      <a:pt x="500" y="624"/>
                    </a:lnTo>
                    <a:lnTo>
                      <a:pt x="504" y="624"/>
                    </a:lnTo>
                    <a:lnTo>
                      <a:pt x="500" y="624"/>
                    </a:lnTo>
                    <a:lnTo>
                      <a:pt x="496" y="624"/>
                    </a:lnTo>
                    <a:lnTo>
                      <a:pt x="492" y="620"/>
                    </a:lnTo>
                    <a:lnTo>
                      <a:pt x="492" y="616"/>
                    </a:lnTo>
                    <a:lnTo>
                      <a:pt x="496" y="616"/>
                    </a:lnTo>
                    <a:lnTo>
                      <a:pt x="500" y="620"/>
                    </a:lnTo>
                    <a:lnTo>
                      <a:pt x="504" y="620"/>
                    </a:lnTo>
                    <a:lnTo>
                      <a:pt x="500" y="616"/>
                    </a:lnTo>
                    <a:lnTo>
                      <a:pt x="496" y="616"/>
                    </a:lnTo>
                    <a:lnTo>
                      <a:pt x="496" y="612"/>
                    </a:lnTo>
                    <a:lnTo>
                      <a:pt x="500" y="612"/>
                    </a:lnTo>
                    <a:lnTo>
                      <a:pt x="504" y="616"/>
                    </a:lnTo>
                    <a:lnTo>
                      <a:pt x="504" y="612"/>
                    </a:lnTo>
                    <a:lnTo>
                      <a:pt x="500" y="612"/>
                    </a:lnTo>
                    <a:lnTo>
                      <a:pt x="496" y="612"/>
                    </a:lnTo>
                    <a:lnTo>
                      <a:pt x="496" y="608"/>
                    </a:lnTo>
                    <a:lnTo>
                      <a:pt x="500" y="608"/>
                    </a:lnTo>
                    <a:lnTo>
                      <a:pt x="496" y="608"/>
                    </a:lnTo>
                    <a:lnTo>
                      <a:pt x="496" y="604"/>
                    </a:lnTo>
                    <a:lnTo>
                      <a:pt x="500" y="604"/>
                    </a:lnTo>
                    <a:lnTo>
                      <a:pt x="504" y="604"/>
                    </a:lnTo>
                    <a:lnTo>
                      <a:pt x="504" y="608"/>
                    </a:lnTo>
                    <a:lnTo>
                      <a:pt x="504" y="604"/>
                    </a:lnTo>
                    <a:lnTo>
                      <a:pt x="500" y="604"/>
                    </a:lnTo>
                    <a:lnTo>
                      <a:pt x="500" y="600"/>
                    </a:lnTo>
                    <a:lnTo>
                      <a:pt x="500" y="596"/>
                    </a:lnTo>
                    <a:lnTo>
                      <a:pt x="500" y="600"/>
                    </a:lnTo>
                    <a:lnTo>
                      <a:pt x="504" y="600"/>
                    </a:lnTo>
                    <a:lnTo>
                      <a:pt x="500" y="600"/>
                    </a:lnTo>
                    <a:lnTo>
                      <a:pt x="500" y="596"/>
                    </a:lnTo>
                    <a:lnTo>
                      <a:pt x="500" y="594"/>
                    </a:lnTo>
                    <a:lnTo>
                      <a:pt x="504" y="594"/>
                    </a:lnTo>
                    <a:lnTo>
                      <a:pt x="500" y="594"/>
                    </a:lnTo>
                    <a:lnTo>
                      <a:pt x="500" y="596"/>
                    </a:lnTo>
                    <a:lnTo>
                      <a:pt x="500" y="600"/>
                    </a:lnTo>
                    <a:lnTo>
                      <a:pt x="496" y="604"/>
                    </a:lnTo>
                    <a:lnTo>
                      <a:pt x="496" y="600"/>
                    </a:lnTo>
                    <a:lnTo>
                      <a:pt x="496" y="596"/>
                    </a:lnTo>
                    <a:lnTo>
                      <a:pt x="496" y="594"/>
                    </a:lnTo>
                    <a:lnTo>
                      <a:pt x="496" y="590"/>
                    </a:lnTo>
                    <a:lnTo>
                      <a:pt x="492" y="590"/>
                    </a:lnTo>
                    <a:lnTo>
                      <a:pt x="496" y="590"/>
                    </a:lnTo>
                    <a:lnTo>
                      <a:pt x="496" y="586"/>
                    </a:lnTo>
                    <a:lnTo>
                      <a:pt x="500" y="586"/>
                    </a:lnTo>
                    <a:lnTo>
                      <a:pt x="496" y="586"/>
                    </a:lnTo>
                    <a:lnTo>
                      <a:pt x="496" y="582"/>
                    </a:lnTo>
                    <a:lnTo>
                      <a:pt x="500" y="582"/>
                    </a:lnTo>
                    <a:lnTo>
                      <a:pt x="500" y="578"/>
                    </a:lnTo>
                    <a:lnTo>
                      <a:pt x="496" y="578"/>
                    </a:lnTo>
                    <a:lnTo>
                      <a:pt x="500" y="578"/>
                    </a:lnTo>
                    <a:lnTo>
                      <a:pt x="496" y="578"/>
                    </a:lnTo>
                    <a:lnTo>
                      <a:pt x="496" y="574"/>
                    </a:lnTo>
                    <a:lnTo>
                      <a:pt x="492" y="574"/>
                    </a:lnTo>
                    <a:lnTo>
                      <a:pt x="492" y="570"/>
                    </a:lnTo>
                    <a:lnTo>
                      <a:pt x="496" y="570"/>
                    </a:lnTo>
                    <a:lnTo>
                      <a:pt x="496" y="574"/>
                    </a:lnTo>
                    <a:lnTo>
                      <a:pt x="496" y="570"/>
                    </a:lnTo>
                    <a:lnTo>
                      <a:pt x="500" y="570"/>
                    </a:lnTo>
                    <a:lnTo>
                      <a:pt x="504" y="570"/>
                    </a:lnTo>
                    <a:lnTo>
                      <a:pt x="506" y="574"/>
                    </a:lnTo>
                    <a:lnTo>
                      <a:pt x="506" y="578"/>
                    </a:lnTo>
                    <a:lnTo>
                      <a:pt x="506" y="574"/>
                    </a:lnTo>
                    <a:lnTo>
                      <a:pt x="510" y="574"/>
                    </a:lnTo>
                    <a:lnTo>
                      <a:pt x="506" y="574"/>
                    </a:lnTo>
                    <a:lnTo>
                      <a:pt x="506" y="570"/>
                    </a:lnTo>
                    <a:lnTo>
                      <a:pt x="504" y="570"/>
                    </a:lnTo>
                    <a:lnTo>
                      <a:pt x="506" y="570"/>
                    </a:lnTo>
                    <a:lnTo>
                      <a:pt x="510" y="570"/>
                    </a:lnTo>
                    <a:lnTo>
                      <a:pt x="506" y="570"/>
                    </a:lnTo>
                    <a:lnTo>
                      <a:pt x="504" y="566"/>
                    </a:lnTo>
                    <a:lnTo>
                      <a:pt x="504" y="564"/>
                    </a:lnTo>
                    <a:lnTo>
                      <a:pt x="504" y="566"/>
                    </a:lnTo>
                    <a:lnTo>
                      <a:pt x="500" y="566"/>
                    </a:lnTo>
                    <a:lnTo>
                      <a:pt x="496" y="566"/>
                    </a:lnTo>
                    <a:lnTo>
                      <a:pt x="492" y="566"/>
                    </a:lnTo>
                    <a:lnTo>
                      <a:pt x="488" y="566"/>
                    </a:lnTo>
                    <a:lnTo>
                      <a:pt x="492" y="564"/>
                    </a:lnTo>
                    <a:lnTo>
                      <a:pt x="496" y="564"/>
                    </a:lnTo>
                    <a:lnTo>
                      <a:pt x="496" y="566"/>
                    </a:lnTo>
                    <a:lnTo>
                      <a:pt x="500" y="566"/>
                    </a:lnTo>
                    <a:lnTo>
                      <a:pt x="496" y="566"/>
                    </a:lnTo>
                    <a:lnTo>
                      <a:pt x="496" y="564"/>
                    </a:lnTo>
                    <a:lnTo>
                      <a:pt x="500" y="564"/>
                    </a:lnTo>
                    <a:lnTo>
                      <a:pt x="496" y="564"/>
                    </a:lnTo>
                    <a:lnTo>
                      <a:pt x="492" y="560"/>
                    </a:lnTo>
                    <a:lnTo>
                      <a:pt x="496" y="556"/>
                    </a:lnTo>
                    <a:lnTo>
                      <a:pt x="500" y="556"/>
                    </a:lnTo>
                    <a:lnTo>
                      <a:pt x="500" y="560"/>
                    </a:lnTo>
                    <a:lnTo>
                      <a:pt x="500" y="556"/>
                    </a:lnTo>
                    <a:lnTo>
                      <a:pt x="500" y="552"/>
                    </a:lnTo>
                    <a:lnTo>
                      <a:pt x="496" y="550"/>
                    </a:lnTo>
                    <a:lnTo>
                      <a:pt x="496" y="546"/>
                    </a:lnTo>
                    <a:lnTo>
                      <a:pt x="492" y="550"/>
                    </a:lnTo>
                    <a:lnTo>
                      <a:pt x="496" y="550"/>
                    </a:lnTo>
                    <a:lnTo>
                      <a:pt x="492" y="550"/>
                    </a:lnTo>
                    <a:lnTo>
                      <a:pt x="488" y="550"/>
                    </a:lnTo>
                    <a:lnTo>
                      <a:pt x="484" y="546"/>
                    </a:lnTo>
                    <a:lnTo>
                      <a:pt x="484" y="542"/>
                    </a:lnTo>
                    <a:lnTo>
                      <a:pt x="488" y="542"/>
                    </a:lnTo>
                    <a:lnTo>
                      <a:pt x="484" y="542"/>
                    </a:lnTo>
                    <a:lnTo>
                      <a:pt x="484" y="546"/>
                    </a:lnTo>
                    <a:lnTo>
                      <a:pt x="480" y="546"/>
                    </a:lnTo>
                    <a:lnTo>
                      <a:pt x="476" y="546"/>
                    </a:lnTo>
                    <a:lnTo>
                      <a:pt x="476" y="550"/>
                    </a:lnTo>
                    <a:lnTo>
                      <a:pt x="476" y="546"/>
                    </a:lnTo>
                    <a:lnTo>
                      <a:pt x="480" y="546"/>
                    </a:lnTo>
                    <a:lnTo>
                      <a:pt x="480" y="550"/>
                    </a:lnTo>
                    <a:lnTo>
                      <a:pt x="480" y="552"/>
                    </a:lnTo>
                    <a:lnTo>
                      <a:pt x="476" y="552"/>
                    </a:lnTo>
                    <a:lnTo>
                      <a:pt x="476" y="550"/>
                    </a:lnTo>
                    <a:lnTo>
                      <a:pt x="476" y="546"/>
                    </a:lnTo>
                    <a:lnTo>
                      <a:pt x="476" y="542"/>
                    </a:lnTo>
                    <a:lnTo>
                      <a:pt x="480" y="542"/>
                    </a:lnTo>
                    <a:lnTo>
                      <a:pt x="480" y="538"/>
                    </a:lnTo>
                    <a:lnTo>
                      <a:pt x="484" y="538"/>
                    </a:lnTo>
                    <a:lnTo>
                      <a:pt x="484" y="542"/>
                    </a:lnTo>
                    <a:lnTo>
                      <a:pt x="484" y="538"/>
                    </a:lnTo>
                    <a:lnTo>
                      <a:pt x="484" y="534"/>
                    </a:lnTo>
                    <a:lnTo>
                      <a:pt x="488" y="534"/>
                    </a:lnTo>
                    <a:lnTo>
                      <a:pt x="488" y="530"/>
                    </a:lnTo>
                    <a:lnTo>
                      <a:pt x="492" y="526"/>
                    </a:lnTo>
                    <a:lnTo>
                      <a:pt x="496" y="526"/>
                    </a:lnTo>
                    <a:lnTo>
                      <a:pt x="500" y="526"/>
                    </a:lnTo>
                    <a:lnTo>
                      <a:pt x="500" y="530"/>
                    </a:lnTo>
                    <a:lnTo>
                      <a:pt x="500" y="534"/>
                    </a:lnTo>
                    <a:lnTo>
                      <a:pt x="500" y="530"/>
                    </a:lnTo>
                    <a:lnTo>
                      <a:pt x="500" y="534"/>
                    </a:lnTo>
                    <a:lnTo>
                      <a:pt x="496" y="538"/>
                    </a:lnTo>
                    <a:lnTo>
                      <a:pt x="496" y="534"/>
                    </a:lnTo>
                    <a:lnTo>
                      <a:pt x="492" y="534"/>
                    </a:lnTo>
                    <a:lnTo>
                      <a:pt x="496" y="538"/>
                    </a:lnTo>
                    <a:lnTo>
                      <a:pt x="500" y="538"/>
                    </a:lnTo>
                    <a:lnTo>
                      <a:pt x="500" y="534"/>
                    </a:lnTo>
                    <a:lnTo>
                      <a:pt x="500" y="538"/>
                    </a:lnTo>
                    <a:lnTo>
                      <a:pt x="504" y="538"/>
                    </a:lnTo>
                    <a:lnTo>
                      <a:pt x="500" y="538"/>
                    </a:lnTo>
                    <a:lnTo>
                      <a:pt x="500" y="534"/>
                    </a:lnTo>
                    <a:lnTo>
                      <a:pt x="504" y="534"/>
                    </a:lnTo>
                    <a:lnTo>
                      <a:pt x="504" y="538"/>
                    </a:lnTo>
                    <a:lnTo>
                      <a:pt x="504" y="542"/>
                    </a:lnTo>
                    <a:lnTo>
                      <a:pt x="500" y="542"/>
                    </a:lnTo>
                    <a:lnTo>
                      <a:pt x="504" y="546"/>
                    </a:lnTo>
                    <a:lnTo>
                      <a:pt x="504" y="542"/>
                    </a:lnTo>
                    <a:lnTo>
                      <a:pt x="504" y="538"/>
                    </a:lnTo>
                    <a:lnTo>
                      <a:pt x="506" y="538"/>
                    </a:lnTo>
                    <a:lnTo>
                      <a:pt x="506" y="534"/>
                    </a:lnTo>
                    <a:lnTo>
                      <a:pt x="506" y="538"/>
                    </a:lnTo>
                    <a:lnTo>
                      <a:pt x="504" y="538"/>
                    </a:lnTo>
                    <a:lnTo>
                      <a:pt x="506" y="534"/>
                    </a:lnTo>
                    <a:lnTo>
                      <a:pt x="506" y="530"/>
                    </a:lnTo>
                    <a:lnTo>
                      <a:pt x="504" y="530"/>
                    </a:lnTo>
                    <a:lnTo>
                      <a:pt x="506" y="526"/>
                    </a:lnTo>
                    <a:lnTo>
                      <a:pt x="510" y="526"/>
                    </a:lnTo>
                    <a:lnTo>
                      <a:pt x="510" y="524"/>
                    </a:lnTo>
                    <a:lnTo>
                      <a:pt x="506" y="524"/>
                    </a:lnTo>
                    <a:lnTo>
                      <a:pt x="506" y="526"/>
                    </a:lnTo>
                    <a:lnTo>
                      <a:pt x="506" y="520"/>
                    </a:lnTo>
                    <a:lnTo>
                      <a:pt x="510" y="520"/>
                    </a:lnTo>
                    <a:lnTo>
                      <a:pt x="514" y="520"/>
                    </a:lnTo>
                    <a:lnTo>
                      <a:pt x="518" y="520"/>
                    </a:lnTo>
                    <a:lnTo>
                      <a:pt x="514" y="520"/>
                    </a:lnTo>
                    <a:lnTo>
                      <a:pt x="510" y="520"/>
                    </a:lnTo>
                    <a:lnTo>
                      <a:pt x="510" y="516"/>
                    </a:lnTo>
                    <a:lnTo>
                      <a:pt x="510" y="520"/>
                    </a:lnTo>
                    <a:lnTo>
                      <a:pt x="506" y="516"/>
                    </a:lnTo>
                    <a:lnTo>
                      <a:pt x="510" y="516"/>
                    </a:lnTo>
                    <a:lnTo>
                      <a:pt x="510" y="512"/>
                    </a:lnTo>
                    <a:lnTo>
                      <a:pt x="506" y="512"/>
                    </a:lnTo>
                    <a:lnTo>
                      <a:pt x="510" y="512"/>
                    </a:lnTo>
                    <a:lnTo>
                      <a:pt x="514" y="508"/>
                    </a:lnTo>
                    <a:lnTo>
                      <a:pt x="518" y="508"/>
                    </a:lnTo>
                    <a:lnTo>
                      <a:pt x="518" y="504"/>
                    </a:lnTo>
                    <a:lnTo>
                      <a:pt x="518" y="500"/>
                    </a:lnTo>
                    <a:lnTo>
                      <a:pt x="514" y="496"/>
                    </a:lnTo>
                    <a:lnTo>
                      <a:pt x="510" y="496"/>
                    </a:lnTo>
                    <a:lnTo>
                      <a:pt x="510" y="494"/>
                    </a:lnTo>
                    <a:lnTo>
                      <a:pt x="514" y="490"/>
                    </a:lnTo>
                    <a:lnTo>
                      <a:pt x="518" y="486"/>
                    </a:lnTo>
                    <a:lnTo>
                      <a:pt x="514" y="486"/>
                    </a:lnTo>
                    <a:lnTo>
                      <a:pt x="514" y="486"/>
                    </a:lnTo>
                    <a:lnTo>
                      <a:pt x="514" y="486"/>
                    </a:lnTo>
                    <a:close/>
                    <a:moveTo>
                      <a:pt x="504" y="512"/>
                    </a:moveTo>
                    <a:lnTo>
                      <a:pt x="504" y="508"/>
                    </a:lnTo>
                    <a:lnTo>
                      <a:pt x="500" y="508"/>
                    </a:lnTo>
                    <a:lnTo>
                      <a:pt x="504" y="508"/>
                    </a:lnTo>
                    <a:lnTo>
                      <a:pt x="504" y="512"/>
                    </a:lnTo>
                    <a:lnTo>
                      <a:pt x="504" y="512"/>
                    </a:lnTo>
                    <a:lnTo>
                      <a:pt x="504" y="512"/>
                    </a:lnTo>
                    <a:close/>
                    <a:moveTo>
                      <a:pt x="476" y="590"/>
                    </a:moveTo>
                    <a:lnTo>
                      <a:pt x="476" y="586"/>
                    </a:lnTo>
                    <a:lnTo>
                      <a:pt x="480" y="586"/>
                    </a:lnTo>
                    <a:lnTo>
                      <a:pt x="480" y="590"/>
                    </a:lnTo>
                    <a:lnTo>
                      <a:pt x="476" y="590"/>
                    </a:lnTo>
                    <a:lnTo>
                      <a:pt x="476" y="590"/>
                    </a:lnTo>
                    <a:lnTo>
                      <a:pt x="476" y="590"/>
                    </a:lnTo>
                    <a:close/>
                    <a:moveTo>
                      <a:pt x="484" y="590"/>
                    </a:moveTo>
                    <a:lnTo>
                      <a:pt x="480" y="590"/>
                    </a:lnTo>
                    <a:lnTo>
                      <a:pt x="480" y="586"/>
                    </a:lnTo>
                    <a:lnTo>
                      <a:pt x="484" y="586"/>
                    </a:lnTo>
                    <a:lnTo>
                      <a:pt x="484" y="590"/>
                    </a:lnTo>
                    <a:lnTo>
                      <a:pt x="484" y="590"/>
                    </a:lnTo>
                    <a:lnTo>
                      <a:pt x="484" y="590"/>
                    </a:lnTo>
                    <a:close/>
                    <a:moveTo>
                      <a:pt x="500" y="672"/>
                    </a:moveTo>
                    <a:lnTo>
                      <a:pt x="500" y="668"/>
                    </a:lnTo>
                    <a:lnTo>
                      <a:pt x="500" y="664"/>
                    </a:lnTo>
                    <a:lnTo>
                      <a:pt x="504" y="664"/>
                    </a:lnTo>
                    <a:lnTo>
                      <a:pt x="504" y="668"/>
                    </a:lnTo>
                    <a:lnTo>
                      <a:pt x="504" y="672"/>
                    </a:lnTo>
                    <a:lnTo>
                      <a:pt x="500" y="672"/>
                    </a:lnTo>
                    <a:lnTo>
                      <a:pt x="500" y="672"/>
                    </a:lnTo>
                    <a:lnTo>
                      <a:pt x="500" y="672"/>
                    </a:lnTo>
                    <a:close/>
                    <a:moveTo>
                      <a:pt x="504" y="496"/>
                    </a:moveTo>
                    <a:lnTo>
                      <a:pt x="500" y="496"/>
                    </a:lnTo>
                    <a:lnTo>
                      <a:pt x="504" y="496"/>
                    </a:lnTo>
                    <a:lnTo>
                      <a:pt x="504" y="496"/>
                    </a:lnTo>
                    <a:lnTo>
                      <a:pt x="504" y="496"/>
                    </a:lnTo>
                    <a:close/>
                    <a:moveTo>
                      <a:pt x="484" y="534"/>
                    </a:moveTo>
                    <a:lnTo>
                      <a:pt x="484" y="530"/>
                    </a:lnTo>
                    <a:lnTo>
                      <a:pt x="488" y="530"/>
                    </a:lnTo>
                    <a:lnTo>
                      <a:pt x="484" y="530"/>
                    </a:lnTo>
                    <a:lnTo>
                      <a:pt x="488" y="530"/>
                    </a:lnTo>
                    <a:lnTo>
                      <a:pt x="488" y="526"/>
                    </a:lnTo>
                    <a:lnTo>
                      <a:pt x="488" y="530"/>
                    </a:lnTo>
                    <a:lnTo>
                      <a:pt x="488" y="534"/>
                    </a:lnTo>
                    <a:lnTo>
                      <a:pt x="484" y="534"/>
                    </a:lnTo>
                    <a:lnTo>
                      <a:pt x="484" y="534"/>
                    </a:lnTo>
                    <a:lnTo>
                      <a:pt x="484" y="534"/>
                    </a:lnTo>
                    <a:close/>
                    <a:moveTo>
                      <a:pt x="500" y="556"/>
                    </a:moveTo>
                    <a:lnTo>
                      <a:pt x="496" y="556"/>
                    </a:lnTo>
                    <a:lnTo>
                      <a:pt x="496" y="552"/>
                    </a:lnTo>
                    <a:lnTo>
                      <a:pt x="500" y="552"/>
                    </a:lnTo>
                    <a:lnTo>
                      <a:pt x="500" y="556"/>
                    </a:lnTo>
                    <a:lnTo>
                      <a:pt x="500" y="556"/>
                    </a:lnTo>
                    <a:lnTo>
                      <a:pt x="500" y="556"/>
                    </a:lnTo>
                    <a:close/>
                    <a:moveTo>
                      <a:pt x="496" y="582"/>
                    </a:moveTo>
                    <a:lnTo>
                      <a:pt x="492" y="582"/>
                    </a:lnTo>
                    <a:lnTo>
                      <a:pt x="492" y="578"/>
                    </a:lnTo>
                    <a:lnTo>
                      <a:pt x="496" y="582"/>
                    </a:lnTo>
                    <a:lnTo>
                      <a:pt x="496" y="582"/>
                    </a:lnTo>
                    <a:lnTo>
                      <a:pt x="496" y="582"/>
                    </a:lnTo>
                    <a:close/>
                    <a:moveTo>
                      <a:pt x="484" y="586"/>
                    </a:moveTo>
                    <a:lnTo>
                      <a:pt x="488" y="586"/>
                    </a:lnTo>
                    <a:lnTo>
                      <a:pt x="484" y="586"/>
                    </a:lnTo>
                    <a:lnTo>
                      <a:pt x="484" y="586"/>
                    </a:lnTo>
                    <a:lnTo>
                      <a:pt x="484" y="586"/>
                    </a:lnTo>
                    <a:close/>
                    <a:moveTo>
                      <a:pt x="476" y="596"/>
                    </a:moveTo>
                    <a:lnTo>
                      <a:pt x="476" y="594"/>
                    </a:lnTo>
                    <a:lnTo>
                      <a:pt x="480" y="594"/>
                    </a:lnTo>
                    <a:lnTo>
                      <a:pt x="480" y="596"/>
                    </a:lnTo>
                    <a:lnTo>
                      <a:pt x="476" y="596"/>
                    </a:lnTo>
                    <a:lnTo>
                      <a:pt x="476" y="596"/>
                    </a:lnTo>
                    <a:lnTo>
                      <a:pt x="476" y="596"/>
                    </a:lnTo>
                    <a:close/>
                    <a:moveTo>
                      <a:pt x="500" y="642"/>
                    </a:moveTo>
                    <a:lnTo>
                      <a:pt x="496" y="642"/>
                    </a:lnTo>
                    <a:lnTo>
                      <a:pt x="496" y="638"/>
                    </a:lnTo>
                    <a:lnTo>
                      <a:pt x="500" y="638"/>
                    </a:lnTo>
                    <a:lnTo>
                      <a:pt x="500" y="642"/>
                    </a:lnTo>
                    <a:lnTo>
                      <a:pt x="500" y="642"/>
                    </a:lnTo>
                    <a:lnTo>
                      <a:pt x="500" y="642"/>
                    </a:lnTo>
                    <a:close/>
                    <a:moveTo>
                      <a:pt x="488" y="660"/>
                    </a:moveTo>
                    <a:lnTo>
                      <a:pt x="488" y="656"/>
                    </a:lnTo>
                    <a:lnTo>
                      <a:pt x="492" y="656"/>
                    </a:lnTo>
                    <a:lnTo>
                      <a:pt x="488" y="660"/>
                    </a:lnTo>
                    <a:lnTo>
                      <a:pt x="488" y="660"/>
                    </a:lnTo>
                    <a:lnTo>
                      <a:pt x="488" y="660"/>
                    </a:lnTo>
                    <a:close/>
                    <a:moveTo>
                      <a:pt x="506" y="682"/>
                    </a:moveTo>
                    <a:lnTo>
                      <a:pt x="506" y="686"/>
                    </a:lnTo>
                    <a:lnTo>
                      <a:pt x="506" y="690"/>
                    </a:lnTo>
                    <a:lnTo>
                      <a:pt x="506" y="686"/>
                    </a:lnTo>
                    <a:lnTo>
                      <a:pt x="504" y="686"/>
                    </a:lnTo>
                    <a:lnTo>
                      <a:pt x="506" y="686"/>
                    </a:lnTo>
                    <a:lnTo>
                      <a:pt x="506" y="682"/>
                    </a:lnTo>
                    <a:lnTo>
                      <a:pt x="506" y="682"/>
                    </a:lnTo>
                    <a:lnTo>
                      <a:pt x="506" y="682"/>
                    </a:lnTo>
                    <a:close/>
                    <a:moveTo>
                      <a:pt x="552" y="706"/>
                    </a:moveTo>
                    <a:lnTo>
                      <a:pt x="552" y="702"/>
                    </a:lnTo>
                    <a:lnTo>
                      <a:pt x="548" y="702"/>
                    </a:lnTo>
                    <a:lnTo>
                      <a:pt x="552" y="702"/>
                    </a:lnTo>
                    <a:lnTo>
                      <a:pt x="556" y="702"/>
                    </a:lnTo>
                    <a:lnTo>
                      <a:pt x="552" y="702"/>
                    </a:lnTo>
                    <a:lnTo>
                      <a:pt x="552" y="706"/>
                    </a:lnTo>
                    <a:lnTo>
                      <a:pt x="552" y="706"/>
                    </a:lnTo>
                    <a:lnTo>
                      <a:pt x="552" y="706"/>
                    </a:lnTo>
                    <a:close/>
                    <a:moveTo>
                      <a:pt x="0" y="176"/>
                    </a:moveTo>
                    <a:lnTo>
                      <a:pt x="0" y="172"/>
                    </a:lnTo>
                    <a:lnTo>
                      <a:pt x="2" y="172"/>
                    </a:lnTo>
                    <a:lnTo>
                      <a:pt x="0" y="172"/>
                    </a:lnTo>
                    <a:lnTo>
                      <a:pt x="0" y="176"/>
                    </a:lnTo>
                    <a:lnTo>
                      <a:pt x="0" y="176"/>
                    </a:lnTo>
                    <a:lnTo>
                      <a:pt x="0" y="176"/>
                    </a:lnTo>
                    <a:close/>
                    <a:moveTo>
                      <a:pt x="506" y="470"/>
                    </a:moveTo>
                    <a:lnTo>
                      <a:pt x="506" y="474"/>
                    </a:lnTo>
                    <a:lnTo>
                      <a:pt x="504" y="474"/>
                    </a:lnTo>
                    <a:lnTo>
                      <a:pt x="504" y="478"/>
                    </a:lnTo>
                    <a:lnTo>
                      <a:pt x="500" y="478"/>
                    </a:lnTo>
                    <a:lnTo>
                      <a:pt x="496" y="478"/>
                    </a:lnTo>
                    <a:lnTo>
                      <a:pt x="496" y="474"/>
                    </a:lnTo>
                    <a:lnTo>
                      <a:pt x="496" y="470"/>
                    </a:lnTo>
                    <a:lnTo>
                      <a:pt x="500" y="470"/>
                    </a:lnTo>
                    <a:lnTo>
                      <a:pt x="500" y="464"/>
                    </a:lnTo>
                    <a:lnTo>
                      <a:pt x="496" y="464"/>
                    </a:lnTo>
                    <a:lnTo>
                      <a:pt x="496" y="460"/>
                    </a:lnTo>
                    <a:lnTo>
                      <a:pt x="500" y="456"/>
                    </a:lnTo>
                    <a:lnTo>
                      <a:pt x="500" y="452"/>
                    </a:lnTo>
                    <a:lnTo>
                      <a:pt x="500" y="448"/>
                    </a:lnTo>
                    <a:lnTo>
                      <a:pt x="504" y="448"/>
                    </a:lnTo>
                    <a:lnTo>
                      <a:pt x="500" y="448"/>
                    </a:lnTo>
                    <a:lnTo>
                      <a:pt x="504" y="448"/>
                    </a:lnTo>
                    <a:lnTo>
                      <a:pt x="506" y="448"/>
                    </a:lnTo>
                    <a:lnTo>
                      <a:pt x="506" y="452"/>
                    </a:lnTo>
                    <a:lnTo>
                      <a:pt x="506" y="456"/>
                    </a:lnTo>
                    <a:lnTo>
                      <a:pt x="510" y="456"/>
                    </a:lnTo>
                    <a:lnTo>
                      <a:pt x="506" y="460"/>
                    </a:lnTo>
                    <a:lnTo>
                      <a:pt x="504" y="460"/>
                    </a:lnTo>
                    <a:lnTo>
                      <a:pt x="504" y="464"/>
                    </a:lnTo>
                    <a:lnTo>
                      <a:pt x="506" y="464"/>
                    </a:lnTo>
                    <a:lnTo>
                      <a:pt x="504" y="464"/>
                    </a:lnTo>
                    <a:lnTo>
                      <a:pt x="504" y="460"/>
                    </a:lnTo>
                    <a:lnTo>
                      <a:pt x="504" y="464"/>
                    </a:lnTo>
                    <a:lnTo>
                      <a:pt x="506" y="466"/>
                    </a:lnTo>
                    <a:lnTo>
                      <a:pt x="506" y="470"/>
                    </a:lnTo>
                    <a:lnTo>
                      <a:pt x="506" y="470"/>
                    </a:lnTo>
                    <a:lnTo>
                      <a:pt x="506" y="470"/>
                    </a:lnTo>
                    <a:close/>
                    <a:moveTo>
                      <a:pt x="506" y="464"/>
                    </a:moveTo>
                    <a:lnTo>
                      <a:pt x="506" y="460"/>
                    </a:lnTo>
                    <a:lnTo>
                      <a:pt x="504" y="460"/>
                    </a:lnTo>
                    <a:lnTo>
                      <a:pt x="506" y="460"/>
                    </a:lnTo>
                    <a:lnTo>
                      <a:pt x="506" y="464"/>
                    </a:lnTo>
                    <a:lnTo>
                      <a:pt x="506" y="464"/>
                    </a:lnTo>
                    <a:lnTo>
                      <a:pt x="506" y="464"/>
                    </a:lnTo>
                    <a:close/>
                    <a:moveTo>
                      <a:pt x="488" y="486"/>
                    </a:moveTo>
                    <a:lnTo>
                      <a:pt x="488" y="482"/>
                    </a:lnTo>
                    <a:lnTo>
                      <a:pt x="492" y="482"/>
                    </a:lnTo>
                    <a:lnTo>
                      <a:pt x="492" y="486"/>
                    </a:lnTo>
                    <a:lnTo>
                      <a:pt x="488" y="486"/>
                    </a:lnTo>
                    <a:lnTo>
                      <a:pt x="488" y="486"/>
                    </a:lnTo>
                    <a:lnTo>
                      <a:pt x="488" y="486"/>
                    </a:lnTo>
                    <a:close/>
                    <a:moveTo>
                      <a:pt x="500" y="490"/>
                    </a:moveTo>
                    <a:lnTo>
                      <a:pt x="504" y="490"/>
                    </a:lnTo>
                    <a:lnTo>
                      <a:pt x="504" y="486"/>
                    </a:lnTo>
                    <a:lnTo>
                      <a:pt x="504" y="490"/>
                    </a:lnTo>
                    <a:lnTo>
                      <a:pt x="500" y="490"/>
                    </a:lnTo>
                    <a:lnTo>
                      <a:pt x="500" y="490"/>
                    </a:lnTo>
                    <a:lnTo>
                      <a:pt x="500" y="490"/>
                    </a:lnTo>
                    <a:close/>
                    <a:moveTo>
                      <a:pt x="510" y="494"/>
                    </a:moveTo>
                    <a:lnTo>
                      <a:pt x="510" y="490"/>
                    </a:lnTo>
                    <a:lnTo>
                      <a:pt x="510" y="494"/>
                    </a:lnTo>
                    <a:lnTo>
                      <a:pt x="510" y="494"/>
                    </a:lnTo>
                    <a:lnTo>
                      <a:pt x="510" y="494"/>
                    </a:lnTo>
                    <a:close/>
                    <a:moveTo>
                      <a:pt x="504" y="494"/>
                    </a:moveTo>
                    <a:lnTo>
                      <a:pt x="504" y="490"/>
                    </a:lnTo>
                    <a:lnTo>
                      <a:pt x="506" y="494"/>
                    </a:lnTo>
                    <a:lnTo>
                      <a:pt x="504" y="494"/>
                    </a:lnTo>
                    <a:lnTo>
                      <a:pt x="504" y="494"/>
                    </a:lnTo>
                    <a:lnTo>
                      <a:pt x="504" y="494"/>
                    </a:lnTo>
                    <a:close/>
                    <a:moveTo>
                      <a:pt x="504" y="496"/>
                    </a:moveTo>
                    <a:lnTo>
                      <a:pt x="500" y="496"/>
                    </a:lnTo>
                    <a:lnTo>
                      <a:pt x="500" y="494"/>
                    </a:lnTo>
                    <a:lnTo>
                      <a:pt x="504" y="494"/>
                    </a:lnTo>
                    <a:lnTo>
                      <a:pt x="504" y="496"/>
                    </a:lnTo>
                    <a:lnTo>
                      <a:pt x="504" y="496"/>
                    </a:lnTo>
                    <a:lnTo>
                      <a:pt x="504" y="496"/>
                    </a:lnTo>
                    <a:close/>
                    <a:moveTo>
                      <a:pt x="500" y="496"/>
                    </a:moveTo>
                    <a:lnTo>
                      <a:pt x="500" y="494"/>
                    </a:lnTo>
                    <a:lnTo>
                      <a:pt x="500" y="496"/>
                    </a:lnTo>
                    <a:lnTo>
                      <a:pt x="500" y="496"/>
                    </a:lnTo>
                    <a:lnTo>
                      <a:pt x="500" y="496"/>
                    </a:lnTo>
                    <a:close/>
                    <a:moveTo>
                      <a:pt x="500" y="500"/>
                    </a:moveTo>
                    <a:lnTo>
                      <a:pt x="500" y="496"/>
                    </a:lnTo>
                    <a:lnTo>
                      <a:pt x="500" y="500"/>
                    </a:lnTo>
                    <a:lnTo>
                      <a:pt x="500" y="500"/>
                    </a:lnTo>
                    <a:lnTo>
                      <a:pt x="500" y="500"/>
                    </a:lnTo>
                    <a:close/>
                    <a:moveTo>
                      <a:pt x="514" y="508"/>
                    </a:moveTo>
                    <a:lnTo>
                      <a:pt x="510" y="508"/>
                    </a:lnTo>
                    <a:lnTo>
                      <a:pt x="510" y="512"/>
                    </a:lnTo>
                    <a:lnTo>
                      <a:pt x="506" y="508"/>
                    </a:lnTo>
                    <a:lnTo>
                      <a:pt x="510" y="508"/>
                    </a:lnTo>
                    <a:lnTo>
                      <a:pt x="506" y="508"/>
                    </a:lnTo>
                    <a:lnTo>
                      <a:pt x="506" y="504"/>
                    </a:lnTo>
                    <a:lnTo>
                      <a:pt x="510" y="504"/>
                    </a:lnTo>
                    <a:lnTo>
                      <a:pt x="510" y="500"/>
                    </a:lnTo>
                    <a:lnTo>
                      <a:pt x="514" y="500"/>
                    </a:lnTo>
                    <a:lnTo>
                      <a:pt x="518" y="500"/>
                    </a:lnTo>
                    <a:lnTo>
                      <a:pt x="518" y="504"/>
                    </a:lnTo>
                    <a:lnTo>
                      <a:pt x="514" y="504"/>
                    </a:lnTo>
                    <a:lnTo>
                      <a:pt x="518" y="504"/>
                    </a:lnTo>
                    <a:lnTo>
                      <a:pt x="514" y="508"/>
                    </a:lnTo>
                    <a:lnTo>
                      <a:pt x="514" y="508"/>
                    </a:lnTo>
                    <a:lnTo>
                      <a:pt x="514" y="508"/>
                    </a:lnTo>
                    <a:close/>
                    <a:moveTo>
                      <a:pt x="496" y="504"/>
                    </a:moveTo>
                    <a:lnTo>
                      <a:pt x="492" y="500"/>
                    </a:lnTo>
                    <a:lnTo>
                      <a:pt x="496" y="500"/>
                    </a:lnTo>
                    <a:lnTo>
                      <a:pt x="496" y="504"/>
                    </a:lnTo>
                    <a:lnTo>
                      <a:pt x="496" y="504"/>
                    </a:lnTo>
                    <a:lnTo>
                      <a:pt x="496" y="504"/>
                    </a:lnTo>
                    <a:close/>
                    <a:moveTo>
                      <a:pt x="500" y="504"/>
                    </a:moveTo>
                    <a:lnTo>
                      <a:pt x="500" y="500"/>
                    </a:lnTo>
                    <a:lnTo>
                      <a:pt x="500" y="504"/>
                    </a:lnTo>
                    <a:lnTo>
                      <a:pt x="500" y="504"/>
                    </a:lnTo>
                    <a:lnTo>
                      <a:pt x="500" y="504"/>
                    </a:lnTo>
                    <a:close/>
                    <a:moveTo>
                      <a:pt x="496" y="504"/>
                    </a:moveTo>
                    <a:lnTo>
                      <a:pt x="496" y="500"/>
                    </a:lnTo>
                    <a:lnTo>
                      <a:pt x="500" y="504"/>
                    </a:lnTo>
                    <a:lnTo>
                      <a:pt x="496" y="504"/>
                    </a:lnTo>
                    <a:lnTo>
                      <a:pt x="496" y="504"/>
                    </a:lnTo>
                    <a:lnTo>
                      <a:pt x="496" y="504"/>
                    </a:lnTo>
                    <a:close/>
                    <a:moveTo>
                      <a:pt x="504" y="508"/>
                    </a:moveTo>
                    <a:lnTo>
                      <a:pt x="504" y="504"/>
                    </a:lnTo>
                    <a:lnTo>
                      <a:pt x="504" y="500"/>
                    </a:lnTo>
                    <a:lnTo>
                      <a:pt x="504" y="504"/>
                    </a:lnTo>
                    <a:lnTo>
                      <a:pt x="506" y="504"/>
                    </a:lnTo>
                    <a:lnTo>
                      <a:pt x="504" y="508"/>
                    </a:lnTo>
                    <a:lnTo>
                      <a:pt x="504" y="508"/>
                    </a:lnTo>
                    <a:lnTo>
                      <a:pt x="504" y="508"/>
                    </a:lnTo>
                    <a:close/>
                    <a:moveTo>
                      <a:pt x="496" y="508"/>
                    </a:moveTo>
                    <a:lnTo>
                      <a:pt x="496" y="504"/>
                    </a:lnTo>
                    <a:lnTo>
                      <a:pt x="500" y="504"/>
                    </a:lnTo>
                    <a:lnTo>
                      <a:pt x="504" y="504"/>
                    </a:lnTo>
                    <a:lnTo>
                      <a:pt x="500" y="504"/>
                    </a:lnTo>
                    <a:lnTo>
                      <a:pt x="496" y="508"/>
                    </a:lnTo>
                    <a:lnTo>
                      <a:pt x="496" y="508"/>
                    </a:lnTo>
                    <a:lnTo>
                      <a:pt x="496" y="508"/>
                    </a:lnTo>
                    <a:close/>
                    <a:moveTo>
                      <a:pt x="496" y="508"/>
                    </a:moveTo>
                    <a:lnTo>
                      <a:pt x="492" y="508"/>
                    </a:lnTo>
                    <a:lnTo>
                      <a:pt x="492" y="504"/>
                    </a:lnTo>
                    <a:lnTo>
                      <a:pt x="496" y="504"/>
                    </a:lnTo>
                    <a:lnTo>
                      <a:pt x="496" y="508"/>
                    </a:lnTo>
                    <a:lnTo>
                      <a:pt x="496" y="508"/>
                    </a:lnTo>
                    <a:lnTo>
                      <a:pt x="496" y="508"/>
                    </a:lnTo>
                    <a:close/>
                    <a:moveTo>
                      <a:pt x="504" y="508"/>
                    </a:moveTo>
                    <a:lnTo>
                      <a:pt x="506" y="508"/>
                    </a:lnTo>
                    <a:lnTo>
                      <a:pt x="504" y="508"/>
                    </a:lnTo>
                    <a:lnTo>
                      <a:pt x="504" y="508"/>
                    </a:lnTo>
                    <a:lnTo>
                      <a:pt x="504" y="508"/>
                    </a:lnTo>
                    <a:close/>
                    <a:moveTo>
                      <a:pt x="500" y="508"/>
                    </a:moveTo>
                    <a:lnTo>
                      <a:pt x="496" y="508"/>
                    </a:lnTo>
                    <a:lnTo>
                      <a:pt x="500" y="508"/>
                    </a:lnTo>
                    <a:lnTo>
                      <a:pt x="500" y="508"/>
                    </a:lnTo>
                    <a:lnTo>
                      <a:pt x="500" y="508"/>
                    </a:lnTo>
                    <a:close/>
                    <a:moveTo>
                      <a:pt x="484" y="512"/>
                    </a:moveTo>
                    <a:lnTo>
                      <a:pt x="484" y="508"/>
                    </a:lnTo>
                    <a:lnTo>
                      <a:pt x="484" y="512"/>
                    </a:lnTo>
                    <a:lnTo>
                      <a:pt x="484" y="512"/>
                    </a:lnTo>
                    <a:lnTo>
                      <a:pt x="484" y="512"/>
                    </a:lnTo>
                    <a:close/>
                    <a:moveTo>
                      <a:pt x="496" y="512"/>
                    </a:moveTo>
                    <a:lnTo>
                      <a:pt x="496" y="508"/>
                    </a:lnTo>
                    <a:lnTo>
                      <a:pt x="500" y="508"/>
                    </a:lnTo>
                    <a:lnTo>
                      <a:pt x="500" y="512"/>
                    </a:lnTo>
                    <a:lnTo>
                      <a:pt x="504" y="512"/>
                    </a:lnTo>
                    <a:lnTo>
                      <a:pt x="500" y="512"/>
                    </a:lnTo>
                    <a:lnTo>
                      <a:pt x="496" y="512"/>
                    </a:lnTo>
                    <a:lnTo>
                      <a:pt x="496" y="512"/>
                    </a:lnTo>
                    <a:lnTo>
                      <a:pt x="496" y="512"/>
                    </a:lnTo>
                    <a:close/>
                    <a:moveTo>
                      <a:pt x="504" y="516"/>
                    </a:moveTo>
                    <a:lnTo>
                      <a:pt x="500" y="516"/>
                    </a:lnTo>
                    <a:lnTo>
                      <a:pt x="496" y="516"/>
                    </a:lnTo>
                    <a:lnTo>
                      <a:pt x="496" y="512"/>
                    </a:lnTo>
                    <a:lnTo>
                      <a:pt x="500" y="512"/>
                    </a:lnTo>
                    <a:lnTo>
                      <a:pt x="504" y="512"/>
                    </a:lnTo>
                    <a:lnTo>
                      <a:pt x="504" y="516"/>
                    </a:lnTo>
                    <a:lnTo>
                      <a:pt x="504" y="516"/>
                    </a:lnTo>
                    <a:lnTo>
                      <a:pt x="504" y="516"/>
                    </a:lnTo>
                    <a:close/>
                    <a:moveTo>
                      <a:pt x="496" y="520"/>
                    </a:moveTo>
                    <a:lnTo>
                      <a:pt x="496" y="516"/>
                    </a:lnTo>
                    <a:lnTo>
                      <a:pt x="496" y="520"/>
                    </a:lnTo>
                    <a:lnTo>
                      <a:pt x="496" y="520"/>
                    </a:lnTo>
                    <a:lnTo>
                      <a:pt x="496" y="520"/>
                    </a:lnTo>
                    <a:close/>
                    <a:moveTo>
                      <a:pt x="500" y="520"/>
                    </a:moveTo>
                    <a:lnTo>
                      <a:pt x="500" y="516"/>
                    </a:lnTo>
                    <a:lnTo>
                      <a:pt x="504" y="516"/>
                    </a:lnTo>
                    <a:lnTo>
                      <a:pt x="504" y="520"/>
                    </a:lnTo>
                    <a:lnTo>
                      <a:pt x="500" y="520"/>
                    </a:lnTo>
                    <a:lnTo>
                      <a:pt x="500" y="520"/>
                    </a:lnTo>
                    <a:lnTo>
                      <a:pt x="500" y="520"/>
                    </a:lnTo>
                    <a:close/>
                    <a:moveTo>
                      <a:pt x="496" y="520"/>
                    </a:moveTo>
                    <a:lnTo>
                      <a:pt x="492" y="520"/>
                    </a:lnTo>
                    <a:lnTo>
                      <a:pt x="492" y="516"/>
                    </a:lnTo>
                    <a:lnTo>
                      <a:pt x="496" y="516"/>
                    </a:lnTo>
                    <a:lnTo>
                      <a:pt x="496" y="520"/>
                    </a:lnTo>
                    <a:lnTo>
                      <a:pt x="496" y="520"/>
                    </a:lnTo>
                    <a:lnTo>
                      <a:pt x="496" y="520"/>
                    </a:lnTo>
                    <a:close/>
                    <a:moveTo>
                      <a:pt x="500" y="520"/>
                    </a:moveTo>
                    <a:lnTo>
                      <a:pt x="504" y="520"/>
                    </a:lnTo>
                    <a:lnTo>
                      <a:pt x="500" y="520"/>
                    </a:lnTo>
                    <a:lnTo>
                      <a:pt x="500" y="520"/>
                    </a:lnTo>
                    <a:lnTo>
                      <a:pt x="500" y="520"/>
                    </a:lnTo>
                    <a:close/>
                    <a:moveTo>
                      <a:pt x="500" y="524"/>
                    </a:moveTo>
                    <a:lnTo>
                      <a:pt x="500" y="520"/>
                    </a:lnTo>
                    <a:lnTo>
                      <a:pt x="504" y="520"/>
                    </a:lnTo>
                    <a:lnTo>
                      <a:pt x="504" y="524"/>
                    </a:lnTo>
                    <a:lnTo>
                      <a:pt x="500" y="524"/>
                    </a:lnTo>
                    <a:lnTo>
                      <a:pt x="500" y="524"/>
                    </a:lnTo>
                    <a:lnTo>
                      <a:pt x="500" y="524"/>
                    </a:lnTo>
                    <a:close/>
                    <a:moveTo>
                      <a:pt x="506" y="526"/>
                    </a:moveTo>
                    <a:lnTo>
                      <a:pt x="504" y="526"/>
                    </a:lnTo>
                    <a:lnTo>
                      <a:pt x="504" y="524"/>
                    </a:lnTo>
                    <a:lnTo>
                      <a:pt x="504" y="520"/>
                    </a:lnTo>
                    <a:lnTo>
                      <a:pt x="506" y="520"/>
                    </a:lnTo>
                    <a:lnTo>
                      <a:pt x="506" y="524"/>
                    </a:lnTo>
                    <a:lnTo>
                      <a:pt x="506" y="526"/>
                    </a:lnTo>
                    <a:lnTo>
                      <a:pt x="506" y="526"/>
                    </a:lnTo>
                    <a:lnTo>
                      <a:pt x="506" y="526"/>
                    </a:lnTo>
                    <a:close/>
                    <a:moveTo>
                      <a:pt x="492" y="526"/>
                    </a:moveTo>
                    <a:lnTo>
                      <a:pt x="492" y="524"/>
                    </a:lnTo>
                    <a:lnTo>
                      <a:pt x="496" y="520"/>
                    </a:lnTo>
                    <a:lnTo>
                      <a:pt x="496" y="524"/>
                    </a:lnTo>
                    <a:lnTo>
                      <a:pt x="496" y="526"/>
                    </a:lnTo>
                    <a:lnTo>
                      <a:pt x="492" y="526"/>
                    </a:lnTo>
                    <a:lnTo>
                      <a:pt x="492" y="526"/>
                    </a:lnTo>
                    <a:lnTo>
                      <a:pt x="492" y="526"/>
                    </a:lnTo>
                    <a:close/>
                    <a:moveTo>
                      <a:pt x="500" y="526"/>
                    </a:moveTo>
                    <a:lnTo>
                      <a:pt x="500" y="524"/>
                    </a:lnTo>
                    <a:lnTo>
                      <a:pt x="504" y="524"/>
                    </a:lnTo>
                    <a:lnTo>
                      <a:pt x="504" y="526"/>
                    </a:lnTo>
                    <a:lnTo>
                      <a:pt x="500" y="526"/>
                    </a:lnTo>
                    <a:lnTo>
                      <a:pt x="500" y="526"/>
                    </a:lnTo>
                    <a:lnTo>
                      <a:pt x="500" y="526"/>
                    </a:lnTo>
                    <a:close/>
                    <a:moveTo>
                      <a:pt x="492" y="526"/>
                    </a:moveTo>
                    <a:lnTo>
                      <a:pt x="492" y="524"/>
                    </a:lnTo>
                    <a:lnTo>
                      <a:pt x="492" y="526"/>
                    </a:lnTo>
                    <a:lnTo>
                      <a:pt x="492" y="526"/>
                    </a:lnTo>
                    <a:lnTo>
                      <a:pt x="492" y="526"/>
                    </a:lnTo>
                    <a:close/>
                    <a:moveTo>
                      <a:pt x="500" y="530"/>
                    </a:moveTo>
                    <a:lnTo>
                      <a:pt x="500" y="526"/>
                    </a:lnTo>
                    <a:lnTo>
                      <a:pt x="500" y="530"/>
                    </a:lnTo>
                    <a:lnTo>
                      <a:pt x="500" y="530"/>
                    </a:lnTo>
                    <a:lnTo>
                      <a:pt x="500" y="530"/>
                    </a:lnTo>
                    <a:close/>
                    <a:moveTo>
                      <a:pt x="504" y="530"/>
                    </a:moveTo>
                    <a:lnTo>
                      <a:pt x="500" y="530"/>
                    </a:lnTo>
                    <a:lnTo>
                      <a:pt x="504" y="530"/>
                    </a:lnTo>
                    <a:lnTo>
                      <a:pt x="504" y="526"/>
                    </a:lnTo>
                    <a:lnTo>
                      <a:pt x="504" y="530"/>
                    </a:lnTo>
                    <a:lnTo>
                      <a:pt x="504" y="530"/>
                    </a:lnTo>
                    <a:lnTo>
                      <a:pt x="504" y="530"/>
                    </a:lnTo>
                    <a:close/>
                    <a:moveTo>
                      <a:pt x="504" y="534"/>
                    </a:moveTo>
                    <a:lnTo>
                      <a:pt x="500" y="534"/>
                    </a:lnTo>
                    <a:lnTo>
                      <a:pt x="500" y="530"/>
                    </a:lnTo>
                    <a:lnTo>
                      <a:pt x="504" y="530"/>
                    </a:lnTo>
                    <a:lnTo>
                      <a:pt x="504" y="534"/>
                    </a:lnTo>
                    <a:lnTo>
                      <a:pt x="504" y="534"/>
                    </a:lnTo>
                    <a:lnTo>
                      <a:pt x="504" y="534"/>
                    </a:lnTo>
                    <a:close/>
                    <a:moveTo>
                      <a:pt x="492" y="556"/>
                    </a:moveTo>
                    <a:lnTo>
                      <a:pt x="492" y="552"/>
                    </a:lnTo>
                    <a:lnTo>
                      <a:pt x="496" y="552"/>
                    </a:lnTo>
                    <a:lnTo>
                      <a:pt x="496" y="556"/>
                    </a:lnTo>
                    <a:lnTo>
                      <a:pt x="492" y="556"/>
                    </a:lnTo>
                    <a:lnTo>
                      <a:pt x="492" y="556"/>
                    </a:lnTo>
                    <a:lnTo>
                      <a:pt x="492" y="556"/>
                    </a:lnTo>
                    <a:close/>
                    <a:moveTo>
                      <a:pt x="484" y="566"/>
                    </a:moveTo>
                    <a:lnTo>
                      <a:pt x="488" y="566"/>
                    </a:lnTo>
                    <a:lnTo>
                      <a:pt x="484" y="566"/>
                    </a:lnTo>
                    <a:lnTo>
                      <a:pt x="484" y="566"/>
                    </a:lnTo>
                    <a:lnTo>
                      <a:pt x="484" y="566"/>
                    </a:lnTo>
                    <a:close/>
                    <a:moveTo>
                      <a:pt x="484" y="566"/>
                    </a:moveTo>
                    <a:lnTo>
                      <a:pt x="480" y="566"/>
                    </a:lnTo>
                    <a:lnTo>
                      <a:pt x="484" y="566"/>
                    </a:lnTo>
                    <a:lnTo>
                      <a:pt x="484" y="566"/>
                    </a:lnTo>
                    <a:lnTo>
                      <a:pt x="484" y="566"/>
                    </a:lnTo>
                    <a:close/>
                    <a:moveTo>
                      <a:pt x="496" y="570"/>
                    </a:moveTo>
                    <a:lnTo>
                      <a:pt x="492" y="570"/>
                    </a:lnTo>
                    <a:lnTo>
                      <a:pt x="496" y="566"/>
                    </a:lnTo>
                    <a:lnTo>
                      <a:pt x="500" y="566"/>
                    </a:lnTo>
                    <a:lnTo>
                      <a:pt x="500" y="570"/>
                    </a:lnTo>
                    <a:lnTo>
                      <a:pt x="504" y="570"/>
                    </a:lnTo>
                    <a:lnTo>
                      <a:pt x="504" y="566"/>
                    </a:lnTo>
                    <a:lnTo>
                      <a:pt x="504" y="570"/>
                    </a:lnTo>
                    <a:lnTo>
                      <a:pt x="500" y="570"/>
                    </a:lnTo>
                    <a:lnTo>
                      <a:pt x="496" y="570"/>
                    </a:lnTo>
                    <a:lnTo>
                      <a:pt x="496" y="570"/>
                    </a:lnTo>
                    <a:lnTo>
                      <a:pt x="496" y="570"/>
                    </a:lnTo>
                    <a:close/>
                    <a:moveTo>
                      <a:pt x="488" y="574"/>
                    </a:moveTo>
                    <a:lnTo>
                      <a:pt x="484" y="570"/>
                    </a:lnTo>
                    <a:lnTo>
                      <a:pt x="480" y="570"/>
                    </a:lnTo>
                    <a:lnTo>
                      <a:pt x="484" y="570"/>
                    </a:lnTo>
                    <a:lnTo>
                      <a:pt x="488" y="570"/>
                    </a:lnTo>
                    <a:lnTo>
                      <a:pt x="488" y="566"/>
                    </a:lnTo>
                    <a:lnTo>
                      <a:pt x="488" y="570"/>
                    </a:lnTo>
                    <a:lnTo>
                      <a:pt x="488" y="574"/>
                    </a:lnTo>
                    <a:lnTo>
                      <a:pt x="488" y="574"/>
                    </a:lnTo>
                    <a:lnTo>
                      <a:pt x="488" y="574"/>
                    </a:lnTo>
                    <a:close/>
                    <a:moveTo>
                      <a:pt x="484" y="586"/>
                    </a:moveTo>
                    <a:lnTo>
                      <a:pt x="480" y="586"/>
                    </a:lnTo>
                    <a:lnTo>
                      <a:pt x="480" y="582"/>
                    </a:lnTo>
                    <a:lnTo>
                      <a:pt x="480" y="578"/>
                    </a:lnTo>
                    <a:lnTo>
                      <a:pt x="480" y="582"/>
                    </a:lnTo>
                    <a:lnTo>
                      <a:pt x="476" y="582"/>
                    </a:lnTo>
                    <a:lnTo>
                      <a:pt x="476" y="578"/>
                    </a:lnTo>
                    <a:lnTo>
                      <a:pt x="480" y="578"/>
                    </a:lnTo>
                    <a:lnTo>
                      <a:pt x="476" y="578"/>
                    </a:lnTo>
                    <a:lnTo>
                      <a:pt x="476" y="574"/>
                    </a:lnTo>
                    <a:lnTo>
                      <a:pt x="476" y="570"/>
                    </a:lnTo>
                    <a:lnTo>
                      <a:pt x="480" y="570"/>
                    </a:lnTo>
                    <a:lnTo>
                      <a:pt x="480" y="574"/>
                    </a:lnTo>
                    <a:lnTo>
                      <a:pt x="480" y="578"/>
                    </a:lnTo>
                    <a:lnTo>
                      <a:pt x="484" y="578"/>
                    </a:lnTo>
                    <a:lnTo>
                      <a:pt x="484" y="582"/>
                    </a:lnTo>
                    <a:lnTo>
                      <a:pt x="484" y="586"/>
                    </a:lnTo>
                    <a:lnTo>
                      <a:pt x="484" y="586"/>
                    </a:lnTo>
                    <a:lnTo>
                      <a:pt x="484" y="586"/>
                    </a:lnTo>
                    <a:close/>
                    <a:moveTo>
                      <a:pt x="484" y="582"/>
                    </a:moveTo>
                    <a:lnTo>
                      <a:pt x="484" y="574"/>
                    </a:lnTo>
                    <a:lnTo>
                      <a:pt x="480" y="574"/>
                    </a:lnTo>
                    <a:lnTo>
                      <a:pt x="484" y="574"/>
                    </a:lnTo>
                    <a:lnTo>
                      <a:pt x="488" y="574"/>
                    </a:lnTo>
                    <a:lnTo>
                      <a:pt x="488" y="578"/>
                    </a:lnTo>
                    <a:lnTo>
                      <a:pt x="484" y="582"/>
                    </a:lnTo>
                    <a:lnTo>
                      <a:pt x="484" y="582"/>
                    </a:lnTo>
                    <a:lnTo>
                      <a:pt x="484" y="582"/>
                    </a:lnTo>
                    <a:close/>
                    <a:moveTo>
                      <a:pt x="492" y="578"/>
                    </a:moveTo>
                    <a:lnTo>
                      <a:pt x="492" y="574"/>
                    </a:lnTo>
                    <a:lnTo>
                      <a:pt x="496" y="574"/>
                    </a:lnTo>
                    <a:lnTo>
                      <a:pt x="496" y="578"/>
                    </a:lnTo>
                    <a:lnTo>
                      <a:pt x="492" y="578"/>
                    </a:lnTo>
                    <a:lnTo>
                      <a:pt x="492" y="578"/>
                    </a:lnTo>
                    <a:lnTo>
                      <a:pt x="492" y="578"/>
                    </a:lnTo>
                    <a:close/>
                    <a:moveTo>
                      <a:pt x="492" y="586"/>
                    </a:moveTo>
                    <a:lnTo>
                      <a:pt x="488" y="586"/>
                    </a:lnTo>
                    <a:lnTo>
                      <a:pt x="484" y="586"/>
                    </a:lnTo>
                    <a:lnTo>
                      <a:pt x="484" y="582"/>
                    </a:lnTo>
                    <a:lnTo>
                      <a:pt x="488" y="582"/>
                    </a:lnTo>
                    <a:lnTo>
                      <a:pt x="488" y="578"/>
                    </a:lnTo>
                    <a:lnTo>
                      <a:pt x="488" y="582"/>
                    </a:lnTo>
                    <a:lnTo>
                      <a:pt x="488" y="578"/>
                    </a:lnTo>
                    <a:lnTo>
                      <a:pt x="488" y="574"/>
                    </a:lnTo>
                    <a:lnTo>
                      <a:pt x="492" y="574"/>
                    </a:lnTo>
                    <a:lnTo>
                      <a:pt x="492" y="578"/>
                    </a:lnTo>
                    <a:lnTo>
                      <a:pt x="492" y="582"/>
                    </a:lnTo>
                    <a:lnTo>
                      <a:pt x="492" y="586"/>
                    </a:lnTo>
                    <a:lnTo>
                      <a:pt x="492" y="582"/>
                    </a:lnTo>
                    <a:lnTo>
                      <a:pt x="492" y="586"/>
                    </a:lnTo>
                    <a:lnTo>
                      <a:pt x="492" y="586"/>
                    </a:lnTo>
                    <a:lnTo>
                      <a:pt x="492" y="586"/>
                    </a:lnTo>
                    <a:close/>
                    <a:moveTo>
                      <a:pt x="496" y="582"/>
                    </a:moveTo>
                    <a:lnTo>
                      <a:pt x="496" y="578"/>
                    </a:lnTo>
                    <a:lnTo>
                      <a:pt x="492" y="578"/>
                    </a:lnTo>
                    <a:lnTo>
                      <a:pt x="496" y="578"/>
                    </a:lnTo>
                    <a:lnTo>
                      <a:pt x="496" y="582"/>
                    </a:lnTo>
                    <a:lnTo>
                      <a:pt x="496" y="582"/>
                    </a:lnTo>
                    <a:lnTo>
                      <a:pt x="496" y="582"/>
                    </a:lnTo>
                    <a:close/>
                    <a:moveTo>
                      <a:pt x="500" y="582"/>
                    </a:moveTo>
                    <a:lnTo>
                      <a:pt x="496" y="582"/>
                    </a:lnTo>
                    <a:lnTo>
                      <a:pt x="496" y="578"/>
                    </a:lnTo>
                    <a:lnTo>
                      <a:pt x="500" y="578"/>
                    </a:lnTo>
                    <a:lnTo>
                      <a:pt x="500" y="582"/>
                    </a:lnTo>
                    <a:lnTo>
                      <a:pt x="500" y="582"/>
                    </a:lnTo>
                    <a:lnTo>
                      <a:pt x="500" y="582"/>
                    </a:lnTo>
                    <a:close/>
                    <a:moveTo>
                      <a:pt x="476" y="586"/>
                    </a:moveTo>
                    <a:lnTo>
                      <a:pt x="480" y="586"/>
                    </a:lnTo>
                    <a:lnTo>
                      <a:pt x="476" y="586"/>
                    </a:lnTo>
                    <a:lnTo>
                      <a:pt x="476" y="582"/>
                    </a:lnTo>
                    <a:lnTo>
                      <a:pt x="480" y="582"/>
                    </a:lnTo>
                    <a:lnTo>
                      <a:pt x="480" y="586"/>
                    </a:lnTo>
                    <a:lnTo>
                      <a:pt x="476" y="586"/>
                    </a:lnTo>
                    <a:lnTo>
                      <a:pt x="476" y="586"/>
                    </a:lnTo>
                    <a:lnTo>
                      <a:pt x="476" y="586"/>
                    </a:lnTo>
                    <a:close/>
                    <a:moveTo>
                      <a:pt x="492" y="604"/>
                    </a:moveTo>
                    <a:lnTo>
                      <a:pt x="492" y="608"/>
                    </a:lnTo>
                    <a:lnTo>
                      <a:pt x="492" y="604"/>
                    </a:lnTo>
                    <a:lnTo>
                      <a:pt x="496" y="604"/>
                    </a:lnTo>
                    <a:lnTo>
                      <a:pt x="496" y="608"/>
                    </a:lnTo>
                    <a:lnTo>
                      <a:pt x="492" y="612"/>
                    </a:lnTo>
                    <a:lnTo>
                      <a:pt x="492" y="616"/>
                    </a:lnTo>
                    <a:lnTo>
                      <a:pt x="488" y="616"/>
                    </a:lnTo>
                    <a:lnTo>
                      <a:pt x="488" y="612"/>
                    </a:lnTo>
                    <a:lnTo>
                      <a:pt x="492" y="612"/>
                    </a:lnTo>
                    <a:lnTo>
                      <a:pt x="488" y="612"/>
                    </a:lnTo>
                    <a:lnTo>
                      <a:pt x="488" y="608"/>
                    </a:lnTo>
                    <a:lnTo>
                      <a:pt x="488" y="604"/>
                    </a:lnTo>
                    <a:lnTo>
                      <a:pt x="488" y="600"/>
                    </a:lnTo>
                    <a:lnTo>
                      <a:pt x="492" y="600"/>
                    </a:lnTo>
                    <a:lnTo>
                      <a:pt x="488" y="600"/>
                    </a:lnTo>
                    <a:lnTo>
                      <a:pt x="488" y="604"/>
                    </a:lnTo>
                    <a:lnTo>
                      <a:pt x="488" y="600"/>
                    </a:lnTo>
                    <a:lnTo>
                      <a:pt x="484" y="604"/>
                    </a:lnTo>
                    <a:lnTo>
                      <a:pt x="488" y="604"/>
                    </a:lnTo>
                    <a:lnTo>
                      <a:pt x="484" y="608"/>
                    </a:lnTo>
                    <a:lnTo>
                      <a:pt x="484" y="612"/>
                    </a:lnTo>
                    <a:lnTo>
                      <a:pt x="484" y="608"/>
                    </a:lnTo>
                    <a:lnTo>
                      <a:pt x="480" y="604"/>
                    </a:lnTo>
                    <a:lnTo>
                      <a:pt x="480" y="600"/>
                    </a:lnTo>
                    <a:lnTo>
                      <a:pt x="480" y="596"/>
                    </a:lnTo>
                    <a:lnTo>
                      <a:pt x="480" y="600"/>
                    </a:lnTo>
                    <a:lnTo>
                      <a:pt x="484" y="600"/>
                    </a:lnTo>
                    <a:lnTo>
                      <a:pt x="484" y="604"/>
                    </a:lnTo>
                    <a:lnTo>
                      <a:pt x="484" y="600"/>
                    </a:lnTo>
                    <a:lnTo>
                      <a:pt x="480" y="600"/>
                    </a:lnTo>
                    <a:lnTo>
                      <a:pt x="480" y="596"/>
                    </a:lnTo>
                    <a:lnTo>
                      <a:pt x="484" y="600"/>
                    </a:lnTo>
                    <a:lnTo>
                      <a:pt x="484" y="596"/>
                    </a:lnTo>
                    <a:lnTo>
                      <a:pt x="488" y="600"/>
                    </a:lnTo>
                    <a:lnTo>
                      <a:pt x="488" y="596"/>
                    </a:lnTo>
                    <a:lnTo>
                      <a:pt x="488" y="594"/>
                    </a:lnTo>
                    <a:lnTo>
                      <a:pt x="484" y="590"/>
                    </a:lnTo>
                    <a:lnTo>
                      <a:pt x="484" y="586"/>
                    </a:lnTo>
                    <a:lnTo>
                      <a:pt x="488" y="586"/>
                    </a:lnTo>
                    <a:lnTo>
                      <a:pt x="492" y="586"/>
                    </a:lnTo>
                    <a:lnTo>
                      <a:pt x="492" y="590"/>
                    </a:lnTo>
                    <a:lnTo>
                      <a:pt x="492" y="594"/>
                    </a:lnTo>
                    <a:lnTo>
                      <a:pt x="492" y="596"/>
                    </a:lnTo>
                    <a:lnTo>
                      <a:pt x="496" y="596"/>
                    </a:lnTo>
                    <a:lnTo>
                      <a:pt x="492" y="600"/>
                    </a:lnTo>
                    <a:lnTo>
                      <a:pt x="492" y="604"/>
                    </a:lnTo>
                    <a:lnTo>
                      <a:pt x="492" y="604"/>
                    </a:lnTo>
                    <a:lnTo>
                      <a:pt x="492" y="604"/>
                    </a:lnTo>
                    <a:close/>
                    <a:moveTo>
                      <a:pt x="484" y="594"/>
                    </a:moveTo>
                    <a:lnTo>
                      <a:pt x="480" y="590"/>
                    </a:lnTo>
                    <a:lnTo>
                      <a:pt x="484" y="590"/>
                    </a:lnTo>
                    <a:lnTo>
                      <a:pt x="484" y="594"/>
                    </a:lnTo>
                    <a:lnTo>
                      <a:pt x="484" y="594"/>
                    </a:lnTo>
                    <a:lnTo>
                      <a:pt x="484" y="594"/>
                    </a:lnTo>
                    <a:close/>
                    <a:moveTo>
                      <a:pt x="480" y="594"/>
                    </a:moveTo>
                    <a:lnTo>
                      <a:pt x="480" y="590"/>
                    </a:lnTo>
                    <a:lnTo>
                      <a:pt x="480" y="594"/>
                    </a:lnTo>
                    <a:lnTo>
                      <a:pt x="476" y="594"/>
                    </a:lnTo>
                    <a:lnTo>
                      <a:pt x="476" y="590"/>
                    </a:lnTo>
                    <a:lnTo>
                      <a:pt x="480" y="590"/>
                    </a:lnTo>
                    <a:lnTo>
                      <a:pt x="484" y="594"/>
                    </a:lnTo>
                    <a:lnTo>
                      <a:pt x="480" y="594"/>
                    </a:lnTo>
                    <a:lnTo>
                      <a:pt x="480" y="594"/>
                    </a:lnTo>
                    <a:lnTo>
                      <a:pt x="480" y="594"/>
                    </a:lnTo>
                    <a:close/>
                    <a:moveTo>
                      <a:pt x="488" y="596"/>
                    </a:moveTo>
                    <a:lnTo>
                      <a:pt x="484" y="596"/>
                    </a:lnTo>
                    <a:lnTo>
                      <a:pt x="480" y="596"/>
                    </a:lnTo>
                    <a:lnTo>
                      <a:pt x="480" y="594"/>
                    </a:lnTo>
                    <a:lnTo>
                      <a:pt x="484" y="594"/>
                    </a:lnTo>
                    <a:lnTo>
                      <a:pt x="488" y="594"/>
                    </a:lnTo>
                    <a:lnTo>
                      <a:pt x="488" y="596"/>
                    </a:lnTo>
                    <a:lnTo>
                      <a:pt x="488" y="596"/>
                    </a:lnTo>
                    <a:lnTo>
                      <a:pt x="488" y="596"/>
                    </a:lnTo>
                    <a:close/>
                    <a:moveTo>
                      <a:pt x="496" y="604"/>
                    </a:moveTo>
                    <a:lnTo>
                      <a:pt x="492" y="600"/>
                    </a:lnTo>
                    <a:lnTo>
                      <a:pt x="496" y="600"/>
                    </a:lnTo>
                    <a:lnTo>
                      <a:pt x="496" y="604"/>
                    </a:lnTo>
                    <a:lnTo>
                      <a:pt x="496" y="604"/>
                    </a:lnTo>
                    <a:lnTo>
                      <a:pt x="496" y="604"/>
                    </a:lnTo>
                    <a:close/>
                    <a:moveTo>
                      <a:pt x="484" y="612"/>
                    </a:moveTo>
                    <a:lnTo>
                      <a:pt x="480" y="608"/>
                    </a:lnTo>
                    <a:lnTo>
                      <a:pt x="480" y="612"/>
                    </a:lnTo>
                    <a:lnTo>
                      <a:pt x="480" y="608"/>
                    </a:lnTo>
                    <a:lnTo>
                      <a:pt x="476" y="608"/>
                    </a:lnTo>
                    <a:lnTo>
                      <a:pt x="476" y="604"/>
                    </a:lnTo>
                    <a:lnTo>
                      <a:pt x="480" y="604"/>
                    </a:lnTo>
                    <a:lnTo>
                      <a:pt x="484" y="608"/>
                    </a:lnTo>
                    <a:lnTo>
                      <a:pt x="484" y="612"/>
                    </a:lnTo>
                    <a:lnTo>
                      <a:pt x="484" y="612"/>
                    </a:lnTo>
                    <a:lnTo>
                      <a:pt x="484" y="612"/>
                    </a:lnTo>
                    <a:close/>
                    <a:moveTo>
                      <a:pt x="484" y="620"/>
                    </a:moveTo>
                    <a:lnTo>
                      <a:pt x="484" y="624"/>
                    </a:lnTo>
                    <a:lnTo>
                      <a:pt x="480" y="624"/>
                    </a:lnTo>
                    <a:lnTo>
                      <a:pt x="480" y="620"/>
                    </a:lnTo>
                    <a:lnTo>
                      <a:pt x="484" y="620"/>
                    </a:lnTo>
                    <a:lnTo>
                      <a:pt x="480" y="620"/>
                    </a:lnTo>
                    <a:lnTo>
                      <a:pt x="480" y="616"/>
                    </a:lnTo>
                    <a:lnTo>
                      <a:pt x="480" y="620"/>
                    </a:lnTo>
                    <a:lnTo>
                      <a:pt x="484" y="620"/>
                    </a:lnTo>
                    <a:lnTo>
                      <a:pt x="484" y="616"/>
                    </a:lnTo>
                    <a:lnTo>
                      <a:pt x="480" y="616"/>
                    </a:lnTo>
                    <a:lnTo>
                      <a:pt x="480" y="612"/>
                    </a:lnTo>
                    <a:lnTo>
                      <a:pt x="484" y="612"/>
                    </a:lnTo>
                    <a:lnTo>
                      <a:pt x="484" y="616"/>
                    </a:lnTo>
                    <a:lnTo>
                      <a:pt x="488" y="616"/>
                    </a:lnTo>
                    <a:lnTo>
                      <a:pt x="484" y="620"/>
                    </a:lnTo>
                    <a:lnTo>
                      <a:pt x="484" y="620"/>
                    </a:lnTo>
                    <a:lnTo>
                      <a:pt x="484" y="620"/>
                    </a:lnTo>
                    <a:close/>
                    <a:moveTo>
                      <a:pt x="488" y="624"/>
                    </a:moveTo>
                    <a:lnTo>
                      <a:pt x="488" y="620"/>
                    </a:lnTo>
                    <a:lnTo>
                      <a:pt x="492" y="620"/>
                    </a:lnTo>
                    <a:lnTo>
                      <a:pt x="492" y="624"/>
                    </a:lnTo>
                    <a:lnTo>
                      <a:pt x="488" y="624"/>
                    </a:lnTo>
                    <a:lnTo>
                      <a:pt x="488" y="624"/>
                    </a:lnTo>
                    <a:lnTo>
                      <a:pt x="488" y="624"/>
                    </a:lnTo>
                    <a:close/>
                    <a:moveTo>
                      <a:pt x="496" y="630"/>
                    </a:moveTo>
                    <a:lnTo>
                      <a:pt x="492" y="626"/>
                    </a:lnTo>
                    <a:lnTo>
                      <a:pt x="492" y="624"/>
                    </a:lnTo>
                    <a:lnTo>
                      <a:pt x="496" y="624"/>
                    </a:lnTo>
                    <a:lnTo>
                      <a:pt x="492" y="624"/>
                    </a:lnTo>
                    <a:lnTo>
                      <a:pt x="496" y="624"/>
                    </a:lnTo>
                    <a:lnTo>
                      <a:pt x="496" y="626"/>
                    </a:lnTo>
                    <a:lnTo>
                      <a:pt x="496" y="630"/>
                    </a:lnTo>
                    <a:lnTo>
                      <a:pt x="500" y="630"/>
                    </a:lnTo>
                    <a:lnTo>
                      <a:pt x="496" y="630"/>
                    </a:lnTo>
                    <a:lnTo>
                      <a:pt x="496" y="630"/>
                    </a:lnTo>
                    <a:lnTo>
                      <a:pt x="496" y="630"/>
                    </a:lnTo>
                    <a:close/>
                    <a:moveTo>
                      <a:pt x="480" y="630"/>
                    </a:moveTo>
                    <a:lnTo>
                      <a:pt x="476" y="626"/>
                    </a:lnTo>
                    <a:lnTo>
                      <a:pt x="480" y="626"/>
                    </a:lnTo>
                    <a:lnTo>
                      <a:pt x="480" y="624"/>
                    </a:lnTo>
                    <a:lnTo>
                      <a:pt x="484" y="624"/>
                    </a:lnTo>
                    <a:lnTo>
                      <a:pt x="484" y="626"/>
                    </a:lnTo>
                    <a:lnTo>
                      <a:pt x="480" y="626"/>
                    </a:lnTo>
                    <a:lnTo>
                      <a:pt x="480" y="630"/>
                    </a:lnTo>
                    <a:lnTo>
                      <a:pt x="480" y="630"/>
                    </a:lnTo>
                    <a:lnTo>
                      <a:pt x="480" y="630"/>
                    </a:lnTo>
                    <a:close/>
                    <a:moveTo>
                      <a:pt x="484" y="630"/>
                    </a:moveTo>
                    <a:lnTo>
                      <a:pt x="484" y="626"/>
                    </a:lnTo>
                    <a:lnTo>
                      <a:pt x="484" y="630"/>
                    </a:lnTo>
                    <a:lnTo>
                      <a:pt x="484" y="630"/>
                    </a:lnTo>
                    <a:lnTo>
                      <a:pt x="484" y="630"/>
                    </a:lnTo>
                    <a:close/>
                    <a:moveTo>
                      <a:pt x="492" y="630"/>
                    </a:moveTo>
                    <a:lnTo>
                      <a:pt x="488" y="630"/>
                    </a:lnTo>
                    <a:lnTo>
                      <a:pt x="488" y="626"/>
                    </a:lnTo>
                    <a:lnTo>
                      <a:pt x="492" y="630"/>
                    </a:lnTo>
                    <a:lnTo>
                      <a:pt x="492" y="630"/>
                    </a:lnTo>
                    <a:lnTo>
                      <a:pt x="492" y="630"/>
                    </a:lnTo>
                    <a:close/>
                    <a:moveTo>
                      <a:pt x="488" y="638"/>
                    </a:moveTo>
                    <a:lnTo>
                      <a:pt x="488" y="634"/>
                    </a:lnTo>
                    <a:lnTo>
                      <a:pt x="488" y="630"/>
                    </a:lnTo>
                    <a:lnTo>
                      <a:pt x="492" y="630"/>
                    </a:lnTo>
                    <a:lnTo>
                      <a:pt x="492" y="626"/>
                    </a:lnTo>
                    <a:lnTo>
                      <a:pt x="492" y="630"/>
                    </a:lnTo>
                    <a:lnTo>
                      <a:pt x="496" y="630"/>
                    </a:lnTo>
                    <a:lnTo>
                      <a:pt x="496" y="634"/>
                    </a:lnTo>
                    <a:lnTo>
                      <a:pt x="492" y="634"/>
                    </a:lnTo>
                    <a:lnTo>
                      <a:pt x="488" y="638"/>
                    </a:lnTo>
                    <a:lnTo>
                      <a:pt x="488" y="638"/>
                    </a:lnTo>
                    <a:lnTo>
                      <a:pt x="488" y="638"/>
                    </a:lnTo>
                    <a:close/>
                    <a:moveTo>
                      <a:pt x="496" y="638"/>
                    </a:moveTo>
                    <a:lnTo>
                      <a:pt x="496" y="634"/>
                    </a:lnTo>
                    <a:lnTo>
                      <a:pt x="496" y="630"/>
                    </a:lnTo>
                    <a:lnTo>
                      <a:pt x="496" y="634"/>
                    </a:lnTo>
                    <a:lnTo>
                      <a:pt x="496" y="638"/>
                    </a:lnTo>
                    <a:lnTo>
                      <a:pt x="496" y="638"/>
                    </a:lnTo>
                    <a:lnTo>
                      <a:pt x="496" y="638"/>
                    </a:lnTo>
                    <a:close/>
                    <a:moveTo>
                      <a:pt x="496" y="638"/>
                    </a:moveTo>
                    <a:lnTo>
                      <a:pt x="492" y="638"/>
                    </a:lnTo>
                    <a:lnTo>
                      <a:pt x="492" y="634"/>
                    </a:lnTo>
                    <a:lnTo>
                      <a:pt x="496" y="638"/>
                    </a:lnTo>
                    <a:lnTo>
                      <a:pt x="496" y="638"/>
                    </a:lnTo>
                    <a:lnTo>
                      <a:pt x="496" y="638"/>
                    </a:lnTo>
                    <a:close/>
                    <a:moveTo>
                      <a:pt x="484" y="646"/>
                    </a:moveTo>
                    <a:lnTo>
                      <a:pt x="484" y="642"/>
                    </a:lnTo>
                    <a:lnTo>
                      <a:pt x="488" y="642"/>
                    </a:lnTo>
                    <a:lnTo>
                      <a:pt x="488" y="638"/>
                    </a:lnTo>
                    <a:lnTo>
                      <a:pt x="492" y="638"/>
                    </a:lnTo>
                    <a:lnTo>
                      <a:pt x="492" y="642"/>
                    </a:lnTo>
                    <a:lnTo>
                      <a:pt x="488" y="642"/>
                    </a:lnTo>
                    <a:lnTo>
                      <a:pt x="484" y="646"/>
                    </a:lnTo>
                    <a:lnTo>
                      <a:pt x="484" y="646"/>
                    </a:lnTo>
                    <a:lnTo>
                      <a:pt x="484" y="646"/>
                    </a:lnTo>
                    <a:close/>
                    <a:moveTo>
                      <a:pt x="500" y="642"/>
                    </a:moveTo>
                    <a:lnTo>
                      <a:pt x="500" y="638"/>
                    </a:lnTo>
                    <a:lnTo>
                      <a:pt x="500" y="642"/>
                    </a:lnTo>
                    <a:lnTo>
                      <a:pt x="500" y="642"/>
                    </a:lnTo>
                    <a:lnTo>
                      <a:pt x="500" y="642"/>
                    </a:lnTo>
                    <a:close/>
                    <a:moveTo>
                      <a:pt x="504" y="642"/>
                    </a:moveTo>
                    <a:lnTo>
                      <a:pt x="504" y="638"/>
                    </a:lnTo>
                    <a:lnTo>
                      <a:pt x="504" y="642"/>
                    </a:lnTo>
                    <a:lnTo>
                      <a:pt x="504" y="642"/>
                    </a:lnTo>
                    <a:lnTo>
                      <a:pt x="504" y="642"/>
                    </a:lnTo>
                    <a:close/>
                    <a:moveTo>
                      <a:pt x="480" y="646"/>
                    </a:moveTo>
                    <a:lnTo>
                      <a:pt x="484" y="646"/>
                    </a:lnTo>
                    <a:lnTo>
                      <a:pt x="484" y="642"/>
                    </a:lnTo>
                    <a:lnTo>
                      <a:pt x="484" y="638"/>
                    </a:lnTo>
                    <a:lnTo>
                      <a:pt x="484" y="642"/>
                    </a:lnTo>
                    <a:lnTo>
                      <a:pt x="484" y="646"/>
                    </a:lnTo>
                    <a:lnTo>
                      <a:pt x="480" y="646"/>
                    </a:lnTo>
                    <a:lnTo>
                      <a:pt x="480" y="646"/>
                    </a:lnTo>
                    <a:lnTo>
                      <a:pt x="480" y="646"/>
                    </a:lnTo>
                    <a:close/>
                    <a:moveTo>
                      <a:pt x="500" y="650"/>
                    </a:moveTo>
                    <a:lnTo>
                      <a:pt x="496" y="650"/>
                    </a:lnTo>
                    <a:lnTo>
                      <a:pt x="500" y="650"/>
                    </a:lnTo>
                    <a:lnTo>
                      <a:pt x="500" y="646"/>
                    </a:lnTo>
                    <a:lnTo>
                      <a:pt x="500" y="650"/>
                    </a:lnTo>
                    <a:lnTo>
                      <a:pt x="500" y="650"/>
                    </a:lnTo>
                    <a:lnTo>
                      <a:pt x="500" y="650"/>
                    </a:lnTo>
                    <a:close/>
                    <a:moveTo>
                      <a:pt x="488" y="656"/>
                    </a:moveTo>
                    <a:lnTo>
                      <a:pt x="484" y="656"/>
                    </a:lnTo>
                    <a:lnTo>
                      <a:pt x="484" y="652"/>
                    </a:lnTo>
                    <a:lnTo>
                      <a:pt x="488" y="650"/>
                    </a:lnTo>
                    <a:lnTo>
                      <a:pt x="488" y="652"/>
                    </a:lnTo>
                    <a:lnTo>
                      <a:pt x="488" y="650"/>
                    </a:lnTo>
                    <a:lnTo>
                      <a:pt x="488" y="646"/>
                    </a:lnTo>
                    <a:lnTo>
                      <a:pt x="488" y="650"/>
                    </a:lnTo>
                    <a:lnTo>
                      <a:pt x="488" y="652"/>
                    </a:lnTo>
                    <a:lnTo>
                      <a:pt x="488" y="656"/>
                    </a:lnTo>
                    <a:lnTo>
                      <a:pt x="488" y="656"/>
                    </a:lnTo>
                    <a:lnTo>
                      <a:pt x="488" y="656"/>
                    </a:lnTo>
                    <a:close/>
                    <a:moveTo>
                      <a:pt x="504" y="650"/>
                    </a:moveTo>
                    <a:lnTo>
                      <a:pt x="500" y="650"/>
                    </a:lnTo>
                    <a:lnTo>
                      <a:pt x="504" y="650"/>
                    </a:lnTo>
                    <a:lnTo>
                      <a:pt x="504" y="650"/>
                    </a:lnTo>
                    <a:lnTo>
                      <a:pt x="504" y="650"/>
                    </a:lnTo>
                    <a:close/>
                    <a:moveTo>
                      <a:pt x="500" y="652"/>
                    </a:moveTo>
                    <a:lnTo>
                      <a:pt x="496" y="652"/>
                    </a:lnTo>
                    <a:lnTo>
                      <a:pt x="492" y="650"/>
                    </a:lnTo>
                    <a:lnTo>
                      <a:pt x="496" y="650"/>
                    </a:lnTo>
                    <a:lnTo>
                      <a:pt x="500" y="652"/>
                    </a:lnTo>
                    <a:lnTo>
                      <a:pt x="500" y="652"/>
                    </a:lnTo>
                    <a:lnTo>
                      <a:pt x="500" y="652"/>
                    </a:lnTo>
                    <a:close/>
                    <a:moveTo>
                      <a:pt x="484" y="652"/>
                    </a:moveTo>
                    <a:lnTo>
                      <a:pt x="484" y="650"/>
                    </a:lnTo>
                    <a:lnTo>
                      <a:pt x="488" y="650"/>
                    </a:lnTo>
                    <a:lnTo>
                      <a:pt x="484" y="650"/>
                    </a:lnTo>
                    <a:lnTo>
                      <a:pt x="484" y="652"/>
                    </a:lnTo>
                    <a:lnTo>
                      <a:pt x="484" y="652"/>
                    </a:lnTo>
                    <a:lnTo>
                      <a:pt x="484" y="652"/>
                    </a:lnTo>
                    <a:close/>
                    <a:moveTo>
                      <a:pt x="504" y="652"/>
                    </a:moveTo>
                    <a:lnTo>
                      <a:pt x="500" y="652"/>
                    </a:lnTo>
                    <a:lnTo>
                      <a:pt x="500" y="650"/>
                    </a:lnTo>
                    <a:lnTo>
                      <a:pt x="504" y="650"/>
                    </a:lnTo>
                    <a:lnTo>
                      <a:pt x="504" y="652"/>
                    </a:lnTo>
                    <a:lnTo>
                      <a:pt x="504" y="652"/>
                    </a:lnTo>
                    <a:lnTo>
                      <a:pt x="504" y="652"/>
                    </a:lnTo>
                    <a:close/>
                    <a:moveTo>
                      <a:pt x="488" y="656"/>
                    </a:moveTo>
                    <a:lnTo>
                      <a:pt x="488" y="652"/>
                    </a:lnTo>
                    <a:lnTo>
                      <a:pt x="492" y="652"/>
                    </a:lnTo>
                    <a:lnTo>
                      <a:pt x="488" y="656"/>
                    </a:lnTo>
                    <a:lnTo>
                      <a:pt x="488" y="656"/>
                    </a:lnTo>
                    <a:lnTo>
                      <a:pt x="488" y="656"/>
                    </a:lnTo>
                    <a:close/>
                    <a:moveTo>
                      <a:pt x="514" y="656"/>
                    </a:moveTo>
                    <a:lnTo>
                      <a:pt x="514" y="652"/>
                    </a:lnTo>
                    <a:lnTo>
                      <a:pt x="514" y="656"/>
                    </a:lnTo>
                    <a:lnTo>
                      <a:pt x="514" y="656"/>
                    </a:lnTo>
                    <a:lnTo>
                      <a:pt x="514" y="656"/>
                    </a:lnTo>
                    <a:close/>
                    <a:moveTo>
                      <a:pt x="504" y="660"/>
                    </a:moveTo>
                    <a:lnTo>
                      <a:pt x="504" y="656"/>
                    </a:lnTo>
                    <a:lnTo>
                      <a:pt x="500" y="656"/>
                    </a:lnTo>
                    <a:lnTo>
                      <a:pt x="500" y="652"/>
                    </a:lnTo>
                    <a:lnTo>
                      <a:pt x="504" y="656"/>
                    </a:lnTo>
                    <a:lnTo>
                      <a:pt x="504" y="660"/>
                    </a:lnTo>
                    <a:lnTo>
                      <a:pt x="504" y="660"/>
                    </a:lnTo>
                    <a:lnTo>
                      <a:pt x="504" y="660"/>
                    </a:lnTo>
                    <a:close/>
                    <a:moveTo>
                      <a:pt x="488" y="656"/>
                    </a:moveTo>
                    <a:lnTo>
                      <a:pt x="492" y="656"/>
                    </a:lnTo>
                    <a:lnTo>
                      <a:pt x="492" y="652"/>
                    </a:lnTo>
                    <a:lnTo>
                      <a:pt x="492" y="656"/>
                    </a:lnTo>
                    <a:lnTo>
                      <a:pt x="488" y="656"/>
                    </a:lnTo>
                    <a:lnTo>
                      <a:pt x="488" y="656"/>
                    </a:lnTo>
                    <a:lnTo>
                      <a:pt x="488" y="656"/>
                    </a:lnTo>
                    <a:close/>
                    <a:moveTo>
                      <a:pt x="500" y="664"/>
                    </a:moveTo>
                    <a:lnTo>
                      <a:pt x="496" y="664"/>
                    </a:lnTo>
                    <a:lnTo>
                      <a:pt x="496" y="660"/>
                    </a:lnTo>
                    <a:lnTo>
                      <a:pt x="500" y="660"/>
                    </a:lnTo>
                    <a:lnTo>
                      <a:pt x="496" y="660"/>
                    </a:lnTo>
                    <a:lnTo>
                      <a:pt x="496" y="656"/>
                    </a:lnTo>
                    <a:lnTo>
                      <a:pt x="500" y="660"/>
                    </a:lnTo>
                    <a:lnTo>
                      <a:pt x="500" y="664"/>
                    </a:lnTo>
                    <a:lnTo>
                      <a:pt x="500" y="664"/>
                    </a:lnTo>
                    <a:lnTo>
                      <a:pt x="500" y="664"/>
                    </a:lnTo>
                    <a:close/>
                    <a:moveTo>
                      <a:pt x="504" y="664"/>
                    </a:moveTo>
                    <a:lnTo>
                      <a:pt x="504" y="660"/>
                    </a:lnTo>
                    <a:lnTo>
                      <a:pt x="500" y="660"/>
                    </a:lnTo>
                    <a:lnTo>
                      <a:pt x="500" y="656"/>
                    </a:lnTo>
                    <a:lnTo>
                      <a:pt x="500" y="660"/>
                    </a:lnTo>
                    <a:lnTo>
                      <a:pt x="504" y="660"/>
                    </a:lnTo>
                    <a:lnTo>
                      <a:pt x="504" y="664"/>
                    </a:lnTo>
                    <a:lnTo>
                      <a:pt x="504" y="664"/>
                    </a:lnTo>
                    <a:lnTo>
                      <a:pt x="504" y="664"/>
                    </a:lnTo>
                    <a:close/>
                    <a:moveTo>
                      <a:pt x="488" y="660"/>
                    </a:moveTo>
                    <a:lnTo>
                      <a:pt x="492" y="660"/>
                    </a:lnTo>
                    <a:lnTo>
                      <a:pt x="488" y="660"/>
                    </a:lnTo>
                    <a:lnTo>
                      <a:pt x="488" y="660"/>
                    </a:lnTo>
                    <a:lnTo>
                      <a:pt x="488" y="660"/>
                    </a:lnTo>
                    <a:close/>
                    <a:moveTo>
                      <a:pt x="578" y="716"/>
                    </a:moveTo>
                    <a:lnTo>
                      <a:pt x="574" y="716"/>
                    </a:lnTo>
                    <a:lnTo>
                      <a:pt x="570" y="716"/>
                    </a:lnTo>
                    <a:lnTo>
                      <a:pt x="562" y="716"/>
                    </a:lnTo>
                    <a:lnTo>
                      <a:pt x="562" y="712"/>
                    </a:lnTo>
                    <a:lnTo>
                      <a:pt x="560" y="712"/>
                    </a:lnTo>
                    <a:lnTo>
                      <a:pt x="560" y="716"/>
                    </a:lnTo>
                    <a:lnTo>
                      <a:pt x="556" y="716"/>
                    </a:lnTo>
                    <a:lnTo>
                      <a:pt x="552" y="716"/>
                    </a:lnTo>
                    <a:lnTo>
                      <a:pt x="552" y="712"/>
                    </a:lnTo>
                    <a:lnTo>
                      <a:pt x="552" y="716"/>
                    </a:lnTo>
                    <a:lnTo>
                      <a:pt x="548" y="716"/>
                    </a:lnTo>
                    <a:lnTo>
                      <a:pt x="544" y="716"/>
                    </a:lnTo>
                    <a:lnTo>
                      <a:pt x="544" y="712"/>
                    </a:lnTo>
                    <a:lnTo>
                      <a:pt x="548" y="712"/>
                    </a:lnTo>
                    <a:lnTo>
                      <a:pt x="552" y="712"/>
                    </a:lnTo>
                    <a:lnTo>
                      <a:pt x="548" y="712"/>
                    </a:lnTo>
                    <a:lnTo>
                      <a:pt x="544" y="712"/>
                    </a:lnTo>
                    <a:lnTo>
                      <a:pt x="540" y="712"/>
                    </a:lnTo>
                    <a:lnTo>
                      <a:pt x="544" y="712"/>
                    </a:lnTo>
                    <a:lnTo>
                      <a:pt x="540" y="712"/>
                    </a:lnTo>
                    <a:lnTo>
                      <a:pt x="536" y="712"/>
                    </a:lnTo>
                    <a:lnTo>
                      <a:pt x="540" y="712"/>
                    </a:lnTo>
                    <a:lnTo>
                      <a:pt x="540" y="708"/>
                    </a:lnTo>
                    <a:lnTo>
                      <a:pt x="536" y="708"/>
                    </a:lnTo>
                    <a:lnTo>
                      <a:pt x="536" y="712"/>
                    </a:lnTo>
                    <a:lnTo>
                      <a:pt x="532" y="712"/>
                    </a:lnTo>
                    <a:lnTo>
                      <a:pt x="532" y="708"/>
                    </a:lnTo>
                    <a:lnTo>
                      <a:pt x="532" y="712"/>
                    </a:lnTo>
                    <a:lnTo>
                      <a:pt x="530" y="712"/>
                    </a:lnTo>
                    <a:lnTo>
                      <a:pt x="530" y="708"/>
                    </a:lnTo>
                    <a:lnTo>
                      <a:pt x="532" y="708"/>
                    </a:lnTo>
                    <a:lnTo>
                      <a:pt x="530" y="708"/>
                    </a:lnTo>
                    <a:lnTo>
                      <a:pt x="530" y="706"/>
                    </a:lnTo>
                    <a:lnTo>
                      <a:pt x="532" y="706"/>
                    </a:lnTo>
                    <a:lnTo>
                      <a:pt x="532" y="708"/>
                    </a:lnTo>
                    <a:lnTo>
                      <a:pt x="536" y="708"/>
                    </a:lnTo>
                    <a:lnTo>
                      <a:pt x="532" y="708"/>
                    </a:lnTo>
                    <a:lnTo>
                      <a:pt x="532" y="706"/>
                    </a:lnTo>
                    <a:lnTo>
                      <a:pt x="536" y="708"/>
                    </a:lnTo>
                    <a:lnTo>
                      <a:pt x="536" y="706"/>
                    </a:lnTo>
                    <a:lnTo>
                      <a:pt x="540" y="706"/>
                    </a:lnTo>
                    <a:lnTo>
                      <a:pt x="544" y="708"/>
                    </a:lnTo>
                    <a:lnTo>
                      <a:pt x="544" y="706"/>
                    </a:lnTo>
                    <a:lnTo>
                      <a:pt x="548" y="706"/>
                    </a:lnTo>
                    <a:lnTo>
                      <a:pt x="548" y="708"/>
                    </a:lnTo>
                    <a:lnTo>
                      <a:pt x="548" y="706"/>
                    </a:lnTo>
                    <a:lnTo>
                      <a:pt x="552" y="708"/>
                    </a:lnTo>
                    <a:lnTo>
                      <a:pt x="556" y="708"/>
                    </a:lnTo>
                    <a:lnTo>
                      <a:pt x="552" y="708"/>
                    </a:lnTo>
                    <a:lnTo>
                      <a:pt x="552" y="706"/>
                    </a:lnTo>
                    <a:lnTo>
                      <a:pt x="548" y="706"/>
                    </a:lnTo>
                    <a:lnTo>
                      <a:pt x="544" y="706"/>
                    </a:lnTo>
                    <a:lnTo>
                      <a:pt x="544" y="702"/>
                    </a:lnTo>
                    <a:lnTo>
                      <a:pt x="548" y="702"/>
                    </a:lnTo>
                    <a:lnTo>
                      <a:pt x="552" y="706"/>
                    </a:lnTo>
                    <a:lnTo>
                      <a:pt x="556" y="706"/>
                    </a:lnTo>
                    <a:lnTo>
                      <a:pt x="556" y="702"/>
                    </a:lnTo>
                    <a:lnTo>
                      <a:pt x="556" y="706"/>
                    </a:lnTo>
                    <a:lnTo>
                      <a:pt x="560" y="706"/>
                    </a:lnTo>
                    <a:lnTo>
                      <a:pt x="560" y="708"/>
                    </a:lnTo>
                    <a:lnTo>
                      <a:pt x="560" y="706"/>
                    </a:lnTo>
                    <a:lnTo>
                      <a:pt x="562" y="706"/>
                    </a:lnTo>
                    <a:lnTo>
                      <a:pt x="566" y="706"/>
                    </a:lnTo>
                    <a:lnTo>
                      <a:pt x="566" y="708"/>
                    </a:lnTo>
                    <a:lnTo>
                      <a:pt x="566" y="712"/>
                    </a:lnTo>
                    <a:lnTo>
                      <a:pt x="566" y="708"/>
                    </a:lnTo>
                    <a:lnTo>
                      <a:pt x="570" y="708"/>
                    </a:lnTo>
                    <a:lnTo>
                      <a:pt x="566" y="708"/>
                    </a:lnTo>
                    <a:lnTo>
                      <a:pt x="570" y="708"/>
                    </a:lnTo>
                    <a:lnTo>
                      <a:pt x="570" y="706"/>
                    </a:lnTo>
                    <a:lnTo>
                      <a:pt x="566" y="706"/>
                    </a:lnTo>
                    <a:lnTo>
                      <a:pt x="562" y="706"/>
                    </a:lnTo>
                    <a:lnTo>
                      <a:pt x="562" y="702"/>
                    </a:lnTo>
                    <a:lnTo>
                      <a:pt x="560" y="702"/>
                    </a:lnTo>
                    <a:lnTo>
                      <a:pt x="556" y="702"/>
                    </a:lnTo>
                    <a:lnTo>
                      <a:pt x="556" y="698"/>
                    </a:lnTo>
                    <a:lnTo>
                      <a:pt x="556" y="694"/>
                    </a:lnTo>
                    <a:lnTo>
                      <a:pt x="556" y="690"/>
                    </a:lnTo>
                    <a:lnTo>
                      <a:pt x="560" y="690"/>
                    </a:lnTo>
                    <a:lnTo>
                      <a:pt x="566" y="686"/>
                    </a:lnTo>
                    <a:lnTo>
                      <a:pt x="566" y="682"/>
                    </a:lnTo>
                    <a:lnTo>
                      <a:pt x="562" y="682"/>
                    </a:lnTo>
                    <a:lnTo>
                      <a:pt x="560" y="682"/>
                    </a:lnTo>
                    <a:lnTo>
                      <a:pt x="556" y="682"/>
                    </a:lnTo>
                    <a:lnTo>
                      <a:pt x="556" y="686"/>
                    </a:lnTo>
                    <a:lnTo>
                      <a:pt x="552" y="686"/>
                    </a:lnTo>
                    <a:lnTo>
                      <a:pt x="552" y="682"/>
                    </a:lnTo>
                    <a:lnTo>
                      <a:pt x="552" y="680"/>
                    </a:lnTo>
                    <a:lnTo>
                      <a:pt x="552" y="676"/>
                    </a:lnTo>
                    <a:lnTo>
                      <a:pt x="556" y="676"/>
                    </a:lnTo>
                    <a:lnTo>
                      <a:pt x="556" y="672"/>
                    </a:lnTo>
                    <a:lnTo>
                      <a:pt x="552" y="672"/>
                    </a:lnTo>
                    <a:lnTo>
                      <a:pt x="556" y="672"/>
                    </a:lnTo>
                    <a:lnTo>
                      <a:pt x="560" y="672"/>
                    </a:lnTo>
                    <a:lnTo>
                      <a:pt x="562" y="668"/>
                    </a:lnTo>
                    <a:lnTo>
                      <a:pt x="562" y="664"/>
                    </a:lnTo>
                    <a:lnTo>
                      <a:pt x="566" y="664"/>
                    </a:lnTo>
                    <a:lnTo>
                      <a:pt x="566" y="668"/>
                    </a:lnTo>
                    <a:lnTo>
                      <a:pt x="570" y="668"/>
                    </a:lnTo>
                    <a:lnTo>
                      <a:pt x="574" y="668"/>
                    </a:lnTo>
                    <a:lnTo>
                      <a:pt x="578" y="668"/>
                    </a:lnTo>
                    <a:lnTo>
                      <a:pt x="578" y="672"/>
                    </a:lnTo>
                    <a:lnTo>
                      <a:pt x="578" y="680"/>
                    </a:lnTo>
                    <a:lnTo>
                      <a:pt x="578" y="682"/>
                    </a:lnTo>
                    <a:lnTo>
                      <a:pt x="578" y="686"/>
                    </a:lnTo>
                    <a:lnTo>
                      <a:pt x="578" y="694"/>
                    </a:lnTo>
                    <a:lnTo>
                      <a:pt x="578" y="698"/>
                    </a:lnTo>
                    <a:lnTo>
                      <a:pt x="578" y="706"/>
                    </a:lnTo>
                    <a:lnTo>
                      <a:pt x="578" y="708"/>
                    </a:lnTo>
                    <a:lnTo>
                      <a:pt x="578" y="716"/>
                    </a:lnTo>
                    <a:lnTo>
                      <a:pt x="578" y="716"/>
                    </a:lnTo>
                    <a:lnTo>
                      <a:pt x="578" y="716"/>
                    </a:lnTo>
                    <a:close/>
                    <a:moveTo>
                      <a:pt x="510" y="682"/>
                    </a:moveTo>
                    <a:lnTo>
                      <a:pt x="514" y="682"/>
                    </a:lnTo>
                    <a:lnTo>
                      <a:pt x="510" y="682"/>
                    </a:lnTo>
                    <a:lnTo>
                      <a:pt x="506" y="682"/>
                    </a:lnTo>
                    <a:lnTo>
                      <a:pt x="504" y="680"/>
                    </a:lnTo>
                    <a:lnTo>
                      <a:pt x="500" y="680"/>
                    </a:lnTo>
                    <a:lnTo>
                      <a:pt x="496" y="680"/>
                    </a:lnTo>
                    <a:lnTo>
                      <a:pt x="496" y="676"/>
                    </a:lnTo>
                    <a:lnTo>
                      <a:pt x="492" y="676"/>
                    </a:lnTo>
                    <a:lnTo>
                      <a:pt x="492" y="672"/>
                    </a:lnTo>
                    <a:lnTo>
                      <a:pt x="488" y="672"/>
                    </a:lnTo>
                    <a:lnTo>
                      <a:pt x="492" y="672"/>
                    </a:lnTo>
                    <a:lnTo>
                      <a:pt x="496" y="672"/>
                    </a:lnTo>
                    <a:lnTo>
                      <a:pt x="496" y="676"/>
                    </a:lnTo>
                    <a:lnTo>
                      <a:pt x="500" y="676"/>
                    </a:lnTo>
                    <a:lnTo>
                      <a:pt x="504" y="676"/>
                    </a:lnTo>
                    <a:lnTo>
                      <a:pt x="504" y="680"/>
                    </a:lnTo>
                    <a:lnTo>
                      <a:pt x="506" y="680"/>
                    </a:lnTo>
                    <a:lnTo>
                      <a:pt x="506" y="682"/>
                    </a:lnTo>
                    <a:lnTo>
                      <a:pt x="506" y="680"/>
                    </a:lnTo>
                    <a:lnTo>
                      <a:pt x="510" y="682"/>
                    </a:lnTo>
                    <a:lnTo>
                      <a:pt x="510" y="682"/>
                    </a:lnTo>
                    <a:lnTo>
                      <a:pt x="510" y="682"/>
                    </a:lnTo>
                    <a:close/>
                    <a:moveTo>
                      <a:pt x="506" y="676"/>
                    </a:moveTo>
                    <a:lnTo>
                      <a:pt x="504" y="676"/>
                    </a:lnTo>
                    <a:lnTo>
                      <a:pt x="504" y="672"/>
                    </a:lnTo>
                    <a:lnTo>
                      <a:pt x="506" y="672"/>
                    </a:lnTo>
                    <a:lnTo>
                      <a:pt x="506" y="676"/>
                    </a:lnTo>
                    <a:lnTo>
                      <a:pt x="510" y="676"/>
                    </a:lnTo>
                    <a:lnTo>
                      <a:pt x="506" y="676"/>
                    </a:lnTo>
                    <a:lnTo>
                      <a:pt x="506" y="676"/>
                    </a:lnTo>
                    <a:lnTo>
                      <a:pt x="506" y="676"/>
                    </a:lnTo>
                    <a:close/>
                    <a:moveTo>
                      <a:pt x="500" y="682"/>
                    </a:moveTo>
                    <a:lnTo>
                      <a:pt x="496" y="682"/>
                    </a:lnTo>
                    <a:lnTo>
                      <a:pt x="500" y="682"/>
                    </a:lnTo>
                    <a:lnTo>
                      <a:pt x="500" y="682"/>
                    </a:lnTo>
                    <a:lnTo>
                      <a:pt x="500" y="682"/>
                    </a:lnTo>
                    <a:close/>
                    <a:moveTo>
                      <a:pt x="510" y="694"/>
                    </a:moveTo>
                    <a:lnTo>
                      <a:pt x="510" y="690"/>
                    </a:lnTo>
                    <a:lnTo>
                      <a:pt x="506" y="690"/>
                    </a:lnTo>
                    <a:lnTo>
                      <a:pt x="506" y="694"/>
                    </a:lnTo>
                    <a:lnTo>
                      <a:pt x="506" y="690"/>
                    </a:lnTo>
                    <a:lnTo>
                      <a:pt x="506" y="686"/>
                    </a:lnTo>
                    <a:lnTo>
                      <a:pt x="510" y="690"/>
                    </a:lnTo>
                    <a:lnTo>
                      <a:pt x="514" y="690"/>
                    </a:lnTo>
                    <a:lnTo>
                      <a:pt x="510" y="690"/>
                    </a:lnTo>
                    <a:lnTo>
                      <a:pt x="506" y="686"/>
                    </a:lnTo>
                    <a:lnTo>
                      <a:pt x="510" y="686"/>
                    </a:lnTo>
                    <a:lnTo>
                      <a:pt x="514" y="686"/>
                    </a:lnTo>
                    <a:lnTo>
                      <a:pt x="510" y="686"/>
                    </a:lnTo>
                    <a:lnTo>
                      <a:pt x="514" y="686"/>
                    </a:lnTo>
                    <a:lnTo>
                      <a:pt x="514" y="690"/>
                    </a:lnTo>
                    <a:lnTo>
                      <a:pt x="518" y="690"/>
                    </a:lnTo>
                    <a:lnTo>
                      <a:pt x="518" y="686"/>
                    </a:lnTo>
                    <a:lnTo>
                      <a:pt x="518" y="690"/>
                    </a:lnTo>
                    <a:lnTo>
                      <a:pt x="522" y="686"/>
                    </a:lnTo>
                    <a:lnTo>
                      <a:pt x="522" y="690"/>
                    </a:lnTo>
                    <a:lnTo>
                      <a:pt x="522" y="694"/>
                    </a:lnTo>
                    <a:lnTo>
                      <a:pt x="522" y="690"/>
                    </a:lnTo>
                    <a:lnTo>
                      <a:pt x="526" y="690"/>
                    </a:lnTo>
                    <a:lnTo>
                      <a:pt x="526" y="694"/>
                    </a:lnTo>
                    <a:lnTo>
                      <a:pt x="522" y="694"/>
                    </a:lnTo>
                    <a:lnTo>
                      <a:pt x="522" y="698"/>
                    </a:lnTo>
                    <a:lnTo>
                      <a:pt x="526" y="698"/>
                    </a:lnTo>
                    <a:lnTo>
                      <a:pt x="522" y="698"/>
                    </a:lnTo>
                    <a:lnTo>
                      <a:pt x="522" y="702"/>
                    </a:lnTo>
                    <a:lnTo>
                      <a:pt x="518" y="698"/>
                    </a:lnTo>
                    <a:lnTo>
                      <a:pt x="518" y="702"/>
                    </a:lnTo>
                    <a:lnTo>
                      <a:pt x="514" y="702"/>
                    </a:lnTo>
                    <a:lnTo>
                      <a:pt x="514" y="698"/>
                    </a:lnTo>
                    <a:lnTo>
                      <a:pt x="518" y="698"/>
                    </a:lnTo>
                    <a:lnTo>
                      <a:pt x="518" y="694"/>
                    </a:lnTo>
                    <a:lnTo>
                      <a:pt x="514" y="694"/>
                    </a:lnTo>
                    <a:lnTo>
                      <a:pt x="514" y="698"/>
                    </a:lnTo>
                    <a:lnTo>
                      <a:pt x="510" y="698"/>
                    </a:lnTo>
                    <a:lnTo>
                      <a:pt x="510" y="694"/>
                    </a:lnTo>
                    <a:lnTo>
                      <a:pt x="510" y="694"/>
                    </a:lnTo>
                    <a:lnTo>
                      <a:pt x="510" y="694"/>
                    </a:lnTo>
                    <a:close/>
                    <a:moveTo>
                      <a:pt x="504" y="690"/>
                    </a:moveTo>
                    <a:lnTo>
                      <a:pt x="504" y="686"/>
                    </a:lnTo>
                    <a:lnTo>
                      <a:pt x="504" y="690"/>
                    </a:lnTo>
                    <a:lnTo>
                      <a:pt x="504" y="690"/>
                    </a:lnTo>
                    <a:lnTo>
                      <a:pt x="504" y="690"/>
                    </a:lnTo>
                    <a:close/>
                    <a:moveTo>
                      <a:pt x="548" y="702"/>
                    </a:moveTo>
                    <a:lnTo>
                      <a:pt x="544" y="702"/>
                    </a:lnTo>
                    <a:lnTo>
                      <a:pt x="544" y="698"/>
                    </a:lnTo>
                    <a:lnTo>
                      <a:pt x="544" y="694"/>
                    </a:lnTo>
                    <a:lnTo>
                      <a:pt x="548" y="694"/>
                    </a:lnTo>
                    <a:lnTo>
                      <a:pt x="548" y="690"/>
                    </a:lnTo>
                    <a:lnTo>
                      <a:pt x="548" y="686"/>
                    </a:lnTo>
                    <a:lnTo>
                      <a:pt x="552" y="686"/>
                    </a:lnTo>
                    <a:lnTo>
                      <a:pt x="552" y="690"/>
                    </a:lnTo>
                    <a:lnTo>
                      <a:pt x="548" y="690"/>
                    </a:lnTo>
                    <a:lnTo>
                      <a:pt x="552" y="694"/>
                    </a:lnTo>
                    <a:lnTo>
                      <a:pt x="552" y="698"/>
                    </a:lnTo>
                    <a:lnTo>
                      <a:pt x="548" y="698"/>
                    </a:lnTo>
                    <a:lnTo>
                      <a:pt x="548" y="694"/>
                    </a:lnTo>
                    <a:lnTo>
                      <a:pt x="548" y="698"/>
                    </a:lnTo>
                    <a:lnTo>
                      <a:pt x="548" y="702"/>
                    </a:lnTo>
                    <a:lnTo>
                      <a:pt x="548" y="702"/>
                    </a:lnTo>
                    <a:lnTo>
                      <a:pt x="548" y="702"/>
                    </a:lnTo>
                    <a:close/>
                    <a:moveTo>
                      <a:pt x="532" y="698"/>
                    </a:moveTo>
                    <a:lnTo>
                      <a:pt x="532" y="702"/>
                    </a:lnTo>
                    <a:lnTo>
                      <a:pt x="530" y="702"/>
                    </a:lnTo>
                    <a:lnTo>
                      <a:pt x="530" y="698"/>
                    </a:lnTo>
                    <a:lnTo>
                      <a:pt x="530" y="702"/>
                    </a:lnTo>
                    <a:lnTo>
                      <a:pt x="532" y="702"/>
                    </a:lnTo>
                    <a:lnTo>
                      <a:pt x="530" y="706"/>
                    </a:lnTo>
                    <a:lnTo>
                      <a:pt x="530" y="702"/>
                    </a:lnTo>
                    <a:lnTo>
                      <a:pt x="526" y="702"/>
                    </a:lnTo>
                    <a:lnTo>
                      <a:pt x="526" y="698"/>
                    </a:lnTo>
                    <a:lnTo>
                      <a:pt x="530" y="698"/>
                    </a:lnTo>
                    <a:lnTo>
                      <a:pt x="530" y="694"/>
                    </a:lnTo>
                    <a:lnTo>
                      <a:pt x="532" y="694"/>
                    </a:lnTo>
                    <a:lnTo>
                      <a:pt x="532" y="698"/>
                    </a:lnTo>
                    <a:lnTo>
                      <a:pt x="532" y="698"/>
                    </a:lnTo>
                    <a:lnTo>
                      <a:pt x="532" y="698"/>
                    </a:lnTo>
                    <a:close/>
                    <a:moveTo>
                      <a:pt x="536" y="698"/>
                    </a:moveTo>
                    <a:lnTo>
                      <a:pt x="540" y="698"/>
                    </a:lnTo>
                    <a:lnTo>
                      <a:pt x="544" y="702"/>
                    </a:lnTo>
                    <a:lnTo>
                      <a:pt x="544" y="706"/>
                    </a:lnTo>
                    <a:lnTo>
                      <a:pt x="540" y="706"/>
                    </a:lnTo>
                    <a:lnTo>
                      <a:pt x="536" y="706"/>
                    </a:lnTo>
                    <a:lnTo>
                      <a:pt x="536" y="702"/>
                    </a:lnTo>
                    <a:lnTo>
                      <a:pt x="532" y="702"/>
                    </a:lnTo>
                    <a:lnTo>
                      <a:pt x="532" y="698"/>
                    </a:lnTo>
                    <a:lnTo>
                      <a:pt x="536" y="698"/>
                    </a:lnTo>
                    <a:lnTo>
                      <a:pt x="536" y="698"/>
                    </a:lnTo>
                    <a:lnTo>
                      <a:pt x="536" y="698"/>
                    </a:lnTo>
                    <a:close/>
                    <a:moveTo>
                      <a:pt x="510" y="702"/>
                    </a:moveTo>
                    <a:lnTo>
                      <a:pt x="506" y="698"/>
                    </a:lnTo>
                    <a:lnTo>
                      <a:pt x="510" y="698"/>
                    </a:lnTo>
                    <a:lnTo>
                      <a:pt x="510" y="702"/>
                    </a:lnTo>
                    <a:lnTo>
                      <a:pt x="510" y="702"/>
                    </a:lnTo>
                    <a:lnTo>
                      <a:pt x="510" y="702"/>
                    </a:lnTo>
                    <a:close/>
                    <a:moveTo>
                      <a:pt x="552" y="702"/>
                    </a:moveTo>
                    <a:lnTo>
                      <a:pt x="548" y="698"/>
                    </a:lnTo>
                    <a:lnTo>
                      <a:pt x="552" y="698"/>
                    </a:lnTo>
                    <a:lnTo>
                      <a:pt x="552" y="702"/>
                    </a:lnTo>
                    <a:lnTo>
                      <a:pt x="552" y="702"/>
                    </a:lnTo>
                    <a:lnTo>
                      <a:pt x="552" y="702"/>
                    </a:lnTo>
                    <a:close/>
                    <a:moveTo>
                      <a:pt x="526" y="698"/>
                    </a:moveTo>
                    <a:lnTo>
                      <a:pt x="526" y="702"/>
                    </a:lnTo>
                    <a:lnTo>
                      <a:pt x="522" y="702"/>
                    </a:lnTo>
                    <a:lnTo>
                      <a:pt x="522" y="698"/>
                    </a:lnTo>
                    <a:lnTo>
                      <a:pt x="526" y="698"/>
                    </a:lnTo>
                    <a:lnTo>
                      <a:pt x="526" y="698"/>
                    </a:lnTo>
                    <a:lnTo>
                      <a:pt x="526" y="698"/>
                    </a:lnTo>
                    <a:close/>
                    <a:moveTo>
                      <a:pt x="522" y="706"/>
                    </a:moveTo>
                    <a:lnTo>
                      <a:pt x="526" y="706"/>
                    </a:lnTo>
                    <a:lnTo>
                      <a:pt x="522" y="706"/>
                    </a:lnTo>
                    <a:lnTo>
                      <a:pt x="522" y="706"/>
                    </a:lnTo>
                    <a:lnTo>
                      <a:pt x="522" y="706"/>
                    </a:lnTo>
                    <a:close/>
                    <a:moveTo>
                      <a:pt x="540" y="716"/>
                    </a:moveTo>
                    <a:lnTo>
                      <a:pt x="536" y="716"/>
                    </a:lnTo>
                    <a:lnTo>
                      <a:pt x="540" y="716"/>
                    </a:lnTo>
                    <a:lnTo>
                      <a:pt x="544" y="716"/>
                    </a:lnTo>
                    <a:lnTo>
                      <a:pt x="540" y="716"/>
                    </a:lnTo>
                    <a:lnTo>
                      <a:pt x="540" y="716"/>
                    </a:lnTo>
                    <a:lnTo>
                      <a:pt x="540" y="716"/>
                    </a:lnTo>
                    <a:close/>
                    <a:moveTo>
                      <a:pt x="552" y="716"/>
                    </a:moveTo>
                    <a:lnTo>
                      <a:pt x="548" y="716"/>
                    </a:lnTo>
                    <a:lnTo>
                      <a:pt x="552" y="716"/>
                    </a:lnTo>
                    <a:lnTo>
                      <a:pt x="552" y="716"/>
                    </a:lnTo>
                    <a:lnTo>
                      <a:pt x="552" y="716"/>
                    </a:lnTo>
                    <a:close/>
                    <a:moveTo>
                      <a:pt x="560" y="720"/>
                    </a:moveTo>
                    <a:lnTo>
                      <a:pt x="560" y="716"/>
                    </a:lnTo>
                    <a:lnTo>
                      <a:pt x="562" y="716"/>
                    </a:lnTo>
                    <a:lnTo>
                      <a:pt x="566" y="716"/>
                    </a:lnTo>
                    <a:lnTo>
                      <a:pt x="570" y="720"/>
                    </a:lnTo>
                    <a:lnTo>
                      <a:pt x="566" y="720"/>
                    </a:lnTo>
                    <a:lnTo>
                      <a:pt x="562" y="720"/>
                    </a:lnTo>
                    <a:lnTo>
                      <a:pt x="560" y="720"/>
                    </a:lnTo>
                    <a:lnTo>
                      <a:pt x="560" y="720"/>
                    </a:lnTo>
                    <a:lnTo>
                      <a:pt x="560" y="720"/>
                    </a:lnTo>
                    <a:close/>
                    <a:moveTo>
                      <a:pt x="552" y="716"/>
                    </a:moveTo>
                    <a:lnTo>
                      <a:pt x="548" y="716"/>
                    </a:lnTo>
                    <a:lnTo>
                      <a:pt x="548" y="720"/>
                    </a:lnTo>
                    <a:lnTo>
                      <a:pt x="552" y="720"/>
                    </a:lnTo>
                    <a:lnTo>
                      <a:pt x="552" y="724"/>
                    </a:lnTo>
                    <a:lnTo>
                      <a:pt x="552" y="720"/>
                    </a:lnTo>
                    <a:lnTo>
                      <a:pt x="552" y="724"/>
                    </a:lnTo>
                    <a:lnTo>
                      <a:pt x="548" y="724"/>
                    </a:lnTo>
                    <a:lnTo>
                      <a:pt x="548" y="720"/>
                    </a:lnTo>
                    <a:lnTo>
                      <a:pt x="548" y="724"/>
                    </a:lnTo>
                    <a:lnTo>
                      <a:pt x="548" y="720"/>
                    </a:lnTo>
                    <a:lnTo>
                      <a:pt x="544" y="720"/>
                    </a:lnTo>
                    <a:lnTo>
                      <a:pt x="544" y="716"/>
                    </a:lnTo>
                    <a:lnTo>
                      <a:pt x="548" y="720"/>
                    </a:lnTo>
                    <a:lnTo>
                      <a:pt x="548" y="716"/>
                    </a:lnTo>
                    <a:lnTo>
                      <a:pt x="552" y="716"/>
                    </a:lnTo>
                    <a:lnTo>
                      <a:pt x="552" y="716"/>
                    </a:lnTo>
                    <a:lnTo>
                      <a:pt x="552" y="716"/>
                    </a:lnTo>
                    <a:close/>
                    <a:moveTo>
                      <a:pt x="586" y="716"/>
                    </a:moveTo>
                    <a:lnTo>
                      <a:pt x="590" y="716"/>
                    </a:lnTo>
                    <a:lnTo>
                      <a:pt x="592" y="716"/>
                    </a:lnTo>
                    <a:lnTo>
                      <a:pt x="596" y="716"/>
                    </a:lnTo>
                    <a:lnTo>
                      <a:pt x="596" y="720"/>
                    </a:lnTo>
                    <a:lnTo>
                      <a:pt x="600" y="720"/>
                    </a:lnTo>
                    <a:lnTo>
                      <a:pt x="600" y="724"/>
                    </a:lnTo>
                    <a:lnTo>
                      <a:pt x="596" y="724"/>
                    </a:lnTo>
                    <a:lnTo>
                      <a:pt x="596" y="728"/>
                    </a:lnTo>
                    <a:lnTo>
                      <a:pt x="592" y="724"/>
                    </a:lnTo>
                    <a:lnTo>
                      <a:pt x="590" y="724"/>
                    </a:lnTo>
                    <a:lnTo>
                      <a:pt x="586" y="724"/>
                    </a:lnTo>
                    <a:lnTo>
                      <a:pt x="590" y="724"/>
                    </a:lnTo>
                    <a:lnTo>
                      <a:pt x="586" y="724"/>
                    </a:lnTo>
                    <a:lnTo>
                      <a:pt x="582" y="724"/>
                    </a:lnTo>
                    <a:lnTo>
                      <a:pt x="582" y="720"/>
                    </a:lnTo>
                    <a:lnTo>
                      <a:pt x="582" y="716"/>
                    </a:lnTo>
                    <a:lnTo>
                      <a:pt x="586" y="716"/>
                    </a:lnTo>
                    <a:lnTo>
                      <a:pt x="586" y="716"/>
                    </a:lnTo>
                    <a:lnTo>
                      <a:pt x="586" y="716"/>
                    </a:lnTo>
                    <a:close/>
                    <a:moveTo>
                      <a:pt x="556" y="720"/>
                    </a:moveTo>
                    <a:lnTo>
                      <a:pt x="556" y="716"/>
                    </a:lnTo>
                    <a:lnTo>
                      <a:pt x="556" y="720"/>
                    </a:lnTo>
                    <a:lnTo>
                      <a:pt x="556" y="720"/>
                    </a:lnTo>
                    <a:lnTo>
                      <a:pt x="556" y="720"/>
                    </a:lnTo>
                    <a:close/>
                    <a:moveTo>
                      <a:pt x="586" y="736"/>
                    </a:moveTo>
                    <a:lnTo>
                      <a:pt x="582" y="736"/>
                    </a:lnTo>
                    <a:lnTo>
                      <a:pt x="582" y="732"/>
                    </a:lnTo>
                    <a:lnTo>
                      <a:pt x="578" y="732"/>
                    </a:lnTo>
                    <a:lnTo>
                      <a:pt x="578" y="728"/>
                    </a:lnTo>
                    <a:lnTo>
                      <a:pt x="574" y="728"/>
                    </a:lnTo>
                    <a:lnTo>
                      <a:pt x="574" y="732"/>
                    </a:lnTo>
                    <a:lnTo>
                      <a:pt x="570" y="728"/>
                    </a:lnTo>
                    <a:lnTo>
                      <a:pt x="574" y="728"/>
                    </a:lnTo>
                    <a:lnTo>
                      <a:pt x="570" y="728"/>
                    </a:lnTo>
                    <a:lnTo>
                      <a:pt x="574" y="724"/>
                    </a:lnTo>
                    <a:lnTo>
                      <a:pt x="570" y="724"/>
                    </a:lnTo>
                    <a:lnTo>
                      <a:pt x="566" y="724"/>
                    </a:lnTo>
                    <a:lnTo>
                      <a:pt x="566" y="728"/>
                    </a:lnTo>
                    <a:lnTo>
                      <a:pt x="570" y="728"/>
                    </a:lnTo>
                    <a:lnTo>
                      <a:pt x="570" y="732"/>
                    </a:lnTo>
                    <a:lnTo>
                      <a:pt x="566" y="732"/>
                    </a:lnTo>
                    <a:lnTo>
                      <a:pt x="562" y="728"/>
                    </a:lnTo>
                    <a:lnTo>
                      <a:pt x="566" y="728"/>
                    </a:lnTo>
                    <a:lnTo>
                      <a:pt x="562" y="728"/>
                    </a:lnTo>
                    <a:lnTo>
                      <a:pt x="560" y="728"/>
                    </a:lnTo>
                    <a:lnTo>
                      <a:pt x="562" y="724"/>
                    </a:lnTo>
                    <a:lnTo>
                      <a:pt x="560" y="724"/>
                    </a:lnTo>
                    <a:lnTo>
                      <a:pt x="556" y="724"/>
                    </a:lnTo>
                    <a:lnTo>
                      <a:pt x="560" y="720"/>
                    </a:lnTo>
                    <a:lnTo>
                      <a:pt x="562" y="720"/>
                    </a:lnTo>
                    <a:lnTo>
                      <a:pt x="566" y="720"/>
                    </a:lnTo>
                    <a:lnTo>
                      <a:pt x="570" y="720"/>
                    </a:lnTo>
                    <a:lnTo>
                      <a:pt x="574" y="720"/>
                    </a:lnTo>
                    <a:lnTo>
                      <a:pt x="574" y="716"/>
                    </a:lnTo>
                    <a:lnTo>
                      <a:pt x="578" y="716"/>
                    </a:lnTo>
                    <a:lnTo>
                      <a:pt x="582" y="720"/>
                    </a:lnTo>
                    <a:lnTo>
                      <a:pt x="578" y="724"/>
                    </a:lnTo>
                    <a:lnTo>
                      <a:pt x="574" y="724"/>
                    </a:lnTo>
                    <a:lnTo>
                      <a:pt x="574" y="720"/>
                    </a:lnTo>
                    <a:lnTo>
                      <a:pt x="570" y="720"/>
                    </a:lnTo>
                    <a:lnTo>
                      <a:pt x="574" y="724"/>
                    </a:lnTo>
                    <a:lnTo>
                      <a:pt x="578" y="724"/>
                    </a:lnTo>
                    <a:lnTo>
                      <a:pt x="582" y="724"/>
                    </a:lnTo>
                    <a:lnTo>
                      <a:pt x="578" y="728"/>
                    </a:lnTo>
                    <a:lnTo>
                      <a:pt x="578" y="724"/>
                    </a:lnTo>
                    <a:lnTo>
                      <a:pt x="574" y="724"/>
                    </a:lnTo>
                    <a:lnTo>
                      <a:pt x="578" y="728"/>
                    </a:lnTo>
                    <a:lnTo>
                      <a:pt x="582" y="728"/>
                    </a:lnTo>
                    <a:lnTo>
                      <a:pt x="582" y="732"/>
                    </a:lnTo>
                    <a:lnTo>
                      <a:pt x="586" y="728"/>
                    </a:lnTo>
                    <a:lnTo>
                      <a:pt x="586" y="732"/>
                    </a:lnTo>
                    <a:lnTo>
                      <a:pt x="586" y="736"/>
                    </a:lnTo>
                    <a:lnTo>
                      <a:pt x="586" y="736"/>
                    </a:lnTo>
                    <a:lnTo>
                      <a:pt x="586" y="736"/>
                    </a:lnTo>
                    <a:close/>
                    <a:moveTo>
                      <a:pt x="600" y="720"/>
                    </a:moveTo>
                    <a:lnTo>
                      <a:pt x="596" y="720"/>
                    </a:lnTo>
                    <a:lnTo>
                      <a:pt x="600" y="720"/>
                    </a:lnTo>
                    <a:lnTo>
                      <a:pt x="600" y="720"/>
                    </a:lnTo>
                    <a:lnTo>
                      <a:pt x="600" y="720"/>
                    </a:lnTo>
                    <a:close/>
                    <a:moveTo>
                      <a:pt x="604" y="724"/>
                    </a:moveTo>
                    <a:lnTo>
                      <a:pt x="608" y="724"/>
                    </a:lnTo>
                    <a:lnTo>
                      <a:pt x="604" y="724"/>
                    </a:lnTo>
                    <a:lnTo>
                      <a:pt x="604" y="724"/>
                    </a:lnTo>
                    <a:lnTo>
                      <a:pt x="604" y="724"/>
                    </a:lnTo>
                    <a:close/>
                    <a:moveTo>
                      <a:pt x="600" y="724"/>
                    </a:moveTo>
                    <a:lnTo>
                      <a:pt x="600" y="728"/>
                    </a:lnTo>
                    <a:lnTo>
                      <a:pt x="596" y="724"/>
                    </a:lnTo>
                    <a:lnTo>
                      <a:pt x="600" y="724"/>
                    </a:lnTo>
                    <a:lnTo>
                      <a:pt x="600" y="724"/>
                    </a:lnTo>
                    <a:lnTo>
                      <a:pt x="600" y="724"/>
                    </a:lnTo>
                    <a:close/>
                    <a:moveTo>
                      <a:pt x="590" y="732"/>
                    </a:moveTo>
                    <a:lnTo>
                      <a:pt x="592" y="732"/>
                    </a:lnTo>
                    <a:lnTo>
                      <a:pt x="590" y="732"/>
                    </a:lnTo>
                    <a:lnTo>
                      <a:pt x="590" y="732"/>
                    </a:lnTo>
                    <a:lnTo>
                      <a:pt x="590" y="732"/>
                    </a:lnTo>
                    <a:close/>
                    <a:moveTo>
                      <a:pt x="592" y="736"/>
                    </a:moveTo>
                    <a:lnTo>
                      <a:pt x="592" y="732"/>
                    </a:lnTo>
                    <a:lnTo>
                      <a:pt x="596" y="736"/>
                    </a:lnTo>
                    <a:lnTo>
                      <a:pt x="592" y="736"/>
                    </a:lnTo>
                    <a:lnTo>
                      <a:pt x="592" y="736"/>
                    </a:lnTo>
                    <a:lnTo>
                      <a:pt x="592" y="736"/>
                    </a:lnTo>
                    <a:close/>
                    <a:moveTo>
                      <a:pt x="590" y="738"/>
                    </a:moveTo>
                    <a:lnTo>
                      <a:pt x="592" y="738"/>
                    </a:lnTo>
                    <a:lnTo>
                      <a:pt x="592" y="736"/>
                    </a:lnTo>
                    <a:lnTo>
                      <a:pt x="592" y="738"/>
                    </a:lnTo>
                    <a:lnTo>
                      <a:pt x="590" y="738"/>
                    </a:lnTo>
                    <a:lnTo>
                      <a:pt x="590" y="738"/>
                    </a:lnTo>
                    <a:lnTo>
                      <a:pt x="590" y="738"/>
                    </a:lnTo>
                    <a:close/>
                    <a:moveTo>
                      <a:pt x="596" y="738"/>
                    </a:moveTo>
                    <a:lnTo>
                      <a:pt x="592" y="738"/>
                    </a:lnTo>
                    <a:lnTo>
                      <a:pt x="596" y="738"/>
                    </a:lnTo>
                    <a:lnTo>
                      <a:pt x="596" y="738"/>
                    </a:lnTo>
                    <a:lnTo>
                      <a:pt x="596" y="7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5" name="Freeform 192">
                <a:extLst>
                  <a:ext uri="{FF2B5EF4-FFF2-40B4-BE49-F238E27FC236}">
                    <a16:creationId xmlns:a16="http://schemas.microsoft.com/office/drawing/2014/main" id="{12E4D788-45AB-4AB8-94CF-D6FCDA885389}"/>
                  </a:ext>
                </a:extLst>
              </p:cNvPr>
              <p:cNvSpPr>
                <a:spLocks noEditPoints="1"/>
              </p:cNvSpPr>
              <p:nvPr/>
            </p:nvSpPr>
            <p:spPr bwMode="auto">
              <a:xfrm>
                <a:off x="7829540" y="10071183"/>
                <a:ext cx="369428" cy="303210"/>
              </a:xfrm>
              <a:custGeom>
                <a:avLst/>
                <a:gdLst>
                  <a:gd name="T0" fmla="*/ 88 w 212"/>
                  <a:gd name="T1" fmla="*/ 6 h 174"/>
                  <a:gd name="T2" fmla="*/ 78 w 212"/>
                  <a:gd name="T3" fmla="*/ 14 h 174"/>
                  <a:gd name="T4" fmla="*/ 134 w 212"/>
                  <a:gd name="T5" fmla="*/ 22 h 174"/>
                  <a:gd name="T6" fmla="*/ 134 w 212"/>
                  <a:gd name="T7" fmla="*/ 22 h 174"/>
                  <a:gd name="T8" fmla="*/ 166 w 212"/>
                  <a:gd name="T9" fmla="*/ 58 h 174"/>
                  <a:gd name="T10" fmla="*/ 156 w 212"/>
                  <a:gd name="T11" fmla="*/ 32 h 174"/>
                  <a:gd name="T12" fmla="*/ 138 w 212"/>
                  <a:gd name="T13" fmla="*/ 22 h 174"/>
                  <a:gd name="T14" fmla="*/ 152 w 212"/>
                  <a:gd name="T15" fmla="*/ 28 h 174"/>
                  <a:gd name="T16" fmla="*/ 164 w 212"/>
                  <a:gd name="T17" fmla="*/ 40 h 174"/>
                  <a:gd name="T18" fmla="*/ 58 w 212"/>
                  <a:gd name="T19" fmla="*/ 110 h 174"/>
                  <a:gd name="T20" fmla="*/ 48 w 212"/>
                  <a:gd name="T21" fmla="*/ 106 h 174"/>
                  <a:gd name="T22" fmla="*/ 40 w 212"/>
                  <a:gd name="T23" fmla="*/ 110 h 174"/>
                  <a:gd name="T24" fmla="*/ 26 w 212"/>
                  <a:gd name="T25" fmla="*/ 114 h 174"/>
                  <a:gd name="T26" fmla="*/ 22 w 212"/>
                  <a:gd name="T27" fmla="*/ 118 h 174"/>
                  <a:gd name="T28" fmla="*/ 26 w 212"/>
                  <a:gd name="T29" fmla="*/ 132 h 174"/>
                  <a:gd name="T30" fmla="*/ 0 w 212"/>
                  <a:gd name="T31" fmla="*/ 132 h 174"/>
                  <a:gd name="T32" fmla="*/ 4 w 212"/>
                  <a:gd name="T33" fmla="*/ 18 h 174"/>
                  <a:gd name="T34" fmla="*/ 26 w 212"/>
                  <a:gd name="T35" fmla="*/ 32 h 174"/>
                  <a:gd name="T36" fmla="*/ 48 w 212"/>
                  <a:gd name="T37" fmla="*/ 40 h 174"/>
                  <a:gd name="T38" fmla="*/ 66 w 212"/>
                  <a:gd name="T39" fmla="*/ 54 h 174"/>
                  <a:gd name="T40" fmla="*/ 78 w 212"/>
                  <a:gd name="T41" fmla="*/ 72 h 174"/>
                  <a:gd name="T42" fmla="*/ 96 w 212"/>
                  <a:gd name="T43" fmla="*/ 84 h 174"/>
                  <a:gd name="T44" fmla="*/ 88 w 212"/>
                  <a:gd name="T45" fmla="*/ 102 h 174"/>
                  <a:gd name="T46" fmla="*/ 100 w 212"/>
                  <a:gd name="T47" fmla="*/ 118 h 174"/>
                  <a:gd name="T48" fmla="*/ 118 w 212"/>
                  <a:gd name="T49" fmla="*/ 128 h 174"/>
                  <a:gd name="T50" fmla="*/ 122 w 212"/>
                  <a:gd name="T51" fmla="*/ 140 h 174"/>
                  <a:gd name="T52" fmla="*/ 140 w 212"/>
                  <a:gd name="T53" fmla="*/ 148 h 174"/>
                  <a:gd name="T54" fmla="*/ 130 w 212"/>
                  <a:gd name="T55" fmla="*/ 158 h 174"/>
                  <a:gd name="T56" fmla="*/ 114 w 212"/>
                  <a:gd name="T57" fmla="*/ 152 h 174"/>
                  <a:gd name="T58" fmla="*/ 88 w 212"/>
                  <a:gd name="T59" fmla="*/ 140 h 174"/>
                  <a:gd name="T60" fmla="*/ 78 w 212"/>
                  <a:gd name="T61" fmla="*/ 128 h 174"/>
                  <a:gd name="T62" fmla="*/ 138 w 212"/>
                  <a:gd name="T63" fmla="*/ 26 h 174"/>
                  <a:gd name="T64" fmla="*/ 114 w 212"/>
                  <a:gd name="T65" fmla="*/ 70 h 174"/>
                  <a:gd name="T66" fmla="*/ 126 w 212"/>
                  <a:gd name="T67" fmla="*/ 62 h 174"/>
                  <a:gd name="T68" fmla="*/ 140 w 212"/>
                  <a:gd name="T69" fmla="*/ 66 h 174"/>
                  <a:gd name="T70" fmla="*/ 152 w 212"/>
                  <a:gd name="T71" fmla="*/ 46 h 174"/>
                  <a:gd name="T72" fmla="*/ 156 w 212"/>
                  <a:gd name="T73" fmla="*/ 58 h 174"/>
                  <a:gd name="T74" fmla="*/ 144 w 212"/>
                  <a:gd name="T75" fmla="*/ 76 h 174"/>
                  <a:gd name="T76" fmla="*/ 118 w 212"/>
                  <a:gd name="T77" fmla="*/ 80 h 174"/>
                  <a:gd name="T78" fmla="*/ 104 w 212"/>
                  <a:gd name="T79" fmla="*/ 70 h 174"/>
                  <a:gd name="T80" fmla="*/ 70 w 212"/>
                  <a:gd name="T81" fmla="*/ 54 h 174"/>
                  <a:gd name="T82" fmla="*/ 194 w 212"/>
                  <a:gd name="T83" fmla="*/ 62 h 174"/>
                  <a:gd name="T84" fmla="*/ 84 w 212"/>
                  <a:gd name="T85" fmla="*/ 62 h 174"/>
                  <a:gd name="T86" fmla="*/ 208 w 212"/>
                  <a:gd name="T87" fmla="*/ 84 h 174"/>
                  <a:gd name="T88" fmla="*/ 200 w 212"/>
                  <a:gd name="T89" fmla="*/ 80 h 174"/>
                  <a:gd name="T90" fmla="*/ 204 w 212"/>
                  <a:gd name="T91" fmla="*/ 76 h 174"/>
                  <a:gd name="T92" fmla="*/ 100 w 212"/>
                  <a:gd name="T93" fmla="*/ 72 h 174"/>
                  <a:gd name="T94" fmla="*/ 36 w 212"/>
                  <a:gd name="T95" fmla="*/ 122 h 174"/>
                  <a:gd name="T96" fmla="*/ 36 w 212"/>
                  <a:gd name="T97" fmla="*/ 126 h 174"/>
                  <a:gd name="T98" fmla="*/ 144 w 212"/>
                  <a:gd name="T99" fmla="*/ 126 h 174"/>
                  <a:gd name="T100" fmla="*/ 166 w 212"/>
                  <a:gd name="T101" fmla="*/ 132 h 174"/>
                  <a:gd name="T102" fmla="*/ 34 w 212"/>
                  <a:gd name="T103" fmla="*/ 128 h 174"/>
                  <a:gd name="T104" fmla="*/ 134 w 212"/>
                  <a:gd name="T105" fmla="*/ 140 h 174"/>
                  <a:gd name="T106" fmla="*/ 138 w 212"/>
                  <a:gd name="T107" fmla="*/ 140 h 174"/>
                  <a:gd name="T108" fmla="*/ 140 w 212"/>
                  <a:gd name="T109" fmla="*/ 148 h 174"/>
                  <a:gd name="T110" fmla="*/ 140 w 212"/>
                  <a:gd name="T111" fmla="*/ 156 h 174"/>
                  <a:gd name="T112" fmla="*/ 166 w 212"/>
                  <a:gd name="T113" fmla="*/ 158 h 174"/>
                  <a:gd name="T114" fmla="*/ 186 w 212"/>
                  <a:gd name="T115" fmla="*/ 170 h 174"/>
                  <a:gd name="T116" fmla="*/ 178 w 212"/>
                  <a:gd name="T11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74">
                    <a:moveTo>
                      <a:pt x="122" y="2"/>
                    </a:moveTo>
                    <a:lnTo>
                      <a:pt x="122" y="0"/>
                    </a:lnTo>
                    <a:lnTo>
                      <a:pt x="118" y="0"/>
                    </a:lnTo>
                    <a:lnTo>
                      <a:pt x="122" y="0"/>
                    </a:lnTo>
                    <a:lnTo>
                      <a:pt x="122" y="2"/>
                    </a:lnTo>
                    <a:lnTo>
                      <a:pt x="122" y="2"/>
                    </a:lnTo>
                    <a:lnTo>
                      <a:pt x="122" y="2"/>
                    </a:lnTo>
                    <a:close/>
                    <a:moveTo>
                      <a:pt x="88" y="6"/>
                    </a:moveTo>
                    <a:lnTo>
                      <a:pt x="88" y="10"/>
                    </a:lnTo>
                    <a:lnTo>
                      <a:pt x="92" y="10"/>
                    </a:lnTo>
                    <a:lnTo>
                      <a:pt x="88" y="10"/>
                    </a:lnTo>
                    <a:lnTo>
                      <a:pt x="88" y="14"/>
                    </a:lnTo>
                    <a:lnTo>
                      <a:pt x="84" y="14"/>
                    </a:lnTo>
                    <a:lnTo>
                      <a:pt x="80" y="14"/>
                    </a:lnTo>
                    <a:lnTo>
                      <a:pt x="80" y="10"/>
                    </a:lnTo>
                    <a:lnTo>
                      <a:pt x="78" y="14"/>
                    </a:lnTo>
                    <a:lnTo>
                      <a:pt x="78" y="10"/>
                    </a:lnTo>
                    <a:lnTo>
                      <a:pt x="80" y="6"/>
                    </a:lnTo>
                    <a:lnTo>
                      <a:pt x="84" y="10"/>
                    </a:lnTo>
                    <a:lnTo>
                      <a:pt x="88" y="10"/>
                    </a:lnTo>
                    <a:lnTo>
                      <a:pt x="88" y="6"/>
                    </a:lnTo>
                    <a:lnTo>
                      <a:pt x="88" y="6"/>
                    </a:lnTo>
                    <a:lnTo>
                      <a:pt x="88" y="6"/>
                    </a:lnTo>
                    <a:close/>
                    <a:moveTo>
                      <a:pt x="134" y="22"/>
                    </a:moveTo>
                    <a:lnTo>
                      <a:pt x="130" y="22"/>
                    </a:lnTo>
                    <a:lnTo>
                      <a:pt x="126" y="18"/>
                    </a:lnTo>
                    <a:lnTo>
                      <a:pt x="130" y="18"/>
                    </a:lnTo>
                    <a:lnTo>
                      <a:pt x="130" y="14"/>
                    </a:lnTo>
                    <a:lnTo>
                      <a:pt x="134" y="18"/>
                    </a:lnTo>
                    <a:lnTo>
                      <a:pt x="134" y="22"/>
                    </a:lnTo>
                    <a:lnTo>
                      <a:pt x="134" y="22"/>
                    </a:lnTo>
                    <a:lnTo>
                      <a:pt x="134" y="22"/>
                    </a:lnTo>
                    <a:close/>
                    <a:moveTo>
                      <a:pt x="164" y="40"/>
                    </a:moveTo>
                    <a:lnTo>
                      <a:pt x="166" y="40"/>
                    </a:lnTo>
                    <a:lnTo>
                      <a:pt x="166" y="44"/>
                    </a:lnTo>
                    <a:lnTo>
                      <a:pt x="170" y="44"/>
                    </a:lnTo>
                    <a:lnTo>
                      <a:pt x="170" y="46"/>
                    </a:lnTo>
                    <a:lnTo>
                      <a:pt x="170" y="50"/>
                    </a:lnTo>
                    <a:lnTo>
                      <a:pt x="170" y="54"/>
                    </a:lnTo>
                    <a:lnTo>
                      <a:pt x="166" y="58"/>
                    </a:lnTo>
                    <a:lnTo>
                      <a:pt x="166" y="54"/>
                    </a:lnTo>
                    <a:lnTo>
                      <a:pt x="164" y="50"/>
                    </a:lnTo>
                    <a:lnTo>
                      <a:pt x="164" y="46"/>
                    </a:lnTo>
                    <a:lnTo>
                      <a:pt x="164" y="44"/>
                    </a:lnTo>
                    <a:lnTo>
                      <a:pt x="164" y="40"/>
                    </a:lnTo>
                    <a:lnTo>
                      <a:pt x="160" y="40"/>
                    </a:lnTo>
                    <a:lnTo>
                      <a:pt x="160" y="36"/>
                    </a:lnTo>
                    <a:lnTo>
                      <a:pt x="156" y="32"/>
                    </a:lnTo>
                    <a:lnTo>
                      <a:pt x="152" y="32"/>
                    </a:lnTo>
                    <a:lnTo>
                      <a:pt x="152" y="28"/>
                    </a:lnTo>
                    <a:lnTo>
                      <a:pt x="148" y="28"/>
                    </a:lnTo>
                    <a:lnTo>
                      <a:pt x="148" y="26"/>
                    </a:lnTo>
                    <a:lnTo>
                      <a:pt x="144" y="26"/>
                    </a:lnTo>
                    <a:lnTo>
                      <a:pt x="140" y="26"/>
                    </a:lnTo>
                    <a:lnTo>
                      <a:pt x="140" y="22"/>
                    </a:lnTo>
                    <a:lnTo>
                      <a:pt x="138" y="22"/>
                    </a:lnTo>
                    <a:lnTo>
                      <a:pt x="140" y="22"/>
                    </a:lnTo>
                    <a:lnTo>
                      <a:pt x="138" y="22"/>
                    </a:lnTo>
                    <a:lnTo>
                      <a:pt x="138" y="18"/>
                    </a:lnTo>
                    <a:lnTo>
                      <a:pt x="140" y="22"/>
                    </a:lnTo>
                    <a:lnTo>
                      <a:pt x="144" y="22"/>
                    </a:lnTo>
                    <a:lnTo>
                      <a:pt x="144" y="26"/>
                    </a:lnTo>
                    <a:lnTo>
                      <a:pt x="148" y="26"/>
                    </a:lnTo>
                    <a:lnTo>
                      <a:pt x="152" y="28"/>
                    </a:lnTo>
                    <a:lnTo>
                      <a:pt x="156" y="28"/>
                    </a:lnTo>
                    <a:lnTo>
                      <a:pt x="156" y="32"/>
                    </a:lnTo>
                    <a:lnTo>
                      <a:pt x="160" y="32"/>
                    </a:lnTo>
                    <a:lnTo>
                      <a:pt x="160" y="36"/>
                    </a:lnTo>
                    <a:lnTo>
                      <a:pt x="164" y="36"/>
                    </a:lnTo>
                    <a:lnTo>
                      <a:pt x="164" y="40"/>
                    </a:lnTo>
                    <a:lnTo>
                      <a:pt x="164" y="40"/>
                    </a:lnTo>
                    <a:lnTo>
                      <a:pt x="164" y="40"/>
                    </a:lnTo>
                    <a:close/>
                    <a:moveTo>
                      <a:pt x="74" y="122"/>
                    </a:moveTo>
                    <a:lnTo>
                      <a:pt x="74" y="118"/>
                    </a:lnTo>
                    <a:lnTo>
                      <a:pt x="74" y="114"/>
                    </a:lnTo>
                    <a:lnTo>
                      <a:pt x="70" y="114"/>
                    </a:lnTo>
                    <a:lnTo>
                      <a:pt x="70" y="110"/>
                    </a:lnTo>
                    <a:lnTo>
                      <a:pt x="66" y="110"/>
                    </a:lnTo>
                    <a:lnTo>
                      <a:pt x="62" y="110"/>
                    </a:lnTo>
                    <a:lnTo>
                      <a:pt x="58" y="110"/>
                    </a:lnTo>
                    <a:lnTo>
                      <a:pt x="58" y="106"/>
                    </a:lnTo>
                    <a:lnTo>
                      <a:pt x="54" y="106"/>
                    </a:lnTo>
                    <a:lnTo>
                      <a:pt x="54" y="102"/>
                    </a:lnTo>
                    <a:lnTo>
                      <a:pt x="54" y="106"/>
                    </a:lnTo>
                    <a:lnTo>
                      <a:pt x="52" y="106"/>
                    </a:lnTo>
                    <a:lnTo>
                      <a:pt x="52" y="102"/>
                    </a:lnTo>
                    <a:lnTo>
                      <a:pt x="48" y="102"/>
                    </a:lnTo>
                    <a:lnTo>
                      <a:pt x="48" y="106"/>
                    </a:lnTo>
                    <a:lnTo>
                      <a:pt x="48" y="102"/>
                    </a:lnTo>
                    <a:lnTo>
                      <a:pt x="44" y="106"/>
                    </a:lnTo>
                    <a:lnTo>
                      <a:pt x="40" y="106"/>
                    </a:lnTo>
                    <a:lnTo>
                      <a:pt x="40" y="102"/>
                    </a:lnTo>
                    <a:lnTo>
                      <a:pt x="36" y="102"/>
                    </a:lnTo>
                    <a:lnTo>
                      <a:pt x="40" y="102"/>
                    </a:lnTo>
                    <a:lnTo>
                      <a:pt x="40" y="106"/>
                    </a:lnTo>
                    <a:lnTo>
                      <a:pt x="40" y="110"/>
                    </a:lnTo>
                    <a:lnTo>
                      <a:pt x="36" y="110"/>
                    </a:lnTo>
                    <a:lnTo>
                      <a:pt x="34" y="110"/>
                    </a:lnTo>
                    <a:lnTo>
                      <a:pt x="36" y="110"/>
                    </a:lnTo>
                    <a:lnTo>
                      <a:pt x="36" y="114"/>
                    </a:lnTo>
                    <a:lnTo>
                      <a:pt x="34" y="114"/>
                    </a:lnTo>
                    <a:lnTo>
                      <a:pt x="30" y="118"/>
                    </a:lnTo>
                    <a:lnTo>
                      <a:pt x="26" y="118"/>
                    </a:lnTo>
                    <a:lnTo>
                      <a:pt x="26" y="114"/>
                    </a:lnTo>
                    <a:lnTo>
                      <a:pt x="22" y="114"/>
                    </a:lnTo>
                    <a:lnTo>
                      <a:pt x="22" y="118"/>
                    </a:lnTo>
                    <a:lnTo>
                      <a:pt x="18" y="118"/>
                    </a:lnTo>
                    <a:lnTo>
                      <a:pt x="18" y="114"/>
                    </a:lnTo>
                    <a:lnTo>
                      <a:pt x="14" y="114"/>
                    </a:lnTo>
                    <a:lnTo>
                      <a:pt x="18" y="114"/>
                    </a:lnTo>
                    <a:lnTo>
                      <a:pt x="18" y="118"/>
                    </a:lnTo>
                    <a:lnTo>
                      <a:pt x="22" y="118"/>
                    </a:lnTo>
                    <a:lnTo>
                      <a:pt x="26" y="118"/>
                    </a:lnTo>
                    <a:lnTo>
                      <a:pt x="30" y="118"/>
                    </a:lnTo>
                    <a:lnTo>
                      <a:pt x="30" y="122"/>
                    </a:lnTo>
                    <a:lnTo>
                      <a:pt x="34" y="122"/>
                    </a:lnTo>
                    <a:lnTo>
                      <a:pt x="34" y="126"/>
                    </a:lnTo>
                    <a:lnTo>
                      <a:pt x="34" y="128"/>
                    </a:lnTo>
                    <a:lnTo>
                      <a:pt x="30" y="128"/>
                    </a:lnTo>
                    <a:lnTo>
                      <a:pt x="26" y="132"/>
                    </a:lnTo>
                    <a:lnTo>
                      <a:pt x="22" y="132"/>
                    </a:lnTo>
                    <a:lnTo>
                      <a:pt x="18" y="132"/>
                    </a:lnTo>
                    <a:lnTo>
                      <a:pt x="14" y="132"/>
                    </a:lnTo>
                    <a:lnTo>
                      <a:pt x="10" y="132"/>
                    </a:lnTo>
                    <a:lnTo>
                      <a:pt x="8" y="132"/>
                    </a:lnTo>
                    <a:lnTo>
                      <a:pt x="8" y="128"/>
                    </a:lnTo>
                    <a:lnTo>
                      <a:pt x="4" y="132"/>
                    </a:lnTo>
                    <a:lnTo>
                      <a:pt x="0" y="132"/>
                    </a:lnTo>
                    <a:lnTo>
                      <a:pt x="0" y="128"/>
                    </a:lnTo>
                    <a:lnTo>
                      <a:pt x="0" y="92"/>
                    </a:lnTo>
                    <a:lnTo>
                      <a:pt x="0" y="88"/>
                    </a:lnTo>
                    <a:lnTo>
                      <a:pt x="0" y="84"/>
                    </a:lnTo>
                    <a:lnTo>
                      <a:pt x="0" y="76"/>
                    </a:lnTo>
                    <a:lnTo>
                      <a:pt x="0" y="58"/>
                    </a:lnTo>
                    <a:lnTo>
                      <a:pt x="0" y="18"/>
                    </a:lnTo>
                    <a:lnTo>
                      <a:pt x="4" y="18"/>
                    </a:lnTo>
                    <a:lnTo>
                      <a:pt x="4" y="22"/>
                    </a:lnTo>
                    <a:lnTo>
                      <a:pt x="8" y="22"/>
                    </a:lnTo>
                    <a:lnTo>
                      <a:pt x="10" y="26"/>
                    </a:lnTo>
                    <a:lnTo>
                      <a:pt x="14" y="26"/>
                    </a:lnTo>
                    <a:lnTo>
                      <a:pt x="14" y="28"/>
                    </a:lnTo>
                    <a:lnTo>
                      <a:pt x="18" y="28"/>
                    </a:lnTo>
                    <a:lnTo>
                      <a:pt x="22" y="28"/>
                    </a:lnTo>
                    <a:lnTo>
                      <a:pt x="26" y="32"/>
                    </a:lnTo>
                    <a:lnTo>
                      <a:pt x="30" y="32"/>
                    </a:lnTo>
                    <a:lnTo>
                      <a:pt x="34" y="32"/>
                    </a:lnTo>
                    <a:lnTo>
                      <a:pt x="36" y="32"/>
                    </a:lnTo>
                    <a:lnTo>
                      <a:pt x="36" y="36"/>
                    </a:lnTo>
                    <a:lnTo>
                      <a:pt x="40" y="36"/>
                    </a:lnTo>
                    <a:lnTo>
                      <a:pt x="40" y="40"/>
                    </a:lnTo>
                    <a:lnTo>
                      <a:pt x="44" y="40"/>
                    </a:lnTo>
                    <a:lnTo>
                      <a:pt x="48" y="40"/>
                    </a:lnTo>
                    <a:lnTo>
                      <a:pt x="52" y="40"/>
                    </a:lnTo>
                    <a:lnTo>
                      <a:pt x="52" y="44"/>
                    </a:lnTo>
                    <a:lnTo>
                      <a:pt x="54" y="44"/>
                    </a:lnTo>
                    <a:lnTo>
                      <a:pt x="54" y="46"/>
                    </a:lnTo>
                    <a:lnTo>
                      <a:pt x="58" y="50"/>
                    </a:lnTo>
                    <a:lnTo>
                      <a:pt x="62" y="50"/>
                    </a:lnTo>
                    <a:lnTo>
                      <a:pt x="62" y="54"/>
                    </a:lnTo>
                    <a:lnTo>
                      <a:pt x="66" y="54"/>
                    </a:lnTo>
                    <a:lnTo>
                      <a:pt x="66" y="58"/>
                    </a:lnTo>
                    <a:lnTo>
                      <a:pt x="66" y="62"/>
                    </a:lnTo>
                    <a:lnTo>
                      <a:pt x="66" y="66"/>
                    </a:lnTo>
                    <a:lnTo>
                      <a:pt x="66" y="70"/>
                    </a:lnTo>
                    <a:lnTo>
                      <a:pt x="70" y="70"/>
                    </a:lnTo>
                    <a:lnTo>
                      <a:pt x="74" y="70"/>
                    </a:lnTo>
                    <a:lnTo>
                      <a:pt x="78" y="70"/>
                    </a:lnTo>
                    <a:lnTo>
                      <a:pt x="78" y="72"/>
                    </a:lnTo>
                    <a:lnTo>
                      <a:pt x="80" y="72"/>
                    </a:lnTo>
                    <a:lnTo>
                      <a:pt x="84" y="72"/>
                    </a:lnTo>
                    <a:lnTo>
                      <a:pt x="84" y="76"/>
                    </a:lnTo>
                    <a:lnTo>
                      <a:pt x="88" y="76"/>
                    </a:lnTo>
                    <a:lnTo>
                      <a:pt x="92" y="76"/>
                    </a:lnTo>
                    <a:lnTo>
                      <a:pt x="92" y="80"/>
                    </a:lnTo>
                    <a:lnTo>
                      <a:pt x="96" y="80"/>
                    </a:lnTo>
                    <a:lnTo>
                      <a:pt x="96" y="84"/>
                    </a:lnTo>
                    <a:lnTo>
                      <a:pt x="96" y="88"/>
                    </a:lnTo>
                    <a:lnTo>
                      <a:pt x="92" y="88"/>
                    </a:lnTo>
                    <a:lnTo>
                      <a:pt x="88" y="88"/>
                    </a:lnTo>
                    <a:lnTo>
                      <a:pt x="84" y="88"/>
                    </a:lnTo>
                    <a:lnTo>
                      <a:pt x="84" y="92"/>
                    </a:lnTo>
                    <a:lnTo>
                      <a:pt x="84" y="96"/>
                    </a:lnTo>
                    <a:lnTo>
                      <a:pt x="84" y="100"/>
                    </a:lnTo>
                    <a:lnTo>
                      <a:pt x="88" y="102"/>
                    </a:lnTo>
                    <a:lnTo>
                      <a:pt x="92" y="102"/>
                    </a:lnTo>
                    <a:lnTo>
                      <a:pt x="92" y="106"/>
                    </a:lnTo>
                    <a:lnTo>
                      <a:pt x="96" y="110"/>
                    </a:lnTo>
                    <a:lnTo>
                      <a:pt x="100" y="110"/>
                    </a:lnTo>
                    <a:lnTo>
                      <a:pt x="100" y="114"/>
                    </a:lnTo>
                    <a:lnTo>
                      <a:pt x="100" y="110"/>
                    </a:lnTo>
                    <a:lnTo>
                      <a:pt x="100" y="114"/>
                    </a:lnTo>
                    <a:lnTo>
                      <a:pt x="100" y="118"/>
                    </a:lnTo>
                    <a:lnTo>
                      <a:pt x="100" y="122"/>
                    </a:lnTo>
                    <a:lnTo>
                      <a:pt x="104" y="122"/>
                    </a:lnTo>
                    <a:lnTo>
                      <a:pt x="104" y="126"/>
                    </a:lnTo>
                    <a:lnTo>
                      <a:pt x="108" y="126"/>
                    </a:lnTo>
                    <a:lnTo>
                      <a:pt x="108" y="128"/>
                    </a:lnTo>
                    <a:lnTo>
                      <a:pt x="110" y="128"/>
                    </a:lnTo>
                    <a:lnTo>
                      <a:pt x="114" y="128"/>
                    </a:lnTo>
                    <a:lnTo>
                      <a:pt x="118" y="128"/>
                    </a:lnTo>
                    <a:lnTo>
                      <a:pt x="118" y="132"/>
                    </a:lnTo>
                    <a:lnTo>
                      <a:pt x="114" y="132"/>
                    </a:lnTo>
                    <a:lnTo>
                      <a:pt x="114" y="136"/>
                    </a:lnTo>
                    <a:lnTo>
                      <a:pt x="118" y="136"/>
                    </a:lnTo>
                    <a:lnTo>
                      <a:pt x="118" y="140"/>
                    </a:lnTo>
                    <a:lnTo>
                      <a:pt x="122" y="140"/>
                    </a:lnTo>
                    <a:lnTo>
                      <a:pt x="126" y="140"/>
                    </a:lnTo>
                    <a:lnTo>
                      <a:pt x="122" y="140"/>
                    </a:lnTo>
                    <a:lnTo>
                      <a:pt x="122" y="144"/>
                    </a:lnTo>
                    <a:lnTo>
                      <a:pt x="126" y="148"/>
                    </a:lnTo>
                    <a:lnTo>
                      <a:pt x="130" y="148"/>
                    </a:lnTo>
                    <a:lnTo>
                      <a:pt x="134" y="148"/>
                    </a:lnTo>
                    <a:lnTo>
                      <a:pt x="134" y="152"/>
                    </a:lnTo>
                    <a:lnTo>
                      <a:pt x="138" y="152"/>
                    </a:lnTo>
                    <a:lnTo>
                      <a:pt x="138" y="148"/>
                    </a:lnTo>
                    <a:lnTo>
                      <a:pt x="140" y="148"/>
                    </a:lnTo>
                    <a:lnTo>
                      <a:pt x="140" y="152"/>
                    </a:lnTo>
                    <a:lnTo>
                      <a:pt x="138" y="152"/>
                    </a:lnTo>
                    <a:lnTo>
                      <a:pt x="134" y="152"/>
                    </a:lnTo>
                    <a:lnTo>
                      <a:pt x="134" y="156"/>
                    </a:lnTo>
                    <a:lnTo>
                      <a:pt x="138" y="156"/>
                    </a:lnTo>
                    <a:lnTo>
                      <a:pt x="134" y="156"/>
                    </a:lnTo>
                    <a:lnTo>
                      <a:pt x="134" y="158"/>
                    </a:lnTo>
                    <a:lnTo>
                      <a:pt x="130" y="158"/>
                    </a:lnTo>
                    <a:lnTo>
                      <a:pt x="130" y="156"/>
                    </a:lnTo>
                    <a:lnTo>
                      <a:pt x="126" y="156"/>
                    </a:lnTo>
                    <a:lnTo>
                      <a:pt x="130" y="156"/>
                    </a:lnTo>
                    <a:lnTo>
                      <a:pt x="126" y="156"/>
                    </a:lnTo>
                    <a:lnTo>
                      <a:pt x="126" y="152"/>
                    </a:lnTo>
                    <a:lnTo>
                      <a:pt x="122" y="152"/>
                    </a:lnTo>
                    <a:lnTo>
                      <a:pt x="118" y="152"/>
                    </a:lnTo>
                    <a:lnTo>
                      <a:pt x="114" y="152"/>
                    </a:lnTo>
                    <a:lnTo>
                      <a:pt x="110" y="152"/>
                    </a:lnTo>
                    <a:lnTo>
                      <a:pt x="108" y="148"/>
                    </a:lnTo>
                    <a:lnTo>
                      <a:pt x="104" y="148"/>
                    </a:lnTo>
                    <a:lnTo>
                      <a:pt x="100" y="148"/>
                    </a:lnTo>
                    <a:lnTo>
                      <a:pt x="96" y="148"/>
                    </a:lnTo>
                    <a:lnTo>
                      <a:pt x="92" y="144"/>
                    </a:lnTo>
                    <a:lnTo>
                      <a:pt x="92" y="140"/>
                    </a:lnTo>
                    <a:lnTo>
                      <a:pt x="88" y="140"/>
                    </a:lnTo>
                    <a:lnTo>
                      <a:pt x="88" y="136"/>
                    </a:lnTo>
                    <a:lnTo>
                      <a:pt x="84" y="136"/>
                    </a:lnTo>
                    <a:lnTo>
                      <a:pt x="84" y="132"/>
                    </a:lnTo>
                    <a:lnTo>
                      <a:pt x="80" y="132"/>
                    </a:lnTo>
                    <a:lnTo>
                      <a:pt x="80" y="128"/>
                    </a:lnTo>
                    <a:lnTo>
                      <a:pt x="84" y="128"/>
                    </a:lnTo>
                    <a:lnTo>
                      <a:pt x="80" y="128"/>
                    </a:lnTo>
                    <a:lnTo>
                      <a:pt x="78" y="128"/>
                    </a:lnTo>
                    <a:lnTo>
                      <a:pt x="78" y="126"/>
                    </a:lnTo>
                    <a:lnTo>
                      <a:pt x="78" y="122"/>
                    </a:lnTo>
                    <a:lnTo>
                      <a:pt x="74" y="122"/>
                    </a:lnTo>
                    <a:lnTo>
                      <a:pt x="74" y="122"/>
                    </a:lnTo>
                    <a:lnTo>
                      <a:pt x="74" y="122"/>
                    </a:lnTo>
                    <a:close/>
                    <a:moveTo>
                      <a:pt x="138" y="26"/>
                    </a:moveTo>
                    <a:lnTo>
                      <a:pt x="140" y="26"/>
                    </a:lnTo>
                    <a:lnTo>
                      <a:pt x="138" y="26"/>
                    </a:lnTo>
                    <a:lnTo>
                      <a:pt x="138" y="26"/>
                    </a:lnTo>
                    <a:lnTo>
                      <a:pt x="138" y="26"/>
                    </a:lnTo>
                    <a:close/>
                    <a:moveTo>
                      <a:pt x="164" y="28"/>
                    </a:moveTo>
                    <a:lnTo>
                      <a:pt x="164" y="26"/>
                    </a:lnTo>
                    <a:lnTo>
                      <a:pt x="164" y="28"/>
                    </a:lnTo>
                    <a:lnTo>
                      <a:pt x="164" y="28"/>
                    </a:lnTo>
                    <a:lnTo>
                      <a:pt x="164" y="28"/>
                    </a:lnTo>
                    <a:close/>
                    <a:moveTo>
                      <a:pt x="114" y="70"/>
                    </a:moveTo>
                    <a:lnTo>
                      <a:pt x="118" y="70"/>
                    </a:lnTo>
                    <a:lnTo>
                      <a:pt x="122" y="70"/>
                    </a:lnTo>
                    <a:lnTo>
                      <a:pt x="126" y="70"/>
                    </a:lnTo>
                    <a:lnTo>
                      <a:pt x="126" y="66"/>
                    </a:lnTo>
                    <a:lnTo>
                      <a:pt x="126" y="62"/>
                    </a:lnTo>
                    <a:lnTo>
                      <a:pt x="130" y="58"/>
                    </a:lnTo>
                    <a:lnTo>
                      <a:pt x="130" y="62"/>
                    </a:lnTo>
                    <a:lnTo>
                      <a:pt x="126" y="62"/>
                    </a:lnTo>
                    <a:lnTo>
                      <a:pt x="126" y="66"/>
                    </a:lnTo>
                    <a:lnTo>
                      <a:pt x="130" y="70"/>
                    </a:lnTo>
                    <a:lnTo>
                      <a:pt x="134" y="70"/>
                    </a:lnTo>
                    <a:lnTo>
                      <a:pt x="134" y="66"/>
                    </a:lnTo>
                    <a:lnTo>
                      <a:pt x="134" y="70"/>
                    </a:lnTo>
                    <a:lnTo>
                      <a:pt x="138" y="70"/>
                    </a:lnTo>
                    <a:lnTo>
                      <a:pt x="140" y="70"/>
                    </a:lnTo>
                    <a:lnTo>
                      <a:pt x="140" y="66"/>
                    </a:lnTo>
                    <a:lnTo>
                      <a:pt x="140" y="62"/>
                    </a:lnTo>
                    <a:lnTo>
                      <a:pt x="144" y="58"/>
                    </a:lnTo>
                    <a:lnTo>
                      <a:pt x="148" y="58"/>
                    </a:lnTo>
                    <a:lnTo>
                      <a:pt x="152" y="58"/>
                    </a:lnTo>
                    <a:lnTo>
                      <a:pt x="152" y="54"/>
                    </a:lnTo>
                    <a:lnTo>
                      <a:pt x="148" y="50"/>
                    </a:lnTo>
                    <a:lnTo>
                      <a:pt x="148" y="46"/>
                    </a:lnTo>
                    <a:lnTo>
                      <a:pt x="152" y="46"/>
                    </a:lnTo>
                    <a:lnTo>
                      <a:pt x="156" y="46"/>
                    </a:lnTo>
                    <a:lnTo>
                      <a:pt x="156" y="44"/>
                    </a:lnTo>
                    <a:lnTo>
                      <a:pt x="160" y="46"/>
                    </a:lnTo>
                    <a:lnTo>
                      <a:pt x="156" y="46"/>
                    </a:lnTo>
                    <a:lnTo>
                      <a:pt x="160" y="46"/>
                    </a:lnTo>
                    <a:lnTo>
                      <a:pt x="160" y="54"/>
                    </a:lnTo>
                    <a:lnTo>
                      <a:pt x="160" y="58"/>
                    </a:lnTo>
                    <a:lnTo>
                      <a:pt x="156" y="58"/>
                    </a:lnTo>
                    <a:lnTo>
                      <a:pt x="156" y="62"/>
                    </a:lnTo>
                    <a:lnTo>
                      <a:pt x="156" y="66"/>
                    </a:lnTo>
                    <a:lnTo>
                      <a:pt x="156" y="70"/>
                    </a:lnTo>
                    <a:lnTo>
                      <a:pt x="152" y="70"/>
                    </a:lnTo>
                    <a:lnTo>
                      <a:pt x="148" y="70"/>
                    </a:lnTo>
                    <a:lnTo>
                      <a:pt x="148" y="72"/>
                    </a:lnTo>
                    <a:lnTo>
                      <a:pt x="144" y="72"/>
                    </a:lnTo>
                    <a:lnTo>
                      <a:pt x="144" y="76"/>
                    </a:lnTo>
                    <a:lnTo>
                      <a:pt x="140" y="76"/>
                    </a:lnTo>
                    <a:lnTo>
                      <a:pt x="138" y="76"/>
                    </a:lnTo>
                    <a:lnTo>
                      <a:pt x="138" y="80"/>
                    </a:lnTo>
                    <a:lnTo>
                      <a:pt x="134" y="80"/>
                    </a:lnTo>
                    <a:lnTo>
                      <a:pt x="130" y="80"/>
                    </a:lnTo>
                    <a:lnTo>
                      <a:pt x="126" y="80"/>
                    </a:lnTo>
                    <a:lnTo>
                      <a:pt x="122" y="80"/>
                    </a:lnTo>
                    <a:lnTo>
                      <a:pt x="118" y="80"/>
                    </a:lnTo>
                    <a:lnTo>
                      <a:pt x="118" y="76"/>
                    </a:lnTo>
                    <a:lnTo>
                      <a:pt x="114" y="80"/>
                    </a:lnTo>
                    <a:lnTo>
                      <a:pt x="114" y="76"/>
                    </a:lnTo>
                    <a:lnTo>
                      <a:pt x="110" y="76"/>
                    </a:lnTo>
                    <a:lnTo>
                      <a:pt x="110" y="72"/>
                    </a:lnTo>
                    <a:lnTo>
                      <a:pt x="108" y="72"/>
                    </a:lnTo>
                    <a:lnTo>
                      <a:pt x="104" y="72"/>
                    </a:lnTo>
                    <a:lnTo>
                      <a:pt x="104" y="70"/>
                    </a:lnTo>
                    <a:lnTo>
                      <a:pt x="104" y="66"/>
                    </a:lnTo>
                    <a:lnTo>
                      <a:pt x="104" y="70"/>
                    </a:lnTo>
                    <a:lnTo>
                      <a:pt x="108" y="70"/>
                    </a:lnTo>
                    <a:lnTo>
                      <a:pt x="110" y="70"/>
                    </a:lnTo>
                    <a:lnTo>
                      <a:pt x="114" y="70"/>
                    </a:lnTo>
                    <a:lnTo>
                      <a:pt x="114" y="70"/>
                    </a:lnTo>
                    <a:lnTo>
                      <a:pt x="114" y="70"/>
                    </a:lnTo>
                    <a:close/>
                    <a:moveTo>
                      <a:pt x="70" y="54"/>
                    </a:moveTo>
                    <a:lnTo>
                      <a:pt x="70" y="50"/>
                    </a:lnTo>
                    <a:lnTo>
                      <a:pt x="70" y="54"/>
                    </a:lnTo>
                    <a:lnTo>
                      <a:pt x="70" y="54"/>
                    </a:lnTo>
                    <a:lnTo>
                      <a:pt x="70" y="54"/>
                    </a:lnTo>
                    <a:close/>
                    <a:moveTo>
                      <a:pt x="194" y="70"/>
                    </a:moveTo>
                    <a:lnTo>
                      <a:pt x="194" y="66"/>
                    </a:lnTo>
                    <a:lnTo>
                      <a:pt x="190" y="62"/>
                    </a:lnTo>
                    <a:lnTo>
                      <a:pt x="194" y="62"/>
                    </a:lnTo>
                    <a:lnTo>
                      <a:pt x="194" y="58"/>
                    </a:lnTo>
                    <a:lnTo>
                      <a:pt x="194" y="62"/>
                    </a:lnTo>
                    <a:lnTo>
                      <a:pt x="194" y="66"/>
                    </a:lnTo>
                    <a:lnTo>
                      <a:pt x="194" y="70"/>
                    </a:lnTo>
                    <a:lnTo>
                      <a:pt x="194" y="70"/>
                    </a:lnTo>
                    <a:lnTo>
                      <a:pt x="194" y="70"/>
                    </a:lnTo>
                    <a:close/>
                    <a:moveTo>
                      <a:pt x="84" y="66"/>
                    </a:moveTo>
                    <a:lnTo>
                      <a:pt x="84" y="62"/>
                    </a:lnTo>
                    <a:lnTo>
                      <a:pt x="88" y="66"/>
                    </a:lnTo>
                    <a:lnTo>
                      <a:pt x="84" y="66"/>
                    </a:lnTo>
                    <a:lnTo>
                      <a:pt x="84" y="66"/>
                    </a:lnTo>
                    <a:lnTo>
                      <a:pt x="84" y="66"/>
                    </a:lnTo>
                    <a:close/>
                    <a:moveTo>
                      <a:pt x="204" y="76"/>
                    </a:moveTo>
                    <a:lnTo>
                      <a:pt x="204" y="80"/>
                    </a:lnTo>
                    <a:lnTo>
                      <a:pt x="208" y="80"/>
                    </a:lnTo>
                    <a:lnTo>
                      <a:pt x="208" y="84"/>
                    </a:lnTo>
                    <a:lnTo>
                      <a:pt x="212" y="84"/>
                    </a:lnTo>
                    <a:lnTo>
                      <a:pt x="212" y="88"/>
                    </a:lnTo>
                    <a:lnTo>
                      <a:pt x="212" y="92"/>
                    </a:lnTo>
                    <a:lnTo>
                      <a:pt x="208" y="92"/>
                    </a:lnTo>
                    <a:lnTo>
                      <a:pt x="204" y="92"/>
                    </a:lnTo>
                    <a:lnTo>
                      <a:pt x="200" y="88"/>
                    </a:lnTo>
                    <a:lnTo>
                      <a:pt x="200" y="84"/>
                    </a:lnTo>
                    <a:lnTo>
                      <a:pt x="200" y="80"/>
                    </a:lnTo>
                    <a:lnTo>
                      <a:pt x="196" y="80"/>
                    </a:lnTo>
                    <a:lnTo>
                      <a:pt x="196" y="76"/>
                    </a:lnTo>
                    <a:lnTo>
                      <a:pt x="194" y="76"/>
                    </a:lnTo>
                    <a:lnTo>
                      <a:pt x="194" y="72"/>
                    </a:lnTo>
                    <a:lnTo>
                      <a:pt x="194" y="70"/>
                    </a:lnTo>
                    <a:lnTo>
                      <a:pt x="196" y="70"/>
                    </a:lnTo>
                    <a:lnTo>
                      <a:pt x="200" y="72"/>
                    </a:lnTo>
                    <a:lnTo>
                      <a:pt x="204" y="76"/>
                    </a:lnTo>
                    <a:lnTo>
                      <a:pt x="204" y="76"/>
                    </a:lnTo>
                    <a:lnTo>
                      <a:pt x="204" y="76"/>
                    </a:lnTo>
                    <a:close/>
                    <a:moveTo>
                      <a:pt x="100" y="72"/>
                    </a:moveTo>
                    <a:lnTo>
                      <a:pt x="96" y="72"/>
                    </a:lnTo>
                    <a:lnTo>
                      <a:pt x="96" y="70"/>
                    </a:lnTo>
                    <a:lnTo>
                      <a:pt x="100" y="70"/>
                    </a:lnTo>
                    <a:lnTo>
                      <a:pt x="100" y="72"/>
                    </a:lnTo>
                    <a:lnTo>
                      <a:pt x="100" y="72"/>
                    </a:lnTo>
                    <a:lnTo>
                      <a:pt x="100" y="72"/>
                    </a:lnTo>
                    <a:close/>
                    <a:moveTo>
                      <a:pt x="36" y="118"/>
                    </a:moveTo>
                    <a:lnTo>
                      <a:pt x="34" y="118"/>
                    </a:lnTo>
                    <a:lnTo>
                      <a:pt x="36" y="118"/>
                    </a:lnTo>
                    <a:lnTo>
                      <a:pt x="36" y="118"/>
                    </a:lnTo>
                    <a:lnTo>
                      <a:pt x="36" y="118"/>
                    </a:lnTo>
                    <a:close/>
                    <a:moveTo>
                      <a:pt x="36" y="126"/>
                    </a:moveTo>
                    <a:lnTo>
                      <a:pt x="36" y="122"/>
                    </a:lnTo>
                    <a:lnTo>
                      <a:pt x="34" y="122"/>
                    </a:lnTo>
                    <a:lnTo>
                      <a:pt x="34" y="118"/>
                    </a:lnTo>
                    <a:lnTo>
                      <a:pt x="30" y="118"/>
                    </a:lnTo>
                    <a:lnTo>
                      <a:pt x="34" y="118"/>
                    </a:lnTo>
                    <a:lnTo>
                      <a:pt x="34" y="122"/>
                    </a:lnTo>
                    <a:lnTo>
                      <a:pt x="36" y="122"/>
                    </a:lnTo>
                    <a:lnTo>
                      <a:pt x="36" y="126"/>
                    </a:lnTo>
                    <a:lnTo>
                      <a:pt x="36" y="126"/>
                    </a:lnTo>
                    <a:lnTo>
                      <a:pt x="36" y="126"/>
                    </a:lnTo>
                    <a:close/>
                    <a:moveTo>
                      <a:pt x="144" y="126"/>
                    </a:moveTo>
                    <a:lnTo>
                      <a:pt x="140" y="126"/>
                    </a:lnTo>
                    <a:lnTo>
                      <a:pt x="140" y="122"/>
                    </a:lnTo>
                    <a:lnTo>
                      <a:pt x="140" y="118"/>
                    </a:lnTo>
                    <a:lnTo>
                      <a:pt x="140" y="122"/>
                    </a:lnTo>
                    <a:lnTo>
                      <a:pt x="140" y="126"/>
                    </a:lnTo>
                    <a:lnTo>
                      <a:pt x="144" y="126"/>
                    </a:lnTo>
                    <a:lnTo>
                      <a:pt x="144" y="126"/>
                    </a:lnTo>
                    <a:lnTo>
                      <a:pt x="144" y="126"/>
                    </a:lnTo>
                    <a:close/>
                    <a:moveTo>
                      <a:pt x="166" y="132"/>
                    </a:moveTo>
                    <a:lnTo>
                      <a:pt x="164" y="128"/>
                    </a:lnTo>
                    <a:lnTo>
                      <a:pt x="166" y="128"/>
                    </a:lnTo>
                    <a:lnTo>
                      <a:pt x="170" y="128"/>
                    </a:lnTo>
                    <a:lnTo>
                      <a:pt x="170" y="132"/>
                    </a:lnTo>
                    <a:lnTo>
                      <a:pt x="166" y="132"/>
                    </a:lnTo>
                    <a:lnTo>
                      <a:pt x="166" y="132"/>
                    </a:lnTo>
                    <a:lnTo>
                      <a:pt x="166" y="132"/>
                    </a:lnTo>
                    <a:close/>
                    <a:moveTo>
                      <a:pt x="34" y="128"/>
                    </a:moveTo>
                    <a:lnTo>
                      <a:pt x="34" y="132"/>
                    </a:lnTo>
                    <a:lnTo>
                      <a:pt x="30" y="128"/>
                    </a:lnTo>
                    <a:lnTo>
                      <a:pt x="34" y="128"/>
                    </a:lnTo>
                    <a:lnTo>
                      <a:pt x="34" y="128"/>
                    </a:lnTo>
                    <a:lnTo>
                      <a:pt x="34" y="128"/>
                    </a:lnTo>
                    <a:close/>
                    <a:moveTo>
                      <a:pt x="134" y="136"/>
                    </a:moveTo>
                    <a:lnTo>
                      <a:pt x="130" y="136"/>
                    </a:lnTo>
                    <a:lnTo>
                      <a:pt x="130" y="132"/>
                    </a:lnTo>
                    <a:lnTo>
                      <a:pt x="134" y="136"/>
                    </a:lnTo>
                    <a:lnTo>
                      <a:pt x="134" y="136"/>
                    </a:lnTo>
                    <a:lnTo>
                      <a:pt x="134" y="136"/>
                    </a:lnTo>
                    <a:close/>
                    <a:moveTo>
                      <a:pt x="138" y="140"/>
                    </a:moveTo>
                    <a:lnTo>
                      <a:pt x="134" y="140"/>
                    </a:lnTo>
                    <a:lnTo>
                      <a:pt x="134" y="136"/>
                    </a:lnTo>
                    <a:lnTo>
                      <a:pt x="134" y="132"/>
                    </a:lnTo>
                    <a:lnTo>
                      <a:pt x="134" y="136"/>
                    </a:lnTo>
                    <a:lnTo>
                      <a:pt x="138" y="136"/>
                    </a:lnTo>
                    <a:lnTo>
                      <a:pt x="140" y="136"/>
                    </a:lnTo>
                    <a:lnTo>
                      <a:pt x="140" y="140"/>
                    </a:lnTo>
                    <a:lnTo>
                      <a:pt x="138" y="140"/>
                    </a:lnTo>
                    <a:lnTo>
                      <a:pt x="138" y="140"/>
                    </a:lnTo>
                    <a:lnTo>
                      <a:pt x="138" y="140"/>
                    </a:lnTo>
                    <a:close/>
                    <a:moveTo>
                      <a:pt x="144" y="148"/>
                    </a:moveTo>
                    <a:lnTo>
                      <a:pt x="140" y="148"/>
                    </a:lnTo>
                    <a:lnTo>
                      <a:pt x="140" y="144"/>
                    </a:lnTo>
                    <a:lnTo>
                      <a:pt x="138" y="144"/>
                    </a:lnTo>
                    <a:lnTo>
                      <a:pt x="138" y="140"/>
                    </a:lnTo>
                    <a:lnTo>
                      <a:pt x="140" y="144"/>
                    </a:lnTo>
                    <a:lnTo>
                      <a:pt x="140" y="148"/>
                    </a:lnTo>
                    <a:lnTo>
                      <a:pt x="144" y="148"/>
                    </a:lnTo>
                    <a:lnTo>
                      <a:pt x="144" y="144"/>
                    </a:lnTo>
                    <a:lnTo>
                      <a:pt x="144" y="148"/>
                    </a:lnTo>
                    <a:lnTo>
                      <a:pt x="144" y="148"/>
                    </a:lnTo>
                    <a:lnTo>
                      <a:pt x="144" y="148"/>
                    </a:lnTo>
                    <a:close/>
                    <a:moveTo>
                      <a:pt x="140" y="156"/>
                    </a:moveTo>
                    <a:lnTo>
                      <a:pt x="138" y="156"/>
                    </a:lnTo>
                    <a:lnTo>
                      <a:pt x="140" y="156"/>
                    </a:lnTo>
                    <a:lnTo>
                      <a:pt x="140" y="156"/>
                    </a:lnTo>
                    <a:lnTo>
                      <a:pt x="140" y="156"/>
                    </a:lnTo>
                    <a:close/>
                    <a:moveTo>
                      <a:pt x="166" y="158"/>
                    </a:moveTo>
                    <a:lnTo>
                      <a:pt x="164" y="158"/>
                    </a:lnTo>
                    <a:lnTo>
                      <a:pt x="164" y="156"/>
                    </a:lnTo>
                    <a:lnTo>
                      <a:pt x="166" y="156"/>
                    </a:lnTo>
                    <a:lnTo>
                      <a:pt x="166" y="158"/>
                    </a:lnTo>
                    <a:lnTo>
                      <a:pt x="166" y="158"/>
                    </a:lnTo>
                    <a:lnTo>
                      <a:pt x="166" y="158"/>
                    </a:lnTo>
                    <a:close/>
                    <a:moveTo>
                      <a:pt x="186" y="170"/>
                    </a:moveTo>
                    <a:lnTo>
                      <a:pt x="182" y="170"/>
                    </a:lnTo>
                    <a:lnTo>
                      <a:pt x="186" y="170"/>
                    </a:lnTo>
                    <a:lnTo>
                      <a:pt x="186" y="166"/>
                    </a:lnTo>
                    <a:lnTo>
                      <a:pt x="186" y="170"/>
                    </a:lnTo>
                    <a:lnTo>
                      <a:pt x="190" y="170"/>
                    </a:lnTo>
                    <a:lnTo>
                      <a:pt x="186" y="170"/>
                    </a:lnTo>
                    <a:lnTo>
                      <a:pt x="186" y="170"/>
                    </a:lnTo>
                    <a:lnTo>
                      <a:pt x="186" y="170"/>
                    </a:lnTo>
                    <a:close/>
                    <a:moveTo>
                      <a:pt x="178" y="174"/>
                    </a:moveTo>
                    <a:lnTo>
                      <a:pt x="174" y="174"/>
                    </a:lnTo>
                    <a:lnTo>
                      <a:pt x="174" y="170"/>
                    </a:lnTo>
                    <a:lnTo>
                      <a:pt x="170" y="170"/>
                    </a:lnTo>
                    <a:lnTo>
                      <a:pt x="174" y="170"/>
                    </a:lnTo>
                    <a:lnTo>
                      <a:pt x="178" y="170"/>
                    </a:lnTo>
                    <a:lnTo>
                      <a:pt x="178" y="174"/>
                    </a:lnTo>
                    <a:lnTo>
                      <a:pt x="182" y="174"/>
                    </a:lnTo>
                    <a:lnTo>
                      <a:pt x="178" y="174"/>
                    </a:lnTo>
                    <a:lnTo>
                      <a:pt x="178" y="174"/>
                    </a:lnTo>
                    <a:lnTo>
                      <a:pt x="178" y="1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6" name="Freeform 193">
                <a:extLst>
                  <a:ext uri="{FF2B5EF4-FFF2-40B4-BE49-F238E27FC236}">
                    <a16:creationId xmlns:a16="http://schemas.microsoft.com/office/drawing/2014/main" id="{E6D3DFB4-B76B-427C-928C-528DA1BF0D19}"/>
                  </a:ext>
                </a:extLst>
              </p:cNvPr>
              <p:cNvSpPr>
                <a:spLocks noEditPoints="1"/>
              </p:cNvSpPr>
              <p:nvPr/>
            </p:nvSpPr>
            <p:spPr bwMode="auto">
              <a:xfrm>
                <a:off x="3581122" y="8708483"/>
                <a:ext cx="623845" cy="320635"/>
              </a:xfrm>
              <a:custGeom>
                <a:avLst/>
                <a:gdLst>
                  <a:gd name="T0" fmla="*/ 320 w 358"/>
                  <a:gd name="T1" fmla="*/ 16 h 184"/>
                  <a:gd name="T2" fmla="*/ 320 w 358"/>
                  <a:gd name="T3" fmla="*/ 8 h 184"/>
                  <a:gd name="T4" fmla="*/ 324 w 358"/>
                  <a:gd name="T5" fmla="*/ 0 h 184"/>
                  <a:gd name="T6" fmla="*/ 328 w 358"/>
                  <a:gd name="T7" fmla="*/ 8 h 184"/>
                  <a:gd name="T8" fmla="*/ 340 w 358"/>
                  <a:gd name="T9" fmla="*/ 8 h 184"/>
                  <a:gd name="T10" fmla="*/ 348 w 358"/>
                  <a:gd name="T11" fmla="*/ 4 h 184"/>
                  <a:gd name="T12" fmla="*/ 350 w 358"/>
                  <a:gd name="T13" fmla="*/ 12 h 184"/>
                  <a:gd name="T14" fmla="*/ 354 w 358"/>
                  <a:gd name="T15" fmla="*/ 12 h 184"/>
                  <a:gd name="T16" fmla="*/ 350 w 358"/>
                  <a:gd name="T17" fmla="*/ 20 h 184"/>
                  <a:gd name="T18" fmla="*/ 348 w 358"/>
                  <a:gd name="T19" fmla="*/ 30 h 184"/>
                  <a:gd name="T20" fmla="*/ 344 w 358"/>
                  <a:gd name="T21" fmla="*/ 38 h 184"/>
                  <a:gd name="T22" fmla="*/ 344 w 358"/>
                  <a:gd name="T23" fmla="*/ 50 h 184"/>
                  <a:gd name="T24" fmla="*/ 340 w 358"/>
                  <a:gd name="T25" fmla="*/ 54 h 184"/>
                  <a:gd name="T26" fmla="*/ 348 w 358"/>
                  <a:gd name="T27" fmla="*/ 60 h 184"/>
                  <a:gd name="T28" fmla="*/ 340 w 358"/>
                  <a:gd name="T29" fmla="*/ 68 h 184"/>
                  <a:gd name="T30" fmla="*/ 344 w 358"/>
                  <a:gd name="T31" fmla="*/ 76 h 184"/>
                  <a:gd name="T32" fmla="*/ 344 w 358"/>
                  <a:gd name="T33" fmla="*/ 82 h 184"/>
                  <a:gd name="T34" fmla="*/ 336 w 358"/>
                  <a:gd name="T35" fmla="*/ 90 h 184"/>
                  <a:gd name="T36" fmla="*/ 340 w 358"/>
                  <a:gd name="T37" fmla="*/ 98 h 184"/>
                  <a:gd name="T38" fmla="*/ 332 w 358"/>
                  <a:gd name="T39" fmla="*/ 102 h 184"/>
                  <a:gd name="T40" fmla="*/ 324 w 358"/>
                  <a:gd name="T41" fmla="*/ 98 h 184"/>
                  <a:gd name="T42" fmla="*/ 318 w 358"/>
                  <a:gd name="T43" fmla="*/ 102 h 184"/>
                  <a:gd name="T44" fmla="*/ 320 w 358"/>
                  <a:gd name="T45" fmla="*/ 94 h 184"/>
                  <a:gd name="T46" fmla="*/ 320 w 358"/>
                  <a:gd name="T47" fmla="*/ 82 h 184"/>
                  <a:gd name="T48" fmla="*/ 320 w 358"/>
                  <a:gd name="T49" fmla="*/ 76 h 184"/>
                  <a:gd name="T50" fmla="*/ 318 w 358"/>
                  <a:gd name="T51" fmla="*/ 76 h 184"/>
                  <a:gd name="T52" fmla="*/ 314 w 358"/>
                  <a:gd name="T53" fmla="*/ 68 h 184"/>
                  <a:gd name="T54" fmla="*/ 318 w 358"/>
                  <a:gd name="T55" fmla="*/ 64 h 184"/>
                  <a:gd name="T56" fmla="*/ 310 w 358"/>
                  <a:gd name="T57" fmla="*/ 68 h 184"/>
                  <a:gd name="T58" fmla="*/ 314 w 358"/>
                  <a:gd name="T59" fmla="*/ 56 h 184"/>
                  <a:gd name="T60" fmla="*/ 314 w 358"/>
                  <a:gd name="T61" fmla="*/ 54 h 184"/>
                  <a:gd name="T62" fmla="*/ 318 w 358"/>
                  <a:gd name="T63" fmla="*/ 42 h 184"/>
                  <a:gd name="T64" fmla="*/ 320 w 358"/>
                  <a:gd name="T65" fmla="*/ 30 h 184"/>
                  <a:gd name="T66" fmla="*/ 320 w 358"/>
                  <a:gd name="T67" fmla="*/ 26 h 184"/>
                  <a:gd name="T68" fmla="*/ 320 w 358"/>
                  <a:gd name="T69" fmla="*/ 24 h 184"/>
                  <a:gd name="T70" fmla="*/ 0 w 358"/>
                  <a:gd name="T71" fmla="*/ 54 h 184"/>
                  <a:gd name="T72" fmla="*/ 4 w 358"/>
                  <a:gd name="T73" fmla="*/ 56 h 184"/>
                  <a:gd name="T74" fmla="*/ 60 w 358"/>
                  <a:gd name="T75" fmla="*/ 68 h 184"/>
                  <a:gd name="T76" fmla="*/ 60 w 358"/>
                  <a:gd name="T77" fmla="*/ 72 h 184"/>
                  <a:gd name="T78" fmla="*/ 48 w 358"/>
                  <a:gd name="T79" fmla="*/ 72 h 184"/>
                  <a:gd name="T80" fmla="*/ 52 w 358"/>
                  <a:gd name="T81" fmla="*/ 72 h 184"/>
                  <a:gd name="T82" fmla="*/ 48 w 358"/>
                  <a:gd name="T83" fmla="*/ 72 h 184"/>
                  <a:gd name="T84" fmla="*/ 38 w 358"/>
                  <a:gd name="T85" fmla="*/ 72 h 184"/>
                  <a:gd name="T86" fmla="*/ 46 w 358"/>
                  <a:gd name="T87" fmla="*/ 76 h 184"/>
                  <a:gd name="T88" fmla="*/ 46 w 358"/>
                  <a:gd name="T89" fmla="*/ 72 h 184"/>
                  <a:gd name="T90" fmla="*/ 46 w 358"/>
                  <a:gd name="T91" fmla="*/ 76 h 184"/>
                  <a:gd name="T92" fmla="*/ 78 w 358"/>
                  <a:gd name="T93" fmla="*/ 86 h 184"/>
                  <a:gd name="T94" fmla="*/ 86 w 358"/>
                  <a:gd name="T95" fmla="*/ 86 h 184"/>
                  <a:gd name="T96" fmla="*/ 90 w 358"/>
                  <a:gd name="T97" fmla="*/ 86 h 184"/>
                  <a:gd name="T98" fmla="*/ 82 w 358"/>
                  <a:gd name="T99" fmla="*/ 86 h 184"/>
                  <a:gd name="T100" fmla="*/ 86 w 358"/>
                  <a:gd name="T101" fmla="*/ 102 h 184"/>
                  <a:gd name="T102" fmla="*/ 90 w 358"/>
                  <a:gd name="T103" fmla="*/ 102 h 184"/>
                  <a:gd name="T104" fmla="*/ 202 w 358"/>
                  <a:gd name="T105" fmla="*/ 180 h 184"/>
                  <a:gd name="T106" fmla="*/ 204 w 358"/>
                  <a:gd name="T10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184">
                    <a:moveTo>
                      <a:pt x="320" y="24"/>
                    </a:moveTo>
                    <a:lnTo>
                      <a:pt x="320" y="20"/>
                    </a:lnTo>
                    <a:lnTo>
                      <a:pt x="320" y="16"/>
                    </a:lnTo>
                    <a:lnTo>
                      <a:pt x="320" y="12"/>
                    </a:lnTo>
                    <a:lnTo>
                      <a:pt x="318" y="8"/>
                    </a:lnTo>
                    <a:lnTo>
                      <a:pt x="320" y="8"/>
                    </a:lnTo>
                    <a:lnTo>
                      <a:pt x="320" y="4"/>
                    </a:lnTo>
                    <a:lnTo>
                      <a:pt x="324" y="4"/>
                    </a:lnTo>
                    <a:lnTo>
                      <a:pt x="324" y="0"/>
                    </a:lnTo>
                    <a:lnTo>
                      <a:pt x="328" y="0"/>
                    </a:lnTo>
                    <a:lnTo>
                      <a:pt x="328" y="4"/>
                    </a:lnTo>
                    <a:lnTo>
                      <a:pt x="328" y="8"/>
                    </a:lnTo>
                    <a:lnTo>
                      <a:pt x="332" y="8"/>
                    </a:lnTo>
                    <a:lnTo>
                      <a:pt x="336" y="8"/>
                    </a:lnTo>
                    <a:lnTo>
                      <a:pt x="340" y="8"/>
                    </a:lnTo>
                    <a:lnTo>
                      <a:pt x="344" y="8"/>
                    </a:lnTo>
                    <a:lnTo>
                      <a:pt x="344" y="4"/>
                    </a:lnTo>
                    <a:lnTo>
                      <a:pt x="348" y="4"/>
                    </a:lnTo>
                    <a:lnTo>
                      <a:pt x="350" y="4"/>
                    </a:lnTo>
                    <a:lnTo>
                      <a:pt x="350" y="8"/>
                    </a:lnTo>
                    <a:lnTo>
                      <a:pt x="350" y="12"/>
                    </a:lnTo>
                    <a:lnTo>
                      <a:pt x="354" y="12"/>
                    </a:lnTo>
                    <a:lnTo>
                      <a:pt x="358" y="12"/>
                    </a:lnTo>
                    <a:lnTo>
                      <a:pt x="354" y="12"/>
                    </a:lnTo>
                    <a:lnTo>
                      <a:pt x="354" y="16"/>
                    </a:lnTo>
                    <a:lnTo>
                      <a:pt x="354" y="20"/>
                    </a:lnTo>
                    <a:lnTo>
                      <a:pt x="350" y="20"/>
                    </a:lnTo>
                    <a:lnTo>
                      <a:pt x="348" y="24"/>
                    </a:lnTo>
                    <a:lnTo>
                      <a:pt x="348" y="26"/>
                    </a:lnTo>
                    <a:lnTo>
                      <a:pt x="348" y="30"/>
                    </a:lnTo>
                    <a:lnTo>
                      <a:pt x="348" y="34"/>
                    </a:lnTo>
                    <a:lnTo>
                      <a:pt x="348" y="38"/>
                    </a:lnTo>
                    <a:lnTo>
                      <a:pt x="344" y="38"/>
                    </a:lnTo>
                    <a:lnTo>
                      <a:pt x="344" y="42"/>
                    </a:lnTo>
                    <a:lnTo>
                      <a:pt x="348" y="42"/>
                    </a:lnTo>
                    <a:lnTo>
                      <a:pt x="344" y="50"/>
                    </a:lnTo>
                    <a:lnTo>
                      <a:pt x="340" y="50"/>
                    </a:lnTo>
                    <a:lnTo>
                      <a:pt x="336" y="50"/>
                    </a:lnTo>
                    <a:lnTo>
                      <a:pt x="340" y="54"/>
                    </a:lnTo>
                    <a:lnTo>
                      <a:pt x="340" y="56"/>
                    </a:lnTo>
                    <a:lnTo>
                      <a:pt x="344" y="60"/>
                    </a:lnTo>
                    <a:lnTo>
                      <a:pt x="348" y="60"/>
                    </a:lnTo>
                    <a:lnTo>
                      <a:pt x="344" y="64"/>
                    </a:lnTo>
                    <a:lnTo>
                      <a:pt x="344" y="68"/>
                    </a:lnTo>
                    <a:lnTo>
                      <a:pt x="340" y="68"/>
                    </a:lnTo>
                    <a:lnTo>
                      <a:pt x="340" y="72"/>
                    </a:lnTo>
                    <a:lnTo>
                      <a:pt x="340" y="76"/>
                    </a:lnTo>
                    <a:lnTo>
                      <a:pt x="344" y="76"/>
                    </a:lnTo>
                    <a:lnTo>
                      <a:pt x="344" y="80"/>
                    </a:lnTo>
                    <a:lnTo>
                      <a:pt x="348" y="80"/>
                    </a:lnTo>
                    <a:lnTo>
                      <a:pt x="344" y="82"/>
                    </a:lnTo>
                    <a:lnTo>
                      <a:pt x="340" y="82"/>
                    </a:lnTo>
                    <a:lnTo>
                      <a:pt x="340" y="86"/>
                    </a:lnTo>
                    <a:lnTo>
                      <a:pt x="336" y="90"/>
                    </a:lnTo>
                    <a:lnTo>
                      <a:pt x="340" y="90"/>
                    </a:lnTo>
                    <a:lnTo>
                      <a:pt x="340" y="94"/>
                    </a:lnTo>
                    <a:lnTo>
                      <a:pt x="340" y="98"/>
                    </a:lnTo>
                    <a:lnTo>
                      <a:pt x="336" y="98"/>
                    </a:lnTo>
                    <a:lnTo>
                      <a:pt x="336" y="102"/>
                    </a:lnTo>
                    <a:lnTo>
                      <a:pt x="332" y="102"/>
                    </a:lnTo>
                    <a:lnTo>
                      <a:pt x="328" y="102"/>
                    </a:lnTo>
                    <a:lnTo>
                      <a:pt x="328" y="98"/>
                    </a:lnTo>
                    <a:lnTo>
                      <a:pt x="324" y="98"/>
                    </a:lnTo>
                    <a:lnTo>
                      <a:pt x="320" y="98"/>
                    </a:lnTo>
                    <a:lnTo>
                      <a:pt x="320" y="102"/>
                    </a:lnTo>
                    <a:lnTo>
                      <a:pt x="318" y="102"/>
                    </a:lnTo>
                    <a:lnTo>
                      <a:pt x="318" y="98"/>
                    </a:lnTo>
                    <a:lnTo>
                      <a:pt x="318" y="94"/>
                    </a:lnTo>
                    <a:lnTo>
                      <a:pt x="320" y="94"/>
                    </a:lnTo>
                    <a:lnTo>
                      <a:pt x="320" y="90"/>
                    </a:lnTo>
                    <a:lnTo>
                      <a:pt x="320" y="86"/>
                    </a:lnTo>
                    <a:lnTo>
                      <a:pt x="320" y="82"/>
                    </a:lnTo>
                    <a:lnTo>
                      <a:pt x="318" y="82"/>
                    </a:lnTo>
                    <a:lnTo>
                      <a:pt x="320" y="80"/>
                    </a:lnTo>
                    <a:lnTo>
                      <a:pt x="320" y="76"/>
                    </a:lnTo>
                    <a:lnTo>
                      <a:pt x="320" y="72"/>
                    </a:lnTo>
                    <a:lnTo>
                      <a:pt x="318" y="72"/>
                    </a:lnTo>
                    <a:lnTo>
                      <a:pt x="318" y="76"/>
                    </a:lnTo>
                    <a:lnTo>
                      <a:pt x="314" y="76"/>
                    </a:lnTo>
                    <a:lnTo>
                      <a:pt x="314" y="72"/>
                    </a:lnTo>
                    <a:lnTo>
                      <a:pt x="314" y="68"/>
                    </a:lnTo>
                    <a:lnTo>
                      <a:pt x="318" y="72"/>
                    </a:lnTo>
                    <a:lnTo>
                      <a:pt x="318" y="68"/>
                    </a:lnTo>
                    <a:lnTo>
                      <a:pt x="318" y="64"/>
                    </a:lnTo>
                    <a:lnTo>
                      <a:pt x="318" y="68"/>
                    </a:lnTo>
                    <a:lnTo>
                      <a:pt x="314" y="68"/>
                    </a:lnTo>
                    <a:lnTo>
                      <a:pt x="310" y="68"/>
                    </a:lnTo>
                    <a:lnTo>
                      <a:pt x="310" y="64"/>
                    </a:lnTo>
                    <a:lnTo>
                      <a:pt x="310" y="60"/>
                    </a:lnTo>
                    <a:lnTo>
                      <a:pt x="314" y="56"/>
                    </a:lnTo>
                    <a:lnTo>
                      <a:pt x="310" y="56"/>
                    </a:lnTo>
                    <a:lnTo>
                      <a:pt x="314" y="56"/>
                    </a:lnTo>
                    <a:lnTo>
                      <a:pt x="314" y="54"/>
                    </a:lnTo>
                    <a:lnTo>
                      <a:pt x="318" y="50"/>
                    </a:lnTo>
                    <a:lnTo>
                      <a:pt x="318" y="46"/>
                    </a:lnTo>
                    <a:lnTo>
                      <a:pt x="318" y="42"/>
                    </a:lnTo>
                    <a:lnTo>
                      <a:pt x="318" y="38"/>
                    </a:lnTo>
                    <a:lnTo>
                      <a:pt x="320" y="34"/>
                    </a:lnTo>
                    <a:lnTo>
                      <a:pt x="320" y="30"/>
                    </a:lnTo>
                    <a:lnTo>
                      <a:pt x="320" y="26"/>
                    </a:lnTo>
                    <a:lnTo>
                      <a:pt x="320" y="30"/>
                    </a:lnTo>
                    <a:lnTo>
                      <a:pt x="320" y="26"/>
                    </a:lnTo>
                    <a:lnTo>
                      <a:pt x="320" y="24"/>
                    </a:lnTo>
                    <a:lnTo>
                      <a:pt x="320" y="24"/>
                    </a:lnTo>
                    <a:lnTo>
                      <a:pt x="320" y="24"/>
                    </a:lnTo>
                    <a:close/>
                    <a:moveTo>
                      <a:pt x="4" y="56"/>
                    </a:moveTo>
                    <a:lnTo>
                      <a:pt x="0" y="56"/>
                    </a:lnTo>
                    <a:lnTo>
                      <a:pt x="0" y="54"/>
                    </a:lnTo>
                    <a:lnTo>
                      <a:pt x="4" y="54"/>
                    </a:lnTo>
                    <a:lnTo>
                      <a:pt x="4" y="56"/>
                    </a:lnTo>
                    <a:lnTo>
                      <a:pt x="4" y="56"/>
                    </a:lnTo>
                    <a:lnTo>
                      <a:pt x="4" y="56"/>
                    </a:lnTo>
                    <a:close/>
                    <a:moveTo>
                      <a:pt x="60" y="72"/>
                    </a:moveTo>
                    <a:lnTo>
                      <a:pt x="60" y="68"/>
                    </a:lnTo>
                    <a:lnTo>
                      <a:pt x="56" y="68"/>
                    </a:lnTo>
                    <a:lnTo>
                      <a:pt x="60" y="68"/>
                    </a:lnTo>
                    <a:lnTo>
                      <a:pt x="60" y="72"/>
                    </a:lnTo>
                    <a:lnTo>
                      <a:pt x="60" y="72"/>
                    </a:lnTo>
                    <a:lnTo>
                      <a:pt x="60" y="72"/>
                    </a:lnTo>
                    <a:close/>
                    <a:moveTo>
                      <a:pt x="48" y="72"/>
                    </a:moveTo>
                    <a:lnTo>
                      <a:pt x="46" y="68"/>
                    </a:lnTo>
                    <a:lnTo>
                      <a:pt x="48" y="68"/>
                    </a:lnTo>
                    <a:lnTo>
                      <a:pt x="52" y="72"/>
                    </a:lnTo>
                    <a:lnTo>
                      <a:pt x="48" y="72"/>
                    </a:lnTo>
                    <a:lnTo>
                      <a:pt x="48" y="72"/>
                    </a:lnTo>
                    <a:lnTo>
                      <a:pt x="48" y="72"/>
                    </a:lnTo>
                    <a:close/>
                    <a:moveTo>
                      <a:pt x="38" y="72"/>
                    </a:moveTo>
                    <a:lnTo>
                      <a:pt x="38" y="68"/>
                    </a:lnTo>
                    <a:lnTo>
                      <a:pt x="38" y="72"/>
                    </a:lnTo>
                    <a:lnTo>
                      <a:pt x="38" y="72"/>
                    </a:lnTo>
                    <a:lnTo>
                      <a:pt x="38" y="72"/>
                    </a:lnTo>
                    <a:close/>
                    <a:moveTo>
                      <a:pt x="46" y="76"/>
                    </a:moveTo>
                    <a:lnTo>
                      <a:pt x="42" y="76"/>
                    </a:lnTo>
                    <a:lnTo>
                      <a:pt x="42" y="72"/>
                    </a:lnTo>
                    <a:lnTo>
                      <a:pt x="46" y="72"/>
                    </a:lnTo>
                    <a:lnTo>
                      <a:pt x="48" y="76"/>
                    </a:lnTo>
                    <a:lnTo>
                      <a:pt x="46" y="76"/>
                    </a:lnTo>
                    <a:lnTo>
                      <a:pt x="46" y="76"/>
                    </a:lnTo>
                    <a:lnTo>
                      <a:pt x="46" y="76"/>
                    </a:lnTo>
                    <a:close/>
                    <a:moveTo>
                      <a:pt x="82" y="86"/>
                    </a:moveTo>
                    <a:lnTo>
                      <a:pt x="78" y="86"/>
                    </a:lnTo>
                    <a:lnTo>
                      <a:pt x="78" y="82"/>
                    </a:lnTo>
                    <a:lnTo>
                      <a:pt x="82" y="86"/>
                    </a:lnTo>
                    <a:lnTo>
                      <a:pt x="86" y="86"/>
                    </a:lnTo>
                    <a:lnTo>
                      <a:pt x="86" y="82"/>
                    </a:lnTo>
                    <a:lnTo>
                      <a:pt x="90" y="82"/>
                    </a:lnTo>
                    <a:lnTo>
                      <a:pt x="90" y="86"/>
                    </a:lnTo>
                    <a:lnTo>
                      <a:pt x="86" y="86"/>
                    </a:lnTo>
                    <a:lnTo>
                      <a:pt x="82" y="86"/>
                    </a:lnTo>
                    <a:lnTo>
                      <a:pt x="82" y="86"/>
                    </a:lnTo>
                    <a:lnTo>
                      <a:pt x="82" y="86"/>
                    </a:lnTo>
                    <a:close/>
                    <a:moveTo>
                      <a:pt x="90" y="102"/>
                    </a:moveTo>
                    <a:lnTo>
                      <a:pt x="86" y="102"/>
                    </a:lnTo>
                    <a:lnTo>
                      <a:pt x="90" y="102"/>
                    </a:lnTo>
                    <a:lnTo>
                      <a:pt x="90" y="102"/>
                    </a:lnTo>
                    <a:lnTo>
                      <a:pt x="90" y="102"/>
                    </a:lnTo>
                    <a:close/>
                    <a:moveTo>
                      <a:pt x="204" y="184"/>
                    </a:moveTo>
                    <a:lnTo>
                      <a:pt x="202" y="184"/>
                    </a:lnTo>
                    <a:lnTo>
                      <a:pt x="202" y="180"/>
                    </a:lnTo>
                    <a:lnTo>
                      <a:pt x="204" y="180"/>
                    </a:lnTo>
                    <a:lnTo>
                      <a:pt x="208" y="180"/>
                    </a:lnTo>
                    <a:lnTo>
                      <a:pt x="204" y="184"/>
                    </a:lnTo>
                    <a:lnTo>
                      <a:pt x="204" y="184"/>
                    </a:lnTo>
                    <a:lnTo>
                      <a:pt x="204" y="18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7" name="Freeform 194">
                <a:extLst>
                  <a:ext uri="{FF2B5EF4-FFF2-40B4-BE49-F238E27FC236}">
                    <a16:creationId xmlns:a16="http://schemas.microsoft.com/office/drawing/2014/main" id="{AC72044F-0C2C-413C-ABE6-CCC2ECA68410}"/>
                  </a:ext>
                </a:extLst>
              </p:cNvPr>
              <p:cNvSpPr>
                <a:spLocks noEditPoints="1"/>
              </p:cNvSpPr>
              <p:nvPr/>
            </p:nvSpPr>
            <p:spPr bwMode="auto">
              <a:xfrm>
                <a:off x="4762593" y="10691543"/>
                <a:ext cx="526260" cy="819014"/>
              </a:xfrm>
              <a:custGeom>
                <a:avLst/>
                <a:gdLst>
                  <a:gd name="T0" fmla="*/ 12 w 302"/>
                  <a:gd name="T1" fmla="*/ 116 h 470"/>
                  <a:gd name="T2" fmla="*/ 28 w 302"/>
                  <a:gd name="T3" fmla="*/ 122 h 470"/>
                  <a:gd name="T4" fmla="*/ 42 w 302"/>
                  <a:gd name="T5" fmla="*/ 116 h 470"/>
                  <a:gd name="T6" fmla="*/ 50 w 302"/>
                  <a:gd name="T7" fmla="*/ 92 h 470"/>
                  <a:gd name="T8" fmla="*/ 50 w 302"/>
                  <a:gd name="T9" fmla="*/ 56 h 470"/>
                  <a:gd name="T10" fmla="*/ 56 w 302"/>
                  <a:gd name="T11" fmla="*/ 60 h 470"/>
                  <a:gd name="T12" fmla="*/ 60 w 302"/>
                  <a:gd name="T13" fmla="*/ 78 h 470"/>
                  <a:gd name="T14" fmla="*/ 68 w 302"/>
                  <a:gd name="T15" fmla="*/ 86 h 470"/>
                  <a:gd name="T16" fmla="*/ 80 w 302"/>
                  <a:gd name="T17" fmla="*/ 76 h 470"/>
                  <a:gd name="T18" fmla="*/ 90 w 302"/>
                  <a:gd name="T19" fmla="*/ 60 h 470"/>
                  <a:gd name="T20" fmla="*/ 110 w 302"/>
                  <a:gd name="T21" fmla="*/ 64 h 470"/>
                  <a:gd name="T22" fmla="*/ 120 w 302"/>
                  <a:gd name="T23" fmla="*/ 68 h 470"/>
                  <a:gd name="T24" fmla="*/ 128 w 302"/>
                  <a:gd name="T25" fmla="*/ 60 h 470"/>
                  <a:gd name="T26" fmla="*/ 142 w 302"/>
                  <a:gd name="T27" fmla="*/ 46 h 470"/>
                  <a:gd name="T28" fmla="*/ 146 w 302"/>
                  <a:gd name="T29" fmla="*/ 26 h 470"/>
                  <a:gd name="T30" fmla="*/ 164 w 302"/>
                  <a:gd name="T31" fmla="*/ 12 h 470"/>
                  <a:gd name="T32" fmla="*/ 180 w 302"/>
                  <a:gd name="T33" fmla="*/ 0 h 470"/>
                  <a:gd name="T34" fmla="*/ 198 w 302"/>
                  <a:gd name="T35" fmla="*/ 4 h 470"/>
                  <a:gd name="T36" fmla="*/ 212 w 302"/>
                  <a:gd name="T37" fmla="*/ 22 h 470"/>
                  <a:gd name="T38" fmla="*/ 216 w 302"/>
                  <a:gd name="T39" fmla="*/ 42 h 470"/>
                  <a:gd name="T40" fmla="*/ 216 w 302"/>
                  <a:gd name="T41" fmla="*/ 60 h 470"/>
                  <a:gd name="T42" fmla="*/ 210 w 302"/>
                  <a:gd name="T43" fmla="*/ 64 h 470"/>
                  <a:gd name="T44" fmla="*/ 202 w 302"/>
                  <a:gd name="T45" fmla="*/ 82 h 470"/>
                  <a:gd name="T46" fmla="*/ 206 w 302"/>
                  <a:gd name="T47" fmla="*/ 92 h 470"/>
                  <a:gd name="T48" fmla="*/ 220 w 302"/>
                  <a:gd name="T49" fmla="*/ 86 h 470"/>
                  <a:gd name="T50" fmla="*/ 228 w 302"/>
                  <a:gd name="T51" fmla="*/ 96 h 470"/>
                  <a:gd name="T52" fmla="*/ 224 w 302"/>
                  <a:gd name="T53" fmla="*/ 116 h 470"/>
                  <a:gd name="T54" fmla="*/ 210 w 302"/>
                  <a:gd name="T55" fmla="*/ 130 h 470"/>
                  <a:gd name="T56" fmla="*/ 202 w 302"/>
                  <a:gd name="T57" fmla="*/ 148 h 470"/>
                  <a:gd name="T58" fmla="*/ 190 w 302"/>
                  <a:gd name="T59" fmla="*/ 168 h 470"/>
                  <a:gd name="T60" fmla="*/ 180 w 302"/>
                  <a:gd name="T61" fmla="*/ 178 h 470"/>
                  <a:gd name="T62" fmla="*/ 164 w 302"/>
                  <a:gd name="T63" fmla="*/ 194 h 470"/>
                  <a:gd name="T64" fmla="*/ 150 w 302"/>
                  <a:gd name="T65" fmla="*/ 206 h 470"/>
                  <a:gd name="T66" fmla="*/ 136 w 302"/>
                  <a:gd name="T67" fmla="*/ 212 h 470"/>
                  <a:gd name="T68" fmla="*/ 124 w 302"/>
                  <a:gd name="T69" fmla="*/ 216 h 470"/>
                  <a:gd name="T70" fmla="*/ 98 w 302"/>
                  <a:gd name="T71" fmla="*/ 216 h 470"/>
                  <a:gd name="T72" fmla="*/ 80 w 302"/>
                  <a:gd name="T73" fmla="*/ 220 h 470"/>
                  <a:gd name="T74" fmla="*/ 60 w 302"/>
                  <a:gd name="T75" fmla="*/ 224 h 470"/>
                  <a:gd name="T76" fmla="*/ 42 w 302"/>
                  <a:gd name="T77" fmla="*/ 232 h 470"/>
                  <a:gd name="T78" fmla="*/ 30 w 302"/>
                  <a:gd name="T79" fmla="*/ 220 h 470"/>
                  <a:gd name="T80" fmla="*/ 28 w 302"/>
                  <a:gd name="T81" fmla="*/ 224 h 470"/>
                  <a:gd name="T82" fmla="*/ 28 w 302"/>
                  <a:gd name="T83" fmla="*/ 212 h 470"/>
                  <a:gd name="T84" fmla="*/ 24 w 302"/>
                  <a:gd name="T85" fmla="*/ 194 h 470"/>
                  <a:gd name="T86" fmla="*/ 24 w 302"/>
                  <a:gd name="T87" fmla="*/ 178 h 470"/>
                  <a:gd name="T88" fmla="*/ 16 w 302"/>
                  <a:gd name="T89" fmla="*/ 164 h 470"/>
                  <a:gd name="T90" fmla="*/ 8 w 302"/>
                  <a:gd name="T91" fmla="*/ 142 h 470"/>
                  <a:gd name="T92" fmla="*/ 0 w 302"/>
                  <a:gd name="T93" fmla="*/ 120 h 470"/>
                  <a:gd name="T94" fmla="*/ 8 w 302"/>
                  <a:gd name="T95" fmla="*/ 108 h 470"/>
                  <a:gd name="T96" fmla="*/ 180 w 302"/>
                  <a:gd name="T97" fmla="*/ 122 h 470"/>
                  <a:gd name="T98" fmla="*/ 168 w 302"/>
                  <a:gd name="T99" fmla="*/ 120 h 470"/>
                  <a:gd name="T100" fmla="*/ 154 w 302"/>
                  <a:gd name="T101" fmla="*/ 134 h 470"/>
                  <a:gd name="T102" fmla="*/ 154 w 302"/>
                  <a:gd name="T103" fmla="*/ 148 h 470"/>
                  <a:gd name="T104" fmla="*/ 164 w 302"/>
                  <a:gd name="T105" fmla="*/ 146 h 470"/>
                  <a:gd name="T106" fmla="*/ 180 w 302"/>
                  <a:gd name="T107" fmla="*/ 134 h 470"/>
                  <a:gd name="T108" fmla="*/ 302 w 302"/>
                  <a:gd name="T109" fmla="*/ 4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70">
                    <a:moveTo>
                      <a:pt x="8" y="108"/>
                    </a:moveTo>
                    <a:lnTo>
                      <a:pt x="8" y="112"/>
                    </a:lnTo>
                    <a:lnTo>
                      <a:pt x="12" y="112"/>
                    </a:lnTo>
                    <a:lnTo>
                      <a:pt x="12" y="108"/>
                    </a:lnTo>
                    <a:lnTo>
                      <a:pt x="12" y="112"/>
                    </a:lnTo>
                    <a:lnTo>
                      <a:pt x="12" y="116"/>
                    </a:lnTo>
                    <a:lnTo>
                      <a:pt x="12" y="120"/>
                    </a:lnTo>
                    <a:lnTo>
                      <a:pt x="16" y="120"/>
                    </a:lnTo>
                    <a:lnTo>
                      <a:pt x="20" y="120"/>
                    </a:lnTo>
                    <a:lnTo>
                      <a:pt x="20" y="122"/>
                    </a:lnTo>
                    <a:lnTo>
                      <a:pt x="24" y="122"/>
                    </a:lnTo>
                    <a:lnTo>
                      <a:pt x="28" y="122"/>
                    </a:lnTo>
                    <a:lnTo>
                      <a:pt x="30" y="120"/>
                    </a:lnTo>
                    <a:lnTo>
                      <a:pt x="34" y="122"/>
                    </a:lnTo>
                    <a:lnTo>
                      <a:pt x="38" y="122"/>
                    </a:lnTo>
                    <a:lnTo>
                      <a:pt x="38" y="120"/>
                    </a:lnTo>
                    <a:lnTo>
                      <a:pt x="42" y="120"/>
                    </a:lnTo>
                    <a:lnTo>
                      <a:pt x="42" y="116"/>
                    </a:lnTo>
                    <a:lnTo>
                      <a:pt x="46" y="116"/>
                    </a:lnTo>
                    <a:lnTo>
                      <a:pt x="50" y="112"/>
                    </a:lnTo>
                    <a:lnTo>
                      <a:pt x="50" y="108"/>
                    </a:lnTo>
                    <a:lnTo>
                      <a:pt x="50" y="104"/>
                    </a:lnTo>
                    <a:lnTo>
                      <a:pt x="50" y="96"/>
                    </a:lnTo>
                    <a:lnTo>
                      <a:pt x="50" y="92"/>
                    </a:lnTo>
                    <a:lnTo>
                      <a:pt x="50" y="90"/>
                    </a:lnTo>
                    <a:lnTo>
                      <a:pt x="50" y="78"/>
                    </a:lnTo>
                    <a:lnTo>
                      <a:pt x="50" y="68"/>
                    </a:lnTo>
                    <a:lnTo>
                      <a:pt x="50" y="64"/>
                    </a:lnTo>
                    <a:lnTo>
                      <a:pt x="50" y="60"/>
                    </a:lnTo>
                    <a:lnTo>
                      <a:pt x="50" y="56"/>
                    </a:lnTo>
                    <a:lnTo>
                      <a:pt x="50" y="52"/>
                    </a:lnTo>
                    <a:lnTo>
                      <a:pt x="50" y="48"/>
                    </a:lnTo>
                    <a:lnTo>
                      <a:pt x="54" y="48"/>
                    </a:lnTo>
                    <a:lnTo>
                      <a:pt x="54" y="52"/>
                    </a:lnTo>
                    <a:lnTo>
                      <a:pt x="56" y="56"/>
                    </a:lnTo>
                    <a:lnTo>
                      <a:pt x="56" y="60"/>
                    </a:lnTo>
                    <a:lnTo>
                      <a:pt x="60" y="64"/>
                    </a:lnTo>
                    <a:lnTo>
                      <a:pt x="56" y="64"/>
                    </a:lnTo>
                    <a:lnTo>
                      <a:pt x="60" y="68"/>
                    </a:lnTo>
                    <a:lnTo>
                      <a:pt x="60" y="72"/>
                    </a:lnTo>
                    <a:lnTo>
                      <a:pt x="60" y="76"/>
                    </a:lnTo>
                    <a:lnTo>
                      <a:pt x="60" y="78"/>
                    </a:lnTo>
                    <a:lnTo>
                      <a:pt x="56" y="78"/>
                    </a:lnTo>
                    <a:lnTo>
                      <a:pt x="56" y="82"/>
                    </a:lnTo>
                    <a:lnTo>
                      <a:pt x="56" y="86"/>
                    </a:lnTo>
                    <a:lnTo>
                      <a:pt x="60" y="86"/>
                    </a:lnTo>
                    <a:lnTo>
                      <a:pt x="64" y="86"/>
                    </a:lnTo>
                    <a:lnTo>
                      <a:pt x="68" y="86"/>
                    </a:lnTo>
                    <a:lnTo>
                      <a:pt x="72" y="86"/>
                    </a:lnTo>
                    <a:lnTo>
                      <a:pt x="76" y="86"/>
                    </a:lnTo>
                    <a:lnTo>
                      <a:pt x="76" y="82"/>
                    </a:lnTo>
                    <a:lnTo>
                      <a:pt x="80" y="82"/>
                    </a:lnTo>
                    <a:lnTo>
                      <a:pt x="80" y="78"/>
                    </a:lnTo>
                    <a:lnTo>
                      <a:pt x="80" y="76"/>
                    </a:lnTo>
                    <a:lnTo>
                      <a:pt x="84" y="76"/>
                    </a:lnTo>
                    <a:lnTo>
                      <a:pt x="86" y="72"/>
                    </a:lnTo>
                    <a:lnTo>
                      <a:pt x="86" y="68"/>
                    </a:lnTo>
                    <a:lnTo>
                      <a:pt x="86" y="64"/>
                    </a:lnTo>
                    <a:lnTo>
                      <a:pt x="90" y="64"/>
                    </a:lnTo>
                    <a:lnTo>
                      <a:pt x="90" y="60"/>
                    </a:lnTo>
                    <a:lnTo>
                      <a:pt x="90" y="56"/>
                    </a:lnTo>
                    <a:lnTo>
                      <a:pt x="94" y="56"/>
                    </a:lnTo>
                    <a:lnTo>
                      <a:pt x="98" y="56"/>
                    </a:lnTo>
                    <a:lnTo>
                      <a:pt x="102" y="60"/>
                    </a:lnTo>
                    <a:lnTo>
                      <a:pt x="106" y="64"/>
                    </a:lnTo>
                    <a:lnTo>
                      <a:pt x="110" y="64"/>
                    </a:lnTo>
                    <a:lnTo>
                      <a:pt x="110" y="68"/>
                    </a:lnTo>
                    <a:lnTo>
                      <a:pt x="112" y="68"/>
                    </a:lnTo>
                    <a:lnTo>
                      <a:pt x="112" y="64"/>
                    </a:lnTo>
                    <a:lnTo>
                      <a:pt x="112" y="68"/>
                    </a:lnTo>
                    <a:lnTo>
                      <a:pt x="116" y="68"/>
                    </a:lnTo>
                    <a:lnTo>
                      <a:pt x="120" y="68"/>
                    </a:lnTo>
                    <a:lnTo>
                      <a:pt x="120" y="64"/>
                    </a:lnTo>
                    <a:lnTo>
                      <a:pt x="120" y="68"/>
                    </a:lnTo>
                    <a:lnTo>
                      <a:pt x="124" y="68"/>
                    </a:lnTo>
                    <a:lnTo>
                      <a:pt x="124" y="64"/>
                    </a:lnTo>
                    <a:lnTo>
                      <a:pt x="128" y="64"/>
                    </a:lnTo>
                    <a:lnTo>
                      <a:pt x="128" y="60"/>
                    </a:lnTo>
                    <a:lnTo>
                      <a:pt x="132" y="56"/>
                    </a:lnTo>
                    <a:lnTo>
                      <a:pt x="132" y="52"/>
                    </a:lnTo>
                    <a:lnTo>
                      <a:pt x="132" y="48"/>
                    </a:lnTo>
                    <a:lnTo>
                      <a:pt x="136" y="46"/>
                    </a:lnTo>
                    <a:lnTo>
                      <a:pt x="140" y="46"/>
                    </a:lnTo>
                    <a:lnTo>
                      <a:pt x="142" y="46"/>
                    </a:lnTo>
                    <a:lnTo>
                      <a:pt x="142" y="42"/>
                    </a:lnTo>
                    <a:lnTo>
                      <a:pt x="146" y="42"/>
                    </a:lnTo>
                    <a:lnTo>
                      <a:pt x="146" y="38"/>
                    </a:lnTo>
                    <a:lnTo>
                      <a:pt x="146" y="34"/>
                    </a:lnTo>
                    <a:lnTo>
                      <a:pt x="146" y="30"/>
                    </a:lnTo>
                    <a:lnTo>
                      <a:pt x="146" y="26"/>
                    </a:lnTo>
                    <a:lnTo>
                      <a:pt x="150" y="26"/>
                    </a:lnTo>
                    <a:lnTo>
                      <a:pt x="154" y="22"/>
                    </a:lnTo>
                    <a:lnTo>
                      <a:pt x="158" y="22"/>
                    </a:lnTo>
                    <a:lnTo>
                      <a:pt x="158" y="18"/>
                    </a:lnTo>
                    <a:lnTo>
                      <a:pt x="162" y="16"/>
                    </a:lnTo>
                    <a:lnTo>
                      <a:pt x="164" y="12"/>
                    </a:lnTo>
                    <a:lnTo>
                      <a:pt x="164" y="8"/>
                    </a:lnTo>
                    <a:lnTo>
                      <a:pt x="168" y="8"/>
                    </a:lnTo>
                    <a:lnTo>
                      <a:pt x="172" y="8"/>
                    </a:lnTo>
                    <a:lnTo>
                      <a:pt x="176" y="8"/>
                    </a:lnTo>
                    <a:lnTo>
                      <a:pt x="176" y="4"/>
                    </a:lnTo>
                    <a:lnTo>
                      <a:pt x="180" y="0"/>
                    </a:lnTo>
                    <a:lnTo>
                      <a:pt x="182" y="0"/>
                    </a:lnTo>
                    <a:lnTo>
                      <a:pt x="186" y="0"/>
                    </a:lnTo>
                    <a:lnTo>
                      <a:pt x="190" y="0"/>
                    </a:lnTo>
                    <a:lnTo>
                      <a:pt x="190" y="4"/>
                    </a:lnTo>
                    <a:lnTo>
                      <a:pt x="194" y="4"/>
                    </a:lnTo>
                    <a:lnTo>
                      <a:pt x="198" y="4"/>
                    </a:lnTo>
                    <a:lnTo>
                      <a:pt x="202" y="4"/>
                    </a:lnTo>
                    <a:lnTo>
                      <a:pt x="206" y="4"/>
                    </a:lnTo>
                    <a:lnTo>
                      <a:pt x="210" y="4"/>
                    </a:lnTo>
                    <a:lnTo>
                      <a:pt x="210" y="8"/>
                    </a:lnTo>
                    <a:lnTo>
                      <a:pt x="212" y="18"/>
                    </a:lnTo>
                    <a:lnTo>
                      <a:pt x="212" y="22"/>
                    </a:lnTo>
                    <a:lnTo>
                      <a:pt x="212" y="26"/>
                    </a:lnTo>
                    <a:lnTo>
                      <a:pt x="212" y="30"/>
                    </a:lnTo>
                    <a:lnTo>
                      <a:pt x="216" y="30"/>
                    </a:lnTo>
                    <a:lnTo>
                      <a:pt x="216" y="34"/>
                    </a:lnTo>
                    <a:lnTo>
                      <a:pt x="216" y="38"/>
                    </a:lnTo>
                    <a:lnTo>
                      <a:pt x="216" y="42"/>
                    </a:lnTo>
                    <a:lnTo>
                      <a:pt x="220" y="42"/>
                    </a:lnTo>
                    <a:lnTo>
                      <a:pt x="216" y="46"/>
                    </a:lnTo>
                    <a:lnTo>
                      <a:pt x="216" y="48"/>
                    </a:lnTo>
                    <a:lnTo>
                      <a:pt x="216" y="52"/>
                    </a:lnTo>
                    <a:lnTo>
                      <a:pt x="220" y="52"/>
                    </a:lnTo>
                    <a:lnTo>
                      <a:pt x="216" y="60"/>
                    </a:lnTo>
                    <a:lnTo>
                      <a:pt x="216" y="64"/>
                    </a:lnTo>
                    <a:lnTo>
                      <a:pt x="216" y="68"/>
                    </a:lnTo>
                    <a:lnTo>
                      <a:pt x="216" y="72"/>
                    </a:lnTo>
                    <a:lnTo>
                      <a:pt x="216" y="68"/>
                    </a:lnTo>
                    <a:lnTo>
                      <a:pt x="212" y="68"/>
                    </a:lnTo>
                    <a:lnTo>
                      <a:pt x="210" y="64"/>
                    </a:lnTo>
                    <a:lnTo>
                      <a:pt x="206" y="68"/>
                    </a:lnTo>
                    <a:lnTo>
                      <a:pt x="206" y="72"/>
                    </a:lnTo>
                    <a:lnTo>
                      <a:pt x="206" y="76"/>
                    </a:lnTo>
                    <a:lnTo>
                      <a:pt x="202" y="76"/>
                    </a:lnTo>
                    <a:lnTo>
                      <a:pt x="202" y="78"/>
                    </a:lnTo>
                    <a:lnTo>
                      <a:pt x="202" y="82"/>
                    </a:lnTo>
                    <a:lnTo>
                      <a:pt x="202" y="86"/>
                    </a:lnTo>
                    <a:lnTo>
                      <a:pt x="202" y="82"/>
                    </a:lnTo>
                    <a:lnTo>
                      <a:pt x="202" y="86"/>
                    </a:lnTo>
                    <a:lnTo>
                      <a:pt x="206" y="86"/>
                    </a:lnTo>
                    <a:lnTo>
                      <a:pt x="206" y="90"/>
                    </a:lnTo>
                    <a:lnTo>
                      <a:pt x="206" y="92"/>
                    </a:lnTo>
                    <a:lnTo>
                      <a:pt x="210" y="92"/>
                    </a:lnTo>
                    <a:lnTo>
                      <a:pt x="212" y="92"/>
                    </a:lnTo>
                    <a:lnTo>
                      <a:pt x="216" y="92"/>
                    </a:lnTo>
                    <a:lnTo>
                      <a:pt x="216" y="90"/>
                    </a:lnTo>
                    <a:lnTo>
                      <a:pt x="216" y="86"/>
                    </a:lnTo>
                    <a:lnTo>
                      <a:pt x="220" y="86"/>
                    </a:lnTo>
                    <a:lnTo>
                      <a:pt x="224" y="86"/>
                    </a:lnTo>
                    <a:lnTo>
                      <a:pt x="228" y="86"/>
                    </a:lnTo>
                    <a:lnTo>
                      <a:pt x="232" y="86"/>
                    </a:lnTo>
                    <a:lnTo>
                      <a:pt x="232" y="90"/>
                    </a:lnTo>
                    <a:lnTo>
                      <a:pt x="228" y="92"/>
                    </a:lnTo>
                    <a:lnTo>
                      <a:pt x="228" y="96"/>
                    </a:lnTo>
                    <a:lnTo>
                      <a:pt x="228" y="100"/>
                    </a:lnTo>
                    <a:lnTo>
                      <a:pt x="228" y="104"/>
                    </a:lnTo>
                    <a:lnTo>
                      <a:pt x="228" y="108"/>
                    </a:lnTo>
                    <a:lnTo>
                      <a:pt x="224" y="108"/>
                    </a:lnTo>
                    <a:lnTo>
                      <a:pt x="224" y="112"/>
                    </a:lnTo>
                    <a:lnTo>
                      <a:pt x="224" y="116"/>
                    </a:lnTo>
                    <a:lnTo>
                      <a:pt x="220" y="120"/>
                    </a:lnTo>
                    <a:lnTo>
                      <a:pt x="220" y="122"/>
                    </a:lnTo>
                    <a:lnTo>
                      <a:pt x="216" y="122"/>
                    </a:lnTo>
                    <a:lnTo>
                      <a:pt x="212" y="122"/>
                    </a:lnTo>
                    <a:lnTo>
                      <a:pt x="212" y="126"/>
                    </a:lnTo>
                    <a:lnTo>
                      <a:pt x="210" y="130"/>
                    </a:lnTo>
                    <a:lnTo>
                      <a:pt x="206" y="134"/>
                    </a:lnTo>
                    <a:lnTo>
                      <a:pt x="206" y="138"/>
                    </a:lnTo>
                    <a:lnTo>
                      <a:pt x="206" y="142"/>
                    </a:lnTo>
                    <a:lnTo>
                      <a:pt x="202" y="142"/>
                    </a:lnTo>
                    <a:lnTo>
                      <a:pt x="202" y="146"/>
                    </a:lnTo>
                    <a:lnTo>
                      <a:pt x="202" y="148"/>
                    </a:lnTo>
                    <a:lnTo>
                      <a:pt x="198" y="148"/>
                    </a:lnTo>
                    <a:lnTo>
                      <a:pt x="198" y="156"/>
                    </a:lnTo>
                    <a:lnTo>
                      <a:pt x="194" y="156"/>
                    </a:lnTo>
                    <a:lnTo>
                      <a:pt x="194" y="160"/>
                    </a:lnTo>
                    <a:lnTo>
                      <a:pt x="190" y="164"/>
                    </a:lnTo>
                    <a:lnTo>
                      <a:pt x="190" y="168"/>
                    </a:lnTo>
                    <a:lnTo>
                      <a:pt x="186" y="168"/>
                    </a:lnTo>
                    <a:lnTo>
                      <a:pt x="186" y="172"/>
                    </a:lnTo>
                    <a:lnTo>
                      <a:pt x="182" y="172"/>
                    </a:lnTo>
                    <a:lnTo>
                      <a:pt x="182" y="176"/>
                    </a:lnTo>
                    <a:lnTo>
                      <a:pt x="180" y="176"/>
                    </a:lnTo>
                    <a:lnTo>
                      <a:pt x="180" y="178"/>
                    </a:lnTo>
                    <a:lnTo>
                      <a:pt x="176" y="178"/>
                    </a:lnTo>
                    <a:lnTo>
                      <a:pt x="176" y="182"/>
                    </a:lnTo>
                    <a:lnTo>
                      <a:pt x="172" y="186"/>
                    </a:lnTo>
                    <a:lnTo>
                      <a:pt x="168" y="190"/>
                    </a:lnTo>
                    <a:lnTo>
                      <a:pt x="168" y="194"/>
                    </a:lnTo>
                    <a:lnTo>
                      <a:pt x="164" y="194"/>
                    </a:lnTo>
                    <a:lnTo>
                      <a:pt x="164" y="198"/>
                    </a:lnTo>
                    <a:lnTo>
                      <a:pt x="162" y="198"/>
                    </a:lnTo>
                    <a:lnTo>
                      <a:pt x="158" y="198"/>
                    </a:lnTo>
                    <a:lnTo>
                      <a:pt x="158" y="202"/>
                    </a:lnTo>
                    <a:lnTo>
                      <a:pt x="154" y="206"/>
                    </a:lnTo>
                    <a:lnTo>
                      <a:pt x="150" y="206"/>
                    </a:lnTo>
                    <a:lnTo>
                      <a:pt x="150" y="208"/>
                    </a:lnTo>
                    <a:lnTo>
                      <a:pt x="146" y="208"/>
                    </a:lnTo>
                    <a:lnTo>
                      <a:pt x="142" y="208"/>
                    </a:lnTo>
                    <a:lnTo>
                      <a:pt x="142" y="212"/>
                    </a:lnTo>
                    <a:lnTo>
                      <a:pt x="140" y="212"/>
                    </a:lnTo>
                    <a:lnTo>
                      <a:pt x="136" y="212"/>
                    </a:lnTo>
                    <a:lnTo>
                      <a:pt x="132" y="212"/>
                    </a:lnTo>
                    <a:lnTo>
                      <a:pt x="128" y="212"/>
                    </a:lnTo>
                    <a:lnTo>
                      <a:pt x="128" y="216"/>
                    </a:lnTo>
                    <a:lnTo>
                      <a:pt x="132" y="216"/>
                    </a:lnTo>
                    <a:lnTo>
                      <a:pt x="128" y="216"/>
                    </a:lnTo>
                    <a:lnTo>
                      <a:pt x="124" y="216"/>
                    </a:lnTo>
                    <a:lnTo>
                      <a:pt x="120" y="216"/>
                    </a:lnTo>
                    <a:lnTo>
                      <a:pt x="116" y="220"/>
                    </a:lnTo>
                    <a:lnTo>
                      <a:pt x="112" y="220"/>
                    </a:lnTo>
                    <a:lnTo>
                      <a:pt x="106" y="216"/>
                    </a:lnTo>
                    <a:lnTo>
                      <a:pt x="102" y="216"/>
                    </a:lnTo>
                    <a:lnTo>
                      <a:pt x="98" y="216"/>
                    </a:lnTo>
                    <a:lnTo>
                      <a:pt x="94" y="216"/>
                    </a:lnTo>
                    <a:lnTo>
                      <a:pt x="90" y="216"/>
                    </a:lnTo>
                    <a:lnTo>
                      <a:pt x="86" y="216"/>
                    </a:lnTo>
                    <a:lnTo>
                      <a:pt x="84" y="216"/>
                    </a:lnTo>
                    <a:lnTo>
                      <a:pt x="80" y="216"/>
                    </a:lnTo>
                    <a:lnTo>
                      <a:pt x="80" y="220"/>
                    </a:lnTo>
                    <a:lnTo>
                      <a:pt x="76" y="220"/>
                    </a:lnTo>
                    <a:lnTo>
                      <a:pt x="76" y="224"/>
                    </a:lnTo>
                    <a:lnTo>
                      <a:pt x="72" y="224"/>
                    </a:lnTo>
                    <a:lnTo>
                      <a:pt x="68" y="224"/>
                    </a:lnTo>
                    <a:lnTo>
                      <a:pt x="64" y="224"/>
                    </a:lnTo>
                    <a:lnTo>
                      <a:pt x="60" y="224"/>
                    </a:lnTo>
                    <a:lnTo>
                      <a:pt x="56" y="224"/>
                    </a:lnTo>
                    <a:lnTo>
                      <a:pt x="56" y="228"/>
                    </a:lnTo>
                    <a:lnTo>
                      <a:pt x="54" y="228"/>
                    </a:lnTo>
                    <a:lnTo>
                      <a:pt x="50" y="232"/>
                    </a:lnTo>
                    <a:lnTo>
                      <a:pt x="46" y="232"/>
                    </a:lnTo>
                    <a:lnTo>
                      <a:pt x="42" y="232"/>
                    </a:lnTo>
                    <a:lnTo>
                      <a:pt x="42" y="228"/>
                    </a:lnTo>
                    <a:lnTo>
                      <a:pt x="38" y="228"/>
                    </a:lnTo>
                    <a:lnTo>
                      <a:pt x="38" y="224"/>
                    </a:lnTo>
                    <a:lnTo>
                      <a:pt x="34" y="224"/>
                    </a:lnTo>
                    <a:lnTo>
                      <a:pt x="30" y="224"/>
                    </a:lnTo>
                    <a:lnTo>
                      <a:pt x="30" y="220"/>
                    </a:lnTo>
                    <a:lnTo>
                      <a:pt x="34" y="220"/>
                    </a:lnTo>
                    <a:lnTo>
                      <a:pt x="30" y="220"/>
                    </a:lnTo>
                    <a:lnTo>
                      <a:pt x="30" y="216"/>
                    </a:lnTo>
                    <a:lnTo>
                      <a:pt x="28" y="216"/>
                    </a:lnTo>
                    <a:lnTo>
                      <a:pt x="28" y="220"/>
                    </a:lnTo>
                    <a:lnTo>
                      <a:pt x="28" y="224"/>
                    </a:lnTo>
                    <a:lnTo>
                      <a:pt x="28" y="220"/>
                    </a:lnTo>
                    <a:lnTo>
                      <a:pt x="24" y="216"/>
                    </a:lnTo>
                    <a:lnTo>
                      <a:pt x="28" y="216"/>
                    </a:lnTo>
                    <a:lnTo>
                      <a:pt x="28" y="212"/>
                    </a:lnTo>
                    <a:lnTo>
                      <a:pt x="28" y="216"/>
                    </a:lnTo>
                    <a:lnTo>
                      <a:pt x="28" y="212"/>
                    </a:lnTo>
                    <a:lnTo>
                      <a:pt x="28" y="208"/>
                    </a:lnTo>
                    <a:lnTo>
                      <a:pt x="24" y="206"/>
                    </a:lnTo>
                    <a:lnTo>
                      <a:pt x="24" y="202"/>
                    </a:lnTo>
                    <a:lnTo>
                      <a:pt x="20" y="198"/>
                    </a:lnTo>
                    <a:lnTo>
                      <a:pt x="20" y="194"/>
                    </a:lnTo>
                    <a:lnTo>
                      <a:pt x="24" y="194"/>
                    </a:lnTo>
                    <a:lnTo>
                      <a:pt x="24" y="190"/>
                    </a:lnTo>
                    <a:lnTo>
                      <a:pt x="28" y="190"/>
                    </a:lnTo>
                    <a:lnTo>
                      <a:pt x="28" y="186"/>
                    </a:lnTo>
                    <a:lnTo>
                      <a:pt x="28" y="182"/>
                    </a:lnTo>
                    <a:lnTo>
                      <a:pt x="24" y="182"/>
                    </a:lnTo>
                    <a:lnTo>
                      <a:pt x="24" y="178"/>
                    </a:lnTo>
                    <a:lnTo>
                      <a:pt x="24" y="176"/>
                    </a:lnTo>
                    <a:lnTo>
                      <a:pt x="24" y="172"/>
                    </a:lnTo>
                    <a:lnTo>
                      <a:pt x="20" y="172"/>
                    </a:lnTo>
                    <a:lnTo>
                      <a:pt x="20" y="168"/>
                    </a:lnTo>
                    <a:lnTo>
                      <a:pt x="20" y="164"/>
                    </a:lnTo>
                    <a:lnTo>
                      <a:pt x="16" y="164"/>
                    </a:lnTo>
                    <a:lnTo>
                      <a:pt x="16" y="160"/>
                    </a:lnTo>
                    <a:lnTo>
                      <a:pt x="12" y="156"/>
                    </a:lnTo>
                    <a:lnTo>
                      <a:pt x="12" y="152"/>
                    </a:lnTo>
                    <a:lnTo>
                      <a:pt x="12" y="148"/>
                    </a:lnTo>
                    <a:lnTo>
                      <a:pt x="8" y="146"/>
                    </a:lnTo>
                    <a:lnTo>
                      <a:pt x="8" y="142"/>
                    </a:lnTo>
                    <a:lnTo>
                      <a:pt x="8" y="138"/>
                    </a:lnTo>
                    <a:lnTo>
                      <a:pt x="8" y="134"/>
                    </a:lnTo>
                    <a:lnTo>
                      <a:pt x="4" y="130"/>
                    </a:lnTo>
                    <a:lnTo>
                      <a:pt x="4" y="126"/>
                    </a:lnTo>
                    <a:lnTo>
                      <a:pt x="0" y="122"/>
                    </a:lnTo>
                    <a:lnTo>
                      <a:pt x="0" y="120"/>
                    </a:lnTo>
                    <a:lnTo>
                      <a:pt x="0" y="116"/>
                    </a:lnTo>
                    <a:lnTo>
                      <a:pt x="4" y="116"/>
                    </a:lnTo>
                    <a:lnTo>
                      <a:pt x="4" y="112"/>
                    </a:lnTo>
                    <a:lnTo>
                      <a:pt x="4" y="108"/>
                    </a:lnTo>
                    <a:lnTo>
                      <a:pt x="8" y="108"/>
                    </a:lnTo>
                    <a:lnTo>
                      <a:pt x="8" y="108"/>
                    </a:lnTo>
                    <a:lnTo>
                      <a:pt x="8" y="108"/>
                    </a:lnTo>
                    <a:close/>
                    <a:moveTo>
                      <a:pt x="180" y="134"/>
                    </a:moveTo>
                    <a:lnTo>
                      <a:pt x="180" y="130"/>
                    </a:lnTo>
                    <a:lnTo>
                      <a:pt x="182" y="130"/>
                    </a:lnTo>
                    <a:lnTo>
                      <a:pt x="180" y="126"/>
                    </a:lnTo>
                    <a:lnTo>
                      <a:pt x="180" y="122"/>
                    </a:lnTo>
                    <a:lnTo>
                      <a:pt x="176" y="122"/>
                    </a:lnTo>
                    <a:lnTo>
                      <a:pt x="176" y="120"/>
                    </a:lnTo>
                    <a:lnTo>
                      <a:pt x="172" y="120"/>
                    </a:lnTo>
                    <a:lnTo>
                      <a:pt x="172" y="116"/>
                    </a:lnTo>
                    <a:lnTo>
                      <a:pt x="168" y="116"/>
                    </a:lnTo>
                    <a:lnTo>
                      <a:pt x="168" y="120"/>
                    </a:lnTo>
                    <a:lnTo>
                      <a:pt x="164" y="120"/>
                    </a:lnTo>
                    <a:lnTo>
                      <a:pt x="162" y="122"/>
                    </a:lnTo>
                    <a:lnTo>
                      <a:pt x="158" y="122"/>
                    </a:lnTo>
                    <a:lnTo>
                      <a:pt x="158" y="126"/>
                    </a:lnTo>
                    <a:lnTo>
                      <a:pt x="154" y="130"/>
                    </a:lnTo>
                    <a:lnTo>
                      <a:pt x="154" y="134"/>
                    </a:lnTo>
                    <a:lnTo>
                      <a:pt x="150" y="134"/>
                    </a:lnTo>
                    <a:lnTo>
                      <a:pt x="150" y="138"/>
                    </a:lnTo>
                    <a:lnTo>
                      <a:pt x="150" y="142"/>
                    </a:lnTo>
                    <a:lnTo>
                      <a:pt x="154" y="142"/>
                    </a:lnTo>
                    <a:lnTo>
                      <a:pt x="154" y="146"/>
                    </a:lnTo>
                    <a:lnTo>
                      <a:pt x="154" y="148"/>
                    </a:lnTo>
                    <a:lnTo>
                      <a:pt x="158" y="148"/>
                    </a:lnTo>
                    <a:lnTo>
                      <a:pt x="158" y="152"/>
                    </a:lnTo>
                    <a:lnTo>
                      <a:pt x="162" y="152"/>
                    </a:lnTo>
                    <a:lnTo>
                      <a:pt x="164" y="152"/>
                    </a:lnTo>
                    <a:lnTo>
                      <a:pt x="164" y="148"/>
                    </a:lnTo>
                    <a:lnTo>
                      <a:pt x="164" y="146"/>
                    </a:lnTo>
                    <a:lnTo>
                      <a:pt x="168" y="146"/>
                    </a:lnTo>
                    <a:lnTo>
                      <a:pt x="172" y="146"/>
                    </a:lnTo>
                    <a:lnTo>
                      <a:pt x="176" y="142"/>
                    </a:lnTo>
                    <a:lnTo>
                      <a:pt x="180" y="142"/>
                    </a:lnTo>
                    <a:lnTo>
                      <a:pt x="180" y="138"/>
                    </a:lnTo>
                    <a:lnTo>
                      <a:pt x="180" y="134"/>
                    </a:lnTo>
                    <a:lnTo>
                      <a:pt x="180" y="134"/>
                    </a:lnTo>
                    <a:lnTo>
                      <a:pt x="180" y="134"/>
                    </a:lnTo>
                    <a:close/>
                    <a:moveTo>
                      <a:pt x="302" y="470"/>
                    </a:moveTo>
                    <a:lnTo>
                      <a:pt x="298" y="470"/>
                    </a:lnTo>
                    <a:lnTo>
                      <a:pt x="298" y="466"/>
                    </a:lnTo>
                    <a:lnTo>
                      <a:pt x="302" y="466"/>
                    </a:lnTo>
                    <a:lnTo>
                      <a:pt x="302" y="470"/>
                    </a:lnTo>
                    <a:lnTo>
                      <a:pt x="302" y="470"/>
                    </a:lnTo>
                    <a:lnTo>
                      <a:pt x="302" y="4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8" name="Freeform 195">
                <a:extLst>
                  <a:ext uri="{FF2B5EF4-FFF2-40B4-BE49-F238E27FC236}">
                    <a16:creationId xmlns:a16="http://schemas.microsoft.com/office/drawing/2014/main" id="{45480D34-E5E0-491C-8626-E5DA2090664C}"/>
                  </a:ext>
                </a:extLst>
              </p:cNvPr>
              <p:cNvSpPr>
                <a:spLocks noEditPoints="1"/>
              </p:cNvSpPr>
              <p:nvPr/>
            </p:nvSpPr>
            <p:spPr bwMode="auto">
              <a:xfrm>
                <a:off x="3905242" y="8659691"/>
                <a:ext cx="554141" cy="526260"/>
              </a:xfrm>
              <a:custGeom>
                <a:avLst/>
                <a:gdLst>
                  <a:gd name="T0" fmla="*/ 210 w 318"/>
                  <a:gd name="T1" fmla="*/ 8 h 302"/>
                  <a:gd name="T2" fmla="*/ 224 w 318"/>
                  <a:gd name="T3" fmla="*/ 8 h 302"/>
                  <a:gd name="T4" fmla="*/ 236 w 318"/>
                  <a:gd name="T5" fmla="*/ 12 h 302"/>
                  <a:gd name="T6" fmla="*/ 250 w 318"/>
                  <a:gd name="T7" fmla="*/ 18 h 302"/>
                  <a:gd name="T8" fmla="*/ 266 w 318"/>
                  <a:gd name="T9" fmla="*/ 18 h 302"/>
                  <a:gd name="T10" fmla="*/ 278 w 318"/>
                  <a:gd name="T11" fmla="*/ 22 h 302"/>
                  <a:gd name="T12" fmla="*/ 296 w 318"/>
                  <a:gd name="T13" fmla="*/ 26 h 302"/>
                  <a:gd name="T14" fmla="*/ 304 w 318"/>
                  <a:gd name="T15" fmla="*/ 36 h 302"/>
                  <a:gd name="T16" fmla="*/ 284 w 318"/>
                  <a:gd name="T17" fmla="*/ 48 h 302"/>
                  <a:gd name="T18" fmla="*/ 270 w 318"/>
                  <a:gd name="T19" fmla="*/ 58 h 302"/>
                  <a:gd name="T20" fmla="*/ 266 w 318"/>
                  <a:gd name="T21" fmla="*/ 62 h 302"/>
                  <a:gd name="T22" fmla="*/ 254 w 318"/>
                  <a:gd name="T23" fmla="*/ 88 h 302"/>
                  <a:gd name="T24" fmla="*/ 258 w 318"/>
                  <a:gd name="T25" fmla="*/ 100 h 302"/>
                  <a:gd name="T26" fmla="*/ 248 w 318"/>
                  <a:gd name="T27" fmla="*/ 110 h 302"/>
                  <a:gd name="T28" fmla="*/ 236 w 318"/>
                  <a:gd name="T29" fmla="*/ 122 h 302"/>
                  <a:gd name="T30" fmla="*/ 220 w 318"/>
                  <a:gd name="T31" fmla="*/ 134 h 302"/>
                  <a:gd name="T32" fmla="*/ 202 w 318"/>
                  <a:gd name="T33" fmla="*/ 134 h 302"/>
                  <a:gd name="T34" fmla="*/ 188 w 318"/>
                  <a:gd name="T35" fmla="*/ 140 h 302"/>
                  <a:gd name="T36" fmla="*/ 176 w 318"/>
                  <a:gd name="T37" fmla="*/ 144 h 302"/>
                  <a:gd name="T38" fmla="*/ 168 w 318"/>
                  <a:gd name="T39" fmla="*/ 134 h 302"/>
                  <a:gd name="T40" fmla="*/ 154 w 318"/>
                  <a:gd name="T41" fmla="*/ 118 h 302"/>
                  <a:gd name="T42" fmla="*/ 158 w 318"/>
                  <a:gd name="T43" fmla="*/ 108 h 302"/>
                  <a:gd name="T44" fmla="*/ 158 w 318"/>
                  <a:gd name="T45" fmla="*/ 92 h 302"/>
                  <a:gd name="T46" fmla="*/ 154 w 318"/>
                  <a:gd name="T47" fmla="*/ 78 h 302"/>
                  <a:gd name="T48" fmla="*/ 162 w 318"/>
                  <a:gd name="T49" fmla="*/ 62 h 302"/>
                  <a:gd name="T50" fmla="*/ 168 w 318"/>
                  <a:gd name="T51" fmla="*/ 44 h 302"/>
                  <a:gd name="T52" fmla="*/ 164 w 318"/>
                  <a:gd name="T53" fmla="*/ 32 h 302"/>
                  <a:gd name="T54" fmla="*/ 146 w 318"/>
                  <a:gd name="T55" fmla="*/ 36 h 302"/>
                  <a:gd name="T56" fmla="*/ 134 w 318"/>
                  <a:gd name="T57" fmla="*/ 32 h 302"/>
                  <a:gd name="T58" fmla="*/ 134 w 318"/>
                  <a:gd name="T59" fmla="*/ 28 h 302"/>
                  <a:gd name="T60" fmla="*/ 132 w 318"/>
                  <a:gd name="T61" fmla="*/ 26 h 302"/>
                  <a:gd name="T62" fmla="*/ 132 w 318"/>
                  <a:gd name="T63" fmla="*/ 18 h 302"/>
                  <a:gd name="T64" fmla="*/ 134 w 318"/>
                  <a:gd name="T65" fmla="*/ 8 h 302"/>
                  <a:gd name="T66" fmla="*/ 154 w 318"/>
                  <a:gd name="T67" fmla="*/ 4 h 302"/>
                  <a:gd name="T68" fmla="*/ 176 w 318"/>
                  <a:gd name="T69" fmla="*/ 0 h 302"/>
                  <a:gd name="T70" fmla="*/ 192 w 318"/>
                  <a:gd name="T71" fmla="*/ 8 h 302"/>
                  <a:gd name="T72" fmla="*/ 184 w 318"/>
                  <a:gd name="T73" fmla="*/ 152 h 302"/>
                  <a:gd name="T74" fmla="*/ 218 w 318"/>
                  <a:gd name="T75" fmla="*/ 164 h 302"/>
                  <a:gd name="T76" fmla="*/ 318 w 318"/>
                  <a:gd name="T77" fmla="*/ 70 h 302"/>
                  <a:gd name="T78" fmla="*/ 296 w 318"/>
                  <a:gd name="T79" fmla="*/ 78 h 302"/>
                  <a:gd name="T80" fmla="*/ 304 w 318"/>
                  <a:gd name="T81" fmla="*/ 82 h 302"/>
                  <a:gd name="T82" fmla="*/ 292 w 318"/>
                  <a:gd name="T83" fmla="*/ 82 h 302"/>
                  <a:gd name="T84" fmla="*/ 278 w 318"/>
                  <a:gd name="T85" fmla="*/ 92 h 302"/>
                  <a:gd name="T86" fmla="*/ 278 w 318"/>
                  <a:gd name="T87" fmla="*/ 96 h 302"/>
                  <a:gd name="T88" fmla="*/ 64 w 318"/>
                  <a:gd name="T89" fmla="*/ 276 h 302"/>
                  <a:gd name="T90" fmla="*/ 64 w 318"/>
                  <a:gd name="T91" fmla="*/ 282 h 302"/>
                  <a:gd name="T92" fmla="*/ 8 w 318"/>
                  <a:gd name="T93" fmla="*/ 282 h 302"/>
                  <a:gd name="T94" fmla="*/ 56 w 318"/>
                  <a:gd name="T95" fmla="*/ 294 h 302"/>
                  <a:gd name="T96" fmla="*/ 60 w 318"/>
                  <a:gd name="T97" fmla="*/ 290 h 302"/>
                  <a:gd name="T98" fmla="*/ 22 w 318"/>
                  <a:gd name="T99" fmla="*/ 294 h 302"/>
                  <a:gd name="T100" fmla="*/ 26 w 318"/>
                  <a:gd name="T101" fmla="*/ 286 h 302"/>
                  <a:gd name="T102" fmla="*/ 22 w 318"/>
                  <a:gd name="T103" fmla="*/ 298 h 302"/>
                  <a:gd name="T104" fmla="*/ 16 w 318"/>
                  <a:gd name="T105" fmla="*/ 298 h 302"/>
                  <a:gd name="T106" fmla="*/ 42 w 318"/>
                  <a:gd name="T107" fmla="*/ 298 h 302"/>
                  <a:gd name="T108" fmla="*/ 4 w 318"/>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302">
                    <a:moveTo>
                      <a:pt x="194" y="8"/>
                    </a:moveTo>
                    <a:lnTo>
                      <a:pt x="198" y="8"/>
                    </a:lnTo>
                    <a:lnTo>
                      <a:pt x="202" y="4"/>
                    </a:lnTo>
                    <a:lnTo>
                      <a:pt x="206" y="4"/>
                    </a:lnTo>
                    <a:lnTo>
                      <a:pt x="210" y="4"/>
                    </a:lnTo>
                    <a:lnTo>
                      <a:pt x="210" y="8"/>
                    </a:lnTo>
                    <a:lnTo>
                      <a:pt x="214" y="8"/>
                    </a:lnTo>
                    <a:lnTo>
                      <a:pt x="218" y="8"/>
                    </a:lnTo>
                    <a:lnTo>
                      <a:pt x="218" y="4"/>
                    </a:lnTo>
                    <a:lnTo>
                      <a:pt x="220" y="4"/>
                    </a:lnTo>
                    <a:lnTo>
                      <a:pt x="220" y="8"/>
                    </a:lnTo>
                    <a:lnTo>
                      <a:pt x="224" y="8"/>
                    </a:lnTo>
                    <a:lnTo>
                      <a:pt x="228" y="8"/>
                    </a:lnTo>
                    <a:lnTo>
                      <a:pt x="232" y="8"/>
                    </a:lnTo>
                    <a:lnTo>
                      <a:pt x="236" y="8"/>
                    </a:lnTo>
                    <a:lnTo>
                      <a:pt x="240" y="8"/>
                    </a:lnTo>
                    <a:lnTo>
                      <a:pt x="240" y="12"/>
                    </a:lnTo>
                    <a:lnTo>
                      <a:pt x="236" y="12"/>
                    </a:lnTo>
                    <a:lnTo>
                      <a:pt x="240" y="12"/>
                    </a:lnTo>
                    <a:lnTo>
                      <a:pt x="240" y="14"/>
                    </a:lnTo>
                    <a:lnTo>
                      <a:pt x="240" y="12"/>
                    </a:lnTo>
                    <a:lnTo>
                      <a:pt x="244" y="14"/>
                    </a:lnTo>
                    <a:lnTo>
                      <a:pt x="248" y="14"/>
                    </a:lnTo>
                    <a:lnTo>
                      <a:pt x="250" y="18"/>
                    </a:lnTo>
                    <a:lnTo>
                      <a:pt x="254" y="18"/>
                    </a:lnTo>
                    <a:lnTo>
                      <a:pt x="258" y="18"/>
                    </a:lnTo>
                    <a:lnTo>
                      <a:pt x="262" y="18"/>
                    </a:lnTo>
                    <a:lnTo>
                      <a:pt x="266" y="18"/>
                    </a:lnTo>
                    <a:lnTo>
                      <a:pt x="270" y="18"/>
                    </a:lnTo>
                    <a:lnTo>
                      <a:pt x="266" y="18"/>
                    </a:lnTo>
                    <a:lnTo>
                      <a:pt x="270" y="18"/>
                    </a:lnTo>
                    <a:lnTo>
                      <a:pt x="270" y="14"/>
                    </a:lnTo>
                    <a:lnTo>
                      <a:pt x="270" y="18"/>
                    </a:lnTo>
                    <a:lnTo>
                      <a:pt x="274" y="18"/>
                    </a:lnTo>
                    <a:lnTo>
                      <a:pt x="278" y="18"/>
                    </a:lnTo>
                    <a:lnTo>
                      <a:pt x="278" y="22"/>
                    </a:lnTo>
                    <a:lnTo>
                      <a:pt x="280" y="26"/>
                    </a:lnTo>
                    <a:lnTo>
                      <a:pt x="284" y="22"/>
                    </a:lnTo>
                    <a:lnTo>
                      <a:pt x="284" y="26"/>
                    </a:lnTo>
                    <a:lnTo>
                      <a:pt x="288" y="26"/>
                    </a:lnTo>
                    <a:lnTo>
                      <a:pt x="292" y="26"/>
                    </a:lnTo>
                    <a:lnTo>
                      <a:pt x="296" y="26"/>
                    </a:lnTo>
                    <a:lnTo>
                      <a:pt x="300" y="22"/>
                    </a:lnTo>
                    <a:lnTo>
                      <a:pt x="304" y="26"/>
                    </a:lnTo>
                    <a:lnTo>
                      <a:pt x="306" y="26"/>
                    </a:lnTo>
                    <a:lnTo>
                      <a:pt x="304" y="28"/>
                    </a:lnTo>
                    <a:lnTo>
                      <a:pt x="304" y="32"/>
                    </a:lnTo>
                    <a:lnTo>
                      <a:pt x="304" y="36"/>
                    </a:lnTo>
                    <a:lnTo>
                      <a:pt x="300" y="36"/>
                    </a:lnTo>
                    <a:lnTo>
                      <a:pt x="296" y="40"/>
                    </a:lnTo>
                    <a:lnTo>
                      <a:pt x="292" y="44"/>
                    </a:lnTo>
                    <a:lnTo>
                      <a:pt x="288" y="44"/>
                    </a:lnTo>
                    <a:lnTo>
                      <a:pt x="288" y="48"/>
                    </a:lnTo>
                    <a:lnTo>
                      <a:pt x="284" y="48"/>
                    </a:lnTo>
                    <a:lnTo>
                      <a:pt x="280" y="48"/>
                    </a:lnTo>
                    <a:lnTo>
                      <a:pt x="278" y="52"/>
                    </a:lnTo>
                    <a:lnTo>
                      <a:pt x="274" y="52"/>
                    </a:lnTo>
                    <a:lnTo>
                      <a:pt x="270" y="52"/>
                    </a:lnTo>
                    <a:lnTo>
                      <a:pt x="270" y="54"/>
                    </a:lnTo>
                    <a:lnTo>
                      <a:pt x="270" y="58"/>
                    </a:lnTo>
                    <a:lnTo>
                      <a:pt x="270" y="62"/>
                    </a:lnTo>
                    <a:lnTo>
                      <a:pt x="266" y="62"/>
                    </a:lnTo>
                    <a:lnTo>
                      <a:pt x="266" y="58"/>
                    </a:lnTo>
                    <a:lnTo>
                      <a:pt x="270" y="58"/>
                    </a:lnTo>
                    <a:lnTo>
                      <a:pt x="266" y="58"/>
                    </a:lnTo>
                    <a:lnTo>
                      <a:pt x="266" y="62"/>
                    </a:lnTo>
                    <a:lnTo>
                      <a:pt x="262" y="66"/>
                    </a:lnTo>
                    <a:lnTo>
                      <a:pt x="258" y="70"/>
                    </a:lnTo>
                    <a:lnTo>
                      <a:pt x="258" y="74"/>
                    </a:lnTo>
                    <a:lnTo>
                      <a:pt x="254" y="78"/>
                    </a:lnTo>
                    <a:lnTo>
                      <a:pt x="254" y="82"/>
                    </a:lnTo>
                    <a:lnTo>
                      <a:pt x="254" y="88"/>
                    </a:lnTo>
                    <a:lnTo>
                      <a:pt x="254" y="92"/>
                    </a:lnTo>
                    <a:lnTo>
                      <a:pt x="258" y="92"/>
                    </a:lnTo>
                    <a:lnTo>
                      <a:pt x="262" y="92"/>
                    </a:lnTo>
                    <a:lnTo>
                      <a:pt x="262" y="96"/>
                    </a:lnTo>
                    <a:lnTo>
                      <a:pt x="258" y="96"/>
                    </a:lnTo>
                    <a:lnTo>
                      <a:pt x="258" y="100"/>
                    </a:lnTo>
                    <a:lnTo>
                      <a:pt x="254" y="100"/>
                    </a:lnTo>
                    <a:lnTo>
                      <a:pt x="254" y="104"/>
                    </a:lnTo>
                    <a:lnTo>
                      <a:pt x="250" y="104"/>
                    </a:lnTo>
                    <a:lnTo>
                      <a:pt x="250" y="108"/>
                    </a:lnTo>
                    <a:lnTo>
                      <a:pt x="250" y="110"/>
                    </a:lnTo>
                    <a:lnTo>
                      <a:pt x="248" y="110"/>
                    </a:lnTo>
                    <a:lnTo>
                      <a:pt x="248" y="114"/>
                    </a:lnTo>
                    <a:lnTo>
                      <a:pt x="248" y="118"/>
                    </a:lnTo>
                    <a:lnTo>
                      <a:pt x="244" y="118"/>
                    </a:lnTo>
                    <a:lnTo>
                      <a:pt x="240" y="118"/>
                    </a:lnTo>
                    <a:lnTo>
                      <a:pt x="236" y="118"/>
                    </a:lnTo>
                    <a:lnTo>
                      <a:pt x="236" y="122"/>
                    </a:lnTo>
                    <a:lnTo>
                      <a:pt x="232" y="126"/>
                    </a:lnTo>
                    <a:lnTo>
                      <a:pt x="232" y="130"/>
                    </a:lnTo>
                    <a:lnTo>
                      <a:pt x="228" y="130"/>
                    </a:lnTo>
                    <a:lnTo>
                      <a:pt x="228" y="134"/>
                    </a:lnTo>
                    <a:lnTo>
                      <a:pt x="224" y="134"/>
                    </a:lnTo>
                    <a:lnTo>
                      <a:pt x="220" y="134"/>
                    </a:lnTo>
                    <a:lnTo>
                      <a:pt x="218" y="138"/>
                    </a:lnTo>
                    <a:lnTo>
                      <a:pt x="218" y="134"/>
                    </a:lnTo>
                    <a:lnTo>
                      <a:pt x="214" y="134"/>
                    </a:lnTo>
                    <a:lnTo>
                      <a:pt x="210" y="134"/>
                    </a:lnTo>
                    <a:lnTo>
                      <a:pt x="206" y="134"/>
                    </a:lnTo>
                    <a:lnTo>
                      <a:pt x="202" y="134"/>
                    </a:lnTo>
                    <a:lnTo>
                      <a:pt x="198" y="134"/>
                    </a:lnTo>
                    <a:lnTo>
                      <a:pt x="194" y="134"/>
                    </a:lnTo>
                    <a:lnTo>
                      <a:pt x="194" y="138"/>
                    </a:lnTo>
                    <a:lnTo>
                      <a:pt x="192" y="138"/>
                    </a:lnTo>
                    <a:lnTo>
                      <a:pt x="188" y="138"/>
                    </a:lnTo>
                    <a:lnTo>
                      <a:pt x="188" y="140"/>
                    </a:lnTo>
                    <a:lnTo>
                      <a:pt x="184" y="140"/>
                    </a:lnTo>
                    <a:lnTo>
                      <a:pt x="184" y="144"/>
                    </a:lnTo>
                    <a:lnTo>
                      <a:pt x="180" y="144"/>
                    </a:lnTo>
                    <a:lnTo>
                      <a:pt x="180" y="148"/>
                    </a:lnTo>
                    <a:lnTo>
                      <a:pt x="176" y="148"/>
                    </a:lnTo>
                    <a:lnTo>
                      <a:pt x="176" y="144"/>
                    </a:lnTo>
                    <a:lnTo>
                      <a:pt x="172" y="144"/>
                    </a:lnTo>
                    <a:lnTo>
                      <a:pt x="172" y="140"/>
                    </a:lnTo>
                    <a:lnTo>
                      <a:pt x="168" y="140"/>
                    </a:lnTo>
                    <a:lnTo>
                      <a:pt x="172" y="138"/>
                    </a:lnTo>
                    <a:lnTo>
                      <a:pt x="168" y="138"/>
                    </a:lnTo>
                    <a:lnTo>
                      <a:pt x="168" y="134"/>
                    </a:lnTo>
                    <a:lnTo>
                      <a:pt x="164" y="130"/>
                    </a:lnTo>
                    <a:lnTo>
                      <a:pt x="162" y="126"/>
                    </a:lnTo>
                    <a:lnTo>
                      <a:pt x="158" y="126"/>
                    </a:lnTo>
                    <a:lnTo>
                      <a:pt x="154" y="126"/>
                    </a:lnTo>
                    <a:lnTo>
                      <a:pt x="154" y="122"/>
                    </a:lnTo>
                    <a:lnTo>
                      <a:pt x="154" y="118"/>
                    </a:lnTo>
                    <a:lnTo>
                      <a:pt x="150" y="118"/>
                    </a:lnTo>
                    <a:lnTo>
                      <a:pt x="154" y="114"/>
                    </a:lnTo>
                    <a:lnTo>
                      <a:pt x="154" y="110"/>
                    </a:lnTo>
                    <a:lnTo>
                      <a:pt x="158" y="110"/>
                    </a:lnTo>
                    <a:lnTo>
                      <a:pt x="162" y="108"/>
                    </a:lnTo>
                    <a:lnTo>
                      <a:pt x="158" y="108"/>
                    </a:lnTo>
                    <a:lnTo>
                      <a:pt x="158" y="104"/>
                    </a:lnTo>
                    <a:lnTo>
                      <a:pt x="154" y="104"/>
                    </a:lnTo>
                    <a:lnTo>
                      <a:pt x="154" y="100"/>
                    </a:lnTo>
                    <a:lnTo>
                      <a:pt x="154" y="96"/>
                    </a:lnTo>
                    <a:lnTo>
                      <a:pt x="158" y="96"/>
                    </a:lnTo>
                    <a:lnTo>
                      <a:pt x="158" y="92"/>
                    </a:lnTo>
                    <a:lnTo>
                      <a:pt x="162" y="88"/>
                    </a:lnTo>
                    <a:lnTo>
                      <a:pt x="158" y="88"/>
                    </a:lnTo>
                    <a:lnTo>
                      <a:pt x="154" y="84"/>
                    </a:lnTo>
                    <a:lnTo>
                      <a:pt x="154" y="82"/>
                    </a:lnTo>
                    <a:lnTo>
                      <a:pt x="150" y="78"/>
                    </a:lnTo>
                    <a:lnTo>
                      <a:pt x="154" y="78"/>
                    </a:lnTo>
                    <a:lnTo>
                      <a:pt x="158" y="78"/>
                    </a:lnTo>
                    <a:lnTo>
                      <a:pt x="162" y="70"/>
                    </a:lnTo>
                    <a:lnTo>
                      <a:pt x="158" y="70"/>
                    </a:lnTo>
                    <a:lnTo>
                      <a:pt x="158" y="66"/>
                    </a:lnTo>
                    <a:lnTo>
                      <a:pt x="162" y="66"/>
                    </a:lnTo>
                    <a:lnTo>
                      <a:pt x="162" y="62"/>
                    </a:lnTo>
                    <a:lnTo>
                      <a:pt x="162" y="58"/>
                    </a:lnTo>
                    <a:lnTo>
                      <a:pt x="162" y="54"/>
                    </a:lnTo>
                    <a:lnTo>
                      <a:pt x="162" y="52"/>
                    </a:lnTo>
                    <a:lnTo>
                      <a:pt x="164" y="48"/>
                    </a:lnTo>
                    <a:lnTo>
                      <a:pt x="168" y="48"/>
                    </a:lnTo>
                    <a:lnTo>
                      <a:pt x="168" y="44"/>
                    </a:lnTo>
                    <a:lnTo>
                      <a:pt x="168" y="40"/>
                    </a:lnTo>
                    <a:lnTo>
                      <a:pt x="172" y="40"/>
                    </a:lnTo>
                    <a:lnTo>
                      <a:pt x="168" y="40"/>
                    </a:lnTo>
                    <a:lnTo>
                      <a:pt x="164" y="40"/>
                    </a:lnTo>
                    <a:lnTo>
                      <a:pt x="164" y="36"/>
                    </a:lnTo>
                    <a:lnTo>
                      <a:pt x="164" y="32"/>
                    </a:lnTo>
                    <a:lnTo>
                      <a:pt x="162" y="32"/>
                    </a:lnTo>
                    <a:lnTo>
                      <a:pt x="158" y="32"/>
                    </a:lnTo>
                    <a:lnTo>
                      <a:pt x="158" y="36"/>
                    </a:lnTo>
                    <a:lnTo>
                      <a:pt x="154" y="36"/>
                    </a:lnTo>
                    <a:lnTo>
                      <a:pt x="150" y="36"/>
                    </a:lnTo>
                    <a:lnTo>
                      <a:pt x="146" y="36"/>
                    </a:lnTo>
                    <a:lnTo>
                      <a:pt x="142" y="36"/>
                    </a:lnTo>
                    <a:lnTo>
                      <a:pt x="142" y="32"/>
                    </a:lnTo>
                    <a:lnTo>
                      <a:pt x="142" y="28"/>
                    </a:lnTo>
                    <a:lnTo>
                      <a:pt x="138" y="28"/>
                    </a:lnTo>
                    <a:lnTo>
                      <a:pt x="138" y="32"/>
                    </a:lnTo>
                    <a:lnTo>
                      <a:pt x="134" y="32"/>
                    </a:lnTo>
                    <a:lnTo>
                      <a:pt x="132" y="36"/>
                    </a:lnTo>
                    <a:lnTo>
                      <a:pt x="132" y="32"/>
                    </a:lnTo>
                    <a:lnTo>
                      <a:pt x="132" y="28"/>
                    </a:lnTo>
                    <a:lnTo>
                      <a:pt x="134" y="28"/>
                    </a:lnTo>
                    <a:lnTo>
                      <a:pt x="134" y="26"/>
                    </a:lnTo>
                    <a:lnTo>
                      <a:pt x="134" y="28"/>
                    </a:lnTo>
                    <a:lnTo>
                      <a:pt x="132" y="28"/>
                    </a:lnTo>
                    <a:lnTo>
                      <a:pt x="132" y="26"/>
                    </a:lnTo>
                    <a:lnTo>
                      <a:pt x="134" y="26"/>
                    </a:lnTo>
                    <a:lnTo>
                      <a:pt x="132" y="26"/>
                    </a:lnTo>
                    <a:lnTo>
                      <a:pt x="132" y="22"/>
                    </a:lnTo>
                    <a:lnTo>
                      <a:pt x="132" y="26"/>
                    </a:lnTo>
                    <a:lnTo>
                      <a:pt x="134" y="22"/>
                    </a:lnTo>
                    <a:lnTo>
                      <a:pt x="132" y="22"/>
                    </a:lnTo>
                    <a:lnTo>
                      <a:pt x="134" y="22"/>
                    </a:lnTo>
                    <a:lnTo>
                      <a:pt x="134" y="18"/>
                    </a:lnTo>
                    <a:lnTo>
                      <a:pt x="132" y="22"/>
                    </a:lnTo>
                    <a:lnTo>
                      <a:pt x="132" y="18"/>
                    </a:lnTo>
                    <a:lnTo>
                      <a:pt x="128" y="18"/>
                    </a:lnTo>
                    <a:lnTo>
                      <a:pt x="128" y="14"/>
                    </a:lnTo>
                    <a:lnTo>
                      <a:pt x="128" y="12"/>
                    </a:lnTo>
                    <a:lnTo>
                      <a:pt x="132" y="12"/>
                    </a:lnTo>
                    <a:lnTo>
                      <a:pt x="132" y="8"/>
                    </a:lnTo>
                    <a:lnTo>
                      <a:pt x="134" y="8"/>
                    </a:lnTo>
                    <a:lnTo>
                      <a:pt x="138" y="8"/>
                    </a:lnTo>
                    <a:lnTo>
                      <a:pt x="142" y="4"/>
                    </a:lnTo>
                    <a:lnTo>
                      <a:pt x="146" y="0"/>
                    </a:lnTo>
                    <a:lnTo>
                      <a:pt x="150" y="0"/>
                    </a:lnTo>
                    <a:lnTo>
                      <a:pt x="154" y="0"/>
                    </a:lnTo>
                    <a:lnTo>
                      <a:pt x="154" y="4"/>
                    </a:lnTo>
                    <a:lnTo>
                      <a:pt x="158" y="4"/>
                    </a:lnTo>
                    <a:lnTo>
                      <a:pt x="162" y="4"/>
                    </a:lnTo>
                    <a:lnTo>
                      <a:pt x="164" y="4"/>
                    </a:lnTo>
                    <a:lnTo>
                      <a:pt x="168" y="4"/>
                    </a:lnTo>
                    <a:lnTo>
                      <a:pt x="172" y="4"/>
                    </a:lnTo>
                    <a:lnTo>
                      <a:pt x="176" y="0"/>
                    </a:lnTo>
                    <a:lnTo>
                      <a:pt x="176" y="4"/>
                    </a:lnTo>
                    <a:lnTo>
                      <a:pt x="180" y="4"/>
                    </a:lnTo>
                    <a:lnTo>
                      <a:pt x="184" y="4"/>
                    </a:lnTo>
                    <a:lnTo>
                      <a:pt x="188" y="4"/>
                    </a:lnTo>
                    <a:lnTo>
                      <a:pt x="192" y="4"/>
                    </a:lnTo>
                    <a:lnTo>
                      <a:pt x="192" y="8"/>
                    </a:lnTo>
                    <a:lnTo>
                      <a:pt x="194" y="8"/>
                    </a:lnTo>
                    <a:lnTo>
                      <a:pt x="194" y="8"/>
                    </a:lnTo>
                    <a:lnTo>
                      <a:pt x="194" y="8"/>
                    </a:lnTo>
                    <a:close/>
                    <a:moveTo>
                      <a:pt x="184" y="152"/>
                    </a:moveTo>
                    <a:lnTo>
                      <a:pt x="184" y="148"/>
                    </a:lnTo>
                    <a:lnTo>
                      <a:pt x="184" y="152"/>
                    </a:lnTo>
                    <a:lnTo>
                      <a:pt x="184" y="152"/>
                    </a:lnTo>
                    <a:lnTo>
                      <a:pt x="184" y="152"/>
                    </a:lnTo>
                    <a:close/>
                    <a:moveTo>
                      <a:pt x="218" y="164"/>
                    </a:moveTo>
                    <a:lnTo>
                      <a:pt x="218" y="160"/>
                    </a:lnTo>
                    <a:lnTo>
                      <a:pt x="218" y="164"/>
                    </a:lnTo>
                    <a:lnTo>
                      <a:pt x="218" y="164"/>
                    </a:lnTo>
                    <a:lnTo>
                      <a:pt x="218" y="164"/>
                    </a:lnTo>
                    <a:close/>
                    <a:moveTo>
                      <a:pt x="318" y="74"/>
                    </a:moveTo>
                    <a:lnTo>
                      <a:pt x="314" y="74"/>
                    </a:lnTo>
                    <a:lnTo>
                      <a:pt x="310" y="70"/>
                    </a:lnTo>
                    <a:lnTo>
                      <a:pt x="314" y="70"/>
                    </a:lnTo>
                    <a:lnTo>
                      <a:pt x="318" y="70"/>
                    </a:lnTo>
                    <a:lnTo>
                      <a:pt x="318" y="74"/>
                    </a:lnTo>
                    <a:lnTo>
                      <a:pt x="318" y="74"/>
                    </a:lnTo>
                    <a:lnTo>
                      <a:pt x="318" y="74"/>
                    </a:lnTo>
                    <a:close/>
                    <a:moveTo>
                      <a:pt x="292" y="82"/>
                    </a:moveTo>
                    <a:lnTo>
                      <a:pt x="292" y="78"/>
                    </a:lnTo>
                    <a:lnTo>
                      <a:pt x="296" y="78"/>
                    </a:lnTo>
                    <a:lnTo>
                      <a:pt x="300" y="74"/>
                    </a:lnTo>
                    <a:lnTo>
                      <a:pt x="304" y="74"/>
                    </a:lnTo>
                    <a:lnTo>
                      <a:pt x="304" y="78"/>
                    </a:lnTo>
                    <a:lnTo>
                      <a:pt x="306" y="78"/>
                    </a:lnTo>
                    <a:lnTo>
                      <a:pt x="306" y="82"/>
                    </a:lnTo>
                    <a:lnTo>
                      <a:pt x="304" y="82"/>
                    </a:lnTo>
                    <a:lnTo>
                      <a:pt x="304" y="84"/>
                    </a:lnTo>
                    <a:lnTo>
                      <a:pt x="300" y="84"/>
                    </a:lnTo>
                    <a:lnTo>
                      <a:pt x="296" y="84"/>
                    </a:lnTo>
                    <a:lnTo>
                      <a:pt x="296" y="82"/>
                    </a:lnTo>
                    <a:lnTo>
                      <a:pt x="292" y="82"/>
                    </a:lnTo>
                    <a:lnTo>
                      <a:pt x="292" y="82"/>
                    </a:lnTo>
                    <a:lnTo>
                      <a:pt x="292" y="82"/>
                    </a:lnTo>
                    <a:close/>
                    <a:moveTo>
                      <a:pt x="278" y="92"/>
                    </a:moveTo>
                    <a:lnTo>
                      <a:pt x="278" y="88"/>
                    </a:lnTo>
                    <a:lnTo>
                      <a:pt x="280" y="88"/>
                    </a:lnTo>
                    <a:lnTo>
                      <a:pt x="280" y="92"/>
                    </a:lnTo>
                    <a:lnTo>
                      <a:pt x="278" y="92"/>
                    </a:lnTo>
                    <a:lnTo>
                      <a:pt x="278" y="92"/>
                    </a:lnTo>
                    <a:lnTo>
                      <a:pt x="278" y="92"/>
                    </a:lnTo>
                    <a:close/>
                    <a:moveTo>
                      <a:pt x="278" y="96"/>
                    </a:moveTo>
                    <a:lnTo>
                      <a:pt x="280" y="96"/>
                    </a:lnTo>
                    <a:lnTo>
                      <a:pt x="278" y="96"/>
                    </a:lnTo>
                    <a:lnTo>
                      <a:pt x="278" y="96"/>
                    </a:lnTo>
                    <a:lnTo>
                      <a:pt x="278" y="96"/>
                    </a:lnTo>
                    <a:close/>
                    <a:moveTo>
                      <a:pt x="64" y="282"/>
                    </a:moveTo>
                    <a:lnTo>
                      <a:pt x="64" y="278"/>
                    </a:lnTo>
                    <a:lnTo>
                      <a:pt x="60" y="278"/>
                    </a:lnTo>
                    <a:lnTo>
                      <a:pt x="64" y="278"/>
                    </a:lnTo>
                    <a:lnTo>
                      <a:pt x="64" y="276"/>
                    </a:lnTo>
                    <a:lnTo>
                      <a:pt x="68" y="276"/>
                    </a:lnTo>
                    <a:lnTo>
                      <a:pt x="68" y="278"/>
                    </a:lnTo>
                    <a:lnTo>
                      <a:pt x="64" y="278"/>
                    </a:lnTo>
                    <a:lnTo>
                      <a:pt x="64" y="282"/>
                    </a:lnTo>
                    <a:lnTo>
                      <a:pt x="64" y="282"/>
                    </a:lnTo>
                    <a:lnTo>
                      <a:pt x="64" y="282"/>
                    </a:lnTo>
                    <a:close/>
                    <a:moveTo>
                      <a:pt x="8" y="286"/>
                    </a:moveTo>
                    <a:lnTo>
                      <a:pt x="4" y="286"/>
                    </a:lnTo>
                    <a:lnTo>
                      <a:pt x="4" y="282"/>
                    </a:lnTo>
                    <a:lnTo>
                      <a:pt x="4" y="278"/>
                    </a:lnTo>
                    <a:lnTo>
                      <a:pt x="4" y="282"/>
                    </a:lnTo>
                    <a:lnTo>
                      <a:pt x="8" y="282"/>
                    </a:lnTo>
                    <a:lnTo>
                      <a:pt x="8" y="286"/>
                    </a:lnTo>
                    <a:lnTo>
                      <a:pt x="8" y="286"/>
                    </a:lnTo>
                    <a:lnTo>
                      <a:pt x="8" y="286"/>
                    </a:lnTo>
                    <a:close/>
                    <a:moveTo>
                      <a:pt x="56" y="294"/>
                    </a:moveTo>
                    <a:lnTo>
                      <a:pt x="52" y="294"/>
                    </a:lnTo>
                    <a:lnTo>
                      <a:pt x="56" y="294"/>
                    </a:lnTo>
                    <a:lnTo>
                      <a:pt x="56" y="290"/>
                    </a:lnTo>
                    <a:lnTo>
                      <a:pt x="60" y="286"/>
                    </a:lnTo>
                    <a:lnTo>
                      <a:pt x="60" y="282"/>
                    </a:lnTo>
                    <a:lnTo>
                      <a:pt x="64" y="282"/>
                    </a:lnTo>
                    <a:lnTo>
                      <a:pt x="64" y="286"/>
                    </a:lnTo>
                    <a:lnTo>
                      <a:pt x="60" y="290"/>
                    </a:lnTo>
                    <a:lnTo>
                      <a:pt x="60" y="294"/>
                    </a:lnTo>
                    <a:lnTo>
                      <a:pt x="56" y="294"/>
                    </a:lnTo>
                    <a:lnTo>
                      <a:pt x="56" y="294"/>
                    </a:lnTo>
                    <a:lnTo>
                      <a:pt x="56" y="294"/>
                    </a:lnTo>
                    <a:close/>
                    <a:moveTo>
                      <a:pt x="22" y="298"/>
                    </a:moveTo>
                    <a:lnTo>
                      <a:pt x="22" y="294"/>
                    </a:lnTo>
                    <a:lnTo>
                      <a:pt x="20" y="294"/>
                    </a:lnTo>
                    <a:lnTo>
                      <a:pt x="20" y="290"/>
                    </a:lnTo>
                    <a:lnTo>
                      <a:pt x="22" y="290"/>
                    </a:lnTo>
                    <a:lnTo>
                      <a:pt x="26" y="286"/>
                    </a:lnTo>
                    <a:lnTo>
                      <a:pt x="30" y="286"/>
                    </a:lnTo>
                    <a:lnTo>
                      <a:pt x="26" y="286"/>
                    </a:lnTo>
                    <a:lnTo>
                      <a:pt x="26" y="290"/>
                    </a:lnTo>
                    <a:lnTo>
                      <a:pt x="26" y="294"/>
                    </a:lnTo>
                    <a:lnTo>
                      <a:pt x="22" y="294"/>
                    </a:lnTo>
                    <a:lnTo>
                      <a:pt x="22" y="298"/>
                    </a:lnTo>
                    <a:lnTo>
                      <a:pt x="22" y="298"/>
                    </a:lnTo>
                    <a:lnTo>
                      <a:pt x="22" y="298"/>
                    </a:lnTo>
                    <a:close/>
                    <a:moveTo>
                      <a:pt x="16" y="298"/>
                    </a:moveTo>
                    <a:lnTo>
                      <a:pt x="12" y="294"/>
                    </a:lnTo>
                    <a:lnTo>
                      <a:pt x="16" y="294"/>
                    </a:lnTo>
                    <a:lnTo>
                      <a:pt x="16" y="298"/>
                    </a:lnTo>
                    <a:lnTo>
                      <a:pt x="16" y="298"/>
                    </a:lnTo>
                    <a:lnTo>
                      <a:pt x="16" y="298"/>
                    </a:lnTo>
                    <a:close/>
                    <a:moveTo>
                      <a:pt x="38" y="302"/>
                    </a:moveTo>
                    <a:lnTo>
                      <a:pt x="34" y="298"/>
                    </a:lnTo>
                    <a:lnTo>
                      <a:pt x="34" y="294"/>
                    </a:lnTo>
                    <a:lnTo>
                      <a:pt x="38" y="294"/>
                    </a:lnTo>
                    <a:lnTo>
                      <a:pt x="42" y="294"/>
                    </a:lnTo>
                    <a:lnTo>
                      <a:pt x="42" y="298"/>
                    </a:lnTo>
                    <a:lnTo>
                      <a:pt x="38" y="302"/>
                    </a:lnTo>
                    <a:lnTo>
                      <a:pt x="38" y="302"/>
                    </a:lnTo>
                    <a:lnTo>
                      <a:pt x="38" y="302"/>
                    </a:lnTo>
                    <a:close/>
                    <a:moveTo>
                      <a:pt x="4" y="302"/>
                    </a:moveTo>
                    <a:lnTo>
                      <a:pt x="0" y="302"/>
                    </a:lnTo>
                    <a:lnTo>
                      <a:pt x="4" y="302"/>
                    </a:lnTo>
                    <a:lnTo>
                      <a:pt x="4" y="298"/>
                    </a:lnTo>
                    <a:lnTo>
                      <a:pt x="4" y="302"/>
                    </a:lnTo>
                    <a:lnTo>
                      <a:pt x="4" y="302"/>
                    </a:lnTo>
                    <a:lnTo>
                      <a:pt x="4" y="30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9" name="Freeform 196">
                <a:extLst>
                  <a:ext uri="{FF2B5EF4-FFF2-40B4-BE49-F238E27FC236}">
                    <a16:creationId xmlns:a16="http://schemas.microsoft.com/office/drawing/2014/main" id="{F72E6319-F403-405C-B6D5-9A3EE4F19AA9}"/>
                  </a:ext>
                </a:extLst>
              </p:cNvPr>
              <p:cNvSpPr>
                <a:spLocks noEditPoints="1"/>
              </p:cNvSpPr>
              <p:nvPr/>
            </p:nvSpPr>
            <p:spPr bwMode="auto">
              <a:xfrm>
                <a:off x="-36481" y="7579289"/>
                <a:ext cx="8817471" cy="1878505"/>
              </a:xfrm>
              <a:custGeom>
                <a:avLst/>
                <a:gdLst>
                  <a:gd name="T0" fmla="*/ 374 w 5060"/>
                  <a:gd name="T1" fmla="*/ 280 h 1078"/>
                  <a:gd name="T2" fmla="*/ 344 w 5060"/>
                  <a:gd name="T3" fmla="*/ 284 h 1078"/>
                  <a:gd name="T4" fmla="*/ 280 w 5060"/>
                  <a:gd name="T5" fmla="*/ 358 h 1078"/>
                  <a:gd name="T6" fmla="*/ 228 w 5060"/>
                  <a:gd name="T7" fmla="*/ 370 h 1078"/>
                  <a:gd name="T8" fmla="*/ 284 w 5060"/>
                  <a:gd name="T9" fmla="*/ 294 h 1078"/>
                  <a:gd name="T10" fmla="*/ 224 w 5060"/>
                  <a:gd name="T11" fmla="*/ 262 h 1078"/>
                  <a:gd name="T12" fmla="*/ 192 w 5060"/>
                  <a:gd name="T13" fmla="*/ 238 h 1078"/>
                  <a:gd name="T14" fmla="*/ 244 w 5060"/>
                  <a:gd name="T15" fmla="*/ 176 h 1078"/>
                  <a:gd name="T16" fmla="*/ 162 w 5060"/>
                  <a:gd name="T17" fmla="*/ 150 h 1078"/>
                  <a:gd name="T18" fmla="*/ 232 w 5060"/>
                  <a:gd name="T19" fmla="*/ 136 h 1078"/>
                  <a:gd name="T20" fmla="*/ 202 w 5060"/>
                  <a:gd name="T21" fmla="*/ 94 h 1078"/>
                  <a:gd name="T22" fmla="*/ 254 w 5060"/>
                  <a:gd name="T23" fmla="*/ 24 h 1078"/>
                  <a:gd name="T24" fmla="*/ 344 w 5060"/>
                  <a:gd name="T25" fmla="*/ 12 h 1078"/>
                  <a:gd name="T26" fmla="*/ 508 w 5060"/>
                  <a:gd name="T27" fmla="*/ 38 h 1078"/>
                  <a:gd name="T28" fmla="*/ 606 w 5060"/>
                  <a:gd name="T29" fmla="*/ 280 h 1078"/>
                  <a:gd name="T30" fmla="*/ 672 w 5060"/>
                  <a:gd name="T31" fmla="*/ 380 h 1078"/>
                  <a:gd name="T32" fmla="*/ 630 w 5060"/>
                  <a:gd name="T33" fmla="*/ 322 h 1078"/>
                  <a:gd name="T34" fmla="*/ 598 w 5060"/>
                  <a:gd name="T35" fmla="*/ 302 h 1078"/>
                  <a:gd name="T36" fmla="*/ 552 w 5060"/>
                  <a:gd name="T37" fmla="*/ 276 h 1078"/>
                  <a:gd name="T38" fmla="*/ 448 w 5060"/>
                  <a:gd name="T39" fmla="*/ 246 h 1078"/>
                  <a:gd name="T40" fmla="*/ 1440 w 5060"/>
                  <a:gd name="T41" fmla="*/ 728 h 1078"/>
                  <a:gd name="T42" fmla="*/ 1450 w 5060"/>
                  <a:gd name="T43" fmla="*/ 764 h 1078"/>
                  <a:gd name="T44" fmla="*/ 1428 w 5060"/>
                  <a:gd name="T45" fmla="*/ 794 h 1078"/>
                  <a:gd name="T46" fmla="*/ 1380 w 5060"/>
                  <a:gd name="T47" fmla="*/ 906 h 1078"/>
                  <a:gd name="T48" fmla="*/ 1350 w 5060"/>
                  <a:gd name="T49" fmla="*/ 914 h 1078"/>
                  <a:gd name="T50" fmla="*/ 1274 w 5060"/>
                  <a:gd name="T51" fmla="*/ 874 h 1078"/>
                  <a:gd name="T52" fmla="*/ 1198 w 5060"/>
                  <a:gd name="T53" fmla="*/ 884 h 1078"/>
                  <a:gd name="T54" fmla="*/ 1144 w 5060"/>
                  <a:gd name="T55" fmla="*/ 952 h 1078"/>
                  <a:gd name="T56" fmla="*/ 1026 w 5060"/>
                  <a:gd name="T57" fmla="*/ 858 h 1078"/>
                  <a:gd name="T58" fmla="*/ 846 w 5060"/>
                  <a:gd name="T59" fmla="*/ 806 h 1078"/>
                  <a:gd name="T60" fmla="*/ 784 w 5060"/>
                  <a:gd name="T61" fmla="*/ 732 h 1078"/>
                  <a:gd name="T62" fmla="*/ 772 w 5060"/>
                  <a:gd name="T63" fmla="*/ 568 h 1078"/>
                  <a:gd name="T64" fmla="*/ 790 w 5060"/>
                  <a:gd name="T65" fmla="*/ 546 h 1078"/>
                  <a:gd name="T66" fmla="*/ 1010 w 5060"/>
                  <a:gd name="T67" fmla="*/ 512 h 1078"/>
                  <a:gd name="T68" fmla="*/ 1242 w 5060"/>
                  <a:gd name="T69" fmla="*/ 530 h 1078"/>
                  <a:gd name="T70" fmla="*/ 1376 w 5060"/>
                  <a:gd name="T71" fmla="*/ 648 h 1078"/>
                  <a:gd name="T72" fmla="*/ 1532 w 5060"/>
                  <a:gd name="T73" fmla="*/ 556 h 1078"/>
                  <a:gd name="T74" fmla="*/ 1526 w 5060"/>
                  <a:gd name="T75" fmla="*/ 620 h 1078"/>
                  <a:gd name="T76" fmla="*/ 1472 w 5060"/>
                  <a:gd name="T77" fmla="*/ 676 h 1078"/>
                  <a:gd name="T78" fmla="*/ 1442 w 5060"/>
                  <a:gd name="T79" fmla="*/ 728 h 1078"/>
                  <a:gd name="T80" fmla="*/ 426 w 5060"/>
                  <a:gd name="T81" fmla="*/ 258 h 1078"/>
                  <a:gd name="T82" fmla="*/ 120 w 5060"/>
                  <a:gd name="T83" fmla="*/ 350 h 1078"/>
                  <a:gd name="T84" fmla="*/ 1144 w 5060"/>
                  <a:gd name="T85" fmla="*/ 926 h 1078"/>
                  <a:gd name="T86" fmla="*/ 116 w 5060"/>
                  <a:gd name="T87" fmla="*/ 194 h 1078"/>
                  <a:gd name="T88" fmla="*/ 172 w 5060"/>
                  <a:gd name="T89" fmla="*/ 266 h 1078"/>
                  <a:gd name="T90" fmla="*/ 370 w 5060"/>
                  <a:gd name="T91" fmla="*/ 318 h 1078"/>
                  <a:gd name="T92" fmla="*/ 606 w 5060"/>
                  <a:gd name="T93" fmla="*/ 314 h 1078"/>
                  <a:gd name="T94" fmla="*/ 348 w 5060"/>
                  <a:gd name="T95" fmla="*/ 324 h 1078"/>
                  <a:gd name="T96" fmla="*/ 340 w 5060"/>
                  <a:gd name="T97" fmla="*/ 328 h 1078"/>
                  <a:gd name="T98" fmla="*/ 354 w 5060"/>
                  <a:gd name="T99" fmla="*/ 340 h 1078"/>
                  <a:gd name="T100" fmla="*/ 630 w 5060"/>
                  <a:gd name="T101" fmla="*/ 350 h 1078"/>
                  <a:gd name="T102" fmla="*/ 648 w 5060"/>
                  <a:gd name="T103" fmla="*/ 378 h 1078"/>
                  <a:gd name="T104" fmla="*/ 660 w 5060"/>
                  <a:gd name="T105" fmla="*/ 374 h 1078"/>
                  <a:gd name="T106" fmla="*/ 630 w 5060"/>
                  <a:gd name="T107" fmla="*/ 374 h 1078"/>
                  <a:gd name="T108" fmla="*/ 634 w 5060"/>
                  <a:gd name="T109" fmla="*/ 384 h 1078"/>
                  <a:gd name="T110" fmla="*/ 642 w 5060"/>
                  <a:gd name="T111" fmla="*/ 388 h 1078"/>
                  <a:gd name="T112" fmla="*/ 168 w 5060"/>
                  <a:gd name="T113" fmla="*/ 414 h 1078"/>
                  <a:gd name="T114" fmla="*/ 52 w 5060"/>
                  <a:gd name="T115" fmla="*/ 440 h 1078"/>
                  <a:gd name="T116" fmla="*/ 24 w 5060"/>
                  <a:gd name="T117" fmla="*/ 452 h 1078"/>
                  <a:gd name="T118" fmla="*/ 780 w 5060"/>
                  <a:gd name="T119" fmla="*/ 522 h 1078"/>
                  <a:gd name="T120" fmla="*/ 1480 w 5060"/>
                  <a:gd name="T121" fmla="*/ 678 h 1078"/>
                  <a:gd name="T122" fmla="*/ 1152 w 5060"/>
                  <a:gd name="T123" fmla="*/ 914 h 1078"/>
                  <a:gd name="T124" fmla="*/ 302 w 5060"/>
                  <a:gd name="T125" fmla="*/ 104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0" h="1078">
                    <a:moveTo>
                      <a:pt x="418" y="266"/>
                    </a:moveTo>
                    <a:lnTo>
                      <a:pt x="418" y="262"/>
                    </a:lnTo>
                    <a:lnTo>
                      <a:pt x="422" y="262"/>
                    </a:lnTo>
                    <a:lnTo>
                      <a:pt x="426" y="262"/>
                    </a:lnTo>
                    <a:lnTo>
                      <a:pt x="430" y="262"/>
                    </a:lnTo>
                    <a:lnTo>
                      <a:pt x="430" y="266"/>
                    </a:lnTo>
                    <a:lnTo>
                      <a:pt x="426" y="266"/>
                    </a:lnTo>
                    <a:lnTo>
                      <a:pt x="422" y="268"/>
                    </a:lnTo>
                    <a:lnTo>
                      <a:pt x="426" y="268"/>
                    </a:lnTo>
                    <a:lnTo>
                      <a:pt x="426" y="272"/>
                    </a:lnTo>
                    <a:lnTo>
                      <a:pt x="422" y="272"/>
                    </a:lnTo>
                    <a:lnTo>
                      <a:pt x="422" y="268"/>
                    </a:lnTo>
                    <a:lnTo>
                      <a:pt x="422" y="272"/>
                    </a:lnTo>
                    <a:lnTo>
                      <a:pt x="422" y="276"/>
                    </a:lnTo>
                    <a:lnTo>
                      <a:pt x="418" y="276"/>
                    </a:lnTo>
                    <a:lnTo>
                      <a:pt x="414" y="276"/>
                    </a:lnTo>
                    <a:lnTo>
                      <a:pt x="410" y="276"/>
                    </a:lnTo>
                    <a:lnTo>
                      <a:pt x="410" y="272"/>
                    </a:lnTo>
                    <a:lnTo>
                      <a:pt x="410" y="276"/>
                    </a:lnTo>
                    <a:lnTo>
                      <a:pt x="406" y="276"/>
                    </a:lnTo>
                    <a:lnTo>
                      <a:pt x="406" y="272"/>
                    </a:lnTo>
                    <a:lnTo>
                      <a:pt x="406" y="276"/>
                    </a:lnTo>
                    <a:lnTo>
                      <a:pt x="404" y="276"/>
                    </a:lnTo>
                    <a:lnTo>
                      <a:pt x="404" y="280"/>
                    </a:lnTo>
                    <a:lnTo>
                      <a:pt x="406" y="280"/>
                    </a:lnTo>
                    <a:lnTo>
                      <a:pt x="404" y="280"/>
                    </a:lnTo>
                    <a:lnTo>
                      <a:pt x="404" y="276"/>
                    </a:lnTo>
                    <a:lnTo>
                      <a:pt x="404" y="280"/>
                    </a:lnTo>
                    <a:lnTo>
                      <a:pt x="404" y="284"/>
                    </a:lnTo>
                    <a:lnTo>
                      <a:pt x="404" y="280"/>
                    </a:lnTo>
                    <a:lnTo>
                      <a:pt x="400" y="280"/>
                    </a:lnTo>
                    <a:lnTo>
                      <a:pt x="400" y="284"/>
                    </a:lnTo>
                    <a:lnTo>
                      <a:pt x="396" y="288"/>
                    </a:lnTo>
                    <a:lnTo>
                      <a:pt x="392" y="288"/>
                    </a:lnTo>
                    <a:lnTo>
                      <a:pt x="392" y="284"/>
                    </a:lnTo>
                    <a:lnTo>
                      <a:pt x="396" y="284"/>
                    </a:lnTo>
                    <a:lnTo>
                      <a:pt x="396" y="280"/>
                    </a:lnTo>
                    <a:lnTo>
                      <a:pt x="396" y="284"/>
                    </a:lnTo>
                    <a:lnTo>
                      <a:pt x="392" y="284"/>
                    </a:lnTo>
                    <a:lnTo>
                      <a:pt x="392" y="288"/>
                    </a:lnTo>
                    <a:lnTo>
                      <a:pt x="392" y="284"/>
                    </a:lnTo>
                    <a:lnTo>
                      <a:pt x="388" y="284"/>
                    </a:lnTo>
                    <a:lnTo>
                      <a:pt x="392" y="288"/>
                    </a:lnTo>
                    <a:lnTo>
                      <a:pt x="388" y="288"/>
                    </a:lnTo>
                    <a:lnTo>
                      <a:pt x="384" y="292"/>
                    </a:lnTo>
                    <a:lnTo>
                      <a:pt x="380" y="292"/>
                    </a:lnTo>
                    <a:lnTo>
                      <a:pt x="384" y="292"/>
                    </a:lnTo>
                    <a:lnTo>
                      <a:pt x="380" y="292"/>
                    </a:lnTo>
                    <a:lnTo>
                      <a:pt x="378" y="292"/>
                    </a:lnTo>
                    <a:lnTo>
                      <a:pt x="378" y="294"/>
                    </a:lnTo>
                    <a:lnTo>
                      <a:pt x="374" y="294"/>
                    </a:lnTo>
                    <a:lnTo>
                      <a:pt x="374" y="292"/>
                    </a:lnTo>
                    <a:lnTo>
                      <a:pt x="370" y="292"/>
                    </a:lnTo>
                    <a:lnTo>
                      <a:pt x="374" y="288"/>
                    </a:lnTo>
                    <a:lnTo>
                      <a:pt x="378" y="288"/>
                    </a:lnTo>
                    <a:lnTo>
                      <a:pt x="378" y="284"/>
                    </a:lnTo>
                    <a:lnTo>
                      <a:pt x="380" y="284"/>
                    </a:lnTo>
                    <a:lnTo>
                      <a:pt x="384" y="280"/>
                    </a:lnTo>
                    <a:lnTo>
                      <a:pt x="380" y="280"/>
                    </a:lnTo>
                    <a:lnTo>
                      <a:pt x="378" y="284"/>
                    </a:lnTo>
                    <a:lnTo>
                      <a:pt x="374" y="280"/>
                    </a:lnTo>
                    <a:lnTo>
                      <a:pt x="374" y="272"/>
                    </a:lnTo>
                    <a:lnTo>
                      <a:pt x="378" y="272"/>
                    </a:lnTo>
                    <a:lnTo>
                      <a:pt x="378" y="268"/>
                    </a:lnTo>
                    <a:lnTo>
                      <a:pt x="380" y="266"/>
                    </a:lnTo>
                    <a:lnTo>
                      <a:pt x="380" y="262"/>
                    </a:lnTo>
                    <a:lnTo>
                      <a:pt x="380" y="258"/>
                    </a:lnTo>
                    <a:lnTo>
                      <a:pt x="378" y="258"/>
                    </a:lnTo>
                    <a:lnTo>
                      <a:pt x="380" y="258"/>
                    </a:lnTo>
                    <a:lnTo>
                      <a:pt x="384" y="258"/>
                    </a:lnTo>
                    <a:lnTo>
                      <a:pt x="388" y="254"/>
                    </a:lnTo>
                    <a:lnTo>
                      <a:pt x="392" y="250"/>
                    </a:lnTo>
                    <a:lnTo>
                      <a:pt x="396" y="250"/>
                    </a:lnTo>
                    <a:lnTo>
                      <a:pt x="396" y="254"/>
                    </a:lnTo>
                    <a:lnTo>
                      <a:pt x="400" y="254"/>
                    </a:lnTo>
                    <a:lnTo>
                      <a:pt x="400" y="250"/>
                    </a:lnTo>
                    <a:lnTo>
                      <a:pt x="404" y="250"/>
                    </a:lnTo>
                    <a:lnTo>
                      <a:pt x="404" y="254"/>
                    </a:lnTo>
                    <a:lnTo>
                      <a:pt x="406" y="254"/>
                    </a:lnTo>
                    <a:lnTo>
                      <a:pt x="410" y="254"/>
                    </a:lnTo>
                    <a:lnTo>
                      <a:pt x="406" y="254"/>
                    </a:lnTo>
                    <a:lnTo>
                      <a:pt x="404" y="250"/>
                    </a:lnTo>
                    <a:lnTo>
                      <a:pt x="400" y="250"/>
                    </a:lnTo>
                    <a:lnTo>
                      <a:pt x="400" y="246"/>
                    </a:lnTo>
                    <a:lnTo>
                      <a:pt x="400" y="242"/>
                    </a:lnTo>
                    <a:lnTo>
                      <a:pt x="404" y="242"/>
                    </a:lnTo>
                    <a:lnTo>
                      <a:pt x="406" y="242"/>
                    </a:lnTo>
                    <a:lnTo>
                      <a:pt x="410" y="238"/>
                    </a:lnTo>
                    <a:lnTo>
                      <a:pt x="406" y="238"/>
                    </a:lnTo>
                    <a:lnTo>
                      <a:pt x="404" y="238"/>
                    </a:lnTo>
                    <a:lnTo>
                      <a:pt x="404" y="242"/>
                    </a:lnTo>
                    <a:lnTo>
                      <a:pt x="400" y="242"/>
                    </a:lnTo>
                    <a:lnTo>
                      <a:pt x="400" y="246"/>
                    </a:lnTo>
                    <a:lnTo>
                      <a:pt x="396" y="246"/>
                    </a:lnTo>
                    <a:lnTo>
                      <a:pt x="392" y="246"/>
                    </a:lnTo>
                    <a:lnTo>
                      <a:pt x="388" y="246"/>
                    </a:lnTo>
                    <a:lnTo>
                      <a:pt x="384" y="246"/>
                    </a:lnTo>
                    <a:lnTo>
                      <a:pt x="380" y="250"/>
                    </a:lnTo>
                    <a:lnTo>
                      <a:pt x="378" y="250"/>
                    </a:lnTo>
                    <a:lnTo>
                      <a:pt x="374" y="254"/>
                    </a:lnTo>
                    <a:lnTo>
                      <a:pt x="374" y="258"/>
                    </a:lnTo>
                    <a:lnTo>
                      <a:pt x="370" y="258"/>
                    </a:lnTo>
                    <a:lnTo>
                      <a:pt x="370" y="262"/>
                    </a:lnTo>
                    <a:lnTo>
                      <a:pt x="366" y="262"/>
                    </a:lnTo>
                    <a:lnTo>
                      <a:pt x="366" y="266"/>
                    </a:lnTo>
                    <a:lnTo>
                      <a:pt x="366" y="268"/>
                    </a:lnTo>
                    <a:lnTo>
                      <a:pt x="362" y="268"/>
                    </a:lnTo>
                    <a:lnTo>
                      <a:pt x="358" y="268"/>
                    </a:lnTo>
                    <a:lnTo>
                      <a:pt x="354" y="268"/>
                    </a:lnTo>
                    <a:lnTo>
                      <a:pt x="358" y="268"/>
                    </a:lnTo>
                    <a:lnTo>
                      <a:pt x="362" y="272"/>
                    </a:lnTo>
                    <a:lnTo>
                      <a:pt x="358" y="276"/>
                    </a:lnTo>
                    <a:lnTo>
                      <a:pt x="354" y="276"/>
                    </a:lnTo>
                    <a:lnTo>
                      <a:pt x="350" y="280"/>
                    </a:lnTo>
                    <a:lnTo>
                      <a:pt x="354" y="276"/>
                    </a:lnTo>
                    <a:lnTo>
                      <a:pt x="354" y="280"/>
                    </a:lnTo>
                    <a:lnTo>
                      <a:pt x="354" y="284"/>
                    </a:lnTo>
                    <a:lnTo>
                      <a:pt x="350" y="284"/>
                    </a:lnTo>
                    <a:lnTo>
                      <a:pt x="350" y="280"/>
                    </a:lnTo>
                    <a:lnTo>
                      <a:pt x="350" y="284"/>
                    </a:lnTo>
                    <a:lnTo>
                      <a:pt x="348" y="284"/>
                    </a:lnTo>
                    <a:lnTo>
                      <a:pt x="344" y="284"/>
                    </a:lnTo>
                    <a:lnTo>
                      <a:pt x="348" y="288"/>
                    </a:lnTo>
                    <a:lnTo>
                      <a:pt x="344" y="288"/>
                    </a:lnTo>
                    <a:lnTo>
                      <a:pt x="340" y="288"/>
                    </a:lnTo>
                    <a:lnTo>
                      <a:pt x="344" y="288"/>
                    </a:lnTo>
                    <a:lnTo>
                      <a:pt x="340" y="292"/>
                    </a:lnTo>
                    <a:lnTo>
                      <a:pt x="340" y="294"/>
                    </a:lnTo>
                    <a:lnTo>
                      <a:pt x="344" y="294"/>
                    </a:lnTo>
                    <a:lnTo>
                      <a:pt x="348" y="294"/>
                    </a:lnTo>
                    <a:lnTo>
                      <a:pt x="348" y="298"/>
                    </a:lnTo>
                    <a:lnTo>
                      <a:pt x="350" y="298"/>
                    </a:lnTo>
                    <a:lnTo>
                      <a:pt x="350" y="302"/>
                    </a:lnTo>
                    <a:lnTo>
                      <a:pt x="348" y="306"/>
                    </a:lnTo>
                    <a:lnTo>
                      <a:pt x="344" y="306"/>
                    </a:lnTo>
                    <a:lnTo>
                      <a:pt x="344" y="310"/>
                    </a:lnTo>
                    <a:lnTo>
                      <a:pt x="340" y="310"/>
                    </a:lnTo>
                    <a:lnTo>
                      <a:pt x="344" y="310"/>
                    </a:lnTo>
                    <a:lnTo>
                      <a:pt x="340" y="310"/>
                    </a:lnTo>
                    <a:lnTo>
                      <a:pt x="336" y="314"/>
                    </a:lnTo>
                    <a:lnTo>
                      <a:pt x="340" y="314"/>
                    </a:lnTo>
                    <a:lnTo>
                      <a:pt x="340" y="318"/>
                    </a:lnTo>
                    <a:lnTo>
                      <a:pt x="336" y="318"/>
                    </a:lnTo>
                    <a:lnTo>
                      <a:pt x="332" y="318"/>
                    </a:lnTo>
                    <a:lnTo>
                      <a:pt x="332" y="322"/>
                    </a:lnTo>
                    <a:lnTo>
                      <a:pt x="328" y="318"/>
                    </a:lnTo>
                    <a:lnTo>
                      <a:pt x="328" y="322"/>
                    </a:lnTo>
                    <a:lnTo>
                      <a:pt x="324" y="322"/>
                    </a:lnTo>
                    <a:lnTo>
                      <a:pt x="324" y="324"/>
                    </a:lnTo>
                    <a:lnTo>
                      <a:pt x="322" y="324"/>
                    </a:lnTo>
                    <a:lnTo>
                      <a:pt x="318" y="324"/>
                    </a:lnTo>
                    <a:lnTo>
                      <a:pt x="318" y="328"/>
                    </a:lnTo>
                    <a:lnTo>
                      <a:pt x="314" y="328"/>
                    </a:lnTo>
                    <a:lnTo>
                      <a:pt x="314" y="332"/>
                    </a:lnTo>
                    <a:lnTo>
                      <a:pt x="310" y="332"/>
                    </a:lnTo>
                    <a:lnTo>
                      <a:pt x="306" y="336"/>
                    </a:lnTo>
                    <a:lnTo>
                      <a:pt x="310" y="336"/>
                    </a:lnTo>
                    <a:lnTo>
                      <a:pt x="310" y="340"/>
                    </a:lnTo>
                    <a:lnTo>
                      <a:pt x="306" y="340"/>
                    </a:lnTo>
                    <a:lnTo>
                      <a:pt x="306" y="344"/>
                    </a:lnTo>
                    <a:lnTo>
                      <a:pt x="302" y="344"/>
                    </a:lnTo>
                    <a:lnTo>
                      <a:pt x="298" y="344"/>
                    </a:lnTo>
                    <a:lnTo>
                      <a:pt x="298" y="348"/>
                    </a:lnTo>
                    <a:lnTo>
                      <a:pt x="294" y="348"/>
                    </a:lnTo>
                    <a:lnTo>
                      <a:pt x="294" y="344"/>
                    </a:lnTo>
                    <a:lnTo>
                      <a:pt x="292" y="344"/>
                    </a:lnTo>
                    <a:lnTo>
                      <a:pt x="292" y="348"/>
                    </a:lnTo>
                    <a:lnTo>
                      <a:pt x="292" y="350"/>
                    </a:lnTo>
                    <a:lnTo>
                      <a:pt x="288" y="348"/>
                    </a:lnTo>
                    <a:lnTo>
                      <a:pt x="288" y="350"/>
                    </a:lnTo>
                    <a:lnTo>
                      <a:pt x="284" y="350"/>
                    </a:lnTo>
                    <a:lnTo>
                      <a:pt x="288" y="350"/>
                    </a:lnTo>
                    <a:lnTo>
                      <a:pt x="288" y="354"/>
                    </a:lnTo>
                    <a:lnTo>
                      <a:pt x="284" y="354"/>
                    </a:lnTo>
                    <a:lnTo>
                      <a:pt x="284" y="350"/>
                    </a:lnTo>
                    <a:lnTo>
                      <a:pt x="284" y="354"/>
                    </a:lnTo>
                    <a:lnTo>
                      <a:pt x="280" y="354"/>
                    </a:lnTo>
                    <a:lnTo>
                      <a:pt x="278" y="354"/>
                    </a:lnTo>
                    <a:lnTo>
                      <a:pt x="278" y="358"/>
                    </a:lnTo>
                    <a:lnTo>
                      <a:pt x="280" y="354"/>
                    </a:lnTo>
                    <a:lnTo>
                      <a:pt x="280" y="358"/>
                    </a:lnTo>
                    <a:lnTo>
                      <a:pt x="284" y="358"/>
                    </a:lnTo>
                    <a:lnTo>
                      <a:pt x="280" y="358"/>
                    </a:lnTo>
                    <a:lnTo>
                      <a:pt x="284" y="358"/>
                    </a:lnTo>
                    <a:lnTo>
                      <a:pt x="280" y="362"/>
                    </a:lnTo>
                    <a:lnTo>
                      <a:pt x="280" y="358"/>
                    </a:lnTo>
                    <a:lnTo>
                      <a:pt x="280" y="362"/>
                    </a:lnTo>
                    <a:lnTo>
                      <a:pt x="278" y="362"/>
                    </a:lnTo>
                    <a:lnTo>
                      <a:pt x="280" y="358"/>
                    </a:lnTo>
                    <a:lnTo>
                      <a:pt x="278" y="358"/>
                    </a:lnTo>
                    <a:lnTo>
                      <a:pt x="278" y="362"/>
                    </a:lnTo>
                    <a:lnTo>
                      <a:pt x="278" y="366"/>
                    </a:lnTo>
                    <a:lnTo>
                      <a:pt x="278" y="362"/>
                    </a:lnTo>
                    <a:lnTo>
                      <a:pt x="274" y="362"/>
                    </a:lnTo>
                    <a:lnTo>
                      <a:pt x="274" y="366"/>
                    </a:lnTo>
                    <a:lnTo>
                      <a:pt x="270" y="366"/>
                    </a:lnTo>
                    <a:lnTo>
                      <a:pt x="266" y="366"/>
                    </a:lnTo>
                    <a:lnTo>
                      <a:pt x="266" y="370"/>
                    </a:lnTo>
                    <a:lnTo>
                      <a:pt x="262" y="370"/>
                    </a:lnTo>
                    <a:lnTo>
                      <a:pt x="262" y="374"/>
                    </a:lnTo>
                    <a:lnTo>
                      <a:pt x="262" y="370"/>
                    </a:lnTo>
                    <a:lnTo>
                      <a:pt x="262" y="366"/>
                    </a:lnTo>
                    <a:lnTo>
                      <a:pt x="258" y="366"/>
                    </a:lnTo>
                    <a:lnTo>
                      <a:pt x="258" y="370"/>
                    </a:lnTo>
                    <a:lnTo>
                      <a:pt x="254" y="370"/>
                    </a:lnTo>
                    <a:lnTo>
                      <a:pt x="254" y="374"/>
                    </a:lnTo>
                    <a:lnTo>
                      <a:pt x="250" y="374"/>
                    </a:lnTo>
                    <a:lnTo>
                      <a:pt x="248" y="374"/>
                    </a:lnTo>
                    <a:lnTo>
                      <a:pt x="248" y="378"/>
                    </a:lnTo>
                    <a:lnTo>
                      <a:pt x="248" y="374"/>
                    </a:lnTo>
                    <a:lnTo>
                      <a:pt x="244" y="374"/>
                    </a:lnTo>
                    <a:lnTo>
                      <a:pt x="244" y="378"/>
                    </a:lnTo>
                    <a:lnTo>
                      <a:pt x="240" y="378"/>
                    </a:lnTo>
                    <a:lnTo>
                      <a:pt x="236" y="378"/>
                    </a:lnTo>
                    <a:lnTo>
                      <a:pt x="236" y="374"/>
                    </a:lnTo>
                    <a:lnTo>
                      <a:pt x="240" y="374"/>
                    </a:lnTo>
                    <a:lnTo>
                      <a:pt x="236" y="374"/>
                    </a:lnTo>
                    <a:lnTo>
                      <a:pt x="232" y="374"/>
                    </a:lnTo>
                    <a:lnTo>
                      <a:pt x="232" y="378"/>
                    </a:lnTo>
                    <a:lnTo>
                      <a:pt x="232" y="380"/>
                    </a:lnTo>
                    <a:lnTo>
                      <a:pt x="228" y="380"/>
                    </a:lnTo>
                    <a:lnTo>
                      <a:pt x="228" y="384"/>
                    </a:lnTo>
                    <a:lnTo>
                      <a:pt x="228" y="380"/>
                    </a:lnTo>
                    <a:lnTo>
                      <a:pt x="224" y="384"/>
                    </a:lnTo>
                    <a:lnTo>
                      <a:pt x="222" y="384"/>
                    </a:lnTo>
                    <a:lnTo>
                      <a:pt x="222" y="380"/>
                    </a:lnTo>
                    <a:lnTo>
                      <a:pt x="222" y="384"/>
                    </a:lnTo>
                    <a:lnTo>
                      <a:pt x="218" y="388"/>
                    </a:lnTo>
                    <a:lnTo>
                      <a:pt x="218" y="384"/>
                    </a:lnTo>
                    <a:lnTo>
                      <a:pt x="214" y="384"/>
                    </a:lnTo>
                    <a:lnTo>
                      <a:pt x="214" y="380"/>
                    </a:lnTo>
                    <a:lnTo>
                      <a:pt x="214" y="384"/>
                    </a:lnTo>
                    <a:lnTo>
                      <a:pt x="214" y="388"/>
                    </a:lnTo>
                    <a:lnTo>
                      <a:pt x="210" y="388"/>
                    </a:lnTo>
                    <a:lnTo>
                      <a:pt x="210" y="384"/>
                    </a:lnTo>
                    <a:lnTo>
                      <a:pt x="210" y="380"/>
                    </a:lnTo>
                    <a:lnTo>
                      <a:pt x="214" y="380"/>
                    </a:lnTo>
                    <a:lnTo>
                      <a:pt x="218" y="380"/>
                    </a:lnTo>
                    <a:lnTo>
                      <a:pt x="218" y="378"/>
                    </a:lnTo>
                    <a:lnTo>
                      <a:pt x="222" y="378"/>
                    </a:lnTo>
                    <a:lnTo>
                      <a:pt x="222" y="374"/>
                    </a:lnTo>
                    <a:lnTo>
                      <a:pt x="224" y="374"/>
                    </a:lnTo>
                    <a:lnTo>
                      <a:pt x="224" y="370"/>
                    </a:lnTo>
                    <a:lnTo>
                      <a:pt x="228" y="370"/>
                    </a:lnTo>
                    <a:lnTo>
                      <a:pt x="232" y="366"/>
                    </a:lnTo>
                    <a:lnTo>
                      <a:pt x="240" y="366"/>
                    </a:lnTo>
                    <a:lnTo>
                      <a:pt x="244" y="366"/>
                    </a:lnTo>
                    <a:lnTo>
                      <a:pt x="248" y="370"/>
                    </a:lnTo>
                    <a:lnTo>
                      <a:pt x="248" y="366"/>
                    </a:lnTo>
                    <a:lnTo>
                      <a:pt x="250" y="366"/>
                    </a:lnTo>
                    <a:lnTo>
                      <a:pt x="250" y="370"/>
                    </a:lnTo>
                    <a:lnTo>
                      <a:pt x="254" y="370"/>
                    </a:lnTo>
                    <a:lnTo>
                      <a:pt x="254" y="366"/>
                    </a:lnTo>
                    <a:lnTo>
                      <a:pt x="250" y="366"/>
                    </a:lnTo>
                    <a:lnTo>
                      <a:pt x="250" y="362"/>
                    </a:lnTo>
                    <a:lnTo>
                      <a:pt x="250" y="358"/>
                    </a:lnTo>
                    <a:lnTo>
                      <a:pt x="254" y="358"/>
                    </a:lnTo>
                    <a:lnTo>
                      <a:pt x="254" y="354"/>
                    </a:lnTo>
                    <a:lnTo>
                      <a:pt x="258" y="354"/>
                    </a:lnTo>
                    <a:lnTo>
                      <a:pt x="258" y="350"/>
                    </a:lnTo>
                    <a:lnTo>
                      <a:pt x="262" y="350"/>
                    </a:lnTo>
                    <a:lnTo>
                      <a:pt x="266" y="350"/>
                    </a:lnTo>
                    <a:lnTo>
                      <a:pt x="270" y="348"/>
                    </a:lnTo>
                    <a:lnTo>
                      <a:pt x="274" y="348"/>
                    </a:lnTo>
                    <a:lnTo>
                      <a:pt x="278" y="348"/>
                    </a:lnTo>
                    <a:lnTo>
                      <a:pt x="278" y="344"/>
                    </a:lnTo>
                    <a:lnTo>
                      <a:pt x="278" y="340"/>
                    </a:lnTo>
                    <a:lnTo>
                      <a:pt x="280" y="336"/>
                    </a:lnTo>
                    <a:lnTo>
                      <a:pt x="284" y="332"/>
                    </a:lnTo>
                    <a:lnTo>
                      <a:pt x="288" y="332"/>
                    </a:lnTo>
                    <a:lnTo>
                      <a:pt x="288" y="328"/>
                    </a:lnTo>
                    <a:lnTo>
                      <a:pt x="292" y="328"/>
                    </a:lnTo>
                    <a:lnTo>
                      <a:pt x="292" y="332"/>
                    </a:lnTo>
                    <a:lnTo>
                      <a:pt x="294" y="332"/>
                    </a:lnTo>
                    <a:lnTo>
                      <a:pt x="294" y="328"/>
                    </a:lnTo>
                    <a:lnTo>
                      <a:pt x="292" y="332"/>
                    </a:lnTo>
                    <a:lnTo>
                      <a:pt x="292" y="328"/>
                    </a:lnTo>
                    <a:lnTo>
                      <a:pt x="292" y="324"/>
                    </a:lnTo>
                    <a:lnTo>
                      <a:pt x="292" y="322"/>
                    </a:lnTo>
                    <a:lnTo>
                      <a:pt x="292" y="318"/>
                    </a:lnTo>
                    <a:lnTo>
                      <a:pt x="294" y="314"/>
                    </a:lnTo>
                    <a:lnTo>
                      <a:pt x="298" y="314"/>
                    </a:lnTo>
                    <a:lnTo>
                      <a:pt x="298" y="318"/>
                    </a:lnTo>
                    <a:lnTo>
                      <a:pt x="298" y="314"/>
                    </a:lnTo>
                    <a:lnTo>
                      <a:pt x="294" y="314"/>
                    </a:lnTo>
                    <a:lnTo>
                      <a:pt x="292" y="314"/>
                    </a:lnTo>
                    <a:lnTo>
                      <a:pt x="292" y="310"/>
                    </a:lnTo>
                    <a:lnTo>
                      <a:pt x="294" y="306"/>
                    </a:lnTo>
                    <a:lnTo>
                      <a:pt x="298" y="302"/>
                    </a:lnTo>
                    <a:lnTo>
                      <a:pt x="298" y="298"/>
                    </a:lnTo>
                    <a:lnTo>
                      <a:pt x="302" y="298"/>
                    </a:lnTo>
                    <a:lnTo>
                      <a:pt x="302" y="294"/>
                    </a:lnTo>
                    <a:lnTo>
                      <a:pt x="298" y="298"/>
                    </a:lnTo>
                    <a:lnTo>
                      <a:pt x="294" y="298"/>
                    </a:lnTo>
                    <a:lnTo>
                      <a:pt x="294" y="302"/>
                    </a:lnTo>
                    <a:lnTo>
                      <a:pt x="292" y="302"/>
                    </a:lnTo>
                    <a:lnTo>
                      <a:pt x="288" y="302"/>
                    </a:lnTo>
                    <a:lnTo>
                      <a:pt x="284" y="306"/>
                    </a:lnTo>
                    <a:lnTo>
                      <a:pt x="280" y="306"/>
                    </a:lnTo>
                    <a:lnTo>
                      <a:pt x="280" y="302"/>
                    </a:lnTo>
                    <a:lnTo>
                      <a:pt x="278" y="302"/>
                    </a:lnTo>
                    <a:lnTo>
                      <a:pt x="278" y="298"/>
                    </a:lnTo>
                    <a:lnTo>
                      <a:pt x="280" y="298"/>
                    </a:lnTo>
                    <a:lnTo>
                      <a:pt x="280" y="294"/>
                    </a:lnTo>
                    <a:lnTo>
                      <a:pt x="284" y="294"/>
                    </a:lnTo>
                    <a:lnTo>
                      <a:pt x="284" y="298"/>
                    </a:lnTo>
                    <a:lnTo>
                      <a:pt x="284" y="294"/>
                    </a:lnTo>
                    <a:lnTo>
                      <a:pt x="280" y="294"/>
                    </a:lnTo>
                    <a:lnTo>
                      <a:pt x="278" y="292"/>
                    </a:lnTo>
                    <a:lnTo>
                      <a:pt x="278" y="294"/>
                    </a:lnTo>
                    <a:lnTo>
                      <a:pt x="280" y="294"/>
                    </a:lnTo>
                    <a:lnTo>
                      <a:pt x="278" y="298"/>
                    </a:lnTo>
                    <a:lnTo>
                      <a:pt x="274" y="298"/>
                    </a:lnTo>
                    <a:lnTo>
                      <a:pt x="274" y="302"/>
                    </a:lnTo>
                    <a:lnTo>
                      <a:pt x="278" y="310"/>
                    </a:lnTo>
                    <a:lnTo>
                      <a:pt x="274" y="310"/>
                    </a:lnTo>
                    <a:lnTo>
                      <a:pt x="270" y="310"/>
                    </a:lnTo>
                    <a:lnTo>
                      <a:pt x="270" y="306"/>
                    </a:lnTo>
                    <a:lnTo>
                      <a:pt x="266" y="302"/>
                    </a:lnTo>
                    <a:lnTo>
                      <a:pt x="262" y="298"/>
                    </a:lnTo>
                    <a:lnTo>
                      <a:pt x="262" y="302"/>
                    </a:lnTo>
                    <a:lnTo>
                      <a:pt x="258" y="302"/>
                    </a:lnTo>
                    <a:lnTo>
                      <a:pt x="258" y="298"/>
                    </a:lnTo>
                    <a:lnTo>
                      <a:pt x="254" y="298"/>
                    </a:lnTo>
                    <a:lnTo>
                      <a:pt x="254" y="294"/>
                    </a:lnTo>
                    <a:lnTo>
                      <a:pt x="250" y="294"/>
                    </a:lnTo>
                    <a:lnTo>
                      <a:pt x="248" y="298"/>
                    </a:lnTo>
                    <a:lnTo>
                      <a:pt x="244" y="298"/>
                    </a:lnTo>
                    <a:lnTo>
                      <a:pt x="244" y="302"/>
                    </a:lnTo>
                    <a:lnTo>
                      <a:pt x="240" y="302"/>
                    </a:lnTo>
                    <a:lnTo>
                      <a:pt x="240" y="306"/>
                    </a:lnTo>
                    <a:lnTo>
                      <a:pt x="236" y="306"/>
                    </a:lnTo>
                    <a:lnTo>
                      <a:pt x="232" y="306"/>
                    </a:lnTo>
                    <a:lnTo>
                      <a:pt x="228" y="306"/>
                    </a:lnTo>
                    <a:lnTo>
                      <a:pt x="228" y="302"/>
                    </a:lnTo>
                    <a:lnTo>
                      <a:pt x="228" y="306"/>
                    </a:lnTo>
                    <a:lnTo>
                      <a:pt x="232" y="306"/>
                    </a:lnTo>
                    <a:lnTo>
                      <a:pt x="232" y="302"/>
                    </a:lnTo>
                    <a:lnTo>
                      <a:pt x="236" y="302"/>
                    </a:lnTo>
                    <a:lnTo>
                      <a:pt x="232" y="302"/>
                    </a:lnTo>
                    <a:lnTo>
                      <a:pt x="232" y="298"/>
                    </a:lnTo>
                    <a:lnTo>
                      <a:pt x="232" y="294"/>
                    </a:lnTo>
                    <a:lnTo>
                      <a:pt x="236" y="294"/>
                    </a:lnTo>
                    <a:lnTo>
                      <a:pt x="232" y="294"/>
                    </a:lnTo>
                    <a:lnTo>
                      <a:pt x="228" y="294"/>
                    </a:lnTo>
                    <a:lnTo>
                      <a:pt x="228" y="292"/>
                    </a:lnTo>
                    <a:lnTo>
                      <a:pt x="228" y="288"/>
                    </a:lnTo>
                    <a:lnTo>
                      <a:pt x="232" y="288"/>
                    </a:lnTo>
                    <a:lnTo>
                      <a:pt x="232" y="284"/>
                    </a:lnTo>
                    <a:lnTo>
                      <a:pt x="232" y="280"/>
                    </a:lnTo>
                    <a:lnTo>
                      <a:pt x="228" y="280"/>
                    </a:lnTo>
                    <a:lnTo>
                      <a:pt x="228" y="276"/>
                    </a:lnTo>
                    <a:lnTo>
                      <a:pt x="224" y="272"/>
                    </a:lnTo>
                    <a:lnTo>
                      <a:pt x="228" y="268"/>
                    </a:lnTo>
                    <a:lnTo>
                      <a:pt x="224" y="268"/>
                    </a:lnTo>
                    <a:lnTo>
                      <a:pt x="224" y="272"/>
                    </a:lnTo>
                    <a:lnTo>
                      <a:pt x="224" y="268"/>
                    </a:lnTo>
                    <a:lnTo>
                      <a:pt x="224" y="266"/>
                    </a:lnTo>
                    <a:lnTo>
                      <a:pt x="224" y="262"/>
                    </a:lnTo>
                    <a:lnTo>
                      <a:pt x="228" y="262"/>
                    </a:lnTo>
                    <a:lnTo>
                      <a:pt x="228" y="258"/>
                    </a:lnTo>
                    <a:lnTo>
                      <a:pt x="228" y="262"/>
                    </a:lnTo>
                    <a:lnTo>
                      <a:pt x="228" y="258"/>
                    </a:lnTo>
                    <a:lnTo>
                      <a:pt x="232" y="258"/>
                    </a:lnTo>
                    <a:lnTo>
                      <a:pt x="228" y="258"/>
                    </a:lnTo>
                    <a:lnTo>
                      <a:pt x="224" y="262"/>
                    </a:lnTo>
                    <a:lnTo>
                      <a:pt x="224" y="266"/>
                    </a:lnTo>
                    <a:lnTo>
                      <a:pt x="222" y="266"/>
                    </a:lnTo>
                    <a:lnTo>
                      <a:pt x="222" y="268"/>
                    </a:lnTo>
                    <a:lnTo>
                      <a:pt x="224" y="268"/>
                    </a:lnTo>
                    <a:lnTo>
                      <a:pt x="222" y="272"/>
                    </a:lnTo>
                    <a:lnTo>
                      <a:pt x="222" y="276"/>
                    </a:lnTo>
                    <a:lnTo>
                      <a:pt x="218" y="276"/>
                    </a:lnTo>
                    <a:lnTo>
                      <a:pt x="214" y="276"/>
                    </a:lnTo>
                    <a:lnTo>
                      <a:pt x="210" y="280"/>
                    </a:lnTo>
                    <a:lnTo>
                      <a:pt x="206" y="280"/>
                    </a:lnTo>
                    <a:lnTo>
                      <a:pt x="202" y="280"/>
                    </a:lnTo>
                    <a:lnTo>
                      <a:pt x="198" y="280"/>
                    </a:lnTo>
                    <a:lnTo>
                      <a:pt x="198" y="276"/>
                    </a:lnTo>
                    <a:lnTo>
                      <a:pt x="198" y="272"/>
                    </a:lnTo>
                    <a:lnTo>
                      <a:pt x="194" y="272"/>
                    </a:lnTo>
                    <a:lnTo>
                      <a:pt x="194" y="268"/>
                    </a:lnTo>
                    <a:lnTo>
                      <a:pt x="192" y="268"/>
                    </a:lnTo>
                    <a:lnTo>
                      <a:pt x="188" y="266"/>
                    </a:lnTo>
                    <a:lnTo>
                      <a:pt x="184" y="266"/>
                    </a:lnTo>
                    <a:lnTo>
                      <a:pt x="188" y="266"/>
                    </a:lnTo>
                    <a:lnTo>
                      <a:pt x="188" y="262"/>
                    </a:lnTo>
                    <a:lnTo>
                      <a:pt x="184" y="262"/>
                    </a:lnTo>
                    <a:lnTo>
                      <a:pt x="180" y="262"/>
                    </a:lnTo>
                    <a:lnTo>
                      <a:pt x="184" y="262"/>
                    </a:lnTo>
                    <a:lnTo>
                      <a:pt x="188" y="258"/>
                    </a:lnTo>
                    <a:lnTo>
                      <a:pt x="188" y="254"/>
                    </a:lnTo>
                    <a:lnTo>
                      <a:pt x="192" y="254"/>
                    </a:lnTo>
                    <a:lnTo>
                      <a:pt x="194" y="258"/>
                    </a:lnTo>
                    <a:lnTo>
                      <a:pt x="198" y="258"/>
                    </a:lnTo>
                    <a:lnTo>
                      <a:pt x="194" y="258"/>
                    </a:lnTo>
                    <a:lnTo>
                      <a:pt x="194" y="262"/>
                    </a:lnTo>
                    <a:lnTo>
                      <a:pt x="198" y="258"/>
                    </a:lnTo>
                    <a:lnTo>
                      <a:pt x="202" y="258"/>
                    </a:lnTo>
                    <a:lnTo>
                      <a:pt x="202" y="262"/>
                    </a:lnTo>
                    <a:lnTo>
                      <a:pt x="206" y="262"/>
                    </a:lnTo>
                    <a:lnTo>
                      <a:pt x="210" y="258"/>
                    </a:lnTo>
                    <a:lnTo>
                      <a:pt x="206" y="258"/>
                    </a:lnTo>
                    <a:lnTo>
                      <a:pt x="206" y="254"/>
                    </a:lnTo>
                    <a:lnTo>
                      <a:pt x="202" y="254"/>
                    </a:lnTo>
                    <a:lnTo>
                      <a:pt x="206" y="254"/>
                    </a:lnTo>
                    <a:lnTo>
                      <a:pt x="206" y="250"/>
                    </a:lnTo>
                    <a:lnTo>
                      <a:pt x="202" y="254"/>
                    </a:lnTo>
                    <a:lnTo>
                      <a:pt x="198" y="254"/>
                    </a:lnTo>
                    <a:lnTo>
                      <a:pt x="194" y="254"/>
                    </a:lnTo>
                    <a:lnTo>
                      <a:pt x="192" y="254"/>
                    </a:lnTo>
                    <a:lnTo>
                      <a:pt x="188" y="254"/>
                    </a:lnTo>
                    <a:lnTo>
                      <a:pt x="184" y="254"/>
                    </a:lnTo>
                    <a:lnTo>
                      <a:pt x="184" y="250"/>
                    </a:lnTo>
                    <a:lnTo>
                      <a:pt x="188" y="250"/>
                    </a:lnTo>
                    <a:lnTo>
                      <a:pt x="192" y="250"/>
                    </a:lnTo>
                    <a:lnTo>
                      <a:pt x="188" y="250"/>
                    </a:lnTo>
                    <a:lnTo>
                      <a:pt x="184" y="250"/>
                    </a:lnTo>
                    <a:lnTo>
                      <a:pt x="184" y="246"/>
                    </a:lnTo>
                    <a:lnTo>
                      <a:pt x="180" y="246"/>
                    </a:lnTo>
                    <a:lnTo>
                      <a:pt x="184" y="246"/>
                    </a:lnTo>
                    <a:lnTo>
                      <a:pt x="184" y="242"/>
                    </a:lnTo>
                    <a:lnTo>
                      <a:pt x="188" y="242"/>
                    </a:lnTo>
                    <a:lnTo>
                      <a:pt x="188" y="238"/>
                    </a:lnTo>
                    <a:lnTo>
                      <a:pt x="192" y="238"/>
                    </a:lnTo>
                    <a:lnTo>
                      <a:pt x="192" y="236"/>
                    </a:lnTo>
                    <a:lnTo>
                      <a:pt x="192" y="238"/>
                    </a:lnTo>
                    <a:lnTo>
                      <a:pt x="188" y="238"/>
                    </a:lnTo>
                    <a:lnTo>
                      <a:pt x="188" y="242"/>
                    </a:lnTo>
                    <a:lnTo>
                      <a:pt x="184" y="242"/>
                    </a:lnTo>
                    <a:lnTo>
                      <a:pt x="184" y="246"/>
                    </a:lnTo>
                    <a:lnTo>
                      <a:pt x="180" y="246"/>
                    </a:lnTo>
                    <a:lnTo>
                      <a:pt x="184" y="246"/>
                    </a:lnTo>
                    <a:lnTo>
                      <a:pt x="180" y="250"/>
                    </a:lnTo>
                    <a:lnTo>
                      <a:pt x="176" y="246"/>
                    </a:lnTo>
                    <a:lnTo>
                      <a:pt x="180" y="246"/>
                    </a:lnTo>
                    <a:lnTo>
                      <a:pt x="176" y="242"/>
                    </a:lnTo>
                    <a:lnTo>
                      <a:pt x="172" y="242"/>
                    </a:lnTo>
                    <a:lnTo>
                      <a:pt x="176" y="242"/>
                    </a:lnTo>
                    <a:lnTo>
                      <a:pt x="176" y="238"/>
                    </a:lnTo>
                    <a:lnTo>
                      <a:pt x="172" y="238"/>
                    </a:lnTo>
                    <a:lnTo>
                      <a:pt x="168" y="238"/>
                    </a:lnTo>
                    <a:lnTo>
                      <a:pt x="168" y="236"/>
                    </a:lnTo>
                    <a:lnTo>
                      <a:pt x="172" y="236"/>
                    </a:lnTo>
                    <a:lnTo>
                      <a:pt x="176" y="236"/>
                    </a:lnTo>
                    <a:lnTo>
                      <a:pt x="172" y="236"/>
                    </a:lnTo>
                    <a:lnTo>
                      <a:pt x="172" y="232"/>
                    </a:lnTo>
                    <a:lnTo>
                      <a:pt x="176" y="232"/>
                    </a:lnTo>
                    <a:lnTo>
                      <a:pt x="176" y="228"/>
                    </a:lnTo>
                    <a:lnTo>
                      <a:pt x="176" y="224"/>
                    </a:lnTo>
                    <a:lnTo>
                      <a:pt x="180" y="224"/>
                    </a:lnTo>
                    <a:lnTo>
                      <a:pt x="180" y="222"/>
                    </a:lnTo>
                    <a:lnTo>
                      <a:pt x="184" y="222"/>
                    </a:lnTo>
                    <a:lnTo>
                      <a:pt x="184" y="218"/>
                    </a:lnTo>
                    <a:lnTo>
                      <a:pt x="188" y="218"/>
                    </a:lnTo>
                    <a:lnTo>
                      <a:pt x="192" y="218"/>
                    </a:lnTo>
                    <a:lnTo>
                      <a:pt x="192" y="222"/>
                    </a:lnTo>
                    <a:lnTo>
                      <a:pt x="192" y="218"/>
                    </a:lnTo>
                    <a:lnTo>
                      <a:pt x="188" y="218"/>
                    </a:lnTo>
                    <a:lnTo>
                      <a:pt x="192" y="214"/>
                    </a:lnTo>
                    <a:lnTo>
                      <a:pt x="194" y="210"/>
                    </a:lnTo>
                    <a:lnTo>
                      <a:pt x="192" y="214"/>
                    </a:lnTo>
                    <a:lnTo>
                      <a:pt x="188" y="210"/>
                    </a:lnTo>
                    <a:lnTo>
                      <a:pt x="192" y="206"/>
                    </a:lnTo>
                    <a:lnTo>
                      <a:pt x="194" y="206"/>
                    </a:lnTo>
                    <a:lnTo>
                      <a:pt x="194" y="202"/>
                    </a:lnTo>
                    <a:lnTo>
                      <a:pt x="192" y="202"/>
                    </a:lnTo>
                    <a:lnTo>
                      <a:pt x="194" y="198"/>
                    </a:lnTo>
                    <a:lnTo>
                      <a:pt x="198" y="198"/>
                    </a:lnTo>
                    <a:lnTo>
                      <a:pt x="202" y="198"/>
                    </a:lnTo>
                    <a:lnTo>
                      <a:pt x="206" y="198"/>
                    </a:lnTo>
                    <a:lnTo>
                      <a:pt x="206" y="202"/>
                    </a:lnTo>
                    <a:lnTo>
                      <a:pt x="210" y="202"/>
                    </a:lnTo>
                    <a:lnTo>
                      <a:pt x="210" y="206"/>
                    </a:lnTo>
                    <a:lnTo>
                      <a:pt x="214" y="206"/>
                    </a:lnTo>
                    <a:lnTo>
                      <a:pt x="214" y="202"/>
                    </a:lnTo>
                    <a:lnTo>
                      <a:pt x="218" y="202"/>
                    </a:lnTo>
                    <a:lnTo>
                      <a:pt x="222" y="198"/>
                    </a:lnTo>
                    <a:lnTo>
                      <a:pt x="224" y="194"/>
                    </a:lnTo>
                    <a:lnTo>
                      <a:pt x="224" y="192"/>
                    </a:lnTo>
                    <a:lnTo>
                      <a:pt x="228" y="194"/>
                    </a:lnTo>
                    <a:lnTo>
                      <a:pt x="232" y="194"/>
                    </a:lnTo>
                    <a:lnTo>
                      <a:pt x="236" y="194"/>
                    </a:lnTo>
                    <a:lnTo>
                      <a:pt x="240" y="194"/>
                    </a:lnTo>
                    <a:lnTo>
                      <a:pt x="248" y="188"/>
                    </a:lnTo>
                    <a:lnTo>
                      <a:pt x="248" y="184"/>
                    </a:lnTo>
                    <a:lnTo>
                      <a:pt x="244" y="180"/>
                    </a:lnTo>
                    <a:lnTo>
                      <a:pt x="244" y="176"/>
                    </a:lnTo>
                    <a:lnTo>
                      <a:pt x="240" y="172"/>
                    </a:lnTo>
                    <a:lnTo>
                      <a:pt x="236" y="172"/>
                    </a:lnTo>
                    <a:lnTo>
                      <a:pt x="236" y="168"/>
                    </a:lnTo>
                    <a:lnTo>
                      <a:pt x="240" y="168"/>
                    </a:lnTo>
                    <a:lnTo>
                      <a:pt x="244" y="168"/>
                    </a:lnTo>
                    <a:lnTo>
                      <a:pt x="248" y="166"/>
                    </a:lnTo>
                    <a:lnTo>
                      <a:pt x="248" y="162"/>
                    </a:lnTo>
                    <a:lnTo>
                      <a:pt x="244" y="162"/>
                    </a:lnTo>
                    <a:lnTo>
                      <a:pt x="240" y="162"/>
                    </a:lnTo>
                    <a:lnTo>
                      <a:pt x="244" y="162"/>
                    </a:lnTo>
                    <a:lnTo>
                      <a:pt x="244" y="158"/>
                    </a:lnTo>
                    <a:lnTo>
                      <a:pt x="240" y="158"/>
                    </a:lnTo>
                    <a:lnTo>
                      <a:pt x="240" y="162"/>
                    </a:lnTo>
                    <a:lnTo>
                      <a:pt x="236" y="166"/>
                    </a:lnTo>
                    <a:lnTo>
                      <a:pt x="236" y="162"/>
                    </a:lnTo>
                    <a:lnTo>
                      <a:pt x="232" y="162"/>
                    </a:lnTo>
                    <a:lnTo>
                      <a:pt x="232" y="166"/>
                    </a:lnTo>
                    <a:lnTo>
                      <a:pt x="228" y="166"/>
                    </a:lnTo>
                    <a:lnTo>
                      <a:pt x="232" y="166"/>
                    </a:lnTo>
                    <a:lnTo>
                      <a:pt x="228" y="166"/>
                    </a:lnTo>
                    <a:lnTo>
                      <a:pt x="224" y="166"/>
                    </a:lnTo>
                    <a:lnTo>
                      <a:pt x="224" y="168"/>
                    </a:lnTo>
                    <a:lnTo>
                      <a:pt x="222" y="168"/>
                    </a:lnTo>
                    <a:lnTo>
                      <a:pt x="222" y="172"/>
                    </a:lnTo>
                    <a:lnTo>
                      <a:pt x="218" y="172"/>
                    </a:lnTo>
                    <a:lnTo>
                      <a:pt x="218" y="168"/>
                    </a:lnTo>
                    <a:lnTo>
                      <a:pt x="214" y="166"/>
                    </a:lnTo>
                    <a:lnTo>
                      <a:pt x="210" y="166"/>
                    </a:lnTo>
                    <a:lnTo>
                      <a:pt x="210" y="168"/>
                    </a:lnTo>
                    <a:lnTo>
                      <a:pt x="214" y="168"/>
                    </a:lnTo>
                    <a:lnTo>
                      <a:pt x="214" y="172"/>
                    </a:lnTo>
                    <a:lnTo>
                      <a:pt x="210" y="172"/>
                    </a:lnTo>
                    <a:lnTo>
                      <a:pt x="210" y="168"/>
                    </a:lnTo>
                    <a:lnTo>
                      <a:pt x="206" y="168"/>
                    </a:lnTo>
                    <a:lnTo>
                      <a:pt x="202" y="168"/>
                    </a:lnTo>
                    <a:lnTo>
                      <a:pt x="198" y="168"/>
                    </a:lnTo>
                    <a:lnTo>
                      <a:pt x="194" y="168"/>
                    </a:lnTo>
                    <a:lnTo>
                      <a:pt x="192" y="168"/>
                    </a:lnTo>
                    <a:lnTo>
                      <a:pt x="188" y="168"/>
                    </a:lnTo>
                    <a:lnTo>
                      <a:pt x="188" y="172"/>
                    </a:lnTo>
                    <a:lnTo>
                      <a:pt x="192" y="172"/>
                    </a:lnTo>
                    <a:lnTo>
                      <a:pt x="192" y="168"/>
                    </a:lnTo>
                    <a:lnTo>
                      <a:pt x="192" y="172"/>
                    </a:lnTo>
                    <a:lnTo>
                      <a:pt x="188" y="172"/>
                    </a:lnTo>
                    <a:lnTo>
                      <a:pt x="184" y="172"/>
                    </a:lnTo>
                    <a:lnTo>
                      <a:pt x="184" y="168"/>
                    </a:lnTo>
                    <a:lnTo>
                      <a:pt x="180" y="168"/>
                    </a:lnTo>
                    <a:lnTo>
                      <a:pt x="176" y="168"/>
                    </a:lnTo>
                    <a:lnTo>
                      <a:pt x="172" y="168"/>
                    </a:lnTo>
                    <a:lnTo>
                      <a:pt x="168" y="168"/>
                    </a:lnTo>
                    <a:lnTo>
                      <a:pt x="168" y="166"/>
                    </a:lnTo>
                    <a:lnTo>
                      <a:pt x="166" y="166"/>
                    </a:lnTo>
                    <a:lnTo>
                      <a:pt x="166" y="162"/>
                    </a:lnTo>
                    <a:lnTo>
                      <a:pt x="168" y="162"/>
                    </a:lnTo>
                    <a:lnTo>
                      <a:pt x="166" y="162"/>
                    </a:lnTo>
                    <a:lnTo>
                      <a:pt x="166" y="158"/>
                    </a:lnTo>
                    <a:lnTo>
                      <a:pt x="162" y="158"/>
                    </a:lnTo>
                    <a:lnTo>
                      <a:pt x="162" y="154"/>
                    </a:lnTo>
                    <a:lnTo>
                      <a:pt x="158" y="154"/>
                    </a:lnTo>
                    <a:lnTo>
                      <a:pt x="162" y="154"/>
                    </a:lnTo>
                    <a:lnTo>
                      <a:pt x="162" y="150"/>
                    </a:lnTo>
                    <a:lnTo>
                      <a:pt x="162" y="154"/>
                    </a:lnTo>
                    <a:lnTo>
                      <a:pt x="166" y="154"/>
                    </a:lnTo>
                    <a:lnTo>
                      <a:pt x="168" y="150"/>
                    </a:lnTo>
                    <a:lnTo>
                      <a:pt x="168" y="154"/>
                    </a:lnTo>
                    <a:lnTo>
                      <a:pt x="172" y="154"/>
                    </a:lnTo>
                    <a:lnTo>
                      <a:pt x="172" y="150"/>
                    </a:lnTo>
                    <a:lnTo>
                      <a:pt x="168" y="150"/>
                    </a:lnTo>
                    <a:lnTo>
                      <a:pt x="166" y="150"/>
                    </a:lnTo>
                    <a:lnTo>
                      <a:pt x="162" y="150"/>
                    </a:lnTo>
                    <a:lnTo>
                      <a:pt x="158" y="150"/>
                    </a:lnTo>
                    <a:lnTo>
                      <a:pt x="154" y="146"/>
                    </a:lnTo>
                    <a:lnTo>
                      <a:pt x="150" y="146"/>
                    </a:lnTo>
                    <a:lnTo>
                      <a:pt x="146" y="146"/>
                    </a:lnTo>
                    <a:lnTo>
                      <a:pt x="146" y="142"/>
                    </a:lnTo>
                    <a:lnTo>
                      <a:pt x="142" y="142"/>
                    </a:lnTo>
                    <a:lnTo>
                      <a:pt x="142" y="138"/>
                    </a:lnTo>
                    <a:lnTo>
                      <a:pt x="146" y="138"/>
                    </a:lnTo>
                    <a:lnTo>
                      <a:pt x="146" y="142"/>
                    </a:lnTo>
                    <a:lnTo>
                      <a:pt x="142" y="142"/>
                    </a:lnTo>
                    <a:lnTo>
                      <a:pt x="146" y="142"/>
                    </a:lnTo>
                    <a:lnTo>
                      <a:pt x="150" y="138"/>
                    </a:lnTo>
                    <a:lnTo>
                      <a:pt x="154" y="138"/>
                    </a:lnTo>
                    <a:lnTo>
                      <a:pt x="154" y="136"/>
                    </a:lnTo>
                    <a:lnTo>
                      <a:pt x="158" y="138"/>
                    </a:lnTo>
                    <a:lnTo>
                      <a:pt x="158" y="136"/>
                    </a:lnTo>
                    <a:lnTo>
                      <a:pt x="162" y="136"/>
                    </a:lnTo>
                    <a:lnTo>
                      <a:pt x="158" y="136"/>
                    </a:lnTo>
                    <a:lnTo>
                      <a:pt x="162" y="136"/>
                    </a:lnTo>
                    <a:lnTo>
                      <a:pt x="162" y="132"/>
                    </a:lnTo>
                    <a:lnTo>
                      <a:pt x="166" y="132"/>
                    </a:lnTo>
                    <a:lnTo>
                      <a:pt x="168" y="128"/>
                    </a:lnTo>
                    <a:lnTo>
                      <a:pt x="172" y="132"/>
                    </a:lnTo>
                    <a:lnTo>
                      <a:pt x="176" y="132"/>
                    </a:lnTo>
                    <a:lnTo>
                      <a:pt x="180" y="132"/>
                    </a:lnTo>
                    <a:lnTo>
                      <a:pt x="176" y="128"/>
                    </a:lnTo>
                    <a:lnTo>
                      <a:pt x="172" y="128"/>
                    </a:lnTo>
                    <a:lnTo>
                      <a:pt x="176" y="128"/>
                    </a:lnTo>
                    <a:lnTo>
                      <a:pt x="176" y="124"/>
                    </a:lnTo>
                    <a:lnTo>
                      <a:pt x="180" y="124"/>
                    </a:lnTo>
                    <a:lnTo>
                      <a:pt x="184" y="124"/>
                    </a:lnTo>
                    <a:lnTo>
                      <a:pt x="188" y="124"/>
                    </a:lnTo>
                    <a:lnTo>
                      <a:pt x="192" y="120"/>
                    </a:lnTo>
                    <a:lnTo>
                      <a:pt x="194" y="120"/>
                    </a:lnTo>
                    <a:lnTo>
                      <a:pt x="198" y="120"/>
                    </a:lnTo>
                    <a:lnTo>
                      <a:pt x="202" y="120"/>
                    </a:lnTo>
                    <a:lnTo>
                      <a:pt x="206" y="120"/>
                    </a:lnTo>
                    <a:lnTo>
                      <a:pt x="202" y="120"/>
                    </a:lnTo>
                    <a:lnTo>
                      <a:pt x="206" y="120"/>
                    </a:lnTo>
                    <a:lnTo>
                      <a:pt x="202" y="124"/>
                    </a:lnTo>
                    <a:lnTo>
                      <a:pt x="202" y="128"/>
                    </a:lnTo>
                    <a:lnTo>
                      <a:pt x="198" y="128"/>
                    </a:lnTo>
                    <a:lnTo>
                      <a:pt x="202" y="128"/>
                    </a:lnTo>
                    <a:lnTo>
                      <a:pt x="202" y="132"/>
                    </a:lnTo>
                    <a:lnTo>
                      <a:pt x="206" y="132"/>
                    </a:lnTo>
                    <a:lnTo>
                      <a:pt x="210" y="132"/>
                    </a:lnTo>
                    <a:lnTo>
                      <a:pt x="214" y="132"/>
                    </a:lnTo>
                    <a:lnTo>
                      <a:pt x="218" y="132"/>
                    </a:lnTo>
                    <a:lnTo>
                      <a:pt x="222" y="132"/>
                    </a:lnTo>
                    <a:lnTo>
                      <a:pt x="224" y="132"/>
                    </a:lnTo>
                    <a:lnTo>
                      <a:pt x="228" y="132"/>
                    </a:lnTo>
                    <a:lnTo>
                      <a:pt x="232" y="136"/>
                    </a:lnTo>
                    <a:lnTo>
                      <a:pt x="232" y="132"/>
                    </a:lnTo>
                    <a:lnTo>
                      <a:pt x="236" y="132"/>
                    </a:lnTo>
                    <a:lnTo>
                      <a:pt x="236" y="128"/>
                    </a:lnTo>
                    <a:lnTo>
                      <a:pt x="240" y="128"/>
                    </a:lnTo>
                    <a:lnTo>
                      <a:pt x="244" y="128"/>
                    </a:lnTo>
                    <a:lnTo>
                      <a:pt x="244" y="132"/>
                    </a:lnTo>
                    <a:lnTo>
                      <a:pt x="240" y="132"/>
                    </a:lnTo>
                    <a:lnTo>
                      <a:pt x="244" y="132"/>
                    </a:lnTo>
                    <a:lnTo>
                      <a:pt x="244" y="128"/>
                    </a:lnTo>
                    <a:lnTo>
                      <a:pt x="244" y="124"/>
                    </a:lnTo>
                    <a:lnTo>
                      <a:pt x="240" y="124"/>
                    </a:lnTo>
                    <a:lnTo>
                      <a:pt x="236" y="124"/>
                    </a:lnTo>
                    <a:lnTo>
                      <a:pt x="232" y="124"/>
                    </a:lnTo>
                    <a:lnTo>
                      <a:pt x="232" y="128"/>
                    </a:lnTo>
                    <a:lnTo>
                      <a:pt x="228" y="124"/>
                    </a:lnTo>
                    <a:lnTo>
                      <a:pt x="232" y="124"/>
                    </a:lnTo>
                    <a:lnTo>
                      <a:pt x="232" y="120"/>
                    </a:lnTo>
                    <a:lnTo>
                      <a:pt x="228" y="116"/>
                    </a:lnTo>
                    <a:lnTo>
                      <a:pt x="224" y="116"/>
                    </a:lnTo>
                    <a:lnTo>
                      <a:pt x="222" y="116"/>
                    </a:lnTo>
                    <a:lnTo>
                      <a:pt x="222" y="112"/>
                    </a:lnTo>
                    <a:lnTo>
                      <a:pt x="224" y="110"/>
                    </a:lnTo>
                    <a:lnTo>
                      <a:pt x="228" y="112"/>
                    </a:lnTo>
                    <a:lnTo>
                      <a:pt x="228" y="116"/>
                    </a:lnTo>
                    <a:lnTo>
                      <a:pt x="232" y="120"/>
                    </a:lnTo>
                    <a:lnTo>
                      <a:pt x="236" y="124"/>
                    </a:lnTo>
                    <a:lnTo>
                      <a:pt x="240" y="120"/>
                    </a:lnTo>
                    <a:lnTo>
                      <a:pt x="244" y="120"/>
                    </a:lnTo>
                    <a:lnTo>
                      <a:pt x="244" y="124"/>
                    </a:lnTo>
                    <a:lnTo>
                      <a:pt x="248" y="124"/>
                    </a:lnTo>
                    <a:lnTo>
                      <a:pt x="250" y="124"/>
                    </a:lnTo>
                    <a:lnTo>
                      <a:pt x="254" y="124"/>
                    </a:lnTo>
                    <a:lnTo>
                      <a:pt x="254" y="120"/>
                    </a:lnTo>
                    <a:lnTo>
                      <a:pt x="254" y="116"/>
                    </a:lnTo>
                    <a:lnTo>
                      <a:pt x="250" y="120"/>
                    </a:lnTo>
                    <a:lnTo>
                      <a:pt x="248" y="120"/>
                    </a:lnTo>
                    <a:lnTo>
                      <a:pt x="248" y="116"/>
                    </a:lnTo>
                    <a:lnTo>
                      <a:pt x="244" y="116"/>
                    </a:lnTo>
                    <a:lnTo>
                      <a:pt x="240" y="116"/>
                    </a:lnTo>
                    <a:lnTo>
                      <a:pt x="240" y="120"/>
                    </a:lnTo>
                    <a:lnTo>
                      <a:pt x="236" y="120"/>
                    </a:lnTo>
                    <a:lnTo>
                      <a:pt x="232" y="120"/>
                    </a:lnTo>
                    <a:lnTo>
                      <a:pt x="232" y="116"/>
                    </a:lnTo>
                    <a:lnTo>
                      <a:pt x="232" y="112"/>
                    </a:lnTo>
                    <a:lnTo>
                      <a:pt x="232" y="110"/>
                    </a:lnTo>
                    <a:lnTo>
                      <a:pt x="236" y="110"/>
                    </a:lnTo>
                    <a:lnTo>
                      <a:pt x="232" y="110"/>
                    </a:lnTo>
                    <a:lnTo>
                      <a:pt x="224" y="110"/>
                    </a:lnTo>
                    <a:lnTo>
                      <a:pt x="222" y="110"/>
                    </a:lnTo>
                    <a:lnTo>
                      <a:pt x="224" y="110"/>
                    </a:lnTo>
                    <a:lnTo>
                      <a:pt x="224" y="106"/>
                    </a:lnTo>
                    <a:lnTo>
                      <a:pt x="222" y="110"/>
                    </a:lnTo>
                    <a:lnTo>
                      <a:pt x="218" y="110"/>
                    </a:lnTo>
                    <a:lnTo>
                      <a:pt x="214" y="110"/>
                    </a:lnTo>
                    <a:lnTo>
                      <a:pt x="210" y="110"/>
                    </a:lnTo>
                    <a:lnTo>
                      <a:pt x="206" y="106"/>
                    </a:lnTo>
                    <a:lnTo>
                      <a:pt x="202" y="106"/>
                    </a:lnTo>
                    <a:lnTo>
                      <a:pt x="206" y="106"/>
                    </a:lnTo>
                    <a:lnTo>
                      <a:pt x="202" y="102"/>
                    </a:lnTo>
                    <a:lnTo>
                      <a:pt x="202" y="98"/>
                    </a:lnTo>
                    <a:lnTo>
                      <a:pt x="202" y="94"/>
                    </a:lnTo>
                    <a:lnTo>
                      <a:pt x="198" y="94"/>
                    </a:lnTo>
                    <a:lnTo>
                      <a:pt x="194" y="94"/>
                    </a:lnTo>
                    <a:lnTo>
                      <a:pt x="194" y="90"/>
                    </a:lnTo>
                    <a:lnTo>
                      <a:pt x="192" y="90"/>
                    </a:lnTo>
                    <a:lnTo>
                      <a:pt x="184" y="86"/>
                    </a:lnTo>
                    <a:lnTo>
                      <a:pt x="184" y="82"/>
                    </a:lnTo>
                    <a:lnTo>
                      <a:pt x="180" y="82"/>
                    </a:lnTo>
                    <a:lnTo>
                      <a:pt x="176" y="82"/>
                    </a:lnTo>
                    <a:lnTo>
                      <a:pt x="172" y="82"/>
                    </a:lnTo>
                    <a:lnTo>
                      <a:pt x="172" y="80"/>
                    </a:lnTo>
                    <a:lnTo>
                      <a:pt x="168" y="80"/>
                    </a:lnTo>
                    <a:lnTo>
                      <a:pt x="168" y="76"/>
                    </a:lnTo>
                    <a:lnTo>
                      <a:pt x="166" y="76"/>
                    </a:lnTo>
                    <a:lnTo>
                      <a:pt x="162" y="76"/>
                    </a:lnTo>
                    <a:lnTo>
                      <a:pt x="166" y="76"/>
                    </a:lnTo>
                    <a:lnTo>
                      <a:pt x="162" y="76"/>
                    </a:lnTo>
                    <a:lnTo>
                      <a:pt x="166" y="76"/>
                    </a:lnTo>
                    <a:lnTo>
                      <a:pt x="168" y="76"/>
                    </a:lnTo>
                    <a:lnTo>
                      <a:pt x="168" y="72"/>
                    </a:lnTo>
                    <a:lnTo>
                      <a:pt x="168" y="68"/>
                    </a:lnTo>
                    <a:lnTo>
                      <a:pt x="168" y="64"/>
                    </a:lnTo>
                    <a:lnTo>
                      <a:pt x="172" y="64"/>
                    </a:lnTo>
                    <a:lnTo>
                      <a:pt x="176" y="64"/>
                    </a:lnTo>
                    <a:lnTo>
                      <a:pt x="180" y="64"/>
                    </a:lnTo>
                    <a:lnTo>
                      <a:pt x="184" y="64"/>
                    </a:lnTo>
                    <a:lnTo>
                      <a:pt x="188" y="60"/>
                    </a:lnTo>
                    <a:lnTo>
                      <a:pt x="192" y="60"/>
                    </a:lnTo>
                    <a:lnTo>
                      <a:pt x="194" y="60"/>
                    </a:lnTo>
                    <a:lnTo>
                      <a:pt x="198" y="60"/>
                    </a:lnTo>
                    <a:lnTo>
                      <a:pt x="202" y="60"/>
                    </a:lnTo>
                    <a:lnTo>
                      <a:pt x="206" y="56"/>
                    </a:lnTo>
                    <a:lnTo>
                      <a:pt x="210" y="56"/>
                    </a:lnTo>
                    <a:lnTo>
                      <a:pt x="210" y="52"/>
                    </a:lnTo>
                    <a:lnTo>
                      <a:pt x="214" y="50"/>
                    </a:lnTo>
                    <a:lnTo>
                      <a:pt x="210" y="52"/>
                    </a:lnTo>
                    <a:lnTo>
                      <a:pt x="214" y="50"/>
                    </a:lnTo>
                    <a:lnTo>
                      <a:pt x="214" y="46"/>
                    </a:lnTo>
                    <a:lnTo>
                      <a:pt x="214" y="42"/>
                    </a:lnTo>
                    <a:lnTo>
                      <a:pt x="218" y="42"/>
                    </a:lnTo>
                    <a:lnTo>
                      <a:pt x="214" y="42"/>
                    </a:lnTo>
                    <a:lnTo>
                      <a:pt x="218" y="38"/>
                    </a:lnTo>
                    <a:lnTo>
                      <a:pt x="222" y="38"/>
                    </a:lnTo>
                    <a:lnTo>
                      <a:pt x="222" y="34"/>
                    </a:lnTo>
                    <a:lnTo>
                      <a:pt x="224" y="30"/>
                    </a:lnTo>
                    <a:lnTo>
                      <a:pt x="228" y="26"/>
                    </a:lnTo>
                    <a:lnTo>
                      <a:pt x="232" y="26"/>
                    </a:lnTo>
                    <a:lnTo>
                      <a:pt x="232" y="30"/>
                    </a:lnTo>
                    <a:lnTo>
                      <a:pt x="228" y="30"/>
                    </a:lnTo>
                    <a:lnTo>
                      <a:pt x="232" y="30"/>
                    </a:lnTo>
                    <a:lnTo>
                      <a:pt x="232" y="26"/>
                    </a:lnTo>
                    <a:lnTo>
                      <a:pt x="236" y="26"/>
                    </a:lnTo>
                    <a:lnTo>
                      <a:pt x="240" y="26"/>
                    </a:lnTo>
                    <a:lnTo>
                      <a:pt x="244" y="26"/>
                    </a:lnTo>
                    <a:lnTo>
                      <a:pt x="248" y="26"/>
                    </a:lnTo>
                    <a:lnTo>
                      <a:pt x="248" y="24"/>
                    </a:lnTo>
                    <a:lnTo>
                      <a:pt x="250" y="24"/>
                    </a:lnTo>
                    <a:lnTo>
                      <a:pt x="250" y="20"/>
                    </a:lnTo>
                    <a:lnTo>
                      <a:pt x="254" y="20"/>
                    </a:lnTo>
                    <a:lnTo>
                      <a:pt x="258" y="20"/>
                    </a:lnTo>
                    <a:lnTo>
                      <a:pt x="258" y="24"/>
                    </a:lnTo>
                    <a:lnTo>
                      <a:pt x="254" y="24"/>
                    </a:lnTo>
                    <a:lnTo>
                      <a:pt x="258" y="24"/>
                    </a:lnTo>
                    <a:lnTo>
                      <a:pt x="258" y="26"/>
                    </a:lnTo>
                    <a:lnTo>
                      <a:pt x="258" y="24"/>
                    </a:lnTo>
                    <a:lnTo>
                      <a:pt x="262" y="24"/>
                    </a:lnTo>
                    <a:lnTo>
                      <a:pt x="266" y="24"/>
                    </a:lnTo>
                    <a:lnTo>
                      <a:pt x="266" y="20"/>
                    </a:lnTo>
                    <a:lnTo>
                      <a:pt x="262" y="20"/>
                    </a:lnTo>
                    <a:lnTo>
                      <a:pt x="262" y="24"/>
                    </a:lnTo>
                    <a:lnTo>
                      <a:pt x="258" y="20"/>
                    </a:lnTo>
                    <a:lnTo>
                      <a:pt x="254" y="20"/>
                    </a:lnTo>
                    <a:lnTo>
                      <a:pt x="258" y="16"/>
                    </a:lnTo>
                    <a:lnTo>
                      <a:pt x="262" y="16"/>
                    </a:lnTo>
                    <a:lnTo>
                      <a:pt x="262" y="12"/>
                    </a:lnTo>
                    <a:lnTo>
                      <a:pt x="266" y="12"/>
                    </a:lnTo>
                    <a:lnTo>
                      <a:pt x="270" y="12"/>
                    </a:lnTo>
                    <a:lnTo>
                      <a:pt x="266" y="12"/>
                    </a:lnTo>
                    <a:lnTo>
                      <a:pt x="270" y="12"/>
                    </a:lnTo>
                    <a:lnTo>
                      <a:pt x="266" y="12"/>
                    </a:lnTo>
                    <a:lnTo>
                      <a:pt x="266" y="16"/>
                    </a:lnTo>
                    <a:lnTo>
                      <a:pt x="270" y="16"/>
                    </a:lnTo>
                    <a:lnTo>
                      <a:pt x="274" y="16"/>
                    </a:lnTo>
                    <a:lnTo>
                      <a:pt x="274" y="12"/>
                    </a:lnTo>
                    <a:lnTo>
                      <a:pt x="274" y="16"/>
                    </a:lnTo>
                    <a:lnTo>
                      <a:pt x="278" y="16"/>
                    </a:lnTo>
                    <a:lnTo>
                      <a:pt x="278" y="12"/>
                    </a:lnTo>
                    <a:lnTo>
                      <a:pt x="280" y="12"/>
                    </a:lnTo>
                    <a:lnTo>
                      <a:pt x="284" y="12"/>
                    </a:lnTo>
                    <a:lnTo>
                      <a:pt x="288" y="12"/>
                    </a:lnTo>
                    <a:lnTo>
                      <a:pt x="292" y="8"/>
                    </a:lnTo>
                    <a:lnTo>
                      <a:pt x="294" y="8"/>
                    </a:lnTo>
                    <a:lnTo>
                      <a:pt x="294" y="4"/>
                    </a:lnTo>
                    <a:lnTo>
                      <a:pt x="298" y="4"/>
                    </a:lnTo>
                    <a:lnTo>
                      <a:pt x="302" y="0"/>
                    </a:lnTo>
                    <a:lnTo>
                      <a:pt x="306" y="0"/>
                    </a:lnTo>
                    <a:lnTo>
                      <a:pt x="310" y="0"/>
                    </a:lnTo>
                    <a:lnTo>
                      <a:pt x="314" y="0"/>
                    </a:lnTo>
                    <a:lnTo>
                      <a:pt x="314" y="4"/>
                    </a:lnTo>
                    <a:lnTo>
                      <a:pt x="318" y="4"/>
                    </a:lnTo>
                    <a:lnTo>
                      <a:pt x="322" y="4"/>
                    </a:lnTo>
                    <a:lnTo>
                      <a:pt x="318" y="8"/>
                    </a:lnTo>
                    <a:lnTo>
                      <a:pt x="314" y="8"/>
                    </a:lnTo>
                    <a:lnTo>
                      <a:pt x="310" y="12"/>
                    </a:lnTo>
                    <a:lnTo>
                      <a:pt x="314" y="12"/>
                    </a:lnTo>
                    <a:lnTo>
                      <a:pt x="314" y="16"/>
                    </a:lnTo>
                    <a:lnTo>
                      <a:pt x="314" y="12"/>
                    </a:lnTo>
                    <a:lnTo>
                      <a:pt x="318" y="12"/>
                    </a:lnTo>
                    <a:lnTo>
                      <a:pt x="322" y="12"/>
                    </a:lnTo>
                    <a:lnTo>
                      <a:pt x="322" y="8"/>
                    </a:lnTo>
                    <a:lnTo>
                      <a:pt x="324" y="8"/>
                    </a:lnTo>
                    <a:lnTo>
                      <a:pt x="324" y="4"/>
                    </a:lnTo>
                    <a:lnTo>
                      <a:pt x="328" y="4"/>
                    </a:lnTo>
                    <a:lnTo>
                      <a:pt x="328" y="8"/>
                    </a:lnTo>
                    <a:lnTo>
                      <a:pt x="324" y="8"/>
                    </a:lnTo>
                    <a:lnTo>
                      <a:pt x="328" y="8"/>
                    </a:lnTo>
                    <a:lnTo>
                      <a:pt x="328" y="4"/>
                    </a:lnTo>
                    <a:lnTo>
                      <a:pt x="332" y="8"/>
                    </a:lnTo>
                    <a:lnTo>
                      <a:pt x="332" y="12"/>
                    </a:lnTo>
                    <a:lnTo>
                      <a:pt x="336" y="12"/>
                    </a:lnTo>
                    <a:lnTo>
                      <a:pt x="340" y="12"/>
                    </a:lnTo>
                    <a:lnTo>
                      <a:pt x="340" y="16"/>
                    </a:lnTo>
                    <a:lnTo>
                      <a:pt x="344" y="12"/>
                    </a:lnTo>
                    <a:lnTo>
                      <a:pt x="348" y="12"/>
                    </a:lnTo>
                    <a:lnTo>
                      <a:pt x="350" y="12"/>
                    </a:lnTo>
                    <a:lnTo>
                      <a:pt x="354" y="12"/>
                    </a:lnTo>
                    <a:lnTo>
                      <a:pt x="358" y="12"/>
                    </a:lnTo>
                    <a:lnTo>
                      <a:pt x="362" y="12"/>
                    </a:lnTo>
                    <a:lnTo>
                      <a:pt x="366" y="12"/>
                    </a:lnTo>
                    <a:lnTo>
                      <a:pt x="366" y="16"/>
                    </a:lnTo>
                    <a:lnTo>
                      <a:pt x="362" y="16"/>
                    </a:lnTo>
                    <a:lnTo>
                      <a:pt x="362" y="20"/>
                    </a:lnTo>
                    <a:lnTo>
                      <a:pt x="366" y="20"/>
                    </a:lnTo>
                    <a:lnTo>
                      <a:pt x="370" y="20"/>
                    </a:lnTo>
                    <a:lnTo>
                      <a:pt x="366" y="20"/>
                    </a:lnTo>
                    <a:lnTo>
                      <a:pt x="362" y="20"/>
                    </a:lnTo>
                    <a:lnTo>
                      <a:pt x="366" y="20"/>
                    </a:lnTo>
                    <a:lnTo>
                      <a:pt x="370" y="20"/>
                    </a:lnTo>
                    <a:lnTo>
                      <a:pt x="374" y="20"/>
                    </a:lnTo>
                    <a:lnTo>
                      <a:pt x="374" y="24"/>
                    </a:lnTo>
                    <a:lnTo>
                      <a:pt x="370" y="24"/>
                    </a:lnTo>
                    <a:lnTo>
                      <a:pt x="374" y="24"/>
                    </a:lnTo>
                    <a:lnTo>
                      <a:pt x="378" y="24"/>
                    </a:lnTo>
                    <a:lnTo>
                      <a:pt x="380" y="24"/>
                    </a:lnTo>
                    <a:lnTo>
                      <a:pt x="384" y="24"/>
                    </a:lnTo>
                    <a:lnTo>
                      <a:pt x="388" y="24"/>
                    </a:lnTo>
                    <a:lnTo>
                      <a:pt x="388" y="20"/>
                    </a:lnTo>
                    <a:lnTo>
                      <a:pt x="392" y="20"/>
                    </a:lnTo>
                    <a:lnTo>
                      <a:pt x="392" y="24"/>
                    </a:lnTo>
                    <a:lnTo>
                      <a:pt x="396" y="24"/>
                    </a:lnTo>
                    <a:lnTo>
                      <a:pt x="400" y="24"/>
                    </a:lnTo>
                    <a:lnTo>
                      <a:pt x="400" y="20"/>
                    </a:lnTo>
                    <a:lnTo>
                      <a:pt x="406" y="20"/>
                    </a:lnTo>
                    <a:lnTo>
                      <a:pt x="406" y="24"/>
                    </a:lnTo>
                    <a:lnTo>
                      <a:pt x="410" y="24"/>
                    </a:lnTo>
                    <a:lnTo>
                      <a:pt x="414" y="24"/>
                    </a:lnTo>
                    <a:lnTo>
                      <a:pt x="418" y="24"/>
                    </a:lnTo>
                    <a:lnTo>
                      <a:pt x="418" y="26"/>
                    </a:lnTo>
                    <a:lnTo>
                      <a:pt x="422" y="26"/>
                    </a:lnTo>
                    <a:lnTo>
                      <a:pt x="426" y="24"/>
                    </a:lnTo>
                    <a:lnTo>
                      <a:pt x="426" y="26"/>
                    </a:lnTo>
                    <a:lnTo>
                      <a:pt x="430" y="26"/>
                    </a:lnTo>
                    <a:lnTo>
                      <a:pt x="434" y="30"/>
                    </a:lnTo>
                    <a:lnTo>
                      <a:pt x="436" y="30"/>
                    </a:lnTo>
                    <a:lnTo>
                      <a:pt x="440" y="30"/>
                    </a:lnTo>
                    <a:lnTo>
                      <a:pt x="444" y="30"/>
                    </a:lnTo>
                    <a:lnTo>
                      <a:pt x="448" y="30"/>
                    </a:lnTo>
                    <a:lnTo>
                      <a:pt x="452" y="30"/>
                    </a:lnTo>
                    <a:lnTo>
                      <a:pt x="456" y="30"/>
                    </a:lnTo>
                    <a:lnTo>
                      <a:pt x="460" y="30"/>
                    </a:lnTo>
                    <a:lnTo>
                      <a:pt x="464" y="34"/>
                    </a:lnTo>
                    <a:lnTo>
                      <a:pt x="466" y="34"/>
                    </a:lnTo>
                    <a:lnTo>
                      <a:pt x="470" y="34"/>
                    </a:lnTo>
                    <a:lnTo>
                      <a:pt x="474" y="34"/>
                    </a:lnTo>
                    <a:lnTo>
                      <a:pt x="478" y="34"/>
                    </a:lnTo>
                    <a:lnTo>
                      <a:pt x="482" y="34"/>
                    </a:lnTo>
                    <a:lnTo>
                      <a:pt x="482" y="30"/>
                    </a:lnTo>
                    <a:lnTo>
                      <a:pt x="490" y="30"/>
                    </a:lnTo>
                    <a:lnTo>
                      <a:pt x="492" y="30"/>
                    </a:lnTo>
                    <a:lnTo>
                      <a:pt x="496" y="30"/>
                    </a:lnTo>
                    <a:lnTo>
                      <a:pt x="500" y="30"/>
                    </a:lnTo>
                    <a:lnTo>
                      <a:pt x="504" y="34"/>
                    </a:lnTo>
                    <a:lnTo>
                      <a:pt x="508" y="34"/>
                    </a:lnTo>
                    <a:lnTo>
                      <a:pt x="508" y="38"/>
                    </a:lnTo>
                    <a:lnTo>
                      <a:pt x="512" y="38"/>
                    </a:lnTo>
                    <a:lnTo>
                      <a:pt x="516" y="38"/>
                    </a:lnTo>
                    <a:lnTo>
                      <a:pt x="516" y="42"/>
                    </a:lnTo>
                    <a:lnTo>
                      <a:pt x="520" y="42"/>
                    </a:lnTo>
                    <a:lnTo>
                      <a:pt x="522" y="42"/>
                    </a:lnTo>
                    <a:lnTo>
                      <a:pt x="526" y="42"/>
                    </a:lnTo>
                    <a:lnTo>
                      <a:pt x="526" y="46"/>
                    </a:lnTo>
                    <a:lnTo>
                      <a:pt x="526" y="50"/>
                    </a:lnTo>
                    <a:lnTo>
                      <a:pt x="526" y="60"/>
                    </a:lnTo>
                    <a:lnTo>
                      <a:pt x="526" y="72"/>
                    </a:lnTo>
                    <a:lnTo>
                      <a:pt x="526" y="80"/>
                    </a:lnTo>
                    <a:lnTo>
                      <a:pt x="526" y="82"/>
                    </a:lnTo>
                    <a:lnTo>
                      <a:pt x="526" y="86"/>
                    </a:lnTo>
                    <a:lnTo>
                      <a:pt x="526" y="90"/>
                    </a:lnTo>
                    <a:lnTo>
                      <a:pt x="526" y="98"/>
                    </a:lnTo>
                    <a:lnTo>
                      <a:pt x="526" y="102"/>
                    </a:lnTo>
                    <a:lnTo>
                      <a:pt x="526" y="110"/>
                    </a:lnTo>
                    <a:lnTo>
                      <a:pt x="526" y="112"/>
                    </a:lnTo>
                    <a:lnTo>
                      <a:pt x="526" y="116"/>
                    </a:lnTo>
                    <a:lnTo>
                      <a:pt x="526" y="120"/>
                    </a:lnTo>
                    <a:lnTo>
                      <a:pt x="526" y="132"/>
                    </a:lnTo>
                    <a:lnTo>
                      <a:pt x="526" y="142"/>
                    </a:lnTo>
                    <a:lnTo>
                      <a:pt x="526" y="154"/>
                    </a:lnTo>
                    <a:lnTo>
                      <a:pt x="526" y="176"/>
                    </a:lnTo>
                    <a:lnTo>
                      <a:pt x="526" y="184"/>
                    </a:lnTo>
                    <a:lnTo>
                      <a:pt x="526" y="188"/>
                    </a:lnTo>
                    <a:lnTo>
                      <a:pt x="526" y="202"/>
                    </a:lnTo>
                    <a:lnTo>
                      <a:pt x="526" y="214"/>
                    </a:lnTo>
                    <a:lnTo>
                      <a:pt x="526" y="254"/>
                    </a:lnTo>
                    <a:lnTo>
                      <a:pt x="526" y="266"/>
                    </a:lnTo>
                    <a:lnTo>
                      <a:pt x="526" y="268"/>
                    </a:lnTo>
                    <a:lnTo>
                      <a:pt x="534" y="268"/>
                    </a:lnTo>
                    <a:lnTo>
                      <a:pt x="542" y="268"/>
                    </a:lnTo>
                    <a:lnTo>
                      <a:pt x="546" y="268"/>
                    </a:lnTo>
                    <a:lnTo>
                      <a:pt x="546" y="266"/>
                    </a:lnTo>
                    <a:lnTo>
                      <a:pt x="548" y="266"/>
                    </a:lnTo>
                    <a:lnTo>
                      <a:pt x="552" y="266"/>
                    </a:lnTo>
                    <a:lnTo>
                      <a:pt x="552" y="268"/>
                    </a:lnTo>
                    <a:lnTo>
                      <a:pt x="552" y="272"/>
                    </a:lnTo>
                    <a:lnTo>
                      <a:pt x="556" y="276"/>
                    </a:lnTo>
                    <a:lnTo>
                      <a:pt x="560" y="276"/>
                    </a:lnTo>
                    <a:lnTo>
                      <a:pt x="560" y="280"/>
                    </a:lnTo>
                    <a:lnTo>
                      <a:pt x="564" y="284"/>
                    </a:lnTo>
                    <a:lnTo>
                      <a:pt x="568" y="284"/>
                    </a:lnTo>
                    <a:lnTo>
                      <a:pt x="572" y="288"/>
                    </a:lnTo>
                    <a:lnTo>
                      <a:pt x="576" y="292"/>
                    </a:lnTo>
                    <a:lnTo>
                      <a:pt x="576" y="294"/>
                    </a:lnTo>
                    <a:lnTo>
                      <a:pt x="576" y="298"/>
                    </a:lnTo>
                    <a:lnTo>
                      <a:pt x="578" y="298"/>
                    </a:lnTo>
                    <a:lnTo>
                      <a:pt x="578" y="294"/>
                    </a:lnTo>
                    <a:lnTo>
                      <a:pt x="582" y="294"/>
                    </a:lnTo>
                    <a:lnTo>
                      <a:pt x="586" y="294"/>
                    </a:lnTo>
                    <a:lnTo>
                      <a:pt x="590" y="294"/>
                    </a:lnTo>
                    <a:lnTo>
                      <a:pt x="590" y="292"/>
                    </a:lnTo>
                    <a:lnTo>
                      <a:pt x="590" y="288"/>
                    </a:lnTo>
                    <a:lnTo>
                      <a:pt x="594" y="288"/>
                    </a:lnTo>
                    <a:lnTo>
                      <a:pt x="594" y="284"/>
                    </a:lnTo>
                    <a:lnTo>
                      <a:pt x="598" y="284"/>
                    </a:lnTo>
                    <a:lnTo>
                      <a:pt x="598" y="280"/>
                    </a:lnTo>
                    <a:lnTo>
                      <a:pt x="602" y="280"/>
                    </a:lnTo>
                    <a:lnTo>
                      <a:pt x="606" y="280"/>
                    </a:lnTo>
                    <a:lnTo>
                      <a:pt x="608" y="284"/>
                    </a:lnTo>
                    <a:lnTo>
                      <a:pt x="612" y="284"/>
                    </a:lnTo>
                    <a:lnTo>
                      <a:pt x="612" y="288"/>
                    </a:lnTo>
                    <a:lnTo>
                      <a:pt x="608" y="288"/>
                    </a:lnTo>
                    <a:lnTo>
                      <a:pt x="612" y="292"/>
                    </a:lnTo>
                    <a:lnTo>
                      <a:pt x="616" y="292"/>
                    </a:lnTo>
                    <a:lnTo>
                      <a:pt x="616" y="294"/>
                    </a:lnTo>
                    <a:lnTo>
                      <a:pt x="620" y="294"/>
                    </a:lnTo>
                    <a:lnTo>
                      <a:pt x="620" y="298"/>
                    </a:lnTo>
                    <a:lnTo>
                      <a:pt x="622" y="298"/>
                    </a:lnTo>
                    <a:lnTo>
                      <a:pt x="622" y="302"/>
                    </a:lnTo>
                    <a:lnTo>
                      <a:pt x="626" y="302"/>
                    </a:lnTo>
                    <a:lnTo>
                      <a:pt x="626" y="306"/>
                    </a:lnTo>
                    <a:lnTo>
                      <a:pt x="630" y="306"/>
                    </a:lnTo>
                    <a:lnTo>
                      <a:pt x="634" y="310"/>
                    </a:lnTo>
                    <a:lnTo>
                      <a:pt x="634" y="314"/>
                    </a:lnTo>
                    <a:lnTo>
                      <a:pt x="638" y="314"/>
                    </a:lnTo>
                    <a:lnTo>
                      <a:pt x="638" y="318"/>
                    </a:lnTo>
                    <a:lnTo>
                      <a:pt x="638" y="322"/>
                    </a:lnTo>
                    <a:lnTo>
                      <a:pt x="642" y="322"/>
                    </a:lnTo>
                    <a:lnTo>
                      <a:pt x="642" y="324"/>
                    </a:lnTo>
                    <a:lnTo>
                      <a:pt x="646" y="328"/>
                    </a:lnTo>
                    <a:lnTo>
                      <a:pt x="646" y="332"/>
                    </a:lnTo>
                    <a:lnTo>
                      <a:pt x="648" y="332"/>
                    </a:lnTo>
                    <a:lnTo>
                      <a:pt x="648" y="336"/>
                    </a:lnTo>
                    <a:lnTo>
                      <a:pt x="648" y="340"/>
                    </a:lnTo>
                    <a:lnTo>
                      <a:pt x="652" y="340"/>
                    </a:lnTo>
                    <a:lnTo>
                      <a:pt x="652" y="344"/>
                    </a:lnTo>
                    <a:lnTo>
                      <a:pt x="656" y="348"/>
                    </a:lnTo>
                    <a:lnTo>
                      <a:pt x="656" y="350"/>
                    </a:lnTo>
                    <a:lnTo>
                      <a:pt x="660" y="350"/>
                    </a:lnTo>
                    <a:lnTo>
                      <a:pt x="664" y="350"/>
                    </a:lnTo>
                    <a:lnTo>
                      <a:pt x="664" y="354"/>
                    </a:lnTo>
                    <a:lnTo>
                      <a:pt x="668" y="354"/>
                    </a:lnTo>
                    <a:lnTo>
                      <a:pt x="672" y="354"/>
                    </a:lnTo>
                    <a:lnTo>
                      <a:pt x="672" y="358"/>
                    </a:lnTo>
                    <a:lnTo>
                      <a:pt x="676" y="358"/>
                    </a:lnTo>
                    <a:lnTo>
                      <a:pt x="676" y="362"/>
                    </a:lnTo>
                    <a:lnTo>
                      <a:pt x="678" y="362"/>
                    </a:lnTo>
                    <a:lnTo>
                      <a:pt x="682" y="362"/>
                    </a:lnTo>
                    <a:lnTo>
                      <a:pt x="682" y="366"/>
                    </a:lnTo>
                    <a:lnTo>
                      <a:pt x="678" y="366"/>
                    </a:lnTo>
                    <a:lnTo>
                      <a:pt x="678" y="370"/>
                    </a:lnTo>
                    <a:lnTo>
                      <a:pt x="678" y="374"/>
                    </a:lnTo>
                    <a:lnTo>
                      <a:pt x="678" y="378"/>
                    </a:lnTo>
                    <a:lnTo>
                      <a:pt x="682" y="380"/>
                    </a:lnTo>
                    <a:lnTo>
                      <a:pt x="678" y="380"/>
                    </a:lnTo>
                    <a:lnTo>
                      <a:pt x="678" y="384"/>
                    </a:lnTo>
                    <a:lnTo>
                      <a:pt x="676" y="388"/>
                    </a:lnTo>
                    <a:lnTo>
                      <a:pt x="672" y="388"/>
                    </a:lnTo>
                    <a:lnTo>
                      <a:pt x="672" y="392"/>
                    </a:lnTo>
                    <a:lnTo>
                      <a:pt x="672" y="388"/>
                    </a:lnTo>
                    <a:lnTo>
                      <a:pt x="672" y="392"/>
                    </a:lnTo>
                    <a:lnTo>
                      <a:pt x="668" y="392"/>
                    </a:lnTo>
                    <a:lnTo>
                      <a:pt x="668" y="388"/>
                    </a:lnTo>
                    <a:lnTo>
                      <a:pt x="668" y="384"/>
                    </a:lnTo>
                    <a:lnTo>
                      <a:pt x="672" y="384"/>
                    </a:lnTo>
                    <a:lnTo>
                      <a:pt x="676" y="380"/>
                    </a:lnTo>
                    <a:lnTo>
                      <a:pt x="676" y="378"/>
                    </a:lnTo>
                    <a:lnTo>
                      <a:pt x="676" y="380"/>
                    </a:lnTo>
                    <a:lnTo>
                      <a:pt x="672" y="380"/>
                    </a:lnTo>
                    <a:lnTo>
                      <a:pt x="672" y="384"/>
                    </a:lnTo>
                    <a:lnTo>
                      <a:pt x="672" y="380"/>
                    </a:lnTo>
                    <a:lnTo>
                      <a:pt x="668" y="384"/>
                    </a:lnTo>
                    <a:lnTo>
                      <a:pt x="668" y="380"/>
                    </a:lnTo>
                    <a:lnTo>
                      <a:pt x="672" y="380"/>
                    </a:lnTo>
                    <a:lnTo>
                      <a:pt x="672" y="378"/>
                    </a:lnTo>
                    <a:lnTo>
                      <a:pt x="668" y="378"/>
                    </a:lnTo>
                    <a:lnTo>
                      <a:pt x="668" y="374"/>
                    </a:lnTo>
                    <a:lnTo>
                      <a:pt x="668" y="370"/>
                    </a:lnTo>
                    <a:lnTo>
                      <a:pt x="668" y="366"/>
                    </a:lnTo>
                    <a:lnTo>
                      <a:pt x="664" y="366"/>
                    </a:lnTo>
                    <a:lnTo>
                      <a:pt x="664" y="362"/>
                    </a:lnTo>
                    <a:lnTo>
                      <a:pt x="668" y="362"/>
                    </a:lnTo>
                    <a:lnTo>
                      <a:pt x="664" y="362"/>
                    </a:lnTo>
                    <a:lnTo>
                      <a:pt x="664" y="366"/>
                    </a:lnTo>
                    <a:lnTo>
                      <a:pt x="660" y="366"/>
                    </a:lnTo>
                    <a:lnTo>
                      <a:pt x="660" y="362"/>
                    </a:lnTo>
                    <a:lnTo>
                      <a:pt x="660" y="366"/>
                    </a:lnTo>
                    <a:lnTo>
                      <a:pt x="656" y="366"/>
                    </a:lnTo>
                    <a:lnTo>
                      <a:pt x="652" y="366"/>
                    </a:lnTo>
                    <a:lnTo>
                      <a:pt x="656" y="366"/>
                    </a:lnTo>
                    <a:lnTo>
                      <a:pt x="656" y="370"/>
                    </a:lnTo>
                    <a:lnTo>
                      <a:pt x="656" y="374"/>
                    </a:lnTo>
                    <a:lnTo>
                      <a:pt x="652" y="374"/>
                    </a:lnTo>
                    <a:lnTo>
                      <a:pt x="648" y="374"/>
                    </a:lnTo>
                    <a:lnTo>
                      <a:pt x="648" y="370"/>
                    </a:lnTo>
                    <a:lnTo>
                      <a:pt x="652" y="370"/>
                    </a:lnTo>
                    <a:lnTo>
                      <a:pt x="652" y="366"/>
                    </a:lnTo>
                    <a:lnTo>
                      <a:pt x="652" y="362"/>
                    </a:lnTo>
                    <a:lnTo>
                      <a:pt x="652" y="358"/>
                    </a:lnTo>
                    <a:lnTo>
                      <a:pt x="656" y="358"/>
                    </a:lnTo>
                    <a:lnTo>
                      <a:pt x="652" y="358"/>
                    </a:lnTo>
                    <a:lnTo>
                      <a:pt x="652" y="354"/>
                    </a:lnTo>
                    <a:lnTo>
                      <a:pt x="648" y="354"/>
                    </a:lnTo>
                    <a:lnTo>
                      <a:pt x="648" y="350"/>
                    </a:lnTo>
                    <a:lnTo>
                      <a:pt x="646" y="350"/>
                    </a:lnTo>
                    <a:lnTo>
                      <a:pt x="646" y="348"/>
                    </a:lnTo>
                    <a:lnTo>
                      <a:pt x="648" y="348"/>
                    </a:lnTo>
                    <a:lnTo>
                      <a:pt x="646" y="348"/>
                    </a:lnTo>
                    <a:lnTo>
                      <a:pt x="642" y="348"/>
                    </a:lnTo>
                    <a:lnTo>
                      <a:pt x="642" y="344"/>
                    </a:lnTo>
                    <a:lnTo>
                      <a:pt x="642" y="340"/>
                    </a:lnTo>
                    <a:lnTo>
                      <a:pt x="638" y="340"/>
                    </a:lnTo>
                    <a:lnTo>
                      <a:pt x="634" y="340"/>
                    </a:lnTo>
                    <a:lnTo>
                      <a:pt x="630" y="340"/>
                    </a:lnTo>
                    <a:lnTo>
                      <a:pt x="630" y="336"/>
                    </a:lnTo>
                    <a:lnTo>
                      <a:pt x="634" y="336"/>
                    </a:lnTo>
                    <a:lnTo>
                      <a:pt x="638" y="336"/>
                    </a:lnTo>
                    <a:lnTo>
                      <a:pt x="638" y="332"/>
                    </a:lnTo>
                    <a:lnTo>
                      <a:pt x="638" y="336"/>
                    </a:lnTo>
                    <a:lnTo>
                      <a:pt x="634" y="336"/>
                    </a:lnTo>
                    <a:lnTo>
                      <a:pt x="634" y="332"/>
                    </a:lnTo>
                    <a:lnTo>
                      <a:pt x="630" y="332"/>
                    </a:lnTo>
                    <a:lnTo>
                      <a:pt x="634" y="328"/>
                    </a:lnTo>
                    <a:lnTo>
                      <a:pt x="630" y="328"/>
                    </a:lnTo>
                    <a:lnTo>
                      <a:pt x="630" y="324"/>
                    </a:lnTo>
                    <a:lnTo>
                      <a:pt x="638" y="328"/>
                    </a:lnTo>
                    <a:lnTo>
                      <a:pt x="634" y="328"/>
                    </a:lnTo>
                    <a:lnTo>
                      <a:pt x="634" y="324"/>
                    </a:lnTo>
                    <a:lnTo>
                      <a:pt x="630" y="324"/>
                    </a:lnTo>
                    <a:lnTo>
                      <a:pt x="630" y="322"/>
                    </a:lnTo>
                    <a:lnTo>
                      <a:pt x="634" y="322"/>
                    </a:lnTo>
                    <a:lnTo>
                      <a:pt x="638" y="322"/>
                    </a:lnTo>
                    <a:lnTo>
                      <a:pt x="634" y="322"/>
                    </a:lnTo>
                    <a:lnTo>
                      <a:pt x="630" y="322"/>
                    </a:lnTo>
                    <a:lnTo>
                      <a:pt x="630" y="324"/>
                    </a:lnTo>
                    <a:lnTo>
                      <a:pt x="626" y="322"/>
                    </a:lnTo>
                    <a:lnTo>
                      <a:pt x="626" y="318"/>
                    </a:lnTo>
                    <a:lnTo>
                      <a:pt x="630" y="318"/>
                    </a:lnTo>
                    <a:lnTo>
                      <a:pt x="626" y="318"/>
                    </a:lnTo>
                    <a:lnTo>
                      <a:pt x="626" y="322"/>
                    </a:lnTo>
                    <a:lnTo>
                      <a:pt x="626" y="318"/>
                    </a:lnTo>
                    <a:lnTo>
                      <a:pt x="622" y="318"/>
                    </a:lnTo>
                    <a:lnTo>
                      <a:pt x="622" y="314"/>
                    </a:lnTo>
                    <a:lnTo>
                      <a:pt x="626" y="310"/>
                    </a:lnTo>
                    <a:lnTo>
                      <a:pt x="622" y="310"/>
                    </a:lnTo>
                    <a:lnTo>
                      <a:pt x="626" y="310"/>
                    </a:lnTo>
                    <a:lnTo>
                      <a:pt x="626" y="306"/>
                    </a:lnTo>
                    <a:lnTo>
                      <a:pt x="626" y="310"/>
                    </a:lnTo>
                    <a:lnTo>
                      <a:pt x="626" y="306"/>
                    </a:lnTo>
                    <a:lnTo>
                      <a:pt x="626" y="310"/>
                    </a:lnTo>
                    <a:lnTo>
                      <a:pt x="622" y="310"/>
                    </a:lnTo>
                    <a:lnTo>
                      <a:pt x="622" y="314"/>
                    </a:lnTo>
                    <a:lnTo>
                      <a:pt x="620" y="314"/>
                    </a:lnTo>
                    <a:lnTo>
                      <a:pt x="620" y="310"/>
                    </a:lnTo>
                    <a:lnTo>
                      <a:pt x="616" y="310"/>
                    </a:lnTo>
                    <a:lnTo>
                      <a:pt x="612" y="306"/>
                    </a:lnTo>
                    <a:lnTo>
                      <a:pt x="612" y="302"/>
                    </a:lnTo>
                    <a:lnTo>
                      <a:pt x="608" y="302"/>
                    </a:lnTo>
                    <a:lnTo>
                      <a:pt x="608" y="298"/>
                    </a:lnTo>
                    <a:lnTo>
                      <a:pt x="608" y="294"/>
                    </a:lnTo>
                    <a:lnTo>
                      <a:pt x="608" y="292"/>
                    </a:lnTo>
                    <a:lnTo>
                      <a:pt x="606" y="292"/>
                    </a:lnTo>
                    <a:lnTo>
                      <a:pt x="606" y="288"/>
                    </a:lnTo>
                    <a:lnTo>
                      <a:pt x="606" y="292"/>
                    </a:lnTo>
                    <a:lnTo>
                      <a:pt x="608" y="294"/>
                    </a:lnTo>
                    <a:lnTo>
                      <a:pt x="606" y="294"/>
                    </a:lnTo>
                    <a:lnTo>
                      <a:pt x="606" y="292"/>
                    </a:lnTo>
                    <a:lnTo>
                      <a:pt x="606" y="294"/>
                    </a:lnTo>
                    <a:lnTo>
                      <a:pt x="606" y="298"/>
                    </a:lnTo>
                    <a:lnTo>
                      <a:pt x="608" y="298"/>
                    </a:lnTo>
                    <a:lnTo>
                      <a:pt x="608" y="302"/>
                    </a:lnTo>
                    <a:lnTo>
                      <a:pt x="608" y="306"/>
                    </a:lnTo>
                    <a:lnTo>
                      <a:pt x="608" y="310"/>
                    </a:lnTo>
                    <a:lnTo>
                      <a:pt x="612" y="310"/>
                    </a:lnTo>
                    <a:lnTo>
                      <a:pt x="612" y="314"/>
                    </a:lnTo>
                    <a:lnTo>
                      <a:pt x="608" y="314"/>
                    </a:lnTo>
                    <a:lnTo>
                      <a:pt x="606" y="314"/>
                    </a:lnTo>
                    <a:lnTo>
                      <a:pt x="606" y="310"/>
                    </a:lnTo>
                    <a:lnTo>
                      <a:pt x="602" y="310"/>
                    </a:lnTo>
                    <a:lnTo>
                      <a:pt x="598" y="310"/>
                    </a:lnTo>
                    <a:lnTo>
                      <a:pt x="602" y="306"/>
                    </a:lnTo>
                    <a:lnTo>
                      <a:pt x="598" y="306"/>
                    </a:lnTo>
                    <a:lnTo>
                      <a:pt x="598" y="302"/>
                    </a:lnTo>
                    <a:lnTo>
                      <a:pt x="598" y="298"/>
                    </a:lnTo>
                    <a:lnTo>
                      <a:pt x="602" y="298"/>
                    </a:lnTo>
                    <a:lnTo>
                      <a:pt x="598" y="298"/>
                    </a:lnTo>
                    <a:lnTo>
                      <a:pt x="598" y="294"/>
                    </a:lnTo>
                    <a:lnTo>
                      <a:pt x="594" y="294"/>
                    </a:lnTo>
                    <a:lnTo>
                      <a:pt x="594" y="298"/>
                    </a:lnTo>
                    <a:lnTo>
                      <a:pt x="598" y="298"/>
                    </a:lnTo>
                    <a:lnTo>
                      <a:pt x="598" y="302"/>
                    </a:lnTo>
                    <a:lnTo>
                      <a:pt x="594" y="302"/>
                    </a:lnTo>
                    <a:lnTo>
                      <a:pt x="590" y="302"/>
                    </a:lnTo>
                    <a:lnTo>
                      <a:pt x="590" y="298"/>
                    </a:lnTo>
                    <a:lnTo>
                      <a:pt x="586" y="298"/>
                    </a:lnTo>
                    <a:lnTo>
                      <a:pt x="582" y="294"/>
                    </a:lnTo>
                    <a:lnTo>
                      <a:pt x="582" y="298"/>
                    </a:lnTo>
                    <a:lnTo>
                      <a:pt x="582" y="302"/>
                    </a:lnTo>
                    <a:lnTo>
                      <a:pt x="582" y="298"/>
                    </a:lnTo>
                    <a:lnTo>
                      <a:pt x="586" y="298"/>
                    </a:lnTo>
                    <a:lnTo>
                      <a:pt x="590" y="298"/>
                    </a:lnTo>
                    <a:lnTo>
                      <a:pt x="590" y="302"/>
                    </a:lnTo>
                    <a:lnTo>
                      <a:pt x="586" y="302"/>
                    </a:lnTo>
                    <a:lnTo>
                      <a:pt x="590" y="302"/>
                    </a:lnTo>
                    <a:lnTo>
                      <a:pt x="594" y="302"/>
                    </a:lnTo>
                    <a:lnTo>
                      <a:pt x="590" y="306"/>
                    </a:lnTo>
                    <a:lnTo>
                      <a:pt x="594" y="306"/>
                    </a:lnTo>
                    <a:lnTo>
                      <a:pt x="598" y="306"/>
                    </a:lnTo>
                    <a:lnTo>
                      <a:pt x="598" y="310"/>
                    </a:lnTo>
                    <a:lnTo>
                      <a:pt x="594" y="314"/>
                    </a:lnTo>
                    <a:lnTo>
                      <a:pt x="594" y="310"/>
                    </a:lnTo>
                    <a:lnTo>
                      <a:pt x="590" y="310"/>
                    </a:lnTo>
                    <a:lnTo>
                      <a:pt x="590" y="314"/>
                    </a:lnTo>
                    <a:lnTo>
                      <a:pt x="590" y="310"/>
                    </a:lnTo>
                    <a:lnTo>
                      <a:pt x="594" y="314"/>
                    </a:lnTo>
                    <a:lnTo>
                      <a:pt x="590" y="314"/>
                    </a:lnTo>
                    <a:lnTo>
                      <a:pt x="590" y="310"/>
                    </a:lnTo>
                    <a:lnTo>
                      <a:pt x="586" y="314"/>
                    </a:lnTo>
                    <a:lnTo>
                      <a:pt x="590" y="314"/>
                    </a:lnTo>
                    <a:lnTo>
                      <a:pt x="586" y="314"/>
                    </a:lnTo>
                    <a:lnTo>
                      <a:pt x="586" y="310"/>
                    </a:lnTo>
                    <a:lnTo>
                      <a:pt x="582" y="310"/>
                    </a:lnTo>
                    <a:lnTo>
                      <a:pt x="578" y="310"/>
                    </a:lnTo>
                    <a:lnTo>
                      <a:pt x="578" y="306"/>
                    </a:lnTo>
                    <a:lnTo>
                      <a:pt x="576" y="306"/>
                    </a:lnTo>
                    <a:lnTo>
                      <a:pt x="576" y="302"/>
                    </a:lnTo>
                    <a:lnTo>
                      <a:pt x="576" y="306"/>
                    </a:lnTo>
                    <a:lnTo>
                      <a:pt x="572" y="302"/>
                    </a:lnTo>
                    <a:lnTo>
                      <a:pt x="572" y="298"/>
                    </a:lnTo>
                    <a:lnTo>
                      <a:pt x="568" y="298"/>
                    </a:lnTo>
                    <a:lnTo>
                      <a:pt x="568" y="294"/>
                    </a:lnTo>
                    <a:lnTo>
                      <a:pt x="564" y="294"/>
                    </a:lnTo>
                    <a:lnTo>
                      <a:pt x="560" y="294"/>
                    </a:lnTo>
                    <a:lnTo>
                      <a:pt x="564" y="292"/>
                    </a:lnTo>
                    <a:lnTo>
                      <a:pt x="560" y="292"/>
                    </a:lnTo>
                    <a:lnTo>
                      <a:pt x="560" y="294"/>
                    </a:lnTo>
                    <a:lnTo>
                      <a:pt x="556" y="292"/>
                    </a:lnTo>
                    <a:lnTo>
                      <a:pt x="552" y="292"/>
                    </a:lnTo>
                    <a:lnTo>
                      <a:pt x="552" y="288"/>
                    </a:lnTo>
                    <a:lnTo>
                      <a:pt x="548" y="288"/>
                    </a:lnTo>
                    <a:lnTo>
                      <a:pt x="546" y="288"/>
                    </a:lnTo>
                    <a:lnTo>
                      <a:pt x="546" y="284"/>
                    </a:lnTo>
                    <a:lnTo>
                      <a:pt x="548" y="280"/>
                    </a:lnTo>
                    <a:lnTo>
                      <a:pt x="546" y="280"/>
                    </a:lnTo>
                    <a:lnTo>
                      <a:pt x="546" y="276"/>
                    </a:lnTo>
                    <a:lnTo>
                      <a:pt x="548" y="276"/>
                    </a:lnTo>
                    <a:lnTo>
                      <a:pt x="548" y="280"/>
                    </a:lnTo>
                    <a:lnTo>
                      <a:pt x="548" y="284"/>
                    </a:lnTo>
                    <a:lnTo>
                      <a:pt x="552" y="284"/>
                    </a:lnTo>
                    <a:lnTo>
                      <a:pt x="552" y="280"/>
                    </a:lnTo>
                    <a:lnTo>
                      <a:pt x="548" y="280"/>
                    </a:lnTo>
                    <a:lnTo>
                      <a:pt x="552" y="276"/>
                    </a:lnTo>
                    <a:lnTo>
                      <a:pt x="556" y="280"/>
                    </a:lnTo>
                    <a:lnTo>
                      <a:pt x="556" y="276"/>
                    </a:lnTo>
                    <a:lnTo>
                      <a:pt x="552" y="276"/>
                    </a:lnTo>
                    <a:lnTo>
                      <a:pt x="548" y="276"/>
                    </a:lnTo>
                    <a:lnTo>
                      <a:pt x="548" y="272"/>
                    </a:lnTo>
                    <a:lnTo>
                      <a:pt x="546" y="272"/>
                    </a:lnTo>
                    <a:lnTo>
                      <a:pt x="546" y="276"/>
                    </a:lnTo>
                    <a:lnTo>
                      <a:pt x="542" y="280"/>
                    </a:lnTo>
                    <a:lnTo>
                      <a:pt x="538" y="280"/>
                    </a:lnTo>
                    <a:lnTo>
                      <a:pt x="534" y="280"/>
                    </a:lnTo>
                    <a:lnTo>
                      <a:pt x="530" y="280"/>
                    </a:lnTo>
                    <a:lnTo>
                      <a:pt x="526" y="280"/>
                    </a:lnTo>
                    <a:lnTo>
                      <a:pt x="522" y="276"/>
                    </a:lnTo>
                    <a:lnTo>
                      <a:pt x="520" y="276"/>
                    </a:lnTo>
                    <a:lnTo>
                      <a:pt x="522" y="276"/>
                    </a:lnTo>
                    <a:lnTo>
                      <a:pt x="522" y="272"/>
                    </a:lnTo>
                    <a:lnTo>
                      <a:pt x="520" y="272"/>
                    </a:lnTo>
                    <a:lnTo>
                      <a:pt x="520" y="276"/>
                    </a:lnTo>
                    <a:lnTo>
                      <a:pt x="516" y="276"/>
                    </a:lnTo>
                    <a:lnTo>
                      <a:pt x="516" y="272"/>
                    </a:lnTo>
                    <a:lnTo>
                      <a:pt x="512" y="272"/>
                    </a:lnTo>
                    <a:lnTo>
                      <a:pt x="504" y="272"/>
                    </a:lnTo>
                    <a:lnTo>
                      <a:pt x="500" y="272"/>
                    </a:lnTo>
                    <a:lnTo>
                      <a:pt x="496" y="272"/>
                    </a:lnTo>
                    <a:lnTo>
                      <a:pt x="492" y="272"/>
                    </a:lnTo>
                    <a:lnTo>
                      <a:pt x="490" y="272"/>
                    </a:lnTo>
                    <a:lnTo>
                      <a:pt x="486" y="272"/>
                    </a:lnTo>
                    <a:lnTo>
                      <a:pt x="482" y="272"/>
                    </a:lnTo>
                    <a:lnTo>
                      <a:pt x="482" y="268"/>
                    </a:lnTo>
                    <a:lnTo>
                      <a:pt x="478" y="268"/>
                    </a:lnTo>
                    <a:lnTo>
                      <a:pt x="474" y="268"/>
                    </a:lnTo>
                    <a:lnTo>
                      <a:pt x="470" y="268"/>
                    </a:lnTo>
                    <a:lnTo>
                      <a:pt x="470" y="266"/>
                    </a:lnTo>
                    <a:lnTo>
                      <a:pt x="470" y="262"/>
                    </a:lnTo>
                    <a:lnTo>
                      <a:pt x="474" y="262"/>
                    </a:lnTo>
                    <a:lnTo>
                      <a:pt x="474" y="258"/>
                    </a:lnTo>
                    <a:lnTo>
                      <a:pt x="470" y="262"/>
                    </a:lnTo>
                    <a:lnTo>
                      <a:pt x="466" y="266"/>
                    </a:lnTo>
                    <a:lnTo>
                      <a:pt x="464" y="266"/>
                    </a:lnTo>
                    <a:lnTo>
                      <a:pt x="460" y="266"/>
                    </a:lnTo>
                    <a:lnTo>
                      <a:pt x="456" y="262"/>
                    </a:lnTo>
                    <a:lnTo>
                      <a:pt x="460" y="262"/>
                    </a:lnTo>
                    <a:lnTo>
                      <a:pt x="460" y="258"/>
                    </a:lnTo>
                    <a:lnTo>
                      <a:pt x="460" y="262"/>
                    </a:lnTo>
                    <a:lnTo>
                      <a:pt x="456" y="262"/>
                    </a:lnTo>
                    <a:lnTo>
                      <a:pt x="456" y="258"/>
                    </a:lnTo>
                    <a:lnTo>
                      <a:pt x="456" y="262"/>
                    </a:lnTo>
                    <a:lnTo>
                      <a:pt x="452" y="262"/>
                    </a:lnTo>
                    <a:lnTo>
                      <a:pt x="452" y="258"/>
                    </a:lnTo>
                    <a:lnTo>
                      <a:pt x="456" y="258"/>
                    </a:lnTo>
                    <a:lnTo>
                      <a:pt x="452" y="258"/>
                    </a:lnTo>
                    <a:lnTo>
                      <a:pt x="448" y="258"/>
                    </a:lnTo>
                    <a:lnTo>
                      <a:pt x="444" y="258"/>
                    </a:lnTo>
                    <a:lnTo>
                      <a:pt x="448" y="258"/>
                    </a:lnTo>
                    <a:lnTo>
                      <a:pt x="452" y="254"/>
                    </a:lnTo>
                    <a:lnTo>
                      <a:pt x="448" y="254"/>
                    </a:lnTo>
                    <a:lnTo>
                      <a:pt x="444" y="254"/>
                    </a:lnTo>
                    <a:lnTo>
                      <a:pt x="448" y="250"/>
                    </a:lnTo>
                    <a:lnTo>
                      <a:pt x="452" y="250"/>
                    </a:lnTo>
                    <a:lnTo>
                      <a:pt x="452" y="246"/>
                    </a:lnTo>
                    <a:lnTo>
                      <a:pt x="448" y="246"/>
                    </a:lnTo>
                    <a:lnTo>
                      <a:pt x="448" y="250"/>
                    </a:lnTo>
                    <a:lnTo>
                      <a:pt x="444" y="250"/>
                    </a:lnTo>
                    <a:lnTo>
                      <a:pt x="440" y="254"/>
                    </a:lnTo>
                    <a:lnTo>
                      <a:pt x="440" y="250"/>
                    </a:lnTo>
                    <a:lnTo>
                      <a:pt x="436" y="250"/>
                    </a:lnTo>
                    <a:lnTo>
                      <a:pt x="436" y="254"/>
                    </a:lnTo>
                    <a:lnTo>
                      <a:pt x="434" y="254"/>
                    </a:lnTo>
                    <a:lnTo>
                      <a:pt x="434" y="250"/>
                    </a:lnTo>
                    <a:lnTo>
                      <a:pt x="434" y="246"/>
                    </a:lnTo>
                    <a:lnTo>
                      <a:pt x="434" y="254"/>
                    </a:lnTo>
                    <a:lnTo>
                      <a:pt x="430" y="254"/>
                    </a:lnTo>
                    <a:lnTo>
                      <a:pt x="426" y="254"/>
                    </a:lnTo>
                    <a:lnTo>
                      <a:pt x="430" y="250"/>
                    </a:lnTo>
                    <a:lnTo>
                      <a:pt x="430" y="246"/>
                    </a:lnTo>
                    <a:lnTo>
                      <a:pt x="430" y="250"/>
                    </a:lnTo>
                    <a:lnTo>
                      <a:pt x="426" y="250"/>
                    </a:lnTo>
                    <a:lnTo>
                      <a:pt x="422" y="250"/>
                    </a:lnTo>
                    <a:lnTo>
                      <a:pt x="426" y="250"/>
                    </a:lnTo>
                    <a:lnTo>
                      <a:pt x="422" y="254"/>
                    </a:lnTo>
                    <a:lnTo>
                      <a:pt x="418" y="254"/>
                    </a:lnTo>
                    <a:lnTo>
                      <a:pt x="418" y="258"/>
                    </a:lnTo>
                    <a:lnTo>
                      <a:pt x="418" y="254"/>
                    </a:lnTo>
                    <a:lnTo>
                      <a:pt x="422" y="258"/>
                    </a:lnTo>
                    <a:lnTo>
                      <a:pt x="418" y="258"/>
                    </a:lnTo>
                    <a:lnTo>
                      <a:pt x="422" y="258"/>
                    </a:lnTo>
                    <a:lnTo>
                      <a:pt x="426" y="262"/>
                    </a:lnTo>
                    <a:lnTo>
                      <a:pt x="422" y="262"/>
                    </a:lnTo>
                    <a:lnTo>
                      <a:pt x="418" y="262"/>
                    </a:lnTo>
                    <a:lnTo>
                      <a:pt x="418" y="266"/>
                    </a:lnTo>
                    <a:lnTo>
                      <a:pt x="418" y="266"/>
                    </a:lnTo>
                    <a:lnTo>
                      <a:pt x="418" y="266"/>
                    </a:lnTo>
                    <a:close/>
                    <a:moveTo>
                      <a:pt x="434" y="266"/>
                    </a:moveTo>
                    <a:lnTo>
                      <a:pt x="430" y="266"/>
                    </a:lnTo>
                    <a:lnTo>
                      <a:pt x="434" y="266"/>
                    </a:lnTo>
                    <a:lnTo>
                      <a:pt x="430" y="268"/>
                    </a:lnTo>
                    <a:lnTo>
                      <a:pt x="430" y="266"/>
                    </a:lnTo>
                    <a:lnTo>
                      <a:pt x="434" y="262"/>
                    </a:lnTo>
                    <a:lnTo>
                      <a:pt x="434" y="266"/>
                    </a:lnTo>
                    <a:lnTo>
                      <a:pt x="434" y="266"/>
                    </a:lnTo>
                    <a:lnTo>
                      <a:pt x="434" y="266"/>
                    </a:lnTo>
                    <a:close/>
                    <a:moveTo>
                      <a:pt x="224" y="384"/>
                    </a:moveTo>
                    <a:lnTo>
                      <a:pt x="224" y="388"/>
                    </a:lnTo>
                    <a:lnTo>
                      <a:pt x="224" y="384"/>
                    </a:lnTo>
                    <a:lnTo>
                      <a:pt x="224" y="384"/>
                    </a:lnTo>
                    <a:lnTo>
                      <a:pt x="224" y="384"/>
                    </a:lnTo>
                    <a:close/>
                    <a:moveTo>
                      <a:pt x="1440" y="706"/>
                    </a:moveTo>
                    <a:lnTo>
                      <a:pt x="1440" y="708"/>
                    </a:lnTo>
                    <a:lnTo>
                      <a:pt x="1440" y="706"/>
                    </a:lnTo>
                    <a:lnTo>
                      <a:pt x="1436" y="706"/>
                    </a:lnTo>
                    <a:lnTo>
                      <a:pt x="1440" y="708"/>
                    </a:lnTo>
                    <a:lnTo>
                      <a:pt x="1440" y="712"/>
                    </a:lnTo>
                    <a:lnTo>
                      <a:pt x="1440" y="716"/>
                    </a:lnTo>
                    <a:lnTo>
                      <a:pt x="1440" y="720"/>
                    </a:lnTo>
                    <a:lnTo>
                      <a:pt x="1440" y="724"/>
                    </a:lnTo>
                    <a:lnTo>
                      <a:pt x="1436" y="724"/>
                    </a:lnTo>
                    <a:lnTo>
                      <a:pt x="1436" y="720"/>
                    </a:lnTo>
                    <a:lnTo>
                      <a:pt x="1436" y="716"/>
                    </a:lnTo>
                    <a:lnTo>
                      <a:pt x="1436" y="720"/>
                    </a:lnTo>
                    <a:lnTo>
                      <a:pt x="1436" y="724"/>
                    </a:lnTo>
                    <a:lnTo>
                      <a:pt x="1440" y="724"/>
                    </a:lnTo>
                    <a:lnTo>
                      <a:pt x="1440" y="728"/>
                    </a:lnTo>
                    <a:lnTo>
                      <a:pt x="1440" y="732"/>
                    </a:lnTo>
                    <a:lnTo>
                      <a:pt x="1440" y="728"/>
                    </a:lnTo>
                    <a:lnTo>
                      <a:pt x="1436" y="728"/>
                    </a:lnTo>
                    <a:lnTo>
                      <a:pt x="1432" y="724"/>
                    </a:lnTo>
                    <a:lnTo>
                      <a:pt x="1428" y="724"/>
                    </a:lnTo>
                    <a:lnTo>
                      <a:pt x="1428" y="720"/>
                    </a:lnTo>
                    <a:lnTo>
                      <a:pt x="1428" y="716"/>
                    </a:lnTo>
                    <a:lnTo>
                      <a:pt x="1432" y="716"/>
                    </a:lnTo>
                    <a:lnTo>
                      <a:pt x="1432" y="712"/>
                    </a:lnTo>
                    <a:lnTo>
                      <a:pt x="1432" y="716"/>
                    </a:lnTo>
                    <a:lnTo>
                      <a:pt x="1428" y="716"/>
                    </a:lnTo>
                    <a:lnTo>
                      <a:pt x="1428" y="720"/>
                    </a:lnTo>
                    <a:lnTo>
                      <a:pt x="1428" y="724"/>
                    </a:lnTo>
                    <a:lnTo>
                      <a:pt x="1432" y="724"/>
                    </a:lnTo>
                    <a:lnTo>
                      <a:pt x="1432" y="728"/>
                    </a:lnTo>
                    <a:lnTo>
                      <a:pt x="1436" y="728"/>
                    </a:lnTo>
                    <a:lnTo>
                      <a:pt x="1440" y="732"/>
                    </a:lnTo>
                    <a:lnTo>
                      <a:pt x="1442" y="732"/>
                    </a:lnTo>
                    <a:lnTo>
                      <a:pt x="1442" y="734"/>
                    </a:lnTo>
                    <a:lnTo>
                      <a:pt x="1440" y="738"/>
                    </a:lnTo>
                    <a:lnTo>
                      <a:pt x="1440" y="734"/>
                    </a:lnTo>
                    <a:lnTo>
                      <a:pt x="1436" y="734"/>
                    </a:lnTo>
                    <a:lnTo>
                      <a:pt x="1432" y="732"/>
                    </a:lnTo>
                    <a:lnTo>
                      <a:pt x="1432" y="728"/>
                    </a:lnTo>
                    <a:lnTo>
                      <a:pt x="1428" y="728"/>
                    </a:lnTo>
                    <a:lnTo>
                      <a:pt x="1432" y="728"/>
                    </a:lnTo>
                    <a:lnTo>
                      <a:pt x="1432" y="732"/>
                    </a:lnTo>
                    <a:lnTo>
                      <a:pt x="1436" y="734"/>
                    </a:lnTo>
                    <a:lnTo>
                      <a:pt x="1440" y="738"/>
                    </a:lnTo>
                    <a:lnTo>
                      <a:pt x="1442" y="738"/>
                    </a:lnTo>
                    <a:lnTo>
                      <a:pt x="1442" y="742"/>
                    </a:lnTo>
                    <a:lnTo>
                      <a:pt x="1440" y="742"/>
                    </a:lnTo>
                    <a:lnTo>
                      <a:pt x="1440" y="746"/>
                    </a:lnTo>
                    <a:lnTo>
                      <a:pt x="1440" y="742"/>
                    </a:lnTo>
                    <a:lnTo>
                      <a:pt x="1436" y="742"/>
                    </a:lnTo>
                    <a:lnTo>
                      <a:pt x="1440" y="742"/>
                    </a:lnTo>
                    <a:lnTo>
                      <a:pt x="1440" y="746"/>
                    </a:lnTo>
                    <a:lnTo>
                      <a:pt x="1442" y="746"/>
                    </a:lnTo>
                    <a:lnTo>
                      <a:pt x="1440" y="750"/>
                    </a:lnTo>
                    <a:lnTo>
                      <a:pt x="1436" y="746"/>
                    </a:lnTo>
                    <a:lnTo>
                      <a:pt x="1432" y="746"/>
                    </a:lnTo>
                    <a:lnTo>
                      <a:pt x="1432" y="742"/>
                    </a:lnTo>
                    <a:lnTo>
                      <a:pt x="1428" y="742"/>
                    </a:lnTo>
                    <a:lnTo>
                      <a:pt x="1432" y="742"/>
                    </a:lnTo>
                    <a:lnTo>
                      <a:pt x="1432" y="746"/>
                    </a:lnTo>
                    <a:lnTo>
                      <a:pt x="1436" y="746"/>
                    </a:lnTo>
                    <a:lnTo>
                      <a:pt x="1436" y="750"/>
                    </a:lnTo>
                    <a:lnTo>
                      <a:pt x="1440" y="750"/>
                    </a:lnTo>
                    <a:lnTo>
                      <a:pt x="1440" y="754"/>
                    </a:lnTo>
                    <a:lnTo>
                      <a:pt x="1440" y="750"/>
                    </a:lnTo>
                    <a:lnTo>
                      <a:pt x="1442" y="750"/>
                    </a:lnTo>
                    <a:lnTo>
                      <a:pt x="1446" y="750"/>
                    </a:lnTo>
                    <a:lnTo>
                      <a:pt x="1446" y="754"/>
                    </a:lnTo>
                    <a:lnTo>
                      <a:pt x="1446" y="758"/>
                    </a:lnTo>
                    <a:lnTo>
                      <a:pt x="1446" y="762"/>
                    </a:lnTo>
                    <a:lnTo>
                      <a:pt x="1446" y="764"/>
                    </a:lnTo>
                    <a:lnTo>
                      <a:pt x="1450" y="764"/>
                    </a:lnTo>
                    <a:lnTo>
                      <a:pt x="1450" y="768"/>
                    </a:lnTo>
                    <a:lnTo>
                      <a:pt x="1450" y="772"/>
                    </a:lnTo>
                    <a:lnTo>
                      <a:pt x="1450" y="768"/>
                    </a:lnTo>
                    <a:lnTo>
                      <a:pt x="1450" y="764"/>
                    </a:lnTo>
                    <a:lnTo>
                      <a:pt x="1446" y="764"/>
                    </a:lnTo>
                    <a:lnTo>
                      <a:pt x="1446" y="762"/>
                    </a:lnTo>
                    <a:lnTo>
                      <a:pt x="1446" y="758"/>
                    </a:lnTo>
                    <a:lnTo>
                      <a:pt x="1446" y="754"/>
                    </a:lnTo>
                    <a:lnTo>
                      <a:pt x="1446" y="758"/>
                    </a:lnTo>
                    <a:lnTo>
                      <a:pt x="1442" y="758"/>
                    </a:lnTo>
                    <a:lnTo>
                      <a:pt x="1446" y="762"/>
                    </a:lnTo>
                    <a:lnTo>
                      <a:pt x="1446" y="764"/>
                    </a:lnTo>
                    <a:lnTo>
                      <a:pt x="1446" y="768"/>
                    </a:lnTo>
                    <a:lnTo>
                      <a:pt x="1446" y="764"/>
                    </a:lnTo>
                    <a:lnTo>
                      <a:pt x="1446" y="762"/>
                    </a:lnTo>
                    <a:lnTo>
                      <a:pt x="1446" y="764"/>
                    </a:lnTo>
                    <a:lnTo>
                      <a:pt x="1442" y="764"/>
                    </a:lnTo>
                    <a:lnTo>
                      <a:pt x="1442" y="762"/>
                    </a:lnTo>
                    <a:lnTo>
                      <a:pt x="1442" y="764"/>
                    </a:lnTo>
                    <a:lnTo>
                      <a:pt x="1440" y="764"/>
                    </a:lnTo>
                    <a:lnTo>
                      <a:pt x="1440" y="768"/>
                    </a:lnTo>
                    <a:lnTo>
                      <a:pt x="1436" y="768"/>
                    </a:lnTo>
                    <a:lnTo>
                      <a:pt x="1436" y="764"/>
                    </a:lnTo>
                    <a:lnTo>
                      <a:pt x="1436" y="768"/>
                    </a:lnTo>
                    <a:lnTo>
                      <a:pt x="1440" y="768"/>
                    </a:lnTo>
                    <a:lnTo>
                      <a:pt x="1442" y="768"/>
                    </a:lnTo>
                    <a:lnTo>
                      <a:pt x="1440" y="768"/>
                    </a:lnTo>
                    <a:lnTo>
                      <a:pt x="1442" y="768"/>
                    </a:lnTo>
                    <a:lnTo>
                      <a:pt x="1446" y="768"/>
                    </a:lnTo>
                    <a:lnTo>
                      <a:pt x="1442" y="772"/>
                    </a:lnTo>
                    <a:lnTo>
                      <a:pt x="1442" y="776"/>
                    </a:lnTo>
                    <a:lnTo>
                      <a:pt x="1442" y="772"/>
                    </a:lnTo>
                    <a:lnTo>
                      <a:pt x="1442" y="776"/>
                    </a:lnTo>
                    <a:lnTo>
                      <a:pt x="1446" y="772"/>
                    </a:lnTo>
                    <a:lnTo>
                      <a:pt x="1446" y="768"/>
                    </a:lnTo>
                    <a:lnTo>
                      <a:pt x="1450" y="772"/>
                    </a:lnTo>
                    <a:lnTo>
                      <a:pt x="1450" y="776"/>
                    </a:lnTo>
                    <a:lnTo>
                      <a:pt x="1446" y="776"/>
                    </a:lnTo>
                    <a:lnTo>
                      <a:pt x="1446" y="780"/>
                    </a:lnTo>
                    <a:lnTo>
                      <a:pt x="1442" y="780"/>
                    </a:lnTo>
                    <a:lnTo>
                      <a:pt x="1440" y="780"/>
                    </a:lnTo>
                    <a:lnTo>
                      <a:pt x="1436" y="780"/>
                    </a:lnTo>
                    <a:lnTo>
                      <a:pt x="1436" y="776"/>
                    </a:lnTo>
                    <a:lnTo>
                      <a:pt x="1440" y="776"/>
                    </a:lnTo>
                    <a:lnTo>
                      <a:pt x="1436" y="776"/>
                    </a:lnTo>
                    <a:lnTo>
                      <a:pt x="1436" y="780"/>
                    </a:lnTo>
                    <a:lnTo>
                      <a:pt x="1432" y="780"/>
                    </a:lnTo>
                    <a:lnTo>
                      <a:pt x="1432" y="776"/>
                    </a:lnTo>
                    <a:lnTo>
                      <a:pt x="1432" y="780"/>
                    </a:lnTo>
                    <a:lnTo>
                      <a:pt x="1440" y="780"/>
                    </a:lnTo>
                    <a:lnTo>
                      <a:pt x="1440" y="784"/>
                    </a:lnTo>
                    <a:lnTo>
                      <a:pt x="1436" y="784"/>
                    </a:lnTo>
                    <a:lnTo>
                      <a:pt x="1436" y="788"/>
                    </a:lnTo>
                    <a:lnTo>
                      <a:pt x="1432" y="788"/>
                    </a:lnTo>
                    <a:lnTo>
                      <a:pt x="1432" y="784"/>
                    </a:lnTo>
                    <a:lnTo>
                      <a:pt x="1432" y="788"/>
                    </a:lnTo>
                    <a:lnTo>
                      <a:pt x="1436" y="788"/>
                    </a:lnTo>
                    <a:lnTo>
                      <a:pt x="1440" y="788"/>
                    </a:lnTo>
                    <a:lnTo>
                      <a:pt x="1442" y="788"/>
                    </a:lnTo>
                    <a:lnTo>
                      <a:pt x="1440" y="788"/>
                    </a:lnTo>
                    <a:lnTo>
                      <a:pt x="1440" y="790"/>
                    </a:lnTo>
                    <a:lnTo>
                      <a:pt x="1436" y="790"/>
                    </a:lnTo>
                    <a:lnTo>
                      <a:pt x="1428" y="794"/>
                    </a:lnTo>
                    <a:lnTo>
                      <a:pt x="1424" y="794"/>
                    </a:lnTo>
                    <a:lnTo>
                      <a:pt x="1428" y="794"/>
                    </a:lnTo>
                    <a:lnTo>
                      <a:pt x="1424" y="790"/>
                    </a:lnTo>
                    <a:lnTo>
                      <a:pt x="1424" y="794"/>
                    </a:lnTo>
                    <a:lnTo>
                      <a:pt x="1424" y="798"/>
                    </a:lnTo>
                    <a:lnTo>
                      <a:pt x="1420" y="798"/>
                    </a:lnTo>
                    <a:lnTo>
                      <a:pt x="1420" y="802"/>
                    </a:lnTo>
                    <a:lnTo>
                      <a:pt x="1416" y="802"/>
                    </a:lnTo>
                    <a:lnTo>
                      <a:pt x="1416" y="806"/>
                    </a:lnTo>
                    <a:lnTo>
                      <a:pt x="1416" y="802"/>
                    </a:lnTo>
                    <a:lnTo>
                      <a:pt x="1416" y="806"/>
                    </a:lnTo>
                    <a:lnTo>
                      <a:pt x="1416" y="810"/>
                    </a:lnTo>
                    <a:lnTo>
                      <a:pt x="1416" y="806"/>
                    </a:lnTo>
                    <a:lnTo>
                      <a:pt x="1414" y="806"/>
                    </a:lnTo>
                    <a:lnTo>
                      <a:pt x="1410" y="810"/>
                    </a:lnTo>
                    <a:lnTo>
                      <a:pt x="1406" y="810"/>
                    </a:lnTo>
                    <a:lnTo>
                      <a:pt x="1406" y="814"/>
                    </a:lnTo>
                    <a:lnTo>
                      <a:pt x="1402" y="814"/>
                    </a:lnTo>
                    <a:lnTo>
                      <a:pt x="1402" y="818"/>
                    </a:lnTo>
                    <a:lnTo>
                      <a:pt x="1398" y="820"/>
                    </a:lnTo>
                    <a:lnTo>
                      <a:pt x="1398" y="818"/>
                    </a:lnTo>
                    <a:lnTo>
                      <a:pt x="1398" y="820"/>
                    </a:lnTo>
                    <a:lnTo>
                      <a:pt x="1398" y="824"/>
                    </a:lnTo>
                    <a:lnTo>
                      <a:pt x="1394" y="824"/>
                    </a:lnTo>
                    <a:lnTo>
                      <a:pt x="1390" y="828"/>
                    </a:lnTo>
                    <a:lnTo>
                      <a:pt x="1390" y="832"/>
                    </a:lnTo>
                    <a:lnTo>
                      <a:pt x="1386" y="832"/>
                    </a:lnTo>
                    <a:lnTo>
                      <a:pt x="1384" y="836"/>
                    </a:lnTo>
                    <a:lnTo>
                      <a:pt x="1380" y="832"/>
                    </a:lnTo>
                    <a:lnTo>
                      <a:pt x="1380" y="836"/>
                    </a:lnTo>
                    <a:lnTo>
                      <a:pt x="1384" y="836"/>
                    </a:lnTo>
                    <a:lnTo>
                      <a:pt x="1380" y="840"/>
                    </a:lnTo>
                    <a:lnTo>
                      <a:pt x="1380" y="836"/>
                    </a:lnTo>
                    <a:lnTo>
                      <a:pt x="1376" y="836"/>
                    </a:lnTo>
                    <a:lnTo>
                      <a:pt x="1376" y="832"/>
                    </a:lnTo>
                    <a:lnTo>
                      <a:pt x="1376" y="836"/>
                    </a:lnTo>
                    <a:lnTo>
                      <a:pt x="1380" y="840"/>
                    </a:lnTo>
                    <a:lnTo>
                      <a:pt x="1376" y="840"/>
                    </a:lnTo>
                    <a:lnTo>
                      <a:pt x="1376" y="844"/>
                    </a:lnTo>
                    <a:lnTo>
                      <a:pt x="1376" y="848"/>
                    </a:lnTo>
                    <a:lnTo>
                      <a:pt x="1372" y="848"/>
                    </a:lnTo>
                    <a:lnTo>
                      <a:pt x="1372" y="850"/>
                    </a:lnTo>
                    <a:lnTo>
                      <a:pt x="1368" y="850"/>
                    </a:lnTo>
                    <a:lnTo>
                      <a:pt x="1372" y="854"/>
                    </a:lnTo>
                    <a:lnTo>
                      <a:pt x="1372" y="850"/>
                    </a:lnTo>
                    <a:lnTo>
                      <a:pt x="1372" y="854"/>
                    </a:lnTo>
                    <a:lnTo>
                      <a:pt x="1372" y="858"/>
                    </a:lnTo>
                    <a:lnTo>
                      <a:pt x="1368" y="858"/>
                    </a:lnTo>
                    <a:lnTo>
                      <a:pt x="1368" y="862"/>
                    </a:lnTo>
                    <a:lnTo>
                      <a:pt x="1368" y="858"/>
                    </a:lnTo>
                    <a:lnTo>
                      <a:pt x="1368" y="862"/>
                    </a:lnTo>
                    <a:lnTo>
                      <a:pt x="1368" y="866"/>
                    </a:lnTo>
                    <a:lnTo>
                      <a:pt x="1368" y="870"/>
                    </a:lnTo>
                    <a:lnTo>
                      <a:pt x="1368" y="874"/>
                    </a:lnTo>
                    <a:lnTo>
                      <a:pt x="1368" y="876"/>
                    </a:lnTo>
                    <a:lnTo>
                      <a:pt x="1368" y="880"/>
                    </a:lnTo>
                    <a:lnTo>
                      <a:pt x="1372" y="880"/>
                    </a:lnTo>
                    <a:lnTo>
                      <a:pt x="1372" y="884"/>
                    </a:lnTo>
                    <a:lnTo>
                      <a:pt x="1372" y="888"/>
                    </a:lnTo>
                    <a:lnTo>
                      <a:pt x="1376" y="896"/>
                    </a:lnTo>
                    <a:lnTo>
                      <a:pt x="1376" y="900"/>
                    </a:lnTo>
                    <a:lnTo>
                      <a:pt x="1380" y="904"/>
                    </a:lnTo>
                    <a:lnTo>
                      <a:pt x="1380" y="906"/>
                    </a:lnTo>
                    <a:lnTo>
                      <a:pt x="1380" y="910"/>
                    </a:lnTo>
                    <a:lnTo>
                      <a:pt x="1380" y="914"/>
                    </a:lnTo>
                    <a:lnTo>
                      <a:pt x="1384" y="918"/>
                    </a:lnTo>
                    <a:lnTo>
                      <a:pt x="1380" y="918"/>
                    </a:lnTo>
                    <a:lnTo>
                      <a:pt x="1380" y="914"/>
                    </a:lnTo>
                    <a:lnTo>
                      <a:pt x="1380" y="910"/>
                    </a:lnTo>
                    <a:lnTo>
                      <a:pt x="1380" y="906"/>
                    </a:lnTo>
                    <a:lnTo>
                      <a:pt x="1376" y="906"/>
                    </a:lnTo>
                    <a:lnTo>
                      <a:pt x="1376" y="904"/>
                    </a:lnTo>
                    <a:lnTo>
                      <a:pt x="1380" y="904"/>
                    </a:lnTo>
                    <a:lnTo>
                      <a:pt x="1376" y="904"/>
                    </a:lnTo>
                    <a:lnTo>
                      <a:pt x="1380" y="910"/>
                    </a:lnTo>
                    <a:lnTo>
                      <a:pt x="1380" y="914"/>
                    </a:lnTo>
                    <a:lnTo>
                      <a:pt x="1384" y="918"/>
                    </a:lnTo>
                    <a:lnTo>
                      <a:pt x="1384" y="922"/>
                    </a:lnTo>
                    <a:lnTo>
                      <a:pt x="1384" y="926"/>
                    </a:lnTo>
                    <a:lnTo>
                      <a:pt x="1386" y="932"/>
                    </a:lnTo>
                    <a:lnTo>
                      <a:pt x="1386" y="936"/>
                    </a:lnTo>
                    <a:lnTo>
                      <a:pt x="1386" y="940"/>
                    </a:lnTo>
                    <a:lnTo>
                      <a:pt x="1386" y="944"/>
                    </a:lnTo>
                    <a:lnTo>
                      <a:pt x="1386" y="948"/>
                    </a:lnTo>
                    <a:lnTo>
                      <a:pt x="1386" y="956"/>
                    </a:lnTo>
                    <a:lnTo>
                      <a:pt x="1386" y="960"/>
                    </a:lnTo>
                    <a:lnTo>
                      <a:pt x="1384" y="960"/>
                    </a:lnTo>
                    <a:lnTo>
                      <a:pt x="1384" y="962"/>
                    </a:lnTo>
                    <a:lnTo>
                      <a:pt x="1384" y="966"/>
                    </a:lnTo>
                    <a:lnTo>
                      <a:pt x="1380" y="966"/>
                    </a:lnTo>
                    <a:lnTo>
                      <a:pt x="1376" y="966"/>
                    </a:lnTo>
                    <a:lnTo>
                      <a:pt x="1372" y="970"/>
                    </a:lnTo>
                    <a:lnTo>
                      <a:pt x="1372" y="966"/>
                    </a:lnTo>
                    <a:lnTo>
                      <a:pt x="1376" y="966"/>
                    </a:lnTo>
                    <a:lnTo>
                      <a:pt x="1372" y="966"/>
                    </a:lnTo>
                    <a:lnTo>
                      <a:pt x="1372" y="962"/>
                    </a:lnTo>
                    <a:lnTo>
                      <a:pt x="1368" y="956"/>
                    </a:lnTo>
                    <a:lnTo>
                      <a:pt x="1364" y="956"/>
                    </a:lnTo>
                    <a:lnTo>
                      <a:pt x="1364" y="952"/>
                    </a:lnTo>
                    <a:lnTo>
                      <a:pt x="1360" y="948"/>
                    </a:lnTo>
                    <a:lnTo>
                      <a:pt x="1360" y="944"/>
                    </a:lnTo>
                    <a:lnTo>
                      <a:pt x="1364" y="940"/>
                    </a:lnTo>
                    <a:lnTo>
                      <a:pt x="1360" y="940"/>
                    </a:lnTo>
                    <a:lnTo>
                      <a:pt x="1360" y="944"/>
                    </a:lnTo>
                    <a:lnTo>
                      <a:pt x="1360" y="940"/>
                    </a:lnTo>
                    <a:lnTo>
                      <a:pt x="1360" y="936"/>
                    </a:lnTo>
                    <a:lnTo>
                      <a:pt x="1358" y="936"/>
                    </a:lnTo>
                    <a:lnTo>
                      <a:pt x="1358" y="940"/>
                    </a:lnTo>
                    <a:lnTo>
                      <a:pt x="1358" y="936"/>
                    </a:lnTo>
                    <a:lnTo>
                      <a:pt x="1354" y="936"/>
                    </a:lnTo>
                    <a:lnTo>
                      <a:pt x="1354" y="932"/>
                    </a:lnTo>
                    <a:lnTo>
                      <a:pt x="1354" y="930"/>
                    </a:lnTo>
                    <a:lnTo>
                      <a:pt x="1354" y="926"/>
                    </a:lnTo>
                    <a:lnTo>
                      <a:pt x="1350" y="926"/>
                    </a:lnTo>
                    <a:lnTo>
                      <a:pt x="1354" y="926"/>
                    </a:lnTo>
                    <a:lnTo>
                      <a:pt x="1350" y="926"/>
                    </a:lnTo>
                    <a:lnTo>
                      <a:pt x="1354" y="922"/>
                    </a:lnTo>
                    <a:lnTo>
                      <a:pt x="1354" y="918"/>
                    </a:lnTo>
                    <a:lnTo>
                      <a:pt x="1350" y="914"/>
                    </a:lnTo>
                    <a:lnTo>
                      <a:pt x="1350" y="918"/>
                    </a:lnTo>
                    <a:lnTo>
                      <a:pt x="1354" y="918"/>
                    </a:lnTo>
                    <a:lnTo>
                      <a:pt x="1350" y="922"/>
                    </a:lnTo>
                    <a:lnTo>
                      <a:pt x="1350" y="918"/>
                    </a:lnTo>
                    <a:lnTo>
                      <a:pt x="1350" y="914"/>
                    </a:lnTo>
                    <a:lnTo>
                      <a:pt x="1350" y="910"/>
                    </a:lnTo>
                    <a:lnTo>
                      <a:pt x="1350" y="906"/>
                    </a:lnTo>
                    <a:lnTo>
                      <a:pt x="1350" y="904"/>
                    </a:lnTo>
                    <a:lnTo>
                      <a:pt x="1350" y="900"/>
                    </a:lnTo>
                    <a:lnTo>
                      <a:pt x="1350" y="896"/>
                    </a:lnTo>
                    <a:lnTo>
                      <a:pt x="1346" y="896"/>
                    </a:lnTo>
                    <a:lnTo>
                      <a:pt x="1346" y="892"/>
                    </a:lnTo>
                    <a:lnTo>
                      <a:pt x="1342" y="892"/>
                    </a:lnTo>
                    <a:lnTo>
                      <a:pt x="1342" y="888"/>
                    </a:lnTo>
                    <a:lnTo>
                      <a:pt x="1338" y="888"/>
                    </a:lnTo>
                    <a:lnTo>
                      <a:pt x="1338" y="884"/>
                    </a:lnTo>
                    <a:lnTo>
                      <a:pt x="1338" y="880"/>
                    </a:lnTo>
                    <a:lnTo>
                      <a:pt x="1334" y="880"/>
                    </a:lnTo>
                    <a:lnTo>
                      <a:pt x="1330" y="880"/>
                    </a:lnTo>
                    <a:lnTo>
                      <a:pt x="1330" y="876"/>
                    </a:lnTo>
                    <a:lnTo>
                      <a:pt x="1328" y="876"/>
                    </a:lnTo>
                    <a:lnTo>
                      <a:pt x="1324" y="880"/>
                    </a:lnTo>
                    <a:lnTo>
                      <a:pt x="1328" y="880"/>
                    </a:lnTo>
                    <a:lnTo>
                      <a:pt x="1324" y="880"/>
                    </a:lnTo>
                    <a:lnTo>
                      <a:pt x="1324" y="884"/>
                    </a:lnTo>
                    <a:lnTo>
                      <a:pt x="1320" y="884"/>
                    </a:lnTo>
                    <a:lnTo>
                      <a:pt x="1316" y="884"/>
                    </a:lnTo>
                    <a:lnTo>
                      <a:pt x="1312" y="884"/>
                    </a:lnTo>
                    <a:lnTo>
                      <a:pt x="1312" y="880"/>
                    </a:lnTo>
                    <a:lnTo>
                      <a:pt x="1308" y="880"/>
                    </a:lnTo>
                    <a:lnTo>
                      <a:pt x="1308" y="876"/>
                    </a:lnTo>
                    <a:lnTo>
                      <a:pt x="1308" y="880"/>
                    </a:lnTo>
                    <a:lnTo>
                      <a:pt x="1312" y="880"/>
                    </a:lnTo>
                    <a:lnTo>
                      <a:pt x="1308" y="876"/>
                    </a:lnTo>
                    <a:lnTo>
                      <a:pt x="1308" y="874"/>
                    </a:lnTo>
                    <a:lnTo>
                      <a:pt x="1304" y="874"/>
                    </a:lnTo>
                    <a:lnTo>
                      <a:pt x="1304" y="876"/>
                    </a:lnTo>
                    <a:lnTo>
                      <a:pt x="1308" y="876"/>
                    </a:lnTo>
                    <a:lnTo>
                      <a:pt x="1304" y="876"/>
                    </a:lnTo>
                    <a:lnTo>
                      <a:pt x="1304" y="874"/>
                    </a:lnTo>
                    <a:lnTo>
                      <a:pt x="1300" y="874"/>
                    </a:lnTo>
                    <a:lnTo>
                      <a:pt x="1298" y="874"/>
                    </a:lnTo>
                    <a:lnTo>
                      <a:pt x="1300" y="874"/>
                    </a:lnTo>
                    <a:lnTo>
                      <a:pt x="1300" y="870"/>
                    </a:lnTo>
                    <a:lnTo>
                      <a:pt x="1298" y="870"/>
                    </a:lnTo>
                    <a:lnTo>
                      <a:pt x="1298" y="874"/>
                    </a:lnTo>
                    <a:lnTo>
                      <a:pt x="1294" y="874"/>
                    </a:lnTo>
                    <a:lnTo>
                      <a:pt x="1290" y="874"/>
                    </a:lnTo>
                    <a:lnTo>
                      <a:pt x="1286" y="874"/>
                    </a:lnTo>
                    <a:lnTo>
                      <a:pt x="1290" y="874"/>
                    </a:lnTo>
                    <a:lnTo>
                      <a:pt x="1290" y="870"/>
                    </a:lnTo>
                    <a:lnTo>
                      <a:pt x="1286" y="870"/>
                    </a:lnTo>
                    <a:lnTo>
                      <a:pt x="1286" y="874"/>
                    </a:lnTo>
                    <a:lnTo>
                      <a:pt x="1282" y="874"/>
                    </a:lnTo>
                    <a:lnTo>
                      <a:pt x="1286" y="874"/>
                    </a:lnTo>
                    <a:lnTo>
                      <a:pt x="1282" y="870"/>
                    </a:lnTo>
                    <a:lnTo>
                      <a:pt x="1282" y="874"/>
                    </a:lnTo>
                    <a:lnTo>
                      <a:pt x="1278" y="876"/>
                    </a:lnTo>
                    <a:lnTo>
                      <a:pt x="1274" y="876"/>
                    </a:lnTo>
                    <a:lnTo>
                      <a:pt x="1278" y="876"/>
                    </a:lnTo>
                    <a:lnTo>
                      <a:pt x="1278" y="874"/>
                    </a:lnTo>
                    <a:lnTo>
                      <a:pt x="1274" y="874"/>
                    </a:lnTo>
                    <a:lnTo>
                      <a:pt x="1274" y="870"/>
                    </a:lnTo>
                    <a:lnTo>
                      <a:pt x="1274" y="866"/>
                    </a:lnTo>
                    <a:lnTo>
                      <a:pt x="1274" y="870"/>
                    </a:lnTo>
                    <a:lnTo>
                      <a:pt x="1274" y="874"/>
                    </a:lnTo>
                    <a:lnTo>
                      <a:pt x="1272" y="874"/>
                    </a:lnTo>
                    <a:lnTo>
                      <a:pt x="1268" y="874"/>
                    </a:lnTo>
                    <a:lnTo>
                      <a:pt x="1264" y="874"/>
                    </a:lnTo>
                    <a:lnTo>
                      <a:pt x="1260" y="874"/>
                    </a:lnTo>
                    <a:lnTo>
                      <a:pt x="1258" y="874"/>
                    </a:lnTo>
                    <a:lnTo>
                      <a:pt x="1258" y="876"/>
                    </a:lnTo>
                    <a:lnTo>
                      <a:pt x="1254" y="876"/>
                    </a:lnTo>
                    <a:lnTo>
                      <a:pt x="1250" y="876"/>
                    </a:lnTo>
                    <a:lnTo>
                      <a:pt x="1250" y="874"/>
                    </a:lnTo>
                    <a:lnTo>
                      <a:pt x="1246" y="874"/>
                    </a:lnTo>
                    <a:lnTo>
                      <a:pt x="1242" y="876"/>
                    </a:lnTo>
                    <a:lnTo>
                      <a:pt x="1242" y="880"/>
                    </a:lnTo>
                    <a:lnTo>
                      <a:pt x="1246" y="880"/>
                    </a:lnTo>
                    <a:lnTo>
                      <a:pt x="1250" y="876"/>
                    </a:lnTo>
                    <a:lnTo>
                      <a:pt x="1254" y="876"/>
                    </a:lnTo>
                    <a:lnTo>
                      <a:pt x="1254" y="880"/>
                    </a:lnTo>
                    <a:lnTo>
                      <a:pt x="1250" y="880"/>
                    </a:lnTo>
                    <a:lnTo>
                      <a:pt x="1254" y="880"/>
                    </a:lnTo>
                    <a:lnTo>
                      <a:pt x="1254" y="876"/>
                    </a:lnTo>
                    <a:lnTo>
                      <a:pt x="1258" y="880"/>
                    </a:lnTo>
                    <a:lnTo>
                      <a:pt x="1258" y="884"/>
                    </a:lnTo>
                    <a:lnTo>
                      <a:pt x="1254" y="884"/>
                    </a:lnTo>
                    <a:lnTo>
                      <a:pt x="1250" y="888"/>
                    </a:lnTo>
                    <a:lnTo>
                      <a:pt x="1254" y="888"/>
                    </a:lnTo>
                    <a:lnTo>
                      <a:pt x="1254" y="892"/>
                    </a:lnTo>
                    <a:lnTo>
                      <a:pt x="1258" y="892"/>
                    </a:lnTo>
                    <a:lnTo>
                      <a:pt x="1260" y="892"/>
                    </a:lnTo>
                    <a:lnTo>
                      <a:pt x="1260" y="896"/>
                    </a:lnTo>
                    <a:lnTo>
                      <a:pt x="1260" y="900"/>
                    </a:lnTo>
                    <a:lnTo>
                      <a:pt x="1258" y="896"/>
                    </a:lnTo>
                    <a:lnTo>
                      <a:pt x="1258" y="900"/>
                    </a:lnTo>
                    <a:lnTo>
                      <a:pt x="1258" y="896"/>
                    </a:lnTo>
                    <a:lnTo>
                      <a:pt x="1254" y="896"/>
                    </a:lnTo>
                    <a:lnTo>
                      <a:pt x="1254" y="892"/>
                    </a:lnTo>
                    <a:lnTo>
                      <a:pt x="1250" y="892"/>
                    </a:lnTo>
                    <a:lnTo>
                      <a:pt x="1250" y="888"/>
                    </a:lnTo>
                    <a:lnTo>
                      <a:pt x="1246" y="888"/>
                    </a:lnTo>
                    <a:lnTo>
                      <a:pt x="1246" y="892"/>
                    </a:lnTo>
                    <a:lnTo>
                      <a:pt x="1246" y="896"/>
                    </a:lnTo>
                    <a:lnTo>
                      <a:pt x="1242" y="896"/>
                    </a:lnTo>
                    <a:lnTo>
                      <a:pt x="1242" y="892"/>
                    </a:lnTo>
                    <a:lnTo>
                      <a:pt x="1238" y="892"/>
                    </a:lnTo>
                    <a:lnTo>
                      <a:pt x="1238" y="896"/>
                    </a:lnTo>
                    <a:lnTo>
                      <a:pt x="1234" y="896"/>
                    </a:lnTo>
                    <a:lnTo>
                      <a:pt x="1230" y="896"/>
                    </a:lnTo>
                    <a:lnTo>
                      <a:pt x="1230" y="892"/>
                    </a:lnTo>
                    <a:lnTo>
                      <a:pt x="1228" y="892"/>
                    </a:lnTo>
                    <a:lnTo>
                      <a:pt x="1230" y="892"/>
                    </a:lnTo>
                    <a:lnTo>
                      <a:pt x="1230" y="896"/>
                    </a:lnTo>
                    <a:lnTo>
                      <a:pt x="1230" y="892"/>
                    </a:lnTo>
                    <a:lnTo>
                      <a:pt x="1230" y="888"/>
                    </a:lnTo>
                    <a:lnTo>
                      <a:pt x="1228" y="888"/>
                    </a:lnTo>
                    <a:lnTo>
                      <a:pt x="1224" y="884"/>
                    </a:lnTo>
                    <a:lnTo>
                      <a:pt x="1220" y="884"/>
                    </a:lnTo>
                    <a:lnTo>
                      <a:pt x="1216" y="884"/>
                    </a:lnTo>
                    <a:lnTo>
                      <a:pt x="1216" y="888"/>
                    </a:lnTo>
                    <a:lnTo>
                      <a:pt x="1212" y="888"/>
                    </a:lnTo>
                    <a:lnTo>
                      <a:pt x="1208" y="888"/>
                    </a:lnTo>
                    <a:lnTo>
                      <a:pt x="1204" y="884"/>
                    </a:lnTo>
                    <a:lnTo>
                      <a:pt x="1202" y="884"/>
                    </a:lnTo>
                    <a:lnTo>
                      <a:pt x="1198" y="884"/>
                    </a:lnTo>
                    <a:lnTo>
                      <a:pt x="1194" y="884"/>
                    </a:lnTo>
                    <a:lnTo>
                      <a:pt x="1194" y="880"/>
                    </a:lnTo>
                    <a:lnTo>
                      <a:pt x="1190" y="884"/>
                    </a:lnTo>
                    <a:lnTo>
                      <a:pt x="1194" y="884"/>
                    </a:lnTo>
                    <a:lnTo>
                      <a:pt x="1190" y="884"/>
                    </a:lnTo>
                    <a:lnTo>
                      <a:pt x="1190" y="888"/>
                    </a:lnTo>
                    <a:lnTo>
                      <a:pt x="1186" y="888"/>
                    </a:lnTo>
                    <a:lnTo>
                      <a:pt x="1182" y="888"/>
                    </a:lnTo>
                    <a:lnTo>
                      <a:pt x="1182" y="892"/>
                    </a:lnTo>
                    <a:lnTo>
                      <a:pt x="1178" y="892"/>
                    </a:lnTo>
                    <a:lnTo>
                      <a:pt x="1182" y="888"/>
                    </a:lnTo>
                    <a:lnTo>
                      <a:pt x="1178" y="888"/>
                    </a:lnTo>
                    <a:lnTo>
                      <a:pt x="1182" y="888"/>
                    </a:lnTo>
                    <a:lnTo>
                      <a:pt x="1182" y="884"/>
                    </a:lnTo>
                    <a:lnTo>
                      <a:pt x="1178" y="884"/>
                    </a:lnTo>
                    <a:lnTo>
                      <a:pt x="1174" y="884"/>
                    </a:lnTo>
                    <a:lnTo>
                      <a:pt x="1174" y="888"/>
                    </a:lnTo>
                    <a:lnTo>
                      <a:pt x="1178" y="892"/>
                    </a:lnTo>
                    <a:lnTo>
                      <a:pt x="1174" y="896"/>
                    </a:lnTo>
                    <a:lnTo>
                      <a:pt x="1172" y="900"/>
                    </a:lnTo>
                    <a:lnTo>
                      <a:pt x="1168" y="904"/>
                    </a:lnTo>
                    <a:lnTo>
                      <a:pt x="1164" y="904"/>
                    </a:lnTo>
                    <a:lnTo>
                      <a:pt x="1164" y="906"/>
                    </a:lnTo>
                    <a:lnTo>
                      <a:pt x="1164" y="904"/>
                    </a:lnTo>
                    <a:lnTo>
                      <a:pt x="1168" y="904"/>
                    </a:lnTo>
                    <a:lnTo>
                      <a:pt x="1164" y="904"/>
                    </a:lnTo>
                    <a:lnTo>
                      <a:pt x="1164" y="906"/>
                    </a:lnTo>
                    <a:lnTo>
                      <a:pt x="1160" y="906"/>
                    </a:lnTo>
                    <a:lnTo>
                      <a:pt x="1164" y="906"/>
                    </a:lnTo>
                    <a:lnTo>
                      <a:pt x="1164" y="904"/>
                    </a:lnTo>
                    <a:lnTo>
                      <a:pt x="1160" y="906"/>
                    </a:lnTo>
                    <a:lnTo>
                      <a:pt x="1160" y="904"/>
                    </a:lnTo>
                    <a:lnTo>
                      <a:pt x="1156" y="904"/>
                    </a:lnTo>
                    <a:lnTo>
                      <a:pt x="1156" y="906"/>
                    </a:lnTo>
                    <a:lnTo>
                      <a:pt x="1156" y="904"/>
                    </a:lnTo>
                    <a:lnTo>
                      <a:pt x="1152" y="904"/>
                    </a:lnTo>
                    <a:lnTo>
                      <a:pt x="1152" y="906"/>
                    </a:lnTo>
                    <a:lnTo>
                      <a:pt x="1156" y="906"/>
                    </a:lnTo>
                    <a:lnTo>
                      <a:pt x="1152" y="910"/>
                    </a:lnTo>
                    <a:lnTo>
                      <a:pt x="1152" y="906"/>
                    </a:lnTo>
                    <a:lnTo>
                      <a:pt x="1148" y="910"/>
                    </a:lnTo>
                    <a:lnTo>
                      <a:pt x="1152" y="910"/>
                    </a:lnTo>
                    <a:lnTo>
                      <a:pt x="1148" y="914"/>
                    </a:lnTo>
                    <a:lnTo>
                      <a:pt x="1144" y="914"/>
                    </a:lnTo>
                    <a:lnTo>
                      <a:pt x="1148" y="914"/>
                    </a:lnTo>
                    <a:lnTo>
                      <a:pt x="1144" y="918"/>
                    </a:lnTo>
                    <a:lnTo>
                      <a:pt x="1142" y="918"/>
                    </a:lnTo>
                    <a:lnTo>
                      <a:pt x="1142" y="922"/>
                    </a:lnTo>
                    <a:lnTo>
                      <a:pt x="1144" y="922"/>
                    </a:lnTo>
                    <a:lnTo>
                      <a:pt x="1142" y="930"/>
                    </a:lnTo>
                    <a:lnTo>
                      <a:pt x="1138" y="930"/>
                    </a:lnTo>
                    <a:lnTo>
                      <a:pt x="1138" y="926"/>
                    </a:lnTo>
                    <a:lnTo>
                      <a:pt x="1138" y="930"/>
                    </a:lnTo>
                    <a:lnTo>
                      <a:pt x="1142" y="930"/>
                    </a:lnTo>
                    <a:lnTo>
                      <a:pt x="1142" y="932"/>
                    </a:lnTo>
                    <a:lnTo>
                      <a:pt x="1142" y="936"/>
                    </a:lnTo>
                    <a:lnTo>
                      <a:pt x="1142" y="940"/>
                    </a:lnTo>
                    <a:lnTo>
                      <a:pt x="1142" y="944"/>
                    </a:lnTo>
                    <a:lnTo>
                      <a:pt x="1142" y="948"/>
                    </a:lnTo>
                    <a:lnTo>
                      <a:pt x="1144" y="948"/>
                    </a:lnTo>
                    <a:lnTo>
                      <a:pt x="1144" y="952"/>
                    </a:lnTo>
                    <a:lnTo>
                      <a:pt x="1144" y="956"/>
                    </a:lnTo>
                    <a:lnTo>
                      <a:pt x="1142" y="956"/>
                    </a:lnTo>
                    <a:lnTo>
                      <a:pt x="1142" y="952"/>
                    </a:lnTo>
                    <a:lnTo>
                      <a:pt x="1138" y="952"/>
                    </a:lnTo>
                    <a:lnTo>
                      <a:pt x="1134" y="952"/>
                    </a:lnTo>
                    <a:lnTo>
                      <a:pt x="1130" y="952"/>
                    </a:lnTo>
                    <a:lnTo>
                      <a:pt x="1130" y="948"/>
                    </a:lnTo>
                    <a:lnTo>
                      <a:pt x="1126" y="948"/>
                    </a:lnTo>
                    <a:lnTo>
                      <a:pt x="1122" y="948"/>
                    </a:lnTo>
                    <a:lnTo>
                      <a:pt x="1122" y="944"/>
                    </a:lnTo>
                    <a:lnTo>
                      <a:pt x="1118" y="944"/>
                    </a:lnTo>
                    <a:lnTo>
                      <a:pt x="1118" y="940"/>
                    </a:lnTo>
                    <a:lnTo>
                      <a:pt x="1116" y="936"/>
                    </a:lnTo>
                    <a:lnTo>
                      <a:pt x="1116" y="932"/>
                    </a:lnTo>
                    <a:lnTo>
                      <a:pt x="1116" y="930"/>
                    </a:lnTo>
                    <a:lnTo>
                      <a:pt x="1116" y="926"/>
                    </a:lnTo>
                    <a:lnTo>
                      <a:pt x="1112" y="926"/>
                    </a:lnTo>
                    <a:lnTo>
                      <a:pt x="1112" y="922"/>
                    </a:lnTo>
                    <a:lnTo>
                      <a:pt x="1108" y="922"/>
                    </a:lnTo>
                    <a:lnTo>
                      <a:pt x="1108" y="918"/>
                    </a:lnTo>
                    <a:lnTo>
                      <a:pt x="1104" y="914"/>
                    </a:lnTo>
                    <a:lnTo>
                      <a:pt x="1104" y="910"/>
                    </a:lnTo>
                    <a:lnTo>
                      <a:pt x="1100" y="910"/>
                    </a:lnTo>
                    <a:lnTo>
                      <a:pt x="1100" y="906"/>
                    </a:lnTo>
                    <a:lnTo>
                      <a:pt x="1100" y="904"/>
                    </a:lnTo>
                    <a:lnTo>
                      <a:pt x="1096" y="900"/>
                    </a:lnTo>
                    <a:lnTo>
                      <a:pt x="1096" y="896"/>
                    </a:lnTo>
                    <a:lnTo>
                      <a:pt x="1092" y="892"/>
                    </a:lnTo>
                    <a:lnTo>
                      <a:pt x="1092" y="888"/>
                    </a:lnTo>
                    <a:lnTo>
                      <a:pt x="1088" y="888"/>
                    </a:lnTo>
                    <a:lnTo>
                      <a:pt x="1086" y="888"/>
                    </a:lnTo>
                    <a:lnTo>
                      <a:pt x="1086" y="884"/>
                    </a:lnTo>
                    <a:lnTo>
                      <a:pt x="1082" y="884"/>
                    </a:lnTo>
                    <a:lnTo>
                      <a:pt x="1078" y="884"/>
                    </a:lnTo>
                    <a:lnTo>
                      <a:pt x="1074" y="884"/>
                    </a:lnTo>
                    <a:lnTo>
                      <a:pt x="1074" y="880"/>
                    </a:lnTo>
                    <a:lnTo>
                      <a:pt x="1074" y="884"/>
                    </a:lnTo>
                    <a:lnTo>
                      <a:pt x="1070" y="884"/>
                    </a:lnTo>
                    <a:lnTo>
                      <a:pt x="1066" y="884"/>
                    </a:lnTo>
                    <a:lnTo>
                      <a:pt x="1066" y="888"/>
                    </a:lnTo>
                    <a:lnTo>
                      <a:pt x="1066" y="892"/>
                    </a:lnTo>
                    <a:lnTo>
                      <a:pt x="1066" y="896"/>
                    </a:lnTo>
                    <a:lnTo>
                      <a:pt x="1062" y="896"/>
                    </a:lnTo>
                    <a:lnTo>
                      <a:pt x="1062" y="900"/>
                    </a:lnTo>
                    <a:lnTo>
                      <a:pt x="1060" y="900"/>
                    </a:lnTo>
                    <a:lnTo>
                      <a:pt x="1056" y="896"/>
                    </a:lnTo>
                    <a:lnTo>
                      <a:pt x="1052" y="896"/>
                    </a:lnTo>
                    <a:lnTo>
                      <a:pt x="1052" y="892"/>
                    </a:lnTo>
                    <a:lnTo>
                      <a:pt x="1048" y="892"/>
                    </a:lnTo>
                    <a:lnTo>
                      <a:pt x="1048" y="888"/>
                    </a:lnTo>
                    <a:lnTo>
                      <a:pt x="1044" y="888"/>
                    </a:lnTo>
                    <a:lnTo>
                      <a:pt x="1040" y="884"/>
                    </a:lnTo>
                    <a:lnTo>
                      <a:pt x="1040" y="880"/>
                    </a:lnTo>
                    <a:lnTo>
                      <a:pt x="1040" y="876"/>
                    </a:lnTo>
                    <a:lnTo>
                      <a:pt x="1036" y="874"/>
                    </a:lnTo>
                    <a:lnTo>
                      <a:pt x="1036" y="870"/>
                    </a:lnTo>
                    <a:lnTo>
                      <a:pt x="1032" y="866"/>
                    </a:lnTo>
                    <a:lnTo>
                      <a:pt x="1030" y="866"/>
                    </a:lnTo>
                    <a:lnTo>
                      <a:pt x="1030" y="862"/>
                    </a:lnTo>
                    <a:lnTo>
                      <a:pt x="1026" y="862"/>
                    </a:lnTo>
                    <a:lnTo>
                      <a:pt x="1026" y="858"/>
                    </a:lnTo>
                    <a:lnTo>
                      <a:pt x="1022" y="858"/>
                    </a:lnTo>
                    <a:lnTo>
                      <a:pt x="1022" y="854"/>
                    </a:lnTo>
                    <a:lnTo>
                      <a:pt x="1018" y="854"/>
                    </a:lnTo>
                    <a:lnTo>
                      <a:pt x="1018" y="850"/>
                    </a:lnTo>
                    <a:lnTo>
                      <a:pt x="1014" y="850"/>
                    </a:lnTo>
                    <a:lnTo>
                      <a:pt x="1014" y="848"/>
                    </a:lnTo>
                    <a:lnTo>
                      <a:pt x="1010" y="848"/>
                    </a:lnTo>
                    <a:lnTo>
                      <a:pt x="1006" y="848"/>
                    </a:lnTo>
                    <a:lnTo>
                      <a:pt x="1002" y="848"/>
                    </a:lnTo>
                    <a:lnTo>
                      <a:pt x="1000" y="848"/>
                    </a:lnTo>
                    <a:lnTo>
                      <a:pt x="996" y="848"/>
                    </a:lnTo>
                    <a:lnTo>
                      <a:pt x="988" y="848"/>
                    </a:lnTo>
                    <a:lnTo>
                      <a:pt x="988" y="850"/>
                    </a:lnTo>
                    <a:lnTo>
                      <a:pt x="988" y="854"/>
                    </a:lnTo>
                    <a:lnTo>
                      <a:pt x="980" y="854"/>
                    </a:lnTo>
                    <a:lnTo>
                      <a:pt x="976" y="854"/>
                    </a:lnTo>
                    <a:lnTo>
                      <a:pt x="970" y="854"/>
                    </a:lnTo>
                    <a:lnTo>
                      <a:pt x="966" y="854"/>
                    </a:lnTo>
                    <a:lnTo>
                      <a:pt x="962" y="854"/>
                    </a:lnTo>
                    <a:lnTo>
                      <a:pt x="958" y="854"/>
                    </a:lnTo>
                    <a:lnTo>
                      <a:pt x="950" y="854"/>
                    </a:lnTo>
                    <a:lnTo>
                      <a:pt x="944" y="854"/>
                    </a:lnTo>
                    <a:lnTo>
                      <a:pt x="936" y="850"/>
                    </a:lnTo>
                    <a:lnTo>
                      <a:pt x="932" y="848"/>
                    </a:lnTo>
                    <a:lnTo>
                      <a:pt x="930" y="848"/>
                    </a:lnTo>
                    <a:lnTo>
                      <a:pt x="926" y="844"/>
                    </a:lnTo>
                    <a:lnTo>
                      <a:pt x="922" y="844"/>
                    </a:lnTo>
                    <a:lnTo>
                      <a:pt x="918" y="844"/>
                    </a:lnTo>
                    <a:lnTo>
                      <a:pt x="914" y="840"/>
                    </a:lnTo>
                    <a:lnTo>
                      <a:pt x="910" y="840"/>
                    </a:lnTo>
                    <a:lnTo>
                      <a:pt x="906" y="840"/>
                    </a:lnTo>
                    <a:lnTo>
                      <a:pt x="904" y="836"/>
                    </a:lnTo>
                    <a:lnTo>
                      <a:pt x="900" y="836"/>
                    </a:lnTo>
                    <a:lnTo>
                      <a:pt x="896" y="832"/>
                    </a:lnTo>
                    <a:lnTo>
                      <a:pt x="900" y="832"/>
                    </a:lnTo>
                    <a:lnTo>
                      <a:pt x="900" y="828"/>
                    </a:lnTo>
                    <a:lnTo>
                      <a:pt x="896" y="828"/>
                    </a:lnTo>
                    <a:lnTo>
                      <a:pt x="892" y="832"/>
                    </a:lnTo>
                    <a:lnTo>
                      <a:pt x="888" y="832"/>
                    </a:lnTo>
                    <a:lnTo>
                      <a:pt x="884" y="832"/>
                    </a:lnTo>
                    <a:lnTo>
                      <a:pt x="880" y="832"/>
                    </a:lnTo>
                    <a:lnTo>
                      <a:pt x="876" y="832"/>
                    </a:lnTo>
                    <a:lnTo>
                      <a:pt x="874" y="832"/>
                    </a:lnTo>
                    <a:lnTo>
                      <a:pt x="870" y="832"/>
                    </a:lnTo>
                    <a:lnTo>
                      <a:pt x="866" y="832"/>
                    </a:lnTo>
                    <a:lnTo>
                      <a:pt x="862" y="832"/>
                    </a:lnTo>
                    <a:lnTo>
                      <a:pt x="866" y="832"/>
                    </a:lnTo>
                    <a:lnTo>
                      <a:pt x="862" y="832"/>
                    </a:lnTo>
                    <a:lnTo>
                      <a:pt x="862" y="828"/>
                    </a:lnTo>
                    <a:lnTo>
                      <a:pt x="862" y="832"/>
                    </a:lnTo>
                    <a:lnTo>
                      <a:pt x="862" y="828"/>
                    </a:lnTo>
                    <a:lnTo>
                      <a:pt x="862" y="824"/>
                    </a:lnTo>
                    <a:lnTo>
                      <a:pt x="862" y="820"/>
                    </a:lnTo>
                    <a:lnTo>
                      <a:pt x="858" y="820"/>
                    </a:lnTo>
                    <a:lnTo>
                      <a:pt x="858" y="818"/>
                    </a:lnTo>
                    <a:lnTo>
                      <a:pt x="854" y="818"/>
                    </a:lnTo>
                    <a:lnTo>
                      <a:pt x="854" y="814"/>
                    </a:lnTo>
                    <a:lnTo>
                      <a:pt x="850" y="814"/>
                    </a:lnTo>
                    <a:lnTo>
                      <a:pt x="850" y="810"/>
                    </a:lnTo>
                    <a:lnTo>
                      <a:pt x="846" y="810"/>
                    </a:lnTo>
                    <a:lnTo>
                      <a:pt x="846" y="806"/>
                    </a:lnTo>
                    <a:lnTo>
                      <a:pt x="844" y="806"/>
                    </a:lnTo>
                    <a:lnTo>
                      <a:pt x="840" y="806"/>
                    </a:lnTo>
                    <a:lnTo>
                      <a:pt x="836" y="806"/>
                    </a:lnTo>
                    <a:lnTo>
                      <a:pt x="836" y="802"/>
                    </a:lnTo>
                    <a:lnTo>
                      <a:pt x="832" y="802"/>
                    </a:lnTo>
                    <a:lnTo>
                      <a:pt x="832" y="798"/>
                    </a:lnTo>
                    <a:lnTo>
                      <a:pt x="828" y="798"/>
                    </a:lnTo>
                    <a:lnTo>
                      <a:pt x="824" y="798"/>
                    </a:lnTo>
                    <a:lnTo>
                      <a:pt x="820" y="798"/>
                    </a:lnTo>
                    <a:lnTo>
                      <a:pt x="818" y="798"/>
                    </a:lnTo>
                    <a:lnTo>
                      <a:pt x="818" y="794"/>
                    </a:lnTo>
                    <a:lnTo>
                      <a:pt x="814" y="794"/>
                    </a:lnTo>
                    <a:lnTo>
                      <a:pt x="814" y="790"/>
                    </a:lnTo>
                    <a:lnTo>
                      <a:pt x="814" y="788"/>
                    </a:lnTo>
                    <a:lnTo>
                      <a:pt x="814" y="784"/>
                    </a:lnTo>
                    <a:lnTo>
                      <a:pt x="810" y="784"/>
                    </a:lnTo>
                    <a:lnTo>
                      <a:pt x="810" y="780"/>
                    </a:lnTo>
                    <a:lnTo>
                      <a:pt x="810" y="776"/>
                    </a:lnTo>
                    <a:lnTo>
                      <a:pt x="806" y="776"/>
                    </a:lnTo>
                    <a:lnTo>
                      <a:pt x="806" y="772"/>
                    </a:lnTo>
                    <a:lnTo>
                      <a:pt x="802" y="772"/>
                    </a:lnTo>
                    <a:lnTo>
                      <a:pt x="802" y="768"/>
                    </a:lnTo>
                    <a:lnTo>
                      <a:pt x="798" y="764"/>
                    </a:lnTo>
                    <a:lnTo>
                      <a:pt x="798" y="762"/>
                    </a:lnTo>
                    <a:lnTo>
                      <a:pt x="794" y="762"/>
                    </a:lnTo>
                    <a:lnTo>
                      <a:pt x="794" y="758"/>
                    </a:lnTo>
                    <a:lnTo>
                      <a:pt x="798" y="758"/>
                    </a:lnTo>
                    <a:lnTo>
                      <a:pt x="798" y="754"/>
                    </a:lnTo>
                    <a:lnTo>
                      <a:pt x="798" y="750"/>
                    </a:lnTo>
                    <a:lnTo>
                      <a:pt x="794" y="750"/>
                    </a:lnTo>
                    <a:lnTo>
                      <a:pt x="790" y="750"/>
                    </a:lnTo>
                    <a:lnTo>
                      <a:pt x="790" y="746"/>
                    </a:lnTo>
                    <a:lnTo>
                      <a:pt x="790" y="742"/>
                    </a:lnTo>
                    <a:lnTo>
                      <a:pt x="788" y="738"/>
                    </a:lnTo>
                    <a:lnTo>
                      <a:pt x="788" y="734"/>
                    </a:lnTo>
                    <a:lnTo>
                      <a:pt x="790" y="734"/>
                    </a:lnTo>
                    <a:lnTo>
                      <a:pt x="790" y="738"/>
                    </a:lnTo>
                    <a:lnTo>
                      <a:pt x="794" y="742"/>
                    </a:lnTo>
                    <a:lnTo>
                      <a:pt x="794" y="738"/>
                    </a:lnTo>
                    <a:lnTo>
                      <a:pt x="794" y="734"/>
                    </a:lnTo>
                    <a:lnTo>
                      <a:pt x="790" y="734"/>
                    </a:lnTo>
                    <a:lnTo>
                      <a:pt x="790" y="732"/>
                    </a:lnTo>
                    <a:lnTo>
                      <a:pt x="790" y="728"/>
                    </a:lnTo>
                    <a:lnTo>
                      <a:pt x="790" y="732"/>
                    </a:lnTo>
                    <a:lnTo>
                      <a:pt x="794" y="732"/>
                    </a:lnTo>
                    <a:lnTo>
                      <a:pt x="794" y="728"/>
                    </a:lnTo>
                    <a:lnTo>
                      <a:pt x="798" y="732"/>
                    </a:lnTo>
                    <a:lnTo>
                      <a:pt x="798" y="728"/>
                    </a:lnTo>
                    <a:lnTo>
                      <a:pt x="802" y="728"/>
                    </a:lnTo>
                    <a:lnTo>
                      <a:pt x="802" y="732"/>
                    </a:lnTo>
                    <a:lnTo>
                      <a:pt x="802" y="728"/>
                    </a:lnTo>
                    <a:lnTo>
                      <a:pt x="798" y="728"/>
                    </a:lnTo>
                    <a:lnTo>
                      <a:pt x="798" y="732"/>
                    </a:lnTo>
                    <a:lnTo>
                      <a:pt x="798" y="728"/>
                    </a:lnTo>
                    <a:lnTo>
                      <a:pt x="794" y="728"/>
                    </a:lnTo>
                    <a:lnTo>
                      <a:pt x="790" y="728"/>
                    </a:lnTo>
                    <a:lnTo>
                      <a:pt x="788" y="728"/>
                    </a:lnTo>
                    <a:lnTo>
                      <a:pt x="788" y="732"/>
                    </a:lnTo>
                    <a:lnTo>
                      <a:pt x="788" y="734"/>
                    </a:lnTo>
                    <a:lnTo>
                      <a:pt x="788" y="732"/>
                    </a:lnTo>
                    <a:lnTo>
                      <a:pt x="784" y="732"/>
                    </a:lnTo>
                    <a:lnTo>
                      <a:pt x="784" y="728"/>
                    </a:lnTo>
                    <a:lnTo>
                      <a:pt x="780" y="728"/>
                    </a:lnTo>
                    <a:lnTo>
                      <a:pt x="784" y="728"/>
                    </a:lnTo>
                    <a:lnTo>
                      <a:pt x="780" y="724"/>
                    </a:lnTo>
                    <a:lnTo>
                      <a:pt x="780" y="720"/>
                    </a:lnTo>
                    <a:lnTo>
                      <a:pt x="776" y="720"/>
                    </a:lnTo>
                    <a:lnTo>
                      <a:pt x="776" y="716"/>
                    </a:lnTo>
                    <a:lnTo>
                      <a:pt x="772" y="716"/>
                    </a:lnTo>
                    <a:lnTo>
                      <a:pt x="772" y="712"/>
                    </a:lnTo>
                    <a:lnTo>
                      <a:pt x="772" y="708"/>
                    </a:lnTo>
                    <a:lnTo>
                      <a:pt x="768" y="706"/>
                    </a:lnTo>
                    <a:lnTo>
                      <a:pt x="768" y="702"/>
                    </a:lnTo>
                    <a:lnTo>
                      <a:pt x="768" y="698"/>
                    </a:lnTo>
                    <a:lnTo>
                      <a:pt x="768" y="694"/>
                    </a:lnTo>
                    <a:lnTo>
                      <a:pt x="764" y="690"/>
                    </a:lnTo>
                    <a:lnTo>
                      <a:pt x="762" y="686"/>
                    </a:lnTo>
                    <a:lnTo>
                      <a:pt x="762" y="682"/>
                    </a:lnTo>
                    <a:lnTo>
                      <a:pt x="762" y="678"/>
                    </a:lnTo>
                    <a:lnTo>
                      <a:pt x="764" y="678"/>
                    </a:lnTo>
                    <a:lnTo>
                      <a:pt x="764" y="676"/>
                    </a:lnTo>
                    <a:lnTo>
                      <a:pt x="764" y="672"/>
                    </a:lnTo>
                    <a:lnTo>
                      <a:pt x="764" y="668"/>
                    </a:lnTo>
                    <a:lnTo>
                      <a:pt x="764" y="664"/>
                    </a:lnTo>
                    <a:lnTo>
                      <a:pt x="764" y="660"/>
                    </a:lnTo>
                    <a:lnTo>
                      <a:pt x="764" y="656"/>
                    </a:lnTo>
                    <a:lnTo>
                      <a:pt x="764" y="652"/>
                    </a:lnTo>
                    <a:lnTo>
                      <a:pt x="762" y="652"/>
                    </a:lnTo>
                    <a:lnTo>
                      <a:pt x="762" y="648"/>
                    </a:lnTo>
                    <a:lnTo>
                      <a:pt x="762" y="646"/>
                    </a:lnTo>
                    <a:lnTo>
                      <a:pt x="762" y="642"/>
                    </a:lnTo>
                    <a:lnTo>
                      <a:pt x="762" y="638"/>
                    </a:lnTo>
                    <a:lnTo>
                      <a:pt x="758" y="638"/>
                    </a:lnTo>
                    <a:lnTo>
                      <a:pt x="758" y="634"/>
                    </a:lnTo>
                    <a:lnTo>
                      <a:pt x="762" y="634"/>
                    </a:lnTo>
                    <a:lnTo>
                      <a:pt x="762" y="632"/>
                    </a:lnTo>
                    <a:lnTo>
                      <a:pt x="762" y="628"/>
                    </a:lnTo>
                    <a:lnTo>
                      <a:pt x="764" y="628"/>
                    </a:lnTo>
                    <a:lnTo>
                      <a:pt x="764" y="624"/>
                    </a:lnTo>
                    <a:lnTo>
                      <a:pt x="762" y="628"/>
                    </a:lnTo>
                    <a:lnTo>
                      <a:pt x="762" y="624"/>
                    </a:lnTo>
                    <a:lnTo>
                      <a:pt x="764" y="624"/>
                    </a:lnTo>
                    <a:lnTo>
                      <a:pt x="764" y="620"/>
                    </a:lnTo>
                    <a:lnTo>
                      <a:pt x="764" y="616"/>
                    </a:lnTo>
                    <a:lnTo>
                      <a:pt x="764" y="612"/>
                    </a:lnTo>
                    <a:lnTo>
                      <a:pt x="764" y="606"/>
                    </a:lnTo>
                    <a:lnTo>
                      <a:pt x="764" y="602"/>
                    </a:lnTo>
                    <a:lnTo>
                      <a:pt x="764" y="598"/>
                    </a:lnTo>
                    <a:lnTo>
                      <a:pt x="764" y="594"/>
                    </a:lnTo>
                    <a:lnTo>
                      <a:pt x="768" y="590"/>
                    </a:lnTo>
                    <a:lnTo>
                      <a:pt x="768" y="586"/>
                    </a:lnTo>
                    <a:lnTo>
                      <a:pt x="768" y="582"/>
                    </a:lnTo>
                    <a:lnTo>
                      <a:pt x="768" y="578"/>
                    </a:lnTo>
                    <a:lnTo>
                      <a:pt x="768" y="576"/>
                    </a:lnTo>
                    <a:lnTo>
                      <a:pt x="768" y="572"/>
                    </a:lnTo>
                    <a:lnTo>
                      <a:pt x="772" y="572"/>
                    </a:lnTo>
                    <a:lnTo>
                      <a:pt x="772" y="568"/>
                    </a:lnTo>
                    <a:lnTo>
                      <a:pt x="776" y="572"/>
                    </a:lnTo>
                    <a:lnTo>
                      <a:pt x="780" y="572"/>
                    </a:lnTo>
                    <a:lnTo>
                      <a:pt x="776" y="572"/>
                    </a:lnTo>
                    <a:lnTo>
                      <a:pt x="776" y="568"/>
                    </a:lnTo>
                    <a:lnTo>
                      <a:pt x="772" y="568"/>
                    </a:lnTo>
                    <a:lnTo>
                      <a:pt x="768" y="568"/>
                    </a:lnTo>
                    <a:lnTo>
                      <a:pt x="764" y="568"/>
                    </a:lnTo>
                    <a:lnTo>
                      <a:pt x="764" y="564"/>
                    </a:lnTo>
                    <a:lnTo>
                      <a:pt x="764" y="560"/>
                    </a:lnTo>
                    <a:lnTo>
                      <a:pt x="764" y="564"/>
                    </a:lnTo>
                    <a:lnTo>
                      <a:pt x="768" y="568"/>
                    </a:lnTo>
                    <a:lnTo>
                      <a:pt x="768" y="564"/>
                    </a:lnTo>
                    <a:lnTo>
                      <a:pt x="768" y="560"/>
                    </a:lnTo>
                    <a:lnTo>
                      <a:pt x="764" y="560"/>
                    </a:lnTo>
                    <a:lnTo>
                      <a:pt x="764" y="556"/>
                    </a:lnTo>
                    <a:lnTo>
                      <a:pt x="768" y="556"/>
                    </a:lnTo>
                    <a:lnTo>
                      <a:pt x="768" y="552"/>
                    </a:lnTo>
                    <a:lnTo>
                      <a:pt x="764" y="552"/>
                    </a:lnTo>
                    <a:lnTo>
                      <a:pt x="764" y="556"/>
                    </a:lnTo>
                    <a:lnTo>
                      <a:pt x="764" y="552"/>
                    </a:lnTo>
                    <a:lnTo>
                      <a:pt x="764" y="550"/>
                    </a:lnTo>
                    <a:lnTo>
                      <a:pt x="762" y="546"/>
                    </a:lnTo>
                    <a:lnTo>
                      <a:pt x="762" y="542"/>
                    </a:lnTo>
                    <a:lnTo>
                      <a:pt x="762" y="538"/>
                    </a:lnTo>
                    <a:lnTo>
                      <a:pt x="758" y="534"/>
                    </a:lnTo>
                    <a:lnTo>
                      <a:pt x="758" y="530"/>
                    </a:lnTo>
                    <a:lnTo>
                      <a:pt x="758" y="526"/>
                    </a:lnTo>
                    <a:lnTo>
                      <a:pt x="762" y="526"/>
                    </a:lnTo>
                    <a:lnTo>
                      <a:pt x="764" y="526"/>
                    </a:lnTo>
                    <a:lnTo>
                      <a:pt x="764" y="530"/>
                    </a:lnTo>
                    <a:lnTo>
                      <a:pt x="768" y="530"/>
                    </a:lnTo>
                    <a:lnTo>
                      <a:pt x="772" y="530"/>
                    </a:lnTo>
                    <a:lnTo>
                      <a:pt x="776" y="530"/>
                    </a:lnTo>
                    <a:lnTo>
                      <a:pt x="780" y="530"/>
                    </a:lnTo>
                    <a:lnTo>
                      <a:pt x="784" y="530"/>
                    </a:lnTo>
                    <a:lnTo>
                      <a:pt x="784" y="534"/>
                    </a:lnTo>
                    <a:lnTo>
                      <a:pt x="788" y="534"/>
                    </a:lnTo>
                    <a:lnTo>
                      <a:pt x="784" y="538"/>
                    </a:lnTo>
                    <a:lnTo>
                      <a:pt x="784" y="542"/>
                    </a:lnTo>
                    <a:lnTo>
                      <a:pt x="780" y="542"/>
                    </a:lnTo>
                    <a:lnTo>
                      <a:pt x="780" y="546"/>
                    </a:lnTo>
                    <a:lnTo>
                      <a:pt x="784" y="546"/>
                    </a:lnTo>
                    <a:lnTo>
                      <a:pt x="780" y="546"/>
                    </a:lnTo>
                    <a:lnTo>
                      <a:pt x="780" y="542"/>
                    </a:lnTo>
                    <a:lnTo>
                      <a:pt x="784" y="542"/>
                    </a:lnTo>
                    <a:lnTo>
                      <a:pt x="784" y="538"/>
                    </a:lnTo>
                    <a:lnTo>
                      <a:pt x="788" y="534"/>
                    </a:lnTo>
                    <a:lnTo>
                      <a:pt x="788" y="538"/>
                    </a:lnTo>
                    <a:lnTo>
                      <a:pt x="788" y="542"/>
                    </a:lnTo>
                    <a:lnTo>
                      <a:pt x="784" y="542"/>
                    </a:lnTo>
                    <a:lnTo>
                      <a:pt x="788" y="542"/>
                    </a:lnTo>
                    <a:lnTo>
                      <a:pt x="788" y="546"/>
                    </a:lnTo>
                    <a:lnTo>
                      <a:pt x="788" y="550"/>
                    </a:lnTo>
                    <a:lnTo>
                      <a:pt x="784" y="550"/>
                    </a:lnTo>
                    <a:lnTo>
                      <a:pt x="788" y="546"/>
                    </a:lnTo>
                    <a:lnTo>
                      <a:pt x="784" y="546"/>
                    </a:lnTo>
                    <a:lnTo>
                      <a:pt x="784" y="550"/>
                    </a:lnTo>
                    <a:lnTo>
                      <a:pt x="784" y="546"/>
                    </a:lnTo>
                    <a:lnTo>
                      <a:pt x="784" y="550"/>
                    </a:lnTo>
                    <a:lnTo>
                      <a:pt x="780" y="550"/>
                    </a:lnTo>
                    <a:lnTo>
                      <a:pt x="780" y="552"/>
                    </a:lnTo>
                    <a:lnTo>
                      <a:pt x="784" y="552"/>
                    </a:lnTo>
                    <a:lnTo>
                      <a:pt x="784" y="550"/>
                    </a:lnTo>
                    <a:lnTo>
                      <a:pt x="784" y="552"/>
                    </a:lnTo>
                    <a:lnTo>
                      <a:pt x="788" y="550"/>
                    </a:lnTo>
                    <a:lnTo>
                      <a:pt x="790" y="546"/>
                    </a:lnTo>
                    <a:lnTo>
                      <a:pt x="790" y="542"/>
                    </a:lnTo>
                    <a:lnTo>
                      <a:pt x="788" y="542"/>
                    </a:lnTo>
                    <a:lnTo>
                      <a:pt x="790" y="538"/>
                    </a:lnTo>
                    <a:lnTo>
                      <a:pt x="790" y="534"/>
                    </a:lnTo>
                    <a:lnTo>
                      <a:pt x="790" y="530"/>
                    </a:lnTo>
                    <a:lnTo>
                      <a:pt x="788" y="530"/>
                    </a:lnTo>
                    <a:lnTo>
                      <a:pt x="788" y="526"/>
                    </a:lnTo>
                    <a:lnTo>
                      <a:pt x="790" y="526"/>
                    </a:lnTo>
                    <a:lnTo>
                      <a:pt x="788" y="522"/>
                    </a:lnTo>
                    <a:lnTo>
                      <a:pt x="788" y="526"/>
                    </a:lnTo>
                    <a:lnTo>
                      <a:pt x="784" y="522"/>
                    </a:lnTo>
                    <a:lnTo>
                      <a:pt x="788" y="522"/>
                    </a:lnTo>
                    <a:lnTo>
                      <a:pt x="788" y="520"/>
                    </a:lnTo>
                    <a:lnTo>
                      <a:pt x="784" y="516"/>
                    </a:lnTo>
                    <a:lnTo>
                      <a:pt x="784" y="512"/>
                    </a:lnTo>
                    <a:lnTo>
                      <a:pt x="788" y="512"/>
                    </a:lnTo>
                    <a:lnTo>
                      <a:pt x="790" y="512"/>
                    </a:lnTo>
                    <a:lnTo>
                      <a:pt x="794" y="512"/>
                    </a:lnTo>
                    <a:lnTo>
                      <a:pt x="810" y="512"/>
                    </a:lnTo>
                    <a:lnTo>
                      <a:pt x="818" y="512"/>
                    </a:lnTo>
                    <a:lnTo>
                      <a:pt x="820" y="512"/>
                    </a:lnTo>
                    <a:lnTo>
                      <a:pt x="824" y="512"/>
                    </a:lnTo>
                    <a:lnTo>
                      <a:pt x="832" y="512"/>
                    </a:lnTo>
                    <a:lnTo>
                      <a:pt x="836" y="512"/>
                    </a:lnTo>
                    <a:lnTo>
                      <a:pt x="840" y="512"/>
                    </a:lnTo>
                    <a:lnTo>
                      <a:pt x="846" y="512"/>
                    </a:lnTo>
                    <a:lnTo>
                      <a:pt x="850" y="512"/>
                    </a:lnTo>
                    <a:lnTo>
                      <a:pt x="854" y="512"/>
                    </a:lnTo>
                    <a:lnTo>
                      <a:pt x="858" y="512"/>
                    </a:lnTo>
                    <a:lnTo>
                      <a:pt x="862" y="512"/>
                    </a:lnTo>
                    <a:lnTo>
                      <a:pt x="866" y="512"/>
                    </a:lnTo>
                    <a:lnTo>
                      <a:pt x="880" y="512"/>
                    </a:lnTo>
                    <a:lnTo>
                      <a:pt x="884" y="512"/>
                    </a:lnTo>
                    <a:lnTo>
                      <a:pt x="888" y="512"/>
                    </a:lnTo>
                    <a:lnTo>
                      <a:pt x="892" y="512"/>
                    </a:lnTo>
                    <a:lnTo>
                      <a:pt x="896" y="512"/>
                    </a:lnTo>
                    <a:lnTo>
                      <a:pt x="900" y="512"/>
                    </a:lnTo>
                    <a:lnTo>
                      <a:pt x="904" y="512"/>
                    </a:lnTo>
                    <a:lnTo>
                      <a:pt x="906" y="512"/>
                    </a:lnTo>
                    <a:lnTo>
                      <a:pt x="914" y="512"/>
                    </a:lnTo>
                    <a:lnTo>
                      <a:pt x="918" y="512"/>
                    </a:lnTo>
                    <a:lnTo>
                      <a:pt x="922" y="512"/>
                    </a:lnTo>
                    <a:lnTo>
                      <a:pt x="930" y="512"/>
                    </a:lnTo>
                    <a:lnTo>
                      <a:pt x="932" y="512"/>
                    </a:lnTo>
                    <a:lnTo>
                      <a:pt x="936" y="512"/>
                    </a:lnTo>
                    <a:lnTo>
                      <a:pt x="940" y="512"/>
                    </a:lnTo>
                    <a:lnTo>
                      <a:pt x="944" y="512"/>
                    </a:lnTo>
                    <a:lnTo>
                      <a:pt x="954" y="512"/>
                    </a:lnTo>
                    <a:lnTo>
                      <a:pt x="958" y="512"/>
                    </a:lnTo>
                    <a:lnTo>
                      <a:pt x="962" y="512"/>
                    </a:lnTo>
                    <a:lnTo>
                      <a:pt x="966" y="512"/>
                    </a:lnTo>
                    <a:lnTo>
                      <a:pt x="970" y="512"/>
                    </a:lnTo>
                    <a:lnTo>
                      <a:pt x="974" y="512"/>
                    </a:lnTo>
                    <a:lnTo>
                      <a:pt x="980" y="512"/>
                    </a:lnTo>
                    <a:lnTo>
                      <a:pt x="984" y="512"/>
                    </a:lnTo>
                    <a:lnTo>
                      <a:pt x="988" y="512"/>
                    </a:lnTo>
                    <a:lnTo>
                      <a:pt x="992" y="512"/>
                    </a:lnTo>
                    <a:lnTo>
                      <a:pt x="996" y="512"/>
                    </a:lnTo>
                    <a:lnTo>
                      <a:pt x="1000" y="512"/>
                    </a:lnTo>
                    <a:lnTo>
                      <a:pt x="1002" y="512"/>
                    </a:lnTo>
                    <a:lnTo>
                      <a:pt x="1010" y="512"/>
                    </a:lnTo>
                    <a:lnTo>
                      <a:pt x="1014" y="512"/>
                    </a:lnTo>
                    <a:lnTo>
                      <a:pt x="1018" y="512"/>
                    </a:lnTo>
                    <a:lnTo>
                      <a:pt x="1022" y="512"/>
                    </a:lnTo>
                    <a:lnTo>
                      <a:pt x="1026" y="512"/>
                    </a:lnTo>
                    <a:lnTo>
                      <a:pt x="1032" y="512"/>
                    </a:lnTo>
                    <a:lnTo>
                      <a:pt x="1036" y="512"/>
                    </a:lnTo>
                    <a:lnTo>
                      <a:pt x="1044" y="512"/>
                    </a:lnTo>
                    <a:lnTo>
                      <a:pt x="1048" y="512"/>
                    </a:lnTo>
                    <a:lnTo>
                      <a:pt x="1052" y="512"/>
                    </a:lnTo>
                    <a:lnTo>
                      <a:pt x="1056" y="512"/>
                    </a:lnTo>
                    <a:lnTo>
                      <a:pt x="1060" y="512"/>
                    </a:lnTo>
                    <a:lnTo>
                      <a:pt x="1062" y="512"/>
                    </a:lnTo>
                    <a:lnTo>
                      <a:pt x="1066" y="512"/>
                    </a:lnTo>
                    <a:lnTo>
                      <a:pt x="1070" y="512"/>
                    </a:lnTo>
                    <a:lnTo>
                      <a:pt x="1074" y="512"/>
                    </a:lnTo>
                    <a:lnTo>
                      <a:pt x="1086" y="512"/>
                    </a:lnTo>
                    <a:lnTo>
                      <a:pt x="1088" y="512"/>
                    </a:lnTo>
                    <a:lnTo>
                      <a:pt x="1100" y="512"/>
                    </a:lnTo>
                    <a:lnTo>
                      <a:pt x="1108" y="512"/>
                    </a:lnTo>
                    <a:lnTo>
                      <a:pt x="1116" y="512"/>
                    </a:lnTo>
                    <a:lnTo>
                      <a:pt x="1122" y="512"/>
                    </a:lnTo>
                    <a:lnTo>
                      <a:pt x="1126" y="512"/>
                    </a:lnTo>
                    <a:lnTo>
                      <a:pt x="1130" y="512"/>
                    </a:lnTo>
                    <a:lnTo>
                      <a:pt x="1134" y="512"/>
                    </a:lnTo>
                    <a:lnTo>
                      <a:pt x="1138" y="512"/>
                    </a:lnTo>
                    <a:lnTo>
                      <a:pt x="1142" y="512"/>
                    </a:lnTo>
                    <a:lnTo>
                      <a:pt x="1144" y="512"/>
                    </a:lnTo>
                    <a:lnTo>
                      <a:pt x="1172" y="512"/>
                    </a:lnTo>
                    <a:lnTo>
                      <a:pt x="1174" y="512"/>
                    </a:lnTo>
                    <a:lnTo>
                      <a:pt x="1174" y="508"/>
                    </a:lnTo>
                    <a:lnTo>
                      <a:pt x="1174" y="504"/>
                    </a:lnTo>
                    <a:lnTo>
                      <a:pt x="1178" y="504"/>
                    </a:lnTo>
                    <a:lnTo>
                      <a:pt x="1178" y="508"/>
                    </a:lnTo>
                    <a:lnTo>
                      <a:pt x="1178" y="512"/>
                    </a:lnTo>
                    <a:lnTo>
                      <a:pt x="1182" y="512"/>
                    </a:lnTo>
                    <a:lnTo>
                      <a:pt x="1182" y="516"/>
                    </a:lnTo>
                    <a:lnTo>
                      <a:pt x="1182" y="520"/>
                    </a:lnTo>
                    <a:lnTo>
                      <a:pt x="1186" y="520"/>
                    </a:lnTo>
                    <a:lnTo>
                      <a:pt x="1190" y="520"/>
                    </a:lnTo>
                    <a:lnTo>
                      <a:pt x="1194" y="520"/>
                    </a:lnTo>
                    <a:lnTo>
                      <a:pt x="1194" y="522"/>
                    </a:lnTo>
                    <a:lnTo>
                      <a:pt x="1198" y="522"/>
                    </a:lnTo>
                    <a:lnTo>
                      <a:pt x="1202" y="520"/>
                    </a:lnTo>
                    <a:lnTo>
                      <a:pt x="1204" y="520"/>
                    </a:lnTo>
                    <a:lnTo>
                      <a:pt x="1208" y="522"/>
                    </a:lnTo>
                    <a:lnTo>
                      <a:pt x="1212" y="522"/>
                    </a:lnTo>
                    <a:lnTo>
                      <a:pt x="1212" y="526"/>
                    </a:lnTo>
                    <a:lnTo>
                      <a:pt x="1216" y="530"/>
                    </a:lnTo>
                    <a:lnTo>
                      <a:pt x="1216" y="526"/>
                    </a:lnTo>
                    <a:lnTo>
                      <a:pt x="1220" y="526"/>
                    </a:lnTo>
                    <a:lnTo>
                      <a:pt x="1220" y="530"/>
                    </a:lnTo>
                    <a:lnTo>
                      <a:pt x="1224" y="530"/>
                    </a:lnTo>
                    <a:lnTo>
                      <a:pt x="1228" y="530"/>
                    </a:lnTo>
                    <a:lnTo>
                      <a:pt x="1228" y="534"/>
                    </a:lnTo>
                    <a:lnTo>
                      <a:pt x="1228" y="530"/>
                    </a:lnTo>
                    <a:lnTo>
                      <a:pt x="1230" y="530"/>
                    </a:lnTo>
                    <a:lnTo>
                      <a:pt x="1234" y="530"/>
                    </a:lnTo>
                    <a:lnTo>
                      <a:pt x="1234" y="526"/>
                    </a:lnTo>
                    <a:lnTo>
                      <a:pt x="1234" y="530"/>
                    </a:lnTo>
                    <a:lnTo>
                      <a:pt x="1238" y="530"/>
                    </a:lnTo>
                    <a:lnTo>
                      <a:pt x="1242" y="530"/>
                    </a:lnTo>
                    <a:lnTo>
                      <a:pt x="1246" y="530"/>
                    </a:lnTo>
                    <a:lnTo>
                      <a:pt x="1246" y="534"/>
                    </a:lnTo>
                    <a:lnTo>
                      <a:pt x="1250" y="534"/>
                    </a:lnTo>
                    <a:lnTo>
                      <a:pt x="1254" y="534"/>
                    </a:lnTo>
                    <a:lnTo>
                      <a:pt x="1258" y="534"/>
                    </a:lnTo>
                    <a:lnTo>
                      <a:pt x="1260" y="530"/>
                    </a:lnTo>
                    <a:lnTo>
                      <a:pt x="1264" y="526"/>
                    </a:lnTo>
                    <a:lnTo>
                      <a:pt x="1268" y="526"/>
                    </a:lnTo>
                    <a:lnTo>
                      <a:pt x="1272" y="526"/>
                    </a:lnTo>
                    <a:lnTo>
                      <a:pt x="1282" y="534"/>
                    </a:lnTo>
                    <a:lnTo>
                      <a:pt x="1286" y="534"/>
                    </a:lnTo>
                    <a:lnTo>
                      <a:pt x="1286" y="538"/>
                    </a:lnTo>
                    <a:lnTo>
                      <a:pt x="1290" y="538"/>
                    </a:lnTo>
                    <a:lnTo>
                      <a:pt x="1294" y="542"/>
                    </a:lnTo>
                    <a:lnTo>
                      <a:pt x="1298" y="542"/>
                    </a:lnTo>
                    <a:lnTo>
                      <a:pt x="1300" y="546"/>
                    </a:lnTo>
                    <a:lnTo>
                      <a:pt x="1304" y="546"/>
                    </a:lnTo>
                    <a:lnTo>
                      <a:pt x="1304" y="550"/>
                    </a:lnTo>
                    <a:lnTo>
                      <a:pt x="1308" y="550"/>
                    </a:lnTo>
                    <a:lnTo>
                      <a:pt x="1312" y="550"/>
                    </a:lnTo>
                    <a:lnTo>
                      <a:pt x="1312" y="552"/>
                    </a:lnTo>
                    <a:lnTo>
                      <a:pt x="1320" y="556"/>
                    </a:lnTo>
                    <a:lnTo>
                      <a:pt x="1320" y="560"/>
                    </a:lnTo>
                    <a:lnTo>
                      <a:pt x="1324" y="564"/>
                    </a:lnTo>
                    <a:lnTo>
                      <a:pt x="1328" y="564"/>
                    </a:lnTo>
                    <a:lnTo>
                      <a:pt x="1330" y="564"/>
                    </a:lnTo>
                    <a:lnTo>
                      <a:pt x="1330" y="568"/>
                    </a:lnTo>
                    <a:lnTo>
                      <a:pt x="1330" y="572"/>
                    </a:lnTo>
                    <a:lnTo>
                      <a:pt x="1334" y="572"/>
                    </a:lnTo>
                    <a:lnTo>
                      <a:pt x="1338" y="572"/>
                    </a:lnTo>
                    <a:lnTo>
                      <a:pt x="1338" y="576"/>
                    </a:lnTo>
                    <a:lnTo>
                      <a:pt x="1338" y="578"/>
                    </a:lnTo>
                    <a:lnTo>
                      <a:pt x="1342" y="578"/>
                    </a:lnTo>
                    <a:lnTo>
                      <a:pt x="1346" y="582"/>
                    </a:lnTo>
                    <a:lnTo>
                      <a:pt x="1350" y="586"/>
                    </a:lnTo>
                    <a:lnTo>
                      <a:pt x="1354" y="586"/>
                    </a:lnTo>
                    <a:lnTo>
                      <a:pt x="1354" y="598"/>
                    </a:lnTo>
                    <a:lnTo>
                      <a:pt x="1358" y="606"/>
                    </a:lnTo>
                    <a:lnTo>
                      <a:pt x="1358" y="616"/>
                    </a:lnTo>
                    <a:lnTo>
                      <a:pt x="1358" y="624"/>
                    </a:lnTo>
                    <a:lnTo>
                      <a:pt x="1358" y="628"/>
                    </a:lnTo>
                    <a:lnTo>
                      <a:pt x="1358" y="632"/>
                    </a:lnTo>
                    <a:lnTo>
                      <a:pt x="1354" y="632"/>
                    </a:lnTo>
                    <a:lnTo>
                      <a:pt x="1354" y="634"/>
                    </a:lnTo>
                    <a:lnTo>
                      <a:pt x="1354" y="638"/>
                    </a:lnTo>
                    <a:lnTo>
                      <a:pt x="1354" y="642"/>
                    </a:lnTo>
                    <a:lnTo>
                      <a:pt x="1350" y="642"/>
                    </a:lnTo>
                    <a:lnTo>
                      <a:pt x="1350" y="646"/>
                    </a:lnTo>
                    <a:lnTo>
                      <a:pt x="1346" y="646"/>
                    </a:lnTo>
                    <a:lnTo>
                      <a:pt x="1346" y="648"/>
                    </a:lnTo>
                    <a:lnTo>
                      <a:pt x="1342" y="652"/>
                    </a:lnTo>
                    <a:lnTo>
                      <a:pt x="1346" y="652"/>
                    </a:lnTo>
                    <a:lnTo>
                      <a:pt x="1346" y="656"/>
                    </a:lnTo>
                    <a:lnTo>
                      <a:pt x="1350" y="660"/>
                    </a:lnTo>
                    <a:lnTo>
                      <a:pt x="1354" y="660"/>
                    </a:lnTo>
                    <a:lnTo>
                      <a:pt x="1358" y="656"/>
                    </a:lnTo>
                    <a:lnTo>
                      <a:pt x="1360" y="652"/>
                    </a:lnTo>
                    <a:lnTo>
                      <a:pt x="1364" y="652"/>
                    </a:lnTo>
                    <a:lnTo>
                      <a:pt x="1368" y="648"/>
                    </a:lnTo>
                    <a:lnTo>
                      <a:pt x="1372" y="648"/>
                    </a:lnTo>
                    <a:lnTo>
                      <a:pt x="1376" y="648"/>
                    </a:lnTo>
                    <a:lnTo>
                      <a:pt x="1380" y="646"/>
                    </a:lnTo>
                    <a:lnTo>
                      <a:pt x="1386" y="646"/>
                    </a:lnTo>
                    <a:lnTo>
                      <a:pt x="1390" y="642"/>
                    </a:lnTo>
                    <a:lnTo>
                      <a:pt x="1394" y="642"/>
                    </a:lnTo>
                    <a:lnTo>
                      <a:pt x="1398" y="638"/>
                    </a:lnTo>
                    <a:lnTo>
                      <a:pt x="1402" y="638"/>
                    </a:lnTo>
                    <a:lnTo>
                      <a:pt x="1402" y="634"/>
                    </a:lnTo>
                    <a:lnTo>
                      <a:pt x="1406" y="634"/>
                    </a:lnTo>
                    <a:lnTo>
                      <a:pt x="1402" y="634"/>
                    </a:lnTo>
                    <a:lnTo>
                      <a:pt x="1402" y="632"/>
                    </a:lnTo>
                    <a:lnTo>
                      <a:pt x="1402" y="628"/>
                    </a:lnTo>
                    <a:lnTo>
                      <a:pt x="1402" y="624"/>
                    </a:lnTo>
                    <a:lnTo>
                      <a:pt x="1406" y="620"/>
                    </a:lnTo>
                    <a:lnTo>
                      <a:pt x="1414" y="620"/>
                    </a:lnTo>
                    <a:lnTo>
                      <a:pt x="1416" y="620"/>
                    </a:lnTo>
                    <a:lnTo>
                      <a:pt x="1420" y="620"/>
                    </a:lnTo>
                    <a:lnTo>
                      <a:pt x="1424" y="620"/>
                    </a:lnTo>
                    <a:lnTo>
                      <a:pt x="1428" y="620"/>
                    </a:lnTo>
                    <a:lnTo>
                      <a:pt x="1432" y="620"/>
                    </a:lnTo>
                    <a:lnTo>
                      <a:pt x="1436" y="620"/>
                    </a:lnTo>
                    <a:lnTo>
                      <a:pt x="1436" y="616"/>
                    </a:lnTo>
                    <a:lnTo>
                      <a:pt x="1440" y="616"/>
                    </a:lnTo>
                    <a:lnTo>
                      <a:pt x="1440" y="612"/>
                    </a:lnTo>
                    <a:lnTo>
                      <a:pt x="1442" y="608"/>
                    </a:lnTo>
                    <a:lnTo>
                      <a:pt x="1446" y="608"/>
                    </a:lnTo>
                    <a:lnTo>
                      <a:pt x="1446" y="606"/>
                    </a:lnTo>
                    <a:lnTo>
                      <a:pt x="1450" y="606"/>
                    </a:lnTo>
                    <a:lnTo>
                      <a:pt x="1450" y="602"/>
                    </a:lnTo>
                    <a:lnTo>
                      <a:pt x="1454" y="598"/>
                    </a:lnTo>
                    <a:lnTo>
                      <a:pt x="1458" y="598"/>
                    </a:lnTo>
                    <a:lnTo>
                      <a:pt x="1458" y="594"/>
                    </a:lnTo>
                    <a:lnTo>
                      <a:pt x="1462" y="594"/>
                    </a:lnTo>
                    <a:lnTo>
                      <a:pt x="1466" y="594"/>
                    </a:lnTo>
                    <a:lnTo>
                      <a:pt x="1470" y="594"/>
                    </a:lnTo>
                    <a:lnTo>
                      <a:pt x="1476" y="594"/>
                    </a:lnTo>
                    <a:lnTo>
                      <a:pt x="1480" y="594"/>
                    </a:lnTo>
                    <a:lnTo>
                      <a:pt x="1484" y="594"/>
                    </a:lnTo>
                    <a:lnTo>
                      <a:pt x="1488" y="594"/>
                    </a:lnTo>
                    <a:lnTo>
                      <a:pt x="1492" y="594"/>
                    </a:lnTo>
                    <a:lnTo>
                      <a:pt x="1496" y="594"/>
                    </a:lnTo>
                    <a:lnTo>
                      <a:pt x="1498" y="594"/>
                    </a:lnTo>
                    <a:lnTo>
                      <a:pt x="1502" y="594"/>
                    </a:lnTo>
                    <a:lnTo>
                      <a:pt x="1506" y="594"/>
                    </a:lnTo>
                    <a:lnTo>
                      <a:pt x="1510" y="594"/>
                    </a:lnTo>
                    <a:lnTo>
                      <a:pt x="1510" y="590"/>
                    </a:lnTo>
                    <a:lnTo>
                      <a:pt x="1510" y="586"/>
                    </a:lnTo>
                    <a:lnTo>
                      <a:pt x="1514" y="586"/>
                    </a:lnTo>
                    <a:lnTo>
                      <a:pt x="1514" y="590"/>
                    </a:lnTo>
                    <a:lnTo>
                      <a:pt x="1514" y="586"/>
                    </a:lnTo>
                    <a:lnTo>
                      <a:pt x="1518" y="590"/>
                    </a:lnTo>
                    <a:lnTo>
                      <a:pt x="1522" y="586"/>
                    </a:lnTo>
                    <a:lnTo>
                      <a:pt x="1522" y="582"/>
                    </a:lnTo>
                    <a:lnTo>
                      <a:pt x="1522" y="578"/>
                    </a:lnTo>
                    <a:lnTo>
                      <a:pt x="1526" y="578"/>
                    </a:lnTo>
                    <a:lnTo>
                      <a:pt x="1526" y="576"/>
                    </a:lnTo>
                    <a:lnTo>
                      <a:pt x="1526" y="572"/>
                    </a:lnTo>
                    <a:lnTo>
                      <a:pt x="1526" y="568"/>
                    </a:lnTo>
                    <a:lnTo>
                      <a:pt x="1528" y="568"/>
                    </a:lnTo>
                    <a:lnTo>
                      <a:pt x="1528" y="564"/>
                    </a:lnTo>
                    <a:lnTo>
                      <a:pt x="1528" y="560"/>
                    </a:lnTo>
                    <a:lnTo>
                      <a:pt x="1532" y="556"/>
                    </a:lnTo>
                    <a:lnTo>
                      <a:pt x="1532" y="552"/>
                    </a:lnTo>
                    <a:lnTo>
                      <a:pt x="1536" y="552"/>
                    </a:lnTo>
                    <a:lnTo>
                      <a:pt x="1540" y="550"/>
                    </a:lnTo>
                    <a:lnTo>
                      <a:pt x="1540" y="546"/>
                    </a:lnTo>
                    <a:lnTo>
                      <a:pt x="1544" y="546"/>
                    </a:lnTo>
                    <a:lnTo>
                      <a:pt x="1544" y="550"/>
                    </a:lnTo>
                    <a:lnTo>
                      <a:pt x="1548" y="550"/>
                    </a:lnTo>
                    <a:lnTo>
                      <a:pt x="1552" y="550"/>
                    </a:lnTo>
                    <a:lnTo>
                      <a:pt x="1556" y="546"/>
                    </a:lnTo>
                    <a:lnTo>
                      <a:pt x="1558" y="550"/>
                    </a:lnTo>
                    <a:lnTo>
                      <a:pt x="1558" y="552"/>
                    </a:lnTo>
                    <a:lnTo>
                      <a:pt x="1562" y="552"/>
                    </a:lnTo>
                    <a:lnTo>
                      <a:pt x="1562" y="556"/>
                    </a:lnTo>
                    <a:lnTo>
                      <a:pt x="1562" y="568"/>
                    </a:lnTo>
                    <a:lnTo>
                      <a:pt x="1562" y="576"/>
                    </a:lnTo>
                    <a:lnTo>
                      <a:pt x="1562" y="578"/>
                    </a:lnTo>
                    <a:lnTo>
                      <a:pt x="1562" y="582"/>
                    </a:lnTo>
                    <a:lnTo>
                      <a:pt x="1566" y="582"/>
                    </a:lnTo>
                    <a:lnTo>
                      <a:pt x="1566" y="586"/>
                    </a:lnTo>
                    <a:lnTo>
                      <a:pt x="1566" y="590"/>
                    </a:lnTo>
                    <a:lnTo>
                      <a:pt x="1570" y="590"/>
                    </a:lnTo>
                    <a:lnTo>
                      <a:pt x="1570" y="594"/>
                    </a:lnTo>
                    <a:lnTo>
                      <a:pt x="1574" y="594"/>
                    </a:lnTo>
                    <a:lnTo>
                      <a:pt x="1570" y="594"/>
                    </a:lnTo>
                    <a:lnTo>
                      <a:pt x="1570" y="598"/>
                    </a:lnTo>
                    <a:lnTo>
                      <a:pt x="1574" y="598"/>
                    </a:lnTo>
                    <a:lnTo>
                      <a:pt x="1570" y="602"/>
                    </a:lnTo>
                    <a:lnTo>
                      <a:pt x="1566" y="602"/>
                    </a:lnTo>
                    <a:lnTo>
                      <a:pt x="1562" y="606"/>
                    </a:lnTo>
                    <a:lnTo>
                      <a:pt x="1562" y="602"/>
                    </a:lnTo>
                    <a:lnTo>
                      <a:pt x="1558" y="606"/>
                    </a:lnTo>
                    <a:lnTo>
                      <a:pt x="1558" y="608"/>
                    </a:lnTo>
                    <a:lnTo>
                      <a:pt x="1558" y="606"/>
                    </a:lnTo>
                    <a:lnTo>
                      <a:pt x="1556" y="606"/>
                    </a:lnTo>
                    <a:lnTo>
                      <a:pt x="1552" y="606"/>
                    </a:lnTo>
                    <a:lnTo>
                      <a:pt x="1552" y="608"/>
                    </a:lnTo>
                    <a:lnTo>
                      <a:pt x="1548" y="608"/>
                    </a:lnTo>
                    <a:lnTo>
                      <a:pt x="1548" y="606"/>
                    </a:lnTo>
                    <a:lnTo>
                      <a:pt x="1548" y="602"/>
                    </a:lnTo>
                    <a:lnTo>
                      <a:pt x="1548" y="606"/>
                    </a:lnTo>
                    <a:lnTo>
                      <a:pt x="1544" y="606"/>
                    </a:lnTo>
                    <a:lnTo>
                      <a:pt x="1544" y="608"/>
                    </a:lnTo>
                    <a:lnTo>
                      <a:pt x="1544" y="612"/>
                    </a:lnTo>
                    <a:lnTo>
                      <a:pt x="1540" y="616"/>
                    </a:lnTo>
                    <a:lnTo>
                      <a:pt x="1540" y="612"/>
                    </a:lnTo>
                    <a:lnTo>
                      <a:pt x="1536" y="616"/>
                    </a:lnTo>
                    <a:lnTo>
                      <a:pt x="1536" y="612"/>
                    </a:lnTo>
                    <a:lnTo>
                      <a:pt x="1536" y="616"/>
                    </a:lnTo>
                    <a:lnTo>
                      <a:pt x="1536" y="612"/>
                    </a:lnTo>
                    <a:lnTo>
                      <a:pt x="1536" y="616"/>
                    </a:lnTo>
                    <a:lnTo>
                      <a:pt x="1532" y="616"/>
                    </a:lnTo>
                    <a:lnTo>
                      <a:pt x="1536" y="616"/>
                    </a:lnTo>
                    <a:lnTo>
                      <a:pt x="1532" y="620"/>
                    </a:lnTo>
                    <a:lnTo>
                      <a:pt x="1532" y="616"/>
                    </a:lnTo>
                    <a:lnTo>
                      <a:pt x="1532" y="612"/>
                    </a:lnTo>
                    <a:lnTo>
                      <a:pt x="1532" y="616"/>
                    </a:lnTo>
                    <a:lnTo>
                      <a:pt x="1532" y="620"/>
                    </a:lnTo>
                    <a:lnTo>
                      <a:pt x="1532" y="616"/>
                    </a:lnTo>
                    <a:lnTo>
                      <a:pt x="1528" y="616"/>
                    </a:lnTo>
                    <a:lnTo>
                      <a:pt x="1528" y="620"/>
                    </a:lnTo>
                    <a:lnTo>
                      <a:pt x="1526" y="620"/>
                    </a:lnTo>
                    <a:lnTo>
                      <a:pt x="1528" y="620"/>
                    </a:lnTo>
                    <a:lnTo>
                      <a:pt x="1528" y="624"/>
                    </a:lnTo>
                    <a:lnTo>
                      <a:pt x="1526" y="624"/>
                    </a:lnTo>
                    <a:lnTo>
                      <a:pt x="1526" y="628"/>
                    </a:lnTo>
                    <a:lnTo>
                      <a:pt x="1522" y="628"/>
                    </a:lnTo>
                    <a:lnTo>
                      <a:pt x="1522" y="632"/>
                    </a:lnTo>
                    <a:lnTo>
                      <a:pt x="1522" y="634"/>
                    </a:lnTo>
                    <a:lnTo>
                      <a:pt x="1518" y="634"/>
                    </a:lnTo>
                    <a:lnTo>
                      <a:pt x="1518" y="638"/>
                    </a:lnTo>
                    <a:lnTo>
                      <a:pt x="1522" y="642"/>
                    </a:lnTo>
                    <a:lnTo>
                      <a:pt x="1522" y="638"/>
                    </a:lnTo>
                    <a:lnTo>
                      <a:pt x="1522" y="642"/>
                    </a:lnTo>
                    <a:lnTo>
                      <a:pt x="1518" y="642"/>
                    </a:lnTo>
                    <a:lnTo>
                      <a:pt x="1514" y="646"/>
                    </a:lnTo>
                    <a:lnTo>
                      <a:pt x="1518" y="648"/>
                    </a:lnTo>
                    <a:lnTo>
                      <a:pt x="1522" y="648"/>
                    </a:lnTo>
                    <a:lnTo>
                      <a:pt x="1522" y="652"/>
                    </a:lnTo>
                    <a:lnTo>
                      <a:pt x="1522" y="656"/>
                    </a:lnTo>
                    <a:lnTo>
                      <a:pt x="1526" y="656"/>
                    </a:lnTo>
                    <a:lnTo>
                      <a:pt x="1526" y="660"/>
                    </a:lnTo>
                    <a:lnTo>
                      <a:pt x="1528" y="656"/>
                    </a:lnTo>
                    <a:lnTo>
                      <a:pt x="1528" y="652"/>
                    </a:lnTo>
                    <a:lnTo>
                      <a:pt x="1526" y="652"/>
                    </a:lnTo>
                    <a:lnTo>
                      <a:pt x="1528" y="652"/>
                    </a:lnTo>
                    <a:lnTo>
                      <a:pt x="1532" y="652"/>
                    </a:lnTo>
                    <a:lnTo>
                      <a:pt x="1532" y="656"/>
                    </a:lnTo>
                    <a:lnTo>
                      <a:pt x="1532" y="660"/>
                    </a:lnTo>
                    <a:lnTo>
                      <a:pt x="1528" y="660"/>
                    </a:lnTo>
                    <a:lnTo>
                      <a:pt x="1526" y="660"/>
                    </a:lnTo>
                    <a:lnTo>
                      <a:pt x="1522" y="660"/>
                    </a:lnTo>
                    <a:lnTo>
                      <a:pt x="1522" y="656"/>
                    </a:lnTo>
                    <a:lnTo>
                      <a:pt x="1518" y="660"/>
                    </a:lnTo>
                    <a:lnTo>
                      <a:pt x="1514" y="664"/>
                    </a:lnTo>
                    <a:lnTo>
                      <a:pt x="1514" y="660"/>
                    </a:lnTo>
                    <a:lnTo>
                      <a:pt x="1514" y="656"/>
                    </a:lnTo>
                    <a:lnTo>
                      <a:pt x="1514" y="660"/>
                    </a:lnTo>
                    <a:lnTo>
                      <a:pt x="1510" y="660"/>
                    </a:lnTo>
                    <a:lnTo>
                      <a:pt x="1510" y="656"/>
                    </a:lnTo>
                    <a:lnTo>
                      <a:pt x="1510" y="660"/>
                    </a:lnTo>
                    <a:lnTo>
                      <a:pt x="1510" y="664"/>
                    </a:lnTo>
                    <a:lnTo>
                      <a:pt x="1506" y="664"/>
                    </a:lnTo>
                    <a:lnTo>
                      <a:pt x="1506" y="668"/>
                    </a:lnTo>
                    <a:lnTo>
                      <a:pt x="1502" y="668"/>
                    </a:lnTo>
                    <a:lnTo>
                      <a:pt x="1502" y="664"/>
                    </a:lnTo>
                    <a:lnTo>
                      <a:pt x="1498" y="668"/>
                    </a:lnTo>
                    <a:lnTo>
                      <a:pt x="1496" y="668"/>
                    </a:lnTo>
                    <a:lnTo>
                      <a:pt x="1492" y="668"/>
                    </a:lnTo>
                    <a:lnTo>
                      <a:pt x="1488" y="668"/>
                    </a:lnTo>
                    <a:lnTo>
                      <a:pt x="1484" y="668"/>
                    </a:lnTo>
                    <a:lnTo>
                      <a:pt x="1484" y="672"/>
                    </a:lnTo>
                    <a:lnTo>
                      <a:pt x="1480" y="672"/>
                    </a:lnTo>
                    <a:lnTo>
                      <a:pt x="1476" y="672"/>
                    </a:lnTo>
                    <a:lnTo>
                      <a:pt x="1476" y="676"/>
                    </a:lnTo>
                    <a:lnTo>
                      <a:pt x="1472" y="676"/>
                    </a:lnTo>
                    <a:lnTo>
                      <a:pt x="1476" y="676"/>
                    </a:lnTo>
                    <a:lnTo>
                      <a:pt x="1476" y="672"/>
                    </a:lnTo>
                    <a:lnTo>
                      <a:pt x="1476" y="668"/>
                    </a:lnTo>
                    <a:lnTo>
                      <a:pt x="1472" y="668"/>
                    </a:lnTo>
                    <a:lnTo>
                      <a:pt x="1476" y="668"/>
                    </a:lnTo>
                    <a:lnTo>
                      <a:pt x="1476" y="672"/>
                    </a:lnTo>
                    <a:lnTo>
                      <a:pt x="1472" y="676"/>
                    </a:lnTo>
                    <a:lnTo>
                      <a:pt x="1472" y="678"/>
                    </a:lnTo>
                    <a:lnTo>
                      <a:pt x="1470" y="678"/>
                    </a:lnTo>
                    <a:lnTo>
                      <a:pt x="1470" y="682"/>
                    </a:lnTo>
                    <a:lnTo>
                      <a:pt x="1472" y="682"/>
                    </a:lnTo>
                    <a:lnTo>
                      <a:pt x="1472" y="686"/>
                    </a:lnTo>
                    <a:lnTo>
                      <a:pt x="1472" y="690"/>
                    </a:lnTo>
                    <a:lnTo>
                      <a:pt x="1472" y="698"/>
                    </a:lnTo>
                    <a:lnTo>
                      <a:pt x="1472" y="694"/>
                    </a:lnTo>
                    <a:lnTo>
                      <a:pt x="1472" y="690"/>
                    </a:lnTo>
                    <a:lnTo>
                      <a:pt x="1472" y="694"/>
                    </a:lnTo>
                    <a:lnTo>
                      <a:pt x="1472" y="698"/>
                    </a:lnTo>
                    <a:lnTo>
                      <a:pt x="1470" y="698"/>
                    </a:lnTo>
                    <a:lnTo>
                      <a:pt x="1470" y="702"/>
                    </a:lnTo>
                    <a:lnTo>
                      <a:pt x="1466" y="702"/>
                    </a:lnTo>
                    <a:lnTo>
                      <a:pt x="1466" y="706"/>
                    </a:lnTo>
                    <a:lnTo>
                      <a:pt x="1470" y="706"/>
                    </a:lnTo>
                    <a:lnTo>
                      <a:pt x="1466" y="706"/>
                    </a:lnTo>
                    <a:lnTo>
                      <a:pt x="1466" y="708"/>
                    </a:lnTo>
                    <a:lnTo>
                      <a:pt x="1462" y="708"/>
                    </a:lnTo>
                    <a:lnTo>
                      <a:pt x="1462" y="712"/>
                    </a:lnTo>
                    <a:lnTo>
                      <a:pt x="1462" y="708"/>
                    </a:lnTo>
                    <a:lnTo>
                      <a:pt x="1458" y="708"/>
                    </a:lnTo>
                    <a:lnTo>
                      <a:pt x="1458" y="706"/>
                    </a:lnTo>
                    <a:lnTo>
                      <a:pt x="1454" y="706"/>
                    </a:lnTo>
                    <a:lnTo>
                      <a:pt x="1450" y="702"/>
                    </a:lnTo>
                    <a:lnTo>
                      <a:pt x="1450" y="698"/>
                    </a:lnTo>
                    <a:lnTo>
                      <a:pt x="1454" y="698"/>
                    </a:lnTo>
                    <a:lnTo>
                      <a:pt x="1454" y="694"/>
                    </a:lnTo>
                    <a:lnTo>
                      <a:pt x="1458" y="694"/>
                    </a:lnTo>
                    <a:lnTo>
                      <a:pt x="1458" y="690"/>
                    </a:lnTo>
                    <a:lnTo>
                      <a:pt x="1458" y="694"/>
                    </a:lnTo>
                    <a:lnTo>
                      <a:pt x="1454" y="694"/>
                    </a:lnTo>
                    <a:lnTo>
                      <a:pt x="1454" y="698"/>
                    </a:lnTo>
                    <a:lnTo>
                      <a:pt x="1450" y="698"/>
                    </a:lnTo>
                    <a:lnTo>
                      <a:pt x="1450" y="702"/>
                    </a:lnTo>
                    <a:lnTo>
                      <a:pt x="1454" y="706"/>
                    </a:lnTo>
                    <a:lnTo>
                      <a:pt x="1454" y="708"/>
                    </a:lnTo>
                    <a:lnTo>
                      <a:pt x="1454" y="712"/>
                    </a:lnTo>
                    <a:lnTo>
                      <a:pt x="1458" y="716"/>
                    </a:lnTo>
                    <a:lnTo>
                      <a:pt x="1458" y="720"/>
                    </a:lnTo>
                    <a:lnTo>
                      <a:pt x="1458" y="724"/>
                    </a:lnTo>
                    <a:lnTo>
                      <a:pt x="1458" y="720"/>
                    </a:lnTo>
                    <a:lnTo>
                      <a:pt x="1458" y="724"/>
                    </a:lnTo>
                    <a:lnTo>
                      <a:pt x="1458" y="728"/>
                    </a:lnTo>
                    <a:lnTo>
                      <a:pt x="1454" y="728"/>
                    </a:lnTo>
                    <a:lnTo>
                      <a:pt x="1454" y="732"/>
                    </a:lnTo>
                    <a:lnTo>
                      <a:pt x="1454" y="734"/>
                    </a:lnTo>
                    <a:lnTo>
                      <a:pt x="1450" y="734"/>
                    </a:lnTo>
                    <a:lnTo>
                      <a:pt x="1450" y="738"/>
                    </a:lnTo>
                    <a:lnTo>
                      <a:pt x="1446" y="742"/>
                    </a:lnTo>
                    <a:lnTo>
                      <a:pt x="1446" y="746"/>
                    </a:lnTo>
                    <a:lnTo>
                      <a:pt x="1446" y="742"/>
                    </a:lnTo>
                    <a:lnTo>
                      <a:pt x="1446" y="738"/>
                    </a:lnTo>
                    <a:lnTo>
                      <a:pt x="1446" y="734"/>
                    </a:lnTo>
                    <a:lnTo>
                      <a:pt x="1450" y="734"/>
                    </a:lnTo>
                    <a:lnTo>
                      <a:pt x="1450" y="732"/>
                    </a:lnTo>
                    <a:lnTo>
                      <a:pt x="1446" y="732"/>
                    </a:lnTo>
                    <a:lnTo>
                      <a:pt x="1446" y="728"/>
                    </a:lnTo>
                    <a:lnTo>
                      <a:pt x="1446" y="724"/>
                    </a:lnTo>
                    <a:lnTo>
                      <a:pt x="1446" y="728"/>
                    </a:lnTo>
                    <a:lnTo>
                      <a:pt x="1442" y="728"/>
                    </a:lnTo>
                    <a:lnTo>
                      <a:pt x="1442" y="724"/>
                    </a:lnTo>
                    <a:lnTo>
                      <a:pt x="1440" y="720"/>
                    </a:lnTo>
                    <a:lnTo>
                      <a:pt x="1442" y="720"/>
                    </a:lnTo>
                    <a:lnTo>
                      <a:pt x="1446" y="720"/>
                    </a:lnTo>
                    <a:lnTo>
                      <a:pt x="1446" y="716"/>
                    </a:lnTo>
                    <a:lnTo>
                      <a:pt x="1446" y="720"/>
                    </a:lnTo>
                    <a:lnTo>
                      <a:pt x="1442" y="720"/>
                    </a:lnTo>
                    <a:lnTo>
                      <a:pt x="1442" y="716"/>
                    </a:lnTo>
                    <a:lnTo>
                      <a:pt x="1440" y="716"/>
                    </a:lnTo>
                    <a:lnTo>
                      <a:pt x="1442" y="712"/>
                    </a:lnTo>
                    <a:lnTo>
                      <a:pt x="1442" y="716"/>
                    </a:lnTo>
                    <a:lnTo>
                      <a:pt x="1442" y="712"/>
                    </a:lnTo>
                    <a:lnTo>
                      <a:pt x="1440" y="712"/>
                    </a:lnTo>
                    <a:lnTo>
                      <a:pt x="1440" y="708"/>
                    </a:lnTo>
                    <a:lnTo>
                      <a:pt x="1442" y="712"/>
                    </a:lnTo>
                    <a:lnTo>
                      <a:pt x="1442" y="708"/>
                    </a:lnTo>
                    <a:lnTo>
                      <a:pt x="1442" y="706"/>
                    </a:lnTo>
                    <a:lnTo>
                      <a:pt x="1446" y="706"/>
                    </a:lnTo>
                    <a:lnTo>
                      <a:pt x="1446" y="702"/>
                    </a:lnTo>
                    <a:lnTo>
                      <a:pt x="1446" y="698"/>
                    </a:lnTo>
                    <a:lnTo>
                      <a:pt x="1442" y="702"/>
                    </a:lnTo>
                    <a:lnTo>
                      <a:pt x="1442" y="706"/>
                    </a:lnTo>
                    <a:lnTo>
                      <a:pt x="1442" y="702"/>
                    </a:lnTo>
                    <a:lnTo>
                      <a:pt x="1440" y="706"/>
                    </a:lnTo>
                    <a:lnTo>
                      <a:pt x="1440" y="706"/>
                    </a:lnTo>
                    <a:lnTo>
                      <a:pt x="1440" y="706"/>
                    </a:lnTo>
                    <a:close/>
                    <a:moveTo>
                      <a:pt x="780" y="520"/>
                    </a:moveTo>
                    <a:lnTo>
                      <a:pt x="780" y="522"/>
                    </a:lnTo>
                    <a:lnTo>
                      <a:pt x="780" y="520"/>
                    </a:lnTo>
                    <a:lnTo>
                      <a:pt x="780" y="520"/>
                    </a:lnTo>
                    <a:lnTo>
                      <a:pt x="780" y="520"/>
                    </a:lnTo>
                    <a:close/>
                    <a:moveTo>
                      <a:pt x="824" y="806"/>
                    </a:moveTo>
                    <a:lnTo>
                      <a:pt x="828" y="806"/>
                    </a:lnTo>
                    <a:lnTo>
                      <a:pt x="824" y="806"/>
                    </a:lnTo>
                    <a:lnTo>
                      <a:pt x="824" y="806"/>
                    </a:lnTo>
                    <a:lnTo>
                      <a:pt x="824" y="806"/>
                    </a:lnTo>
                    <a:close/>
                    <a:moveTo>
                      <a:pt x="192" y="120"/>
                    </a:moveTo>
                    <a:lnTo>
                      <a:pt x="188" y="120"/>
                    </a:lnTo>
                    <a:lnTo>
                      <a:pt x="180" y="124"/>
                    </a:lnTo>
                    <a:lnTo>
                      <a:pt x="184" y="120"/>
                    </a:lnTo>
                    <a:lnTo>
                      <a:pt x="188" y="120"/>
                    </a:lnTo>
                    <a:lnTo>
                      <a:pt x="192" y="120"/>
                    </a:lnTo>
                    <a:lnTo>
                      <a:pt x="192" y="120"/>
                    </a:lnTo>
                    <a:lnTo>
                      <a:pt x="192" y="120"/>
                    </a:lnTo>
                    <a:close/>
                    <a:moveTo>
                      <a:pt x="168" y="128"/>
                    </a:moveTo>
                    <a:lnTo>
                      <a:pt x="166" y="132"/>
                    </a:lnTo>
                    <a:lnTo>
                      <a:pt x="166" y="128"/>
                    </a:lnTo>
                    <a:lnTo>
                      <a:pt x="168" y="128"/>
                    </a:lnTo>
                    <a:lnTo>
                      <a:pt x="168" y="128"/>
                    </a:lnTo>
                    <a:lnTo>
                      <a:pt x="168" y="128"/>
                    </a:lnTo>
                    <a:close/>
                    <a:moveTo>
                      <a:pt x="224" y="192"/>
                    </a:moveTo>
                    <a:lnTo>
                      <a:pt x="222" y="192"/>
                    </a:lnTo>
                    <a:lnTo>
                      <a:pt x="224" y="192"/>
                    </a:lnTo>
                    <a:lnTo>
                      <a:pt x="224" y="192"/>
                    </a:lnTo>
                    <a:lnTo>
                      <a:pt x="224" y="192"/>
                    </a:lnTo>
                    <a:close/>
                    <a:moveTo>
                      <a:pt x="426" y="258"/>
                    </a:moveTo>
                    <a:lnTo>
                      <a:pt x="426" y="262"/>
                    </a:lnTo>
                    <a:lnTo>
                      <a:pt x="426" y="258"/>
                    </a:lnTo>
                    <a:lnTo>
                      <a:pt x="422" y="258"/>
                    </a:lnTo>
                    <a:lnTo>
                      <a:pt x="426" y="258"/>
                    </a:lnTo>
                    <a:lnTo>
                      <a:pt x="426" y="258"/>
                    </a:lnTo>
                    <a:lnTo>
                      <a:pt x="426" y="258"/>
                    </a:lnTo>
                    <a:close/>
                    <a:moveTo>
                      <a:pt x="82" y="268"/>
                    </a:moveTo>
                    <a:lnTo>
                      <a:pt x="82" y="266"/>
                    </a:lnTo>
                    <a:lnTo>
                      <a:pt x="80" y="266"/>
                    </a:lnTo>
                    <a:lnTo>
                      <a:pt x="76" y="266"/>
                    </a:lnTo>
                    <a:lnTo>
                      <a:pt x="72" y="262"/>
                    </a:lnTo>
                    <a:lnTo>
                      <a:pt x="76" y="262"/>
                    </a:lnTo>
                    <a:lnTo>
                      <a:pt x="76" y="266"/>
                    </a:lnTo>
                    <a:lnTo>
                      <a:pt x="80" y="266"/>
                    </a:lnTo>
                    <a:lnTo>
                      <a:pt x="82" y="266"/>
                    </a:lnTo>
                    <a:lnTo>
                      <a:pt x="82" y="268"/>
                    </a:lnTo>
                    <a:lnTo>
                      <a:pt x="82" y="268"/>
                    </a:lnTo>
                    <a:lnTo>
                      <a:pt x="82" y="268"/>
                    </a:lnTo>
                    <a:close/>
                    <a:moveTo>
                      <a:pt x="466" y="266"/>
                    </a:moveTo>
                    <a:lnTo>
                      <a:pt x="466" y="268"/>
                    </a:lnTo>
                    <a:lnTo>
                      <a:pt x="466" y="266"/>
                    </a:lnTo>
                    <a:lnTo>
                      <a:pt x="466" y="266"/>
                    </a:lnTo>
                    <a:lnTo>
                      <a:pt x="466" y="266"/>
                    </a:lnTo>
                    <a:close/>
                    <a:moveTo>
                      <a:pt x="426" y="266"/>
                    </a:moveTo>
                    <a:lnTo>
                      <a:pt x="426" y="268"/>
                    </a:lnTo>
                    <a:lnTo>
                      <a:pt x="426" y="266"/>
                    </a:lnTo>
                    <a:lnTo>
                      <a:pt x="426" y="266"/>
                    </a:lnTo>
                    <a:lnTo>
                      <a:pt x="426" y="266"/>
                    </a:lnTo>
                    <a:close/>
                    <a:moveTo>
                      <a:pt x="426" y="268"/>
                    </a:moveTo>
                    <a:lnTo>
                      <a:pt x="426" y="272"/>
                    </a:lnTo>
                    <a:lnTo>
                      <a:pt x="422" y="272"/>
                    </a:lnTo>
                    <a:lnTo>
                      <a:pt x="426" y="272"/>
                    </a:lnTo>
                    <a:lnTo>
                      <a:pt x="426" y="268"/>
                    </a:lnTo>
                    <a:lnTo>
                      <a:pt x="426" y="268"/>
                    </a:lnTo>
                    <a:lnTo>
                      <a:pt x="426" y="268"/>
                    </a:lnTo>
                    <a:close/>
                    <a:moveTo>
                      <a:pt x="482" y="276"/>
                    </a:moveTo>
                    <a:lnTo>
                      <a:pt x="478" y="276"/>
                    </a:lnTo>
                    <a:lnTo>
                      <a:pt x="474" y="276"/>
                    </a:lnTo>
                    <a:lnTo>
                      <a:pt x="474" y="280"/>
                    </a:lnTo>
                    <a:lnTo>
                      <a:pt x="474" y="276"/>
                    </a:lnTo>
                    <a:lnTo>
                      <a:pt x="478" y="276"/>
                    </a:lnTo>
                    <a:lnTo>
                      <a:pt x="478" y="272"/>
                    </a:lnTo>
                    <a:lnTo>
                      <a:pt x="482" y="272"/>
                    </a:lnTo>
                    <a:lnTo>
                      <a:pt x="482" y="276"/>
                    </a:lnTo>
                    <a:lnTo>
                      <a:pt x="482" y="276"/>
                    </a:lnTo>
                    <a:lnTo>
                      <a:pt x="482" y="276"/>
                    </a:lnTo>
                    <a:close/>
                    <a:moveTo>
                      <a:pt x="244" y="306"/>
                    </a:moveTo>
                    <a:lnTo>
                      <a:pt x="244" y="302"/>
                    </a:lnTo>
                    <a:lnTo>
                      <a:pt x="248" y="302"/>
                    </a:lnTo>
                    <a:lnTo>
                      <a:pt x="244" y="306"/>
                    </a:lnTo>
                    <a:lnTo>
                      <a:pt x="244" y="306"/>
                    </a:lnTo>
                    <a:lnTo>
                      <a:pt x="244" y="306"/>
                    </a:lnTo>
                    <a:close/>
                    <a:moveTo>
                      <a:pt x="620" y="314"/>
                    </a:moveTo>
                    <a:lnTo>
                      <a:pt x="616" y="314"/>
                    </a:lnTo>
                    <a:lnTo>
                      <a:pt x="616" y="310"/>
                    </a:lnTo>
                    <a:lnTo>
                      <a:pt x="620" y="314"/>
                    </a:lnTo>
                    <a:lnTo>
                      <a:pt x="620" y="314"/>
                    </a:lnTo>
                    <a:lnTo>
                      <a:pt x="620" y="314"/>
                    </a:lnTo>
                    <a:close/>
                    <a:moveTo>
                      <a:pt x="112" y="340"/>
                    </a:moveTo>
                    <a:lnTo>
                      <a:pt x="110" y="340"/>
                    </a:lnTo>
                    <a:lnTo>
                      <a:pt x="110" y="336"/>
                    </a:lnTo>
                    <a:lnTo>
                      <a:pt x="112" y="336"/>
                    </a:lnTo>
                    <a:lnTo>
                      <a:pt x="112" y="340"/>
                    </a:lnTo>
                    <a:lnTo>
                      <a:pt x="112" y="340"/>
                    </a:lnTo>
                    <a:lnTo>
                      <a:pt x="112" y="340"/>
                    </a:lnTo>
                    <a:close/>
                    <a:moveTo>
                      <a:pt x="120" y="350"/>
                    </a:moveTo>
                    <a:lnTo>
                      <a:pt x="124" y="350"/>
                    </a:lnTo>
                    <a:lnTo>
                      <a:pt x="120" y="350"/>
                    </a:lnTo>
                    <a:lnTo>
                      <a:pt x="120" y="350"/>
                    </a:lnTo>
                    <a:lnTo>
                      <a:pt x="120" y="350"/>
                    </a:lnTo>
                    <a:close/>
                    <a:moveTo>
                      <a:pt x="340" y="350"/>
                    </a:moveTo>
                    <a:lnTo>
                      <a:pt x="336" y="350"/>
                    </a:lnTo>
                    <a:lnTo>
                      <a:pt x="340" y="350"/>
                    </a:lnTo>
                    <a:lnTo>
                      <a:pt x="340" y="350"/>
                    </a:lnTo>
                    <a:lnTo>
                      <a:pt x="340" y="350"/>
                    </a:lnTo>
                    <a:close/>
                    <a:moveTo>
                      <a:pt x="344" y="350"/>
                    </a:moveTo>
                    <a:lnTo>
                      <a:pt x="340" y="350"/>
                    </a:lnTo>
                    <a:lnTo>
                      <a:pt x="344" y="350"/>
                    </a:lnTo>
                    <a:lnTo>
                      <a:pt x="344" y="350"/>
                    </a:lnTo>
                    <a:lnTo>
                      <a:pt x="344" y="350"/>
                    </a:lnTo>
                    <a:close/>
                    <a:moveTo>
                      <a:pt x="322" y="366"/>
                    </a:moveTo>
                    <a:lnTo>
                      <a:pt x="322" y="370"/>
                    </a:lnTo>
                    <a:lnTo>
                      <a:pt x="318" y="370"/>
                    </a:lnTo>
                    <a:lnTo>
                      <a:pt x="318" y="366"/>
                    </a:lnTo>
                    <a:lnTo>
                      <a:pt x="322" y="366"/>
                    </a:lnTo>
                    <a:lnTo>
                      <a:pt x="322" y="366"/>
                    </a:lnTo>
                    <a:lnTo>
                      <a:pt x="322" y="366"/>
                    </a:lnTo>
                    <a:close/>
                    <a:moveTo>
                      <a:pt x="634" y="366"/>
                    </a:moveTo>
                    <a:lnTo>
                      <a:pt x="634" y="370"/>
                    </a:lnTo>
                    <a:lnTo>
                      <a:pt x="634" y="366"/>
                    </a:lnTo>
                    <a:lnTo>
                      <a:pt x="634" y="366"/>
                    </a:lnTo>
                    <a:lnTo>
                      <a:pt x="634" y="366"/>
                    </a:lnTo>
                    <a:close/>
                    <a:moveTo>
                      <a:pt x="1472" y="678"/>
                    </a:moveTo>
                    <a:lnTo>
                      <a:pt x="1472" y="682"/>
                    </a:lnTo>
                    <a:lnTo>
                      <a:pt x="1470" y="682"/>
                    </a:lnTo>
                    <a:lnTo>
                      <a:pt x="1470" y="678"/>
                    </a:lnTo>
                    <a:lnTo>
                      <a:pt x="1472" y="678"/>
                    </a:lnTo>
                    <a:lnTo>
                      <a:pt x="1472" y="678"/>
                    </a:lnTo>
                    <a:lnTo>
                      <a:pt x="1472" y="678"/>
                    </a:lnTo>
                    <a:close/>
                    <a:moveTo>
                      <a:pt x="1450" y="784"/>
                    </a:moveTo>
                    <a:lnTo>
                      <a:pt x="1450" y="780"/>
                    </a:lnTo>
                    <a:lnTo>
                      <a:pt x="1454" y="780"/>
                    </a:lnTo>
                    <a:lnTo>
                      <a:pt x="1454" y="776"/>
                    </a:lnTo>
                    <a:lnTo>
                      <a:pt x="1450" y="772"/>
                    </a:lnTo>
                    <a:lnTo>
                      <a:pt x="1454" y="772"/>
                    </a:lnTo>
                    <a:lnTo>
                      <a:pt x="1454" y="776"/>
                    </a:lnTo>
                    <a:lnTo>
                      <a:pt x="1454" y="780"/>
                    </a:lnTo>
                    <a:lnTo>
                      <a:pt x="1450" y="784"/>
                    </a:lnTo>
                    <a:lnTo>
                      <a:pt x="1450" y="784"/>
                    </a:lnTo>
                    <a:lnTo>
                      <a:pt x="1450" y="784"/>
                    </a:lnTo>
                    <a:close/>
                    <a:moveTo>
                      <a:pt x="1380" y="910"/>
                    </a:moveTo>
                    <a:lnTo>
                      <a:pt x="1380" y="906"/>
                    </a:lnTo>
                    <a:lnTo>
                      <a:pt x="1380" y="910"/>
                    </a:lnTo>
                    <a:lnTo>
                      <a:pt x="1380" y="910"/>
                    </a:lnTo>
                    <a:lnTo>
                      <a:pt x="1380" y="910"/>
                    </a:lnTo>
                    <a:close/>
                    <a:moveTo>
                      <a:pt x="1384" y="918"/>
                    </a:moveTo>
                    <a:lnTo>
                      <a:pt x="1384" y="922"/>
                    </a:lnTo>
                    <a:lnTo>
                      <a:pt x="1384" y="926"/>
                    </a:lnTo>
                    <a:lnTo>
                      <a:pt x="1386" y="930"/>
                    </a:lnTo>
                    <a:lnTo>
                      <a:pt x="1386" y="932"/>
                    </a:lnTo>
                    <a:lnTo>
                      <a:pt x="1386" y="930"/>
                    </a:lnTo>
                    <a:lnTo>
                      <a:pt x="1384" y="926"/>
                    </a:lnTo>
                    <a:lnTo>
                      <a:pt x="1384" y="922"/>
                    </a:lnTo>
                    <a:lnTo>
                      <a:pt x="1384" y="918"/>
                    </a:lnTo>
                    <a:lnTo>
                      <a:pt x="1384" y="918"/>
                    </a:lnTo>
                    <a:lnTo>
                      <a:pt x="1384" y="918"/>
                    </a:lnTo>
                    <a:close/>
                    <a:moveTo>
                      <a:pt x="1144" y="926"/>
                    </a:moveTo>
                    <a:lnTo>
                      <a:pt x="1144" y="930"/>
                    </a:lnTo>
                    <a:lnTo>
                      <a:pt x="1142" y="930"/>
                    </a:lnTo>
                    <a:lnTo>
                      <a:pt x="1144" y="926"/>
                    </a:lnTo>
                    <a:lnTo>
                      <a:pt x="1144" y="922"/>
                    </a:lnTo>
                    <a:lnTo>
                      <a:pt x="1148" y="918"/>
                    </a:lnTo>
                    <a:lnTo>
                      <a:pt x="1148" y="922"/>
                    </a:lnTo>
                    <a:lnTo>
                      <a:pt x="1144" y="922"/>
                    </a:lnTo>
                    <a:lnTo>
                      <a:pt x="1144" y="926"/>
                    </a:lnTo>
                    <a:lnTo>
                      <a:pt x="1144" y="926"/>
                    </a:lnTo>
                    <a:lnTo>
                      <a:pt x="1144" y="926"/>
                    </a:lnTo>
                    <a:close/>
                    <a:moveTo>
                      <a:pt x="1144" y="940"/>
                    </a:moveTo>
                    <a:lnTo>
                      <a:pt x="1144" y="936"/>
                    </a:lnTo>
                    <a:lnTo>
                      <a:pt x="1142" y="936"/>
                    </a:lnTo>
                    <a:lnTo>
                      <a:pt x="1142" y="932"/>
                    </a:lnTo>
                    <a:lnTo>
                      <a:pt x="1142" y="930"/>
                    </a:lnTo>
                    <a:lnTo>
                      <a:pt x="1142" y="932"/>
                    </a:lnTo>
                    <a:lnTo>
                      <a:pt x="1144" y="936"/>
                    </a:lnTo>
                    <a:lnTo>
                      <a:pt x="1144" y="940"/>
                    </a:lnTo>
                    <a:lnTo>
                      <a:pt x="1144" y="944"/>
                    </a:lnTo>
                    <a:lnTo>
                      <a:pt x="1144" y="948"/>
                    </a:lnTo>
                    <a:lnTo>
                      <a:pt x="1144" y="952"/>
                    </a:lnTo>
                    <a:lnTo>
                      <a:pt x="1144" y="948"/>
                    </a:lnTo>
                    <a:lnTo>
                      <a:pt x="1144" y="944"/>
                    </a:lnTo>
                    <a:lnTo>
                      <a:pt x="1144" y="940"/>
                    </a:lnTo>
                    <a:lnTo>
                      <a:pt x="1144" y="940"/>
                    </a:lnTo>
                    <a:lnTo>
                      <a:pt x="1144" y="940"/>
                    </a:lnTo>
                    <a:close/>
                    <a:moveTo>
                      <a:pt x="132" y="202"/>
                    </a:moveTo>
                    <a:lnTo>
                      <a:pt x="128" y="202"/>
                    </a:lnTo>
                    <a:lnTo>
                      <a:pt x="124" y="202"/>
                    </a:lnTo>
                    <a:lnTo>
                      <a:pt x="120" y="206"/>
                    </a:lnTo>
                    <a:lnTo>
                      <a:pt x="120" y="202"/>
                    </a:lnTo>
                    <a:lnTo>
                      <a:pt x="116" y="202"/>
                    </a:lnTo>
                    <a:lnTo>
                      <a:pt x="112" y="202"/>
                    </a:lnTo>
                    <a:lnTo>
                      <a:pt x="112" y="198"/>
                    </a:lnTo>
                    <a:lnTo>
                      <a:pt x="110" y="194"/>
                    </a:lnTo>
                    <a:lnTo>
                      <a:pt x="106" y="194"/>
                    </a:lnTo>
                    <a:lnTo>
                      <a:pt x="102" y="194"/>
                    </a:lnTo>
                    <a:lnTo>
                      <a:pt x="106" y="194"/>
                    </a:lnTo>
                    <a:lnTo>
                      <a:pt x="110" y="194"/>
                    </a:lnTo>
                    <a:lnTo>
                      <a:pt x="110" y="198"/>
                    </a:lnTo>
                    <a:lnTo>
                      <a:pt x="112" y="198"/>
                    </a:lnTo>
                    <a:lnTo>
                      <a:pt x="110" y="198"/>
                    </a:lnTo>
                    <a:lnTo>
                      <a:pt x="106" y="194"/>
                    </a:lnTo>
                    <a:lnTo>
                      <a:pt x="102" y="194"/>
                    </a:lnTo>
                    <a:lnTo>
                      <a:pt x="98" y="194"/>
                    </a:lnTo>
                    <a:lnTo>
                      <a:pt x="98" y="198"/>
                    </a:lnTo>
                    <a:lnTo>
                      <a:pt x="94" y="198"/>
                    </a:lnTo>
                    <a:lnTo>
                      <a:pt x="90" y="198"/>
                    </a:lnTo>
                    <a:lnTo>
                      <a:pt x="90" y="194"/>
                    </a:lnTo>
                    <a:lnTo>
                      <a:pt x="90" y="192"/>
                    </a:lnTo>
                    <a:lnTo>
                      <a:pt x="90" y="188"/>
                    </a:lnTo>
                    <a:lnTo>
                      <a:pt x="94" y="188"/>
                    </a:lnTo>
                    <a:lnTo>
                      <a:pt x="94" y="192"/>
                    </a:lnTo>
                    <a:lnTo>
                      <a:pt x="98" y="192"/>
                    </a:lnTo>
                    <a:lnTo>
                      <a:pt x="102" y="192"/>
                    </a:lnTo>
                    <a:lnTo>
                      <a:pt x="106" y="192"/>
                    </a:lnTo>
                    <a:lnTo>
                      <a:pt x="110" y="188"/>
                    </a:lnTo>
                    <a:lnTo>
                      <a:pt x="112" y="188"/>
                    </a:lnTo>
                    <a:lnTo>
                      <a:pt x="112" y="192"/>
                    </a:lnTo>
                    <a:lnTo>
                      <a:pt x="116" y="192"/>
                    </a:lnTo>
                    <a:lnTo>
                      <a:pt x="116" y="194"/>
                    </a:lnTo>
                    <a:lnTo>
                      <a:pt x="120" y="194"/>
                    </a:lnTo>
                    <a:lnTo>
                      <a:pt x="124" y="194"/>
                    </a:lnTo>
                    <a:lnTo>
                      <a:pt x="124" y="198"/>
                    </a:lnTo>
                    <a:lnTo>
                      <a:pt x="128" y="198"/>
                    </a:lnTo>
                    <a:lnTo>
                      <a:pt x="132" y="198"/>
                    </a:lnTo>
                    <a:lnTo>
                      <a:pt x="136" y="198"/>
                    </a:lnTo>
                    <a:lnTo>
                      <a:pt x="132" y="202"/>
                    </a:lnTo>
                    <a:lnTo>
                      <a:pt x="132" y="202"/>
                    </a:lnTo>
                    <a:lnTo>
                      <a:pt x="132" y="202"/>
                    </a:lnTo>
                    <a:close/>
                    <a:moveTo>
                      <a:pt x="426" y="254"/>
                    </a:moveTo>
                    <a:lnTo>
                      <a:pt x="430" y="254"/>
                    </a:lnTo>
                    <a:lnTo>
                      <a:pt x="426" y="258"/>
                    </a:lnTo>
                    <a:lnTo>
                      <a:pt x="426" y="254"/>
                    </a:lnTo>
                    <a:lnTo>
                      <a:pt x="426" y="254"/>
                    </a:lnTo>
                    <a:lnTo>
                      <a:pt x="426" y="254"/>
                    </a:lnTo>
                    <a:close/>
                    <a:moveTo>
                      <a:pt x="460" y="262"/>
                    </a:moveTo>
                    <a:lnTo>
                      <a:pt x="456" y="262"/>
                    </a:lnTo>
                    <a:lnTo>
                      <a:pt x="452" y="266"/>
                    </a:lnTo>
                    <a:lnTo>
                      <a:pt x="452" y="262"/>
                    </a:lnTo>
                    <a:lnTo>
                      <a:pt x="456" y="262"/>
                    </a:lnTo>
                    <a:lnTo>
                      <a:pt x="460" y="262"/>
                    </a:lnTo>
                    <a:lnTo>
                      <a:pt x="460" y="262"/>
                    </a:lnTo>
                    <a:lnTo>
                      <a:pt x="460" y="262"/>
                    </a:lnTo>
                    <a:close/>
                    <a:moveTo>
                      <a:pt x="456" y="266"/>
                    </a:moveTo>
                    <a:lnTo>
                      <a:pt x="452" y="266"/>
                    </a:lnTo>
                    <a:lnTo>
                      <a:pt x="448" y="266"/>
                    </a:lnTo>
                    <a:lnTo>
                      <a:pt x="448" y="268"/>
                    </a:lnTo>
                    <a:lnTo>
                      <a:pt x="444" y="268"/>
                    </a:lnTo>
                    <a:lnTo>
                      <a:pt x="448" y="268"/>
                    </a:lnTo>
                    <a:lnTo>
                      <a:pt x="448" y="266"/>
                    </a:lnTo>
                    <a:lnTo>
                      <a:pt x="444" y="266"/>
                    </a:lnTo>
                    <a:lnTo>
                      <a:pt x="448" y="266"/>
                    </a:lnTo>
                    <a:lnTo>
                      <a:pt x="448" y="262"/>
                    </a:lnTo>
                    <a:lnTo>
                      <a:pt x="448" y="266"/>
                    </a:lnTo>
                    <a:lnTo>
                      <a:pt x="452" y="266"/>
                    </a:lnTo>
                    <a:lnTo>
                      <a:pt x="456" y="266"/>
                    </a:lnTo>
                    <a:lnTo>
                      <a:pt x="456" y="266"/>
                    </a:lnTo>
                    <a:lnTo>
                      <a:pt x="456" y="266"/>
                    </a:lnTo>
                    <a:close/>
                    <a:moveTo>
                      <a:pt x="172" y="266"/>
                    </a:moveTo>
                    <a:lnTo>
                      <a:pt x="176" y="266"/>
                    </a:lnTo>
                    <a:lnTo>
                      <a:pt x="176" y="268"/>
                    </a:lnTo>
                    <a:lnTo>
                      <a:pt x="176" y="272"/>
                    </a:lnTo>
                    <a:lnTo>
                      <a:pt x="180" y="276"/>
                    </a:lnTo>
                    <a:lnTo>
                      <a:pt x="176" y="276"/>
                    </a:lnTo>
                    <a:lnTo>
                      <a:pt x="172" y="276"/>
                    </a:lnTo>
                    <a:lnTo>
                      <a:pt x="168" y="276"/>
                    </a:lnTo>
                    <a:lnTo>
                      <a:pt x="168" y="280"/>
                    </a:lnTo>
                    <a:lnTo>
                      <a:pt x="172" y="280"/>
                    </a:lnTo>
                    <a:lnTo>
                      <a:pt x="168" y="280"/>
                    </a:lnTo>
                    <a:lnTo>
                      <a:pt x="166" y="276"/>
                    </a:lnTo>
                    <a:lnTo>
                      <a:pt x="158" y="276"/>
                    </a:lnTo>
                    <a:lnTo>
                      <a:pt x="158" y="272"/>
                    </a:lnTo>
                    <a:lnTo>
                      <a:pt x="154" y="272"/>
                    </a:lnTo>
                    <a:lnTo>
                      <a:pt x="154" y="268"/>
                    </a:lnTo>
                    <a:lnTo>
                      <a:pt x="158" y="268"/>
                    </a:lnTo>
                    <a:lnTo>
                      <a:pt x="162" y="268"/>
                    </a:lnTo>
                    <a:lnTo>
                      <a:pt x="162" y="266"/>
                    </a:lnTo>
                    <a:lnTo>
                      <a:pt x="166" y="266"/>
                    </a:lnTo>
                    <a:lnTo>
                      <a:pt x="168" y="266"/>
                    </a:lnTo>
                    <a:lnTo>
                      <a:pt x="172" y="266"/>
                    </a:lnTo>
                    <a:lnTo>
                      <a:pt x="172" y="266"/>
                    </a:lnTo>
                    <a:lnTo>
                      <a:pt x="172" y="266"/>
                    </a:lnTo>
                    <a:close/>
                    <a:moveTo>
                      <a:pt x="440" y="268"/>
                    </a:moveTo>
                    <a:lnTo>
                      <a:pt x="436" y="268"/>
                    </a:lnTo>
                    <a:lnTo>
                      <a:pt x="436" y="272"/>
                    </a:lnTo>
                    <a:lnTo>
                      <a:pt x="434" y="276"/>
                    </a:lnTo>
                    <a:lnTo>
                      <a:pt x="430" y="280"/>
                    </a:lnTo>
                    <a:lnTo>
                      <a:pt x="430" y="276"/>
                    </a:lnTo>
                    <a:lnTo>
                      <a:pt x="434" y="272"/>
                    </a:lnTo>
                    <a:lnTo>
                      <a:pt x="436" y="272"/>
                    </a:lnTo>
                    <a:lnTo>
                      <a:pt x="436" y="268"/>
                    </a:lnTo>
                    <a:lnTo>
                      <a:pt x="436" y="266"/>
                    </a:lnTo>
                    <a:lnTo>
                      <a:pt x="440" y="266"/>
                    </a:lnTo>
                    <a:lnTo>
                      <a:pt x="440" y="268"/>
                    </a:lnTo>
                    <a:lnTo>
                      <a:pt x="440" y="268"/>
                    </a:lnTo>
                    <a:lnTo>
                      <a:pt x="440" y="268"/>
                    </a:lnTo>
                    <a:close/>
                    <a:moveTo>
                      <a:pt x="430" y="272"/>
                    </a:moveTo>
                    <a:lnTo>
                      <a:pt x="426" y="272"/>
                    </a:lnTo>
                    <a:lnTo>
                      <a:pt x="430" y="268"/>
                    </a:lnTo>
                    <a:lnTo>
                      <a:pt x="430" y="272"/>
                    </a:lnTo>
                    <a:lnTo>
                      <a:pt x="430" y="272"/>
                    </a:lnTo>
                    <a:lnTo>
                      <a:pt x="430" y="272"/>
                    </a:lnTo>
                    <a:close/>
                    <a:moveTo>
                      <a:pt x="430" y="272"/>
                    </a:moveTo>
                    <a:lnTo>
                      <a:pt x="430" y="276"/>
                    </a:lnTo>
                    <a:lnTo>
                      <a:pt x="426" y="276"/>
                    </a:lnTo>
                    <a:lnTo>
                      <a:pt x="426" y="272"/>
                    </a:lnTo>
                    <a:lnTo>
                      <a:pt x="430" y="272"/>
                    </a:lnTo>
                    <a:lnTo>
                      <a:pt x="430" y="272"/>
                    </a:lnTo>
                    <a:lnTo>
                      <a:pt x="430" y="272"/>
                    </a:lnTo>
                    <a:close/>
                    <a:moveTo>
                      <a:pt x="350" y="288"/>
                    </a:moveTo>
                    <a:lnTo>
                      <a:pt x="350" y="292"/>
                    </a:lnTo>
                    <a:lnTo>
                      <a:pt x="348" y="292"/>
                    </a:lnTo>
                    <a:lnTo>
                      <a:pt x="348" y="288"/>
                    </a:lnTo>
                    <a:lnTo>
                      <a:pt x="350" y="288"/>
                    </a:lnTo>
                    <a:lnTo>
                      <a:pt x="350" y="288"/>
                    </a:lnTo>
                    <a:lnTo>
                      <a:pt x="350" y="288"/>
                    </a:lnTo>
                    <a:close/>
                    <a:moveTo>
                      <a:pt x="388" y="288"/>
                    </a:moveTo>
                    <a:lnTo>
                      <a:pt x="388" y="292"/>
                    </a:lnTo>
                    <a:lnTo>
                      <a:pt x="388" y="288"/>
                    </a:lnTo>
                    <a:lnTo>
                      <a:pt x="388" y="288"/>
                    </a:lnTo>
                    <a:lnTo>
                      <a:pt x="388" y="288"/>
                    </a:lnTo>
                    <a:close/>
                    <a:moveTo>
                      <a:pt x="366" y="306"/>
                    </a:moveTo>
                    <a:lnTo>
                      <a:pt x="362" y="310"/>
                    </a:lnTo>
                    <a:lnTo>
                      <a:pt x="362" y="306"/>
                    </a:lnTo>
                    <a:lnTo>
                      <a:pt x="366" y="306"/>
                    </a:lnTo>
                    <a:lnTo>
                      <a:pt x="366" y="306"/>
                    </a:lnTo>
                    <a:lnTo>
                      <a:pt x="366" y="306"/>
                    </a:lnTo>
                    <a:close/>
                    <a:moveTo>
                      <a:pt x="362" y="318"/>
                    </a:moveTo>
                    <a:lnTo>
                      <a:pt x="358" y="322"/>
                    </a:lnTo>
                    <a:lnTo>
                      <a:pt x="358" y="318"/>
                    </a:lnTo>
                    <a:lnTo>
                      <a:pt x="354" y="318"/>
                    </a:lnTo>
                    <a:lnTo>
                      <a:pt x="354" y="314"/>
                    </a:lnTo>
                    <a:lnTo>
                      <a:pt x="358" y="318"/>
                    </a:lnTo>
                    <a:lnTo>
                      <a:pt x="358" y="314"/>
                    </a:lnTo>
                    <a:lnTo>
                      <a:pt x="354" y="314"/>
                    </a:lnTo>
                    <a:lnTo>
                      <a:pt x="358" y="314"/>
                    </a:lnTo>
                    <a:lnTo>
                      <a:pt x="358" y="310"/>
                    </a:lnTo>
                    <a:lnTo>
                      <a:pt x="362" y="310"/>
                    </a:lnTo>
                    <a:lnTo>
                      <a:pt x="366" y="310"/>
                    </a:lnTo>
                    <a:lnTo>
                      <a:pt x="370" y="310"/>
                    </a:lnTo>
                    <a:lnTo>
                      <a:pt x="370" y="314"/>
                    </a:lnTo>
                    <a:lnTo>
                      <a:pt x="370" y="318"/>
                    </a:lnTo>
                    <a:lnTo>
                      <a:pt x="366" y="314"/>
                    </a:lnTo>
                    <a:lnTo>
                      <a:pt x="366" y="318"/>
                    </a:lnTo>
                    <a:lnTo>
                      <a:pt x="362" y="318"/>
                    </a:lnTo>
                    <a:lnTo>
                      <a:pt x="362" y="318"/>
                    </a:lnTo>
                    <a:lnTo>
                      <a:pt x="362" y="318"/>
                    </a:lnTo>
                    <a:close/>
                    <a:moveTo>
                      <a:pt x="626" y="332"/>
                    </a:moveTo>
                    <a:lnTo>
                      <a:pt x="622" y="332"/>
                    </a:lnTo>
                    <a:lnTo>
                      <a:pt x="626" y="332"/>
                    </a:lnTo>
                    <a:lnTo>
                      <a:pt x="626" y="336"/>
                    </a:lnTo>
                    <a:lnTo>
                      <a:pt x="622" y="336"/>
                    </a:lnTo>
                    <a:lnTo>
                      <a:pt x="622" y="332"/>
                    </a:lnTo>
                    <a:lnTo>
                      <a:pt x="622" y="336"/>
                    </a:lnTo>
                    <a:lnTo>
                      <a:pt x="620" y="340"/>
                    </a:lnTo>
                    <a:lnTo>
                      <a:pt x="616" y="340"/>
                    </a:lnTo>
                    <a:lnTo>
                      <a:pt x="616" y="336"/>
                    </a:lnTo>
                    <a:lnTo>
                      <a:pt x="620" y="332"/>
                    </a:lnTo>
                    <a:lnTo>
                      <a:pt x="620" y="336"/>
                    </a:lnTo>
                    <a:lnTo>
                      <a:pt x="620" y="332"/>
                    </a:lnTo>
                    <a:lnTo>
                      <a:pt x="616" y="332"/>
                    </a:lnTo>
                    <a:lnTo>
                      <a:pt x="620" y="332"/>
                    </a:lnTo>
                    <a:lnTo>
                      <a:pt x="620" y="328"/>
                    </a:lnTo>
                    <a:lnTo>
                      <a:pt x="616" y="328"/>
                    </a:lnTo>
                    <a:lnTo>
                      <a:pt x="616" y="324"/>
                    </a:lnTo>
                    <a:lnTo>
                      <a:pt x="616" y="318"/>
                    </a:lnTo>
                    <a:lnTo>
                      <a:pt x="612" y="314"/>
                    </a:lnTo>
                    <a:lnTo>
                      <a:pt x="612" y="310"/>
                    </a:lnTo>
                    <a:lnTo>
                      <a:pt x="612" y="314"/>
                    </a:lnTo>
                    <a:lnTo>
                      <a:pt x="616" y="314"/>
                    </a:lnTo>
                    <a:lnTo>
                      <a:pt x="616" y="318"/>
                    </a:lnTo>
                    <a:lnTo>
                      <a:pt x="616" y="314"/>
                    </a:lnTo>
                    <a:lnTo>
                      <a:pt x="620" y="314"/>
                    </a:lnTo>
                    <a:lnTo>
                      <a:pt x="620" y="318"/>
                    </a:lnTo>
                    <a:lnTo>
                      <a:pt x="622" y="318"/>
                    </a:lnTo>
                    <a:lnTo>
                      <a:pt x="622" y="322"/>
                    </a:lnTo>
                    <a:lnTo>
                      <a:pt x="626" y="324"/>
                    </a:lnTo>
                    <a:lnTo>
                      <a:pt x="626" y="328"/>
                    </a:lnTo>
                    <a:lnTo>
                      <a:pt x="626" y="324"/>
                    </a:lnTo>
                    <a:lnTo>
                      <a:pt x="622" y="324"/>
                    </a:lnTo>
                    <a:lnTo>
                      <a:pt x="622" y="322"/>
                    </a:lnTo>
                    <a:lnTo>
                      <a:pt x="622" y="318"/>
                    </a:lnTo>
                    <a:lnTo>
                      <a:pt x="620" y="318"/>
                    </a:lnTo>
                    <a:lnTo>
                      <a:pt x="620" y="322"/>
                    </a:lnTo>
                    <a:lnTo>
                      <a:pt x="622" y="322"/>
                    </a:lnTo>
                    <a:lnTo>
                      <a:pt x="622" y="324"/>
                    </a:lnTo>
                    <a:lnTo>
                      <a:pt x="622" y="328"/>
                    </a:lnTo>
                    <a:lnTo>
                      <a:pt x="626" y="328"/>
                    </a:lnTo>
                    <a:lnTo>
                      <a:pt x="626" y="332"/>
                    </a:lnTo>
                    <a:lnTo>
                      <a:pt x="626" y="332"/>
                    </a:lnTo>
                    <a:lnTo>
                      <a:pt x="626" y="332"/>
                    </a:lnTo>
                    <a:close/>
                    <a:moveTo>
                      <a:pt x="594" y="324"/>
                    </a:moveTo>
                    <a:lnTo>
                      <a:pt x="590" y="324"/>
                    </a:lnTo>
                    <a:lnTo>
                      <a:pt x="594" y="322"/>
                    </a:lnTo>
                    <a:lnTo>
                      <a:pt x="598" y="322"/>
                    </a:lnTo>
                    <a:lnTo>
                      <a:pt x="594" y="322"/>
                    </a:lnTo>
                    <a:lnTo>
                      <a:pt x="590" y="318"/>
                    </a:lnTo>
                    <a:lnTo>
                      <a:pt x="594" y="314"/>
                    </a:lnTo>
                    <a:lnTo>
                      <a:pt x="594" y="318"/>
                    </a:lnTo>
                    <a:lnTo>
                      <a:pt x="594" y="314"/>
                    </a:lnTo>
                    <a:lnTo>
                      <a:pt x="598" y="314"/>
                    </a:lnTo>
                    <a:lnTo>
                      <a:pt x="602" y="314"/>
                    </a:lnTo>
                    <a:lnTo>
                      <a:pt x="606" y="314"/>
                    </a:lnTo>
                    <a:lnTo>
                      <a:pt x="606" y="318"/>
                    </a:lnTo>
                    <a:lnTo>
                      <a:pt x="602" y="318"/>
                    </a:lnTo>
                    <a:lnTo>
                      <a:pt x="602" y="322"/>
                    </a:lnTo>
                    <a:lnTo>
                      <a:pt x="606" y="322"/>
                    </a:lnTo>
                    <a:lnTo>
                      <a:pt x="606" y="318"/>
                    </a:lnTo>
                    <a:lnTo>
                      <a:pt x="608" y="318"/>
                    </a:lnTo>
                    <a:lnTo>
                      <a:pt x="612" y="318"/>
                    </a:lnTo>
                    <a:lnTo>
                      <a:pt x="612" y="322"/>
                    </a:lnTo>
                    <a:lnTo>
                      <a:pt x="608" y="322"/>
                    </a:lnTo>
                    <a:lnTo>
                      <a:pt x="612" y="322"/>
                    </a:lnTo>
                    <a:lnTo>
                      <a:pt x="612" y="324"/>
                    </a:lnTo>
                    <a:lnTo>
                      <a:pt x="608" y="324"/>
                    </a:lnTo>
                    <a:lnTo>
                      <a:pt x="606" y="324"/>
                    </a:lnTo>
                    <a:lnTo>
                      <a:pt x="606" y="322"/>
                    </a:lnTo>
                    <a:lnTo>
                      <a:pt x="602" y="322"/>
                    </a:lnTo>
                    <a:lnTo>
                      <a:pt x="598" y="322"/>
                    </a:lnTo>
                    <a:lnTo>
                      <a:pt x="602" y="322"/>
                    </a:lnTo>
                    <a:lnTo>
                      <a:pt x="606" y="322"/>
                    </a:lnTo>
                    <a:lnTo>
                      <a:pt x="606" y="324"/>
                    </a:lnTo>
                    <a:lnTo>
                      <a:pt x="608" y="324"/>
                    </a:lnTo>
                    <a:lnTo>
                      <a:pt x="612" y="324"/>
                    </a:lnTo>
                    <a:lnTo>
                      <a:pt x="612" y="328"/>
                    </a:lnTo>
                    <a:lnTo>
                      <a:pt x="612" y="332"/>
                    </a:lnTo>
                    <a:lnTo>
                      <a:pt x="608" y="332"/>
                    </a:lnTo>
                    <a:lnTo>
                      <a:pt x="608" y="328"/>
                    </a:lnTo>
                    <a:lnTo>
                      <a:pt x="606" y="328"/>
                    </a:lnTo>
                    <a:lnTo>
                      <a:pt x="606" y="324"/>
                    </a:lnTo>
                    <a:lnTo>
                      <a:pt x="602" y="324"/>
                    </a:lnTo>
                    <a:lnTo>
                      <a:pt x="602" y="328"/>
                    </a:lnTo>
                    <a:lnTo>
                      <a:pt x="606" y="328"/>
                    </a:lnTo>
                    <a:lnTo>
                      <a:pt x="606" y="332"/>
                    </a:lnTo>
                    <a:lnTo>
                      <a:pt x="602" y="332"/>
                    </a:lnTo>
                    <a:lnTo>
                      <a:pt x="598" y="332"/>
                    </a:lnTo>
                    <a:lnTo>
                      <a:pt x="598" y="328"/>
                    </a:lnTo>
                    <a:lnTo>
                      <a:pt x="598" y="332"/>
                    </a:lnTo>
                    <a:lnTo>
                      <a:pt x="602" y="332"/>
                    </a:lnTo>
                    <a:lnTo>
                      <a:pt x="598" y="328"/>
                    </a:lnTo>
                    <a:lnTo>
                      <a:pt x="594" y="324"/>
                    </a:lnTo>
                    <a:lnTo>
                      <a:pt x="594" y="324"/>
                    </a:lnTo>
                    <a:lnTo>
                      <a:pt x="594" y="324"/>
                    </a:lnTo>
                    <a:close/>
                    <a:moveTo>
                      <a:pt x="350" y="318"/>
                    </a:moveTo>
                    <a:lnTo>
                      <a:pt x="354" y="318"/>
                    </a:lnTo>
                    <a:lnTo>
                      <a:pt x="358" y="318"/>
                    </a:lnTo>
                    <a:lnTo>
                      <a:pt x="358" y="322"/>
                    </a:lnTo>
                    <a:lnTo>
                      <a:pt x="354" y="322"/>
                    </a:lnTo>
                    <a:lnTo>
                      <a:pt x="354" y="318"/>
                    </a:lnTo>
                    <a:lnTo>
                      <a:pt x="350" y="318"/>
                    </a:lnTo>
                    <a:lnTo>
                      <a:pt x="350" y="318"/>
                    </a:lnTo>
                    <a:lnTo>
                      <a:pt x="350" y="318"/>
                    </a:lnTo>
                    <a:close/>
                    <a:moveTo>
                      <a:pt x="590" y="318"/>
                    </a:moveTo>
                    <a:lnTo>
                      <a:pt x="594" y="318"/>
                    </a:lnTo>
                    <a:lnTo>
                      <a:pt x="594" y="322"/>
                    </a:lnTo>
                    <a:lnTo>
                      <a:pt x="590" y="322"/>
                    </a:lnTo>
                    <a:lnTo>
                      <a:pt x="590" y="318"/>
                    </a:lnTo>
                    <a:lnTo>
                      <a:pt x="590" y="318"/>
                    </a:lnTo>
                    <a:lnTo>
                      <a:pt x="590" y="318"/>
                    </a:lnTo>
                    <a:close/>
                    <a:moveTo>
                      <a:pt x="348" y="328"/>
                    </a:moveTo>
                    <a:lnTo>
                      <a:pt x="348" y="324"/>
                    </a:lnTo>
                    <a:lnTo>
                      <a:pt x="344" y="324"/>
                    </a:lnTo>
                    <a:lnTo>
                      <a:pt x="348" y="322"/>
                    </a:lnTo>
                    <a:lnTo>
                      <a:pt x="348" y="324"/>
                    </a:lnTo>
                    <a:lnTo>
                      <a:pt x="348" y="328"/>
                    </a:lnTo>
                    <a:lnTo>
                      <a:pt x="350" y="324"/>
                    </a:lnTo>
                    <a:lnTo>
                      <a:pt x="350" y="322"/>
                    </a:lnTo>
                    <a:lnTo>
                      <a:pt x="354" y="324"/>
                    </a:lnTo>
                    <a:lnTo>
                      <a:pt x="354" y="322"/>
                    </a:lnTo>
                    <a:lnTo>
                      <a:pt x="354" y="324"/>
                    </a:lnTo>
                    <a:lnTo>
                      <a:pt x="354" y="322"/>
                    </a:lnTo>
                    <a:lnTo>
                      <a:pt x="350" y="322"/>
                    </a:lnTo>
                    <a:lnTo>
                      <a:pt x="354" y="322"/>
                    </a:lnTo>
                    <a:lnTo>
                      <a:pt x="358" y="322"/>
                    </a:lnTo>
                    <a:lnTo>
                      <a:pt x="358" y="324"/>
                    </a:lnTo>
                    <a:lnTo>
                      <a:pt x="358" y="322"/>
                    </a:lnTo>
                    <a:lnTo>
                      <a:pt x="362" y="322"/>
                    </a:lnTo>
                    <a:lnTo>
                      <a:pt x="366" y="322"/>
                    </a:lnTo>
                    <a:lnTo>
                      <a:pt x="366" y="324"/>
                    </a:lnTo>
                    <a:lnTo>
                      <a:pt x="362" y="324"/>
                    </a:lnTo>
                    <a:lnTo>
                      <a:pt x="366" y="328"/>
                    </a:lnTo>
                    <a:lnTo>
                      <a:pt x="370" y="328"/>
                    </a:lnTo>
                    <a:lnTo>
                      <a:pt x="366" y="328"/>
                    </a:lnTo>
                    <a:lnTo>
                      <a:pt x="366" y="332"/>
                    </a:lnTo>
                    <a:lnTo>
                      <a:pt x="362" y="332"/>
                    </a:lnTo>
                    <a:lnTo>
                      <a:pt x="358" y="328"/>
                    </a:lnTo>
                    <a:lnTo>
                      <a:pt x="354" y="332"/>
                    </a:lnTo>
                    <a:lnTo>
                      <a:pt x="358" y="332"/>
                    </a:lnTo>
                    <a:lnTo>
                      <a:pt x="362" y="332"/>
                    </a:lnTo>
                    <a:lnTo>
                      <a:pt x="362" y="336"/>
                    </a:lnTo>
                    <a:lnTo>
                      <a:pt x="358" y="336"/>
                    </a:lnTo>
                    <a:lnTo>
                      <a:pt x="354" y="332"/>
                    </a:lnTo>
                    <a:lnTo>
                      <a:pt x="354" y="336"/>
                    </a:lnTo>
                    <a:lnTo>
                      <a:pt x="358" y="336"/>
                    </a:lnTo>
                    <a:lnTo>
                      <a:pt x="354" y="336"/>
                    </a:lnTo>
                    <a:lnTo>
                      <a:pt x="350" y="336"/>
                    </a:lnTo>
                    <a:lnTo>
                      <a:pt x="350" y="340"/>
                    </a:lnTo>
                    <a:lnTo>
                      <a:pt x="348" y="340"/>
                    </a:lnTo>
                    <a:lnTo>
                      <a:pt x="348" y="344"/>
                    </a:lnTo>
                    <a:lnTo>
                      <a:pt x="344" y="344"/>
                    </a:lnTo>
                    <a:lnTo>
                      <a:pt x="344" y="348"/>
                    </a:lnTo>
                    <a:lnTo>
                      <a:pt x="340" y="348"/>
                    </a:lnTo>
                    <a:lnTo>
                      <a:pt x="340" y="344"/>
                    </a:lnTo>
                    <a:lnTo>
                      <a:pt x="344" y="344"/>
                    </a:lnTo>
                    <a:lnTo>
                      <a:pt x="344" y="340"/>
                    </a:lnTo>
                    <a:lnTo>
                      <a:pt x="344" y="344"/>
                    </a:lnTo>
                    <a:lnTo>
                      <a:pt x="344" y="340"/>
                    </a:lnTo>
                    <a:lnTo>
                      <a:pt x="348" y="340"/>
                    </a:lnTo>
                    <a:lnTo>
                      <a:pt x="344" y="340"/>
                    </a:lnTo>
                    <a:lnTo>
                      <a:pt x="340" y="340"/>
                    </a:lnTo>
                    <a:lnTo>
                      <a:pt x="340" y="344"/>
                    </a:lnTo>
                    <a:lnTo>
                      <a:pt x="340" y="340"/>
                    </a:lnTo>
                    <a:lnTo>
                      <a:pt x="344" y="340"/>
                    </a:lnTo>
                    <a:lnTo>
                      <a:pt x="340" y="340"/>
                    </a:lnTo>
                    <a:lnTo>
                      <a:pt x="336" y="340"/>
                    </a:lnTo>
                    <a:lnTo>
                      <a:pt x="340" y="340"/>
                    </a:lnTo>
                    <a:lnTo>
                      <a:pt x="340" y="344"/>
                    </a:lnTo>
                    <a:lnTo>
                      <a:pt x="336" y="344"/>
                    </a:lnTo>
                    <a:lnTo>
                      <a:pt x="336" y="340"/>
                    </a:lnTo>
                    <a:lnTo>
                      <a:pt x="336" y="336"/>
                    </a:lnTo>
                    <a:lnTo>
                      <a:pt x="332" y="336"/>
                    </a:lnTo>
                    <a:lnTo>
                      <a:pt x="332" y="332"/>
                    </a:lnTo>
                    <a:lnTo>
                      <a:pt x="332" y="328"/>
                    </a:lnTo>
                    <a:lnTo>
                      <a:pt x="336" y="328"/>
                    </a:lnTo>
                    <a:lnTo>
                      <a:pt x="340" y="328"/>
                    </a:lnTo>
                    <a:lnTo>
                      <a:pt x="344" y="328"/>
                    </a:lnTo>
                    <a:lnTo>
                      <a:pt x="344" y="332"/>
                    </a:lnTo>
                    <a:lnTo>
                      <a:pt x="344" y="336"/>
                    </a:lnTo>
                    <a:lnTo>
                      <a:pt x="348" y="336"/>
                    </a:lnTo>
                    <a:lnTo>
                      <a:pt x="344" y="332"/>
                    </a:lnTo>
                    <a:lnTo>
                      <a:pt x="344" y="328"/>
                    </a:lnTo>
                    <a:lnTo>
                      <a:pt x="348" y="328"/>
                    </a:lnTo>
                    <a:lnTo>
                      <a:pt x="348" y="328"/>
                    </a:lnTo>
                    <a:lnTo>
                      <a:pt x="348" y="328"/>
                    </a:lnTo>
                    <a:close/>
                    <a:moveTo>
                      <a:pt x="350" y="322"/>
                    </a:moveTo>
                    <a:lnTo>
                      <a:pt x="354" y="322"/>
                    </a:lnTo>
                    <a:lnTo>
                      <a:pt x="354" y="324"/>
                    </a:lnTo>
                    <a:lnTo>
                      <a:pt x="350" y="324"/>
                    </a:lnTo>
                    <a:lnTo>
                      <a:pt x="350" y="322"/>
                    </a:lnTo>
                    <a:lnTo>
                      <a:pt x="348" y="322"/>
                    </a:lnTo>
                    <a:lnTo>
                      <a:pt x="350" y="322"/>
                    </a:lnTo>
                    <a:lnTo>
                      <a:pt x="350" y="322"/>
                    </a:lnTo>
                    <a:lnTo>
                      <a:pt x="350" y="322"/>
                    </a:lnTo>
                    <a:close/>
                    <a:moveTo>
                      <a:pt x="616" y="350"/>
                    </a:moveTo>
                    <a:lnTo>
                      <a:pt x="616" y="354"/>
                    </a:lnTo>
                    <a:lnTo>
                      <a:pt x="616" y="358"/>
                    </a:lnTo>
                    <a:lnTo>
                      <a:pt x="612" y="354"/>
                    </a:lnTo>
                    <a:lnTo>
                      <a:pt x="612" y="350"/>
                    </a:lnTo>
                    <a:lnTo>
                      <a:pt x="612" y="348"/>
                    </a:lnTo>
                    <a:lnTo>
                      <a:pt x="608" y="350"/>
                    </a:lnTo>
                    <a:lnTo>
                      <a:pt x="608" y="348"/>
                    </a:lnTo>
                    <a:lnTo>
                      <a:pt x="606" y="344"/>
                    </a:lnTo>
                    <a:lnTo>
                      <a:pt x="606" y="340"/>
                    </a:lnTo>
                    <a:lnTo>
                      <a:pt x="606" y="336"/>
                    </a:lnTo>
                    <a:lnTo>
                      <a:pt x="602" y="336"/>
                    </a:lnTo>
                    <a:lnTo>
                      <a:pt x="602" y="332"/>
                    </a:lnTo>
                    <a:lnTo>
                      <a:pt x="606" y="332"/>
                    </a:lnTo>
                    <a:lnTo>
                      <a:pt x="606" y="328"/>
                    </a:lnTo>
                    <a:lnTo>
                      <a:pt x="608" y="332"/>
                    </a:lnTo>
                    <a:lnTo>
                      <a:pt x="612" y="332"/>
                    </a:lnTo>
                    <a:lnTo>
                      <a:pt x="612" y="336"/>
                    </a:lnTo>
                    <a:lnTo>
                      <a:pt x="616" y="340"/>
                    </a:lnTo>
                    <a:lnTo>
                      <a:pt x="616" y="344"/>
                    </a:lnTo>
                    <a:lnTo>
                      <a:pt x="616" y="348"/>
                    </a:lnTo>
                    <a:lnTo>
                      <a:pt x="616" y="350"/>
                    </a:lnTo>
                    <a:lnTo>
                      <a:pt x="616" y="350"/>
                    </a:lnTo>
                    <a:lnTo>
                      <a:pt x="616" y="350"/>
                    </a:lnTo>
                    <a:close/>
                    <a:moveTo>
                      <a:pt x="612" y="332"/>
                    </a:moveTo>
                    <a:lnTo>
                      <a:pt x="616" y="332"/>
                    </a:lnTo>
                    <a:lnTo>
                      <a:pt x="612" y="336"/>
                    </a:lnTo>
                    <a:lnTo>
                      <a:pt x="612" y="332"/>
                    </a:lnTo>
                    <a:lnTo>
                      <a:pt x="612" y="332"/>
                    </a:lnTo>
                    <a:lnTo>
                      <a:pt x="612" y="332"/>
                    </a:lnTo>
                    <a:close/>
                    <a:moveTo>
                      <a:pt x="602" y="336"/>
                    </a:moveTo>
                    <a:lnTo>
                      <a:pt x="606" y="336"/>
                    </a:lnTo>
                    <a:lnTo>
                      <a:pt x="606" y="340"/>
                    </a:lnTo>
                    <a:lnTo>
                      <a:pt x="602" y="340"/>
                    </a:lnTo>
                    <a:lnTo>
                      <a:pt x="602" y="344"/>
                    </a:lnTo>
                    <a:lnTo>
                      <a:pt x="602" y="340"/>
                    </a:lnTo>
                    <a:lnTo>
                      <a:pt x="602" y="336"/>
                    </a:lnTo>
                    <a:lnTo>
                      <a:pt x="598" y="336"/>
                    </a:lnTo>
                    <a:lnTo>
                      <a:pt x="602" y="336"/>
                    </a:lnTo>
                    <a:lnTo>
                      <a:pt x="602" y="336"/>
                    </a:lnTo>
                    <a:lnTo>
                      <a:pt x="602" y="336"/>
                    </a:lnTo>
                    <a:close/>
                    <a:moveTo>
                      <a:pt x="358" y="340"/>
                    </a:moveTo>
                    <a:lnTo>
                      <a:pt x="354" y="340"/>
                    </a:lnTo>
                    <a:lnTo>
                      <a:pt x="350" y="340"/>
                    </a:lnTo>
                    <a:lnTo>
                      <a:pt x="350" y="344"/>
                    </a:lnTo>
                    <a:lnTo>
                      <a:pt x="350" y="340"/>
                    </a:lnTo>
                    <a:lnTo>
                      <a:pt x="350" y="336"/>
                    </a:lnTo>
                    <a:lnTo>
                      <a:pt x="354" y="336"/>
                    </a:lnTo>
                    <a:lnTo>
                      <a:pt x="358" y="336"/>
                    </a:lnTo>
                    <a:lnTo>
                      <a:pt x="358" y="340"/>
                    </a:lnTo>
                    <a:lnTo>
                      <a:pt x="358" y="340"/>
                    </a:lnTo>
                    <a:lnTo>
                      <a:pt x="358" y="340"/>
                    </a:lnTo>
                    <a:close/>
                    <a:moveTo>
                      <a:pt x="638" y="344"/>
                    </a:moveTo>
                    <a:lnTo>
                      <a:pt x="642" y="344"/>
                    </a:lnTo>
                    <a:lnTo>
                      <a:pt x="638" y="348"/>
                    </a:lnTo>
                    <a:lnTo>
                      <a:pt x="642" y="350"/>
                    </a:lnTo>
                    <a:lnTo>
                      <a:pt x="638" y="350"/>
                    </a:lnTo>
                    <a:lnTo>
                      <a:pt x="638" y="348"/>
                    </a:lnTo>
                    <a:lnTo>
                      <a:pt x="634" y="348"/>
                    </a:lnTo>
                    <a:lnTo>
                      <a:pt x="634" y="344"/>
                    </a:lnTo>
                    <a:lnTo>
                      <a:pt x="634" y="348"/>
                    </a:lnTo>
                    <a:lnTo>
                      <a:pt x="638" y="350"/>
                    </a:lnTo>
                    <a:lnTo>
                      <a:pt x="638" y="354"/>
                    </a:lnTo>
                    <a:lnTo>
                      <a:pt x="634" y="354"/>
                    </a:lnTo>
                    <a:lnTo>
                      <a:pt x="630" y="354"/>
                    </a:lnTo>
                    <a:lnTo>
                      <a:pt x="630" y="350"/>
                    </a:lnTo>
                    <a:lnTo>
                      <a:pt x="630" y="348"/>
                    </a:lnTo>
                    <a:lnTo>
                      <a:pt x="626" y="348"/>
                    </a:lnTo>
                    <a:lnTo>
                      <a:pt x="626" y="344"/>
                    </a:lnTo>
                    <a:lnTo>
                      <a:pt x="622" y="340"/>
                    </a:lnTo>
                    <a:lnTo>
                      <a:pt x="626" y="340"/>
                    </a:lnTo>
                    <a:lnTo>
                      <a:pt x="630" y="340"/>
                    </a:lnTo>
                    <a:lnTo>
                      <a:pt x="634" y="340"/>
                    </a:lnTo>
                    <a:lnTo>
                      <a:pt x="634" y="344"/>
                    </a:lnTo>
                    <a:lnTo>
                      <a:pt x="638" y="340"/>
                    </a:lnTo>
                    <a:lnTo>
                      <a:pt x="638" y="344"/>
                    </a:lnTo>
                    <a:lnTo>
                      <a:pt x="638" y="344"/>
                    </a:lnTo>
                    <a:lnTo>
                      <a:pt x="638" y="344"/>
                    </a:lnTo>
                    <a:close/>
                    <a:moveTo>
                      <a:pt x="626" y="358"/>
                    </a:moveTo>
                    <a:lnTo>
                      <a:pt x="626" y="354"/>
                    </a:lnTo>
                    <a:lnTo>
                      <a:pt x="626" y="358"/>
                    </a:lnTo>
                    <a:lnTo>
                      <a:pt x="626" y="362"/>
                    </a:lnTo>
                    <a:lnTo>
                      <a:pt x="622" y="362"/>
                    </a:lnTo>
                    <a:lnTo>
                      <a:pt x="622" y="358"/>
                    </a:lnTo>
                    <a:lnTo>
                      <a:pt x="622" y="362"/>
                    </a:lnTo>
                    <a:lnTo>
                      <a:pt x="620" y="358"/>
                    </a:lnTo>
                    <a:lnTo>
                      <a:pt x="622" y="358"/>
                    </a:lnTo>
                    <a:lnTo>
                      <a:pt x="620" y="354"/>
                    </a:lnTo>
                    <a:lnTo>
                      <a:pt x="622" y="354"/>
                    </a:lnTo>
                    <a:lnTo>
                      <a:pt x="622" y="350"/>
                    </a:lnTo>
                    <a:lnTo>
                      <a:pt x="620" y="350"/>
                    </a:lnTo>
                    <a:lnTo>
                      <a:pt x="620" y="348"/>
                    </a:lnTo>
                    <a:lnTo>
                      <a:pt x="620" y="344"/>
                    </a:lnTo>
                    <a:lnTo>
                      <a:pt x="622" y="344"/>
                    </a:lnTo>
                    <a:lnTo>
                      <a:pt x="620" y="344"/>
                    </a:lnTo>
                    <a:lnTo>
                      <a:pt x="622" y="344"/>
                    </a:lnTo>
                    <a:lnTo>
                      <a:pt x="626" y="344"/>
                    </a:lnTo>
                    <a:lnTo>
                      <a:pt x="626" y="348"/>
                    </a:lnTo>
                    <a:lnTo>
                      <a:pt x="626" y="350"/>
                    </a:lnTo>
                    <a:lnTo>
                      <a:pt x="622" y="350"/>
                    </a:lnTo>
                    <a:lnTo>
                      <a:pt x="626" y="350"/>
                    </a:lnTo>
                    <a:lnTo>
                      <a:pt x="626" y="348"/>
                    </a:lnTo>
                    <a:lnTo>
                      <a:pt x="630" y="348"/>
                    </a:lnTo>
                    <a:lnTo>
                      <a:pt x="630" y="350"/>
                    </a:lnTo>
                    <a:lnTo>
                      <a:pt x="626" y="350"/>
                    </a:lnTo>
                    <a:lnTo>
                      <a:pt x="626" y="354"/>
                    </a:lnTo>
                    <a:lnTo>
                      <a:pt x="626" y="358"/>
                    </a:lnTo>
                    <a:lnTo>
                      <a:pt x="626" y="358"/>
                    </a:lnTo>
                    <a:lnTo>
                      <a:pt x="626" y="358"/>
                    </a:lnTo>
                    <a:close/>
                    <a:moveTo>
                      <a:pt x="642" y="348"/>
                    </a:moveTo>
                    <a:lnTo>
                      <a:pt x="646" y="348"/>
                    </a:lnTo>
                    <a:lnTo>
                      <a:pt x="646" y="350"/>
                    </a:lnTo>
                    <a:lnTo>
                      <a:pt x="642" y="350"/>
                    </a:lnTo>
                    <a:lnTo>
                      <a:pt x="638" y="350"/>
                    </a:lnTo>
                    <a:lnTo>
                      <a:pt x="642" y="350"/>
                    </a:lnTo>
                    <a:lnTo>
                      <a:pt x="642" y="348"/>
                    </a:lnTo>
                    <a:lnTo>
                      <a:pt x="642" y="348"/>
                    </a:lnTo>
                    <a:lnTo>
                      <a:pt x="642" y="348"/>
                    </a:lnTo>
                    <a:close/>
                    <a:moveTo>
                      <a:pt x="336" y="350"/>
                    </a:moveTo>
                    <a:lnTo>
                      <a:pt x="332" y="354"/>
                    </a:lnTo>
                    <a:lnTo>
                      <a:pt x="332" y="350"/>
                    </a:lnTo>
                    <a:lnTo>
                      <a:pt x="336" y="350"/>
                    </a:lnTo>
                    <a:lnTo>
                      <a:pt x="336" y="350"/>
                    </a:lnTo>
                    <a:lnTo>
                      <a:pt x="336" y="350"/>
                    </a:lnTo>
                    <a:close/>
                    <a:moveTo>
                      <a:pt x="294" y="350"/>
                    </a:moveTo>
                    <a:lnTo>
                      <a:pt x="298" y="350"/>
                    </a:lnTo>
                    <a:lnTo>
                      <a:pt x="294" y="350"/>
                    </a:lnTo>
                    <a:lnTo>
                      <a:pt x="294" y="350"/>
                    </a:lnTo>
                    <a:lnTo>
                      <a:pt x="294" y="350"/>
                    </a:lnTo>
                    <a:close/>
                    <a:moveTo>
                      <a:pt x="652" y="362"/>
                    </a:moveTo>
                    <a:lnTo>
                      <a:pt x="652" y="358"/>
                    </a:lnTo>
                    <a:lnTo>
                      <a:pt x="648" y="358"/>
                    </a:lnTo>
                    <a:lnTo>
                      <a:pt x="648" y="354"/>
                    </a:lnTo>
                    <a:lnTo>
                      <a:pt x="652" y="354"/>
                    </a:lnTo>
                    <a:lnTo>
                      <a:pt x="652" y="358"/>
                    </a:lnTo>
                    <a:lnTo>
                      <a:pt x="652" y="362"/>
                    </a:lnTo>
                    <a:lnTo>
                      <a:pt x="652" y="362"/>
                    </a:lnTo>
                    <a:lnTo>
                      <a:pt x="652" y="362"/>
                    </a:lnTo>
                    <a:close/>
                    <a:moveTo>
                      <a:pt x="642" y="358"/>
                    </a:moveTo>
                    <a:lnTo>
                      <a:pt x="638" y="354"/>
                    </a:lnTo>
                    <a:lnTo>
                      <a:pt x="642" y="354"/>
                    </a:lnTo>
                    <a:lnTo>
                      <a:pt x="646" y="354"/>
                    </a:lnTo>
                    <a:lnTo>
                      <a:pt x="646" y="358"/>
                    </a:lnTo>
                    <a:lnTo>
                      <a:pt x="642" y="358"/>
                    </a:lnTo>
                    <a:lnTo>
                      <a:pt x="642" y="358"/>
                    </a:lnTo>
                    <a:lnTo>
                      <a:pt x="642" y="358"/>
                    </a:lnTo>
                    <a:close/>
                    <a:moveTo>
                      <a:pt x="648" y="366"/>
                    </a:moveTo>
                    <a:lnTo>
                      <a:pt x="646" y="366"/>
                    </a:lnTo>
                    <a:lnTo>
                      <a:pt x="648" y="362"/>
                    </a:lnTo>
                    <a:lnTo>
                      <a:pt x="646" y="362"/>
                    </a:lnTo>
                    <a:lnTo>
                      <a:pt x="642" y="362"/>
                    </a:lnTo>
                    <a:lnTo>
                      <a:pt x="642" y="358"/>
                    </a:lnTo>
                    <a:lnTo>
                      <a:pt x="646" y="358"/>
                    </a:lnTo>
                    <a:lnTo>
                      <a:pt x="646" y="354"/>
                    </a:lnTo>
                    <a:lnTo>
                      <a:pt x="648" y="354"/>
                    </a:lnTo>
                    <a:lnTo>
                      <a:pt x="648" y="358"/>
                    </a:lnTo>
                    <a:lnTo>
                      <a:pt x="652" y="362"/>
                    </a:lnTo>
                    <a:lnTo>
                      <a:pt x="652" y="366"/>
                    </a:lnTo>
                    <a:lnTo>
                      <a:pt x="648" y="366"/>
                    </a:lnTo>
                    <a:lnTo>
                      <a:pt x="648" y="366"/>
                    </a:lnTo>
                    <a:lnTo>
                      <a:pt x="648" y="366"/>
                    </a:lnTo>
                    <a:close/>
                    <a:moveTo>
                      <a:pt x="648" y="378"/>
                    </a:moveTo>
                    <a:lnTo>
                      <a:pt x="648" y="374"/>
                    </a:lnTo>
                    <a:lnTo>
                      <a:pt x="646" y="374"/>
                    </a:lnTo>
                    <a:lnTo>
                      <a:pt x="648" y="378"/>
                    </a:lnTo>
                    <a:lnTo>
                      <a:pt x="652" y="380"/>
                    </a:lnTo>
                    <a:lnTo>
                      <a:pt x="648" y="380"/>
                    </a:lnTo>
                    <a:lnTo>
                      <a:pt x="652" y="380"/>
                    </a:lnTo>
                    <a:lnTo>
                      <a:pt x="652" y="384"/>
                    </a:lnTo>
                    <a:lnTo>
                      <a:pt x="648" y="384"/>
                    </a:lnTo>
                    <a:lnTo>
                      <a:pt x="652" y="384"/>
                    </a:lnTo>
                    <a:lnTo>
                      <a:pt x="652" y="388"/>
                    </a:lnTo>
                    <a:lnTo>
                      <a:pt x="652" y="392"/>
                    </a:lnTo>
                    <a:lnTo>
                      <a:pt x="648" y="392"/>
                    </a:lnTo>
                    <a:lnTo>
                      <a:pt x="648" y="388"/>
                    </a:lnTo>
                    <a:lnTo>
                      <a:pt x="646" y="384"/>
                    </a:lnTo>
                    <a:lnTo>
                      <a:pt x="646" y="388"/>
                    </a:lnTo>
                    <a:lnTo>
                      <a:pt x="646" y="384"/>
                    </a:lnTo>
                    <a:lnTo>
                      <a:pt x="646" y="380"/>
                    </a:lnTo>
                    <a:lnTo>
                      <a:pt x="642" y="380"/>
                    </a:lnTo>
                    <a:lnTo>
                      <a:pt x="638" y="380"/>
                    </a:lnTo>
                    <a:lnTo>
                      <a:pt x="642" y="380"/>
                    </a:lnTo>
                    <a:lnTo>
                      <a:pt x="638" y="380"/>
                    </a:lnTo>
                    <a:lnTo>
                      <a:pt x="634" y="380"/>
                    </a:lnTo>
                    <a:lnTo>
                      <a:pt x="634" y="378"/>
                    </a:lnTo>
                    <a:lnTo>
                      <a:pt x="638" y="378"/>
                    </a:lnTo>
                    <a:lnTo>
                      <a:pt x="642" y="378"/>
                    </a:lnTo>
                    <a:lnTo>
                      <a:pt x="638" y="378"/>
                    </a:lnTo>
                    <a:lnTo>
                      <a:pt x="638" y="374"/>
                    </a:lnTo>
                    <a:lnTo>
                      <a:pt x="642" y="374"/>
                    </a:lnTo>
                    <a:lnTo>
                      <a:pt x="638" y="374"/>
                    </a:lnTo>
                    <a:lnTo>
                      <a:pt x="634" y="374"/>
                    </a:lnTo>
                    <a:lnTo>
                      <a:pt x="634" y="370"/>
                    </a:lnTo>
                    <a:lnTo>
                      <a:pt x="638" y="366"/>
                    </a:lnTo>
                    <a:lnTo>
                      <a:pt x="634" y="366"/>
                    </a:lnTo>
                    <a:lnTo>
                      <a:pt x="634" y="358"/>
                    </a:lnTo>
                    <a:lnTo>
                      <a:pt x="630" y="358"/>
                    </a:lnTo>
                    <a:lnTo>
                      <a:pt x="630" y="354"/>
                    </a:lnTo>
                    <a:lnTo>
                      <a:pt x="634" y="354"/>
                    </a:lnTo>
                    <a:lnTo>
                      <a:pt x="638" y="354"/>
                    </a:lnTo>
                    <a:lnTo>
                      <a:pt x="638" y="358"/>
                    </a:lnTo>
                    <a:lnTo>
                      <a:pt x="638" y="362"/>
                    </a:lnTo>
                    <a:lnTo>
                      <a:pt x="642" y="362"/>
                    </a:lnTo>
                    <a:lnTo>
                      <a:pt x="646" y="366"/>
                    </a:lnTo>
                    <a:lnTo>
                      <a:pt x="646" y="370"/>
                    </a:lnTo>
                    <a:lnTo>
                      <a:pt x="648" y="370"/>
                    </a:lnTo>
                    <a:lnTo>
                      <a:pt x="648" y="374"/>
                    </a:lnTo>
                    <a:lnTo>
                      <a:pt x="652" y="374"/>
                    </a:lnTo>
                    <a:lnTo>
                      <a:pt x="652" y="378"/>
                    </a:lnTo>
                    <a:lnTo>
                      <a:pt x="648" y="378"/>
                    </a:lnTo>
                    <a:lnTo>
                      <a:pt x="648" y="378"/>
                    </a:lnTo>
                    <a:lnTo>
                      <a:pt x="648" y="378"/>
                    </a:lnTo>
                    <a:close/>
                    <a:moveTo>
                      <a:pt x="634" y="362"/>
                    </a:moveTo>
                    <a:lnTo>
                      <a:pt x="630" y="366"/>
                    </a:lnTo>
                    <a:lnTo>
                      <a:pt x="626" y="366"/>
                    </a:lnTo>
                    <a:lnTo>
                      <a:pt x="630" y="362"/>
                    </a:lnTo>
                    <a:lnTo>
                      <a:pt x="634" y="358"/>
                    </a:lnTo>
                    <a:lnTo>
                      <a:pt x="634" y="362"/>
                    </a:lnTo>
                    <a:lnTo>
                      <a:pt x="634" y="362"/>
                    </a:lnTo>
                    <a:lnTo>
                      <a:pt x="634" y="362"/>
                    </a:lnTo>
                    <a:close/>
                    <a:moveTo>
                      <a:pt x="660" y="380"/>
                    </a:moveTo>
                    <a:lnTo>
                      <a:pt x="660" y="378"/>
                    </a:lnTo>
                    <a:lnTo>
                      <a:pt x="664" y="378"/>
                    </a:lnTo>
                    <a:lnTo>
                      <a:pt x="664" y="374"/>
                    </a:lnTo>
                    <a:lnTo>
                      <a:pt x="664" y="370"/>
                    </a:lnTo>
                    <a:lnTo>
                      <a:pt x="660" y="374"/>
                    </a:lnTo>
                    <a:lnTo>
                      <a:pt x="664" y="374"/>
                    </a:lnTo>
                    <a:lnTo>
                      <a:pt x="664" y="378"/>
                    </a:lnTo>
                    <a:lnTo>
                      <a:pt x="660" y="378"/>
                    </a:lnTo>
                    <a:lnTo>
                      <a:pt x="660" y="374"/>
                    </a:lnTo>
                    <a:lnTo>
                      <a:pt x="660" y="378"/>
                    </a:lnTo>
                    <a:lnTo>
                      <a:pt x="660" y="380"/>
                    </a:lnTo>
                    <a:lnTo>
                      <a:pt x="656" y="378"/>
                    </a:lnTo>
                    <a:lnTo>
                      <a:pt x="656" y="374"/>
                    </a:lnTo>
                    <a:lnTo>
                      <a:pt x="656" y="370"/>
                    </a:lnTo>
                    <a:lnTo>
                      <a:pt x="660" y="370"/>
                    </a:lnTo>
                    <a:lnTo>
                      <a:pt x="656" y="370"/>
                    </a:lnTo>
                    <a:lnTo>
                      <a:pt x="656" y="366"/>
                    </a:lnTo>
                    <a:lnTo>
                      <a:pt x="660" y="366"/>
                    </a:lnTo>
                    <a:lnTo>
                      <a:pt x="664" y="366"/>
                    </a:lnTo>
                    <a:lnTo>
                      <a:pt x="668" y="366"/>
                    </a:lnTo>
                    <a:lnTo>
                      <a:pt x="668" y="370"/>
                    </a:lnTo>
                    <a:lnTo>
                      <a:pt x="668" y="374"/>
                    </a:lnTo>
                    <a:lnTo>
                      <a:pt x="668" y="378"/>
                    </a:lnTo>
                    <a:lnTo>
                      <a:pt x="668" y="380"/>
                    </a:lnTo>
                    <a:lnTo>
                      <a:pt x="664" y="380"/>
                    </a:lnTo>
                    <a:lnTo>
                      <a:pt x="664" y="378"/>
                    </a:lnTo>
                    <a:lnTo>
                      <a:pt x="664" y="380"/>
                    </a:lnTo>
                    <a:lnTo>
                      <a:pt x="660" y="380"/>
                    </a:lnTo>
                    <a:lnTo>
                      <a:pt x="660" y="380"/>
                    </a:lnTo>
                    <a:lnTo>
                      <a:pt x="660" y="380"/>
                    </a:lnTo>
                    <a:close/>
                    <a:moveTo>
                      <a:pt x="622" y="366"/>
                    </a:moveTo>
                    <a:lnTo>
                      <a:pt x="620" y="366"/>
                    </a:lnTo>
                    <a:lnTo>
                      <a:pt x="622" y="366"/>
                    </a:lnTo>
                    <a:lnTo>
                      <a:pt x="622" y="366"/>
                    </a:lnTo>
                    <a:lnTo>
                      <a:pt x="622" y="366"/>
                    </a:lnTo>
                    <a:close/>
                    <a:moveTo>
                      <a:pt x="274" y="366"/>
                    </a:moveTo>
                    <a:lnTo>
                      <a:pt x="278" y="366"/>
                    </a:lnTo>
                    <a:lnTo>
                      <a:pt x="274" y="370"/>
                    </a:lnTo>
                    <a:lnTo>
                      <a:pt x="274" y="366"/>
                    </a:lnTo>
                    <a:lnTo>
                      <a:pt x="274" y="366"/>
                    </a:lnTo>
                    <a:lnTo>
                      <a:pt x="274" y="366"/>
                    </a:lnTo>
                    <a:close/>
                    <a:moveTo>
                      <a:pt x="634" y="370"/>
                    </a:moveTo>
                    <a:lnTo>
                      <a:pt x="630" y="370"/>
                    </a:lnTo>
                    <a:lnTo>
                      <a:pt x="630" y="366"/>
                    </a:lnTo>
                    <a:lnTo>
                      <a:pt x="634" y="370"/>
                    </a:lnTo>
                    <a:lnTo>
                      <a:pt x="634" y="370"/>
                    </a:lnTo>
                    <a:lnTo>
                      <a:pt x="634" y="370"/>
                    </a:lnTo>
                    <a:close/>
                    <a:moveTo>
                      <a:pt x="634" y="374"/>
                    </a:moveTo>
                    <a:lnTo>
                      <a:pt x="634" y="378"/>
                    </a:lnTo>
                    <a:lnTo>
                      <a:pt x="634" y="374"/>
                    </a:lnTo>
                    <a:lnTo>
                      <a:pt x="634" y="374"/>
                    </a:lnTo>
                    <a:lnTo>
                      <a:pt x="634" y="374"/>
                    </a:lnTo>
                    <a:close/>
                    <a:moveTo>
                      <a:pt x="630" y="378"/>
                    </a:moveTo>
                    <a:lnTo>
                      <a:pt x="626" y="378"/>
                    </a:lnTo>
                    <a:lnTo>
                      <a:pt x="626" y="374"/>
                    </a:lnTo>
                    <a:lnTo>
                      <a:pt x="630" y="374"/>
                    </a:lnTo>
                    <a:lnTo>
                      <a:pt x="630" y="378"/>
                    </a:lnTo>
                    <a:lnTo>
                      <a:pt x="630" y="378"/>
                    </a:lnTo>
                    <a:lnTo>
                      <a:pt x="630" y="378"/>
                    </a:lnTo>
                    <a:close/>
                    <a:moveTo>
                      <a:pt x="630" y="374"/>
                    </a:moveTo>
                    <a:lnTo>
                      <a:pt x="634" y="374"/>
                    </a:lnTo>
                    <a:lnTo>
                      <a:pt x="634" y="378"/>
                    </a:lnTo>
                    <a:lnTo>
                      <a:pt x="630" y="378"/>
                    </a:lnTo>
                    <a:lnTo>
                      <a:pt x="630" y="374"/>
                    </a:lnTo>
                    <a:lnTo>
                      <a:pt x="630" y="374"/>
                    </a:lnTo>
                    <a:lnTo>
                      <a:pt x="630" y="374"/>
                    </a:lnTo>
                    <a:close/>
                    <a:moveTo>
                      <a:pt x="634" y="378"/>
                    </a:moveTo>
                    <a:lnTo>
                      <a:pt x="630" y="378"/>
                    </a:lnTo>
                    <a:lnTo>
                      <a:pt x="630" y="380"/>
                    </a:lnTo>
                    <a:lnTo>
                      <a:pt x="630" y="378"/>
                    </a:lnTo>
                    <a:lnTo>
                      <a:pt x="634" y="378"/>
                    </a:lnTo>
                    <a:lnTo>
                      <a:pt x="634" y="378"/>
                    </a:lnTo>
                    <a:lnTo>
                      <a:pt x="634" y="378"/>
                    </a:lnTo>
                    <a:close/>
                    <a:moveTo>
                      <a:pt x="656" y="378"/>
                    </a:moveTo>
                    <a:lnTo>
                      <a:pt x="660" y="380"/>
                    </a:lnTo>
                    <a:lnTo>
                      <a:pt x="656" y="380"/>
                    </a:lnTo>
                    <a:lnTo>
                      <a:pt x="656" y="378"/>
                    </a:lnTo>
                    <a:lnTo>
                      <a:pt x="656" y="378"/>
                    </a:lnTo>
                    <a:lnTo>
                      <a:pt x="656" y="378"/>
                    </a:lnTo>
                    <a:close/>
                    <a:moveTo>
                      <a:pt x="248" y="378"/>
                    </a:moveTo>
                    <a:lnTo>
                      <a:pt x="250" y="378"/>
                    </a:lnTo>
                    <a:lnTo>
                      <a:pt x="250" y="380"/>
                    </a:lnTo>
                    <a:lnTo>
                      <a:pt x="248" y="380"/>
                    </a:lnTo>
                    <a:lnTo>
                      <a:pt x="248" y="384"/>
                    </a:lnTo>
                    <a:lnTo>
                      <a:pt x="248" y="380"/>
                    </a:lnTo>
                    <a:lnTo>
                      <a:pt x="248" y="378"/>
                    </a:lnTo>
                    <a:lnTo>
                      <a:pt x="248" y="378"/>
                    </a:lnTo>
                    <a:lnTo>
                      <a:pt x="248" y="378"/>
                    </a:lnTo>
                    <a:close/>
                    <a:moveTo>
                      <a:pt x="254" y="378"/>
                    </a:moveTo>
                    <a:lnTo>
                      <a:pt x="254" y="380"/>
                    </a:lnTo>
                    <a:lnTo>
                      <a:pt x="250" y="380"/>
                    </a:lnTo>
                    <a:lnTo>
                      <a:pt x="250" y="378"/>
                    </a:lnTo>
                    <a:lnTo>
                      <a:pt x="254" y="378"/>
                    </a:lnTo>
                    <a:lnTo>
                      <a:pt x="254" y="378"/>
                    </a:lnTo>
                    <a:lnTo>
                      <a:pt x="254" y="378"/>
                    </a:lnTo>
                    <a:close/>
                    <a:moveTo>
                      <a:pt x="634" y="378"/>
                    </a:moveTo>
                    <a:lnTo>
                      <a:pt x="634" y="380"/>
                    </a:lnTo>
                    <a:lnTo>
                      <a:pt x="634" y="378"/>
                    </a:lnTo>
                    <a:lnTo>
                      <a:pt x="634" y="378"/>
                    </a:lnTo>
                    <a:lnTo>
                      <a:pt x="634" y="378"/>
                    </a:lnTo>
                    <a:close/>
                    <a:moveTo>
                      <a:pt x="258" y="380"/>
                    </a:moveTo>
                    <a:lnTo>
                      <a:pt x="258" y="384"/>
                    </a:lnTo>
                    <a:lnTo>
                      <a:pt x="254" y="384"/>
                    </a:lnTo>
                    <a:lnTo>
                      <a:pt x="254" y="388"/>
                    </a:lnTo>
                    <a:lnTo>
                      <a:pt x="254" y="384"/>
                    </a:lnTo>
                    <a:lnTo>
                      <a:pt x="254" y="380"/>
                    </a:lnTo>
                    <a:lnTo>
                      <a:pt x="258" y="380"/>
                    </a:lnTo>
                    <a:lnTo>
                      <a:pt x="258" y="384"/>
                    </a:lnTo>
                    <a:lnTo>
                      <a:pt x="258" y="380"/>
                    </a:lnTo>
                    <a:lnTo>
                      <a:pt x="258" y="380"/>
                    </a:lnTo>
                    <a:lnTo>
                      <a:pt x="258" y="380"/>
                    </a:lnTo>
                    <a:close/>
                    <a:moveTo>
                      <a:pt x="660" y="380"/>
                    </a:moveTo>
                    <a:lnTo>
                      <a:pt x="664" y="384"/>
                    </a:lnTo>
                    <a:lnTo>
                      <a:pt x="660" y="384"/>
                    </a:lnTo>
                    <a:lnTo>
                      <a:pt x="660" y="380"/>
                    </a:lnTo>
                    <a:lnTo>
                      <a:pt x="660" y="380"/>
                    </a:lnTo>
                    <a:lnTo>
                      <a:pt x="660" y="380"/>
                    </a:lnTo>
                    <a:close/>
                    <a:moveTo>
                      <a:pt x="638" y="380"/>
                    </a:moveTo>
                    <a:lnTo>
                      <a:pt x="638" y="384"/>
                    </a:lnTo>
                    <a:lnTo>
                      <a:pt x="642" y="388"/>
                    </a:lnTo>
                    <a:lnTo>
                      <a:pt x="642" y="392"/>
                    </a:lnTo>
                    <a:lnTo>
                      <a:pt x="646" y="392"/>
                    </a:lnTo>
                    <a:lnTo>
                      <a:pt x="642" y="392"/>
                    </a:lnTo>
                    <a:lnTo>
                      <a:pt x="642" y="388"/>
                    </a:lnTo>
                    <a:lnTo>
                      <a:pt x="638" y="388"/>
                    </a:lnTo>
                    <a:lnTo>
                      <a:pt x="638" y="384"/>
                    </a:lnTo>
                    <a:lnTo>
                      <a:pt x="634" y="384"/>
                    </a:lnTo>
                    <a:lnTo>
                      <a:pt x="638" y="380"/>
                    </a:lnTo>
                    <a:lnTo>
                      <a:pt x="638" y="380"/>
                    </a:lnTo>
                    <a:lnTo>
                      <a:pt x="638" y="380"/>
                    </a:lnTo>
                    <a:close/>
                    <a:moveTo>
                      <a:pt x="266" y="380"/>
                    </a:moveTo>
                    <a:lnTo>
                      <a:pt x="266" y="384"/>
                    </a:lnTo>
                    <a:lnTo>
                      <a:pt x="262" y="384"/>
                    </a:lnTo>
                    <a:lnTo>
                      <a:pt x="266" y="380"/>
                    </a:lnTo>
                    <a:lnTo>
                      <a:pt x="266" y="380"/>
                    </a:lnTo>
                    <a:lnTo>
                      <a:pt x="266" y="380"/>
                    </a:lnTo>
                    <a:close/>
                    <a:moveTo>
                      <a:pt x="642" y="380"/>
                    </a:moveTo>
                    <a:lnTo>
                      <a:pt x="642" y="384"/>
                    </a:lnTo>
                    <a:lnTo>
                      <a:pt x="646" y="384"/>
                    </a:lnTo>
                    <a:lnTo>
                      <a:pt x="642" y="384"/>
                    </a:lnTo>
                    <a:lnTo>
                      <a:pt x="642" y="380"/>
                    </a:lnTo>
                    <a:lnTo>
                      <a:pt x="642" y="380"/>
                    </a:lnTo>
                    <a:lnTo>
                      <a:pt x="642" y="380"/>
                    </a:lnTo>
                    <a:close/>
                    <a:moveTo>
                      <a:pt x="232" y="380"/>
                    </a:moveTo>
                    <a:lnTo>
                      <a:pt x="236" y="380"/>
                    </a:lnTo>
                    <a:lnTo>
                      <a:pt x="236" y="384"/>
                    </a:lnTo>
                    <a:lnTo>
                      <a:pt x="232" y="384"/>
                    </a:lnTo>
                    <a:lnTo>
                      <a:pt x="232" y="380"/>
                    </a:lnTo>
                    <a:lnTo>
                      <a:pt x="232" y="380"/>
                    </a:lnTo>
                    <a:lnTo>
                      <a:pt x="232" y="380"/>
                    </a:lnTo>
                    <a:close/>
                    <a:moveTo>
                      <a:pt x="266" y="384"/>
                    </a:moveTo>
                    <a:lnTo>
                      <a:pt x="266" y="388"/>
                    </a:lnTo>
                    <a:lnTo>
                      <a:pt x="266" y="384"/>
                    </a:lnTo>
                    <a:lnTo>
                      <a:pt x="266" y="384"/>
                    </a:lnTo>
                    <a:lnTo>
                      <a:pt x="266" y="384"/>
                    </a:lnTo>
                    <a:close/>
                    <a:moveTo>
                      <a:pt x="198" y="396"/>
                    </a:moveTo>
                    <a:lnTo>
                      <a:pt x="194" y="396"/>
                    </a:lnTo>
                    <a:lnTo>
                      <a:pt x="194" y="400"/>
                    </a:lnTo>
                    <a:lnTo>
                      <a:pt x="192" y="400"/>
                    </a:lnTo>
                    <a:lnTo>
                      <a:pt x="188" y="400"/>
                    </a:lnTo>
                    <a:lnTo>
                      <a:pt x="188" y="396"/>
                    </a:lnTo>
                    <a:lnTo>
                      <a:pt x="188" y="392"/>
                    </a:lnTo>
                    <a:lnTo>
                      <a:pt x="192" y="392"/>
                    </a:lnTo>
                    <a:lnTo>
                      <a:pt x="194" y="388"/>
                    </a:lnTo>
                    <a:lnTo>
                      <a:pt x="198" y="388"/>
                    </a:lnTo>
                    <a:lnTo>
                      <a:pt x="202" y="384"/>
                    </a:lnTo>
                    <a:lnTo>
                      <a:pt x="206" y="384"/>
                    </a:lnTo>
                    <a:lnTo>
                      <a:pt x="210" y="388"/>
                    </a:lnTo>
                    <a:lnTo>
                      <a:pt x="210" y="392"/>
                    </a:lnTo>
                    <a:lnTo>
                      <a:pt x="214" y="392"/>
                    </a:lnTo>
                    <a:lnTo>
                      <a:pt x="210" y="392"/>
                    </a:lnTo>
                    <a:lnTo>
                      <a:pt x="206" y="392"/>
                    </a:lnTo>
                    <a:lnTo>
                      <a:pt x="206" y="396"/>
                    </a:lnTo>
                    <a:lnTo>
                      <a:pt x="206" y="392"/>
                    </a:lnTo>
                    <a:lnTo>
                      <a:pt x="202" y="392"/>
                    </a:lnTo>
                    <a:lnTo>
                      <a:pt x="198" y="392"/>
                    </a:lnTo>
                    <a:lnTo>
                      <a:pt x="198" y="396"/>
                    </a:lnTo>
                    <a:lnTo>
                      <a:pt x="198" y="396"/>
                    </a:lnTo>
                    <a:lnTo>
                      <a:pt x="198" y="396"/>
                    </a:lnTo>
                    <a:close/>
                    <a:moveTo>
                      <a:pt x="664" y="384"/>
                    </a:moveTo>
                    <a:lnTo>
                      <a:pt x="664" y="388"/>
                    </a:lnTo>
                    <a:lnTo>
                      <a:pt x="660" y="388"/>
                    </a:lnTo>
                    <a:lnTo>
                      <a:pt x="664" y="384"/>
                    </a:lnTo>
                    <a:lnTo>
                      <a:pt x="664" y="384"/>
                    </a:lnTo>
                    <a:lnTo>
                      <a:pt x="664" y="384"/>
                    </a:lnTo>
                    <a:close/>
                    <a:moveTo>
                      <a:pt x="646" y="388"/>
                    </a:moveTo>
                    <a:lnTo>
                      <a:pt x="646" y="392"/>
                    </a:lnTo>
                    <a:lnTo>
                      <a:pt x="642" y="388"/>
                    </a:lnTo>
                    <a:lnTo>
                      <a:pt x="646" y="388"/>
                    </a:lnTo>
                    <a:lnTo>
                      <a:pt x="646" y="388"/>
                    </a:lnTo>
                    <a:lnTo>
                      <a:pt x="646" y="388"/>
                    </a:lnTo>
                    <a:close/>
                    <a:moveTo>
                      <a:pt x="218" y="396"/>
                    </a:moveTo>
                    <a:lnTo>
                      <a:pt x="222" y="396"/>
                    </a:lnTo>
                    <a:lnTo>
                      <a:pt x="222" y="400"/>
                    </a:lnTo>
                    <a:lnTo>
                      <a:pt x="218" y="400"/>
                    </a:lnTo>
                    <a:lnTo>
                      <a:pt x="218" y="396"/>
                    </a:lnTo>
                    <a:lnTo>
                      <a:pt x="218" y="396"/>
                    </a:lnTo>
                    <a:lnTo>
                      <a:pt x="218" y="396"/>
                    </a:lnTo>
                    <a:close/>
                    <a:moveTo>
                      <a:pt x="180" y="404"/>
                    </a:moveTo>
                    <a:lnTo>
                      <a:pt x="176" y="404"/>
                    </a:lnTo>
                    <a:lnTo>
                      <a:pt x="176" y="400"/>
                    </a:lnTo>
                    <a:lnTo>
                      <a:pt x="180" y="400"/>
                    </a:lnTo>
                    <a:lnTo>
                      <a:pt x="180" y="404"/>
                    </a:lnTo>
                    <a:lnTo>
                      <a:pt x="180" y="404"/>
                    </a:lnTo>
                    <a:lnTo>
                      <a:pt x="180" y="404"/>
                    </a:lnTo>
                    <a:close/>
                    <a:moveTo>
                      <a:pt x="172" y="408"/>
                    </a:moveTo>
                    <a:lnTo>
                      <a:pt x="172" y="404"/>
                    </a:lnTo>
                    <a:lnTo>
                      <a:pt x="176" y="404"/>
                    </a:lnTo>
                    <a:lnTo>
                      <a:pt x="176" y="408"/>
                    </a:lnTo>
                    <a:lnTo>
                      <a:pt x="172" y="408"/>
                    </a:lnTo>
                    <a:lnTo>
                      <a:pt x="172" y="408"/>
                    </a:lnTo>
                    <a:lnTo>
                      <a:pt x="172" y="408"/>
                    </a:lnTo>
                    <a:close/>
                    <a:moveTo>
                      <a:pt x="188" y="404"/>
                    </a:moveTo>
                    <a:lnTo>
                      <a:pt x="188" y="408"/>
                    </a:lnTo>
                    <a:lnTo>
                      <a:pt x="184" y="408"/>
                    </a:lnTo>
                    <a:lnTo>
                      <a:pt x="184" y="404"/>
                    </a:lnTo>
                    <a:lnTo>
                      <a:pt x="188" y="404"/>
                    </a:lnTo>
                    <a:lnTo>
                      <a:pt x="188" y="404"/>
                    </a:lnTo>
                    <a:lnTo>
                      <a:pt x="188" y="404"/>
                    </a:lnTo>
                    <a:close/>
                    <a:moveTo>
                      <a:pt x="158" y="414"/>
                    </a:moveTo>
                    <a:lnTo>
                      <a:pt x="162" y="414"/>
                    </a:lnTo>
                    <a:lnTo>
                      <a:pt x="158" y="410"/>
                    </a:lnTo>
                    <a:lnTo>
                      <a:pt x="158" y="408"/>
                    </a:lnTo>
                    <a:lnTo>
                      <a:pt x="162" y="408"/>
                    </a:lnTo>
                    <a:lnTo>
                      <a:pt x="166" y="408"/>
                    </a:lnTo>
                    <a:lnTo>
                      <a:pt x="166" y="410"/>
                    </a:lnTo>
                    <a:lnTo>
                      <a:pt x="166" y="408"/>
                    </a:lnTo>
                    <a:lnTo>
                      <a:pt x="168" y="408"/>
                    </a:lnTo>
                    <a:lnTo>
                      <a:pt x="168" y="410"/>
                    </a:lnTo>
                    <a:lnTo>
                      <a:pt x="166" y="410"/>
                    </a:lnTo>
                    <a:lnTo>
                      <a:pt x="166" y="414"/>
                    </a:lnTo>
                    <a:lnTo>
                      <a:pt x="166" y="410"/>
                    </a:lnTo>
                    <a:lnTo>
                      <a:pt x="168" y="410"/>
                    </a:lnTo>
                    <a:lnTo>
                      <a:pt x="168" y="414"/>
                    </a:lnTo>
                    <a:lnTo>
                      <a:pt x="166" y="414"/>
                    </a:lnTo>
                    <a:lnTo>
                      <a:pt x="166" y="418"/>
                    </a:lnTo>
                    <a:lnTo>
                      <a:pt x="162" y="418"/>
                    </a:lnTo>
                    <a:lnTo>
                      <a:pt x="158" y="418"/>
                    </a:lnTo>
                    <a:lnTo>
                      <a:pt x="154" y="422"/>
                    </a:lnTo>
                    <a:lnTo>
                      <a:pt x="150" y="422"/>
                    </a:lnTo>
                    <a:lnTo>
                      <a:pt x="146" y="422"/>
                    </a:lnTo>
                    <a:lnTo>
                      <a:pt x="150" y="422"/>
                    </a:lnTo>
                    <a:lnTo>
                      <a:pt x="150" y="418"/>
                    </a:lnTo>
                    <a:lnTo>
                      <a:pt x="154" y="418"/>
                    </a:lnTo>
                    <a:lnTo>
                      <a:pt x="158" y="418"/>
                    </a:lnTo>
                    <a:lnTo>
                      <a:pt x="158" y="414"/>
                    </a:lnTo>
                    <a:lnTo>
                      <a:pt x="158" y="414"/>
                    </a:lnTo>
                    <a:lnTo>
                      <a:pt x="158" y="414"/>
                    </a:lnTo>
                    <a:close/>
                    <a:moveTo>
                      <a:pt x="168" y="414"/>
                    </a:moveTo>
                    <a:lnTo>
                      <a:pt x="168" y="410"/>
                    </a:lnTo>
                    <a:lnTo>
                      <a:pt x="172" y="410"/>
                    </a:lnTo>
                    <a:lnTo>
                      <a:pt x="168" y="414"/>
                    </a:lnTo>
                    <a:lnTo>
                      <a:pt x="168" y="414"/>
                    </a:lnTo>
                    <a:lnTo>
                      <a:pt x="168" y="414"/>
                    </a:lnTo>
                    <a:close/>
                    <a:moveTo>
                      <a:pt x="146" y="418"/>
                    </a:moveTo>
                    <a:lnTo>
                      <a:pt x="146" y="422"/>
                    </a:lnTo>
                    <a:lnTo>
                      <a:pt x="142" y="422"/>
                    </a:lnTo>
                    <a:lnTo>
                      <a:pt x="138" y="422"/>
                    </a:lnTo>
                    <a:lnTo>
                      <a:pt x="138" y="426"/>
                    </a:lnTo>
                    <a:lnTo>
                      <a:pt x="138" y="430"/>
                    </a:lnTo>
                    <a:lnTo>
                      <a:pt x="136" y="430"/>
                    </a:lnTo>
                    <a:lnTo>
                      <a:pt x="132" y="430"/>
                    </a:lnTo>
                    <a:lnTo>
                      <a:pt x="132" y="434"/>
                    </a:lnTo>
                    <a:lnTo>
                      <a:pt x="128" y="434"/>
                    </a:lnTo>
                    <a:lnTo>
                      <a:pt x="132" y="430"/>
                    </a:lnTo>
                    <a:lnTo>
                      <a:pt x="136" y="426"/>
                    </a:lnTo>
                    <a:lnTo>
                      <a:pt x="132" y="426"/>
                    </a:lnTo>
                    <a:lnTo>
                      <a:pt x="136" y="426"/>
                    </a:lnTo>
                    <a:lnTo>
                      <a:pt x="136" y="422"/>
                    </a:lnTo>
                    <a:lnTo>
                      <a:pt x="138" y="422"/>
                    </a:lnTo>
                    <a:lnTo>
                      <a:pt x="138" y="418"/>
                    </a:lnTo>
                    <a:lnTo>
                      <a:pt x="142" y="418"/>
                    </a:lnTo>
                    <a:lnTo>
                      <a:pt x="146" y="418"/>
                    </a:lnTo>
                    <a:lnTo>
                      <a:pt x="146" y="418"/>
                    </a:lnTo>
                    <a:lnTo>
                      <a:pt x="146" y="418"/>
                    </a:lnTo>
                    <a:close/>
                    <a:moveTo>
                      <a:pt x="4964" y="434"/>
                    </a:moveTo>
                    <a:lnTo>
                      <a:pt x="4964" y="430"/>
                    </a:lnTo>
                    <a:lnTo>
                      <a:pt x="4960" y="434"/>
                    </a:lnTo>
                    <a:lnTo>
                      <a:pt x="4960" y="430"/>
                    </a:lnTo>
                    <a:lnTo>
                      <a:pt x="4964" y="430"/>
                    </a:lnTo>
                    <a:lnTo>
                      <a:pt x="4968" y="430"/>
                    </a:lnTo>
                    <a:lnTo>
                      <a:pt x="4972" y="430"/>
                    </a:lnTo>
                    <a:lnTo>
                      <a:pt x="4972" y="434"/>
                    </a:lnTo>
                    <a:lnTo>
                      <a:pt x="4968" y="434"/>
                    </a:lnTo>
                    <a:lnTo>
                      <a:pt x="4964" y="434"/>
                    </a:lnTo>
                    <a:lnTo>
                      <a:pt x="4964" y="434"/>
                    </a:lnTo>
                    <a:lnTo>
                      <a:pt x="4964" y="434"/>
                    </a:lnTo>
                    <a:close/>
                    <a:moveTo>
                      <a:pt x="116" y="434"/>
                    </a:moveTo>
                    <a:lnTo>
                      <a:pt x="120" y="430"/>
                    </a:lnTo>
                    <a:lnTo>
                      <a:pt x="120" y="434"/>
                    </a:lnTo>
                    <a:lnTo>
                      <a:pt x="116" y="434"/>
                    </a:lnTo>
                    <a:lnTo>
                      <a:pt x="116" y="434"/>
                    </a:lnTo>
                    <a:lnTo>
                      <a:pt x="116" y="434"/>
                    </a:lnTo>
                    <a:close/>
                    <a:moveTo>
                      <a:pt x="106" y="436"/>
                    </a:moveTo>
                    <a:lnTo>
                      <a:pt x="110" y="436"/>
                    </a:lnTo>
                    <a:lnTo>
                      <a:pt x="106" y="436"/>
                    </a:lnTo>
                    <a:lnTo>
                      <a:pt x="106" y="436"/>
                    </a:lnTo>
                    <a:lnTo>
                      <a:pt x="106" y="436"/>
                    </a:lnTo>
                    <a:close/>
                    <a:moveTo>
                      <a:pt x="4974" y="440"/>
                    </a:moveTo>
                    <a:lnTo>
                      <a:pt x="4972" y="440"/>
                    </a:lnTo>
                    <a:lnTo>
                      <a:pt x="4974" y="440"/>
                    </a:lnTo>
                    <a:lnTo>
                      <a:pt x="4974" y="440"/>
                    </a:lnTo>
                    <a:lnTo>
                      <a:pt x="4974" y="440"/>
                    </a:lnTo>
                    <a:close/>
                    <a:moveTo>
                      <a:pt x="46" y="448"/>
                    </a:moveTo>
                    <a:lnTo>
                      <a:pt x="50" y="448"/>
                    </a:lnTo>
                    <a:lnTo>
                      <a:pt x="52" y="448"/>
                    </a:lnTo>
                    <a:lnTo>
                      <a:pt x="52" y="444"/>
                    </a:lnTo>
                    <a:lnTo>
                      <a:pt x="56" y="444"/>
                    </a:lnTo>
                    <a:lnTo>
                      <a:pt x="52" y="444"/>
                    </a:lnTo>
                    <a:lnTo>
                      <a:pt x="52" y="440"/>
                    </a:lnTo>
                    <a:lnTo>
                      <a:pt x="56" y="440"/>
                    </a:lnTo>
                    <a:lnTo>
                      <a:pt x="60" y="440"/>
                    </a:lnTo>
                    <a:lnTo>
                      <a:pt x="60" y="444"/>
                    </a:lnTo>
                    <a:lnTo>
                      <a:pt x="56" y="448"/>
                    </a:lnTo>
                    <a:lnTo>
                      <a:pt x="52" y="448"/>
                    </a:lnTo>
                    <a:lnTo>
                      <a:pt x="50" y="448"/>
                    </a:lnTo>
                    <a:lnTo>
                      <a:pt x="46" y="448"/>
                    </a:lnTo>
                    <a:lnTo>
                      <a:pt x="42" y="448"/>
                    </a:lnTo>
                    <a:lnTo>
                      <a:pt x="46" y="448"/>
                    </a:lnTo>
                    <a:lnTo>
                      <a:pt x="46" y="448"/>
                    </a:lnTo>
                    <a:lnTo>
                      <a:pt x="46" y="448"/>
                    </a:lnTo>
                    <a:close/>
                    <a:moveTo>
                      <a:pt x="80" y="444"/>
                    </a:moveTo>
                    <a:lnTo>
                      <a:pt x="80" y="440"/>
                    </a:lnTo>
                    <a:lnTo>
                      <a:pt x="82" y="440"/>
                    </a:lnTo>
                    <a:lnTo>
                      <a:pt x="82" y="444"/>
                    </a:lnTo>
                    <a:lnTo>
                      <a:pt x="80" y="444"/>
                    </a:lnTo>
                    <a:lnTo>
                      <a:pt x="80" y="444"/>
                    </a:lnTo>
                    <a:lnTo>
                      <a:pt x="80" y="444"/>
                    </a:lnTo>
                    <a:close/>
                    <a:moveTo>
                      <a:pt x="68" y="448"/>
                    </a:moveTo>
                    <a:lnTo>
                      <a:pt x="64" y="448"/>
                    </a:lnTo>
                    <a:lnTo>
                      <a:pt x="60" y="448"/>
                    </a:lnTo>
                    <a:lnTo>
                      <a:pt x="56" y="448"/>
                    </a:lnTo>
                    <a:lnTo>
                      <a:pt x="60" y="448"/>
                    </a:lnTo>
                    <a:lnTo>
                      <a:pt x="64" y="448"/>
                    </a:lnTo>
                    <a:lnTo>
                      <a:pt x="68" y="448"/>
                    </a:lnTo>
                    <a:lnTo>
                      <a:pt x="72" y="448"/>
                    </a:lnTo>
                    <a:lnTo>
                      <a:pt x="76" y="448"/>
                    </a:lnTo>
                    <a:lnTo>
                      <a:pt x="72" y="448"/>
                    </a:lnTo>
                    <a:lnTo>
                      <a:pt x="68" y="448"/>
                    </a:lnTo>
                    <a:lnTo>
                      <a:pt x="68" y="448"/>
                    </a:lnTo>
                    <a:lnTo>
                      <a:pt x="68" y="448"/>
                    </a:lnTo>
                    <a:close/>
                    <a:moveTo>
                      <a:pt x="5028" y="452"/>
                    </a:moveTo>
                    <a:lnTo>
                      <a:pt x="5030" y="448"/>
                    </a:lnTo>
                    <a:lnTo>
                      <a:pt x="5030" y="452"/>
                    </a:lnTo>
                    <a:lnTo>
                      <a:pt x="5028" y="452"/>
                    </a:lnTo>
                    <a:lnTo>
                      <a:pt x="5028" y="452"/>
                    </a:lnTo>
                    <a:lnTo>
                      <a:pt x="5028" y="452"/>
                    </a:lnTo>
                    <a:close/>
                    <a:moveTo>
                      <a:pt x="30" y="452"/>
                    </a:moveTo>
                    <a:lnTo>
                      <a:pt x="26" y="452"/>
                    </a:lnTo>
                    <a:lnTo>
                      <a:pt x="26" y="448"/>
                    </a:lnTo>
                    <a:lnTo>
                      <a:pt x="30" y="448"/>
                    </a:lnTo>
                    <a:lnTo>
                      <a:pt x="30" y="452"/>
                    </a:lnTo>
                    <a:lnTo>
                      <a:pt x="30" y="452"/>
                    </a:lnTo>
                    <a:lnTo>
                      <a:pt x="30" y="452"/>
                    </a:lnTo>
                    <a:close/>
                    <a:moveTo>
                      <a:pt x="5060" y="452"/>
                    </a:moveTo>
                    <a:lnTo>
                      <a:pt x="5058" y="452"/>
                    </a:lnTo>
                    <a:lnTo>
                      <a:pt x="5060" y="448"/>
                    </a:lnTo>
                    <a:lnTo>
                      <a:pt x="5060" y="452"/>
                    </a:lnTo>
                    <a:lnTo>
                      <a:pt x="5060" y="452"/>
                    </a:lnTo>
                    <a:lnTo>
                      <a:pt x="5060" y="452"/>
                    </a:lnTo>
                    <a:close/>
                    <a:moveTo>
                      <a:pt x="5042" y="452"/>
                    </a:moveTo>
                    <a:lnTo>
                      <a:pt x="5046" y="452"/>
                    </a:lnTo>
                    <a:lnTo>
                      <a:pt x="5042" y="452"/>
                    </a:lnTo>
                    <a:lnTo>
                      <a:pt x="5042" y="452"/>
                    </a:lnTo>
                    <a:lnTo>
                      <a:pt x="5042" y="452"/>
                    </a:lnTo>
                    <a:close/>
                    <a:moveTo>
                      <a:pt x="20" y="460"/>
                    </a:moveTo>
                    <a:lnTo>
                      <a:pt x="16" y="460"/>
                    </a:lnTo>
                    <a:lnTo>
                      <a:pt x="16" y="456"/>
                    </a:lnTo>
                    <a:lnTo>
                      <a:pt x="20" y="456"/>
                    </a:lnTo>
                    <a:lnTo>
                      <a:pt x="20" y="452"/>
                    </a:lnTo>
                    <a:lnTo>
                      <a:pt x="24" y="452"/>
                    </a:lnTo>
                    <a:lnTo>
                      <a:pt x="26" y="456"/>
                    </a:lnTo>
                    <a:lnTo>
                      <a:pt x="24" y="456"/>
                    </a:lnTo>
                    <a:lnTo>
                      <a:pt x="20" y="456"/>
                    </a:lnTo>
                    <a:lnTo>
                      <a:pt x="20" y="460"/>
                    </a:lnTo>
                    <a:lnTo>
                      <a:pt x="20" y="460"/>
                    </a:lnTo>
                    <a:lnTo>
                      <a:pt x="20" y="460"/>
                    </a:lnTo>
                    <a:close/>
                    <a:moveTo>
                      <a:pt x="8" y="456"/>
                    </a:moveTo>
                    <a:lnTo>
                      <a:pt x="12" y="456"/>
                    </a:lnTo>
                    <a:lnTo>
                      <a:pt x="16" y="456"/>
                    </a:lnTo>
                    <a:lnTo>
                      <a:pt x="16" y="452"/>
                    </a:lnTo>
                    <a:lnTo>
                      <a:pt x="16" y="456"/>
                    </a:lnTo>
                    <a:lnTo>
                      <a:pt x="12" y="456"/>
                    </a:lnTo>
                    <a:lnTo>
                      <a:pt x="8" y="456"/>
                    </a:lnTo>
                    <a:lnTo>
                      <a:pt x="8" y="456"/>
                    </a:lnTo>
                    <a:lnTo>
                      <a:pt x="8" y="456"/>
                    </a:lnTo>
                    <a:close/>
                    <a:moveTo>
                      <a:pt x="4" y="460"/>
                    </a:moveTo>
                    <a:lnTo>
                      <a:pt x="0" y="456"/>
                    </a:lnTo>
                    <a:lnTo>
                      <a:pt x="4" y="456"/>
                    </a:lnTo>
                    <a:lnTo>
                      <a:pt x="0" y="456"/>
                    </a:lnTo>
                    <a:lnTo>
                      <a:pt x="0" y="452"/>
                    </a:lnTo>
                    <a:lnTo>
                      <a:pt x="4" y="452"/>
                    </a:lnTo>
                    <a:lnTo>
                      <a:pt x="4" y="456"/>
                    </a:lnTo>
                    <a:lnTo>
                      <a:pt x="4" y="460"/>
                    </a:lnTo>
                    <a:lnTo>
                      <a:pt x="4" y="460"/>
                    </a:lnTo>
                    <a:lnTo>
                      <a:pt x="4" y="460"/>
                    </a:lnTo>
                    <a:close/>
                    <a:moveTo>
                      <a:pt x="30" y="456"/>
                    </a:moveTo>
                    <a:lnTo>
                      <a:pt x="26" y="456"/>
                    </a:lnTo>
                    <a:lnTo>
                      <a:pt x="26" y="452"/>
                    </a:lnTo>
                    <a:lnTo>
                      <a:pt x="30" y="452"/>
                    </a:lnTo>
                    <a:lnTo>
                      <a:pt x="30" y="456"/>
                    </a:lnTo>
                    <a:lnTo>
                      <a:pt x="30" y="452"/>
                    </a:lnTo>
                    <a:lnTo>
                      <a:pt x="30" y="456"/>
                    </a:lnTo>
                    <a:lnTo>
                      <a:pt x="30" y="456"/>
                    </a:lnTo>
                    <a:lnTo>
                      <a:pt x="30" y="456"/>
                    </a:lnTo>
                    <a:close/>
                    <a:moveTo>
                      <a:pt x="26" y="456"/>
                    </a:moveTo>
                    <a:lnTo>
                      <a:pt x="26" y="452"/>
                    </a:lnTo>
                    <a:lnTo>
                      <a:pt x="26" y="456"/>
                    </a:lnTo>
                    <a:lnTo>
                      <a:pt x="26" y="456"/>
                    </a:lnTo>
                    <a:lnTo>
                      <a:pt x="26" y="456"/>
                    </a:lnTo>
                    <a:close/>
                    <a:moveTo>
                      <a:pt x="5054" y="464"/>
                    </a:moveTo>
                    <a:lnTo>
                      <a:pt x="5050" y="460"/>
                    </a:lnTo>
                    <a:lnTo>
                      <a:pt x="5046" y="460"/>
                    </a:lnTo>
                    <a:lnTo>
                      <a:pt x="5046" y="456"/>
                    </a:lnTo>
                    <a:lnTo>
                      <a:pt x="5046" y="460"/>
                    </a:lnTo>
                    <a:lnTo>
                      <a:pt x="5050" y="460"/>
                    </a:lnTo>
                    <a:lnTo>
                      <a:pt x="5054" y="460"/>
                    </a:lnTo>
                    <a:lnTo>
                      <a:pt x="5054" y="464"/>
                    </a:lnTo>
                    <a:lnTo>
                      <a:pt x="5058" y="464"/>
                    </a:lnTo>
                    <a:lnTo>
                      <a:pt x="5054" y="464"/>
                    </a:lnTo>
                    <a:lnTo>
                      <a:pt x="5054" y="464"/>
                    </a:lnTo>
                    <a:lnTo>
                      <a:pt x="5054" y="464"/>
                    </a:lnTo>
                    <a:close/>
                    <a:moveTo>
                      <a:pt x="784" y="520"/>
                    </a:moveTo>
                    <a:lnTo>
                      <a:pt x="784" y="522"/>
                    </a:lnTo>
                    <a:lnTo>
                      <a:pt x="780" y="520"/>
                    </a:lnTo>
                    <a:lnTo>
                      <a:pt x="784" y="520"/>
                    </a:lnTo>
                    <a:lnTo>
                      <a:pt x="784" y="520"/>
                    </a:lnTo>
                    <a:lnTo>
                      <a:pt x="784" y="520"/>
                    </a:lnTo>
                    <a:close/>
                    <a:moveTo>
                      <a:pt x="784" y="522"/>
                    </a:moveTo>
                    <a:lnTo>
                      <a:pt x="784" y="526"/>
                    </a:lnTo>
                    <a:lnTo>
                      <a:pt x="784" y="522"/>
                    </a:lnTo>
                    <a:lnTo>
                      <a:pt x="780" y="522"/>
                    </a:lnTo>
                    <a:lnTo>
                      <a:pt x="784" y="522"/>
                    </a:lnTo>
                    <a:lnTo>
                      <a:pt x="784" y="522"/>
                    </a:lnTo>
                    <a:lnTo>
                      <a:pt x="784" y="522"/>
                    </a:lnTo>
                    <a:close/>
                    <a:moveTo>
                      <a:pt x="788" y="526"/>
                    </a:moveTo>
                    <a:lnTo>
                      <a:pt x="788" y="530"/>
                    </a:lnTo>
                    <a:lnTo>
                      <a:pt x="790" y="534"/>
                    </a:lnTo>
                    <a:lnTo>
                      <a:pt x="788" y="534"/>
                    </a:lnTo>
                    <a:lnTo>
                      <a:pt x="788" y="530"/>
                    </a:lnTo>
                    <a:lnTo>
                      <a:pt x="784" y="530"/>
                    </a:lnTo>
                    <a:lnTo>
                      <a:pt x="784" y="526"/>
                    </a:lnTo>
                    <a:lnTo>
                      <a:pt x="788" y="526"/>
                    </a:lnTo>
                    <a:lnTo>
                      <a:pt x="788" y="526"/>
                    </a:lnTo>
                    <a:lnTo>
                      <a:pt x="788" y="526"/>
                    </a:lnTo>
                    <a:close/>
                    <a:moveTo>
                      <a:pt x="790" y="546"/>
                    </a:moveTo>
                    <a:lnTo>
                      <a:pt x="788" y="546"/>
                    </a:lnTo>
                    <a:lnTo>
                      <a:pt x="788" y="542"/>
                    </a:lnTo>
                    <a:lnTo>
                      <a:pt x="788" y="546"/>
                    </a:lnTo>
                    <a:lnTo>
                      <a:pt x="790" y="546"/>
                    </a:lnTo>
                    <a:lnTo>
                      <a:pt x="790" y="546"/>
                    </a:lnTo>
                    <a:lnTo>
                      <a:pt x="790" y="546"/>
                    </a:lnTo>
                    <a:close/>
                    <a:moveTo>
                      <a:pt x="1556" y="606"/>
                    </a:moveTo>
                    <a:lnTo>
                      <a:pt x="1556" y="608"/>
                    </a:lnTo>
                    <a:lnTo>
                      <a:pt x="1552" y="608"/>
                    </a:lnTo>
                    <a:lnTo>
                      <a:pt x="1552" y="606"/>
                    </a:lnTo>
                    <a:lnTo>
                      <a:pt x="1556" y="606"/>
                    </a:lnTo>
                    <a:lnTo>
                      <a:pt x="1556" y="606"/>
                    </a:lnTo>
                    <a:lnTo>
                      <a:pt x="1556" y="606"/>
                    </a:lnTo>
                    <a:close/>
                    <a:moveTo>
                      <a:pt x="1552" y="608"/>
                    </a:moveTo>
                    <a:lnTo>
                      <a:pt x="1548" y="612"/>
                    </a:lnTo>
                    <a:lnTo>
                      <a:pt x="1548" y="608"/>
                    </a:lnTo>
                    <a:lnTo>
                      <a:pt x="1552" y="608"/>
                    </a:lnTo>
                    <a:lnTo>
                      <a:pt x="1552" y="608"/>
                    </a:lnTo>
                    <a:lnTo>
                      <a:pt x="1552" y="608"/>
                    </a:lnTo>
                    <a:close/>
                    <a:moveTo>
                      <a:pt x="1514" y="660"/>
                    </a:moveTo>
                    <a:lnTo>
                      <a:pt x="1514" y="664"/>
                    </a:lnTo>
                    <a:lnTo>
                      <a:pt x="1510" y="664"/>
                    </a:lnTo>
                    <a:lnTo>
                      <a:pt x="1510" y="660"/>
                    </a:lnTo>
                    <a:lnTo>
                      <a:pt x="1514" y="660"/>
                    </a:lnTo>
                    <a:lnTo>
                      <a:pt x="1514" y="660"/>
                    </a:lnTo>
                    <a:lnTo>
                      <a:pt x="1514" y="660"/>
                    </a:lnTo>
                    <a:close/>
                    <a:moveTo>
                      <a:pt x="1522" y="664"/>
                    </a:moveTo>
                    <a:lnTo>
                      <a:pt x="1522" y="668"/>
                    </a:lnTo>
                    <a:lnTo>
                      <a:pt x="1518" y="668"/>
                    </a:lnTo>
                    <a:lnTo>
                      <a:pt x="1518" y="664"/>
                    </a:lnTo>
                    <a:lnTo>
                      <a:pt x="1522" y="664"/>
                    </a:lnTo>
                    <a:lnTo>
                      <a:pt x="1522" y="664"/>
                    </a:lnTo>
                    <a:lnTo>
                      <a:pt x="1522" y="664"/>
                    </a:lnTo>
                    <a:close/>
                    <a:moveTo>
                      <a:pt x="1528" y="664"/>
                    </a:moveTo>
                    <a:lnTo>
                      <a:pt x="1528" y="668"/>
                    </a:lnTo>
                    <a:lnTo>
                      <a:pt x="1532" y="668"/>
                    </a:lnTo>
                    <a:lnTo>
                      <a:pt x="1528" y="668"/>
                    </a:lnTo>
                    <a:lnTo>
                      <a:pt x="1526" y="668"/>
                    </a:lnTo>
                    <a:lnTo>
                      <a:pt x="1528" y="668"/>
                    </a:lnTo>
                    <a:lnTo>
                      <a:pt x="1528" y="664"/>
                    </a:lnTo>
                    <a:lnTo>
                      <a:pt x="1528" y="664"/>
                    </a:lnTo>
                    <a:lnTo>
                      <a:pt x="1528" y="664"/>
                    </a:lnTo>
                    <a:close/>
                    <a:moveTo>
                      <a:pt x="1488" y="678"/>
                    </a:moveTo>
                    <a:lnTo>
                      <a:pt x="1488" y="676"/>
                    </a:lnTo>
                    <a:lnTo>
                      <a:pt x="1488" y="678"/>
                    </a:lnTo>
                    <a:lnTo>
                      <a:pt x="1484" y="678"/>
                    </a:lnTo>
                    <a:lnTo>
                      <a:pt x="1480" y="678"/>
                    </a:lnTo>
                    <a:lnTo>
                      <a:pt x="1476" y="678"/>
                    </a:lnTo>
                    <a:lnTo>
                      <a:pt x="1472" y="678"/>
                    </a:lnTo>
                    <a:lnTo>
                      <a:pt x="1472" y="676"/>
                    </a:lnTo>
                    <a:lnTo>
                      <a:pt x="1476" y="676"/>
                    </a:lnTo>
                    <a:lnTo>
                      <a:pt x="1480" y="676"/>
                    </a:lnTo>
                    <a:lnTo>
                      <a:pt x="1484" y="676"/>
                    </a:lnTo>
                    <a:lnTo>
                      <a:pt x="1488" y="672"/>
                    </a:lnTo>
                    <a:lnTo>
                      <a:pt x="1492" y="672"/>
                    </a:lnTo>
                    <a:lnTo>
                      <a:pt x="1496" y="672"/>
                    </a:lnTo>
                    <a:lnTo>
                      <a:pt x="1498" y="668"/>
                    </a:lnTo>
                    <a:lnTo>
                      <a:pt x="1498" y="672"/>
                    </a:lnTo>
                    <a:lnTo>
                      <a:pt x="1496" y="672"/>
                    </a:lnTo>
                    <a:lnTo>
                      <a:pt x="1492" y="676"/>
                    </a:lnTo>
                    <a:lnTo>
                      <a:pt x="1496" y="676"/>
                    </a:lnTo>
                    <a:lnTo>
                      <a:pt x="1496" y="672"/>
                    </a:lnTo>
                    <a:lnTo>
                      <a:pt x="1498" y="672"/>
                    </a:lnTo>
                    <a:lnTo>
                      <a:pt x="1502" y="672"/>
                    </a:lnTo>
                    <a:lnTo>
                      <a:pt x="1498" y="672"/>
                    </a:lnTo>
                    <a:lnTo>
                      <a:pt x="1496" y="676"/>
                    </a:lnTo>
                    <a:lnTo>
                      <a:pt x="1492" y="676"/>
                    </a:lnTo>
                    <a:lnTo>
                      <a:pt x="1488" y="678"/>
                    </a:lnTo>
                    <a:lnTo>
                      <a:pt x="1488" y="678"/>
                    </a:lnTo>
                    <a:lnTo>
                      <a:pt x="1488" y="678"/>
                    </a:lnTo>
                    <a:close/>
                    <a:moveTo>
                      <a:pt x="824" y="806"/>
                    </a:moveTo>
                    <a:lnTo>
                      <a:pt x="820" y="806"/>
                    </a:lnTo>
                    <a:lnTo>
                      <a:pt x="824" y="806"/>
                    </a:lnTo>
                    <a:lnTo>
                      <a:pt x="824" y="806"/>
                    </a:lnTo>
                    <a:lnTo>
                      <a:pt x="824" y="806"/>
                    </a:lnTo>
                    <a:close/>
                    <a:moveTo>
                      <a:pt x="844" y="818"/>
                    </a:moveTo>
                    <a:lnTo>
                      <a:pt x="846" y="818"/>
                    </a:lnTo>
                    <a:lnTo>
                      <a:pt x="844" y="818"/>
                    </a:lnTo>
                    <a:lnTo>
                      <a:pt x="844" y="818"/>
                    </a:lnTo>
                    <a:lnTo>
                      <a:pt x="844" y="818"/>
                    </a:lnTo>
                    <a:close/>
                    <a:moveTo>
                      <a:pt x="844" y="824"/>
                    </a:moveTo>
                    <a:lnTo>
                      <a:pt x="846" y="828"/>
                    </a:lnTo>
                    <a:lnTo>
                      <a:pt x="844" y="828"/>
                    </a:lnTo>
                    <a:lnTo>
                      <a:pt x="844" y="824"/>
                    </a:lnTo>
                    <a:lnTo>
                      <a:pt x="844" y="824"/>
                    </a:lnTo>
                    <a:lnTo>
                      <a:pt x="844" y="824"/>
                    </a:lnTo>
                    <a:close/>
                    <a:moveTo>
                      <a:pt x="1298" y="874"/>
                    </a:moveTo>
                    <a:lnTo>
                      <a:pt x="1294" y="874"/>
                    </a:lnTo>
                    <a:lnTo>
                      <a:pt x="1290" y="874"/>
                    </a:lnTo>
                    <a:lnTo>
                      <a:pt x="1286" y="874"/>
                    </a:lnTo>
                    <a:lnTo>
                      <a:pt x="1290" y="874"/>
                    </a:lnTo>
                    <a:lnTo>
                      <a:pt x="1294" y="874"/>
                    </a:lnTo>
                    <a:lnTo>
                      <a:pt x="1298" y="874"/>
                    </a:lnTo>
                    <a:lnTo>
                      <a:pt x="1298" y="874"/>
                    </a:lnTo>
                    <a:lnTo>
                      <a:pt x="1298" y="874"/>
                    </a:lnTo>
                    <a:close/>
                    <a:moveTo>
                      <a:pt x="1224" y="888"/>
                    </a:moveTo>
                    <a:lnTo>
                      <a:pt x="1220" y="888"/>
                    </a:lnTo>
                    <a:lnTo>
                      <a:pt x="1224" y="888"/>
                    </a:lnTo>
                    <a:lnTo>
                      <a:pt x="1224" y="888"/>
                    </a:lnTo>
                    <a:lnTo>
                      <a:pt x="1224" y="888"/>
                    </a:lnTo>
                    <a:close/>
                    <a:moveTo>
                      <a:pt x="1178" y="892"/>
                    </a:moveTo>
                    <a:lnTo>
                      <a:pt x="1178" y="896"/>
                    </a:lnTo>
                    <a:lnTo>
                      <a:pt x="1174" y="896"/>
                    </a:lnTo>
                    <a:lnTo>
                      <a:pt x="1178" y="896"/>
                    </a:lnTo>
                    <a:lnTo>
                      <a:pt x="1178" y="892"/>
                    </a:lnTo>
                    <a:lnTo>
                      <a:pt x="1178" y="892"/>
                    </a:lnTo>
                    <a:lnTo>
                      <a:pt x="1178" y="892"/>
                    </a:lnTo>
                    <a:close/>
                    <a:moveTo>
                      <a:pt x="1152" y="914"/>
                    </a:moveTo>
                    <a:lnTo>
                      <a:pt x="1152" y="910"/>
                    </a:lnTo>
                    <a:lnTo>
                      <a:pt x="1156" y="910"/>
                    </a:lnTo>
                    <a:lnTo>
                      <a:pt x="1152" y="914"/>
                    </a:lnTo>
                    <a:lnTo>
                      <a:pt x="1152" y="914"/>
                    </a:lnTo>
                    <a:lnTo>
                      <a:pt x="1152" y="914"/>
                    </a:lnTo>
                    <a:close/>
                    <a:moveTo>
                      <a:pt x="1152" y="914"/>
                    </a:moveTo>
                    <a:lnTo>
                      <a:pt x="1148" y="914"/>
                    </a:lnTo>
                    <a:lnTo>
                      <a:pt x="1148" y="918"/>
                    </a:lnTo>
                    <a:lnTo>
                      <a:pt x="1148" y="914"/>
                    </a:lnTo>
                    <a:lnTo>
                      <a:pt x="1152" y="914"/>
                    </a:lnTo>
                    <a:lnTo>
                      <a:pt x="1152" y="914"/>
                    </a:lnTo>
                    <a:lnTo>
                      <a:pt x="1152" y="914"/>
                    </a:lnTo>
                    <a:close/>
                    <a:moveTo>
                      <a:pt x="1384" y="966"/>
                    </a:moveTo>
                    <a:lnTo>
                      <a:pt x="1384" y="962"/>
                    </a:lnTo>
                    <a:lnTo>
                      <a:pt x="1384" y="966"/>
                    </a:lnTo>
                    <a:lnTo>
                      <a:pt x="1380" y="970"/>
                    </a:lnTo>
                    <a:lnTo>
                      <a:pt x="1384" y="970"/>
                    </a:lnTo>
                    <a:lnTo>
                      <a:pt x="1384" y="966"/>
                    </a:lnTo>
                    <a:lnTo>
                      <a:pt x="1384" y="966"/>
                    </a:lnTo>
                    <a:lnTo>
                      <a:pt x="1384" y="966"/>
                    </a:lnTo>
                    <a:close/>
                    <a:moveTo>
                      <a:pt x="266" y="1026"/>
                    </a:moveTo>
                    <a:lnTo>
                      <a:pt x="262" y="1026"/>
                    </a:lnTo>
                    <a:lnTo>
                      <a:pt x="262" y="1022"/>
                    </a:lnTo>
                    <a:lnTo>
                      <a:pt x="262" y="1018"/>
                    </a:lnTo>
                    <a:lnTo>
                      <a:pt x="266" y="1018"/>
                    </a:lnTo>
                    <a:lnTo>
                      <a:pt x="266" y="1022"/>
                    </a:lnTo>
                    <a:lnTo>
                      <a:pt x="270" y="1022"/>
                    </a:lnTo>
                    <a:lnTo>
                      <a:pt x="266" y="1026"/>
                    </a:lnTo>
                    <a:lnTo>
                      <a:pt x="266" y="1026"/>
                    </a:lnTo>
                    <a:lnTo>
                      <a:pt x="266" y="1026"/>
                    </a:lnTo>
                    <a:close/>
                    <a:moveTo>
                      <a:pt x="254" y="1026"/>
                    </a:moveTo>
                    <a:lnTo>
                      <a:pt x="254" y="1022"/>
                    </a:lnTo>
                    <a:lnTo>
                      <a:pt x="258" y="1022"/>
                    </a:lnTo>
                    <a:lnTo>
                      <a:pt x="258" y="1026"/>
                    </a:lnTo>
                    <a:lnTo>
                      <a:pt x="254" y="1026"/>
                    </a:lnTo>
                    <a:lnTo>
                      <a:pt x="254" y="1026"/>
                    </a:lnTo>
                    <a:lnTo>
                      <a:pt x="254" y="1026"/>
                    </a:lnTo>
                    <a:close/>
                    <a:moveTo>
                      <a:pt x="288" y="1038"/>
                    </a:moveTo>
                    <a:lnTo>
                      <a:pt x="284" y="1038"/>
                    </a:lnTo>
                    <a:lnTo>
                      <a:pt x="284" y="1034"/>
                    </a:lnTo>
                    <a:lnTo>
                      <a:pt x="280" y="1030"/>
                    </a:lnTo>
                    <a:lnTo>
                      <a:pt x="284" y="1030"/>
                    </a:lnTo>
                    <a:lnTo>
                      <a:pt x="288" y="1030"/>
                    </a:lnTo>
                    <a:lnTo>
                      <a:pt x="288" y="1034"/>
                    </a:lnTo>
                    <a:lnTo>
                      <a:pt x="292" y="1038"/>
                    </a:lnTo>
                    <a:lnTo>
                      <a:pt x="288" y="1038"/>
                    </a:lnTo>
                    <a:lnTo>
                      <a:pt x="288" y="1038"/>
                    </a:lnTo>
                    <a:lnTo>
                      <a:pt x="288" y="1038"/>
                    </a:lnTo>
                    <a:close/>
                    <a:moveTo>
                      <a:pt x="302" y="1042"/>
                    </a:moveTo>
                    <a:lnTo>
                      <a:pt x="298" y="1042"/>
                    </a:lnTo>
                    <a:lnTo>
                      <a:pt x="294" y="1042"/>
                    </a:lnTo>
                    <a:lnTo>
                      <a:pt x="294" y="1038"/>
                    </a:lnTo>
                    <a:lnTo>
                      <a:pt x="298" y="1038"/>
                    </a:lnTo>
                    <a:lnTo>
                      <a:pt x="302" y="1038"/>
                    </a:lnTo>
                    <a:lnTo>
                      <a:pt x="302" y="1042"/>
                    </a:lnTo>
                    <a:lnTo>
                      <a:pt x="302" y="1042"/>
                    </a:lnTo>
                    <a:lnTo>
                      <a:pt x="302" y="1042"/>
                    </a:lnTo>
                    <a:close/>
                    <a:moveTo>
                      <a:pt x="310" y="1048"/>
                    </a:moveTo>
                    <a:lnTo>
                      <a:pt x="306" y="1048"/>
                    </a:lnTo>
                    <a:lnTo>
                      <a:pt x="306" y="1046"/>
                    </a:lnTo>
                    <a:lnTo>
                      <a:pt x="302" y="1046"/>
                    </a:lnTo>
                    <a:lnTo>
                      <a:pt x="302" y="1042"/>
                    </a:lnTo>
                    <a:lnTo>
                      <a:pt x="306" y="1042"/>
                    </a:lnTo>
                    <a:lnTo>
                      <a:pt x="306" y="1046"/>
                    </a:lnTo>
                    <a:lnTo>
                      <a:pt x="310" y="1046"/>
                    </a:lnTo>
                    <a:lnTo>
                      <a:pt x="310" y="1042"/>
                    </a:lnTo>
                    <a:lnTo>
                      <a:pt x="310" y="1046"/>
                    </a:lnTo>
                    <a:lnTo>
                      <a:pt x="314" y="1046"/>
                    </a:lnTo>
                    <a:lnTo>
                      <a:pt x="314" y="1048"/>
                    </a:lnTo>
                    <a:lnTo>
                      <a:pt x="310" y="1048"/>
                    </a:lnTo>
                    <a:lnTo>
                      <a:pt x="310" y="1048"/>
                    </a:lnTo>
                    <a:lnTo>
                      <a:pt x="310" y="1048"/>
                    </a:lnTo>
                    <a:close/>
                    <a:moveTo>
                      <a:pt x="302" y="1046"/>
                    </a:moveTo>
                    <a:lnTo>
                      <a:pt x="298" y="1046"/>
                    </a:lnTo>
                    <a:lnTo>
                      <a:pt x="302" y="1046"/>
                    </a:lnTo>
                    <a:lnTo>
                      <a:pt x="302" y="1046"/>
                    </a:lnTo>
                    <a:lnTo>
                      <a:pt x="302" y="1046"/>
                    </a:lnTo>
                    <a:close/>
                    <a:moveTo>
                      <a:pt x="318" y="1056"/>
                    </a:moveTo>
                    <a:lnTo>
                      <a:pt x="322" y="1056"/>
                    </a:lnTo>
                    <a:lnTo>
                      <a:pt x="324" y="1060"/>
                    </a:lnTo>
                    <a:lnTo>
                      <a:pt x="324" y="1062"/>
                    </a:lnTo>
                    <a:lnTo>
                      <a:pt x="328" y="1062"/>
                    </a:lnTo>
                    <a:lnTo>
                      <a:pt x="328" y="1066"/>
                    </a:lnTo>
                    <a:lnTo>
                      <a:pt x="332" y="1066"/>
                    </a:lnTo>
                    <a:lnTo>
                      <a:pt x="328" y="1070"/>
                    </a:lnTo>
                    <a:lnTo>
                      <a:pt x="324" y="1070"/>
                    </a:lnTo>
                    <a:lnTo>
                      <a:pt x="322" y="1074"/>
                    </a:lnTo>
                    <a:lnTo>
                      <a:pt x="322" y="1078"/>
                    </a:lnTo>
                    <a:lnTo>
                      <a:pt x="318" y="1078"/>
                    </a:lnTo>
                    <a:lnTo>
                      <a:pt x="314" y="1074"/>
                    </a:lnTo>
                    <a:lnTo>
                      <a:pt x="314" y="1070"/>
                    </a:lnTo>
                    <a:lnTo>
                      <a:pt x="314" y="1066"/>
                    </a:lnTo>
                    <a:lnTo>
                      <a:pt x="314" y="1062"/>
                    </a:lnTo>
                    <a:lnTo>
                      <a:pt x="318" y="1060"/>
                    </a:lnTo>
                    <a:lnTo>
                      <a:pt x="314" y="1056"/>
                    </a:lnTo>
                    <a:lnTo>
                      <a:pt x="318" y="1056"/>
                    </a:lnTo>
                    <a:lnTo>
                      <a:pt x="318" y="1056"/>
                    </a:lnTo>
                    <a:lnTo>
                      <a:pt x="318" y="10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0" name="Freeform 197">
                <a:extLst>
                  <a:ext uri="{FF2B5EF4-FFF2-40B4-BE49-F238E27FC236}">
                    <a16:creationId xmlns:a16="http://schemas.microsoft.com/office/drawing/2014/main" id="{C4535AFC-2E57-4D28-94C9-7E0E4057AC50}"/>
                  </a:ext>
                </a:extLst>
              </p:cNvPr>
              <p:cNvSpPr>
                <a:spLocks/>
              </p:cNvSpPr>
              <p:nvPr/>
            </p:nvSpPr>
            <p:spPr bwMode="auto">
              <a:xfrm>
                <a:off x="2594820" y="7770973"/>
                <a:ext cx="59248" cy="45307"/>
              </a:xfrm>
              <a:custGeom>
                <a:avLst/>
                <a:gdLst>
                  <a:gd name="T0" fmla="*/ 0 w 34"/>
                  <a:gd name="T1" fmla="*/ 6 h 26"/>
                  <a:gd name="T2" fmla="*/ 4 w 34"/>
                  <a:gd name="T3" fmla="*/ 2 h 26"/>
                  <a:gd name="T4" fmla="*/ 4 w 34"/>
                  <a:gd name="T5" fmla="*/ 0 h 26"/>
                  <a:gd name="T6" fmla="*/ 4 w 34"/>
                  <a:gd name="T7" fmla="*/ 0 h 26"/>
                  <a:gd name="T8" fmla="*/ 4 w 34"/>
                  <a:gd name="T9" fmla="*/ 0 h 26"/>
                  <a:gd name="T10" fmla="*/ 8 w 34"/>
                  <a:gd name="T11" fmla="*/ 0 h 26"/>
                  <a:gd name="T12" fmla="*/ 8 w 34"/>
                  <a:gd name="T13" fmla="*/ 0 h 26"/>
                  <a:gd name="T14" fmla="*/ 8 w 34"/>
                  <a:gd name="T15" fmla="*/ 0 h 26"/>
                  <a:gd name="T16" fmla="*/ 8 w 34"/>
                  <a:gd name="T17" fmla="*/ 0 h 26"/>
                  <a:gd name="T18" fmla="*/ 12 w 34"/>
                  <a:gd name="T19" fmla="*/ 2 h 26"/>
                  <a:gd name="T20" fmla="*/ 12 w 34"/>
                  <a:gd name="T21" fmla="*/ 2 h 26"/>
                  <a:gd name="T22" fmla="*/ 20 w 34"/>
                  <a:gd name="T23" fmla="*/ 6 h 26"/>
                  <a:gd name="T24" fmla="*/ 26 w 34"/>
                  <a:gd name="T25" fmla="*/ 10 h 26"/>
                  <a:gd name="T26" fmla="*/ 26 w 34"/>
                  <a:gd name="T27" fmla="*/ 10 h 26"/>
                  <a:gd name="T28" fmla="*/ 26 w 34"/>
                  <a:gd name="T29" fmla="*/ 10 h 26"/>
                  <a:gd name="T30" fmla="*/ 26 w 34"/>
                  <a:gd name="T31" fmla="*/ 10 h 26"/>
                  <a:gd name="T32" fmla="*/ 30 w 34"/>
                  <a:gd name="T33" fmla="*/ 10 h 26"/>
                  <a:gd name="T34" fmla="*/ 30 w 34"/>
                  <a:gd name="T35" fmla="*/ 10 h 26"/>
                  <a:gd name="T36" fmla="*/ 30 w 34"/>
                  <a:gd name="T37" fmla="*/ 10 h 26"/>
                  <a:gd name="T38" fmla="*/ 26 w 34"/>
                  <a:gd name="T39" fmla="*/ 10 h 26"/>
                  <a:gd name="T40" fmla="*/ 24 w 34"/>
                  <a:gd name="T41" fmla="*/ 14 h 26"/>
                  <a:gd name="T42" fmla="*/ 26 w 34"/>
                  <a:gd name="T43" fmla="*/ 14 h 26"/>
                  <a:gd name="T44" fmla="*/ 30 w 34"/>
                  <a:gd name="T45" fmla="*/ 14 h 26"/>
                  <a:gd name="T46" fmla="*/ 30 w 34"/>
                  <a:gd name="T47" fmla="*/ 14 h 26"/>
                  <a:gd name="T48" fmla="*/ 34 w 34"/>
                  <a:gd name="T49" fmla="*/ 14 h 26"/>
                  <a:gd name="T50" fmla="*/ 34 w 34"/>
                  <a:gd name="T51" fmla="*/ 14 h 26"/>
                  <a:gd name="T52" fmla="*/ 30 w 34"/>
                  <a:gd name="T53" fmla="*/ 14 h 26"/>
                  <a:gd name="T54" fmla="*/ 26 w 34"/>
                  <a:gd name="T55" fmla="*/ 18 h 26"/>
                  <a:gd name="T56" fmla="*/ 26 w 34"/>
                  <a:gd name="T57" fmla="*/ 18 h 26"/>
                  <a:gd name="T58" fmla="*/ 26 w 34"/>
                  <a:gd name="T59" fmla="*/ 18 h 26"/>
                  <a:gd name="T60" fmla="*/ 24 w 34"/>
                  <a:gd name="T61" fmla="*/ 18 h 26"/>
                  <a:gd name="T62" fmla="*/ 24 w 34"/>
                  <a:gd name="T63" fmla="*/ 18 h 26"/>
                  <a:gd name="T64" fmla="*/ 20 w 34"/>
                  <a:gd name="T65" fmla="*/ 18 h 26"/>
                  <a:gd name="T66" fmla="*/ 16 w 34"/>
                  <a:gd name="T67" fmla="*/ 18 h 26"/>
                  <a:gd name="T68" fmla="*/ 16 w 34"/>
                  <a:gd name="T69" fmla="*/ 18 h 26"/>
                  <a:gd name="T70" fmla="*/ 16 w 34"/>
                  <a:gd name="T71" fmla="*/ 18 h 26"/>
                  <a:gd name="T72" fmla="*/ 12 w 34"/>
                  <a:gd name="T73" fmla="*/ 14 h 26"/>
                  <a:gd name="T74" fmla="*/ 12 w 34"/>
                  <a:gd name="T75" fmla="*/ 18 h 26"/>
                  <a:gd name="T76" fmla="*/ 8 w 34"/>
                  <a:gd name="T77" fmla="*/ 22 h 26"/>
                  <a:gd name="T78" fmla="*/ 4 w 34"/>
                  <a:gd name="T79" fmla="*/ 26 h 26"/>
                  <a:gd name="T80" fmla="*/ 0 w 34"/>
                  <a:gd name="T81" fmla="*/ 26 h 26"/>
                  <a:gd name="T82" fmla="*/ 4 w 34"/>
                  <a:gd name="T83" fmla="*/ 22 h 26"/>
                  <a:gd name="T84" fmla="*/ 4 w 34"/>
                  <a:gd name="T85" fmla="*/ 22 h 26"/>
                  <a:gd name="T86" fmla="*/ 4 w 34"/>
                  <a:gd name="T87" fmla="*/ 22 h 26"/>
                  <a:gd name="T88" fmla="*/ 4 w 34"/>
                  <a:gd name="T89" fmla="*/ 22 h 26"/>
                  <a:gd name="T90" fmla="*/ 0 w 34"/>
                  <a:gd name="T91" fmla="*/ 22 h 26"/>
                  <a:gd name="T92" fmla="*/ 4 w 34"/>
                  <a:gd name="T93" fmla="*/ 22 h 26"/>
                  <a:gd name="T94" fmla="*/ 4 w 34"/>
                  <a:gd name="T95" fmla="*/ 18 h 26"/>
                  <a:gd name="T96" fmla="*/ 4 w 34"/>
                  <a:gd name="T97" fmla="*/ 14 h 26"/>
                  <a:gd name="T98" fmla="*/ 0 w 34"/>
                  <a:gd name="T99" fmla="*/ 10 h 26"/>
                  <a:gd name="T100" fmla="*/ 0 w 34"/>
                  <a:gd name="T10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6">
                    <a:moveTo>
                      <a:pt x="0" y="10"/>
                    </a:moveTo>
                    <a:lnTo>
                      <a:pt x="0" y="10"/>
                    </a:lnTo>
                    <a:lnTo>
                      <a:pt x="0" y="6"/>
                    </a:lnTo>
                    <a:lnTo>
                      <a:pt x="0" y="6"/>
                    </a:lnTo>
                    <a:lnTo>
                      <a:pt x="0" y="6"/>
                    </a:lnTo>
                    <a:lnTo>
                      <a:pt x="0" y="6"/>
                    </a:lnTo>
                    <a:lnTo>
                      <a:pt x="0" y="6"/>
                    </a:lnTo>
                    <a:lnTo>
                      <a:pt x="4" y="2"/>
                    </a:lnTo>
                    <a:lnTo>
                      <a:pt x="4"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0"/>
                    </a:lnTo>
                    <a:lnTo>
                      <a:pt x="8" y="0"/>
                    </a:lnTo>
                    <a:lnTo>
                      <a:pt x="8" y="0"/>
                    </a:lnTo>
                    <a:lnTo>
                      <a:pt x="8" y="0"/>
                    </a:lnTo>
                    <a:lnTo>
                      <a:pt x="8" y="0"/>
                    </a:lnTo>
                    <a:lnTo>
                      <a:pt x="8" y="0"/>
                    </a:lnTo>
                    <a:lnTo>
                      <a:pt x="8" y="0"/>
                    </a:lnTo>
                    <a:lnTo>
                      <a:pt x="8" y="0"/>
                    </a:lnTo>
                    <a:lnTo>
                      <a:pt x="8" y="0"/>
                    </a:lnTo>
                    <a:lnTo>
                      <a:pt x="8" y="0"/>
                    </a:lnTo>
                    <a:lnTo>
                      <a:pt x="12" y="2"/>
                    </a:lnTo>
                    <a:lnTo>
                      <a:pt x="12" y="2"/>
                    </a:lnTo>
                    <a:lnTo>
                      <a:pt x="12" y="2"/>
                    </a:lnTo>
                    <a:lnTo>
                      <a:pt x="12" y="2"/>
                    </a:lnTo>
                    <a:lnTo>
                      <a:pt x="12" y="2"/>
                    </a:lnTo>
                    <a:lnTo>
                      <a:pt x="12" y="2"/>
                    </a:lnTo>
                    <a:lnTo>
                      <a:pt x="12" y="2"/>
                    </a:lnTo>
                    <a:lnTo>
                      <a:pt x="12" y="2"/>
                    </a:lnTo>
                    <a:lnTo>
                      <a:pt x="12" y="6"/>
                    </a:lnTo>
                    <a:lnTo>
                      <a:pt x="12" y="6"/>
                    </a:lnTo>
                    <a:lnTo>
                      <a:pt x="16" y="6"/>
                    </a:lnTo>
                    <a:lnTo>
                      <a:pt x="20" y="6"/>
                    </a:lnTo>
                    <a:lnTo>
                      <a:pt x="20" y="6"/>
                    </a:lnTo>
                    <a:lnTo>
                      <a:pt x="20" y="6"/>
                    </a:lnTo>
                    <a:lnTo>
                      <a:pt x="24" y="6"/>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26" y="10"/>
                    </a:lnTo>
                    <a:lnTo>
                      <a:pt x="26" y="10"/>
                    </a:lnTo>
                    <a:lnTo>
                      <a:pt x="26" y="10"/>
                    </a:lnTo>
                    <a:lnTo>
                      <a:pt x="26" y="10"/>
                    </a:lnTo>
                    <a:lnTo>
                      <a:pt x="26" y="14"/>
                    </a:lnTo>
                    <a:lnTo>
                      <a:pt x="24" y="14"/>
                    </a:lnTo>
                    <a:lnTo>
                      <a:pt x="24" y="14"/>
                    </a:lnTo>
                    <a:lnTo>
                      <a:pt x="26" y="14"/>
                    </a:lnTo>
                    <a:lnTo>
                      <a:pt x="26" y="14"/>
                    </a:lnTo>
                    <a:lnTo>
                      <a:pt x="26" y="14"/>
                    </a:lnTo>
                    <a:lnTo>
                      <a:pt x="26" y="14"/>
                    </a:lnTo>
                    <a:lnTo>
                      <a:pt x="30" y="14"/>
                    </a:lnTo>
                    <a:lnTo>
                      <a:pt x="30" y="14"/>
                    </a:lnTo>
                    <a:lnTo>
                      <a:pt x="30" y="14"/>
                    </a:lnTo>
                    <a:lnTo>
                      <a:pt x="30" y="14"/>
                    </a:lnTo>
                    <a:lnTo>
                      <a:pt x="30" y="14"/>
                    </a:lnTo>
                    <a:lnTo>
                      <a:pt x="30" y="14"/>
                    </a:lnTo>
                    <a:lnTo>
                      <a:pt x="30" y="14"/>
                    </a:lnTo>
                    <a:lnTo>
                      <a:pt x="30" y="14"/>
                    </a:lnTo>
                    <a:lnTo>
                      <a:pt x="30" y="14"/>
                    </a:lnTo>
                    <a:lnTo>
                      <a:pt x="30" y="14"/>
                    </a:lnTo>
                    <a:lnTo>
                      <a:pt x="34" y="14"/>
                    </a:lnTo>
                    <a:lnTo>
                      <a:pt x="34" y="14"/>
                    </a:lnTo>
                    <a:lnTo>
                      <a:pt x="34" y="14"/>
                    </a:lnTo>
                    <a:lnTo>
                      <a:pt x="34" y="14"/>
                    </a:lnTo>
                    <a:lnTo>
                      <a:pt x="34" y="14"/>
                    </a:lnTo>
                    <a:lnTo>
                      <a:pt x="34" y="14"/>
                    </a:lnTo>
                    <a:lnTo>
                      <a:pt x="34" y="14"/>
                    </a:lnTo>
                    <a:lnTo>
                      <a:pt x="30" y="14"/>
                    </a:lnTo>
                    <a:lnTo>
                      <a:pt x="30" y="14"/>
                    </a:lnTo>
                    <a:lnTo>
                      <a:pt x="30" y="14"/>
                    </a:lnTo>
                    <a:lnTo>
                      <a:pt x="30" y="14"/>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4" y="18"/>
                    </a:lnTo>
                    <a:lnTo>
                      <a:pt x="24" y="18"/>
                    </a:lnTo>
                    <a:lnTo>
                      <a:pt x="24" y="18"/>
                    </a:lnTo>
                    <a:lnTo>
                      <a:pt x="24" y="18"/>
                    </a:lnTo>
                    <a:lnTo>
                      <a:pt x="24" y="18"/>
                    </a:lnTo>
                    <a:lnTo>
                      <a:pt x="24" y="18"/>
                    </a:lnTo>
                    <a:lnTo>
                      <a:pt x="24" y="18"/>
                    </a:lnTo>
                    <a:lnTo>
                      <a:pt x="20" y="18"/>
                    </a:lnTo>
                    <a:lnTo>
                      <a:pt x="20" y="18"/>
                    </a:lnTo>
                    <a:lnTo>
                      <a:pt x="20" y="18"/>
                    </a:lnTo>
                    <a:lnTo>
                      <a:pt x="20" y="18"/>
                    </a:lnTo>
                    <a:lnTo>
                      <a:pt x="16" y="18"/>
                    </a:lnTo>
                    <a:lnTo>
                      <a:pt x="16" y="18"/>
                    </a:lnTo>
                    <a:lnTo>
                      <a:pt x="16" y="18"/>
                    </a:lnTo>
                    <a:lnTo>
                      <a:pt x="16" y="22"/>
                    </a:lnTo>
                    <a:lnTo>
                      <a:pt x="16" y="22"/>
                    </a:lnTo>
                    <a:lnTo>
                      <a:pt x="16" y="18"/>
                    </a:lnTo>
                    <a:lnTo>
                      <a:pt x="16" y="18"/>
                    </a:lnTo>
                    <a:lnTo>
                      <a:pt x="16" y="18"/>
                    </a:lnTo>
                    <a:lnTo>
                      <a:pt x="16" y="18"/>
                    </a:lnTo>
                    <a:lnTo>
                      <a:pt x="16" y="18"/>
                    </a:lnTo>
                    <a:lnTo>
                      <a:pt x="16" y="18"/>
                    </a:lnTo>
                    <a:lnTo>
                      <a:pt x="12" y="14"/>
                    </a:lnTo>
                    <a:lnTo>
                      <a:pt x="12" y="14"/>
                    </a:lnTo>
                    <a:lnTo>
                      <a:pt x="12" y="14"/>
                    </a:lnTo>
                    <a:lnTo>
                      <a:pt x="12" y="14"/>
                    </a:lnTo>
                    <a:lnTo>
                      <a:pt x="12" y="18"/>
                    </a:lnTo>
                    <a:lnTo>
                      <a:pt x="12" y="18"/>
                    </a:lnTo>
                    <a:lnTo>
                      <a:pt x="12" y="18"/>
                    </a:lnTo>
                    <a:lnTo>
                      <a:pt x="12" y="18"/>
                    </a:lnTo>
                    <a:lnTo>
                      <a:pt x="12" y="18"/>
                    </a:lnTo>
                    <a:lnTo>
                      <a:pt x="12" y="18"/>
                    </a:lnTo>
                    <a:lnTo>
                      <a:pt x="12" y="18"/>
                    </a:lnTo>
                    <a:lnTo>
                      <a:pt x="8" y="22"/>
                    </a:lnTo>
                    <a:lnTo>
                      <a:pt x="8" y="22"/>
                    </a:lnTo>
                    <a:lnTo>
                      <a:pt x="4" y="26"/>
                    </a:lnTo>
                    <a:lnTo>
                      <a:pt x="4" y="26"/>
                    </a:lnTo>
                    <a:lnTo>
                      <a:pt x="4"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0" y="22"/>
                    </a:lnTo>
                    <a:lnTo>
                      <a:pt x="0" y="22"/>
                    </a:lnTo>
                    <a:lnTo>
                      <a:pt x="4" y="22"/>
                    </a:lnTo>
                    <a:lnTo>
                      <a:pt x="4" y="22"/>
                    </a:lnTo>
                    <a:lnTo>
                      <a:pt x="4" y="22"/>
                    </a:lnTo>
                    <a:lnTo>
                      <a:pt x="4" y="22"/>
                    </a:lnTo>
                    <a:lnTo>
                      <a:pt x="4" y="22"/>
                    </a:lnTo>
                    <a:lnTo>
                      <a:pt x="4" y="18"/>
                    </a:lnTo>
                    <a:lnTo>
                      <a:pt x="4" y="18"/>
                    </a:lnTo>
                    <a:lnTo>
                      <a:pt x="4" y="14"/>
                    </a:lnTo>
                    <a:lnTo>
                      <a:pt x="4" y="14"/>
                    </a:lnTo>
                    <a:lnTo>
                      <a:pt x="4" y="14"/>
                    </a:lnTo>
                    <a:lnTo>
                      <a:pt x="4" y="14"/>
                    </a:lnTo>
                    <a:lnTo>
                      <a:pt x="4" y="14"/>
                    </a:lnTo>
                    <a:lnTo>
                      <a:pt x="0" y="10"/>
                    </a:lnTo>
                    <a:lnTo>
                      <a:pt x="0" y="10"/>
                    </a:lnTo>
                    <a:lnTo>
                      <a:pt x="0" y="10"/>
                    </a:lnTo>
                    <a:lnTo>
                      <a:pt x="0" y="10"/>
                    </a:lnTo>
                    <a:lnTo>
                      <a:pt x="0" y="10"/>
                    </a:lnTo>
                    <a:lnTo>
                      <a:pt x="0" y="10"/>
                    </a:lnTo>
                    <a:lnTo>
                      <a:pt x="0" y="10"/>
                    </a:lnTo>
                    <a:lnTo>
                      <a:pt x="0" y="10"/>
                    </a:lnTo>
                    <a:lnTo>
                      <a:pt x="0" y="10"/>
                    </a:lnTo>
                    <a:lnTo>
                      <a:pt x="0"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1" name="Freeform 198">
                <a:extLst>
                  <a:ext uri="{FF2B5EF4-FFF2-40B4-BE49-F238E27FC236}">
                    <a16:creationId xmlns:a16="http://schemas.microsoft.com/office/drawing/2014/main" id="{7D0BC846-5268-4D0B-A89B-A07F74768F59}"/>
                  </a:ext>
                </a:extLst>
              </p:cNvPr>
              <p:cNvSpPr>
                <a:spLocks/>
              </p:cNvSpPr>
              <p:nvPr/>
            </p:nvSpPr>
            <p:spPr bwMode="auto">
              <a:xfrm>
                <a:off x="2239333" y="9663419"/>
                <a:ext cx="24396" cy="34852"/>
              </a:xfrm>
              <a:custGeom>
                <a:avLst/>
                <a:gdLst>
                  <a:gd name="T0" fmla="*/ 14 w 14"/>
                  <a:gd name="T1" fmla="*/ 16 h 20"/>
                  <a:gd name="T2" fmla="*/ 14 w 14"/>
                  <a:gd name="T3" fmla="*/ 20 h 20"/>
                  <a:gd name="T4" fmla="*/ 14 w 14"/>
                  <a:gd name="T5" fmla="*/ 20 h 20"/>
                  <a:gd name="T6" fmla="*/ 14 w 14"/>
                  <a:gd name="T7" fmla="*/ 20 h 20"/>
                  <a:gd name="T8" fmla="*/ 14 w 14"/>
                  <a:gd name="T9" fmla="*/ 20 h 20"/>
                  <a:gd name="T10" fmla="*/ 14 w 14"/>
                  <a:gd name="T11" fmla="*/ 20 h 20"/>
                  <a:gd name="T12" fmla="*/ 10 w 14"/>
                  <a:gd name="T13" fmla="*/ 20 h 20"/>
                  <a:gd name="T14" fmla="*/ 6 w 14"/>
                  <a:gd name="T15" fmla="*/ 16 h 20"/>
                  <a:gd name="T16" fmla="*/ 2 w 14"/>
                  <a:gd name="T17" fmla="*/ 16 h 20"/>
                  <a:gd name="T18" fmla="*/ 2 w 14"/>
                  <a:gd name="T19" fmla="*/ 12 h 20"/>
                  <a:gd name="T20" fmla="*/ 2 w 14"/>
                  <a:gd name="T21" fmla="*/ 12 h 20"/>
                  <a:gd name="T22" fmla="*/ 0 w 14"/>
                  <a:gd name="T23" fmla="*/ 12 h 20"/>
                  <a:gd name="T24" fmla="*/ 0 w 14"/>
                  <a:gd name="T25" fmla="*/ 12 h 20"/>
                  <a:gd name="T26" fmla="*/ 0 w 14"/>
                  <a:gd name="T27" fmla="*/ 12 h 20"/>
                  <a:gd name="T28" fmla="*/ 0 w 14"/>
                  <a:gd name="T29" fmla="*/ 8 h 20"/>
                  <a:gd name="T30" fmla="*/ 0 w 14"/>
                  <a:gd name="T31" fmla="*/ 8 h 20"/>
                  <a:gd name="T32" fmla="*/ 0 w 14"/>
                  <a:gd name="T33" fmla="*/ 4 h 20"/>
                  <a:gd name="T34" fmla="*/ 0 w 14"/>
                  <a:gd name="T35" fmla="*/ 4 h 20"/>
                  <a:gd name="T36" fmla="*/ 0 w 14"/>
                  <a:gd name="T37" fmla="*/ 4 h 20"/>
                  <a:gd name="T38" fmla="*/ 0 w 14"/>
                  <a:gd name="T39" fmla="*/ 4 h 20"/>
                  <a:gd name="T40" fmla="*/ 0 w 14"/>
                  <a:gd name="T41" fmla="*/ 4 h 20"/>
                  <a:gd name="T42" fmla="*/ 0 w 14"/>
                  <a:gd name="T43" fmla="*/ 0 h 20"/>
                  <a:gd name="T44" fmla="*/ 0 w 14"/>
                  <a:gd name="T45" fmla="*/ 0 h 20"/>
                  <a:gd name="T46" fmla="*/ 0 w 14"/>
                  <a:gd name="T47" fmla="*/ 0 h 20"/>
                  <a:gd name="T48" fmla="*/ 0 w 14"/>
                  <a:gd name="T49" fmla="*/ 0 h 20"/>
                  <a:gd name="T50" fmla="*/ 0 w 14"/>
                  <a:gd name="T51" fmla="*/ 0 h 20"/>
                  <a:gd name="T52" fmla="*/ 2 w 14"/>
                  <a:gd name="T53" fmla="*/ 0 h 20"/>
                  <a:gd name="T54" fmla="*/ 2 w 14"/>
                  <a:gd name="T55" fmla="*/ 0 h 20"/>
                  <a:gd name="T56" fmla="*/ 2 w 14"/>
                  <a:gd name="T57" fmla="*/ 0 h 20"/>
                  <a:gd name="T58" fmla="*/ 6 w 14"/>
                  <a:gd name="T59" fmla="*/ 4 h 20"/>
                  <a:gd name="T60" fmla="*/ 6 w 14"/>
                  <a:gd name="T61" fmla="*/ 4 h 20"/>
                  <a:gd name="T62" fmla="*/ 6 w 14"/>
                  <a:gd name="T63" fmla="*/ 4 h 20"/>
                  <a:gd name="T64" fmla="*/ 10 w 14"/>
                  <a:gd name="T65" fmla="*/ 8 h 20"/>
                  <a:gd name="T66" fmla="*/ 10 w 14"/>
                  <a:gd name="T67" fmla="*/ 8 h 20"/>
                  <a:gd name="T68" fmla="*/ 10 w 14"/>
                  <a:gd name="T69" fmla="*/ 8 h 20"/>
                  <a:gd name="T70" fmla="*/ 14 w 14"/>
                  <a:gd name="T71" fmla="*/ 12 h 20"/>
                  <a:gd name="T72" fmla="*/ 14 w 14"/>
                  <a:gd name="T73" fmla="*/ 16 h 20"/>
                  <a:gd name="T74" fmla="*/ 14 w 14"/>
                  <a:gd name="T75" fmla="*/ 16 h 20"/>
                  <a:gd name="T76" fmla="*/ 14 w 14"/>
                  <a:gd name="T77" fmla="*/ 16 h 20"/>
                  <a:gd name="T78" fmla="*/ 14 w 14"/>
                  <a:gd name="T79" fmla="*/ 16 h 20"/>
                  <a:gd name="T80" fmla="*/ 14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4" y="16"/>
                    </a:moveTo>
                    <a:lnTo>
                      <a:pt x="14" y="16"/>
                    </a:lnTo>
                    <a:lnTo>
                      <a:pt x="14" y="20"/>
                    </a:lnTo>
                    <a:lnTo>
                      <a:pt x="14" y="20"/>
                    </a:lnTo>
                    <a:lnTo>
                      <a:pt x="14" y="20"/>
                    </a:lnTo>
                    <a:lnTo>
                      <a:pt x="14" y="20"/>
                    </a:lnTo>
                    <a:lnTo>
                      <a:pt x="14" y="20"/>
                    </a:lnTo>
                    <a:lnTo>
                      <a:pt x="14" y="20"/>
                    </a:lnTo>
                    <a:lnTo>
                      <a:pt x="14" y="20"/>
                    </a:lnTo>
                    <a:lnTo>
                      <a:pt x="14" y="20"/>
                    </a:lnTo>
                    <a:lnTo>
                      <a:pt x="14" y="20"/>
                    </a:lnTo>
                    <a:lnTo>
                      <a:pt x="14" y="20"/>
                    </a:lnTo>
                    <a:lnTo>
                      <a:pt x="14" y="20"/>
                    </a:lnTo>
                    <a:lnTo>
                      <a:pt x="10" y="20"/>
                    </a:lnTo>
                    <a:lnTo>
                      <a:pt x="10" y="16"/>
                    </a:lnTo>
                    <a:lnTo>
                      <a:pt x="6" y="16"/>
                    </a:lnTo>
                    <a:lnTo>
                      <a:pt x="6" y="16"/>
                    </a:lnTo>
                    <a:lnTo>
                      <a:pt x="2" y="16"/>
                    </a:lnTo>
                    <a:lnTo>
                      <a:pt x="2" y="16"/>
                    </a:lnTo>
                    <a:lnTo>
                      <a:pt x="2" y="12"/>
                    </a:lnTo>
                    <a:lnTo>
                      <a:pt x="2" y="12"/>
                    </a:lnTo>
                    <a:lnTo>
                      <a:pt x="2" y="12"/>
                    </a:lnTo>
                    <a:lnTo>
                      <a:pt x="0" y="12"/>
                    </a:lnTo>
                    <a:lnTo>
                      <a:pt x="0"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6" y="4"/>
                    </a:lnTo>
                    <a:lnTo>
                      <a:pt x="6" y="4"/>
                    </a:lnTo>
                    <a:lnTo>
                      <a:pt x="6" y="4"/>
                    </a:lnTo>
                    <a:lnTo>
                      <a:pt x="6" y="4"/>
                    </a:lnTo>
                    <a:lnTo>
                      <a:pt x="6" y="4"/>
                    </a:lnTo>
                    <a:lnTo>
                      <a:pt x="10" y="8"/>
                    </a:lnTo>
                    <a:lnTo>
                      <a:pt x="10" y="8"/>
                    </a:lnTo>
                    <a:lnTo>
                      <a:pt x="10" y="8"/>
                    </a:lnTo>
                    <a:lnTo>
                      <a:pt x="10" y="8"/>
                    </a:lnTo>
                    <a:lnTo>
                      <a:pt x="10" y="8"/>
                    </a:lnTo>
                    <a:lnTo>
                      <a:pt x="10" y="8"/>
                    </a:lnTo>
                    <a:lnTo>
                      <a:pt x="10" y="12"/>
                    </a:lnTo>
                    <a:lnTo>
                      <a:pt x="14" y="12"/>
                    </a:lnTo>
                    <a:lnTo>
                      <a:pt x="14" y="12"/>
                    </a:lnTo>
                    <a:lnTo>
                      <a:pt x="14" y="16"/>
                    </a:lnTo>
                    <a:lnTo>
                      <a:pt x="14" y="16"/>
                    </a:lnTo>
                    <a:lnTo>
                      <a:pt x="14" y="16"/>
                    </a:lnTo>
                    <a:lnTo>
                      <a:pt x="14" y="16"/>
                    </a:lnTo>
                    <a:lnTo>
                      <a:pt x="14" y="16"/>
                    </a:lnTo>
                    <a:lnTo>
                      <a:pt x="14" y="16"/>
                    </a:lnTo>
                    <a:lnTo>
                      <a:pt x="14" y="16"/>
                    </a:lnTo>
                    <a:lnTo>
                      <a:pt x="14" y="16"/>
                    </a:lnTo>
                    <a:lnTo>
                      <a:pt x="14" y="16"/>
                    </a:lnTo>
                    <a:lnTo>
                      <a:pt x="14"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2" name="Freeform 199">
                <a:extLst>
                  <a:ext uri="{FF2B5EF4-FFF2-40B4-BE49-F238E27FC236}">
                    <a16:creationId xmlns:a16="http://schemas.microsoft.com/office/drawing/2014/main" id="{76256788-C907-4318-8609-9C9B697E4119}"/>
                  </a:ext>
                </a:extLst>
              </p:cNvPr>
              <p:cNvSpPr>
                <a:spLocks/>
              </p:cNvSpPr>
              <p:nvPr/>
            </p:nvSpPr>
            <p:spPr bwMode="auto">
              <a:xfrm>
                <a:off x="2309036" y="8691057"/>
                <a:ext cx="13941" cy="10456"/>
              </a:xfrm>
              <a:custGeom>
                <a:avLst/>
                <a:gdLst>
                  <a:gd name="T0" fmla="*/ 4 w 8"/>
                  <a:gd name="T1" fmla="*/ 4 h 6"/>
                  <a:gd name="T2" fmla="*/ 4 w 8"/>
                  <a:gd name="T3" fmla="*/ 4 h 6"/>
                  <a:gd name="T4" fmla="*/ 8 w 8"/>
                  <a:gd name="T5" fmla="*/ 4 h 6"/>
                  <a:gd name="T6" fmla="*/ 8 w 8"/>
                  <a:gd name="T7" fmla="*/ 4 h 6"/>
                  <a:gd name="T8" fmla="*/ 8 w 8"/>
                  <a:gd name="T9" fmla="*/ 4 h 6"/>
                  <a:gd name="T10" fmla="*/ 8 w 8"/>
                  <a:gd name="T11" fmla="*/ 4 h 6"/>
                  <a:gd name="T12" fmla="*/ 8 w 8"/>
                  <a:gd name="T13" fmla="*/ 4 h 6"/>
                  <a:gd name="T14" fmla="*/ 8 w 8"/>
                  <a:gd name="T15" fmla="*/ 4 h 6"/>
                  <a:gd name="T16" fmla="*/ 8 w 8"/>
                  <a:gd name="T17" fmla="*/ 6 h 6"/>
                  <a:gd name="T18" fmla="*/ 8 w 8"/>
                  <a:gd name="T19" fmla="*/ 6 h 6"/>
                  <a:gd name="T20" fmla="*/ 8 w 8"/>
                  <a:gd name="T21" fmla="*/ 6 h 6"/>
                  <a:gd name="T22" fmla="*/ 8 w 8"/>
                  <a:gd name="T23" fmla="*/ 6 h 6"/>
                  <a:gd name="T24" fmla="*/ 8 w 8"/>
                  <a:gd name="T25" fmla="*/ 6 h 6"/>
                  <a:gd name="T26" fmla="*/ 8 w 8"/>
                  <a:gd name="T27" fmla="*/ 6 h 6"/>
                  <a:gd name="T28" fmla="*/ 4 w 8"/>
                  <a:gd name="T29" fmla="*/ 6 h 6"/>
                  <a:gd name="T30" fmla="*/ 4 w 8"/>
                  <a:gd name="T31" fmla="*/ 6 h 6"/>
                  <a:gd name="T32" fmla="*/ 4 w 8"/>
                  <a:gd name="T33" fmla="*/ 6 h 6"/>
                  <a:gd name="T34" fmla="*/ 4 w 8"/>
                  <a:gd name="T35" fmla="*/ 6 h 6"/>
                  <a:gd name="T36" fmla="*/ 0 w 8"/>
                  <a:gd name="T37" fmla="*/ 6 h 6"/>
                  <a:gd name="T38" fmla="*/ 0 w 8"/>
                  <a:gd name="T39" fmla="*/ 6 h 6"/>
                  <a:gd name="T40" fmla="*/ 0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4 w 8"/>
                  <a:gd name="T61" fmla="*/ 6 h 6"/>
                  <a:gd name="T62" fmla="*/ 4 w 8"/>
                  <a:gd name="T63" fmla="*/ 6 h 6"/>
                  <a:gd name="T64" fmla="*/ 4 w 8"/>
                  <a:gd name="T65" fmla="*/ 6 h 6"/>
                  <a:gd name="T66" fmla="*/ 0 w 8"/>
                  <a:gd name="T67" fmla="*/ 4 h 6"/>
                  <a:gd name="T68" fmla="*/ 0 w 8"/>
                  <a:gd name="T69" fmla="*/ 4 h 6"/>
                  <a:gd name="T70" fmla="*/ 0 w 8"/>
                  <a:gd name="T71" fmla="*/ 4 h 6"/>
                  <a:gd name="T72" fmla="*/ 4 w 8"/>
                  <a:gd name="T73" fmla="*/ 4 h 6"/>
                  <a:gd name="T74" fmla="*/ 4 w 8"/>
                  <a:gd name="T75" fmla="*/ 4 h 6"/>
                  <a:gd name="T76" fmla="*/ 4 w 8"/>
                  <a:gd name="T77" fmla="*/ 4 h 6"/>
                  <a:gd name="T78" fmla="*/ 4 w 8"/>
                  <a:gd name="T79" fmla="*/ 0 h 6"/>
                  <a:gd name="T80" fmla="*/ 4 w 8"/>
                  <a:gd name="T81" fmla="*/ 0 h 6"/>
                  <a:gd name="T82" fmla="*/ 4 w 8"/>
                  <a:gd name="T83" fmla="*/ 0 h 6"/>
                  <a:gd name="T84" fmla="*/ 4 w 8"/>
                  <a:gd name="T85" fmla="*/ 0 h 6"/>
                  <a:gd name="T86" fmla="*/ 4 w 8"/>
                  <a:gd name="T87" fmla="*/ 0 h 6"/>
                  <a:gd name="T88" fmla="*/ 4 w 8"/>
                  <a:gd name="T89" fmla="*/ 4 h 6"/>
                  <a:gd name="T90" fmla="*/ 4 w 8"/>
                  <a:gd name="T91" fmla="*/ 4 h 6"/>
                  <a:gd name="T92" fmla="*/ 4 w 8"/>
                  <a:gd name="T93" fmla="*/ 4 h 6"/>
                  <a:gd name="T94" fmla="*/ 4 w 8"/>
                  <a:gd name="T95" fmla="*/ 4 h 6"/>
                  <a:gd name="T96" fmla="*/ 4 w 8"/>
                  <a:gd name="T97" fmla="*/ 4 h 6"/>
                  <a:gd name="T98" fmla="*/ 4 w 8"/>
                  <a:gd name="T99" fmla="*/ 4 h 6"/>
                  <a:gd name="T100" fmla="*/ 4 w 8"/>
                  <a:gd name="T10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6">
                    <a:moveTo>
                      <a:pt x="4" y="4"/>
                    </a:moveTo>
                    <a:lnTo>
                      <a:pt x="4"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4" y="6"/>
                    </a:lnTo>
                    <a:lnTo>
                      <a:pt x="4" y="6"/>
                    </a:lnTo>
                    <a:lnTo>
                      <a:pt x="4" y="6"/>
                    </a:lnTo>
                    <a:lnTo>
                      <a:pt x="4"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4" y="6"/>
                    </a:lnTo>
                    <a:lnTo>
                      <a:pt x="4" y="6"/>
                    </a:lnTo>
                    <a:lnTo>
                      <a:pt x="4" y="6"/>
                    </a:lnTo>
                    <a:lnTo>
                      <a:pt x="0" y="4"/>
                    </a:lnTo>
                    <a:lnTo>
                      <a:pt x="0" y="4"/>
                    </a:lnTo>
                    <a:lnTo>
                      <a:pt x="0" y="4"/>
                    </a:lnTo>
                    <a:lnTo>
                      <a:pt x="4" y="4"/>
                    </a:lnTo>
                    <a:lnTo>
                      <a:pt x="4" y="4"/>
                    </a:lnTo>
                    <a:lnTo>
                      <a:pt x="4" y="4"/>
                    </a:lnTo>
                    <a:lnTo>
                      <a:pt x="4" y="0"/>
                    </a:lnTo>
                    <a:lnTo>
                      <a:pt x="4" y="0"/>
                    </a:lnTo>
                    <a:lnTo>
                      <a:pt x="4" y="0"/>
                    </a:lnTo>
                    <a:lnTo>
                      <a:pt x="4" y="0"/>
                    </a:lnTo>
                    <a:lnTo>
                      <a:pt x="4" y="0"/>
                    </a:lnTo>
                    <a:lnTo>
                      <a:pt x="4" y="4"/>
                    </a:lnTo>
                    <a:lnTo>
                      <a:pt x="4" y="4"/>
                    </a:lnTo>
                    <a:lnTo>
                      <a:pt x="4" y="4"/>
                    </a:lnTo>
                    <a:lnTo>
                      <a:pt x="4" y="4"/>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3" name="Freeform 200">
                <a:extLst>
                  <a:ext uri="{FF2B5EF4-FFF2-40B4-BE49-F238E27FC236}">
                    <a16:creationId xmlns:a16="http://schemas.microsoft.com/office/drawing/2014/main" id="{2029BDF1-7130-4007-98BA-A3FE1820A4C8}"/>
                  </a:ext>
                </a:extLst>
              </p:cNvPr>
              <p:cNvSpPr>
                <a:spLocks/>
              </p:cNvSpPr>
              <p:nvPr/>
            </p:nvSpPr>
            <p:spPr bwMode="auto">
              <a:xfrm>
                <a:off x="8610217" y="11085367"/>
                <a:ext cx="149862" cy="243962"/>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4" name="Freeform 201">
                <a:extLst>
                  <a:ext uri="{FF2B5EF4-FFF2-40B4-BE49-F238E27FC236}">
                    <a16:creationId xmlns:a16="http://schemas.microsoft.com/office/drawing/2014/main" id="{55C8325A-F8BD-4816-B840-97C656271AB8}"/>
                  </a:ext>
                </a:extLst>
              </p:cNvPr>
              <p:cNvSpPr>
                <a:spLocks/>
              </p:cNvSpPr>
              <p:nvPr/>
            </p:nvSpPr>
            <p:spPr bwMode="auto">
              <a:xfrm>
                <a:off x="8610217" y="11085367"/>
                <a:ext cx="149862" cy="243962"/>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5" name="Freeform 202">
                <a:extLst>
                  <a:ext uri="{FF2B5EF4-FFF2-40B4-BE49-F238E27FC236}">
                    <a16:creationId xmlns:a16="http://schemas.microsoft.com/office/drawing/2014/main" id="{5950DE06-F8C8-47C3-BECE-7EE611900961}"/>
                  </a:ext>
                </a:extLst>
              </p:cNvPr>
              <p:cNvSpPr>
                <a:spLocks/>
              </p:cNvSpPr>
              <p:nvPr/>
            </p:nvSpPr>
            <p:spPr bwMode="auto">
              <a:xfrm>
                <a:off x="8460355" y="11287507"/>
                <a:ext cx="195169" cy="21259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6" name="Freeform 203">
                <a:extLst>
                  <a:ext uri="{FF2B5EF4-FFF2-40B4-BE49-F238E27FC236}">
                    <a16:creationId xmlns:a16="http://schemas.microsoft.com/office/drawing/2014/main" id="{9B775EFF-B66A-49B1-896E-A00C58290272}"/>
                  </a:ext>
                </a:extLst>
              </p:cNvPr>
              <p:cNvSpPr>
                <a:spLocks/>
              </p:cNvSpPr>
              <p:nvPr/>
            </p:nvSpPr>
            <p:spPr bwMode="auto">
              <a:xfrm>
                <a:off x="8460355" y="11287507"/>
                <a:ext cx="195169" cy="21259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7" name="Freeform 204">
                <a:extLst>
                  <a:ext uri="{FF2B5EF4-FFF2-40B4-BE49-F238E27FC236}">
                    <a16:creationId xmlns:a16="http://schemas.microsoft.com/office/drawing/2014/main" id="{2FBFA6FD-88F4-4470-8420-D211DCE1596A}"/>
                  </a:ext>
                </a:extLst>
              </p:cNvPr>
              <p:cNvSpPr>
                <a:spLocks noEditPoints="1"/>
              </p:cNvSpPr>
              <p:nvPr/>
            </p:nvSpPr>
            <p:spPr bwMode="auto">
              <a:xfrm>
                <a:off x="8212908" y="10234986"/>
                <a:ext cx="236991" cy="128951"/>
              </a:xfrm>
              <a:custGeom>
                <a:avLst/>
                <a:gdLst>
                  <a:gd name="T0" fmla="*/ 6 w 136"/>
                  <a:gd name="T1" fmla="*/ 8 h 74"/>
                  <a:gd name="T2" fmla="*/ 8 w 136"/>
                  <a:gd name="T3" fmla="*/ 4 h 74"/>
                  <a:gd name="T4" fmla="*/ 14 w 136"/>
                  <a:gd name="T5" fmla="*/ 10 h 74"/>
                  <a:gd name="T6" fmla="*/ 14 w 136"/>
                  <a:gd name="T7" fmla="*/ 12 h 74"/>
                  <a:gd name="T8" fmla="*/ 48 w 136"/>
                  <a:gd name="T9" fmla="*/ 26 h 74"/>
                  <a:gd name="T10" fmla="*/ 30 w 136"/>
                  <a:gd name="T11" fmla="*/ 12 h 74"/>
                  <a:gd name="T12" fmla="*/ 48 w 136"/>
                  <a:gd name="T13" fmla="*/ 26 h 74"/>
                  <a:gd name="T14" fmla="*/ 48 w 136"/>
                  <a:gd name="T15" fmla="*/ 26 h 74"/>
                  <a:gd name="T16" fmla="*/ 0 w 136"/>
                  <a:gd name="T17" fmla="*/ 14 h 74"/>
                  <a:gd name="T18" fmla="*/ 2 w 136"/>
                  <a:gd name="T19" fmla="*/ 18 h 74"/>
                  <a:gd name="T20" fmla="*/ 2 w 136"/>
                  <a:gd name="T21" fmla="*/ 18 h 74"/>
                  <a:gd name="T22" fmla="*/ 6 w 136"/>
                  <a:gd name="T23" fmla="*/ 20 h 74"/>
                  <a:gd name="T24" fmla="*/ 10 w 136"/>
                  <a:gd name="T25" fmla="*/ 16 h 74"/>
                  <a:gd name="T26" fmla="*/ 10 w 136"/>
                  <a:gd name="T27" fmla="*/ 22 h 74"/>
                  <a:gd name="T28" fmla="*/ 18 w 136"/>
                  <a:gd name="T29" fmla="*/ 28 h 74"/>
                  <a:gd name="T30" fmla="*/ 12 w 136"/>
                  <a:gd name="T31" fmla="*/ 22 h 74"/>
                  <a:gd name="T32" fmla="*/ 18 w 136"/>
                  <a:gd name="T33" fmla="*/ 22 h 74"/>
                  <a:gd name="T34" fmla="*/ 18 w 136"/>
                  <a:gd name="T35" fmla="*/ 28 h 74"/>
                  <a:gd name="T36" fmla="*/ 18 w 136"/>
                  <a:gd name="T37" fmla="*/ 28 h 74"/>
                  <a:gd name="T38" fmla="*/ 12 w 136"/>
                  <a:gd name="T39" fmla="*/ 28 h 74"/>
                  <a:gd name="T40" fmla="*/ 12 w 136"/>
                  <a:gd name="T41" fmla="*/ 28 h 74"/>
                  <a:gd name="T42" fmla="*/ 12 w 136"/>
                  <a:gd name="T43" fmla="*/ 28 h 74"/>
                  <a:gd name="T44" fmla="*/ 20 w 136"/>
                  <a:gd name="T45" fmla="*/ 28 h 74"/>
                  <a:gd name="T46" fmla="*/ 22 w 136"/>
                  <a:gd name="T47" fmla="*/ 28 h 74"/>
                  <a:gd name="T48" fmla="*/ 22 w 136"/>
                  <a:gd name="T49" fmla="*/ 28 h 74"/>
                  <a:gd name="T50" fmla="*/ 132 w 136"/>
                  <a:gd name="T51" fmla="*/ 56 h 74"/>
                  <a:gd name="T52" fmla="*/ 134 w 136"/>
                  <a:gd name="T53" fmla="*/ 60 h 74"/>
                  <a:gd name="T54" fmla="*/ 134 w 136"/>
                  <a:gd name="T55" fmla="*/ 60 h 74"/>
                  <a:gd name="T56" fmla="*/ 48 w 136"/>
                  <a:gd name="T57" fmla="*/ 68 h 74"/>
                  <a:gd name="T58" fmla="*/ 58 w 136"/>
                  <a:gd name="T59" fmla="*/ 74 h 74"/>
                  <a:gd name="T60" fmla="*/ 58 w 136"/>
                  <a:gd name="T61" fmla="*/ 74 h 74"/>
                  <a:gd name="T62" fmla="*/ 70 w 136"/>
                  <a:gd name="T63" fmla="*/ 42 h 74"/>
                  <a:gd name="T64" fmla="*/ 58 w 136"/>
                  <a:gd name="T65" fmla="*/ 22 h 74"/>
                  <a:gd name="T66" fmla="*/ 64 w 136"/>
                  <a:gd name="T67" fmla="*/ 28 h 74"/>
                  <a:gd name="T68" fmla="*/ 68 w 136"/>
                  <a:gd name="T69" fmla="*/ 34 h 74"/>
                  <a:gd name="T70" fmla="*/ 68 w 136"/>
                  <a:gd name="T71" fmla="*/ 34 h 74"/>
                  <a:gd name="T72" fmla="*/ 60 w 136"/>
                  <a:gd name="T73" fmla="*/ 46 h 74"/>
                  <a:gd name="T74" fmla="*/ 44 w 136"/>
                  <a:gd name="T75" fmla="*/ 38 h 74"/>
                  <a:gd name="T76" fmla="*/ 62 w 136"/>
                  <a:gd name="T77" fmla="*/ 46 h 74"/>
                  <a:gd name="T78" fmla="*/ 62 w 136"/>
                  <a:gd name="T79" fmla="*/ 46 h 74"/>
                  <a:gd name="T80" fmla="*/ 84 w 136"/>
                  <a:gd name="T81" fmla="*/ 60 h 74"/>
                  <a:gd name="T82" fmla="*/ 68 w 136"/>
                  <a:gd name="T83" fmla="*/ 50 h 74"/>
                  <a:gd name="T84" fmla="*/ 84 w 136"/>
                  <a:gd name="T85" fmla="*/ 56 h 74"/>
                  <a:gd name="T86" fmla="*/ 84 w 136"/>
                  <a:gd name="T8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74">
                    <a:moveTo>
                      <a:pt x="14" y="12"/>
                    </a:moveTo>
                    <a:lnTo>
                      <a:pt x="6" y="8"/>
                    </a:lnTo>
                    <a:lnTo>
                      <a:pt x="0" y="0"/>
                    </a:lnTo>
                    <a:lnTo>
                      <a:pt x="8" y="4"/>
                    </a:lnTo>
                    <a:lnTo>
                      <a:pt x="10" y="6"/>
                    </a:lnTo>
                    <a:lnTo>
                      <a:pt x="14" y="10"/>
                    </a:lnTo>
                    <a:lnTo>
                      <a:pt x="14" y="12"/>
                    </a:lnTo>
                    <a:lnTo>
                      <a:pt x="14" y="12"/>
                    </a:lnTo>
                    <a:lnTo>
                      <a:pt x="14" y="12"/>
                    </a:lnTo>
                    <a:close/>
                    <a:moveTo>
                      <a:pt x="48" y="26"/>
                    </a:moveTo>
                    <a:lnTo>
                      <a:pt x="34" y="18"/>
                    </a:lnTo>
                    <a:lnTo>
                      <a:pt x="30" y="12"/>
                    </a:lnTo>
                    <a:lnTo>
                      <a:pt x="48" y="22"/>
                    </a:lnTo>
                    <a:lnTo>
                      <a:pt x="48" y="26"/>
                    </a:lnTo>
                    <a:lnTo>
                      <a:pt x="48" y="26"/>
                    </a:lnTo>
                    <a:lnTo>
                      <a:pt x="48" y="26"/>
                    </a:lnTo>
                    <a:close/>
                    <a:moveTo>
                      <a:pt x="2" y="18"/>
                    </a:moveTo>
                    <a:lnTo>
                      <a:pt x="0" y="14"/>
                    </a:lnTo>
                    <a:lnTo>
                      <a:pt x="6" y="16"/>
                    </a:lnTo>
                    <a:lnTo>
                      <a:pt x="2" y="18"/>
                    </a:lnTo>
                    <a:lnTo>
                      <a:pt x="2" y="18"/>
                    </a:lnTo>
                    <a:lnTo>
                      <a:pt x="2" y="18"/>
                    </a:lnTo>
                    <a:close/>
                    <a:moveTo>
                      <a:pt x="10" y="22"/>
                    </a:moveTo>
                    <a:lnTo>
                      <a:pt x="6" y="20"/>
                    </a:lnTo>
                    <a:lnTo>
                      <a:pt x="8" y="16"/>
                    </a:lnTo>
                    <a:lnTo>
                      <a:pt x="10" y="16"/>
                    </a:lnTo>
                    <a:lnTo>
                      <a:pt x="10" y="22"/>
                    </a:lnTo>
                    <a:lnTo>
                      <a:pt x="10" y="22"/>
                    </a:lnTo>
                    <a:lnTo>
                      <a:pt x="10" y="22"/>
                    </a:lnTo>
                    <a:close/>
                    <a:moveTo>
                      <a:pt x="18" y="28"/>
                    </a:moveTo>
                    <a:lnTo>
                      <a:pt x="14" y="22"/>
                    </a:lnTo>
                    <a:lnTo>
                      <a:pt x="12" y="22"/>
                    </a:lnTo>
                    <a:lnTo>
                      <a:pt x="12" y="18"/>
                    </a:lnTo>
                    <a:lnTo>
                      <a:pt x="18" y="22"/>
                    </a:lnTo>
                    <a:lnTo>
                      <a:pt x="20" y="26"/>
                    </a:lnTo>
                    <a:lnTo>
                      <a:pt x="18" y="28"/>
                    </a:lnTo>
                    <a:lnTo>
                      <a:pt x="18" y="28"/>
                    </a:lnTo>
                    <a:lnTo>
                      <a:pt x="18" y="28"/>
                    </a:lnTo>
                    <a:close/>
                    <a:moveTo>
                      <a:pt x="12" y="28"/>
                    </a:moveTo>
                    <a:lnTo>
                      <a:pt x="12" y="28"/>
                    </a:lnTo>
                    <a:lnTo>
                      <a:pt x="12" y="24"/>
                    </a:lnTo>
                    <a:lnTo>
                      <a:pt x="12" y="28"/>
                    </a:lnTo>
                    <a:lnTo>
                      <a:pt x="12" y="28"/>
                    </a:lnTo>
                    <a:lnTo>
                      <a:pt x="12" y="28"/>
                    </a:lnTo>
                    <a:close/>
                    <a:moveTo>
                      <a:pt x="22" y="28"/>
                    </a:moveTo>
                    <a:lnTo>
                      <a:pt x="20" y="28"/>
                    </a:lnTo>
                    <a:lnTo>
                      <a:pt x="24" y="26"/>
                    </a:lnTo>
                    <a:lnTo>
                      <a:pt x="22" y="28"/>
                    </a:lnTo>
                    <a:lnTo>
                      <a:pt x="22" y="28"/>
                    </a:lnTo>
                    <a:lnTo>
                      <a:pt x="22" y="28"/>
                    </a:lnTo>
                    <a:close/>
                    <a:moveTo>
                      <a:pt x="134" y="60"/>
                    </a:moveTo>
                    <a:lnTo>
                      <a:pt x="132" y="56"/>
                    </a:lnTo>
                    <a:lnTo>
                      <a:pt x="136" y="56"/>
                    </a:lnTo>
                    <a:lnTo>
                      <a:pt x="134" y="60"/>
                    </a:lnTo>
                    <a:lnTo>
                      <a:pt x="134" y="60"/>
                    </a:lnTo>
                    <a:lnTo>
                      <a:pt x="134" y="60"/>
                    </a:lnTo>
                    <a:close/>
                    <a:moveTo>
                      <a:pt x="58" y="74"/>
                    </a:moveTo>
                    <a:lnTo>
                      <a:pt x="48" y="68"/>
                    </a:lnTo>
                    <a:lnTo>
                      <a:pt x="56" y="72"/>
                    </a:lnTo>
                    <a:lnTo>
                      <a:pt x="58" y="74"/>
                    </a:lnTo>
                    <a:lnTo>
                      <a:pt x="58" y="74"/>
                    </a:lnTo>
                    <a:lnTo>
                      <a:pt x="58" y="74"/>
                    </a:lnTo>
                    <a:close/>
                    <a:moveTo>
                      <a:pt x="68" y="34"/>
                    </a:moveTo>
                    <a:lnTo>
                      <a:pt x="70" y="42"/>
                    </a:lnTo>
                    <a:lnTo>
                      <a:pt x="62" y="34"/>
                    </a:lnTo>
                    <a:lnTo>
                      <a:pt x="58" y="22"/>
                    </a:lnTo>
                    <a:lnTo>
                      <a:pt x="62" y="24"/>
                    </a:lnTo>
                    <a:lnTo>
                      <a:pt x="64" y="28"/>
                    </a:lnTo>
                    <a:lnTo>
                      <a:pt x="64" y="30"/>
                    </a:lnTo>
                    <a:lnTo>
                      <a:pt x="68" y="34"/>
                    </a:lnTo>
                    <a:lnTo>
                      <a:pt x="68" y="34"/>
                    </a:lnTo>
                    <a:lnTo>
                      <a:pt x="68" y="34"/>
                    </a:lnTo>
                    <a:close/>
                    <a:moveTo>
                      <a:pt x="62" y="46"/>
                    </a:moveTo>
                    <a:lnTo>
                      <a:pt x="60" y="46"/>
                    </a:lnTo>
                    <a:lnTo>
                      <a:pt x="48" y="44"/>
                    </a:lnTo>
                    <a:lnTo>
                      <a:pt x="44" y="38"/>
                    </a:lnTo>
                    <a:lnTo>
                      <a:pt x="56" y="40"/>
                    </a:lnTo>
                    <a:lnTo>
                      <a:pt x="62" y="46"/>
                    </a:lnTo>
                    <a:lnTo>
                      <a:pt x="62" y="46"/>
                    </a:lnTo>
                    <a:lnTo>
                      <a:pt x="62" y="46"/>
                    </a:lnTo>
                    <a:close/>
                    <a:moveTo>
                      <a:pt x="84" y="56"/>
                    </a:moveTo>
                    <a:lnTo>
                      <a:pt x="84" y="60"/>
                    </a:lnTo>
                    <a:lnTo>
                      <a:pt x="76" y="56"/>
                    </a:lnTo>
                    <a:lnTo>
                      <a:pt x="68" y="50"/>
                    </a:lnTo>
                    <a:lnTo>
                      <a:pt x="80" y="54"/>
                    </a:lnTo>
                    <a:lnTo>
                      <a:pt x="84" y="56"/>
                    </a:lnTo>
                    <a:lnTo>
                      <a:pt x="84" y="56"/>
                    </a:lnTo>
                    <a:lnTo>
                      <a:pt x="84"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8" name="Freeform 205">
                <a:extLst>
                  <a:ext uri="{FF2B5EF4-FFF2-40B4-BE49-F238E27FC236}">
                    <a16:creationId xmlns:a16="http://schemas.microsoft.com/office/drawing/2014/main" id="{73D72042-BECB-4965-A94B-65E4417F9D5C}"/>
                  </a:ext>
                </a:extLst>
              </p:cNvPr>
              <p:cNvSpPr>
                <a:spLocks noEditPoints="1"/>
              </p:cNvSpPr>
              <p:nvPr/>
            </p:nvSpPr>
            <p:spPr bwMode="auto">
              <a:xfrm>
                <a:off x="8728713" y="10471978"/>
                <a:ext cx="66218" cy="76674"/>
              </a:xfrm>
              <a:custGeom>
                <a:avLst/>
                <a:gdLst>
                  <a:gd name="T0" fmla="*/ 38 w 38"/>
                  <a:gd name="T1" fmla="*/ 0 h 44"/>
                  <a:gd name="T2" fmla="*/ 30 w 38"/>
                  <a:gd name="T3" fmla="*/ 8 h 44"/>
                  <a:gd name="T4" fmla="*/ 36 w 38"/>
                  <a:gd name="T5" fmla="*/ 4 h 44"/>
                  <a:gd name="T6" fmla="*/ 36 w 38"/>
                  <a:gd name="T7" fmla="*/ 8 h 44"/>
                  <a:gd name="T8" fmla="*/ 28 w 38"/>
                  <a:gd name="T9" fmla="*/ 8 h 44"/>
                  <a:gd name="T10" fmla="*/ 28 w 38"/>
                  <a:gd name="T11" fmla="*/ 8 h 44"/>
                  <a:gd name="T12" fmla="*/ 20 w 38"/>
                  <a:gd name="T13" fmla="*/ 14 h 44"/>
                  <a:gd name="T14" fmla="*/ 16 w 38"/>
                  <a:gd name="T15" fmla="*/ 8 h 44"/>
                  <a:gd name="T16" fmla="*/ 22 w 38"/>
                  <a:gd name="T17" fmla="*/ 4 h 44"/>
                  <a:gd name="T18" fmla="*/ 38 w 38"/>
                  <a:gd name="T19" fmla="*/ 0 h 44"/>
                  <a:gd name="T20" fmla="*/ 38 w 38"/>
                  <a:gd name="T21" fmla="*/ 0 h 44"/>
                  <a:gd name="T22" fmla="*/ 38 w 38"/>
                  <a:gd name="T23" fmla="*/ 0 h 44"/>
                  <a:gd name="T24" fmla="*/ 38 w 38"/>
                  <a:gd name="T25" fmla="*/ 0 h 44"/>
                  <a:gd name="T26" fmla="*/ 2 w 38"/>
                  <a:gd name="T27" fmla="*/ 30 h 44"/>
                  <a:gd name="T28" fmla="*/ 0 w 38"/>
                  <a:gd name="T29" fmla="*/ 26 h 44"/>
                  <a:gd name="T30" fmla="*/ 4 w 38"/>
                  <a:gd name="T31" fmla="*/ 20 h 44"/>
                  <a:gd name="T32" fmla="*/ 12 w 38"/>
                  <a:gd name="T33" fmla="*/ 16 h 44"/>
                  <a:gd name="T34" fmla="*/ 16 w 38"/>
                  <a:gd name="T35" fmla="*/ 22 h 44"/>
                  <a:gd name="T36" fmla="*/ 18 w 38"/>
                  <a:gd name="T37" fmla="*/ 28 h 44"/>
                  <a:gd name="T38" fmla="*/ 16 w 38"/>
                  <a:gd name="T39" fmla="*/ 28 h 44"/>
                  <a:gd name="T40" fmla="*/ 10 w 38"/>
                  <a:gd name="T41" fmla="*/ 32 h 44"/>
                  <a:gd name="T42" fmla="*/ 2 w 38"/>
                  <a:gd name="T43" fmla="*/ 30 h 44"/>
                  <a:gd name="T44" fmla="*/ 2 w 38"/>
                  <a:gd name="T45" fmla="*/ 30 h 44"/>
                  <a:gd name="T46" fmla="*/ 2 w 38"/>
                  <a:gd name="T47" fmla="*/ 30 h 44"/>
                  <a:gd name="T48" fmla="*/ 10 w 38"/>
                  <a:gd name="T49" fmla="*/ 44 h 44"/>
                  <a:gd name="T50" fmla="*/ 10 w 38"/>
                  <a:gd name="T51" fmla="*/ 44 h 44"/>
                  <a:gd name="T52" fmla="*/ 10 w 38"/>
                  <a:gd name="T53" fmla="*/ 42 h 44"/>
                  <a:gd name="T54" fmla="*/ 16 w 38"/>
                  <a:gd name="T55" fmla="*/ 42 h 44"/>
                  <a:gd name="T56" fmla="*/ 10 w 38"/>
                  <a:gd name="T57" fmla="*/ 44 h 44"/>
                  <a:gd name="T58" fmla="*/ 10 w 38"/>
                  <a:gd name="T59" fmla="*/ 44 h 44"/>
                  <a:gd name="T60" fmla="*/ 10 w 38"/>
                  <a:gd name="T6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4">
                    <a:moveTo>
                      <a:pt x="38" y="0"/>
                    </a:moveTo>
                    <a:lnTo>
                      <a:pt x="30" y="8"/>
                    </a:lnTo>
                    <a:lnTo>
                      <a:pt x="36" y="4"/>
                    </a:lnTo>
                    <a:lnTo>
                      <a:pt x="36" y="8"/>
                    </a:lnTo>
                    <a:lnTo>
                      <a:pt x="28" y="8"/>
                    </a:lnTo>
                    <a:lnTo>
                      <a:pt x="28" y="8"/>
                    </a:lnTo>
                    <a:lnTo>
                      <a:pt x="20" y="14"/>
                    </a:lnTo>
                    <a:lnTo>
                      <a:pt x="16" y="8"/>
                    </a:lnTo>
                    <a:lnTo>
                      <a:pt x="22" y="4"/>
                    </a:lnTo>
                    <a:lnTo>
                      <a:pt x="38" y="0"/>
                    </a:lnTo>
                    <a:lnTo>
                      <a:pt x="38" y="0"/>
                    </a:lnTo>
                    <a:lnTo>
                      <a:pt x="38" y="0"/>
                    </a:lnTo>
                    <a:lnTo>
                      <a:pt x="38" y="0"/>
                    </a:lnTo>
                    <a:close/>
                    <a:moveTo>
                      <a:pt x="2" y="30"/>
                    </a:moveTo>
                    <a:lnTo>
                      <a:pt x="0" y="26"/>
                    </a:lnTo>
                    <a:lnTo>
                      <a:pt x="4" y="20"/>
                    </a:lnTo>
                    <a:lnTo>
                      <a:pt x="12" y="16"/>
                    </a:lnTo>
                    <a:lnTo>
                      <a:pt x="16" y="22"/>
                    </a:lnTo>
                    <a:lnTo>
                      <a:pt x="18" y="28"/>
                    </a:lnTo>
                    <a:lnTo>
                      <a:pt x="16" y="28"/>
                    </a:lnTo>
                    <a:lnTo>
                      <a:pt x="10" y="32"/>
                    </a:lnTo>
                    <a:lnTo>
                      <a:pt x="2" y="30"/>
                    </a:lnTo>
                    <a:lnTo>
                      <a:pt x="2" y="30"/>
                    </a:lnTo>
                    <a:lnTo>
                      <a:pt x="2" y="30"/>
                    </a:lnTo>
                    <a:close/>
                    <a:moveTo>
                      <a:pt x="10" y="44"/>
                    </a:moveTo>
                    <a:lnTo>
                      <a:pt x="10" y="44"/>
                    </a:lnTo>
                    <a:lnTo>
                      <a:pt x="10" y="42"/>
                    </a:lnTo>
                    <a:lnTo>
                      <a:pt x="16" y="42"/>
                    </a:lnTo>
                    <a:lnTo>
                      <a:pt x="10" y="44"/>
                    </a:lnTo>
                    <a:lnTo>
                      <a:pt x="10" y="44"/>
                    </a:lnTo>
                    <a:lnTo>
                      <a:pt x="10"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9" name="Freeform 206">
                <a:extLst>
                  <a:ext uri="{FF2B5EF4-FFF2-40B4-BE49-F238E27FC236}">
                    <a16:creationId xmlns:a16="http://schemas.microsoft.com/office/drawing/2014/main" id="{ACE2B6E7-6269-4F8E-B3B5-1F0C576E855B}"/>
                  </a:ext>
                </a:extLst>
              </p:cNvPr>
              <p:cNvSpPr>
                <a:spLocks noEditPoints="1"/>
              </p:cNvSpPr>
              <p:nvPr/>
            </p:nvSpPr>
            <p:spPr bwMode="auto">
              <a:xfrm>
                <a:off x="8460355" y="10433641"/>
                <a:ext cx="73188" cy="128951"/>
              </a:xfrm>
              <a:custGeom>
                <a:avLst/>
                <a:gdLst>
                  <a:gd name="T0" fmla="*/ 8 w 42"/>
                  <a:gd name="T1" fmla="*/ 6 h 74"/>
                  <a:gd name="T2" fmla="*/ 12 w 42"/>
                  <a:gd name="T3" fmla="*/ 12 h 74"/>
                  <a:gd name="T4" fmla="*/ 4 w 42"/>
                  <a:gd name="T5" fmla="*/ 14 h 74"/>
                  <a:gd name="T6" fmla="*/ 0 w 42"/>
                  <a:gd name="T7" fmla="*/ 0 h 74"/>
                  <a:gd name="T8" fmla="*/ 6 w 42"/>
                  <a:gd name="T9" fmla="*/ 6 h 74"/>
                  <a:gd name="T10" fmla="*/ 6 w 42"/>
                  <a:gd name="T11" fmla="*/ 4 h 74"/>
                  <a:gd name="T12" fmla="*/ 8 w 42"/>
                  <a:gd name="T13" fmla="*/ 6 h 74"/>
                  <a:gd name="T14" fmla="*/ 8 w 42"/>
                  <a:gd name="T15" fmla="*/ 6 h 74"/>
                  <a:gd name="T16" fmla="*/ 8 w 42"/>
                  <a:gd name="T17" fmla="*/ 6 h 74"/>
                  <a:gd name="T18" fmla="*/ 28 w 42"/>
                  <a:gd name="T19" fmla="*/ 48 h 74"/>
                  <a:gd name="T20" fmla="*/ 24 w 42"/>
                  <a:gd name="T21" fmla="*/ 44 h 74"/>
                  <a:gd name="T22" fmla="*/ 26 w 42"/>
                  <a:gd name="T23" fmla="*/ 42 h 74"/>
                  <a:gd name="T24" fmla="*/ 30 w 42"/>
                  <a:gd name="T25" fmla="*/ 44 h 74"/>
                  <a:gd name="T26" fmla="*/ 28 w 42"/>
                  <a:gd name="T27" fmla="*/ 48 h 74"/>
                  <a:gd name="T28" fmla="*/ 28 w 42"/>
                  <a:gd name="T29" fmla="*/ 48 h 74"/>
                  <a:gd name="T30" fmla="*/ 28 w 42"/>
                  <a:gd name="T31" fmla="*/ 48 h 74"/>
                  <a:gd name="T32" fmla="*/ 40 w 42"/>
                  <a:gd name="T33" fmla="*/ 64 h 74"/>
                  <a:gd name="T34" fmla="*/ 36 w 42"/>
                  <a:gd name="T35" fmla="*/ 62 h 74"/>
                  <a:gd name="T36" fmla="*/ 36 w 42"/>
                  <a:gd name="T37" fmla="*/ 60 h 74"/>
                  <a:gd name="T38" fmla="*/ 40 w 42"/>
                  <a:gd name="T39" fmla="*/ 62 h 74"/>
                  <a:gd name="T40" fmla="*/ 40 w 42"/>
                  <a:gd name="T41" fmla="*/ 64 h 74"/>
                  <a:gd name="T42" fmla="*/ 40 w 42"/>
                  <a:gd name="T43" fmla="*/ 64 h 74"/>
                  <a:gd name="T44" fmla="*/ 40 w 42"/>
                  <a:gd name="T45" fmla="*/ 64 h 74"/>
                  <a:gd name="T46" fmla="*/ 42 w 42"/>
                  <a:gd name="T47" fmla="*/ 74 h 74"/>
                  <a:gd name="T48" fmla="*/ 40 w 42"/>
                  <a:gd name="T49" fmla="*/ 72 h 74"/>
                  <a:gd name="T50" fmla="*/ 40 w 42"/>
                  <a:gd name="T51" fmla="*/ 70 h 74"/>
                  <a:gd name="T52" fmla="*/ 42 w 42"/>
                  <a:gd name="T53" fmla="*/ 72 h 74"/>
                  <a:gd name="T54" fmla="*/ 42 w 42"/>
                  <a:gd name="T55" fmla="*/ 74 h 74"/>
                  <a:gd name="T56" fmla="*/ 42 w 42"/>
                  <a:gd name="T57" fmla="*/ 74 h 74"/>
                  <a:gd name="T58" fmla="*/ 42 w 42"/>
                  <a:gd name="T59" fmla="*/ 74 h 74"/>
                  <a:gd name="T60" fmla="*/ 18 w 42"/>
                  <a:gd name="T61" fmla="*/ 12 h 74"/>
                  <a:gd name="T62" fmla="*/ 18 w 42"/>
                  <a:gd name="T63" fmla="*/ 12 h 74"/>
                  <a:gd name="T64" fmla="*/ 22 w 42"/>
                  <a:gd name="T65" fmla="*/ 10 h 74"/>
                  <a:gd name="T66" fmla="*/ 18 w 42"/>
                  <a:gd name="T67" fmla="*/ 12 h 74"/>
                  <a:gd name="T68" fmla="*/ 18 w 42"/>
                  <a:gd name="T69" fmla="*/ 12 h 74"/>
                  <a:gd name="T70" fmla="*/ 18 w 42"/>
                  <a:gd name="T71" fmla="*/ 12 h 74"/>
                  <a:gd name="T72" fmla="*/ 14 w 42"/>
                  <a:gd name="T73" fmla="*/ 28 h 74"/>
                  <a:gd name="T74" fmla="*/ 12 w 42"/>
                  <a:gd name="T75" fmla="*/ 22 h 74"/>
                  <a:gd name="T76" fmla="*/ 10 w 42"/>
                  <a:gd name="T77" fmla="*/ 20 h 74"/>
                  <a:gd name="T78" fmla="*/ 12 w 42"/>
                  <a:gd name="T79" fmla="*/ 18 h 74"/>
                  <a:gd name="T80" fmla="*/ 18 w 42"/>
                  <a:gd name="T81" fmla="*/ 26 h 74"/>
                  <a:gd name="T82" fmla="*/ 14 w 42"/>
                  <a:gd name="T83" fmla="*/ 28 h 74"/>
                  <a:gd name="T84" fmla="*/ 14 w 42"/>
                  <a:gd name="T85" fmla="*/ 28 h 74"/>
                  <a:gd name="T86" fmla="*/ 14 w 42"/>
                  <a:gd name="T87" fmla="*/ 28 h 74"/>
                  <a:gd name="T88" fmla="*/ 24 w 42"/>
                  <a:gd name="T89" fmla="*/ 24 h 74"/>
                  <a:gd name="T90" fmla="*/ 20 w 42"/>
                  <a:gd name="T91" fmla="*/ 24 h 74"/>
                  <a:gd name="T92" fmla="*/ 24 w 42"/>
                  <a:gd name="T93" fmla="*/ 20 h 74"/>
                  <a:gd name="T94" fmla="*/ 26 w 42"/>
                  <a:gd name="T95" fmla="*/ 24 h 74"/>
                  <a:gd name="T96" fmla="*/ 24 w 42"/>
                  <a:gd name="T97" fmla="*/ 24 h 74"/>
                  <a:gd name="T98" fmla="*/ 24 w 42"/>
                  <a:gd name="T99" fmla="*/ 24 h 74"/>
                  <a:gd name="T100" fmla="*/ 24 w 42"/>
                  <a:gd name="T101" fmla="*/ 24 h 74"/>
                  <a:gd name="T102" fmla="*/ 28 w 42"/>
                  <a:gd name="T103" fmla="*/ 32 h 74"/>
                  <a:gd name="T104" fmla="*/ 24 w 42"/>
                  <a:gd name="T105" fmla="*/ 30 h 74"/>
                  <a:gd name="T106" fmla="*/ 24 w 42"/>
                  <a:gd name="T107" fmla="*/ 28 h 74"/>
                  <a:gd name="T108" fmla="*/ 28 w 42"/>
                  <a:gd name="T109" fmla="*/ 32 h 74"/>
                  <a:gd name="T110" fmla="*/ 28 w 42"/>
                  <a:gd name="T111" fmla="*/ 32 h 74"/>
                  <a:gd name="T112" fmla="*/ 28 w 42"/>
                  <a:gd name="T11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74">
                    <a:moveTo>
                      <a:pt x="8" y="6"/>
                    </a:moveTo>
                    <a:lnTo>
                      <a:pt x="12" y="12"/>
                    </a:lnTo>
                    <a:lnTo>
                      <a:pt x="4" y="14"/>
                    </a:lnTo>
                    <a:lnTo>
                      <a:pt x="0" y="0"/>
                    </a:lnTo>
                    <a:lnTo>
                      <a:pt x="6" y="6"/>
                    </a:lnTo>
                    <a:lnTo>
                      <a:pt x="6" y="4"/>
                    </a:lnTo>
                    <a:lnTo>
                      <a:pt x="8" y="6"/>
                    </a:lnTo>
                    <a:lnTo>
                      <a:pt x="8" y="6"/>
                    </a:lnTo>
                    <a:lnTo>
                      <a:pt x="8" y="6"/>
                    </a:lnTo>
                    <a:close/>
                    <a:moveTo>
                      <a:pt x="28" y="48"/>
                    </a:moveTo>
                    <a:lnTo>
                      <a:pt x="24" y="44"/>
                    </a:lnTo>
                    <a:lnTo>
                      <a:pt x="26" y="42"/>
                    </a:lnTo>
                    <a:lnTo>
                      <a:pt x="30" y="44"/>
                    </a:lnTo>
                    <a:lnTo>
                      <a:pt x="28" y="48"/>
                    </a:lnTo>
                    <a:lnTo>
                      <a:pt x="28" y="48"/>
                    </a:lnTo>
                    <a:lnTo>
                      <a:pt x="28" y="48"/>
                    </a:lnTo>
                    <a:close/>
                    <a:moveTo>
                      <a:pt x="40" y="64"/>
                    </a:moveTo>
                    <a:lnTo>
                      <a:pt x="36" y="62"/>
                    </a:lnTo>
                    <a:lnTo>
                      <a:pt x="36" y="60"/>
                    </a:lnTo>
                    <a:lnTo>
                      <a:pt x="40" y="62"/>
                    </a:lnTo>
                    <a:lnTo>
                      <a:pt x="40" y="64"/>
                    </a:lnTo>
                    <a:lnTo>
                      <a:pt x="40" y="64"/>
                    </a:lnTo>
                    <a:lnTo>
                      <a:pt x="40" y="64"/>
                    </a:lnTo>
                    <a:close/>
                    <a:moveTo>
                      <a:pt x="42" y="74"/>
                    </a:moveTo>
                    <a:lnTo>
                      <a:pt x="40" y="72"/>
                    </a:lnTo>
                    <a:lnTo>
                      <a:pt x="40" y="70"/>
                    </a:lnTo>
                    <a:lnTo>
                      <a:pt x="42" y="72"/>
                    </a:lnTo>
                    <a:lnTo>
                      <a:pt x="42" y="74"/>
                    </a:lnTo>
                    <a:lnTo>
                      <a:pt x="42" y="74"/>
                    </a:lnTo>
                    <a:lnTo>
                      <a:pt x="42" y="74"/>
                    </a:lnTo>
                    <a:close/>
                    <a:moveTo>
                      <a:pt x="18" y="12"/>
                    </a:moveTo>
                    <a:lnTo>
                      <a:pt x="18" y="12"/>
                    </a:lnTo>
                    <a:lnTo>
                      <a:pt x="22" y="10"/>
                    </a:lnTo>
                    <a:lnTo>
                      <a:pt x="18" y="12"/>
                    </a:lnTo>
                    <a:lnTo>
                      <a:pt x="18" y="12"/>
                    </a:lnTo>
                    <a:lnTo>
                      <a:pt x="18" y="12"/>
                    </a:lnTo>
                    <a:close/>
                    <a:moveTo>
                      <a:pt x="14" y="28"/>
                    </a:moveTo>
                    <a:lnTo>
                      <a:pt x="12" y="22"/>
                    </a:lnTo>
                    <a:lnTo>
                      <a:pt x="10" y="20"/>
                    </a:lnTo>
                    <a:lnTo>
                      <a:pt x="12" y="18"/>
                    </a:lnTo>
                    <a:lnTo>
                      <a:pt x="18" y="26"/>
                    </a:lnTo>
                    <a:lnTo>
                      <a:pt x="14" y="28"/>
                    </a:lnTo>
                    <a:lnTo>
                      <a:pt x="14" y="28"/>
                    </a:lnTo>
                    <a:lnTo>
                      <a:pt x="14" y="28"/>
                    </a:lnTo>
                    <a:close/>
                    <a:moveTo>
                      <a:pt x="24" y="24"/>
                    </a:moveTo>
                    <a:lnTo>
                      <a:pt x="20" y="24"/>
                    </a:lnTo>
                    <a:lnTo>
                      <a:pt x="24" y="20"/>
                    </a:lnTo>
                    <a:lnTo>
                      <a:pt x="26" y="24"/>
                    </a:lnTo>
                    <a:lnTo>
                      <a:pt x="24" y="24"/>
                    </a:lnTo>
                    <a:lnTo>
                      <a:pt x="24" y="24"/>
                    </a:lnTo>
                    <a:lnTo>
                      <a:pt x="24" y="24"/>
                    </a:lnTo>
                    <a:close/>
                    <a:moveTo>
                      <a:pt x="28" y="32"/>
                    </a:moveTo>
                    <a:lnTo>
                      <a:pt x="24" y="30"/>
                    </a:lnTo>
                    <a:lnTo>
                      <a:pt x="24" y="28"/>
                    </a:lnTo>
                    <a:lnTo>
                      <a:pt x="28" y="32"/>
                    </a:lnTo>
                    <a:lnTo>
                      <a:pt x="28" y="32"/>
                    </a:lnTo>
                    <a:lnTo>
                      <a:pt x="28" y="3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0" name="Freeform 207">
                <a:extLst>
                  <a:ext uri="{FF2B5EF4-FFF2-40B4-BE49-F238E27FC236}">
                    <a16:creationId xmlns:a16="http://schemas.microsoft.com/office/drawing/2014/main" id="{C1DD3ED3-AA49-4CC4-903B-F536A63AD0B1}"/>
                  </a:ext>
                </a:extLst>
              </p:cNvPr>
              <p:cNvSpPr>
                <a:spLocks noEditPoints="1"/>
              </p:cNvSpPr>
              <p:nvPr/>
            </p:nvSpPr>
            <p:spPr bwMode="auto">
              <a:xfrm>
                <a:off x="8397622" y="10573047"/>
                <a:ext cx="104555" cy="59248"/>
              </a:xfrm>
              <a:custGeom>
                <a:avLst/>
                <a:gdLst>
                  <a:gd name="T0" fmla="*/ 22 w 60"/>
                  <a:gd name="T1" fmla="*/ 14 h 34"/>
                  <a:gd name="T2" fmla="*/ 42 w 60"/>
                  <a:gd name="T3" fmla="*/ 30 h 34"/>
                  <a:gd name="T4" fmla="*/ 42 w 60"/>
                  <a:gd name="T5" fmla="*/ 34 h 34"/>
                  <a:gd name="T6" fmla="*/ 36 w 60"/>
                  <a:gd name="T7" fmla="*/ 34 h 34"/>
                  <a:gd name="T8" fmla="*/ 30 w 60"/>
                  <a:gd name="T9" fmla="*/ 28 h 34"/>
                  <a:gd name="T10" fmla="*/ 18 w 60"/>
                  <a:gd name="T11" fmla="*/ 22 h 34"/>
                  <a:gd name="T12" fmla="*/ 6 w 60"/>
                  <a:gd name="T13" fmla="*/ 10 h 34"/>
                  <a:gd name="T14" fmla="*/ 0 w 60"/>
                  <a:gd name="T15" fmla="*/ 0 h 34"/>
                  <a:gd name="T16" fmla="*/ 18 w 60"/>
                  <a:gd name="T17" fmla="*/ 10 h 34"/>
                  <a:gd name="T18" fmla="*/ 22 w 60"/>
                  <a:gd name="T19" fmla="*/ 14 h 34"/>
                  <a:gd name="T20" fmla="*/ 22 w 60"/>
                  <a:gd name="T21" fmla="*/ 14 h 34"/>
                  <a:gd name="T22" fmla="*/ 22 w 60"/>
                  <a:gd name="T23" fmla="*/ 14 h 34"/>
                  <a:gd name="T24" fmla="*/ 48 w 60"/>
                  <a:gd name="T25" fmla="*/ 16 h 34"/>
                  <a:gd name="T26" fmla="*/ 44 w 60"/>
                  <a:gd name="T27" fmla="*/ 12 h 34"/>
                  <a:gd name="T28" fmla="*/ 46 w 60"/>
                  <a:gd name="T29" fmla="*/ 12 h 34"/>
                  <a:gd name="T30" fmla="*/ 44 w 60"/>
                  <a:gd name="T31" fmla="*/ 8 h 34"/>
                  <a:gd name="T32" fmla="*/ 48 w 60"/>
                  <a:gd name="T33" fmla="*/ 8 h 34"/>
                  <a:gd name="T34" fmla="*/ 48 w 60"/>
                  <a:gd name="T35" fmla="*/ 12 h 34"/>
                  <a:gd name="T36" fmla="*/ 50 w 60"/>
                  <a:gd name="T37" fmla="*/ 14 h 34"/>
                  <a:gd name="T38" fmla="*/ 48 w 60"/>
                  <a:gd name="T39" fmla="*/ 16 h 34"/>
                  <a:gd name="T40" fmla="*/ 48 w 60"/>
                  <a:gd name="T41" fmla="*/ 16 h 34"/>
                  <a:gd name="T42" fmla="*/ 48 w 60"/>
                  <a:gd name="T43" fmla="*/ 16 h 34"/>
                  <a:gd name="T44" fmla="*/ 58 w 60"/>
                  <a:gd name="T45" fmla="*/ 24 h 34"/>
                  <a:gd name="T46" fmla="*/ 54 w 60"/>
                  <a:gd name="T47" fmla="*/ 18 h 34"/>
                  <a:gd name="T48" fmla="*/ 60 w 60"/>
                  <a:gd name="T49" fmla="*/ 20 h 34"/>
                  <a:gd name="T50" fmla="*/ 60 w 60"/>
                  <a:gd name="T51" fmla="*/ 24 h 34"/>
                  <a:gd name="T52" fmla="*/ 58 w 60"/>
                  <a:gd name="T53" fmla="*/ 24 h 34"/>
                  <a:gd name="T54" fmla="*/ 58 w 60"/>
                  <a:gd name="T55" fmla="*/ 24 h 34"/>
                  <a:gd name="T56" fmla="*/ 58 w 60"/>
                  <a:gd name="T5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4">
                    <a:moveTo>
                      <a:pt x="22" y="14"/>
                    </a:moveTo>
                    <a:lnTo>
                      <a:pt x="42" y="30"/>
                    </a:lnTo>
                    <a:lnTo>
                      <a:pt x="42" y="34"/>
                    </a:lnTo>
                    <a:lnTo>
                      <a:pt x="36" y="34"/>
                    </a:lnTo>
                    <a:lnTo>
                      <a:pt x="30" y="28"/>
                    </a:lnTo>
                    <a:lnTo>
                      <a:pt x="18" y="22"/>
                    </a:lnTo>
                    <a:lnTo>
                      <a:pt x="6" y="10"/>
                    </a:lnTo>
                    <a:lnTo>
                      <a:pt x="0" y="0"/>
                    </a:lnTo>
                    <a:lnTo>
                      <a:pt x="18" y="10"/>
                    </a:lnTo>
                    <a:lnTo>
                      <a:pt x="22" y="14"/>
                    </a:lnTo>
                    <a:lnTo>
                      <a:pt x="22" y="14"/>
                    </a:lnTo>
                    <a:lnTo>
                      <a:pt x="22" y="14"/>
                    </a:lnTo>
                    <a:close/>
                    <a:moveTo>
                      <a:pt x="48" y="16"/>
                    </a:moveTo>
                    <a:lnTo>
                      <a:pt x="44" y="12"/>
                    </a:lnTo>
                    <a:lnTo>
                      <a:pt x="46" y="12"/>
                    </a:lnTo>
                    <a:lnTo>
                      <a:pt x="44" y="8"/>
                    </a:lnTo>
                    <a:lnTo>
                      <a:pt x="48" y="8"/>
                    </a:lnTo>
                    <a:lnTo>
                      <a:pt x="48" y="12"/>
                    </a:lnTo>
                    <a:lnTo>
                      <a:pt x="50" y="14"/>
                    </a:lnTo>
                    <a:lnTo>
                      <a:pt x="48" y="16"/>
                    </a:lnTo>
                    <a:lnTo>
                      <a:pt x="48" y="16"/>
                    </a:lnTo>
                    <a:lnTo>
                      <a:pt x="48" y="16"/>
                    </a:lnTo>
                    <a:close/>
                    <a:moveTo>
                      <a:pt x="58" y="24"/>
                    </a:moveTo>
                    <a:lnTo>
                      <a:pt x="54" y="18"/>
                    </a:lnTo>
                    <a:lnTo>
                      <a:pt x="60" y="20"/>
                    </a:lnTo>
                    <a:lnTo>
                      <a:pt x="60" y="24"/>
                    </a:lnTo>
                    <a:lnTo>
                      <a:pt x="58" y="24"/>
                    </a:lnTo>
                    <a:lnTo>
                      <a:pt x="58" y="24"/>
                    </a:lnTo>
                    <a:lnTo>
                      <a:pt x="58"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1" name="Freeform 208">
                <a:extLst>
                  <a:ext uri="{FF2B5EF4-FFF2-40B4-BE49-F238E27FC236}">
                    <a16:creationId xmlns:a16="http://schemas.microsoft.com/office/drawing/2014/main" id="{503F1624-BE7C-4335-96E6-07071269F3D9}"/>
                  </a:ext>
                </a:extLst>
              </p:cNvPr>
              <p:cNvSpPr>
                <a:spLocks/>
              </p:cNvSpPr>
              <p:nvPr/>
            </p:nvSpPr>
            <p:spPr bwMode="auto">
              <a:xfrm>
                <a:off x="19282" y="9185951"/>
                <a:ext cx="3485" cy="3485"/>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2" name="Freeform 209">
                <a:extLst>
                  <a:ext uri="{FF2B5EF4-FFF2-40B4-BE49-F238E27FC236}">
                    <a16:creationId xmlns:a16="http://schemas.microsoft.com/office/drawing/2014/main" id="{5FDC987C-E288-4B0E-B531-DB4E8A675350}"/>
                  </a:ext>
                </a:extLst>
              </p:cNvPr>
              <p:cNvSpPr>
                <a:spLocks/>
              </p:cNvSpPr>
              <p:nvPr/>
            </p:nvSpPr>
            <p:spPr bwMode="auto">
              <a:xfrm>
                <a:off x="6993100" y="10336056"/>
                <a:ext cx="3485" cy="3485"/>
              </a:xfrm>
              <a:custGeom>
                <a:avLst/>
                <a:gdLst>
                  <a:gd name="T0" fmla="*/ 2 w 2"/>
                  <a:gd name="T1" fmla="*/ 0 h 2"/>
                  <a:gd name="T2" fmla="*/ 2 w 2"/>
                  <a:gd name="T3" fmla="*/ 2 h 2"/>
                  <a:gd name="T4" fmla="*/ 2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3" name="Freeform 210">
                <a:extLst>
                  <a:ext uri="{FF2B5EF4-FFF2-40B4-BE49-F238E27FC236}">
                    <a16:creationId xmlns:a16="http://schemas.microsoft.com/office/drawing/2014/main" id="{4ED602C3-23EE-4925-8EE0-30505F89C399}"/>
                  </a:ext>
                </a:extLst>
              </p:cNvPr>
              <p:cNvSpPr>
                <a:spLocks/>
              </p:cNvSpPr>
              <p:nvPr/>
            </p:nvSpPr>
            <p:spPr bwMode="auto">
              <a:xfrm>
                <a:off x="7975917" y="9576290"/>
                <a:ext cx="6970" cy="13941"/>
              </a:xfrm>
              <a:custGeom>
                <a:avLst/>
                <a:gdLst>
                  <a:gd name="T0" fmla="*/ 0 w 4"/>
                  <a:gd name="T1" fmla="*/ 8 h 8"/>
                  <a:gd name="T2" fmla="*/ 0 w 4"/>
                  <a:gd name="T3" fmla="*/ 6 h 8"/>
                  <a:gd name="T4" fmla="*/ 4 w 4"/>
                  <a:gd name="T5" fmla="*/ 0 h 8"/>
                  <a:gd name="T6" fmla="*/ 0 w 4"/>
                  <a:gd name="T7" fmla="*/ 8 h 8"/>
                  <a:gd name="T8" fmla="*/ 0 w 4"/>
                  <a:gd name="T9" fmla="*/ 8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0" y="6"/>
                    </a:lnTo>
                    <a:lnTo>
                      <a:pt x="4" y="0"/>
                    </a:lnTo>
                    <a:lnTo>
                      <a:pt x="0" y="8"/>
                    </a:lnTo>
                    <a:lnTo>
                      <a:pt x="0" y="8"/>
                    </a:lnTo>
                    <a:lnTo>
                      <a:pt x="0"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4" name="Freeform 211">
                <a:extLst>
                  <a:ext uri="{FF2B5EF4-FFF2-40B4-BE49-F238E27FC236}">
                    <a16:creationId xmlns:a16="http://schemas.microsoft.com/office/drawing/2014/main" id="{1FFC35B7-8928-4AD1-846B-083839868C3C}"/>
                  </a:ext>
                </a:extLst>
              </p:cNvPr>
              <p:cNvSpPr>
                <a:spLocks/>
              </p:cNvSpPr>
              <p:nvPr/>
            </p:nvSpPr>
            <p:spPr bwMode="auto">
              <a:xfrm>
                <a:off x="8000313" y="9537953"/>
                <a:ext cx="3485" cy="6970"/>
              </a:xfrm>
              <a:custGeom>
                <a:avLst/>
                <a:gdLst>
                  <a:gd name="T0" fmla="*/ 2 w 2"/>
                  <a:gd name="T1" fmla="*/ 0 h 4"/>
                  <a:gd name="T2" fmla="*/ 2 w 2"/>
                  <a:gd name="T3" fmla="*/ 4 h 4"/>
                  <a:gd name="T4" fmla="*/ 0 w 2"/>
                  <a:gd name="T5" fmla="*/ 2 h 4"/>
                  <a:gd name="T6" fmla="*/ 2 w 2"/>
                  <a:gd name="T7" fmla="*/ 0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4"/>
                    </a:lnTo>
                    <a:lnTo>
                      <a:pt x="0" y="2"/>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5" name="Freeform 212">
                <a:extLst>
                  <a:ext uri="{FF2B5EF4-FFF2-40B4-BE49-F238E27FC236}">
                    <a16:creationId xmlns:a16="http://schemas.microsoft.com/office/drawing/2014/main" id="{3A4EBE18-3861-43D0-B521-56D2761CD97F}"/>
                  </a:ext>
                </a:extLst>
              </p:cNvPr>
              <p:cNvSpPr>
                <a:spLocks/>
              </p:cNvSpPr>
              <p:nvPr/>
            </p:nvSpPr>
            <p:spPr bwMode="auto">
              <a:xfrm>
                <a:off x="7707559" y="9788885"/>
                <a:ext cx="3485" cy="3485"/>
              </a:xfrm>
              <a:custGeom>
                <a:avLst/>
                <a:gdLst>
                  <a:gd name="T0" fmla="*/ 2 w 2"/>
                  <a:gd name="T1" fmla="*/ 0 h 2"/>
                  <a:gd name="T2" fmla="*/ 0 w 2"/>
                  <a:gd name="T3" fmla="*/ 2 h 2"/>
                  <a:gd name="T4" fmla="*/ 0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2"/>
                    </a:lnTo>
                    <a:lnTo>
                      <a:pt x="0" y="2"/>
                    </a:lnTo>
                    <a:lnTo>
                      <a:pt x="0" y="0"/>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6" name="Freeform 214">
                <a:extLst>
                  <a:ext uri="{FF2B5EF4-FFF2-40B4-BE49-F238E27FC236}">
                    <a16:creationId xmlns:a16="http://schemas.microsoft.com/office/drawing/2014/main" id="{C2401FFB-1C37-4E94-8187-515CA833DCB6}"/>
                  </a:ext>
                </a:extLst>
              </p:cNvPr>
              <p:cNvSpPr>
                <a:spLocks/>
              </p:cNvSpPr>
              <p:nvPr/>
            </p:nvSpPr>
            <p:spPr bwMode="auto">
              <a:xfrm>
                <a:off x="8261700" y="9767974"/>
                <a:ext cx="3485" cy="3485"/>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7" name="Freeform 215">
                <a:extLst>
                  <a:ext uri="{FF2B5EF4-FFF2-40B4-BE49-F238E27FC236}">
                    <a16:creationId xmlns:a16="http://schemas.microsoft.com/office/drawing/2014/main" id="{19E7B641-7A9B-478E-8076-91E4862D31BB}"/>
                  </a:ext>
                </a:extLst>
              </p:cNvPr>
              <p:cNvSpPr>
                <a:spLocks noEditPoints="1"/>
              </p:cNvSpPr>
              <p:nvPr/>
            </p:nvSpPr>
            <p:spPr bwMode="auto">
              <a:xfrm>
                <a:off x="2831811" y="11677845"/>
                <a:ext cx="83644" cy="41822"/>
              </a:xfrm>
              <a:custGeom>
                <a:avLst/>
                <a:gdLst>
                  <a:gd name="T0" fmla="*/ 30 w 48"/>
                  <a:gd name="T1" fmla="*/ 12 h 24"/>
                  <a:gd name="T2" fmla="*/ 26 w 48"/>
                  <a:gd name="T3" fmla="*/ 6 h 24"/>
                  <a:gd name="T4" fmla="*/ 30 w 48"/>
                  <a:gd name="T5" fmla="*/ 0 h 24"/>
                  <a:gd name="T6" fmla="*/ 38 w 48"/>
                  <a:gd name="T7" fmla="*/ 0 h 24"/>
                  <a:gd name="T8" fmla="*/ 38 w 48"/>
                  <a:gd name="T9" fmla="*/ 2 h 24"/>
                  <a:gd name="T10" fmla="*/ 36 w 48"/>
                  <a:gd name="T11" fmla="*/ 2 h 24"/>
                  <a:gd name="T12" fmla="*/ 40 w 48"/>
                  <a:gd name="T13" fmla="*/ 8 h 24"/>
                  <a:gd name="T14" fmla="*/ 40 w 48"/>
                  <a:gd name="T15" fmla="*/ 2 h 24"/>
                  <a:gd name="T16" fmla="*/ 44 w 48"/>
                  <a:gd name="T17" fmla="*/ 2 h 24"/>
                  <a:gd name="T18" fmla="*/ 46 w 48"/>
                  <a:gd name="T19" fmla="*/ 6 h 24"/>
                  <a:gd name="T20" fmla="*/ 42 w 48"/>
                  <a:gd name="T21" fmla="*/ 6 h 24"/>
                  <a:gd name="T22" fmla="*/ 48 w 48"/>
                  <a:gd name="T23" fmla="*/ 8 h 24"/>
                  <a:gd name="T24" fmla="*/ 38 w 48"/>
                  <a:gd name="T25" fmla="*/ 14 h 24"/>
                  <a:gd name="T26" fmla="*/ 30 w 48"/>
                  <a:gd name="T27" fmla="*/ 12 h 24"/>
                  <a:gd name="T28" fmla="*/ 34 w 48"/>
                  <a:gd name="T29" fmla="*/ 18 h 24"/>
                  <a:gd name="T30" fmla="*/ 26 w 48"/>
                  <a:gd name="T31" fmla="*/ 16 h 24"/>
                  <a:gd name="T32" fmla="*/ 28 w 48"/>
                  <a:gd name="T33" fmla="*/ 20 h 24"/>
                  <a:gd name="T34" fmla="*/ 24 w 48"/>
                  <a:gd name="T35" fmla="*/ 20 h 24"/>
                  <a:gd name="T36" fmla="*/ 24 w 48"/>
                  <a:gd name="T37" fmla="*/ 24 h 24"/>
                  <a:gd name="T38" fmla="*/ 20 w 48"/>
                  <a:gd name="T39" fmla="*/ 18 h 24"/>
                  <a:gd name="T40" fmla="*/ 26 w 48"/>
                  <a:gd name="T41" fmla="*/ 8 h 24"/>
                  <a:gd name="T42" fmla="*/ 30 w 48"/>
                  <a:gd name="T43" fmla="*/ 12 h 24"/>
                  <a:gd name="T44" fmla="*/ 30 w 48"/>
                  <a:gd name="T45" fmla="*/ 12 h 24"/>
                  <a:gd name="T46" fmla="*/ 30 w 48"/>
                  <a:gd name="T47" fmla="*/ 12 h 24"/>
                  <a:gd name="T48" fmla="*/ 10 w 48"/>
                  <a:gd name="T49" fmla="*/ 12 h 24"/>
                  <a:gd name="T50" fmla="*/ 14 w 48"/>
                  <a:gd name="T51" fmla="*/ 8 h 24"/>
                  <a:gd name="T52" fmla="*/ 6 w 48"/>
                  <a:gd name="T53" fmla="*/ 8 h 24"/>
                  <a:gd name="T54" fmla="*/ 14 w 48"/>
                  <a:gd name="T55" fmla="*/ 8 h 24"/>
                  <a:gd name="T56" fmla="*/ 6 w 48"/>
                  <a:gd name="T57" fmla="*/ 2 h 24"/>
                  <a:gd name="T58" fmla="*/ 14 w 48"/>
                  <a:gd name="T59" fmla="*/ 4 h 24"/>
                  <a:gd name="T60" fmla="*/ 14 w 48"/>
                  <a:gd name="T61" fmla="*/ 2 h 24"/>
                  <a:gd name="T62" fmla="*/ 26 w 48"/>
                  <a:gd name="T63" fmla="*/ 2 h 24"/>
                  <a:gd name="T64" fmla="*/ 10 w 48"/>
                  <a:gd name="T65" fmla="*/ 20 h 24"/>
                  <a:gd name="T66" fmla="*/ 6 w 48"/>
                  <a:gd name="T67" fmla="*/ 22 h 24"/>
                  <a:gd name="T68" fmla="*/ 2 w 48"/>
                  <a:gd name="T69" fmla="*/ 18 h 24"/>
                  <a:gd name="T70" fmla="*/ 8 w 48"/>
                  <a:gd name="T71" fmla="*/ 14 h 24"/>
                  <a:gd name="T72" fmla="*/ 8 w 48"/>
                  <a:gd name="T73" fmla="*/ 10 h 24"/>
                  <a:gd name="T74" fmla="*/ 10 w 48"/>
                  <a:gd name="T75" fmla="*/ 12 h 24"/>
                  <a:gd name="T76" fmla="*/ 10 w 48"/>
                  <a:gd name="T77" fmla="*/ 12 h 24"/>
                  <a:gd name="T78" fmla="*/ 10 w 48"/>
                  <a:gd name="T79" fmla="*/ 12 h 24"/>
                  <a:gd name="T80" fmla="*/ 2 w 48"/>
                  <a:gd name="T81" fmla="*/ 14 h 24"/>
                  <a:gd name="T82" fmla="*/ 0 w 48"/>
                  <a:gd name="T83" fmla="*/ 12 h 24"/>
                  <a:gd name="T84" fmla="*/ 4 w 48"/>
                  <a:gd name="T85" fmla="*/ 12 h 24"/>
                  <a:gd name="T86" fmla="*/ 2 w 48"/>
                  <a:gd name="T87" fmla="*/ 14 h 24"/>
                  <a:gd name="T88" fmla="*/ 2 w 48"/>
                  <a:gd name="T89" fmla="*/ 14 h 24"/>
                  <a:gd name="T90" fmla="*/ 2 w 48"/>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30" y="12"/>
                    </a:moveTo>
                    <a:lnTo>
                      <a:pt x="26" y="6"/>
                    </a:lnTo>
                    <a:lnTo>
                      <a:pt x="30" y="0"/>
                    </a:lnTo>
                    <a:lnTo>
                      <a:pt x="38" y="0"/>
                    </a:lnTo>
                    <a:lnTo>
                      <a:pt x="38" y="2"/>
                    </a:lnTo>
                    <a:lnTo>
                      <a:pt x="36" y="2"/>
                    </a:lnTo>
                    <a:lnTo>
                      <a:pt x="40" y="8"/>
                    </a:lnTo>
                    <a:lnTo>
                      <a:pt x="40" y="2"/>
                    </a:lnTo>
                    <a:lnTo>
                      <a:pt x="44" y="2"/>
                    </a:lnTo>
                    <a:lnTo>
                      <a:pt x="46" y="6"/>
                    </a:lnTo>
                    <a:lnTo>
                      <a:pt x="42" y="6"/>
                    </a:lnTo>
                    <a:lnTo>
                      <a:pt x="48" y="8"/>
                    </a:lnTo>
                    <a:lnTo>
                      <a:pt x="38" y="14"/>
                    </a:lnTo>
                    <a:lnTo>
                      <a:pt x="30" y="12"/>
                    </a:lnTo>
                    <a:lnTo>
                      <a:pt x="34" y="18"/>
                    </a:lnTo>
                    <a:lnTo>
                      <a:pt x="26" y="16"/>
                    </a:lnTo>
                    <a:lnTo>
                      <a:pt x="28" y="20"/>
                    </a:lnTo>
                    <a:lnTo>
                      <a:pt x="24" y="20"/>
                    </a:lnTo>
                    <a:lnTo>
                      <a:pt x="24" y="24"/>
                    </a:lnTo>
                    <a:lnTo>
                      <a:pt x="20" y="18"/>
                    </a:lnTo>
                    <a:lnTo>
                      <a:pt x="26" y="8"/>
                    </a:lnTo>
                    <a:lnTo>
                      <a:pt x="30" y="12"/>
                    </a:lnTo>
                    <a:lnTo>
                      <a:pt x="30" y="12"/>
                    </a:lnTo>
                    <a:lnTo>
                      <a:pt x="30" y="12"/>
                    </a:lnTo>
                    <a:close/>
                    <a:moveTo>
                      <a:pt x="10" y="12"/>
                    </a:moveTo>
                    <a:lnTo>
                      <a:pt x="14" y="8"/>
                    </a:lnTo>
                    <a:lnTo>
                      <a:pt x="6" y="8"/>
                    </a:lnTo>
                    <a:lnTo>
                      <a:pt x="14" y="8"/>
                    </a:lnTo>
                    <a:lnTo>
                      <a:pt x="6" y="2"/>
                    </a:lnTo>
                    <a:lnTo>
                      <a:pt x="14" y="4"/>
                    </a:lnTo>
                    <a:lnTo>
                      <a:pt x="14" y="2"/>
                    </a:lnTo>
                    <a:lnTo>
                      <a:pt x="26" y="2"/>
                    </a:lnTo>
                    <a:lnTo>
                      <a:pt x="10" y="20"/>
                    </a:lnTo>
                    <a:lnTo>
                      <a:pt x="6" y="22"/>
                    </a:lnTo>
                    <a:lnTo>
                      <a:pt x="2" y="18"/>
                    </a:lnTo>
                    <a:lnTo>
                      <a:pt x="8" y="14"/>
                    </a:lnTo>
                    <a:lnTo>
                      <a:pt x="8" y="10"/>
                    </a:lnTo>
                    <a:lnTo>
                      <a:pt x="10" y="12"/>
                    </a:lnTo>
                    <a:lnTo>
                      <a:pt x="10" y="12"/>
                    </a:lnTo>
                    <a:lnTo>
                      <a:pt x="10" y="12"/>
                    </a:lnTo>
                    <a:close/>
                    <a:moveTo>
                      <a:pt x="2" y="14"/>
                    </a:moveTo>
                    <a:lnTo>
                      <a:pt x="0" y="12"/>
                    </a:lnTo>
                    <a:lnTo>
                      <a:pt x="4" y="12"/>
                    </a:lnTo>
                    <a:lnTo>
                      <a:pt x="2" y="14"/>
                    </a:lnTo>
                    <a:lnTo>
                      <a:pt x="2" y="14"/>
                    </a:lnTo>
                    <a:lnTo>
                      <a:pt x="2"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8" name="Freeform 216">
                <a:extLst>
                  <a:ext uri="{FF2B5EF4-FFF2-40B4-BE49-F238E27FC236}">
                    <a16:creationId xmlns:a16="http://schemas.microsoft.com/office/drawing/2014/main" id="{5620EC10-BA94-41E1-BB44-6BB75C44A30E}"/>
                  </a:ext>
                </a:extLst>
              </p:cNvPr>
              <p:cNvSpPr>
                <a:spLocks/>
              </p:cNvSpPr>
              <p:nvPr/>
            </p:nvSpPr>
            <p:spPr bwMode="auto">
              <a:xfrm>
                <a:off x="2776048" y="9018663"/>
                <a:ext cx="3485" cy="6970"/>
              </a:xfrm>
              <a:custGeom>
                <a:avLst/>
                <a:gdLst>
                  <a:gd name="T0" fmla="*/ 2 w 2"/>
                  <a:gd name="T1" fmla="*/ 0 h 4"/>
                  <a:gd name="T2" fmla="*/ 2 w 2"/>
                  <a:gd name="T3" fmla="*/ 2 h 4"/>
                  <a:gd name="T4" fmla="*/ 0 w 2"/>
                  <a:gd name="T5" fmla="*/ 4 h 4"/>
                  <a:gd name="T6" fmla="*/ 2 w 2"/>
                  <a:gd name="T7" fmla="*/ 0 h 4"/>
                  <a:gd name="T8" fmla="*/ 2 w 2"/>
                  <a:gd name="T9" fmla="*/ 0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2"/>
                    </a:lnTo>
                    <a:lnTo>
                      <a:pt x="0" y="4"/>
                    </a:lnTo>
                    <a:lnTo>
                      <a:pt x="2" y="0"/>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9" name="Freeform 217">
                <a:extLst>
                  <a:ext uri="{FF2B5EF4-FFF2-40B4-BE49-F238E27FC236}">
                    <a16:creationId xmlns:a16="http://schemas.microsoft.com/office/drawing/2014/main" id="{D6EA60D8-5046-4758-BE5D-D7A24887C30E}"/>
                  </a:ext>
                </a:extLst>
              </p:cNvPr>
              <p:cNvSpPr>
                <a:spLocks/>
              </p:cNvSpPr>
              <p:nvPr/>
            </p:nvSpPr>
            <p:spPr bwMode="auto">
              <a:xfrm>
                <a:off x="4671979" y="9593716"/>
                <a:ext cx="59248" cy="59248"/>
              </a:xfrm>
              <a:custGeom>
                <a:avLst/>
                <a:gdLst>
                  <a:gd name="T0" fmla="*/ 4 w 34"/>
                  <a:gd name="T1" fmla="*/ 8 h 34"/>
                  <a:gd name="T2" fmla="*/ 4 w 34"/>
                  <a:gd name="T3" fmla="*/ 8 h 34"/>
                  <a:gd name="T4" fmla="*/ 0 w 34"/>
                  <a:gd name="T5" fmla="*/ 8 h 34"/>
                  <a:gd name="T6" fmla="*/ 4 w 34"/>
                  <a:gd name="T7" fmla="*/ 4 h 34"/>
                  <a:gd name="T8" fmla="*/ 8 w 34"/>
                  <a:gd name="T9" fmla="*/ 0 h 34"/>
                  <a:gd name="T10" fmla="*/ 12 w 34"/>
                  <a:gd name="T11" fmla="*/ 0 h 34"/>
                  <a:gd name="T12" fmla="*/ 12 w 34"/>
                  <a:gd name="T13" fmla="*/ 4 h 34"/>
                  <a:gd name="T14" fmla="*/ 16 w 34"/>
                  <a:gd name="T15" fmla="*/ 4 h 34"/>
                  <a:gd name="T16" fmla="*/ 18 w 34"/>
                  <a:gd name="T17" fmla="*/ 8 h 34"/>
                  <a:gd name="T18" fmla="*/ 18 w 34"/>
                  <a:gd name="T19" fmla="*/ 8 h 34"/>
                  <a:gd name="T20" fmla="*/ 18 w 34"/>
                  <a:gd name="T21" fmla="*/ 8 h 34"/>
                  <a:gd name="T22" fmla="*/ 18 w 34"/>
                  <a:gd name="T23" fmla="*/ 12 h 34"/>
                  <a:gd name="T24" fmla="*/ 18 w 34"/>
                  <a:gd name="T25" fmla="*/ 16 h 34"/>
                  <a:gd name="T26" fmla="*/ 18 w 34"/>
                  <a:gd name="T27" fmla="*/ 16 h 34"/>
                  <a:gd name="T28" fmla="*/ 22 w 34"/>
                  <a:gd name="T29" fmla="*/ 16 h 34"/>
                  <a:gd name="T30" fmla="*/ 22 w 34"/>
                  <a:gd name="T31" fmla="*/ 16 h 34"/>
                  <a:gd name="T32" fmla="*/ 26 w 34"/>
                  <a:gd name="T33" fmla="*/ 16 h 34"/>
                  <a:gd name="T34" fmla="*/ 30 w 34"/>
                  <a:gd name="T35" fmla="*/ 20 h 34"/>
                  <a:gd name="T36" fmla="*/ 34 w 34"/>
                  <a:gd name="T37" fmla="*/ 20 h 34"/>
                  <a:gd name="T38" fmla="*/ 34 w 34"/>
                  <a:gd name="T39" fmla="*/ 20 h 34"/>
                  <a:gd name="T40" fmla="*/ 34 w 34"/>
                  <a:gd name="T41" fmla="*/ 20 h 34"/>
                  <a:gd name="T42" fmla="*/ 34 w 34"/>
                  <a:gd name="T43" fmla="*/ 22 h 34"/>
                  <a:gd name="T44" fmla="*/ 34 w 34"/>
                  <a:gd name="T45" fmla="*/ 22 h 34"/>
                  <a:gd name="T46" fmla="*/ 34 w 34"/>
                  <a:gd name="T47" fmla="*/ 22 h 34"/>
                  <a:gd name="T48" fmla="*/ 34 w 34"/>
                  <a:gd name="T49" fmla="*/ 22 h 34"/>
                  <a:gd name="T50" fmla="*/ 30 w 34"/>
                  <a:gd name="T51" fmla="*/ 26 h 34"/>
                  <a:gd name="T52" fmla="*/ 30 w 34"/>
                  <a:gd name="T53" fmla="*/ 26 h 34"/>
                  <a:gd name="T54" fmla="*/ 26 w 34"/>
                  <a:gd name="T55" fmla="*/ 26 h 34"/>
                  <a:gd name="T56" fmla="*/ 22 w 34"/>
                  <a:gd name="T57" fmla="*/ 26 h 34"/>
                  <a:gd name="T58" fmla="*/ 22 w 34"/>
                  <a:gd name="T59" fmla="*/ 26 h 34"/>
                  <a:gd name="T60" fmla="*/ 22 w 34"/>
                  <a:gd name="T61" fmla="*/ 26 h 34"/>
                  <a:gd name="T62" fmla="*/ 22 w 34"/>
                  <a:gd name="T63" fmla="*/ 26 h 34"/>
                  <a:gd name="T64" fmla="*/ 22 w 34"/>
                  <a:gd name="T65" fmla="*/ 30 h 34"/>
                  <a:gd name="T66" fmla="*/ 22 w 34"/>
                  <a:gd name="T67" fmla="*/ 30 h 34"/>
                  <a:gd name="T68" fmla="*/ 18 w 34"/>
                  <a:gd name="T69" fmla="*/ 30 h 34"/>
                  <a:gd name="T70" fmla="*/ 18 w 34"/>
                  <a:gd name="T71" fmla="*/ 30 h 34"/>
                  <a:gd name="T72" fmla="*/ 18 w 34"/>
                  <a:gd name="T73" fmla="*/ 30 h 34"/>
                  <a:gd name="T74" fmla="*/ 18 w 34"/>
                  <a:gd name="T75" fmla="*/ 34 h 34"/>
                  <a:gd name="T76" fmla="*/ 18 w 34"/>
                  <a:gd name="T77" fmla="*/ 34 h 34"/>
                  <a:gd name="T78" fmla="*/ 18 w 34"/>
                  <a:gd name="T79" fmla="*/ 34 h 34"/>
                  <a:gd name="T80" fmla="*/ 18 w 34"/>
                  <a:gd name="T81" fmla="*/ 34 h 34"/>
                  <a:gd name="T82" fmla="*/ 18 w 34"/>
                  <a:gd name="T83" fmla="*/ 34 h 34"/>
                  <a:gd name="T84" fmla="*/ 16 w 34"/>
                  <a:gd name="T85" fmla="*/ 34 h 34"/>
                  <a:gd name="T86" fmla="*/ 16 w 34"/>
                  <a:gd name="T87" fmla="*/ 34 h 34"/>
                  <a:gd name="T88" fmla="*/ 16 w 34"/>
                  <a:gd name="T89" fmla="*/ 30 h 34"/>
                  <a:gd name="T90" fmla="*/ 12 w 34"/>
                  <a:gd name="T91" fmla="*/ 22 h 34"/>
                  <a:gd name="T92" fmla="*/ 8 w 34"/>
                  <a:gd name="T93" fmla="*/ 20 h 34"/>
                  <a:gd name="T94" fmla="*/ 8 w 34"/>
                  <a:gd name="T95" fmla="*/ 20 h 34"/>
                  <a:gd name="T96" fmla="*/ 8 w 34"/>
                  <a:gd name="T97" fmla="*/ 20 h 34"/>
                  <a:gd name="T98" fmla="*/ 8 w 34"/>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18" y="8"/>
                    </a:lnTo>
                    <a:lnTo>
                      <a:pt x="18" y="8"/>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8" y="16"/>
                    </a:lnTo>
                    <a:lnTo>
                      <a:pt x="18" y="16"/>
                    </a:lnTo>
                    <a:lnTo>
                      <a:pt x="18" y="16"/>
                    </a:lnTo>
                    <a:lnTo>
                      <a:pt x="18" y="16"/>
                    </a:lnTo>
                    <a:lnTo>
                      <a:pt x="22" y="16"/>
                    </a:lnTo>
                    <a:lnTo>
                      <a:pt x="22" y="16"/>
                    </a:lnTo>
                    <a:lnTo>
                      <a:pt x="22" y="16"/>
                    </a:lnTo>
                    <a:lnTo>
                      <a:pt x="22" y="16"/>
                    </a:lnTo>
                    <a:lnTo>
                      <a:pt x="22" y="16"/>
                    </a:lnTo>
                    <a:lnTo>
                      <a:pt x="22" y="16"/>
                    </a:lnTo>
                    <a:lnTo>
                      <a:pt x="22" y="16"/>
                    </a:lnTo>
                    <a:lnTo>
                      <a:pt x="22" y="16"/>
                    </a:lnTo>
                    <a:lnTo>
                      <a:pt x="26" y="16"/>
                    </a:lnTo>
                    <a:lnTo>
                      <a:pt x="26" y="16"/>
                    </a:lnTo>
                    <a:lnTo>
                      <a:pt x="26" y="16"/>
                    </a:lnTo>
                    <a:lnTo>
                      <a:pt x="26" y="16"/>
                    </a:lnTo>
                    <a:lnTo>
                      <a:pt x="26" y="16"/>
                    </a:lnTo>
                    <a:lnTo>
                      <a:pt x="30" y="16"/>
                    </a:lnTo>
                    <a:lnTo>
                      <a:pt x="30" y="16"/>
                    </a:lnTo>
                    <a:lnTo>
                      <a:pt x="30" y="20"/>
                    </a:lnTo>
                    <a:lnTo>
                      <a:pt x="30" y="20"/>
                    </a:lnTo>
                    <a:lnTo>
                      <a:pt x="30" y="20"/>
                    </a:lnTo>
                    <a:lnTo>
                      <a:pt x="30" y="20"/>
                    </a:lnTo>
                    <a:lnTo>
                      <a:pt x="34" y="20"/>
                    </a:lnTo>
                    <a:lnTo>
                      <a:pt x="34" y="20"/>
                    </a:lnTo>
                    <a:lnTo>
                      <a:pt x="34" y="20"/>
                    </a:lnTo>
                    <a:lnTo>
                      <a:pt x="34" y="20"/>
                    </a:lnTo>
                    <a:lnTo>
                      <a:pt x="34" y="20"/>
                    </a:lnTo>
                    <a:lnTo>
                      <a:pt x="34" y="20"/>
                    </a:lnTo>
                    <a:lnTo>
                      <a:pt x="34" y="20"/>
                    </a:lnTo>
                    <a:lnTo>
                      <a:pt x="34" y="20"/>
                    </a:lnTo>
                    <a:lnTo>
                      <a:pt x="34" y="20"/>
                    </a:lnTo>
                    <a:lnTo>
                      <a:pt x="34" y="20"/>
                    </a:lnTo>
                    <a:lnTo>
                      <a:pt x="34" y="20"/>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6"/>
                    </a:lnTo>
                    <a:lnTo>
                      <a:pt x="30" y="26"/>
                    </a:lnTo>
                    <a:lnTo>
                      <a:pt x="30" y="26"/>
                    </a:lnTo>
                    <a:lnTo>
                      <a:pt x="30" y="26"/>
                    </a:lnTo>
                    <a:lnTo>
                      <a:pt x="30" y="26"/>
                    </a:lnTo>
                    <a:lnTo>
                      <a:pt x="30" y="26"/>
                    </a:lnTo>
                    <a:lnTo>
                      <a:pt x="30" y="26"/>
                    </a:lnTo>
                    <a:lnTo>
                      <a:pt x="30" y="26"/>
                    </a:lnTo>
                    <a:lnTo>
                      <a:pt x="30" y="26"/>
                    </a:lnTo>
                    <a:lnTo>
                      <a:pt x="26" y="26"/>
                    </a:lnTo>
                    <a:lnTo>
                      <a:pt x="26" y="26"/>
                    </a:lnTo>
                    <a:lnTo>
                      <a:pt x="26" y="26"/>
                    </a:lnTo>
                    <a:lnTo>
                      <a:pt x="26" y="26"/>
                    </a:lnTo>
                    <a:lnTo>
                      <a:pt x="26"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0"/>
                    </a:lnTo>
                    <a:lnTo>
                      <a:pt x="22"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30"/>
                    </a:lnTo>
                    <a:lnTo>
                      <a:pt x="18" y="30"/>
                    </a:lnTo>
                    <a:lnTo>
                      <a:pt x="18" y="30"/>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6" y="34"/>
                    </a:lnTo>
                    <a:lnTo>
                      <a:pt x="16" y="34"/>
                    </a:lnTo>
                    <a:lnTo>
                      <a:pt x="16" y="34"/>
                    </a:lnTo>
                    <a:lnTo>
                      <a:pt x="16" y="34"/>
                    </a:lnTo>
                    <a:lnTo>
                      <a:pt x="16" y="34"/>
                    </a:lnTo>
                    <a:lnTo>
                      <a:pt x="16" y="34"/>
                    </a:lnTo>
                    <a:lnTo>
                      <a:pt x="16" y="30"/>
                    </a:lnTo>
                    <a:lnTo>
                      <a:pt x="16" y="30"/>
                    </a:lnTo>
                    <a:lnTo>
                      <a:pt x="16" y="30"/>
                    </a:lnTo>
                    <a:lnTo>
                      <a:pt x="16" y="30"/>
                    </a:lnTo>
                    <a:lnTo>
                      <a:pt x="16" y="26"/>
                    </a:lnTo>
                    <a:lnTo>
                      <a:pt x="12" y="26"/>
                    </a:lnTo>
                    <a:lnTo>
                      <a:pt x="12" y="22"/>
                    </a:lnTo>
                    <a:lnTo>
                      <a:pt x="12" y="22"/>
                    </a:lnTo>
                    <a:lnTo>
                      <a:pt x="12" y="22"/>
                    </a:lnTo>
                    <a:lnTo>
                      <a:pt x="12" y="22"/>
                    </a:lnTo>
                    <a:lnTo>
                      <a:pt x="8" y="22"/>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lnTo>
                      <a:pt x="8" y="12"/>
                    </a:lnTo>
                    <a:lnTo>
                      <a:pt x="8"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0" name="Freeform 218">
                <a:extLst>
                  <a:ext uri="{FF2B5EF4-FFF2-40B4-BE49-F238E27FC236}">
                    <a16:creationId xmlns:a16="http://schemas.microsoft.com/office/drawing/2014/main" id="{F766F38D-ECB9-4443-A45F-E2A89277C2DC}"/>
                  </a:ext>
                </a:extLst>
              </p:cNvPr>
              <p:cNvSpPr>
                <a:spLocks/>
              </p:cNvSpPr>
              <p:nvPr/>
            </p:nvSpPr>
            <p:spPr bwMode="auto">
              <a:xfrm>
                <a:off x="5135506" y="10018906"/>
                <a:ext cx="76674" cy="97585"/>
              </a:xfrm>
              <a:custGeom>
                <a:avLst/>
                <a:gdLst>
                  <a:gd name="T0" fmla="*/ 24 w 44"/>
                  <a:gd name="T1" fmla="*/ 0 h 56"/>
                  <a:gd name="T2" fmla="*/ 28 w 44"/>
                  <a:gd name="T3" fmla="*/ 0 h 56"/>
                  <a:gd name="T4" fmla="*/ 32 w 44"/>
                  <a:gd name="T5" fmla="*/ 4 h 56"/>
                  <a:gd name="T6" fmla="*/ 32 w 44"/>
                  <a:gd name="T7" fmla="*/ 4 h 56"/>
                  <a:gd name="T8" fmla="*/ 36 w 44"/>
                  <a:gd name="T9" fmla="*/ 6 h 56"/>
                  <a:gd name="T10" fmla="*/ 36 w 44"/>
                  <a:gd name="T11" fmla="*/ 6 h 56"/>
                  <a:gd name="T12" fmla="*/ 40 w 44"/>
                  <a:gd name="T13" fmla="*/ 10 h 56"/>
                  <a:gd name="T14" fmla="*/ 36 w 44"/>
                  <a:gd name="T15" fmla="*/ 6 h 56"/>
                  <a:gd name="T16" fmla="*/ 44 w 44"/>
                  <a:gd name="T17" fmla="*/ 6 h 56"/>
                  <a:gd name="T18" fmla="*/ 40 w 44"/>
                  <a:gd name="T19" fmla="*/ 10 h 56"/>
                  <a:gd name="T20" fmla="*/ 36 w 44"/>
                  <a:gd name="T21" fmla="*/ 14 h 56"/>
                  <a:gd name="T22" fmla="*/ 32 w 44"/>
                  <a:gd name="T23" fmla="*/ 14 h 56"/>
                  <a:gd name="T24" fmla="*/ 36 w 44"/>
                  <a:gd name="T25" fmla="*/ 22 h 56"/>
                  <a:gd name="T26" fmla="*/ 32 w 44"/>
                  <a:gd name="T27" fmla="*/ 26 h 56"/>
                  <a:gd name="T28" fmla="*/ 32 w 44"/>
                  <a:gd name="T29" fmla="*/ 30 h 56"/>
                  <a:gd name="T30" fmla="*/ 28 w 44"/>
                  <a:gd name="T31" fmla="*/ 30 h 56"/>
                  <a:gd name="T32" fmla="*/ 28 w 44"/>
                  <a:gd name="T33" fmla="*/ 36 h 56"/>
                  <a:gd name="T34" fmla="*/ 22 w 44"/>
                  <a:gd name="T35" fmla="*/ 36 h 56"/>
                  <a:gd name="T36" fmla="*/ 24 w 44"/>
                  <a:gd name="T37" fmla="*/ 40 h 56"/>
                  <a:gd name="T38" fmla="*/ 24 w 44"/>
                  <a:gd name="T39" fmla="*/ 40 h 56"/>
                  <a:gd name="T40" fmla="*/ 28 w 44"/>
                  <a:gd name="T41" fmla="*/ 40 h 56"/>
                  <a:gd name="T42" fmla="*/ 24 w 44"/>
                  <a:gd name="T43" fmla="*/ 44 h 56"/>
                  <a:gd name="T44" fmla="*/ 22 w 44"/>
                  <a:gd name="T45" fmla="*/ 48 h 56"/>
                  <a:gd name="T46" fmla="*/ 18 w 44"/>
                  <a:gd name="T47" fmla="*/ 44 h 56"/>
                  <a:gd name="T48" fmla="*/ 18 w 44"/>
                  <a:gd name="T49" fmla="*/ 52 h 56"/>
                  <a:gd name="T50" fmla="*/ 14 w 44"/>
                  <a:gd name="T51" fmla="*/ 56 h 56"/>
                  <a:gd name="T52" fmla="*/ 18 w 44"/>
                  <a:gd name="T53" fmla="*/ 52 h 56"/>
                  <a:gd name="T54" fmla="*/ 14 w 44"/>
                  <a:gd name="T55" fmla="*/ 48 h 56"/>
                  <a:gd name="T56" fmla="*/ 14 w 44"/>
                  <a:gd name="T57" fmla="*/ 48 h 56"/>
                  <a:gd name="T58" fmla="*/ 10 w 44"/>
                  <a:gd name="T59" fmla="*/ 44 h 56"/>
                  <a:gd name="T60" fmla="*/ 6 w 44"/>
                  <a:gd name="T61" fmla="*/ 48 h 56"/>
                  <a:gd name="T62" fmla="*/ 2 w 44"/>
                  <a:gd name="T63" fmla="*/ 52 h 56"/>
                  <a:gd name="T64" fmla="*/ 2 w 44"/>
                  <a:gd name="T65" fmla="*/ 48 h 56"/>
                  <a:gd name="T66" fmla="*/ 0 w 44"/>
                  <a:gd name="T67" fmla="*/ 44 h 56"/>
                  <a:gd name="T68" fmla="*/ 0 w 44"/>
                  <a:gd name="T69" fmla="*/ 36 h 56"/>
                  <a:gd name="T70" fmla="*/ 0 w 44"/>
                  <a:gd name="T71" fmla="*/ 30 h 56"/>
                  <a:gd name="T72" fmla="*/ 2 w 44"/>
                  <a:gd name="T73" fmla="*/ 26 h 56"/>
                  <a:gd name="T74" fmla="*/ 0 w 44"/>
                  <a:gd name="T75" fmla="*/ 18 h 56"/>
                  <a:gd name="T76" fmla="*/ 2 w 44"/>
                  <a:gd name="T77" fmla="*/ 10 h 56"/>
                  <a:gd name="T78" fmla="*/ 6 w 44"/>
                  <a:gd name="T79" fmla="*/ 6 h 56"/>
                  <a:gd name="T80" fmla="*/ 10 w 44"/>
                  <a:gd name="T81" fmla="*/ 4 h 56"/>
                  <a:gd name="T82" fmla="*/ 14 w 44"/>
                  <a:gd name="T83" fmla="*/ 0 h 56"/>
                  <a:gd name="T84" fmla="*/ 18 w 44"/>
                  <a:gd name="T85" fmla="*/ 4 h 56"/>
                  <a:gd name="T86" fmla="*/ 22 w 44"/>
                  <a:gd name="T87" fmla="*/ 0 h 56"/>
                  <a:gd name="T88" fmla="*/ 22 w 44"/>
                  <a:gd name="T8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56">
                    <a:moveTo>
                      <a:pt x="22" y="0"/>
                    </a:moveTo>
                    <a:lnTo>
                      <a:pt x="24" y="0"/>
                    </a:lnTo>
                    <a:lnTo>
                      <a:pt x="24" y="4"/>
                    </a:lnTo>
                    <a:lnTo>
                      <a:pt x="28" y="0"/>
                    </a:lnTo>
                    <a:lnTo>
                      <a:pt x="28" y="4"/>
                    </a:lnTo>
                    <a:lnTo>
                      <a:pt x="32" y="4"/>
                    </a:lnTo>
                    <a:lnTo>
                      <a:pt x="32" y="0"/>
                    </a:lnTo>
                    <a:lnTo>
                      <a:pt x="32" y="4"/>
                    </a:lnTo>
                    <a:lnTo>
                      <a:pt x="32" y="6"/>
                    </a:lnTo>
                    <a:lnTo>
                      <a:pt x="36" y="6"/>
                    </a:lnTo>
                    <a:lnTo>
                      <a:pt x="32" y="6"/>
                    </a:lnTo>
                    <a:lnTo>
                      <a:pt x="36" y="6"/>
                    </a:lnTo>
                    <a:lnTo>
                      <a:pt x="36" y="10"/>
                    </a:lnTo>
                    <a:lnTo>
                      <a:pt x="40" y="10"/>
                    </a:lnTo>
                    <a:lnTo>
                      <a:pt x="36" y="10"/>
                    </a:lnTo>
                    <a:lnTo>
                      <a:pt x="36" y="6"/>
                    </a:lnTo>
                    <a:lnTo>
                      <a:pt x="40" y="6"/>
                    </a:lnTo>
                    <a:lnTo>
                      <a:pt x="44" y="6"/>
                    </a:lnTo>
                    <a:lnTo>
                      <a:pt x="44" y="10"/>
                    </a:lnTo>
                    <a:lnTo>
                      <a:pt x="40" y="10"/>
                    </a:lnTo>
                    <a:lnTo>
                      <a:pt x="40" y="14"/>
                    </a:lnTo>
                    <a:lnTo>
                      <a:pt x="36" y="14"/>
                    </a:lnTo>
                    <a:lnTo>
                      <a:pt x="36" y="10"/>
                    </a:lnTo>
                    <a:lnTo>
                      <a:pt x="32" y="14"/>
                    </a:lnTo>
                    <a:lnTo>
                      <a:pt x="32" y="18"/>
                    </a:lnTo>
                    <a:lnTo>
                      <a:pt x="36" y="22"/>
                    </a:lnTo>
                    <a:lnTo>
                      <a:pt x="32" y="22"/>
                    </a:lnTo>
                    <a:lnTo>
                      <a:pt x="32" y="26"/>
                    </a:lnTo>
                    <a:lnTo>
                      <a:pt x="28" y="30"/>
                    </a:lnTo>
                    <a:lnTo>
                      <a:pt x="32" y="30"/>
                    </a:lnTo>
                    <a:lnTo>
                      <a:pt x="32" y="32"/>
                    </a:lnTo>
                    <a:lnTo>
                      <a:pt x="28" y="30"/>
                    </a:lnTo>
                    <a:lnTo>
                      <a:pt x="28" y="32"/>
                    </a:lnTo>
                    <a:lnTo>
                      <a:pt x="28" y="36"/>
                    </a:lnTo>
                    <a:lnTo>
                      <a:pt x="24" y="36"/>
                    </a:lnTo>
                    <a:lnTo>
                      <a:pt x="22" y="36"/>
                    </a:lnTo>
                    <a:lnTo>
                      <a:pt x="24" y="36"/>
                    </a:lnTo>
                    <a:lnTo>
                      <a:pt x="24" y="40"/>
                    </a:lnTo>
                    <a:lnTo>
                      <a:pt x="22" y="40"/>
                    </a:lnTo>
                    <a:lnTo>
                      <a:pt x="24" y="40"/>
                    </a:lnTo>
                    <a:lnTo>
                      <a:pt x="28" y="44"/>
                    </a:lnTo>
                    <a:lnTo>
                      <a:pt x="28" y="40"/>
                    </a:lnTo>
                    <a:lnTo>
                      <a:pt x="28" y="44"/>
                    </a:lnTo>
                    <a:lnTo>
                      <a:pt x="24" y="44"/>
                    </a:lnTo>
                    <a:lnTo>
                      <a:pt x="24" y="48"/>
                    </a:lnTo>
                    <a:lnTo>
                      <a:pt x="22" y="48"/>
                    </a:lnTo>
                    <a:lnTo>
                      <a:pt x="22" y="44"/>
                    </a:lnTo>
                    <a:lnTo>
                      <a:pt x="18" y="44"/>
                    </a:lnTo>
                    <a:lnTo>
                      <a:pt x="18" y="48"/>
                    </a:lnTo>
                    <a:lnTo>
                      <a:pt x="18" y="52"/>
                    </a:lnTo>
                    <a:lnTo>
                      <a:pt x="18" y="56"/>
                    </a:lnTo>
                    <a:lnTo>
                      <a:pt x="14" y="56"/>
                    </a:lnTo>
                    <a:lnTo>
                      <a:pt x="18" y="56"/>
                    </a:lnTo>
                    <a:lnTo>
                      <a:pt x="18" y="52"/>
                    </a:lnTo>
                    <a:lnTo>
                      <a:pt x="18" y="48"/>
                    </a:lnTo>
                    <a:lnTo>
                      <a:pt x="14" y="48"/>
                    </a:lnTo>
                    <a:lnTo>
                      <a:pt x="14" y="44"/>
                    </a:lnTo>
                    <a:lnTo>
                      <a:pt x="14" y="48"/>
                    </a:lnTo>
                    <a:lnTo>
                      <a:pt x="10" y="48"/>
                    </a:lnTo>
                    <a:lnTo>
                      <a:pt x="10" y="44"/>
                    </a:lnTo>
                    <a:lnTo>
                      <a:pt x="6" y="44"/>
                    </a:lnTo>
                    <a:lnTo>
                      <a:pt x="6" y="48"/>
                    </a:lnTo>
                    <a:lnTo>
                      <a:pt x="2" y="48"/>
                    </a:lnTo>
                    <a:lnTo>
                      <a:pt x="2" y="52"/>
                    </a:lnTo>
                    <a:lnTo>
                      <a:pt x="0" y="48"/>
                    </a:lnTo>
                    <a:lnTo>
                      <a:pt x="2" y="48"/>
                    </a:lnTo>
                    <a:lnTo>
                      <a:pt x="2" y="44"/>
                    </a:lnTo>
                    <a:lnTo>
                      <a:pt x="0" y="44"/>
                    </a:lnTo>
                    <a:lnTo>
                      <a:pt x="0" y="40"/>
                    </a:lnTo>
                    <a:lnTo>
                      <a:pt x="0" y="36"/>
                    </a:lnTo>
                    <a:lnTo>
                      <a:pt x="0" y="32"/>
                    </a:lnTo>
                    <a:lnTo>
                      <a:pt x="0" y="30"/>
                    </a:lnTo>
                    <a:lnTo>
                      <a:pt x="2" y="30"/>
                    </a:lnTo>
                    <a:lnTo>
                      <a:pt x="2" y="26"/>
                    </a:lnTo>
                    <a:lnTo>
                      <a:pt x="2" y="22"/>
                    </a:lnTo>
                    <a:lnTo>
                      <a:pt x="0" y="18"/>
                    </a:lnTo>
                    <a:lnTo>
                      <a:pt x="2" y="14"/>
                    </a:lnTo>
                    <a:lnTo>
                      <a:pt x="2" y="10"/>
                    </a:lnTo>
                    <a:lnTo>
                      <a:pt x="2" y="6"/>
                    </a:lnTo>
                    <a:lnTo>
                      <a:pt x="6" y="6"/>
                    </a:lnTo>
                    <a:lnTo>
                      <a:pt x="10" y="6"/>
                    </a:lnTo>
                    <a:lnTo>
                      <a:pt x="10" y="4"/>
                    </a:lnTo>
                    <a:lnTo>
                      <a:pt x="14" y="4"/>
                    </a:lnTo>
                    <a:lnTo>
                      <a:pt x="14" y="0"/>
                    </a:lnTo>
                    <a:lnTo>
                      <a:pt x="14" y="4"/>
                    </a:lnTo>
                    <a:lnTo>
                      <a:pt x="18" y="4"/>
                    </a:lnTo>
                    <a:lnTo>
                      <a:pt x="22" y="4"/>
                    </a:lnTo>
                    <a:lnTo>
                      <a:pt x="22" y="0"/>
                    </a:lnTo>
                    <a:lnTo>
                      <a:pt x="22" y="0"/>
                    </a:lnTo>
                    <a:lnTo>
                      <a:pt x="2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1" name="Freeform 219">
                <a:extLst>
                  <a:ext uri="{FF2B5EF4-FFF2-40B4-BE49-F238E27FC236}">
                    <a16:creationId xmlns:a16="http://schemas.microsoft.com/office/drawing/2014/main" id="{D46E91B1-3B78-498F-8B99-5936C0E08A33}"/>
                  </a:ext>
                </a:extLst>
              </p:cNvPr>
              <p:cNvSpPr>
                <a:spLocks/>
              </p:cNvSpPr>
              <p:nvPr/>
            </p:nvSpPr>
            <p:spPr bwMode="auto">
              <a:xfrm>
                <a:off x="5086714" y="7983568"/>
                <a:ext cx="80159" cy="76674"/>
              </a:xfrm>
              <a:custGeom>
                <a:avLst/>
                <a:gdLst>
                  <a:gd name="T0" fmla="*/ 18 w 46"/>
                  <a:gd name="T1" fmla="*/ 40 h 44"/>
                  <a:gd name="T2" fmla="*/ 18 w 46"/>
                  <a:gd name="T3" fmla="*/ 40 h 44"/>
                  <a:gd name="T4" fmla="*/ 18 w 46"/>
                  <a:gd name="T5" fmla="*/ 36 h 44"/>
                  <a:gd name="T6" fmla="*/ 16 w 46"/>
                  <a:gd name="T7" fmla="*/ 32 h 44"/>
                  <a:gd name="T8" fmla="*/ 16 w 46"/>
                  <a:gd name="T9" fmla="*/ 32 h 44"/>
                  <a:gd name="T10" fmla="*/ 12 w 46"/>
                  <a:gd name="T11" fmla="*/ 30 h 44"/>
                  <a:gd name="T12" fmla="*/ 12 w 46"/>
                  <a:gd name="T13" fmla="*/ 26 h 44"/>
                  <a:gd name="T14" fmla="*/ 12 w 46"/>
                  <a:gd name="T15" fmla="*/ 26 h 44"/>
                  <a:gd name="T16" fmla="*/ 8 w 46"/>
                  <a:gd name="T17" fmla="*/ 18 h 44"/>
                  <a:gd name="T18" fmla="*/ 4 w 46"/>
                  <a:gd name="T19" fmla="*/ 14 h 44"/>
                  <a:gd name="T20" fmla="*/ 0 w 46"/>
                  <a:gd name="T21" fmla="*/ 14 h 44"/>
                  <a:gd name="T22" fmla="*/ 4 w 46"/>
                  <a:gd name="T23" fmla="*/ 14 h 44"/>
                  <a:gd name="T24" fmla="*/ 4 w 46"/>
                  <a:gd name="T25" fmla="*/ 14 h 44"/>
                  <a:gd name="T26" fmla="*/ 0 w 46"/>
                  <a:gd name="T27" fmla="*/ 14 h 44"/>
                  <a:gd name="T28" fmla="*/ 4 w 46"/>
                  <a:gd name="T29" fmla="*/ 10 h 44"/>
                  <a:gd name="T30" fmla="*/ 8 w 46"/>
                  <a:gd name="T31" fmla="*/ 10 h 44"/>
                  <a:gd name="T32" fmla="*/ 8 w 46"/>
                  <a:gd name="T33" fmla="*/ 10 h 44"/>
                  <a:gd name="T34" fmla="*/ 8 w 46"/>
                  <a:gd name="T35" fmla="*/ 6 h 44"/>
                  <a:gd name="T36" fmla="*/ 12 w 46"/>
                  <a:gd name="T37" fmla="*/ 6 h 44"/>
                  <a:gd name="T38" fmla="*/ 16 w 46"/>
                  <a:gd name="T39" fmla="*/ 2 h 44"/>
                  <a:gd name="T40" fmla="*/ 16 w 46"/>
                  <a:gd name="T41" fmla="*/ 2 h 44"/>
                  <a:gd name="T42" fmla="*/ 18 w 46"/>
                  <a:gd name="T43" fmla="*/ 2 h 44"/>
                  <a:gd name="T44" fmla="*/ 18 w 46"/>
                  <a:gd name="T45" fmla="*/ 2 h 44"/>
                  <a:gd name="T46" fmla="*/ 18 w 46"/>
                  <a:gd name="T47" fmla="*/ 2 h 44"/>
                  <a:gd name="T48" fmla="*/ 18 w 46"/>
                  <a:gd name="T49" fmla="*/ 6 h 44"/>
                  <a:gd name="T50" fmla="*/ 18 w 46"/>
                  <a:gd name="T51" fmla="*/ 2 h 44"/>
                  <a:gd name="T52" fmla="*/ 22 w 46"/>
                  <a:gd name="T53" fmla="*/ 2 h 44"/>
                  <a:gd name="T54" fmla="*/ 26 w 46"/>
                  <a:gd name="T55" fmla="*/ 6 h 44"/>
                  <a:gd name="T56" fmla="*/ 26 w 46"/>
                  <a:gd name="T57" fmla="*/ 10 h 44"/>
                  <a:gd name="T58" fmla="*/ 26 w 46"/>
                  <a:gd name="T59" fmla="*/ 10 h 44"/>
                  <a:gd name="T60" fmla="*/ 30 w 46"/>
                  <a:gd name="T61" fmla="*/ 14 h 44"/>
                  <a:gd name="T62" fmla="*/ 38 w 46"/>
                  <a:gd name="T63" fmla="*/ 14 h 44"/>
                  <a:gd name="T64" fmla="*/ 42 w 46"/>
                  <a:gd name="T65" fmla="*/ 18 h 44"/>
                  <a:gd name="T66" fmla="*/ 42 w 46"/>
                  <a:gd name="T67" fmla="*/ 18 h 44"/>
                  <a:gd name="T68" fmla="*/ 42 w 46"/>
                  <a:gd name="T69" fmla="*/ 22 h 44"/>
                  <a:gd name="T70" fmla="*/ 46 w 46"/>
                  <a:gd name="T71" fmla="*/ 22 h 44"/>
                  <a:gd name="T72" fmla="*/ 42 w 46"/>
                  <a:gd name="T73" fmla="*/ 26 h 44"/>
                  <a:gd name="T74" fmla="*/ 46 w 46"/>
                  <a:gd name="T75" fmla="*/ 26 h 44"/>
                  <a:gd name="T76" fmla="*/ 46 w 46"/>
                  <a:gd name="T77" fmla="*/ 30 h 44"/>
                  <a:gd name="T78" fmla="*/ 46 w 46"/>
                  <a:gd name="T79" fmla="*/ 30 h 44"/>
                  <a:gd name="T80" fmla="*/ 42 w 46"/>
                  <a:gd name="T81" fmla="*/ 30 h 44"/>
                  <a:gd name="T82" fmla="*/ 42 w 46"/>
                  <a:gd name="T83" fmla="*/ 30 h 44"/>
                  <a:gd name="T84" fmla="*/ 42 w 46"/>
                  <a:gd name="T85" fmla="*/ 32 h 44"/>
                  <a:gd name="T86" fmla="*/ 42 w 46"/>
                  <a:gd name="T87" fmla="*/ 32 h 44"/>
                  <a:gd name="T88" fmla="*/ 42 w 46"/>
                  <a:gd name="T89" fmla="*/ 36 h 44"/>
                  <a:gd name="T90" fmla="*/ 38 w 46"/>
                  <a:gd name="T91" fmla="*/ 40 h 44"/>
                  <a:gd name="T92" fmla="*/ 34 w 46"/>
                  <a:gd name="T93" fmla="*/ 36 h 44"/>
                  <a:gd name="T94" fmla="*/ 34 w 46"/>
                  <a:gd name="T95" fmla="*/ 36 h 44"/>
                  <a:gd name="T96" fmla="*/ 26 w 46"/>
                  <a:gd name="T97" fmla="*/ 36 h 44"/>
                  <a:gd name="T98" fmla="*/ 26 w 46"/>
                  <a:gd name="T99" fmla="*/ 40 h 44"/>
                  <a:gd name="T100" fmla="*/ 26 w 46"/>
                  <a:gd name="T101" fmla="*/ 40 h 44"/>
                  <a:gd name="T102" fmla="*/ 26 w 46"/>
                  <a:gd name="T103" fmla="*/ 44 h 44"/>
                  <a:gd name="T104" fmla="*/ 22 w 46"/>
                  <a:gd name="T105" fmla="*/ 44 h 44"/>
                  <a:gd name="T106" fmla="*/ 18 w 46"/>
                  <a:gd name="T107" fmla="*/ 44 h 44"/>
                  <a:gd name="T108" fmla="*/ 18 w 46"/>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4">
                    <a:moveTo>
                      <a:pt x="18" y="44"/>
                    </a:moveTo>
                    <a:lnTo>
                      <a:pt x="18" y="44"/>
                    </a:lnTo>
                    <a:lnTo>
                      <a:pt x="18" y="44"/>
                    </a:lnTo>
                    <a:lnTo>
                      <a:pt x="18" y="40"/>
                    </a:lnTo>
                    <a:lnTo>
                      <a:pt x="18" y="40"/>
                    </a:lnTo>
                    <a:lnTo>
                      <a:pt x="18" y="40"/>
                    </a:lnTo>
                    <a:lnTo>
                      <a:pt x="18" y="40"/>
                    </a:lnTo>
                    <a:lnTo>
                      <a:pt x="18" y="40"/>
                    </a:lnTo>
                    <a:lnTo>
                      <a:pt x="18" y="36"/>
                    </a:lnTo>
                    <a:lnTo>
                      <a:pt x="18" y="36"/>
                    </a:lnTo>
                    <a:lnTo>
                      <a:pt x="18" y="36"/>
                    </a:lnTo>
                    <a:lnTo>
                      <a:pt x="18" y="36"/>
                    </a:lnTo>
                    <a:lnTo>
                      <a:pt x="18" y="36"/>
                    </a:lnTo>
                    <a:lnTo>
                      <a:pt x="18" y="36"/>
                    </a:lnTo>
                    <a:lnTo>
                      <a:pt x="18" y="36"/>
                    </a:lnTo>
                    <a:lnTo>
                      <a:pt x="16" y="32"/>
                    </a:lnTo>
                    <a:lnTo>
                      <a:pt x="16" y="32"/>
                    </a:lnTo>
                    <a:lnTo>
                      <a:pt x="16" y="32"/>
                    </a:lnTo>
                    <a:lnTo>
                      <a:pt x="16" y="32"/>
                    </a:lnTo>
                    <a:lnTo>
                      <a:pt x="16" y="32"/>
                    </a:lnTo>
                    <a:lnTo>
                      <a:pt x="16" y="30"/>
                    </a:lnTo>
                    <a:lnTo>
                      <a:pt x="12" y="30"/>
                    </a:lnTo>
                    <a:lnTo>
                      <a:pt x="12" y="30"/>
                    </a:lnTo>
                    <a:lnTo>
                      <a:pt x="12" y="30"/>
                    </a:lnTo>
                    <a:lnTo>
                      <a:pt x="12" y="30"/>
                    </a:lnTo>
                    <a:lnTo>
                      <a:pt x="12" y="30"/>
                    </a:lnTo>
                    <a:lnTo>
                      <a:pt x="12" y="26"/>
                    </a:lnTo>
                    <a:lnTo>
                      <a:pt x="12" y="26"/>
                    </a:lnTo>
                    <a:lnTo>
                      <a:pt x="12" y="26"/>
                    </a:lnTo>
                    <a:lnTo>
                      <a:pt x="12" y="26"/>
                    </a:lnTo>
                    <a:lnTo>
                      <a:pt x="12" y="26"/>
                    </a:lnTo>
                    <a:lnTo>
                      <a:pt x="12" y="26"/>
                    </a:lnTo>
                    <a:lnTo>
                      <a:pt x="12" y="22"/>
                    </a:lnTo>
                    <a:lnTo>
                      <a:pt x="12" y="22"/>
                    </a:lnTo>
                    <a:lnTo>
                      <a:pt x="8" y="22"/>
                    </a:lnTo>
                    <a:lnTo>
                      <a:pt x="8" y="18"/>
                    </a:lnTo>
                    <a:lnTo>
                      <a:pt x="4" y="18"/>
                    </a:lnTo>
                    <a:lnTo>
                      <a:pt x="4" y="18"/>
                    </a:lnTo>
                    <a:lnTo>
                      <a:pt x="4" y="14"/>
                    </a:lnTo>
                    <a:lnTo>
                      <a:pt x="4" y="14"/>
                    </a:lnTo>
                    <a:lnTo>
                      <a:pt x="0" y="14"/>
                    </a:lnTo>
                    <a:lnTo>
                      <a:pt x="0" y="14"/>
                    </a:lnTo>
                    <a:lnTo>
                      <a:pt x="0" y="14"/>
                    </a:lnTo>
                    <a:lnTo>
                      <a:pt x="0" y="14"/>
                    </a:lnTo>
                    <a:lnTo>
                      <a:pt x="0" y="14"/>
                    </a:lnTo>
                    <a:lnTo>
                      <a:pt x="4" y="14"/>
                    </a:lnTo>
                    <a:lnTo>
                      <a:pt x="4" y="14"/>
                    </a:lnTo>
                    <a:lnTo>
                      <a:pt x="4" y="14"/>
                    </a:lnTo>
                    <a:lnTo>
                      <a:pt x="4" y="14"/>
                    </a:lnTo>
                    <a:lnTo>
                      <a:pt x="4" y="14"/>
                    </a:lnTo>
                    <a:lnTo>
                      <a:pt x="4" y="14"/>
                    </a:lnTo>
                    <a:lnTo>
                      <a:pt x="4" y="14"/>
                    </a:lnTo>
                    <a:lnTo>
                      <a:pt x="4" y="14"/>
                    </a:lnTo>
                    <a:lnTo>
                      <a:pt x="4" y="14"/>
                    </a:lnTo>
                    <a:lnTo>
                      <a:pt x="0" y="14"/>
                    </a:lnTo>
                    <a:lnTo>
                      <a:pt x="0" y="14"/>
                    </a:lnTo>
                    <a:lnTo>
                      <a:pt x="0" y="14"/>
                    </a:lnTo>
                    <a:lnTo>
                      <a:pt x="0" y="10"/>
                    </a:lnTo>
                    <a:lnTo>
                      <a:pt x="0" y="10"/>
                    </a:lnTo>
                    <a:lnTo>
                      <a:pt x="4" y="10"/>
                    </a:lnTo>
                    <a:lnTo>
                      <a:pt x="4" y="14"/>
                    </a:lnTo>
                    <a:lnTo>
                      <a:pt x="4" y="14"/>
                    </a:lnTo>
                    <a:lnTo>
                      <a:pt x="8" y="10"/>
                    </a:lnTo>
                    <a:lnTo>
                      <a:pt x="8" y="10"/>
                    </a:lnTo>
                    <a:lnTo>
                      <a:pt x="8" y="10"/>
                    </a:lnTo>
                    <a:lnTo>
                      <a:pt x="8" y="10"/>
                    </a:lnTo>
                    <a:lnTo>
                      <a:pt x="8" y="10"/>
                    </a:lnTo>
                    <a:lnTo>
                      <a:pt x="8" y="10"/>
                    </a:lnTo>
                    <a:lnTo>
                      <a:pt x="8" y="10"/>
                    </a:lnTo>
                    <a:lnTo>
                      <a:pt x="8" y="6"/>
                    </a:lnTo>
                    <a:lnTo>
                      <a:pt x="8" y="6"/>
                    </a:lnTo>
                    <a:lnTo>
                      <a:pt x="8" y="6"/>
                    </a:lnTo>
                    <a:lnTo>
                      <a:pt x="8" y="6"/>
                    </a:lnTo>
                    <a:lnTo>
                      <a:pt x="8" y="6"/>
                    </a:lnTo>
                    <a:lnTo>
                      <a:pt x="12" y="6"/>
                    </a:lnTo>
                    <a:lnTo>
                      <a:pt x="12" y="6"/>
                    </a:lnTo>
                    <a:lnTo>
                      <a:pt x="12" y="6"/>
                    </a:lnTo>
                    <a:lnTo>
                      <a:pt x="12" y="6"/>
                    </a:lnTo>
                    <a:lnTo>
                      <a:pt x="12" y="6"/>
                    </a:lnTo>
                    <a:lnTo>
                      <a:pt x="16" y="2"/>
                    </a:lnTo>
                    <a:lnTo>
                      <a:pt x="16" y="2"/>
                    </a:lnTo>
                    <a:lnTo>
                      <a:pt x="16" y="0"/>
                    </a:lnTo>
                    <a:lnTo>
                      <a:pt x="16" y="0"/>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8" y="2"/>
                    </a:lnTo>
                    <a:lnTo>
                      <a:pt x="18" y="2"/>
                    </a:lnTo>
                    <a:lnTo>
                      <a:pt x="18" y="6"/>
                    </a:lnTo>
                    <a:lnTo>
                      <a:pt x="18" y="6"/>
                    </a:lnTo>
                    <a:lnTo>
                      <a:pt x="18" y="6"/>
                    </a:lnTo>
                    <a:lnTo>
                      <a:pt x="18" y="2"/>
                    </a:lnTo>
                    <a:lnTo>
                      <a:pt x="18" y="2"/>
                    </a:lnTo>
                    <a:lnTo>
                      <a:pt x="18" y="2"/>
                    </a:lnTo>
                    <a:lnTo>
                      <a:pt x="18" y="2"/>
                    </a:lnTo>
                    <a:lnTo>
                      <a:pt x="22" y="2"/>
                    </a:lnTo>
                    <a:lnTo>
                      <a:pt x="22" y="2"/>
                    </a:lnTo>
                    <a:lnTo>
                      <a:pt x="22" y="2"/>
                    </a:lnTo>
                    <a:lnTo>
                      <a:pt x="22" y="2"/>
                    </a:lnTo>
                    <a:lnTo>
                      <a:pt x="22" y="6"/>
                    </a:lnTo>
                    <a:lnTo>
                      <a:pt x="26" y="6"/>
                    </a:lnTo>
                    <a:lnTo>
                      <a:pt x="26" y="6"/>
                    </a:lnTo>
                    <a:lnTo>
                      <a:pt x="26" y="6"/>
                    </a:lnTo>
                    <a:lnTo>
                      <a:pt x="26" y="6"/>
                    </a:lnTo>
                    <a:lnTo>
                      <a:pt x="26" y="6"/>
                    </a:lnTo>
                    <a:lnTo>
                      <a:pt x="26" y="10"/>
                    </a:lnTo>
                    <a:lnTo>
                      <a:pt x="26" y="10"/>
                    </a:lnTo>
                    <a:lnTo>
                      <a:pt x="26" y="10"/>
                    </a:lnTo>
                    <a:lnTo>
                      <a:pt x="26" y="10"/>
                    </a:lnTo>
                    <a:lnTo>
                      <a:pt x="26" y="10"/>
                    </a:lnTo>
                    <a:lnTo>
                      <a:pt x="26" y="10"/>
                    </a:lnTo>
                    <a:lnTo>
                      <a:pt x="26" y="10"/>
                    </a:lnTo>
                    <a:lnTo>
                      <a:pt x="30" y="10"/>
                    </a:lnTo>
                    <a:lnTo>
                      <a:pt x="30" y="10"/>
                    </a:lnTo>
                    <a:lnTo>
                      <a:pt x="30" y="14"/>
                    </a:lnTo>
                    <a:lnTo>
                      <a:pt x="34" y="14"/>
                    </a:lnTo>
                    <a:lnTo>
                      <a:pt x="34" y="14"/>
                    </a:lnTo>
                    <a:lnTo>
                      <a:pt x="38" y="14"/>
                    </a:lnTo>
                    <a:lnTo>
                      <a:pt x="38" y="14"/>
                    </a:lnTo>
                    <a:lnTo>
                      <a:pt x="38" y="14"/>
                    </a:lnTo>
                    <a:lnTo>
                      <a:pt x="38" y="18"/>
                    </a:lnTo>
                    <a:lnTo>
                      <a:pt x="42" y="18"/>
                    </a:lnTo>
                    <a:lnTo>
                      <a:pt x="42" y="18"/>
                    </a:lnTo>
                    <a:lnTo>
                      <a:pt x="42" y="18"/>
                    </a:lnTo>
                    <a:lnTo>
                      <a:pt x="42" y="18"/>
                    </a:lnTo>
                    <a:lnTo>
                      <a:pt x="42" y="18"/>
                    </a:lnTo>
                    <a:lnTo>
                      <a:pt x="42" y="18"/>
                    </a:lnTo>
                    <a:lnTo>
                      <a:pt x="42" y="18"/>
                    </a:lnTo>
                    <a:lnTo>
                      <a:pt x="42" y="18"/>
                    </a:lnTo>
                    <a:lnTo>
                      <a:pt x="42" y="22"/>
                    </a:lnTo>
                    <a:lnTo>
                      <a:pt x="42" y="22"/>
                    </a:lnTo>
                    <a:lnTo>
                      <a:pt x="42" y="22"/>
                    </a:lnTo>
                    <a:lnTo>
                      <a:pt x="46" y="22"/>
                    </a:lnTo>
                    <a:lnTo>
                      <a:pt x="46" y="22"/>
                    </a:lnTo>
                    <a:lnTo>
                      <a:pt x="46" y="22"/>
                    </a:lnTo>
                    <a:lnTo>
                      <a:pt x="46" y="22"/>
                    </a:lnTo>
                    <a:lnTo>
                      <a:pt x="46" y="26"/>
                    </a:lnTo>
                    <a:lnTo>
                      <a:pt x="42" y="26"/>
                    </a:lnTo>
                    <a:lnTo>
                      <a:pt x="42" y="26"/>
                    </a:lnTo>
                    <a:lnTo>
                      <a:pt x="46" y="26"/>
                    </a:lnTo>
                    <a:lnTo>
                      <a:pt x="46" y="26"/>
                    </a:lnTo>
                    <a:lnTo>
                      <a:pt x="46" y="26"/>
                    </a:lnTo>
                    <a:lnTo>
                      <a:pt x="46" y="26"/>
                    </a:lnTo>
                    <a:lnTo>
                      <a:pt x="46" y="26"/>
                    </a:lnTo>
                    <a:lnTo>
                      <a:pt x="46" y="26"/>
                    </a:lnTo>
                    <a:lnTo>
                      <a:pt x="46" y="26"/>
                    </a:lnTo>
                    <a:lnTo>
                      <a:pt x="46" y="30"/>
                    </a:lnTo>
                    <a:lnTo>
                      <a:pt x="46" y="30"/>
                    </a:lnTo>
                    <a:lnTo>
                      <a:pt x="46" y="30"/>
                    </a:lnTo>
                    <a:lnTo>
                      <a:pt x="46" y="30"/>
                    </a:lnTo>
                    <a:lnTo>
                      <a:pt x="46" y="30"/>
                    </a:lnTo>
                    <a:lnTo>
                      <a:pt x="42" y="32"/>
                    </a:lnTo>
                    <a:lnTo>
                      <a:pt x="42" y="30"/>
                    </a:lnTo>
                    <a:lnTo>
                      <a:pt x="42" y="30"/>
                    </a:lnTo>
                    <a:lnTo>
                      <a:pt x="42" y="30"/>
                    </a:lnTo>
                    <a:lnTo>
                      <a:pt x="42" y="30"/>
                    </a:lnTo>
                    <a:lnTo>
                      <a:pt x="42" y="30"/>
                    </a:lnTo>
                    <a:lnTo>
                      <a:pt x="42" y="30"/>
                    </a:lnTo>
                    <a:lnTo>
                      <a:pt x="42" y="30"/>
                    </a:lnTo>
                    <a:lnTo>
                      <a:pt x="42" y="30"/>
                    </a:lnTo>
                    <a:lnTo>
                      <a:pt x="42" y="30"/>
                    </a:lnTo>
                    <a:lnTo>
                      <a:pt x="42" y="32"/>
                    </a:lnTo>
                    <a:lnTo>
                      <a:pt x="42" y="32"/>
                    </a:lnTo>
                    <a:lnTo>
                      <a:pt x="42" y="32"/>
                    </a:lnTo>
                    <a:lnTo>
                      <a:pt x="42" y="32"/>
                    </a:lnTo>
                    <a:lnTo>
                      <a:pt x="42" y="32"/>
                    </a:lnTo>
                    <a:lnTo>
                      <a:pt x="42" y="32"/>
                    </a:lnTo>
                    <a:lnTo>
                      <a:pt x="42" y="36"/>
                    </a:lnTo>
                    <a:lnTo>
                      <a:pt x="42" y="36"/>
                    </a:lnTo>
                    <a:lnTo>
                      <a:pt x="42" y="36"/>
                    </a:lnTo>
                    <a:lnTo>
                      <a:pt x="42" y="36"/>
                    </a:lnTo>
                    <a:lnTo>
                      <a:pt x="38" y="36"/>
                    </a:lnTo>
                    <a:lnTo>
                      <a:pt x="38" y="36"/>
                    </a:lnTo>
                    <a:lnTo>
                      <a:pt x="38" y="40"/>
                    </a:lnTo>
                    <a:lnTo>
                      <a:pt x="38" y="40"/>
                    </a:lnTo>
                    <a:lnTo>
                      <a:pt x="38" y="40"/>
                    </a:lnTo>
                    <a:lnTo>
                      <a:pt x="34" y="40"/>
                    </a:lnTo>
                    <a:lnTo>
                      <a:pt x="34" y="40"/>
                    </a:lnTo>
                    <a:lnTo>
                      <a:pt x="34" y="36"/>
                    </a:lnTo>
                    <a:lnTo>
                      <a:pt x="34" y="36"/>
                    </a:lnTo>
                    <a:lnTo>
                      <a:pt x="34" y="36"/>
                    </a:lnTo>
                    <a:lnTo>
                      <a:pt x="34" y="36"/>
                    </a:lnTo>
                    <a:lnTo>
                      <a:pt x="34" y="36"/>
                    </a:lnTo>
                    <a:lnTo>
                      <a:pt x="30" y="36"/>
                    </a:lnTo>
                    <a:lnTo>
                      <a:pt x="30" y="36"/>
                    </a:lnTo>
                    <a:lnTo>
                      <a:pt x="30" y="36"/>
                    </a:lnTo>
                    <a:lnTo>
                      <a:pt x="26" y="36"/>
                    </a:lnTo>
                    <a:lnTo>
                      <a:pt x="26" y="36"/>
                    </a:lnTo>
                    <a:lnTo>
                      <a:pt x="26" y="36"/>
                    </a:lnTo>
                    <a:lnTo>
                      <a:pt x="26" y="40"/>
                    </a:lnTo>
                    <a:lnTo>
                      <a:pt x="26" y="40"/>
                    </a:lnTo>
                    <a:lnTo>
                      <a:pt x="26" y="40"/>
                    </a:lnTo>
                    <a:lnTo>
                      <a:pt x="26" y="40"/>
                    </a:lnTo>
                    <a:lnTo>
                      <a:pt x="26" y="40"/>
                    </a:lnTo>
                    <a:lnTo>
                      <a:pt x="26" y="40"/>
                    </a:lnTo>
                    <a:lnTo>
                      <a:pt x="26" y="44"/>
                    </a:lnTo>
                    <a:lnTo>
                      <a:pt x="26" y="44"/>
                    </a:lnTo>
                    <a:lnTo>
                      <a:pt x="26" y="44"/>
                    </a:lnTo>
                    <a:lnTo>
                      <a:pt x="26" y="44"/>
                    </a:lnTo>
                    <a:lnTo>
                      <a:pt x="26" y="44"/>
                    </a:lnTo>
                    <a:lnTo>
                      <a:pt x="22" y="44"/>
                    </a:lnTo>
                    <a:lnTo>
                      <a:pt x="22" y="44"/>
                    </a:lnTo>
                    <a:lnTo>
                      <a:pt x="22" y="44"/>
                    </a:lnTo>
                    <a:lnTo>
                      <a:pt x="22" y="44"/>
                    </a:lnTo>
                    <a:lnTo>
                      <a:pt x="18" y="44"/>
                    </a:lnTo>
                    <a:lnTo>
                      <a:pt x="18" y="44"/>
                    </a:lnTo>
                    <a:lnTo>
                      <a:pt x="18" y="44"/>
                    </a:lnTo>
                    <a:lnTo>
                      <a:pt x="18" y="44"/>
                    </a:lnTo>
                    <a:lnTo>
                      <a:pt x="18" y="44"/>
                    </a:lnTo>
                    <a:lnTo>
                      <a:pt x="18" y="44"/>
                    </a:lnTo>
                    <a:lnTo>
                      <a:pt x="18" y="44"/>
                    </a:lnTo>
                    <a:lnTo>
                      <a:pt x="18"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2" name="Freeform 220">
                <a:extLst>
                  <a:ext uri="{FF2B5EF4-FFF2-40B4-BE49-F238E27FC236}">
                    <a16:creationId xmlns:a16="http://schemas.microsoft.com/office/drawing/2014/main" id="{EB60A464-257C-4097-A62F-FC9D088DEBDB}"/>
                  </a:ext>
                </a:extLst>
              </p:cNvPr>
              <p:cNvSpPr>
                <a:spLocks/>
              </p:cNvSpPr>
              <p:nvPr/>
            </p:nvSpPr>
            <p:spPr bwMode="auto">
              <a:xfrm>
                <a:off x="5504934" y="8541195"/>
                <a:ext cx="198654" cy="358972"/>
              </a:xfrm>
              <a:custGeom>
                <a:avLst/>
                <a:gdLst>
                  <a:gd name="T0" fmla="*/ 36 w 114"/>
                  <a:gd name="T1" fmla="*/ 146 h 206"/>
                  <a:gd name="T2" fmla="*/ 48 w 114"/>
                  <a:gd name="T3" fmla="*/ 134 h 206"/>
                  <a:gd name="T4" fmla="*/ 44 w 114"/>
                  <a:gd name="T5" fmla="*/ 130 h 206"/>
                  <a:gd name="T6" fmla="*/ 36 w 114"/>
                  <a:gd name="T7" fmla="*/ 120 h 206"/>
                  <a:gd name="T8" fmla="*/ 30 w 114"/>
                  <a:gd name="T9" fmla="*/ 108 h 206"/>
                  <a:gd name="T10" fmla="*/ 22 w 114"/>
                  <a:gd name="T11" fmla="*/ 94 h 206"/>
                  <a:gd name="T12" fmla="*/ 14 w 114"/>
                  <a:gd name="T13" fmla="*/ 82 h 206"/>
                  <a:gd name="T14" fmla="*/ 10 w 114"/>
                  <a:gd name="T15" fmla="*/ 76 h 206"/>
                  <a:gd name="T16" fmla="*/ 10 w 114"/>
                  <a:gd name="T17" fmla="*/ 64 h 206"/>
                  <a:gd name="T18" fmla="*/ 10 w 114"/>
                  <a:gd name="T19" fmla="*/ 68 h 206"/>
                  <a:gd name="T20" fmla="*/ 2 w 114"/>
                  <a:gd name="T21" fmla="*/ 52 h 206"/>
                  <a:gd name="T22" fmla="*/ 6 w 114"/>
                  <a:gd name="T23" fmla="*/ 46 h 206"/>
                  <a:gd name="T24" fmla="*/ 10 w 114"/>
                  <a:gd name="T25" fmla="*/ 30 h 206"/>
                  <a:gd name="T26" fmla="*/ 14 w 114"/>
                  <a:gd name="T27" fmla="*/ 26 h 206"/>
                  <a:gd name="T28" fmla="*/ 30 w 114"/>
                  <a:gd name="T29" fmla="*/ 24 h 206"/>
                  <a:gd name="T30" fmla="*/ 36 w 114"/>
                  <a:gd name="T31" fmla="*/ 16 h 206"/>
                  <a:gd name="T32" fmla="*/ 44 w 114"/>
                  <a:gd name="T33" fmla="*/ 12 h 206"/>
                  <a:gd name="T34" fmla="*/ 60 w 114"/>
                  <a:gd name="T35" fmla="*/ 4 h 206"/>
                  <a:gd name="T36" fmla="*/ 70 w 114"/>
                  <a:gd name="T37" fmla="*/ 4 h 206"/>
                  <a:gd name="T38" fmla="*/ 84 w 114"/>
                  <a:gd name="T39" fmla="*/ 4 h 206"/>
                  <a:gd name="T40" fmla="*/ 92 w 114"/>
                  <a:gd name="T41" fmla="*/ 16 h 206"/>
                  <a:gd name="T42" fmla="*/ 88 w 114"/>
                  <a:gd name="T43" fmla="*/ 34 h 206"/>
                  <a:gd name="T44" fmla="*/ 76 w 114"/>
                  <a:gd name="T45" fmla="*/ 34 h 206"/>
                  <a:gd name="T46" fmla="*/ 62 w 114"/>
                  <a:gd name="T47" fmla="*/ 38 h 206"/>
                  <a:gd name="T48" fmla="*/ 62 w 114"/>
                  <a:gd name="T49" fmla="*/ 50 h 206"/>
                  <a:gd name="T50" fmla="*/ 62 w 114"/>
                  <a:gd name="T51" fmla="*/ 52 h 206"/>
                  <a:gd name="T52" fmla="*/ 52 w 114"/>
                  <a:gd name="T53" fmla="*/ 56 h 206"/>
                  <a:gd name="T54" fmla="*/ 62 w 114"/>
                  <a:gd name="T55" fmla="*/ 68 h 206"/>
                  <a:gd name="T56" fmla="*/ 74 w 114"/>
                  <a:gd name="T57" fmla="*/ 82 h 206"/>
                  <a:gd name="T58" fmla="*/ 84 w 114"/>
                  <a:gd name="T59" fmla="*/ 86 h 206"/>
                  <a:gd name="T60" fmla="*/ 80 w 114"/>
                  <a:gd name="T61" fmla="*/ 100 h 206"/>
                  <a:gd name="T62" fmla="*/ 80 w 114"/>
                  <a:gd name="T63" fmla="*/ 112 h 206"/>
                  <a:gd name="T64" fmla="*/ 84 w 114"/>
                  <a:gd name="T65" fmla="*/ 112 h 206"/>
                  <a:gd name="T66" fmla="*/ 88 w 114"/>
                  <a:gd name="T67" fmla="*/ 100 h 206"/>
                  <a:gd name="T68" fmla="*/ 104 w 114"/>
                  <a:gd name="T69" fmla="*/ 104 h 206"/>
                  <a:gd name="T70" fmla="*/ 110 w 114"/>
                  <a:gd name="T71" fmla="*/ 116 h 206"/>
                  <a:gd name="T72" fmla="*/ 106 w 114"/>
                  <a:gd name="T73" fmla="*/ 126 h 206"/>
                  <a:gd name="T74" fmla="*/ 100 w 114"/>
                  <a:gd name="T75" fmla="*/ 122 h 206"/>
                  <a:gd name="T76" fmla="*/ 88 w 114"/>
                  <a:gd name="T77" fmla="*/ 122 h 206"/>
                  <a:gd name="T78" fmla="*/ 88 w 114"/>
                  <a:gd name="T79" fmla="*/ 126 h 206"/>
                  <a:gd name="T80" fmla="*/ 84 w 114"/>
                  <a:gd name="T81" fmla="*/ 142 h 206"/>
                  <a:gd name="T82" fmla="*/ 88 w 114"/>
                  <a:gd name="T83" fmla="*/ 142 h 206"/>
                  <a:gd name="T84" fmla="*/ 100 w 114"/>
                  <a:gd name="T85" fmla="*/ 146 h 206"/>
                  <a:gd name="T86" fmla="*/ 92 w 114"/>
                  <a:gd name="T87" fmla="*/ 150 h 206"/>
                  <a:gd name="T88" fmla="*/ 100 w 114"/>
                  <a:gd name="T89" fmla="*/ 156 h 206"/>
                  <a:gd name="T90" fmla="*/ 100 w 114"/>
                  <a:gd name="T91" fmla="*/ 172 h 206"/>
                  <a:gd name="T92" fmla="*/ 104 w 114"/>
                  <a:gd name="T93" fmla="*/ 190 h 206"/>
                  <a:gd name="T94" fmla="*/ 96 w 114"/>
                  <a:gd name="T95" fmla="*/ 202 h 206"/>
                  <a:gd name="T96" fmla="*/ 100 w 114"/>
                  <a:gd name="T97" fmla="*/ 198 h 206"/>
                  <a:gd name="T98" fmla="*/ 80 w 114"/>
                  <a:gd name="T99" fmla="*/ 202 h 206"/>
                  <a:gd name="T100" fmla="*/ 66 w 114"/>
                  <a:gd name="T101" fmla="*/ 202 h 206"/>
                  <a:gd name="T102" fmla="*/ 52 w 114"/>
                  <a:gd name="T103" fmla="*/ 190 h 206"/>
                  <a:gd name="T104" fmla="*/ 32 w 114"/>
                  <a:gd name="T105" fmla="*/ 186 h 206"/>
                  <a:gd name="T106" fmla="*/ 30 w 114"/>
                  <a:gd name="T107" fmla="*/ 164 h 206"/>
                  <a:gd name="T108" fmla="*/ 32 w 114"/>
                  <a:gd name="T109" fmla="*/ 16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06">
                    <a:moveTo>
                      <a:pt x="36" y="156"/>
                    </a:moveTo>
                    <a:lnTo>
                      <a:pt x="36" y="152"/>
                    </a:lnTo>
                    <a:lnTo>
                      <a:pt x="40" y="152"/>
                    </a:lnTo>
                    <a:lnTo>
                      <a:pt x="36" y="150"/>
                    </a:lnTo>
                    <a:lnTo>
                      <a:pt x="36" y="146"/>
                    </a:lnTo>
                    <a:lnTo>
                      <a:pt x="40" y="142"/>
                    </a:lnTo>
                    <a:lnTo>
                      <a:pt x="40" y="138"/>
                    </a:lnTo>
                    <a:lnTo>
                      <a:pt x="40" y="134"/>
                    </a:lnTo>
                    <a:lnTo>
                      <a:pt x="44" y="134"/>
                    </a:lnTo>
                    <a:lnTo>
                      <a:pt x="48" y="134"/>
                    </a:lnTo>
                    <a:lnTo>
                      <a:pt x="52" y="134"/>
                    </a:lnTo>
                    <a:lnTo>
                      <a:pt x="52" y="130"/>
                    </a:lnTo>
                    <a:lnTo>
                      <a:pt x="48" y="126"/>
                    </a:lnTo>
                    <a:lnTo>
                      <a:pt x="44" y="126"/>
                    </a:lnTo>
                    <a:lnTo>
                      <a:pt x="44" y="130"/>
                    </a:lnTo>
                    <a:lnTo>
                      <a:pt x="44" y="126"/>
                    </a:lnTo>
                    <a:lnTo>
                      <a:pt x="40" y="126"/>
                    </a:lnTo>
                    <a:lnTo>
                      <a:pt x="40" y="122"/>
                    </a:lnTo>
                    <a:lnTo>
                      <a:pt x="36" y="122"/>
                    </a:lnTo>
                    <a:lnTo>
                      <a:pt x="36" y="120"/>
                    </a:lnTo>
                    <a:lnTo>
                      <a:pt x="36" y="116"/>
                    </a:lnTo>
                    <a:lnTo>
                      <a:pt x="32" y="116"/>
                    </a:lnTo>
                    <a:lnTo>
                      <a:pt x="32" y="112"/>
                    </a:lnTo>
                    <a:lnTo>
                      <a:pt x="32" y="108"/>
                    </a:lnTo>
                    <a:lnTo>
                      <a:pt x="30" y="108"/>
                    </a:lnTo>
                    <a:lnTo>
                      <a:pt x="30" y="104"/>
                    </a:lnTo>
                    <a:lnTo>
                      <a:pt x="26" y="104"/>
                    </a:lnTo>
                    <a:lnTo>
                      <a:pt x="26" y="100"/>
                    </a:lnTo>
                    <a:lnTo>
                      <a:pt x="22" y="100"/>
                    </a:lnTo>
                    <a:lnTo>
                      <a:pt x="22" y="94"/>
                    </a:lnTo>
                    <a:lnTo>
                      <a:pt x="18" y="94"/>
                    </a:lnTo>
                    <a:lnTo>
                      <a:pt x="18" y="90"/>
                    </a:lnTo>
                    <a:lnTo>
                      <a:pt x="14" y="90"/>
                    </a:lnTo>
                    <a:lnTo>
                      <a:pt x="14" y="86"/>
                    </a:lnTo>
                    <a:lnTo>
                      <a:pt x="14" y="82"/>
                    </a:lnTo>
                    <a:lnTo>
                      <a:pt x="10" y="82"/>
                    </a:lnTo>
                    <a:lnTo>
                      <a:pt x="10" y="80"/>
                    </a:lnTo>
                    <a:lnTo>
                      <a:pt x="10" y="76"/>
                    </a:lnTo>
                    <a:lnTo>
                      <a:pt x="14" y="76"/>
                    </a:lnTo>
                    <a:lnTo>
                      <a:pt x="10" y="76"/>
                    </a:lnTo>
                    <a:lnTo>
                      <a:pt x="10" y="72"/>
                    </a:lnTo>
                    <a:lnTo>
                      <a:pt x="10" y="68"/>
                    </a:lnTo>
                    <a:lnTo>
                      <a:pt x="14" y="68"/>
                    </a:lnTo>
                    <a:lnTo>
                      <a:pt x="14" y="64"/>
                    </a:lnTo>
                    <a:lnTo>
                      <a:pt x="10" y="64"/>
                    </a:lnTo>
                    <a:lnTo>
                      <a:pt x="10" y="68"/>
                    </a:lnTo>
                    <a:lnTo>
                      <a:pt x="10" y="72"/>
                    </a:lnTo>
                    <a:lnTo>
                      <a:pt x="10" y="68"/>
                    </a:lnTo>
                    <a:lnTo>
                      <a:pt x="10" y="72"/>
                    </a:lnTo>
                    <a:lnTo>
                      <a:pt x="10" y="68"/>
                    </a:lnTo>
                    <a:lnTo>
                      <a:pt x="10" y="64"/>
                    </a:lnTo>
                    <a:lnTo>
                      <a:pt x="10" y="60"/>
                    </a:lnTo>
                    <a:lnTo>
                      <a:pt x="6" y="60"/>
                    </a:lnTo>
                    <a:lnTo>
                      <a:pt x="6" y="56"/>
                    </a:lnTo>
                    <a:lnTo>
                      <a:pt x="2" y="52"/>
                    </a:lnTo>
                    <a:lnTo>
                      <a:pt x="0" y="52"/>
                    </a:lnTo>
                    <a:lnTo>
                      <a:pt x="0" y="50"/>
                    </a:lnTo>
                    <a:lnTo>
                      <a:pt x="2" y="50"/>
                    </a:lnTo>
                    <a:lnTo>
                      <a:pt x="2" y="46"/>
                    </a:lnTo>
                    <a:lnTo>
                      <a:pt x="6" y="46"/>
                    </a:lnTo>
                    <a:lnTo>
                      <a:pt x="6" y="42"/>
                    </a:lnTo>
                    <a:lnTo>
                      <a:pt x="10" y="38"/>
                    </a:lnTo>
                    <a:lnTo>
                      <a:pt x="10" y="34"/>
                    </a:lnTo>
                    <a:lnTo>
                      <a:pt x="14" y="30"/>
                    </a:lnTo>
                    <a:lnTo>
                      <a:pt x="10" y="30"/>
                    </a:lnTo>
                    <a:lnTo>
                      <a:pt x="10" y="26"/>
                    </a:lnTo>
                    <a:lnTo>
                      <a:pt x="14" y="30"/>
                    </a:lnTo>
                    <a:lnTo>
                      <a:pt x="14" y="26"/>
                    </a:lnTo>
                    <a:lnTo>
                      <a:pt x="10" y="26"/>
                    </a:lnTo>
                    <a:lnTo>
                      <a:pt x="14" y="26"/>
                    </a:lnTo>
                    <a:lnTo>
                      <a:pt x="18" y="30"/>
                    </a:lnTo>
                    <a:lnTo>
                      <a:pt x="18" y="26"/>
                    </a:lnTo>
                    <a:lnTo>
                      <a:pt x="22" y="26"/>
                    </a:lnTo>
                    <a:lnTo>
                      <a:pt x="26" y="24"/>
                    </a:lnTo>
                    <a:lnTo>
                      <a:pt x="30" y="24"/>
                    </a:lnTo>
                    <a:lnTo>
                      <a:pt x="30" y="26"/>
                    </a:lnTo>
                    <a:lnTo>
                      <a:pt x="30" y="24"/>
                    </a:lnTo>
                    <a:lnTo>
                      <a:pt x="30" y="20"/>
                    </a:lnTo>
                    <a:lnTo>
                      <a:pt x="32" y="20"/>
                    </a:lnTo>
                    <a:lnTo>
                      <a:pt x="36" y="16"/>
                    </a:lnTo>
                    <a:lnTo>
                      <a:pt x="36" y="12"/>
                    </a:lnTo>
                    <a:lnTo>
                      <a:pt x="36" y="16"/>
                    </a:lnTo>
                    <a:lnTo>
                      <a:pt x="36" y="12"/>
                    </a:lnTo>
                    <a:lnTo>
                      <a:pt x="40" y="12"/>
                    </a:lnTo>
                    <a:lnTo>
                      <a:pt x="44" y="12"/>
                    </a:lnTo>
                    <a:lnTo>
                      <a:pt x="48" y="8"/>
                    </a:lnTo>
                    <a:lnTo>
                      <a:pt x="52" y="8"/>
                    </a:lnTo>
                    <a:lnTo>
                      <a:pt x="52" y="4"/>
                    </a:lnTo>
                    <a:lnTo>
                      <a:pt x="56" y="4"/>
                    </a:lnTo>
                    <a:lnTo>
                      <a:pt x="60" y="4"/>
                    </a:lnTo>
                    <a:lnTo>
                      <a:pt x="60" y="0"/>
                    </a:lnTo>
                    <a:lnTo>
                      <a:pt x="62" y="0"/>
                    </a:lnTo>
                    <a:lnTo>
                      <a:pt x="66" y="0"/>
                    </a:lnTo>
                    <a:lnTo>
                      <a:pt x="70" y="0"/>
                    </a:lnTo>
                    <a:lnTo>
                      <a:pt x="70" y="4"/>
                    </a:lnTo>
                    <a:lnTo>
                      <a:pt x="74" y="4"/>
                    </a:lnTo>
                    <a:lnTo>
                      <a:pt x="76" y="4"/>
                    </a:lnTo>
                    <a:lnTo>
                      <a:pt x="80" y="4"/>
                    </a:lnTo>
                    <a:lnTo>
                      <a:pt x="80" y="0"/>
                    </a:lnTo>
                    <a:lnTo>
                      <a:pt x="84" y="4"/>
                    </a:lnTo>
                    <a:lnTo>
                      <a:pt x="88" y="4"/>
                    </a:lnTo>
                    <a:lnTo>
                      <a:pt x="92" y="4"/>
                    </a:lnTo>
                    <a:lnTo>
                      <a:pt x="92" y="8"/>
                    </a:lnTo>
                    <a:lnTo>
                      <a:pt x="88" y="12"/>
                    </a:lnTo>
                    <a:lnTo>
                      <a:pt x="92" y="16"/>
                    </a:lnTo>
                    <a:lnTo>
                      <a:pt x="92" y="20"/>
                    </a:lnTo>
                    <a:lnTo>
                      <a:pt x="88" y="24"/>
                    </a:lnTo>
                    <a:lnTo>
                      <a:pt x="88" y="26"/>
                    </a:lnTo>
                    <a:lnTo>
                      <a:pt x="84" y="30"/>
                    </a:lnTo>
                    <a:lnTo>
                      <a:pt x="88" y="34"/>
                    </a:lnTo>
                    <a:lnTo>
                      <a:pt x="92" y="34"/>
                    </a:lnTo>
                    <a:lnTo>
                      <a:pt x="88" y="34"/>
                    </a:lnTo>
                    <a:lnTo>
                      <a:pt x="84" y="34"/>
                    </a:lnTo>
                    <a:lnTo>
                      <a:pt x="80" y="34"/>
                    </a:lnTo>
                    <a:lnTo>
                      <a:pt x="76" y="34"/>
                    </a:lnTo>
                    <a:lnTo>
                      <a:pt x="74" y="34"/>
                    </a:lnTo>
                    <a:lnTo>
                      <a:pt x="70" y="34"/>
                    </a:lnTo>
                    <a:lnTo>
                      <a:pt x="66" y="34"/>
                    </a:lnTo>
                    <a:lnTo>
                      <a:pt x="66" y="38"/>
                    </a:lnTo>
                    <a:lnTo>
                      <a:pt x="62" y="38"/>
                    </a:lnTo>
                    <a:lnTo>
                      <a:pt x="62" y="42"/>
                    </a:lnTo>
                    <a:lnTo>
                      <a:pt x="60" y="42"/>
                    </a:lnTo>
                    <a:lnTo>
                      <a:pt x="60" y="46"/>
                    </a:lnTo>
                    <a:lnTo>
                      <a:pt x="62" y="46"/>
                    </a:lnTo>
                    <a:lnTo>
                      <a:pt x="62" y="50"/>
                    </a:lnTo>
                    <a:lnTo>
                      <a:pt x="66" y="50"/>
                    </a:lnTo>
                    <a:lnTo>
                      <a:pt x="70" y="50"/>
                    </a:lnTo>
                    <a:lnTo>
                      <a:pt x="70" y="52"/>
                    </a:lnTo>
                    <a:lnTo>
                      <a:pt x="66" y="52"/>
                    </a:lnTo>
                    <a:lnTo>
                      <a:pt x="62" y="52"/>
                    </a:lnTo>
                    <a:lnTo>
                      <a:pt x="60" y="50"/>
                    </a:lnTo>
                    <a:lnTo>
                      <a:pt x="56" y="50"/>
                    </a:lnTo>
                    <a:lnTo>
                      <a:pt x="52" y="50"/>
                    </a:lnTo>
                    <a:lnTo>
                      <a:pt x="52" y="52"/>
                    </a:lnTo>
                    <a:lnTo>
                      <a:pt x="52" y="56"/>
                    </a:lnTo>
                    <a:lnTo>
                      <a:pt x="56" y="56"/>
                    </a:lnTo>
                    <a:lnTo>
                      <a:pt x="60" y="56"/>
                    </a:lnTo>
                    <a:lnTo>
                      <a:pt x="60" y="60"/>
                    </a:lnTo>
                    <a:lnTo>
                      <a:pt x="62" y="64"/>
                    </a:lnTo>
                    <a:lnTo>
                      <a:pt x="62" y="68"/>
                    </a:lnTo>
                    <a:lnTo>
                      <a:pt x="66" y="72"/>
                    </a:lnTo>
                    <a:lnTo>
                      <a:pt x="66" y="76"/>
                    </a:lnTo>
                    <a:lnTo>
                      <a:pt x="66" y="80"/>
                    </a:lnTo>
                    <a:lnTo>
                      <a:pt x="70" y="80"/>
                    </a:lnTo>
                    <a:lnTo>
                      <a:pt x="74" y="82"/>
                    </a:lnTo>
                    <a:lnTo>
                      <a:pt x="74" y="86"/>
                    </a:lnTo>
                    <a:lnTo>
                      <a:pt x="74" y="82"/>
                    </a:lnTo>
                    <a:lnTo>
                      <a:pt x="76" y="82"/>
                    </a:lnTo>
                    <a:lnTo>
                      <a:pt x="80" y="86"/>
                    </a:lnTo>
                    <a:lnTo>
                      <a:pt x="84" y="86"/>
                    </a:lnTo>
                    <a:lnTo>
                      <a:pt x="84" y="90"/>
                    </a:lnTo>
                    <a:lnTo>
                      <a:pt x="84" y="94"/>
                    </a:lnTo>
                    <a:lnTo>
                      <a:pt x="80" y="94"/>
                    </a:lnTo>
                    <a:lnTo>
                      <a:pt x="80" y="96"/>
                    </a:lnTo>
                    <a:lnTo>
                      <a:pt x="80" y="100"/>
                    </a:lnTo>
                    <a:lnTo>
                      <a:pt x="80" y="104"/>
                    </a:lnTo>
                    <a:lnTo>
                      <a:pt x="80" y="108"/>
                    </a:lnTo>
                    <a:lnTo>
                      <a:pt x="84" y="108"/>
                    </a:lnTo>
                    <a:lnTo>
                      <a:pt x="80" y="108"/>
                    </a:lnTo>
                    <a:lnTo>
                      <a:pt x="80" y="112"/>
                    </a:lnTo>
                    <a:lnTo>
                      <a:pt x="84" y="112"/>
                    </a:lnTo>
                    <a:lnTo>
                      <a:pt x="84" y="116"/>
                    </a:lnTo>
                    <a:lnTo>
                      <a:pt x="88" y="120"/>
                    </a:lnTo>
                    <a:lnTo>
                      <a:pt x="88" y="116"/>
                    </a:lnTo>
                    <a:lnTo>
                      <a:pt x="84" y="112"/>
                    </a:lnTo>
                    <a:lnTo>
                      <a:pt x="88" y="112"/>
                    </a:lnTo>
                    <a:lnTo>
                      <a:pt x="88" y="108"/>
                    </a:lnTo>
                    <a:lnTo>
                      <a:pt x="84" y="108"/>
                    </a:lnTo>
                    <a:lnTo>
                      <a:pt x="88" y="104"/>
                    </a:lnTo>
                    <a:lnTo>
                      <a:pt x="88" y="100"/>
                    </a:lnTo>
                    <a:lnTo>
                      <a:pt x="92" y="100"/>
                    </a:lnTo>
                    <a:lnTo>
                      <a:pt x="96" y="96"/>
                    </a:lnTo>
                    <a:lnTo>
                      <a:pt x="100" y="96"/>
                    </a:lnTo>
                    <a:lnTo>
                      <a:pt x="104" y="100"/>
                    </a:lnTo>
                    <a:lnTo>
                      <a:pt x="104" y="104"/>
                    </a:lnTo>
                    <a:lnTo>
                      <a:pt x="104" y="108"/>
                    </a:lnTo>
                    <a:lnTo>
                      <a:pt x="104" y="112"/>
                    </a:lnTo>
                    <a:lnTo>
                      <a:pt x="106" y="112"/>
                    </a:lnTo>
                    <a:lnTo>
                      <a:pt x="106" y="116"/>
                    </a:lnTo>
                    <a:lnTo>
                      <a:pt x="110" y="116"/>
                    </a:lnTo>
                    <a:lnTo>
                      <a:pt x="114" y="120"/>
                    </a:lnTo>
                    <a:lnTo>
                      <a:pt x="114" y="122"/>
                    </a:lnTo>
                    <a:lnTo>
                      <a:pt x="110" y="122"/>
                    </a:lnTo>
                    <a:lnTo>
                      <a:pt x="106" y="122"/>
                    </a:lnTo>
                    <a:lnTo>
                      <a:pt x="106" y="126"/>
                    </a:lnTo>
                    <a:lnTo>
                      <a:pt x="110" y="126"/>
                    </a:lnTo>
                    <a:lnTo>
                      <a:pt x="106" y="126"/>
                    </a:lnTo>
                    <a:lnTo>
                      <a:pt x="104" y="126"/>
                    </a:lnTo>
                    <a:lnTo>
                      <a:pt x="100" y="126"/>
                    </a:lnTo>
                    <a:lnTo>
                      <a:pt x="100" y="122"/>
                    </a:lnTo>
                    <a:lnTo>
                      <a:pt x="96" y="122"/>
                    </a:lnTo>
                    <a:lnTo>
                      <a:pt x="96" y="126"/>
                    </a:lnTo>
                    <a:lnTo>
                      <a:pt x="96" y="122"/>
                    </a:lnTo>
                    <a:lnTo>
                      <a:pt x="92" y="122"/>
                    </a:lnTo>
                    <a:lnTo>
                      <a:pt x="88" y="122"/>
                    </a:lnTo>
                    <a:lnTo>
                      <a:pt x="88" y="120"/>
                    </a:lnTo>
                    <a:lnTo>
                      <a:pt x="88" y="122"/>
                    </a:lnTo>
                    <a:lnTo>
                      <a:pt x="88" y="126"/>
                    </a:lnTo>
                    <a:lnTo>
                      <a:pt x="84" y="126"/>
                    </a:lnTo>
                    <a:lnTo>
                      <a:pt x="88" y="126"/>
                    </a:lnTo>
                    <a:lnTo>
                      <a:pt x="84" y="126"/>
                    </a:lnTo>
                    <a:lnTo>
                      <a:pt x="84" y="130"/>
                    </a:lnTo>
                    <a:lnTo>
                      <a:pt x="84" y="134"/>
                    </a:lnTo>
                    <a:lnTo>
                      <a:pt x="84" y="138"/>
                    </a:lnTo>
                    <a:lnTo>
                      <a:pt x="84" y="142"/>
                    </a:lnTo>
                    <a:lnTo>
                      <a:pt x="88" y="142"/>
                    </a:lnTo>
                    <a:lnTo>
                      <a:pt x="88" y="146"/>
                    </a:lnTo>
                    <a:lnTo>
                      <a:pt x="88" y="142"/>
                    </a:lnTo>
                    <a:lnTo>
                      <a:pt x="88" y="138"/>
                    </a:lnTo>
                    <a:lnTo>
                      <a:pt x="88" y="142"/>
                    </a:lnTo>
                    <a:lnTo>
                      <a:pt x="92" y="142"/>
                    </a:lnTo>
                    <a:lnTo>
                      <a:pt x="96" y="138"/>
                    </a:lnTo>
                    <a:lnTo>
                      <a:pt x="96" y="142"/>
                    </a:lnTo>
                    <a:lnTo>
                      <a:pt x="96" y="146"/>
                    </a:lnTo>
                    <a:lnTo>
                      <a:pt x="100" y="146"/>
                    </a:lnTo>
                    <a:lnTo>
                      <a:pt x="100" y="150"/>
                    </a:lnTo>
                    <a:lnTo>
                      <a:pt x="96" y="150"/>
                    </a:lnTo>
                    <a:lnTo>
                      <a:pt x="92" y="150"/>
                    </a:lnTo>
                    <a:lnTo>
                      <a:pt x="92" y="146"/>
                    </a:lnTo>
                    <a:lnTo>
                      <a:pt x="92" y="150"/>
                    </a:lnTo>
                    <a:lnTo>
                      <a:pt x="92" y="152"/>
                    </a:lnTo>
                    <a:lnTo>
                      <a:pt x="92" y="156"/>
                    </a:lnTo>
                    <a:lnTo>
                      <a:pt x="92" y="152"/>
                    </a:lnTo>
                    <a:lnTo>
                      <a:pt x="96" y="152"/>
                    </a:lnTo>
                    <a:lnTo>
                      <a:pt x="100" y="156"/>
                    </a:lnTo>
                    <a:lnTo>
                      <a:pt x="104" y="160"/>
                    </a:lnTo>
                    <a:lnTo>
                      <a:pt x="104" y="164"/>
                    </a:lnTo>
                    <a:lnTo>
                      <a:pt x="100" y="164"/>
                    </a:lnTo>
                    <a:lnTo>
                      <a:pt x="100" y="168"/>
                    </a:lnTo>
                    <a:lnTo>
                      <a:pt x="100" y="172"/>
                    </a:lnTo>
                    <a:lnTo>
                      <a:pt x="100" y="176"/>
                    </a:lnTo>
                    <a:lnTo>
                      <a:pt x="100" y="178"/>
                    </a:lnTo>
                    <a:lnTo>
                      <a:pt x="100" y="182"/>
                    </a:lnTo>
                    <a:lnTo>
                      <a:pt x="100" y="186"/>
                    </a:lnTo>
                    <a:lnTo>
                      <a:pt x="104" y="190"/>
                    </a:lnTo>
                    <a:lnTo>
                      <a:pt x="104" y="194"/>
                    </a:lnTo>
                    <a:lnTo>
                      <a:pt x="104" y="198"/>
                    </a:lnTo>
                    <a:lnTo>
                      <a:pt x="104" y="202"/>
                    </a:lnTo>
                    <a:lnTo>
                      <a:pt x="100" y="202"/>
                    </a:lnTo>
                    <a:lnTo>
                      <a:pt x="96" y="202"/>
                    </a:lnTo>
                    <a:lnTo>
                      <a:pt x="100" y="198"/>
                    </a:lnTo>
                    <a:lnTo>
                      <a:pt x="100" y="202"/>
                    </a:lnTo>
                    <a:lnTo>
                      <a:pt x="100" y="198"/>
                    </a:lnTo>
                    <a:lnTo>
                      <a:pt x="104" y="198"/>
                    </a:lnTo>
                    <a:lnTo>
                      <a:pt x="100" y="198"/>
                    </a:lnTo>
                    <a:lnTo>
                      <a:pt x="96" y="198"/>
                    </a:lnTo>
                    <a:lnTo>
                      <a:pt x="92" y="202"/>
                    </a:lnTo>
                    <a:lnTo>
                      <a:pt x="88" y="202"/>
                    </a:lnTo>
                    <a:lnTo>
                      <a:pt x="84" y="202"/>
                    </a:lnTo>
                    <a:lnTo>
                      <a:pt x="80" y="202"/>
                    </a:lnTo>
                    <a:lnTo>
                      <a:pt x="76" y="206"/>
                    </a:lnTo>
                    <a:lnTo>
                      <a:pt x="74" y="206"/>
                    </a:lnTo>
                    <a:lnTo>
                      <a:pt x="70" y="206"/>
                    </a:lnTo>
                    <a:lnTo>
                      <a:pt x="66" y="206"/>
                    </a:lnTo>
                    <a:lnTo>
                      <a:pt x="66" y="202"/>
                    </a:lnTo>
                    <a:lnTo>
                      <a:pt x="62" y="202"/>
                    </a:lnTo>
                    <a:lnTo>
                      <a:pt x="60" y="202"/>
                    </a:lnTo>
                    <a:lnTo>
                      <a:pt x="56" y="198"/>
                    </a:lnTo>
                    <a:lnTo>
                      <a:pt x="52" y="194"/>
                    </a:lnTo>
                    <a:lnTo>
                      <a:pt x="52" y="190"/>
                    </a:lnTo>
                    <a:lnTo>
                      <a:pt x="48" y="190"/>
                    </a:lnTo>
                    <a:lnTo>
                      <a:pt x="44" y="190"/>
                    </a:lnTo>
                    <a:lnTo>
                      <a:pt x="40" y="186"/>
                    </a:lnTo>
                    <a:lnTo>
                      <a:pt x="36" y="186"/>
                    </a:lnTo>
                    <a:lnTo>
                      <a:pt x="32" y="186"/>
                    </a:lnTo>
                    <a:lnTo>
                      <a:pt x="32" y="182"/>
                    </a:lnTo>
                    <a:lnTo>
                      <a:pt x="32" y="178"/>
                    </a:lnTo>
                    <a:lnTo>
                      <a:pt x="30" y="172"/>
                    </a:lnTo>
                    <a:lnTo>
                      <a:pt x="30" y="168"/>
                    </a:lnTo>
                    <a:lnTo>
                      <a:pt x="30" y="164"/>
                    </a:lnTo>
                    <a:lnTo>
                      <a:pt x="32" y="160"/>
                    </a:lnTo>
                    <a:lnTo>
                      <a:pt x="32" y="156"/>
                    </a:lnTo>
                    <a:lnTo>
                      <a:pt x="36" y="156"/>
                    </a:lnTo>
                    <a:lnTo>
                      <a:pt x="32" y="156"/>
                    </a:lnTo>
                    <a:lnTo>
                      <a:pt x="32" y="160"/>
                    </a:lnTo>
                    <a:lnTo>
                      <a:pt x="36" y="160"/>
                    </a:lnTo>
                    <a:lnTo>
                      <a:pt x="36" y="156"/>
                    </a:lnTo>
                    <a:lnTo>
                      <a:pt x="36" y="156"/>
                    </a:lnTo>
                    <a:lnTo>
                      <a:pt x="36" y="1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3" name="Freeform 221">
                <a:extLst>
                  <a:ext uri="{FF2B5EF4-FFF2-40B4-BE49-F238E27FC236}">
                    <a16:creationId xmlns:a16="http://schemas.microsoft.com/office/drawing/2014/main" id="{E68DE5D5-3F5B-46B6-8AEB-0E9F24A2263B}"/>
                  </a:ext>
                </a:extLst>
              </p:cNvPr>
              <p:cNvSpPr>
                <a:spLocks/>
              </p:cNvSpPr>
              <p:nvPr/>
            </p:nvSpPr>
            <p:spPr bwMode="auto">
              <a:xfrm>
                <a:off x="5790717" y="8548165"/>
                <a:ext cx="90614" cy="125466"/>
              </a:xfrm>
              <a:custGeom>
                <a:avLst/>
                <a:gdLst>
                  <a:gd name="T0" fmla="*/ 40 w 52"/>
                  <a:gd name="T1" fmla="*/ 20 h 72"/>
                  <a:gd name="T2" fmla="*/ 36 w 52"/>
                  <a:gd name="T3" fmla="*/ 22 h 72"/>
                  <a:gd name="T4" fmla="*/ 40 w 52"/>
                  <a:gd name="T5" fmla="*/ 26 h 72"/>
                  <a:gd name="T6" fmla="*/ 44 w 52"/>
                  <a:gd name="T7" fmla="*/ 22 h 72"/>
                  <a:gd name="T8" fmla="*/ 40 w 52"/>
                  <a:gd name="T9" fmla="*/ 26 h 72"/>
                  <a:gd name="T10" fmla="*/ 44 w 52"/>
                  <a:gd name="T11" fmla="*/ 34 h 72"/>
                  <a:gd name="T12" fmla="*/ 52 w 52"/>
                  <a:gd name="T13" fmla="*/ 34 h 72"/>
                  <a:gd name="T14" fmla="*/ 48 w 52"/>
                  <a:gd name="T15" fmla="*/ 38 h 72"/>
                  <a:gd name="T16" fmla="*/ 48 w 52"/>
                  <a:gd name="T17" fmla="*/ 42 h 72"/>
                  <a:gd name="T18" fmla="*/ 44 w 52"/>
                  <a:gd name="T19" fmla="*/ 46 h 72"/>
                  <a:gd name="T20" fmla="*/ 40 w 52"/>
                  <a:gd name="T21" fmla="*/ 50 h 72"/>
                  <a:gd name="T22" fmla="*/ 40 w 52"/>
                  <a:gd name="T23" fmla="*/ 50 h 72"/>
                  <a:gd name="T24" fmla="*/ 40 w 52"/>
                  <a:gd name="T25" fmla="*/ 56 h 72"/>
                  <a:gd name="T26" fmla="*/ 36 w 52"/>
                  <a:gd name="T27" fmla="*/ 52 h 72"/>
                  <a:gd name="T28" fmla="*/ 32 w 52"/>
                  <a:gd name="T29" fmla="*/ 56 h 72"/>
                  <a:gd name="T30" fmla="*/ 36 w 52"/>
                  <a:gd name="T31" fmla="*/ 60 h 72"/>
                  <a:gd name="T32" fmla="*/ 40 w 52"/>
                  <a:gd name="T33" fmla="*/ 64 h 72"/>
                  <a:gd name="T34" fmla="*/ 32 w 52"/>
                  <a:gd name="T35" fmla="*/ 68 h 72"/>
                  <a:gd name="T36" fmla="*/ 28 w 52"/>
                  <a:gd name="T37" fmla="*/ 64 h 72"/>
                  <a:gd name="T38" fmla="*/ 26 w 52"/>
                  <a:gd name="T39" fmla="*/ 68 h 72"/>
                  <a:gd name="T40" fmla="*/ 22 w 52"/>
                  <a:gd name="T41" fmla="*/ 72 h 72"/>
                  <a:gd name="T42" fmla="*/ 18 w 52"/>
                  <a:gd name="T43" fmla="*/ 68 h 72"/>
                  <a:gd name="T44" fmla="*/ 18 w 52"/>
                  <a:gd name="T45" fmla="*/ 64 h 72"/>
                  <a:gd name="T46" fmla="*/ 14 w 52"/>
                  <a:gd name="T47" fmla="*/ 60 h 72"/>
                  <a:gd name="T48" fmla="*/ 10 w 52"/>
                  <a:gd name="T49" fmla="*/ 64 h 72"/>
                  <a:gd name="T50" fmla="*/ 6 w 52"/>
                  <a:gd name="T51" fmla="*/ 60 h 72"/>
                  <a:gd name="T52" fmla="*/ 6 w 52"/>
                  <a:gd name="T53" fmla="*/ 60 h 72"/>
                  <a:gd name="T54" fmla="*/ 10 w 52"/>
                  <a:gd name="T55" fmla="*/ 64 h 72"/>
                  <a:gd name="T56" fmla="*/ 4 w 52"/>
                  <a:gd name="T57" fmla="*/ 64 h 72"/>
                  <a:gd name="T58" fmla="*/ 0 w 52"/>
                  <a:gd name="T59" fmla="*/ 60 h 72"/>
                  <a:gd name="T60" fmla="*/ 0 w 52"/>
                  <a:gd name="T61" fmla="*/ 52 h 72"/>
                  <a:gd name="T62" fmla="*/ 0 w 52"/>
                  <a:gd name="T63" fmla="*/ 46 h 72"/>
                  <a:gd name="T64" fmla="*/ 0 w 52"/>
                  <a:gd name="T65" fmla="*/ 38 h 72"/>
                  <a:gd name="T66" fmla="*/ 4 w 52"/>
                  <a:gd name="T67" fmla="*/ 30 h 72"/>
                  <a:gd name="T68" fmla="*/ 4 w 52"/>
                  <a:gd name="T69" fmla="*/ 22 h 72"/>
                  <a:gd name="T70" fmla="*/ 6 w 52"/>
                  <a:gd name="T71" fmla="*/ 20 h 72"/>
                  <a:gd name="T72" fmla="*/ 14 w 52"/>
                  <a:gd name="T73" fmla="*/ 20 h 72"/>
                  <a:gd name="T74" fmla="*/ 14 w 52"/>
                  <a:gd name="T75" fmla="*/ 20 h 72"/>
                  <a:gd name="T76" fmla="*/ 14 w 52"/>
                  <a:gd name="T77" fmla="*/ 20 h 72"/>
                  <a:gd name="T78" fmla="*/ 18 w 52"/>
                  <a:gd name="T79" fmla="*/ 22 h 72"/>
                  <a:gd name="T80" fmla="*/ 18 w 52"/>
                  <a:gd name="T81" fmla="*/ 16 h 72"/>
                  <a:gd name="T82" fmla="*/ 22 w 52"/>
                  <a:gd name="T83" fmla="*/ 12 h 72"/>
                  <a:gd name="T84" fmla="*/ 26 w 52"/>
                  <a:gd name="T85" fmla="*/ 16 h 72"/>
                  <a:gd name="T86" fmla="*/ 22 w 52"/>
                  <a:gd name="T87" fmla="*/ 12 h 72"/>
                  <a:gd name="T88" fmla="*/ 22 w 52"/>
                  <a:gd name="T89" fmla="*/ 4 h 72"/>
                  <a:gd name="T90" fmla="*/ 28 w 52"/>
                  <a:gd name="T91" fmla="*/ 4 h 72"/>
                  <a:gd name="T92" fmla="*/ 32 w 52"/>
                  <a:gd name="T93" fmla="*/ 4 h 72"/>
                  <a:gd name="T94" fmla="*/ 32 w 52"/>
                  <a:gd name="T95" fmla="*/ 0 h 72"/>
                  <a:gd name="T96" fmla="*/ 36 w 52"/>
                  <a:gd name="T97" fmla="*/ 4 h 72"/>
                  <a:gd name="T98" fmla="*/ 40 w 52"/>
                  <a:gd name="T99" fmla="*/ 8 h 72"/>
                  <a:gd name="T100" fmla="*/ 44 w 52"/>
                  <a:gd name="T101" fmla="*/ 4 h 72"/>
                  <a:gd name="T102" fmla="*/ 48 w 52"/>
                  <a:gd name="T103" fmla="*/ 0 h 72"/>
                  <a:gd name="T104" fmla="*/ 48 w 52"/>
                  <a:gd name="T105" fmla="*/ 8 h 72"/>
                  <a:gd name="T106" fmla="*/ 40 w 52"/>
                  <a:gd name="T107" fmla="*/ 12 h 72"/>
                  <a:gd name="T108" fmla="*/ 36 w 52"/>
                  <a:gd name="T109" fmla="*/ 16 h 72"/>
                  <a:gd name="T110" fmla="*/ 36 w 52"/>
                  <a:gd name="T11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2">
                    <a:moveTo>
                      <a:pt x="36" y="16"/>
                    </a:moveTo>
                    <a:lnTo>
                      <a:pt x="40" y="20"/>
                    </a:lnTo>
                    <a:lnTo>
                      <a:pt x="40" y="22"/>
                    </a:lnTo>
                    <a:lnTo>
                      <a:pt x="36" y="22"/>
                    </a:lnTo>
                    <a:lnTo>
                      <a:pt x="36" y="26"/>
                    </a:lnTo>
                    <a:lnTo>
                      <a:pt x="40" y="26"/>
                    </a:lnTo>
                    <a:lnTo>
                      <a:pt x="40" y="22"/>
                    </a:lnTo>
                    <a:lnTo>
                      <a:pt x="44" y="22"/>
                    </a:lnTo>
                    <a:lnTo>
                      <a:pt x="44" y="26"/>
                    </a:lnTo>
                    <a:lnTo>
                      <a:pt x="40" y="26"/>
                    </a:lnTo>
                    <a:lnTo>
                      <a:pt x="44" y="30"/>
                    </a:lnTo>
                    <a:lnTo>
                      <a:pt x="44" y="34"/>
                    </a:lnTo>
                    <a:lnTo>
                      <a:pt x="48" y="34"/>
                    </a:lnTo>
                    <a:lnTo>
                      <a:pt x="52" y="34"/>
                    </a:lnTo>
                    <a:lnTo>
                      <a:pt x="48" y="34"/>
                    </a:lnTo>
                    <a:lnTo>
                      <a:pt x="48" y="38"/>
                    </a:lnTo>
                    <a:lnTo>
                      <a:pt x="52" y="38"/>
                    </a:lnTo>
                    <a:lnTo>
                      <a:pt x="48" y="42"/>
                    </a:lnTo>
                    <a:lnTo>
                      <a:pt x="44" y="42"/>
                    </a:lnTo>
                    <a:lnTo>
                      <a:pt x="44" y="46"/>
                    </a:lnTo>
                    <a:lnTo>
                      <a:pt x="40" y="46"/>
                    </a:lnTo>
                    <a:lnTo>
                      <a:pt x="40" y="50"/>
                    </a:lnTo>
                    <a:lnTo>
                      <a:pt x="40" y="52"/>
                    </a:lnTo>
                    <a:lnTo>
                      <a:pt x="40" y="50"/>
                    </a:lnTo>
                    <a:lnTo>
                      <a:pt x="40" y="52"/>
                    </a:lnTo>
                    <a:lnTo>
                      <a:pt x="40" y="56"/>
                    </a:lnTo>
                    <a:lnTo>
                      <a:pt x="40" y="52"/>
                    </a:lnTo>
                    <a:lnTo>
                      <a:pt x="36" y="52"/>
                    </a:lnTo>
                    <a:lnTo>
                      <a:pt x="36" y="56"/>
                    </a:lnTo>
                    <a:lnTo>
                      <a:pt x="32" y="56"/>
                    </a:lnTo>
                    <a:lnTo>
                      <a:pt x="32" y="60"/>
                    </a:lnTo>
                    <a:lnTo>
                      <a:pt x="36" y="60"/>
                    </a:lnTo>
                    <a:lnTo>
                      <a:pt x="40" y="60"/>
                    </a:lnTo>
                    <a:lnTo>
                      <a:pt x="40" y="64"/>
                    </a:lnTo>
                    <a:lnTo>
                      <a:pt x="36" y="64"/>
                    </a:lnTo>
                    <a:lnTo>
                      <a:pt x="32" y="68"/>
                    </a:lnTo>
                    <a:lnTo>
                      <a:pt x="32" y="64"/>
                    </a:lnTo>
                    <a:lnTo>
                      <a:pt x="28" y="64"/>
                    </a:lnTo>
                    <a:lnTo>
                      <a:pt x="28" y="68"/>
                    </a:lnTo>
                    <a:lnTo>
                      <a:pt x="26" y="68"/>
                    </a:lnTo>
                    <a:lnTo>
                      <a:pt x="22" y="68"/>
                    </a:lnTo>
                    <a:lnTo>
                      <a:pt x="22" y="72"/>
                    </a:lnTo>
                    <a:lnTo>
                      <a:pt x="22" y="68"/>
                    </a:lnTo>
                    <a:lnTo>
                      <a:pt x="18" y="68"/>
                    </a:lnTo>
                    <a:lnTo>
                      <a:pt x="22" y="64"/>
                    </a:lnTo>
                    <a:lnTo>
                      <a:pt x="18" y="64"/>
                    </a:lnTo>
                    <a:lnTo>
                      <a:pt x="14" y="64"/>
                    </a:lnTo>
                    <a:lnTo>
                      <a:pt x="14" y="60"/>
                    </a:lnTo>
                    <a:lnTo>
                      <a:pt x="14" y="64"/>
                    </a:lnTo>
                    <a:lnTo>
                      <a:pt x="10" y="64"/>
                    </a:lnTo>
                    <a:lnTo>
                      <a:pt x="10" y="60"/>
                    </a:lnTo>
                    <a:lnTo>
                      <a:pt x="6" y="60"/>
                    </a:lnTo>
                    <a:lnTo>
                      <a:pt x="10" y="60"/>
                    </a:lnTo>
                    <a:lnTo>
                      <a:pt x="6" y="60"/>
                    </a:lnTo>
                    <a:lnTo>
                      <a:pt x="10" y="60"/>
                    </a:lnTo>
                    <a:lnTo>
                      <a:pt x="10" y="64"/>
                    </a:lnTo>
                    <a:lnTo>
                      <a:pt x="6" y="64"/>
                    </a:lnTo>
                    <a:lnTo>
                      <a:pt x="4" y="64"/>
                    </a:lnTo>
                    <a:lnTo>
                      <a:pt x="0" y="64"/>
                    </a:lnTo>
                    <a:lnTo>
                      <a:pt x="0" y="60"/>
                    </a:lnTo>
                    <a:lnTo>
                      <a:pt x="4" y="56"/>
                    </a:lnTo>
                    <a:lnTo>
                      <a:pt x="0" y="52"/>
                    </a:lnTo>
                    <a:lnTo>
                      <a:pt x="0" y="50"/>
                    </a:lnTo>
                    <a:lnTo>
                      <a:pt x="0" y="46"/>
                    </a:lnTo>
                    <a:lnTo>
                      <a:pt x="0" y="42"/>
                    </a:lnTo>
                    <a:lnTo>
                      <a:pt x="0" y="38"/>
                    </a:lnTo>
                    <a:lnTo>
                      <a:pt x="0" y="34"/>
                    </a:lnTo>
                    <a:lnTo>
                      <a:pt x="4" y="30"/>
                    </a:lnTo>
                    <a:lnTo>
                      <a:pt x="4" y="26"/>
                    </a:lnTo>
                    <a:lnTo>
                      <a:pt x="4" y="22"/>
                    </a:lnTo>
                    <a:lnTo>
                      <a:pt x="6" y="22"/>
                    </a:lnTo>
                    <a:lnTo>
                      <a:pt x="6" y="20"/>
                    </a:lnTo>
                    <a:lnTo>
                      <a:pt x="10" y="20"/>
                    </a:lnTo>
                    <a:lnTo>
                      <a:pt x="14" y="20"/>
                    </a:lnTo>
                    <a:lnTo>
                      <a:pt x="14" y="16"/>
                    </a:lnTo>
                    <a:lnTo>
                      <a:pt x="14" y="20"/>
                    </a:lnTo>
                    <a:lnTo>
                      <a:pt x="18" y="20"/>
                    </a:lnTo>
                    <a:lnTo>
                      <a:pt x="14" y="20"/>
                    </a:lnTo>
                    <a:lnTo>
                      <a:pt x="14" y="22"/>
                    </a:lnTo>
                    <a:lnTo>
                      <a:pt x="18" y="22"/>
                    </a:lnTo>
                    <a:lnTo>
                      <a:pt x="18" y="20"/>
                    </a:lnTo>
                    <a:lnTo>
                      <a:pt x="18" y="16"/>
                    </a:lnTo>
                    <a:lnTo>
                      <a:pt x="18" y="12"/>
                    </a:lnTo>
                    <a:lnTo>
                      <a:pt x="22" y="12"/>
                    </a:lnTo>
                    <a:lnTo>
                      <a:pt x="22" y="16"/>
                    </a:lnTo>
                    <a:lnTo>
                      <a:pt x="26" y="16"/>
                    </a:lnTo>
                    <a:lnTo>
                      <a:pt x="26" y="12"/>
                    </a:lnTo>
                    <a:lnTo>
                      <a:pt x="22" y="12"/>
                    </a:lnTo>
                    <a:lnTo>
                      <a:pt x="22" y="8"/>
                    </a:lnTo>
                    <a:lnTo>
                      <a:pt x="22" y="4"/>
                    </a:lnTo>
                    <a:lnTo>
                      <a:pt x="26" y="4"/>
                    </a:lnTo>
                    <a:lnTo>
                      <a:pt x="28" y="4"/>
                    </a:lnTo>
                    <a:lnTo>
                      <a:pt x="32" y="8"/>
                    </a:lnTo>
                    <a:lnTo>
                      <a:pt x="32" y="4"/>
                    </a:lnTo>
                    <a:lnTo>
                      <a:pt x="28" y="4"/>
                    </a:lnTo>
                    <a:lnTo>
                      <a:pt x="32" y="0"/>
                    </a:lnTo>
                    <a:lnTo>
                      <a:pt x="36" y="0"/>
                    </a:lnTo>
                    <a:lnTo>
                      <a:pt x="36" y="4"/>
                    </a:lnTo>
                    <a:lnTo>
                      <a:pt x="36" y="8"/>
                    </a:lnTo>
                    <a:lnTo>
                      <a:pt x="40" y="8"/>
                    </a:lnTo>
                    <a:lnTo>
                      <a:pt x="40" y="4"/>
                    </a:lnTo>
                    <a:lnTo>
                      <a:pt x="44" y="4"/>
                    </a:lnTo>
                    <a:lnTo>
                      <a:pt x="44" y="0"/>
                    </a:lnTo>
                    <a:lnTo>
                      <a:pt x="48" y="0"/>
                    </a:lnTo>
                    <a:lnTo>
                      <a:pt x="48" y="4"/>
                    </a:lnTo>
                    <a:lnTo>
                      <a:pt x="48" y="8"/>
                    </a:lnTo>
                    <a:lnTo>
                      <a:pt x="44" y="12"/>
                    </a:lnTo>
                    <a:lnTo>
                      <a:pt x="40" y="12"/>
                    </a:lnTo>
                    <a:lnTo>
                      <a:pt x="40" y="16"/>
                    </a:lnTo>
                    <a:lnTo>
                      <a:pt x="36" y="16"/>
                    </a:lnTo>
                    <a:lnTo>
                      <a:pt x="36" y="16"/>
                    </a:lnTo>
                    <a:lnTo>
                      <a:pt x="36"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4" name="Freeform 222">
                <a:extLst>
                  <a:ext uri="{FF2B5EF4-FFF2-40B4-BE49-F238E27FC236}">
                    <a16:creationId xmlns:a16="http://schemas.microsoft.com/office/drawing/2014/main" id="{FE3E3258-7315-4347-8DC9-C5607D31C1D1}"/>
                  </a:ext>
                </a:extLst>
              </p:cNvPr>
              <p:cNvSpPr>
                <a:spLocks noEditPoints="1"/>
              </p:cNvSpPr>
              <p:nvPr/>
            </p:nvSpPr>
            <p:spPr bwMode="auto">
              <a:xfrm>
                <a:off x="2082500" y="8471492"/>
                <a:ext cx="195169" cy="90614"/>
              </a:xfrm>
              <a:custGeom>
                <a:avLst/>
                <a:gdLst>
                  <a:gd name="T0" fmla="*/ 100 w 112"/>
                  <a:gd name="T1" fmla="*/ 52 h 52"/>
                  <a:gd name="T2" fmla="*/ 96 w 112"/>
                  <a:gd name="T3" fmla="*/ 48 h 52"/>
                  <a:gd name="T4" fmla="*/ 86 w 112"/>
                  <a:gd name="T5" fmla="*/ 48 h 52"/>
                  <a:gd name="T6" fmla="*/ 74 w 112"/>
                  <a:gd name="T7" fmla="*/ 52 h 52"/>
                  <a:gd name="T8" fmla="*/ 66 w 112"/>
                  <a:gd name="T9" fmla="*/ 48 h 52"/>
                  <a:gd name="T10" fmla="*/ 58 w 112"/>
                  <a:gd name="T11" fmla="*/ 44 h 52"/>
                  <a:gd name="T12" fmla="*/ 56 w 112"/>
                  <a:gd name="T13" fmla="*/ 40 h 52"/>
                  <a:gd name="T14" fmla="*/ 52 w 112"/>
                  <a:gd name="T15" fmla="*/ 48 h 52"/>
                  <a:gd name="T16" fmla="*/ 52 w 112"/>
                  <a:gd name="T17" fmla="*/ 38 h 52"/>
                  <a:gd name="T18" fmla="*/ 44 w 112"/>
                  <a:gd name="T19" fmla="*/ 40 h 52"/>
                  <a:gd name="T20" fmla="*/ 34 w 112"/>
                  <a:gd name="T21" fmla="*/ 44 h 52"/>
                  <a:gd name="T22" fmla="*/ 26 w 112"/>
                  <a:gd name="T23" fmla="*/ 52 h 52"/>
                  <a:gd name="T24" fmla="*/ 18 w 112"/>
                  <a:gd name="T25" fmla="*/ 44 h 52"/>
                  <a:gd name="T26" fmla="*/ 18 w 112"/>
                  <a:gd name="T27" fmla="*/ 40 h 52"/>
                  <a:gd name="T28" fmla="*/ 12 w 112"/>
                  <a:gd name="T29" fmla="*/ 44 h 52"/>
                  <a:gd name="T30" fmla="*/ 4 w 112"/>
                  <a:gd name="T31" fmla="*/ 48 h 52"/>
                  <a:gd name="T32" fmla="*/ 4 w 112"/>
                  <a:gd name="T33" fmla="*/ 44 h 52"/>
                  <a:gd name="T34" fmla="*/ 12 w 112"/>
                  <a:gd name="T35" fmla="*/ 38 h 52"/>
                  <a:gd name="T36" fmla="*/ 18 w 112"/>
                  <a:gd name="T37" fmla="*/ 30 h 52"/>
                  <a:gd name="T38" fmla="*/ 30 w 112"/>
                  <a:gd name="T39" fmla="*/ 26 h 52"/>
                  <a:gd name="T40" fmla="*/ 42 w 112"/>
                  <a:gd name="T41" fmla="*/ 18 h 52"/>
                  <a:gd name="T42" fmla="*/ 44 w 112"/>
                  <a:gd name="T43" fmla="*/ 10 h 52"/>
                  <a:gd name="T44" fmla="*/ 44 w 112"/>
                  <a:gd name="T45" fmla="*/ 14 h 52"/>
                  <a:gd name="T46" fmla="*/ 52 w 112"/>
                  <a:gd name="T47" fmla="*/ 10 h 52"/>
                  <a:gd name="T48" fmla="*/ 56 w 112"/>
                  <a:gd name="T49" fmla="*/ 4 h 52"/>
                  <a:gd name="T50" fmla="*/ 52 w 112"/>
                  <a:gd name="T51" fmla="*/ 10 h 52"/>
                  <a:gd name="T52" fmla="*/ 56 w 112"/>
                  <a:gd name="T53" fmla="*/ 6 h 52"/>
                  <a:gd name="T54" fmla="*/ 56 w 112"/>
                  <a:gd name="T55" fmla="*/ 4 h 52"/>
                  <a:gd name="T56" fmla="*/ 58 w 112"/>
                  <a:gd name="T57" fmla="*/ 4 h 52"/>
                  <a:gd name="T58" fmla="*/ 70 w 112"/>
                  <a:gd name="T59" fmla="*/ 6 h 52"/>
                  <a:gd name="T60" fmla="*/ 78 w 112"/>
                  <a:gd name="T61" fmla="*/ 6 h 52"/>
                  <a:gd name="T62" fmla="*/ 86 w 112"/>
                  <a:gd name="T63" fmla="*/ 10 h 52"/>
                  <a:gd name="T64" fmla="*/ 88 w 112"/>
                  <a:gd name="T65" fmla="*/ 18 h 52"/>
                  <a:gd name="T66" fmla="*/ 96 w 112"/>
                  <a:gd name="T67" fmla="*/ 22 h 52"/>
                  <a:gd name="T68" fmla="*/ 104 w 112"/>
                  <a:gd name="T69" fmla="*/ 26 h 52"/>
                  <a:gd name="T70" fmla="*/ 104 w 112"/>
                  <a:gd name="T71" fmla="*/ 34 h 52"/>
                  <a:gd name="T72" fmla="*/ 104 w 112"/>
                  <a:gd name="T73" fmla="*/ 38 h 52"/>
                  <a:gd name="T74" fmla="*/ 112 w 112"/>
                  <a:gd name="T75" fmla="*/ 44 h 52"/>
                  <a:gd name="T76" fmla="*/ 112 w 112"/>
                  <a:gd name="T77" fmla="*/ 48 h 52"/>
                  <a:gd name="T78" fmla="*/ 108 w 112"/>
                  <a:gd name="T79" fmla="*/ 52 h 52"/>
                  <a:gd name="T80" fmla="*/ 48 w 112"/>
                  <a:gd name="T81" fmla="*/ 18 h 52"/>
                  <a:gd name="T82" fmla="*/ 42 w 112"/>
                  <a:gd name="T83" fmla="*/ 26 h 52"/>
                  <a:gd name="T84" fmla="*/ 48 w 112"/>
                  <a:gd name="T85" fmla="*/ 22 h 52"/>
                  <a:gd name="T86" fmla="*/ 52 w 112"/>
                  <a:gd name="T87" fmla="*/ 18 h 52"/>
                  <a:gd name="T88" fmla="*/ 52 w 112"/>
                  <a:gd name="T89" fmla="*/ 40 h 52"/>
                  <a:gd name="T90" fmla="*/ 52 w 112"/>
                  <a:gd name="T91" fmla="*/ 40 h 52"/>
                  <a:gd name="T92" fmla="*/ 58 w 112"/>
                  <a:gd name="T93" fmla="*/ 38 h 52"/>
                  <a:gd name="T94" fmla="*/ 58 w 112"/>
                  <a:gd name="T95" fmla="*/ 34 h 52"/>
                  <a:gd name="T96" fmla="*/ 52 w 112"/>
                  <a:gd name="T97"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52">
                    <a:moveTo>
                      <a:pt x="108" y="52"/>
                    </a:moveTo>
                    <a:lnTo>
                      <a:pt x="104" y="52"/>
                    </a:lnTo>
                    <a:lnTo>
                      <a:pt x="100" y="52"/>
                    </a:lnTo>
                    <a:lnTo>
                      <a:pt x="100" y="48"/>
                    </a:lnTo>
                    <a:lnTo>
                      <a:pt x="100" y="44"/>
                    </a:lnTo>
                    <a:lnTo>
                      <a:pt x="96" y="48"/>
                    </a:lnTo>
                    <a:lnTo>
                      <a:pt x="92" y="48"/>
                    </a:lnTo>
                    <a:lnTo>
                      <a:pt x="88" y="48"/>
                    </a:lnTo>
                    <a:lnTo>
                      <a:pt x="86" y="48"/>
                    </a:lnTo>
                    <a:lnTo>
                      <a:pt x="82" y="52"/>
                    </a:lnTo>
                    <a:lnTo>
                      <a:pt x="78" y="52"/>
                    </a:lnTo>
                    <a:lnTo>
                      <a:pt x="74" y="52"/>
                    </a:lnTo>
                    <a:lnTo>
                      <a:pt x="70" y="52"/>
                    </a:lnTo>
                    <a:lnTo>
                      <a:pt x="66" y="52"/>
                    </a:lnTo>
                    <a:lnTo>
                      <a:pt x="66" y="48"/>
                    </a:lnTo>
                    <a:lnTo>
                      <a:pt x="66" y="44"/>
                    </a:lnTo>
                    <a:lnTo>
                      <a:pt x="62" y="44"/>
                    </a:lnTo>
                    <a:lnTo>
                      <a:pt x="58" y="44"/>
                    </a:lnTo>
                    <a:lnTo>
                      <a:pt x="56" y="44"/>
                    </a:lnTo>
                    <a:lnTo>
                      <a:pt x="58" y="40"/>
                    </a:lnTo>
                    <a:lnTo>
                      <a:pt x="56" y="40"/>
                    </a:lnTo>
                    <a:lnTo>
                      <a:pt x="56" y="44"/>
                    </a:lnTo>
                    <a:lnTo>
                      <a:pt x="52" y="44"/>
                    </a:lnTo>
                    <a:lnTo>
                      <a:pt x="52" y="48"/>
                    </a:lnTo>
                    <a:lnTo>
                      <a:pt x="52" y="44"/>
                    </a:lnTo>
                    <a:lnTo>
                      <a:pt x="52" y="40"/>
                    </a:lnTo>
                    <a:lnTo>
                      <a:pt x="52" y="38"/>
                    </a:lnTo>
                    <a:lnTo>
                      <a:pt x="48" y="38"/>
                    </a:lnTo>
                    <a:lnTo>
                      <a:pt x="48" y="40"/>
                    </a:lnTo>
                    <a:lnTo>
                      <a:pt x="44" y="40"/>
                    </a:lnTo>
                    <a:lnTo>
                      <a:pt x="42" y="44"/>
                    </a:lnTo>
                    <a:lnTo>
                      <a:pt x="38" y="44"/>
                    </a:lnTo>
                    <a:lnTo>
                      <a:pt x="34" y="44"/>
                    </a:lnTo>
                    <a:lnTo>
                      <a:pt x="34" y="48"/>
                    </a:lnTo>
                    <a:lnTo>
                      <a:pt x="30" y="48"/>
                    </a:lnTo>
                    <a:lnTo>
                      <a:pt x="26" y="52"/>
                    </a:lnTo>
                    <a:lnTo>
                      <a:pt x="22" y="48"/>
                    </a:lnTo>
                    <a:lnTo>
                      <a:pt x="18" y="48"/>
                    </a:lnTo>
                    <a:lnTo>
                      <a:pt x="18" y="44"/>
                    </a:lnTo>
                    <a:lnTo>
                      <a:pt x="22" y="44"/>
                    </a:lnTo>
                    <a:lnTo>
                      <a:pt x="18" y="44"/>
                    </a:lnTo>
                    <a:lnTo>
                      <a:pt x="18" y="40"/>
                    </a:lnTo>
                    <a:lnTo>
                      <a:pt x="18" y="44"/>
                    </a:lnTo>
                    <a:lnTo>
                      <a:pt x="14" y="44"/>
                    </a:lnTo>
                    <a:lnTo>
                      <a:pt x="12" y="44"/>
                    </a:lnTo>
                    <a:lnTo>
                      <a:pt x="12" y="48"/>
                    </a:lnTo>
                    <a:lnTo>
                      <a:pt x="8" y="48"/>
                    </a:lnTo>
                    <a:lnTo>
                      <a:pt x="4" y="48"/>
                    </a:lnTo>
                    <a:lnTo>
                      <a:pt x="0" y="48"/>
                    </a:lnTo>
                    <a:lnTo>
                      <a:pt x="0" y="44"/>
                    </a:lnTo>
                    <a:lnTo>
                      <a:pt x="4" y="44"/>
                    </a:lnTo>
                    <a:lnTo>
                      <a:pt x="8" y="44"/>
                    </a:lnTo>
                    <a:lnTo>
                      <a:pt x="8" y="40"/>
                    </a:lnTo>
                    <a:lnTo>
                      <a:pt x="12" y="38"/>
                    </a:lnTo>
                    <a:lnTo>
                      <a:pt x="14" y="38"/>
                    </a:lnTo>
                    <a:lnTo>
                      <a:pt x="14" y="34"/>
                    </a:lnTo>
                    <a:lnTo>
                      <a:pt x="18" y="30"/>
                    </a:lnTo>
                    <a:lnTo>
                      <a:pt x="22" y="30"/>
                    </a:lnTo>
                    <a:lnTo>
                      <a:pt x="26" y="26"/>
                    </a:lnTo>
                    <a:lnTo>
                      <a:pt x="30" y="26"/>
                    </a:lnTo>
                    <a:lnTo>
                      <a:pt x="34" y="22"/>
                    </a:lnTo>
                    <a:lnTo>
                      <a:pt x="38" y="22"/>
                    </a:lnTo>
                    <a:lnTo>
                      <a:pt x="42" y="18"/>
                    </a:lnTo>
                    <a:lnTo>
                      <a:pt x="42" y="14"/>
                    </a:lnTo>
                    <a:lnTo>
                      <a:pt x="42" y="10"/>
                    </a:lnTo>
                    <a:lnTo>
                      <a:pt x="44" y="10"/>
                    </a:lnTo>
                    <a:lnTo>
                      <a:pt x="48" y="10"/>
                    </a:lnTo>
                    <a:lnTo>
                      <a:pt x="48" y="14"/>
                    </a:lnTo>
                    <a:lnTo>
                      <a:pt x="44" y="14"/>
                    </a:lnTo>
                    <a:lnTo>
                      <a:pt x="48" y="14"/>
                    </a:lnTo>
                    <a:lnTo>
                      <a:pt x="48" y="10"/>
                    </a:lnTo>
                    <a:lnTo>
                      <a:pt x="52" y="10"/>
                    </a:lnTo>
                    <a:lnTo>
                      <a:pt x="52" y="6"/>
                    </a:lnTo>
                    <a:lnTo>
                      <a:pt x="52" y="4"/>
                    </a:lnTo>
                    <a:lnTo>
                      <a:pt x="56" y="4"/>
                    </a:lnTo>
                    <a:lnTo>
                      <a:pt x="56" y="6"/>
                    </a:lnTo>
                    <a:lnTo>
                      <a:pt x="52" y="6"/>
                    </a:lnTo>
                    <a:lnTo>
                      <a:pt x="52" y="10"/>
                    </a:lnTo>
                    <a:lnTo>
                      <a:pt x="56" y="6"/>
                    </a:lnTo>
                    <a:lnTo>
                      <a:pt x="56" y="10"/>
                    </a:lnTo>
                    <a:lnTo>
                      <a:pt x="56" y="6"/>
                    </a:lnTo>
                    <a:lnTo>
                      <a:pt x="58" y="6"/>
                    </a:lnTo>
                    <a:lnTo>
                      <a:pt x="58" y="4"/>
                    </a:lnTo>
                    <a:lnTo>
                      <a:pt x="56" y="4"/>
                    </a:lnTo>
                    <a:lnTo>
                      <a:pt x="56" y="0"/>
                    </a:lnTo>
                    <a:lnTo>
                      <a:pt x="58" y="0"/>
                    </a:lnTo>
                    <a:lnTo>
                      <a:pt x="58" y="4"/>
                    </a:lnTo>
                    <a:lnTo>
                      <a:pt x="62" y="4"/>
                    </a:lnTo>
                    <a:lnTo>
                      <a:pt x="66" y="4"/>
                    </a:lnTo>
                    <a:lnTo>
                      <a:pt x="70" y="6"/>
                    </a:lnTo>
                    <a:lnTo>
                      <a:pt x="74" y="4"/>
                    </a:lnTo>
                    <a:lnTo>
                      <a:pt x="74" y="6"/>
                    </a:lnTo>
                    <a:lnTo>
                      <a:pt x="78" y="6"/>
                    </a:lnTo>
                    <a:lnTo>
                      <a:pt x="78" y="4"/>
                    </a:lnTo>
                    <a:lnTo>
                      <a:pt x="82" y="6"/>
                    </a:lnTo>
                    <a:lnTo>
                      <a:pt x="86" y="10"/>
                    </a:lnTo>
                    <a:lnTo>
                      <a:pt x="86" y="14"/>
                    </a:lnTo>
                    <a:lnTo>
                      <a:pt x="86" y="18"/>
                    </a:lnTo>
                    <a:lnTo>
                      <a:pt x="88" y="18"/>
                    </a:lnTo>
                    <a:lnTo>
                      <a:pt x="88" y="22"/>
                    </a:lnTo>
                    <a:lnTo>
                      <a:pt x="92" y="22"/>
                    </a:lnTo>
                    <a:lnTo>
                      <a:pt x="96" y="22"/>
                    </a:lnTo>
                    <a:lnTo>
                      <a:pt x="100" y="22"/>
                    </a:lnTo>
                    <a:lnTo>
                      <a:pt x="104" y="22"/>
                    </a:lnTo>
                    <a:lnTo>
                      <a:pt x="104" y="26"/>
                    </a:lnTo>
                    <a:lnTo>
                      <a:pt x="100" y="30"/>
                    </a:lnTo>
                    <a:lnTo>
                      <a:pt x="104" y="30"/>
                    </a:lnTo>
                    <a:lnTo>
                      <a:pt x="104" y="34"/>
                    </a:lnTo>
                    <a:lnTo>
                      <a:pt x="108" y="34"/>
                    </a:lnTo>
                    <a:lnTo>
                      <a:pt x="108" y="38"/>
                    </a:lnTo>
                    <a:lnTo>
                      <a:pt x="104" y="38"/>
                    </a:lnTo>
                    <a:lnTo>
                      <a:pt x="104" y="40"/>
                    </a:lnTo>
                    <a:lnTo>
                      <a:pt x="108" y="44"/>
                    </a:lnTo>
                    <a:lnTo>
                      <a:pt x="112" y="44"/>
                    </a:lnTo>
                    <a:lnTo>
                      <a:pt x="108" y="44"/>
                    </a:lnTo>
                    <a:lnTo>
                      <a:pt x="108" y="48"/>
                    </a:lnTo>
                    <a:lnTo>
                      <a:pt x="112" y="48"/>
                    </a:lnTo>
                    <a:lnTo>
                      <a:pt x="108" y="48"/>
                    </a:lnTo>
                    <a:lnTo>
                      <a:pt x="108" y="52"/>
                    </a:lnTo>
                    <a:lnTo>
                      <a:pt x="108" y="52"/>
                    </a:lnTo>
                    <a:lnTo>
                      <a:pt x="108" y="52"/>
                    </a:lnTo>
                    <a:close/>
                    <a:moveTo>
                      <a:pt x="52" y="18"/>
                    </a:moveTo>
                    <a:lnTo>
                      <a:pt x="48" y="18"/>
                    </a:lnTo>
                    <a:lnTo>
                      <a:pt x="44" y="22"/>
                    </a:lnTo>
                    <a:lnTo>
                      <a:pt x="42" y="22"/>
                    </a:lnTo>
                    <a:lnTo>
                      <a:pt x="42" y="26"/>
                    </a:lnTo>
                    <a:lnTo>
                      <a:pt x="44" y="26"/>
                    </a:lnTo>
                    <a:lnTo>
                      <a:pt x="44" y="22"/>
                    </a:lnTo>
                    <a:lnTo>
                      <a:pt x="48" y="22"/>
                    </a:lnTo>
                    <a:lnTo>
                      <a:pt x="52" y="22"/>
                    </a:lnTo>
                    <a:lnTo>
                      <a:pt x="52" y="18"/>
                    </a:lnTo>
                    <a:lnTo>
                      <a:pt x="52" y="18"/>
                    </a:lnTo>
                    <a:lnTo>
                      <a:pt x="52" y="18"/>
                    </a:lnTo>
                    <a:close/>
                    <a:moveTo>
                      <a:pt x="52" y="38"/>
                    </a:moveTo>
                    <a:lnTo>
                      <a:pt x="52" y="40"/>
                    </a:lnTo>
                    <a:lnTo>
                      <a:pt x="52" y="38"/>
                    </a:lnTo>
                    <a:lnTo>
                      <a:pt x="56" y="38"/>
                    </a:lnTo>
                    <a:lnTo>
                      <a:pt x="52" y="40"/>
                    </a:lnTo>
                    <a:lnTo>
                      <a:pt x="56" y="40"/>
                    </a:lnTo>
                    <a:lnTo>
                      <a:pt x="56" y="38"/>
                    </a:lnTo>
                    <a:lnTo>
                      <a:pt x="58" y="38"/>
                    </a:lnTo>
                    <a:lnTo>
                      <a:pt x="58" y="34"/>
                    </a:lnTo>
                    <a:lnTo>
                      <a:pt x="62" y="34"/>
                    </a:lnTo>
                    <a:lnTo>
                      <a:pt x="58" y="34"/>
                    </a:lnTo>
                    <a:lnTo>
                      <a:pt x="56" y="34"/>
                    </a:lnTo>
                    <a:lnTo>
                      <a:pt x="52" y="34"/>
                    </a:lnTo>
                    <a:lnTo>
                      <a:pt x="52" y="38"/>
                    </a:lnTo>
                    <a:lnTo>
                      <a:pt x="52" y="38"/>
                    </a:lnTo>
                    <a:lnTo>
                      <a:pt x="52"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5" name="Freeform 223">
                <a:extLst>
                  <a:ext uri="{FF2B5EF4-FFF2-40B4-BE49-F238E27FC236}">
                    <a16:creationId xmlns:a16="http://schemas.microsoft.com/office/drawing/2014/main" id="{D0067AEE-B841-46D7-B988-010EA951FF5A}"/>
                  </a:ext>
                </a:extLst>
              </p:cNvPr>
              <p:cNvSpPr>
                <a:spLocks noEditPoints="1"/>
              </p:cNvSpPr>
              <p:nvPr/>
            </p:nvSpPr>
            <p:spPr bwMode="auto">
              <a:xfrm>
                <a:off x="2183570" y="8572562"/>
                <a:ext cx="80159" cy="156833"/>
              </a:xfrm>
              <a:custGeom>
                <a:avLst/>
                <a:gdLst>
                  <a:gd name="T0" fmla="*/ 46 w 46"/>
                  <a:gd name="T1" fmla="*/ 8 h 90"/>
                  <a:gd name="T2" fmla="*/ 46 w 46"/>
                  <a:gd name="T3" fmla="*/ 8 h 90"/>
                  <a:gd name="T4" fmla="*/ 42 w 46"/>
                  <a:gd name="T5" fmla="*/ 12 h 90"/>
                  <a:gd name="T6" fmla="*/ 42 w 46"/>
                  <a:gd name="T7" fmla="*/ 16 h 90"/>
                  <a:gd name="T8" fmla="*/ 46 w 46"/>
                  <a:gd name="T9" fmla="*/ 16 h 90"/>
                  <a:gd name="T10" fmla="*/ 42 w 46"/>
                  <a:gd name="T11" fmla="*/ 16 h 90"/>
                  <a:gd name="T12" fmla="*/ 38 w 46"/>
                  <a:gd name="T13" fmla="*/ 20 h 90"/>
                  <a:gd name="T14" fmla="*/ 34 w 46"/>
                  <a:gd name="T15" fmla="*/ 28 h 90"/>
                  <a:gd name="T16" fmla="*/ 34 w 46"/>
                  <a:gd name="T17" fmla="*/ 28 h 90"/>
                  <a:gd name="T18" fmla="*/ 38 w 46"/>
                  <a:gd name="T19" fmla="*/ 24 h 90"/>
                  <a:gd name="T20" fmla="*/ 34 w 46"/>
                  <a:gd name="T21" fmla="*/ 28 h 90"/>
                  <a:gd name="T22" fmla="*/ 34 w 46"/>
                  <a:gd name="T23" fmla="*/ 24 h 90"/>
                  <a:gd name="T24" fmla="*/ 34 w 46"/>
                  <a:gd name="T25" fmla="*/ 20 h 90"/>
                  <a:gd name="T26" fmla="*/ 34 w 46"/>
                  <a:gd name="T27" fmla="*/ 24 h 90"/>
                  <a:gd name="T28" fmla="*/ 30 w 46"/>
                  <a:gd name="T29" fmla="*/ 24 h 90"/>
                  <a:gd name="T30" fmla="*/ 26 w 46"/>
                  <a:gd name="T31" fmla="*/ 28 h 90"/>
                  <a:gd name="T32" fmla="*/ 26 w 46"/>
                  <a:gd name="T33" fmla="*/ 30 h 90"/>
                  <a:gd name="T34" fmla="*/ 24 w 46"/>
                  <a:gd name="T35" fmla="*/ 42 h 90"/>
                  <a:gd name="T36" fmla="*/ 24 w 46"/>
                  <a:gd name="T37" fmla="*/ 50 h 90"/>
                  <a:gd name="T38" fmla="*/ 24 w 46"/>
                  <a:gd name="T39" fmla="*/ 50 h 90"/>
                  <a:gd name="T40" fmla="*/ 26 w 46"/>
                  <a:gd name="T41" fmla="*/ 64 h 90"/>
                  <a:gd name="T42" fmla="*/ 26 w 46"/>
                  <a:gd name="T43" fmla="*/ 76 h 90"/>
                  <a:gd name="T44" fmla="*/ 20 w 46"/>
                  <a:gd name="T45" fmla="*/ 82 h 90"/>
                  <a:gd name="T46" fmla="*/ 12 w 46"/>
                  <a:gd name="T47" fmla="*/ 90 h 90"/>
                  <a:gd name="T48" fmla="*/ 8 w 46"/>
                  <a:gd name="T49" fmla="*/ 90 h 90"/>
                  <a:gd name="T50" fmla="*/ 4 w 46"/>
                  <a:gd name="T51" fmla="*/ 82 h 90"/>
                  <a:gd name="T52" fmla="*/ 4 w 46"/>
                  <a:gd name="T53" fmla="*/ 76 h 90"/>
                  <a:gd name="T54" fmla="*/ 4 w 46"/>
                  <a:gd name="T55" fmla="*/ 68 h 90"/>
                  <a:gd name="T56" fmla="*/ 4 w 46"/>
                  <a:gd name="T57" fmla="*/ 62 h 90"/>
                  <a:gd name="T58" fmla="*/ 4 w 46"/>
                  <a:gd name="T59" fmla="*/ 58 h 90"/>
                  <a:gd name="T60" fmla="*/ 4 w 46"/>
                  <a:gd name="T61" fmla="*/ 54 h 90"/>
                  <a:gd name="T62" fmla="*/ 4 w 46"/>
                  <a:gd name="T63" fmla="*/ 46 h 90"/>
                  <a:gd name="T64" fmla="*/ 8 w 46"/>
                  <a:gd name="T65" fmla="*/ 42 h 90"/>
                  <a:gd name="T66" fmla="*/ 8 w 46"/>
                  <a:gd name="T67" fmla="*/ 38 h 90"/>
                  <a:gd name="T68" fmla="*/ 8 w 46"/>
                  <a:gd name="T69" fmla="*/ 34 h 90"/>
                  <a:gd name="T70" fmla="*/ 8 w 46"/>
                  <a:gd name="T71" fmla="*/ 30 h 90"/>
                  <a:gd name="T72" fmla="*/ 4 w 46"/>
                  <a:gd name="T73" fmla="*/ 28 h 90"/>
                  <a:gd name="T74" fmla="*/ 0 w 46"/>
                  <a:gd name="T75" fmla="*/ 34 h 90"/>
                  <a:gd name="T76" fmla="*/ 4 w 46"/>
                  <a:gd name="T77" fmla="*/ 24 h 90"/>
                  <a:gd name="T78" fmla="*/ 4 w 46"/>
                  <a:gd name="T79" fmla="*/ 24 h 90"/>
                  <a:gd name="T80" fmla="*/ 12 w 46"/>
                  <a:gd name="T81" fmla="*/ 16 h 90"/>
                  <a:gd name="T82" fmla="*/ 16 w 46"/>
                  <a:gd name="T83" fmla="*/ 4 h 90"/>
                  <a:gd name="T84" fmla="*/ 16 w 46"/>
                  <a:gd name="T85" fmla="*/ 8 h 90"/>
                  <a:gd name="T86" fmla="*/ 24 w 46"/>
                  <a:gd name="T87" fmla="*/ 4 h 90"/>
                  <a:gd name="T88" fmla="*/ 20 w 46"/>
                  <a:gd name="T89" fmla="*/ 8 h 90"/>
                  <a:gd name="T90" fmla="*/ 20 w 46"/>
                  <a:gd name="T91" fmla="*/ 12 h 90"/>
                  <a:gd name="T92" fmla="*/ 20 w 46"/>
                  <a:gd name="T93" fmla="*/ 8 h 90"/>
                  <a:gd name="T94" fmla="*/ 24 w 46"/>
                  <a:gd name="T95" fmla="*/ 4 h 90"/>
                  <a:gd name="T96" fmla="*/ 34 w 46"/>
                  <a:gd name="T97" fmla="*/ 4 h 90"/>
                  <a:gd name="T98" fmla="*/ 34 w 46"/>
                  <a:gd name="T99" fmla="*/ 0 h 90"/>
                  <a:gd name="T100" fmla="*/ 42 w 46"/>
                  <a:gd name="T101" fmla="*/ 4 h 90"/>
                  <a:gd name="T102" fmla="*/ 46 w 46"/>
                  <a:gd name="T103" fmla="*/ 8 h 90"/>
                  <a:gd name="T104" fmla="*/ 12 w 46"/>
                  <a:gd name="T105" fmla="*/ 20 h 90"/>
                  <a:gd name="T106" fmla="*/ 8 w 46"/>
                  <a:gd name="T107" fmla="*/ 24 h 90"/>
                  <a:gd name="T108" fmla="*/ 12 w 46"/>
                  <a:gd name="T109" fmla="*/ 28 h 90"/>
                  <a:gd name="T110" fmla="*/ 12 w 46"/>
                  <a:gd name="T111" fmla="*/ 24 h 90"/>
                  <a:gd name="T112" fmla="*/ 16 w 46"/>
                  <a:gd name="T113"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90">
                    <a:moveTo>
                      <a:pt x="46" y="8"/>
                    </a:moveTo>
                    <a:lnTo>
                      <a:pt x="46" y="8"/>
                    </a:lnTo>
                    <a:lnTo>
                      <a:pt x="46" y="8"/>
                    </a:lnTo>
                    <a:lnTo>
                      <a:pt x="46" y="8"/>
                    </a:lnTo>
                    <a:lnTo>
                      <a:pt x="46" y="8"/>
                    </a:lnTo>
                    <a:lnTo>
                      <a:pt x="46" y="8"/>
                    </a:lnTo>
                    <a:lnTo>
                      <a:pt x="46" y="8"/>
                    </a:lnTo>
                    <a:lnTo>
                      <a:pt x="46" y="8"/>
                    </a:lnTo>
                    <a:lnTo>
                      <a:pt x="42" y="8"/>
                    </a:lnTo>
                    <a:lnTo>
                      <a:pt x="42" y="8"/>
                    </a:lnTo>
                    <a:lnTo>
                      <a:pt x="46" y="8"/>
                    </a:lnTo>
                    <a:lnTo>
                      <a:pt x="46" y="8"/>
                    </a:lnTo>
                    <a:lnTo>
                      <a:pt x="46" y="8"/>
                    </a:lnTo>
                    <a:lnTo>
                      <a:pt x="46" y="8"/>
                    </a:lnTo>
                    <a:lnTo>
                      <a:pt x="46" y="8"/>
                    </a:lnTo>
                    <a:lnTo>
                      <a:pt x="46" y="8"/>
                    </a:lnTo>
                    <a:lnTo>
                      <a:pt x="46" y="8"/>
                    </a:lnTo>
                    <a:lnTo>
                      <a:pt x="42" y="8"/>
                    </a:lnTo>
                    <a:lnTo>
                      <a:pt x="42" y="8"/>
                    </a:lnTo>
                    <a:lnTo>
                      <a:pt x="42" y="12"/>
                    </a:lnTo>
                    <a:lnTo>
                      <a:pt x="42" y="12"/>
                    </a:lnTo>
                    <a:lnTo>
                      <a:pt x="42" y="12"/>
                    </a:lnTo>
                    <a:lnTo>
                      <a:pt x="42" y="12"/>
                    </a:lnTo>
                    <a:lnTo>
                      <a:pt x="42" y="12"/>
                    </a:lnTo>
                    <a:lnTo>
                      <a:pt x="42" y="12"/>
                    </a:lnTo>
                    <a:lnTo>
                      <a:pt x="42" y="12"/>
                    </a:lnTo>
                    <a:lnTo>
                      <a:pt x="42" y="12"/>
                    </a:lnTo>
                    <a:lnTo>
                      <a:pt x="42" y="12"/>
                    </a:lnTo>
                    <a:lnTo>
                      <a:pt x="42" y="16"/>
                    </a:lnTo>
                    <a:lnTo>
                      <a:pt x="42" y="16"/>
                    </a:lnTo>
                    <a:lnTo>
                      <a:pt x="42" y="16"/>
                    </a:lnTo>
                    <a:lnTo>
                      <a:pt x="42" y="16"/>
                    </a:lnTo>
                    <a:lnTo>
                      <a:pt x="42" y="16"/>
                    </a:lnTo>
                    <a:lnTo>
                      <a:pt x="46" y="16"/>
                    </a:lnTo>
                    <a:lnTo>
                      <a:pt x="46" y="16"/>
                    </a:lnTo>
                    <a:lnTo>
                      <a:pt x="46" y="16"/>
                    </a:lnTo>
                    <a:lnTo>
                      <a:pt x="46" y="16"/>
                    </a:lnTo>
                    <a:lnTo>
                      <a:pt x="46" y="16"/>
                    </a:lnTo>
                    <a:lnTo>
                      <a:pt x="46" y="16"/>
                    </a:lnTo>
                    <a:lnTo>
                      <a:pt x="46" y="16"/>
                    </a:lnTo>
                    <a:lnTo>
                      <a:pt x="42" y="16"/>
                    </a:lnTo>
                    <a:lnTo>
                      <a:pt x="42" y="16"/>
                    </a:lnTo>
                    <a:lnTo>
                      <a:pt x="42" y="16"/>
                    </a:lnTo>
                    <a:lnTo>
                      <a:pt x="42" y="16"/>
                    </a:lnTo>
                    <a:lnTo>
                      <a:pt x="42" y="16"/>
                    </a:lnTo>
                    <a:lnTo>
                      <a:pt x="42" y="16"/>
                    </a:lnTo>
                    <a:lnTo>
                      <a:pt x="42" y="16"/>
                    </a:lnTo>
                    <a:lnTo>
                      <a:pt x="42" y="16"/>
                    </a:lnTo>
                    <a:lnTo>
                      <a:pt x="38" y="16"/>
                    </a:lnTo>
                    <a:lnTo>
                      <a:pt x="38" y="16"/>
                    </a:lnTo>
                    <a:lnTo>
                      <a:pt x="38" y="20"/>
                    </a:lnTo>
                    <a:lnTo>
                      <a:pt x="38" y="20"/>
                    </a:lnTo>
                    <a:lnTo>
                      <a:pt x="38" y="20"/>
                    </a:lnTo>
                    <a:lnTo>
                      <a:pt x="38" y="20"/>
                    </a:lnTo>
                    <a:lnTo>
                      <a:pt x="38" y="20"/>
                    </a:lnTo>
                    <a:lnTo>
                      <a:pt x="38" y="20"/>
                    </a:lnTo>
                    <a:lnTo>
                      <a:pt x="38" y="20"/>
                    </a:lnTo>
                    <a:lnTo>
                      <a:pt x="38" y="24"/>
                    </a:lnTo>
                    <a:lnTo>
                      <a:pt x="38" y="24"/>
                    </a:lnTo>
                    <a:lnTo>
                      <a:pt x="38" y="24"/>
                    </a:lnTo>
                    <a:lnTo>
                      <a:pt x="38" y="24"/>
                    </a:lnTo>
                    <a:lnTo>
                      <a:pt x="38" y="24"/>
                    </a:lnTo>
                    <a:lnTo>
                      <a:pt x="38" y="24"/>
                    </a:lnTo>
                    <a:lnTo>
                      <a:pt x="34" y="28"/>
                    </a:lnTo>
                    <a:lnTo>
                      <a:pt x="34" y="28"/>
                    </a:lnTo>
                    <a:lnTo>
                      <a:pt x="34" y="28"/>
                    </a:lnTo>
                    <a:lnTo>
                      <a:pt x="34" y="28"/>
                    </a:lnTo>
                    <a:lnTo>
                      <a:pt x="34" y="28"/>
                    </a:lnTo>
                    <a:lnTo>
                      <a:pt x="34" y="28"/>
                    </a:lnTo>
                    <a:lnTo>
                      <a:pt x="34" y="28"/>
                    </a:lnTo>
                    <a:lnTo>
                      <a:pt x="34" y="28"/>
                    </a:lnTo>
                    <a:lnTo>
                      <a:pt x="34" y="28"/>
                    </a:lnTo>
                    <a:lnTo>
                      <a:pt x="34" y="28"/>
                    </a:lnTo>
                    <a:lnTo>
                      <a:pt x="38" y="28"/>
                    </a:lnTo>
                    <a:lnTo>
                      <a:pt x="38" y="24"/>
                    </a:lnTo>
                    <a:lnTo>
                      <a:pt x="38" y="24"/>
                    </a:lnTo>
                    <a:lnTo>
                      <a:pt x="38" y="24"/>
                    </a:lnTo>
                    <a:lnTo>
                      <a:pt x="38" y="24"/>
                    </a:lnTo>
                    <a:lnTo>
                      <a:pt x="38" y="24"/>
                    </a:lnTo>
                    <a:lnTo>
                      <a:pt x="38" y="24"/>
                    </a:lnTo>
                    <a:lnTo>
                      <a:pt x="34" y="24"/>
                    </a:lnTo>
                    <a:lnTo>
                      <a:pt x="34" y="24"/>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4"/>
                    </a:lnTo>
                    <a:lnTo>
                      <a:pt x="34" y="24"/>
                    </a:lnTo>
                    <a:lnTo>
                      <a:pt x="34" y="24"/>
                    </a:lnTo>
                    <a:lnTo>
                      <a:pt x="34" y="24"/>
                    </a:lnTo>
                    <a:lnTo>
                      <a:pt x="34" y="24"/>
                    </a:lnTo>
                    <a:lnTo>
                      <a:pt x="34" y="20"/>
                    </a:lnTo>
                    <a:lnTo>
                      <a:pt x="34" y="20"/>
                    </a:lnTo>
                    <a:lnTo>
                      <a:pt x="34" y="20"/>
                    </a:lnTo>
                    <a:lnTo>
                      <a:pt x="34" y="20"/>
                    </a:lnTo>
                    <a:lnTo>
                      <a:pt x="34" y="20"/>
                    </a:lnTo>
                    <a:lnTo>
                      <a:pt x="34" y="20"/>
                    </a:lnTo>
                    <a:lnTo>
                      <a:pt x="34" y="20"/>
                    </a:lnTo>
                    <a:lnTo>
                      <a:pt x="34" y="20"/>
                    </a:lnTo>
                    <a:lnTo>
                      <a:pt x="34" y="20"/>
                    </a:lnTo>
                    <a:lnTo>
                      <a:pt x="34" y="20"/>
                    </a:lnTo>
                    <a:lnTo>
                      <a:pt x="34" y="24"/>
                    </a:lnTo>
                    <a:lnTo>
                      <a:pt x="34" y="24"/>
                    </a:lnTo>
                    <a:lnTo>
                      <a:pt x="34" y="24"/>
                    </a:lnTo>
                    <a:lnTo>
                      <a:pt x="30" y="24"/>
                    </a:lnTo>
                    <a:lnTo>
                      <a:pt x="30" y="24"/>
                    </a:lnTo>
                    <a:lnTo>
                      <a:pt x="30" y="24"/>
                    </a:lnTo>
                    <a:lnTo>
                      <a:pt x="30" y="24"/>
                    </a:lnTo>
                    <a:lnTo>
                      <a:pt x="30" y="24"/>
                    </a:lnTo>
                    <a:lnTo>
                      <a:pt x="30" y="24"/>
                    </a:lnTo>
                    <a:lnTo>
                      <a:pt x="30" y="24"/>
                    </a:lnTo>
                    <a:lnTo>
                      <a:pt x="30" y="24"/>
                    </a:lnTo>
                    <a:lnTo>
                      <a:pt x="30" y="24"/>
                    </a:lnTo>
                    <a:lnTo>
                      <a:pt x="26" y="24"/>
                    </a:lnTo>
                    <a:lnTo>
                      <a:pt x="26" y="28"/>
                    </a:lnTo>
                    <a:lnTo>
                      <a:pt x="26" y="28"/>
                    </a:lnTo>
                    <a:lnTo>
                      <a:pt x="26" y="28"/>
                    </a:lnTo>
                    <a:lnTo>
                      <a:pt x="26" y="28"/>
                    </a:lnTo>
                    <a:lnTo>
                      <a:pt x="26" y="28"/>
                    </a:lnTo>
                    <a:lnTo>
                      <a:pt x="26" y="28"/>
                    </a:lnTo>
                    <a:lnTo>
                      <a:pt x="26" y="28"/>
                    </a:lnTo>
                    <a:lnTo>
                      <a:pt x="26" y="28"/>
                    </a:lnTo>
                    <a:lnTo>
                      <a:pt x="26" y="28"/>
                    </a:lnTo>
                    <a:lnTo>
                      <a:pt x="26" y="30"/>
                    </a:lnTo>
                    <a:lnTo>
                      <a:pt x="26" y="30"/>
                    </a:lnTo>
                    <a:lnTo>
                      <a:pt x="26" y="30"/>
                    </a:lnTo>
                    <a:lnTo>
                      <a:pt x="26" y="30"/>
                    </a:lnTo>
                    <a:lnTo>
                      <a:pt x="26" y="30"/>
                    </a:lnTo>
                    <a:lnTo>
                      <a:pt x="26" y="30"/>
                    </a:lnTo>
                    <a:lnTo>
                      <a:pt x="26" y="34"/>
                    </a:lnTo>
                    <a:lnTo>
                      <a:pt x="26" y="34"/>
                    </a:lnTo>
                    <a:lnTo>
                      <a:pt x="26" y="34"/>
                    </a:lnTo>
                    <a:lnTo>
                      <a:pt x="26" y="38"/>
                    </a:lnTo>
                    <a:lnTo>
                      <a:pt x="24" y="38"/>
                    </a:lnTo>
                    <a:lnTo>
                      <a:pt x="24" y="42"/>
                    </a:lnTo>
                    <a:lnTo>
                      <a:pt x="24" y="42"/>
                    </a:lnTo>
                    <a:lnTo>
                      <a:pt x="24" y="42"/>
                    </a:lnTo>
                    <a:lnTo>
                      <a:pt x="24" y="42"/>
                    </a:lnTo>
                    <a:lnTo>
                      <a:pt x="24" y="42"/>
                    </a:lnTo>
                    <a:lnTo>
                      <a:pt x="24" y="42"/>
                    </a:lnTo>
                    <a:lnTo>
                      <a:pt x="24" y="42"/>
                    </a:lnTo>
                    <a:lnTo>
                      <a:pt x="24" y="46"/>
                    </a:lnTo>
                    <a:lnTo>
                      <a:pt x="24" y="46"/>
                    </a:lnTo>
                    <a:lnTo>
                      <a:pt x="24" y="50"/>
                    </a:lnTo>
                    <a:lnTo>
                      <a:pt x="24" y="50"/>
                    </a:lnTo>
                    <a:lnTo>
                      <a:pt x="24" y="50"/>
                    </a:lnTo>
                    <a:lnTo>
                      <a:pt x="24" y="50"/>
                    </a:lnTo>
                    <a:lnTo>
                      <a:pt x="24" y="50"/>
                    </a:lnTo>
                    <a:lnTo>
                      <a:pt x="24" y="50"/>
                    </a:lnTo>
                    <a:lnTo>
                      <a:pt x="24" y="50"/>
                    </a:lnTo>
                    <a:lnTo>
                      <a:pt x="24" y="50"/>
                    </a:lnTo>
                    <a:lnTo>
                      <a:pt x="24" y="50"/>
                    </a:lnTo>
                    <a:lnTo>
                      <a:pt x="24" y="50"/>
                    </a:lnTo>
                    <a:lnTo>
                      <a:pt x="24" y="54"/>
                    </a:lnTo>
                    <a:lnTo>
                      <a:pt x="24" y="58"/>
                    </a:lnTo>
                    <a:lnTo>
                      <a:pt x="24" y="58"/>
                    </a:lnTo>
                    <a:lnTo>
                      <a:pt x="24" y="58"/>
                    </a:lnTo>
                    <a:lnTo>
                      <a:pt x="24" y="62"/>
                    </a:lnTo>
                    <a:lnTo>
                      <a:pt x="26" y="64"/>
                    </a:lnTo>
                    <a:lnTo>
                      <a:pt x="26" y="64"/>
                    </a:lnTo>
                    <a:lnTo>
                      <a:pt x="26" y="68"/>
                    </a:lnTo>
                    <a:lnTo>
                      <a:pt x="26" y="68"/>
                    </a:lnTo>
                    <a:lnTo>
                      <a:pt x="26" y="68"/>
                    </a:lnTo>
                    <a:lnTo>
                      <a:pt x="26" y="72"/>
                    </a:lnTo>
                    <a:lnTo>
                      <a:pt x="26" y="72"/>
                    </a:lnTo>
                    <a:lnTo>
                      <a:pt x="26" y="72"/>
                    </a:lnTo>
                    <a:lnTo>
                      <a:pt x="26" y="76"/>
                    </a:lnTo>
                    <a:lnTo>
                      <a:pt x="26" y="76"/>
                    </a:lnTo>
                    <a:lnTo>
                      <a:pt x="24" y="76"/>
                    </a:lnTo>
                    <a:lnTo>
                      <a:pt x="24" y="76"/>
                    </a:lnTo>
                    <a:lnTo>
                      <a:pt x="24" y="78"/>
                    </a:lnTo>
                    <a:lnTo>
                      <a:pt x="24" y="78"/>
                    </a:lnTo>
                    <a:lnTo>
                      <a:pt x="24" y="82"/>
                    </a:lnTo>
                    <a:lnTo>
                      <a:pt x="24" y="82"/>
                    </a:lnTo>
                    <a:lnTo>
                      <a:pt x="20" y="82"/>
                    </a:lnTo>
                    <a:lnTo>
                      <a:pt x="20" y="82"/>
                    </a:lnTo>
                    <a:lnTo>
                      <a:pt x="20" y="82"/>
                    </a:lnTo>
                    <a:lnTo>
                      <a:pt x="20" y="86"/>
                    </a:lnTo>
                    <a:lnTo>
                      <a:pt x="20" y="86"/>
                    </a:lnTo>
                    <a:lnTo>
                      <a:pt x="20" y="86"/>
                    </a:lnTo>
                    <a:lnTo>
                      <a:pt x="20" y="86"/>
                    </a:lnTo>
                    <a:lnTo>
                      <a:pt x="16" y="90"/>
                    </a:lnTo>
                    <a:lnTo>
                      <a:pt x="16" y="90"/>
                    </a:lnTo>
                    <a:lnTo>
                      <a:pt x="12" y="90"/>
                    </a:lnTo>
                    <a:lnTo>
                      <a:pt x="12" y="90"/>
                    </a:lnTo>
                    <a:lnTo>
                      <a:pt x="12" y="90"/>
                    </a:lnTo>
                    <a:lnTo>
                      <a:pt x="12" y="90"/>
                    </a:lnTo>
                    <a:lnTo>
                      <a:pt x="12" y="90"/>
                    </a:lnTo>
                    <a:lnTo>
                      <a:pt x="8" y="90"/>
                    </a:lnTo>
                    <a:lnTo>
                      <a:pt x="8" y="90"/>
                    </a:lnTo>
                    <a:lnTo>
                      <a:pt x="8" y="90"/>
                    </a:lnTo>
                    <a:lnTo>
                      <a:pt x="8" y="90"/>
                    </a:lnTo>
                    <a:lnTo>
                      <a:pt x="8" y="86"/>
                    </a:lnTo>
                    <a:lnTo>
                      <a:pt x="8" y="86"/>
                    </a:lnTo>
                    <a:lnTo>
                      <a:pt x="8" y="86"/>
                    </a:lnTo>
                    <a:lnTo>
                      <a:pt x="4" y="82"/>
                    </a:lnTo>
                    <a:lnTo>
                      <a:pt x="4" y="82"/>
                    </a:lnTo>
                    <a:lnTo>
                      <a:pt x="4" y="82"/>
                    </a:lnTo>
                    <a:lnTo>
                      <a:pt x="4" y="82"/>
                    </a:lnTo>
                    <a:lnTo>
                      <a:pt x="4" y="82"/>
                    </a:lnTo>
                    <a:lnTo>
                      <a:pt x="4" y="82"/>
                    </a:lnTo>
                    <a:lnTo>
                      <a:pt x="4" y="78"/>
                    </a:lnTo>
                    <a:lnTo>
                      <a:pt x="4" y="78"/>
                    </a:lnTo>
                    <a:lnTo>
                      <a:pt x="4" y="78"/>
                    </a:lnTo>
                    <a:lnTo>
                      <a:pt x="4" y="76"/>
                    </a:lnTo>
                    <a:lnTo>
                      <a:pt x="4" y="76"/>
                    </a:lnTo>
                    <a:lnTo>
                      <a:pt x="4" y="76"/>
                    </a:lnTo>
                    <a:lnTo>
                      <a:pt x="4" y="76"/>
                    </a:lnTo>
                    <a:lnTo>
                      <a:pt x="4" y="76"/>
                    </a:lnTo>
                    <a:lnTo>
                      <a:pt x="4" y="76"/>
                    </a:lnTo>
                    <a:lnTo>
                      <a:pt x="4" y="72"/>
                    </a:lnTo>
                    <a:lnTo>
                      <a:pt x="4" y="72"/>
                    </a:lnTo>
                    <a:lnTo>
                      <a:pt x="4" y="72"/>
                    </a:lnTo>
                    <a:lnTo>
                      <a:pt x="4" y="72"/>
                    </a:lnTo>
                    <a:lnTo>
                      <a:pt x="4" y="72"/>
                    </a:lnTo>
                    <a:lnTo>
                      <a:pt x="4" y="68"/>
                    </a:lnTo>
                    <a:lnTo>
                      <a:pt x="4" y="68"/>
                    </a:lnTo>
                    <a:lnTo>
                      <a:pt x="4" y="68"/>
                    </a:lnTo>
                    <a:lnTo>
                      <a:pt x="4" y="68"/>
                    </a:lnTo>
                    <a:lnTo>
                      <a:pt x="4" y="68"/>
                    </a:lnTo>
                    <a:lnTo>
                      <a:pt x="4" y="68"/>
                    </a:lnTo>
                    <a:lnTo>
                      <a:pt x="4" y="64"/>
                    </a:lnTo>
                    <a:lnTo>
                      <a:pt x="4" y="62"/>
                    </a:lnTo>
                    <a:lnTo>
                      <a:pt x="4" y="62"/>
                    </a:lnTo>
                    <a:lnTo>
                      <a:pt x="4" y="62"/>
                    </a:lnTo>
                    <a:lnTo>
                      <a:pt x="0" y="62"/>
                    </a:lnTo>
                    <a:lnTo>
                      <a:pt x="0" y="62"/>
                    </a:lnTo>
                    <a:lnTo>
                      <a:pt x="0" y="62"/>
                    </a:lnTo>
                    <a:lnTo>
                      <a:pt x="0" y="58"/>
                    </a:lnTo>
                    <a:lnTo>
                      <a:pt x="0" y="58"/>
                    </a:lnTo>
                    <a:lnTo>
                      <a:pt x="4" y="58"/>
                    </a:lnTo>
                    <a:lnTo>
                      <a:pt x="4" y="58"/>
                    </a:lnTo>
                    <a:lnTo>
                      <a:pt x="4" y="58"/>
                    </a:lnTo>
                    <a:lnTo>
                      <a:pt x="4" y="58"/>
                    </a:lnTo>
                    <a:lnTo>
                      <a:pt x="4" y="54"/>
                    </a:lnTo>
                    <a:lnTo>
                      <a:pt x="4" y="54"/>
                    </a:lnTo>
                    <a:lnTo>
                      <a:pt x="4" y="54"/>
                    </a:lnTo>
                    <a:lnTo>
                      <a:pt x="4" y="54"/>
                    </a:lnTo>
                    <a:lnTo>
                      <a:pt x="4" y="54"/>
                    </a:lnTo>
                    <a:lnTo>
                      <a:pt x="4" y="54"/>
                    </a:lnTo>
                    <a:lnTo>
                      <a:pt x="4" y="54"/>
                    </a:lnTo>
                    <a:lnTo>
                      <a:pt x="4" y="54"/>
                    </a:lnTo>
                    <a:lnTo>
                      <a:pt x="4" y="50"/>
                    </a:lnTo>
                    <a:lnTo>
                      <a:pt x="4" y="50"/>
                    </a:lnTo>
                    <a:lnTo>
                      <a:pt x="4" y="50"/>
                    </a:lnTo>
                    <a:lnTo>
                      <a:pt x="4" y="50"/>
                    </a:lnTo>
                    <a:lnTo>
                      <a:pt x="4" y="46"/>
                    </a:lnTo>
                    <a:lnTo>
                      <a:pt x="4" y="46"/>
                    </a:lnTo>
                    <a:lnTo>
                      <a:pt x="4" y="46"/>
                    </a:lnTo>
                    <a:lnTo>
                      <a:pt x="4" y="46"/>
                    </a:lnTo>
                    <a:lnTo>
                      <a:pt x="4" y="42"/>
                    </a:lnTo>
                    <a:lnTo>
                      <a:pt x="4" y="42"/>
                    </a:lnTo>
                    <a:lnTo>
                      <a:pt x="4" y="42"/>
                    </a:lnTo>
                    <a:lnTo>
                      <a:pt x="4" y="42"/>
                    </a:lnTo>
                    <a:lnTo>
                      <a:pt x="8" y="42"/>
                    </a:lnTo>
                    <a:lnTo>
                      <a:pt x="8" y="42"/>
                    </a:lnTo>
                    <a:lnTo>
                      <a:pt x="8" y="42"/>
                    </a:lnTo>
                    <a:lnTo>
                      <a:pt x="8" y="42"/>
                    </a:lnTo>
                    <a:lnTo>
                      <a:pt x="8" y="38"/>
                    </a:lnTo>
                    <a:lnTo>
                      <a:pt x="8" y="38"/>
                    </a:lnTo>
                    <a:lnTo>
                      <a:pt x="8" y="38"/>
                    </a:lnTo>
                    <a:lnTo>
                      <a:pt x="8" y="38"/>
                    </a:lnTo>
                    <a:lnTo>
                      <a:pt x="8" y="38"/>
                    </a:lnTo>
                    <a:lnTo>
                      <a:pt x="8" y="38"/>
                    </a:lnTo>
                    <a:lnTo>
                      <a:pt x="8" y="38"/>
                    </a:lnTo>
                    <a:lnTo>
                      <a:pt x="8" y="38"/>
                    </a:lnTo>
                    <a:lnTo>
                      <a:pt x="8" y="38"/>
                    </a:lnTo>
                    <a:lnTo>
                      <a:pt x="8" y="38"/>
                    </a:lnTo>
                    <a:lnTo>
                      <a:pt x="8" y="38"/>
                    </a:lnTo>
                    <a:lnTo>
                      <a:pt x="8" y="34"/>
                    </a:lnTo>
                    <a:lnTo>
                      <a:pt x="8" y="34"/>
                    </a:lnTo>
                    <a:lnTo>
                      <a:pt x="8" y="34"/>
                    </a:lnTo>
                    <a:lnTo>
                      <a:pt x="8" y="34"/>
                    </a:lnTo>
                    <a:lnTo>
                      <a:pt x="8" y="34"/>
                    </a:lnTo>
                    <a:lnTo>
                      <a:pt x="8" y="30"/>
                    </a:lnTo>
                    <a:lnTo>
                      <a:pt x="8" y="30"/>
                    </a:lnTo>
                    <a:lnTo>
                      <a:pt x="8" y="30"/>
                    </a:lnTo>
                    <a:lnTo>
                      <a:pt x="8" y="30"/>
                    </a:lnTo>
                    <a:lnTo>
                      <a:pt x="8" y="30"/>
                    </a:lnTo>
                    <a:lnTo>
                      <a:pt x="8" y="30"/>
                    </a:lnTo>
                    <a:lnTo>
                      <a:pt x="12" y="28"/>
                    </a:lnTo>
                    <a:lnTo>
                      <a:pt x="12" y="28"/>
                    </a:lnTo>
                    <a:lnTo>
                      <a:pt x="12" y="28"/>
                    </a:lnTo>
                    <a:lnTo>
                      <a:pt x="8" y="28"/>
                    </a:lnTo>
                    <a:lnTo>
                      <a:pt x="8" y="28"/>
                    </a:lnTo>
                    <a:lnTo>
                      <a:pt x="8" y="28"/>
                    </a:lnTo>
                    <a:lnTo>
                      <a:pt x="4" y="28"/>
                    </a:lnTo>
                    <a:lnTo>
                      <a:pt x="4" y="28"/>
                    </a:lnTo>
                    <a:lnTo>
                      <a:pt x="4" y="28"/>
                    </a:lnTo>
                    <a:lnTo>
                      <a:pt x="4" y="28"/>
                    </a:lnTo>
                    <a:lnTo>
                      <a:pt x="4" y="30"/>
                    </a:lnTo>
                    <a:lnTo>
                      <a:pt x="4" y="30"/>
                    </a:lnTo>
                    <a:lnTo>
                      <a:pt x="4" y="30"/>
                    </a:lnTo>
                    <a:lnTo>
                      <a:pt x="0" y="34"/>
                    </a:lnTo>
                    <a:lnTo>
                      <a:pt x="0" y="34"/>
                    </a:lnTo>
                    <a:lnTo>
                      <a:pt x="0" y="34"/>
                    </a:lnTo>
                    <a:lnTo>
                      <a:pt x="0" y="34"/>
                    </a:lnTo>
                    <a:lnTo>
                      <a:pt x="0" y="34"/>
                    </a:lnTo>
                    <a:lnTo>
                      <a:pt x="0" y="30"/>
                    </a:lnTo>
                    <a:lnTo>
                      <a:pt x="0" y="30"/>
                    </a:lnTo>
                    <a:lnTo>
                      <a:pt x="0" y="30"/>
                    </a:lnTo>
                    <a:lnTo>
                      <a:pt x="0" y="28"/>
                    </a:lnTo>
                    <a:lnTo>
                      <a:pt x="4" y="28"/>
                    </a:lnTo>
                    <a:lnTo>
                      <a:pt x="4" y="24"/>
                    </a:lnTo>
                    <a:lnTo>
                      <a:pt x="4" y="24"/>
                    </a:lnTo>
                    <a:lnTo>
                      <a:pt x="4" y="24"/>
                    </a:lnTo>
                    <a:lnTo>
                      <a:pt x="4" y="24"/>
                    </a:lnTo>
                    <a:lnTo>
                      <a:pt x="4" y="24"/>
                    </a:lnTo>
                    <a:lnTo>
                      <a:pt x="4" y="24"/>
                    </a:lnTo>
                    <a:lnTo>
                      <a:pt x="4" y="24"/>
                    </a:lnTo>
                    <a:lnTo>
                      <a:pt x="4" y="24"/>
                    </a:lnTo>
                    <a:lnTo>
                      <a:pt x="4" y="24"/>
                    </a:lnTo>
                    <a:lnTo>
                      <a:pt x="8" y="20"/>
                    </a:lnTo>
                    <a:lnTo>
                      <a:pt x="8" y="20"/>
                    </a:lnTo>
                    <a:lnTo>
                      <a:pt x="8" y="20"/>
                    </a:lnTo>
                    <a:lnTo>
                      <a:pt x="8" y="20"/>
                    </a:lnTo>
                    <a:lnTo>
                      <a:pt x="8" y="20"/>
                    </a:lnTo>
                    <a:lnTo>
                      <a:pt x="8" y="20"/>
                    </a:lnTo>
                    <a:lnTo>
                      <a:pt x="8" y="16"/>
                    </a:lnTo>
                    <a:lnTo>
                      <a:pt x="12" y="16"/>
                    </a:lnTo>
                    <a:lnTo>
                      <a:pt x="12" y="16"/>
                    </a:lnTo>
                    <a:lnTo>
                      <a:pt x="12" y="8"/>
                    </a:lnTo>
                    <a:lnTo>
                      <a:pt x="16" y="4"/>
                    </a:lnTo>
                    <a:lnTo>
                      <a:pt x="16" y="4"/>
                    </a:lnTo>
                    <a:lnTo>
                      <a:pt x="16" y="4"/>
                    </a:lnTo>
                    <a:lnTo>
                      <a:pt x="16" y="4"/>
                    </a:lnTo>
                    <a:lnTo>
                      <a:pt x="16" y="4"/>
                    </a:lnTo>
                    <a:lnTo>
                      <a:pt x="16" y="4"/>
                    </a:lnTo>
                    <a:lnTo>
                      <a:pt x="16" y="4"/>
                    </a:lnTo>
                    <a:lnTo>
                      <a:pt x="16" y="4"/>
                    </a:lnTo>
                    <a:lnTo>
                      <a:pt x="16" y="4"/>
                    </a:lnTo>
                    <a:lnTo>
                      <a:pt x="16" y="8"/>
                    </a:lnTo>
                    <a:lnTo>
                      <a:pt x="16" y="8"/>
                    </a:lnTo>
                    <a:lnTo>
                      <a:pt x="16" y="8"/>
                    </a:lnTo>
                    <a:lnTo>
                      <a:pt x="16" y="8"/>
                    </a:lnTo>
                    <a:lnTo>
                      <a:pt x="16" y="8"/>
                    </a:lnTo>
                    <a:lnTo>
                      <a:pt x="16" y="8"/>
                    </a:lnTo>
                    <a:lnTo>
                      <a:pt x="16" y="8"/>
                    </a:lnTo>
                    <a:lnTo>
                      <a:pt x="16" y="8"/>
                    </a:lnTo>
                    <a:lnTo>
                      <a:pt x="20" y="8"/>
                    </a:lnTo>
                    <a:lnTo>
                      <a:pt x="20" y="4"/>
                    </a:lnTo>
                    <a:lnTo>
                      <a:pt x="20" y="4"/>
                    </a:lnTo>
                    <a:lnTo>
                      <a:pt x="20" y="4"/>
                    </a:lnTo>
                    <a:lnTo>
                      <a:pt x="24" y="4"/>
                    </a:lnTo>
                    <a:lnTo>
                      <a:pt x="24" y="4"/>
                    </a:lnTo>
                    <a:lnTo>
                      <a:pt x="24" y="4"/>
                    </a:lnTo>
                    <a:lnTo>
                      <a:pt x="24" y="8"/>
                    </a:lnTo>
                    <a:lnTo>
                      <a:pt x="24" y="8"/>
                    </a:lnTo>
                    <a:lnTo>
                      <a:pt x="20" y="8"/>
                    </a:lnTo>
                    <a:lnTo>
                      <a:pt x="20" y="8"/>
                    </a:lnTo>
                    <a:lnTo>
                      <a:pt x="20" y="8"/>
                    </a:lnTo>
                    <a:lnTo>
                      <a:pt x="20" y="8"/>
                    </a:lnTo>
                    <a:lnTo>
                      <a:pt x="20" y="8"/>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8"/>
                    </a:lnTo>
                    <a:lnTo>
                      <a:pt x="20" y="8"/>
                    </a:lnTo>
                    <a:lnTo>
                      <a:pt x="20" y="8"/>
                    </a:lnTo>
                    <a:lnTo>
                      <a:pt x="24" y="8"/>
                    </a:lnTo>
                    <a:lnTo>
                      <a:pt x="24" y="8"/>
                    </a:lnTo>
                    <a:lnTo>
                      <a:pt x="24" y="8"/>
                    </a:lnTo>
                    <a:lnTo>
                      <a:pt x="24" y="8"/>
                    </a:lnTo>
                    <a:lnTo>
                      <a:pt x="24" y="8"/>
                    </a:lnTo>
                    <a:lnTo>
                      <a:pt x="24" y="4"/>
                    </a:lnTo>
                    <a:lnTo>
                      <a:pt x="24" y="4"/>
                    </a:lnTo>
                    <a:lnTo>
                      <a:pt x="24" y="4"/>
                    </a:lnTo>
                    <a:lnTo>
                      <a:pt x="26" y="4"/>
                    </a:lnTo>
                    <a:lnTo>
                      <a:pt x="26" y="4"/>
                    </a:lnTo>
                    <a:lnTo>
                      <a:pt x="26" y="4"/>
                    </a:lnTo>
                    <a:lnTo>
                      <a:pt x="26" y="4"/>
                    </a:lnTo>
                    <a:lnTo>
                      <a:pt x="26" y="4"/>
                    </a:lnTo>
                    <a:lnTo>
                      <a:pt x="30" y="4"/>
                    </a:lnTo>
                    <a:lnTo>
                      <a:pt x="34" y="4"/>
                    </a:lnTo>
                    <a:lnTo>
                      <a:pt x="34" y="4"/>
                    </a:lnTo>
                    <a:lnTo>
                      <a:pt x="34" y="4"/>
                    </a:lnTo>
                    <a:lnTo>
                      <a:pt x="34" y="4"/>
                    </a:lnTo>
                    <a:lnTo>
                      <a:pt x="34" y="4"/>
                    </a:lnTo>
                    <a:lnTo>
                      <a:pt x="34" y="4"/>
                    </a:lnTo>
                    <a:lnTo>
                      <a:pt x="34" y="4"/>
                    </a:lnTo>
                    <a:lnTo>
                      <a:pt x="34" y="4"/>
                    </a:lnTo>
                    <a:lnTo>
                      <a:pt x="34" y="0"/>
                    </a:lnTo>
                    <a:lnTo>
                      <a:pt x="34" y="0"/>
                    </a:lnTo>
                    <a:lnTo>
                      <a:pt x="34" y="0"/>
                    </a:lnTo>
                    <a:lnTo>
                      <a:pt x="34" y="0"/>
                    </a:lnTo>
                    <a:lnTo>
                      <a:pt x="38" y="0"/>
                    </a:lnTo>
                    <a:lnTo>
                      <a:pt x="38" y="0"/>
                    </a:lnTo>
                    <a:lnTo>
                      <a:pt x="42" y="0"/>
                    </a:lnTo>
                    <a:lnTo>
                      <a:pt x="42" y="0"/>
                    </a:lnTo>
                    <a:lnTo>
                      <a:pt x="42" y="4"/>
                    </a:lnTo>
                    <a:lnTo>
                      <a:pt x="42" y="4"/>
                    </a:lnTo>
                    <a:lnTo>
                      <a:pt x="46" y="4"/>
                    </a:lnTo>
                    <a:lnTo>
                      <a:pt x="46" y="4"/>
                    </a:lnTo>
                    <a:lnTo>
                      <a:pt x="46" y="4"/>
                    </a:lnTo>
                    <a:lnTo>
                      <a:pt x="46" y="4"/>
                    </a:lnTo>
                    <a:lnTo>
                      <a:pt x="46" y="4"/>
                    </a:lnTo>
                    <a:lnTo>
                      <a:pt x="46" y="8"/>
                    </a:lnTo>
                    <a:lnTo>
                      <a:pt x="46" y="8"/>
                    </a:lnTo>
                    <a:lnTo>
                      <a:pt x="46" y="8"/>
                    </a:lnTo>
                    <a:close/>
                    <a:moveTo>
                      <a:pt x="16" y="20"/>
                    </a:moveTo>
                    <a:lnTo>
                      <a:pt x="16" y="20"/>
                    </a:lnTo>
                    <a:lnTo>
                      <a:pt x="16" y="20"/>
                    </a:lnTo>
                    <a:lnTo>
                      <a:pt x="16" y="16"/>
                    </a:lnTo>
                    <a:lnTo>
                      <a:pt x="16" y="16"/>
                    </a:lnTo>
                    <a:lnTo>
                      <a:pt x="16" y="16"/>
                    </a:lnTo>
                    <a:lnTo>
                      <a:pt x="12" y="20"/>
                    </a:lnTo>
                    <a:lnTo>
                      <a:pt x="12" y="20"/>
                    </a:lnTo>
                    <a:lnTo>
                      <a:pt x="12" y="20"/>
                    </a:lnTo>
                    <a:lnTo>
                      <a:pt x="12" y="20"/>
                    </a:lnTo>
                    <a:lnTo>
                      <a:pt x="12" y="20"/>
                    </a:lnTo>
                    <a:lnTo>
                      <a:pt x="12" y="20"/>
                    </a:lnTo>
                    <a:lnTo>
                      <a:pt x="12" y="20"/>
                    </a:lnTo>
                    <a:lnTo>
                      <a:pt x="12" y="20"/>
                    </a:lnTo>
                    <a:lnTo>
                      <a:pt x="12" y="20"/>
                    </a:lnTo>
                    <a:lnTo>
                      <a:pt x="8" y="24"/>
                    </a:lnTo>
                    <a:lnTo>
                      <a:pt x="8" y="24"/>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6" y="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6" name="Freeform 224">
                <a:extLst>
                  <a:ext uri="{FF2B5EF4-FFF2-40B4-BE49-F238E27FC236}">
                    <a16:creationId xmlns:a16="http://schemas.microsoft.com/office/drawing/2014/main" id="{F76324AF-68A4-4BED-BF5E-C960B27173F3}"/>
                  </a:ext>
                </a:extLst>
              </p:cNvPr>
              <p:cNvSpPr>
                <a:spLocks/>
              </p:cNvSpPr>
              <p:nvPr/>
            </p:nvSpPr>
            <p:spPr bwMode="auto">
              <a:xfrm>
                <a:off x="2385710" y="8631809"/>
                <a:ext cx="97585" cy="48792"/>
              </a:xfrm>
              <a:custGeom>
                <a:avLst/>
                <a:gdLst>
                  <a:gd name="T0" fmla="*/ 8 w 56"/>
                  <a:gd name="T1" fmla="*/ 28 h 28"/>
                  <a:gd name="T2" fmla="*/ 4 w 56"/>
                  <a:gd name="T3" fmla="*/ 24 h 28"/>
                  <a:gd name="T4" fmla="*/ 0 w 56"/>
                  <a:gd name="T5" fmla="*/ 24 h 28"/>
                  <a:gd name="T6" fmla="*/ 4 w 56"/>
                  <a:gd name="T7" fmla="*/ 20 h 28"/>
                  <a:gd name="T8" fmla="*/ 4 w 56"/>
                  <a:gd name="T9" fmla="*/ 20 h 28"/>
                  <a:gd name="T10" fmla="*/ 8 w 56"/>
                  <a:gd name="T11" fmla="*/ 16 h 28"/>
                  <a:gd name="T12" fmla="*/ 12 w 56"/>
                  <a:gd name="T13" fmla="*/ 12 h 28"/>
                  <a:gd name="T14" fmla="*/ 24 w 56"/>
                  <a:gd name="T15" fmla="*/ 12 h 28"/>
                  <a:gd name="T16" fmla="*/ 30 w 56"/>
                  <a:gd name="T17" fmla="*/ 8 h 28"/>
                  <a:gd name="T18" fmla="*/ 34 w 56"/>
                  <a:gd name="T19" fmla="*/ 8 h 28"/>
                  <a:gd name="T20" fmla="*/ 34 w 56"/>
                  <a:gd name="T21" fmla="*/ 12 h 28"/>
                  <a:gd name="T22" fmla="*/ 38 w 56"/>
                  <a:gd name="T23" fmla="*/ 12 h 28"/>
                  <a:gd name="T24" fmla="*/ 38 w 56"/>
                  <a:gd name="T25" fmla="*/ 12 h 28"/>
                  <a:gd name="T26" fmla="*/ 42 w 56"/>
                  <a:gd name="T27" fmla="*/ 12 h 28"/>
                  <a:gd name="T28" fmla="*/ 42 w 56"/>
                  <a:gd name="T29" fmla="*/ 12 h 28"/>
                  <a:gd name="T30" fmla="*/ 42 w 56"/>
                  <a:gd name="T31" fmla="*/ 12 h 28"/>
                  <a:gd name="T32" fmla="*/ 42 w 56"/>
                  <a:gd name="T33" fmla="*/ 12 h 28"/>
                  <a:gd name="T34" fmla="*/ 42 w 56"/>
                  <a:gd name="T35" fmla="*/ 8 h 28"/>
                  <a:gd name="T36" fmla="*/ 42 w 56"/>
                  <a:gd name="T37" fmla="*/ 8 h 28"/>
                  <a:gd name="T38" fmla="*/ 42 w 56"/>
                  <a:gd name="T39" fmla="*/ 8 h 28"/>
                  <a:gd name="T40" fmla="*/ 42 w 56"/>
                  <a:gd name="T41" fmla="*/ 8 h 28"/>
                  <a:gd name="T42" fmla="*/ 42 w 56"/>
                  <a:gd name="T43" fmla="*/ 4 h 28"/>
                  <a:gd name="T44" fmla="*/ 34 w 56"/>
                  <a:gd name="T45" fmla="*/ 8 h 28"/>
                  <a:gd name="T46" fmla="*/ 38 w 56"/>
                  <a:gd name="T47" fmla="*/ 4 h 28"/>
                  <a:gd name="T48" fmla="*/ 42 w 56"/>
                  <a:gd name="T49" fmla="*/ 4 h 28"/>
                  <a:gd name="T50" fmla="*/ 42 w 56"/>
                  <a:gd name="T51" fmla="*/ 8 h 28"/>
                  <a:gd name="T52" fmla="*/ 42 w 56"/>
                  <a:gd name="T53" fmla="*/ 8 h 28"/>
                  <a:gd name="T54" fmla="*/ 42 w 56"/>
                  <a:gd name="T55" fmla="*/ 8 h 28"/>
                  <a:gd name="T56" fmla="*/ 46 w 56"/>
                  <a:gd name="T57" fmla="*/ 4 h 28"/>
                  <a:gd name="T58" fmla="*/ 46 w 56"/>
                  <a:gd name="T59" fmla="*/ 4 h 28"/>
                  <a:gd name="T60" fmla="*/ 52 w 56"/>
                  <a:gd name="T61" fmla="*/ 4 h 28"/>
                  <a:gd name="T62" fmla="*/ 56 w 56"/>
                  <a:gd name="T63" fmla="*/ 0 h 28"/>
                  <a:gd name="T64" fmla="*/ 56 w 56"/>
                  <a:gd name="T65" fmla="*/ 0 h 28"/>
                  <a:gd name="T66" fmla="*/ 56 w 56"/>
                  <a:gd name="T67" fmla="*/ 0 h 28"/>
                  <a:gd name="T68" fmla="*/ 52 w 56"/>
                  <a:gd name="T69" fmla="*/ 4 h 28"/>
                  <a:gd name="T70" fmla="*/ 48 w 56"/>
                  <a:gd name="T71" fmla="*/ 8 h 28"/>
                  <a:gd name="T72" fmla="*/ 48 w 56"/>
                  <a:gd name="T73" fmla="*/ 8 h 28"/>
                  <a:gd name="T74" fmla="*/ 52 w 56"/>
                  <a:gd name="T75" fmla="*/ 8 h 28"/>
                  <a:gd name="T76" fmla="*/ 52 w 56"/>
                  <a:gd name="T77" fmla="*/ 8 h 28"/>
                  <a:gd name="T78" fmla="*/ 52 w 56"/>
                  <a:gd name="T79" fmla="*/ 8 h 28"/>
                  <a:gd name="T80" fmla="*/ 52 w 56"/>
                  <a:gd name="T81" fmla="*/ 12 h 28"/>
                  <a:gd name="T82" fmla="*/ 52 w 56"/>
                  <a:gd name="T83" fmla="*/ 20 h 28"/>
                  <a:gd name="T84" fmla="*/ 48 w 56"/>
                  <a:gd name="T85" fmla="*/ 20 h 28"/>
                  <a:gd name="T86" fmla="*/ 48 w 56"/>
                  <a:gd name="T87" fmla="*/ 20 h 28"/>
                  <a:gd name="T88" fmla="*/ 46 w 56"/>
                  <a:gd name="T89" fmla="*/ 24 h 28"/>
                  <a:gd name="T90" fmla="*/ 38 w 56"/>
                  <a:gd name="T91" fmla="*/ 24 h 28"/>
                  <a:gd name="T92" fmla="*/ 34 w 56"/>
                  <a:gd name="T93" fmla="*/ 24 h 28"/>
                  <a:gd name="T94" fmla="*/ 30 w 56"/>
                  <a:gd name="T95" fmla="*/ 24 h 28"/>
                  <a:gd name="T96" fmla="*/ 26 w 56"/>
                  <a:gd name="T97" fmla="*/ 24 h 28"/>
                  <a:gd name="T98" fmla="*/ 20 w 56"/>
                  <a:gd name="T99" fmla="*/ 24 h 28"/>
                  <a:gd name="T100" fmla="*/ 12 w 56"/>
                  <a:gd name="T10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8">
                    <a:moveTo>
                      <a:pt x="12" y="24"/>
                    </a:moveTo>
                    <a:lnTo>
                      <a:pt x="12" y="24"/>
                    </a:lnTo>
                    <a:lnTo>
                      <a:pt x="12" y="24"/>
                    </a:lnTo>
                    <a:lnTo>
                      <a:pt x="12" y="24"/>
                    </a:lnTo>
                    <a:lnTo>
                      <a:pt x="8" y="28"/>
                    </a:lnTo>
                    <a:lnTo>
                      <a:pt x="8" y="28"/>
                    </a:lnTo>
                    <a:lnTo>
                      <a:pt x="8" y="28"/>
                    </a:lnTo>
                    <a:lnTo>
                      <a:pt x="4" y="28"/>
                    </a:lnTo>
                    <a:lnTo>
                      <a:pt x="4" y="28"/>
                    </a:lnTo>
                    <a:lnTo>
                      <a:pt x="4" y="24"/>
                    </a:lnTo>
                    <a:lnTo>
                      <a:pt x="0" y="24"/>
                    </a:lnTo>
                    <a:lnTo>
                      <a:pt x="0" y="24"/>
                    </a:lnTo>
                    <a:lnTo>
                      <a:pt x="0" y="24"/>
                    </a:lnTo>
                    <a:lnTo>
                      <a:pt x="0" y="24"/>
                    </a:lnTo>
                    <a:lnTo>
                      <a:pt x="0" y="24"/>
                    </a:lnTo>
                    <a:lnTo>
                      <a:pt x="0" y="24"/>
                    </a:lnTo>
                    <a:lnTo>
                      <a:pt x="0" y="24"/>
                    </a:lnTo>
                    <a:lnTo>
                      <a:pt x="0" y="24"/>
                    </a:lnTo>
                    <a:lnTo>
                      <a:pt x="4" y="20"/>
                    </a:lnTo>
                    <a:lnTo>
                      <a:pt x="4" y="20"/>
                    </a:lnTo>
                    <a:lnTo>
                      <a:pt x="4" y="20"/>
                    </a:lnTo>
                    <a:lnTo>
                      <a:pt x="4" y="20"/>
                    </a:lnTo>
                    <a:lnTo>
                      <a:pt x="4" y="20"/>
                    </a:lnTo>
                    <a:lnTo>
                      <a:pt x="4" y="20"/>
                    </a:lnTo>
                    <a:lnTo>
                      <a:pt x="4" y="20"/>
                    </a:lnTo>
                    <a:lnTo>
                      <a:pt x="4" y="20"/>
                    </a:lnTo>
                    <a:lnTo>
                      <a:pt x="4" y="16"/>
                    </a:lnTo>
                    <a:lnTo>
                      <a:pt x="4" y="16"/>
                    </a:lnTo>
                    <a:lnTo>
                      <a:pt x="8" y="16"/>
                    </a:lnTo>
                    <a:lnTo>
                      <a:pt x="8" y="16"/>
                    </a:lnTo>
                    <a:lnTo>
                      <a:pt x="8" y="16"/>
                    </a:lnTo>
                    <a:lnTo>
                      <a:pt x="8" y="16"/>
                    </a:lnTo>
                    <a:lnTo>
                      <a:pt x="8" y="16"/>
                    </a:lnTo>
                    <a:lnTo>
                      <a:pt x="12" y="16"/>
                    </a:lnTo>
                    <a:lnTo>
                      <a:pt x="12" y="12"/>
                    </a:lnTo>
                    <a:lnTo>
                      <a:pt x="12" y="12"/>
                    </a:lnTo>
                    <a:lnTo>
                      <a:pt x="16" y="12"/>
                    </a:lnTo>
                    <a:lnTo>
                      <a:pt x="20" y="12"/>
                    </a:lnTo>
                    <a:lnTo>
                      <a:pt x="24" y="12"/>
                    </a:lnTo>
                    <a:lnTo>
                      <a:pt x="24" y="12"/>
                    </a:lnTo>
                    <a:lnTo>
                      <a:pt x="24" y="12"/>
                    </a:lnTo>
                    <a:lnTo>
                      <a:pt x="26" y="12"/>
                    </a:lnTo>
                    <a:lnTo>
                      <a:pt x="26" y="12"/>
                    </a:lnTo>
                    <a:lnTo>
                      <a:pt x="30" y="8"/>
                    </a:lnTo>
                    <a:lnTo>
                      <a:pt x="30" y="8"/>
                    </a:lnTo>
                    <a:lnTo>
                      <a:pt x="34" y="8"/>
                    </a:lnTo>
                    <a:lnTo>
                      <a:pt x="34" y="8"/>
                    </a:lnTo>
                    <a:lnTo>
                      <a:pt x="34" y="8"/>
                    </a:lnTo>
                    <a:lnTo>
                      <a:pt x="34" y="8"/>
                    </a:lnTo>
                    <a:lnTo>
                      <a:pt x="34" y="8"/>
                    </a:lnTo>
                    <a:lnTo>
                      <a:pt x="34" y="8"/>
                    </a:lnTo>
                    <a:lnTo>
                      <a:pt x="34" y="8"/>
                    </a:lnTo>
                    <a:lnTo>
                      <a:pt x="34" y="8"/>
                    </a:lnTo>
                    <a:lnTo>
                      <a:pt x="34" y="12"/>
                    </a:lnTo>
                    <a:lnTo>
                      <a:pt x="34" y="12"/>
                    </a:lnTo>
                    <a:lnTo>
                      <a:pt x="34" y="12"/>
                    </a:lnTo>
                    <a:lnTo>
                      <a:pt x="34" y="12"/>
                    </a:lnTo>
                    <a:lnTo>
                      <a:pt x="34" y="12"/>
                    </a:lnTo>
                    <a:lnTo>
                      <a:pt x="34" y="12"/>
                    </a:lnTo>
                    <a:lnTo>
                      <a:pt x="38" y="12"/>
                    </a:lnTo>
                    <a:lnTo>
                      <a:pt x="38" y="12"/>
                    </a:lnTo>
                    <a:lnTo>
                      <a:pt x="38" y="12"/>
                    </a:lnTo>
                    <a:lnTo>
                      <a:pt x="38" y="12"/>
                    </a:lnTo>
                    <a:lnTo>
                      <a:pt x="38" y="12"/>
                    </a:lnTo>
                    <a:lnTo>
                      <a:pt x="38" y="12"/>
                    </a:lnTo>
                    <a:lnTo>
                      <a:pt x="38" y="12"/>
                    </a:lnTo>
                    <a:lnTo>
                      <a:pt x="38" y="12"/>
                    </a:lnTo>
                    <a:lnTo>
                      <a:pt x="38" y="12"/>
                    </a:lnTo>
                    <a:lnTo>
                      <a:pt x="38"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38" y="8"/>
                    </a:lnTo>
                    <a:lnTo>
                      <a:pt x="38" y="8"/>
                    </a:lnTo>
                    <a:lnTo>
                      <a:pt x="42" y="8"/>
                    </a:lnTo>
                    <a:lnTo>
                      <a:pt x="42" y="4"/>
                    </a:lnTo>
                    <a:lnTo>
                      <a:pt x="42" y="4"/>
                    </a:lnTo>
                    <a:lnTo>
                      <a:pt x="42" y="4"/>
                    </a:lnTo>
                    <a:lnTo>
                      <a:pt x="38" y="8"/>
                    </a:lnTo>
                    <a:lnTo>
                      <a:pt x="38" y="8"/>
                    </a:lnTo>
                    <a:lnTo>
                      <a:pt x="38" y="8"/>
                    </a:lnTo>
                    <a:lnTo>
                      <a:pt x="34" y="8"/>
                    </a:lnTo>
                    <a:lnTo>
                      <a:pt x="34" y="8"/>
                    </a:lnTo>
                    <a:lnTo>
                      <a:pt x="34" y="8"/>
                    </a:lnTo>
                    <a:lnTo>
                      <a:pt x="34" y="8"/>
                    </a:lnTo>
                    <a:lnTo>
                      <a:pt x="34" y="8"/>
                    </a:lnTo>
                    <a:lnTo>
                      <a:pt x="38" y="4"/>
                    </a:lnTo>
                    <a:lnTo>
                      <a:pt x="38" y="4"/>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6" y="4"/>
                    </a:lnTo>
                    <a:lnTo>
                      <a:pt x="46" y="4"/>
                    </a:lnTo>
                    <a:lnTo>
                      <a:pt x="46" y="4"/>
                    </a:lnTo>
                    <a:lnTo>
                      <a:pt x="46" y="4"/>
                    </a:lnTo>
                    <a:lnTo>
                      <a:pt x="46" y="4"/>
                    </a:lnTo>
                    <a:lnTo>
                      <a:pt x="46" y="4"/>
                    </a:lnTo>
                    <a:lnTo>
                      <a:pt x="48" y="4"/>
                    </a:lnTo>
                    <a:lnTo>
                      <a:pt x="48" y="4"/>
                    </a:lnTo>
                    <a:lnTo>
                      <a:pt x="48" y="4"/>
                    </a:lnTo>
                    <a:lnTo>
                      <a:pt x="48" y="4"/>
                    </a:lnTo>
                    <a:lnTo>
                      <a:pt x="52" y="4"/>
                    </a:lnTo>
                    <a:lnTo>
                      <a:pt x="52"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4"/>
                    </a:lnTo>
                    <a:lnTo>
                      <a:pt x="52" y="4"/>
                    </a:lnTo>
                    <a:lnTo>
                      <a:pt x="52" y="4"/>
                    </a:lnTo>
                    <a:lnTo>
                      <a:pt x="52" y="4"/>
                    </a:lnTo>
                    <a:lnTo>
                      <a:pt x="52" y="4"/>
                    </a:lnTo>
                    <a:lnTo>
                      <a:pt x="52" y="4"/>
                    </a:lnTo>
                    <a:lnTo>
                      <a:pt x="48" y="8"/>
                    </a:lnTo>
                    <a:lnTo>
                      <a:pt x="48" y="8"/>
                    </a:lnTo>
                    <a:lnTo>
                      <a:pt x="48" y="8"/>
                    </a:lnTo>
                    <a:lnTo>
                      <a:pt x="48" y="8"/>
                    </a:lnTo>
                    <a:lnTo>
                      <a:pt x="48" y="8"/>
                    </a:lnTo>
                    <a:lnTo>
                      <a:pt x="48" y="8"/>
                    </a:lnTo>
                    <a:lnTo>
                      <a:pt x="48" y="8"/>
                    </a:lnTo>
                    <a:lnTo>
                      <a:pt x="52" y="8"/>
                    </a:lnTo>
                    <a:lnTo>
                      <a:pt x="52" y="8"/>
                    </a:lnTo>
                    <a:lnTo>
                      <a:pt x="52" y="8"/>
                    </a:lnTo>
                    <a:lnTo>
                      <a:pt x="52" y="8"/>
                    </a:lnTo>
                    <a:lnTo>
                      <a:pt x="52" y="8"/>
                    </a:lnTo>
                    <a:lnTo>
                      <a:pt x="52" y="8"/>
                    </a:lnTo>
                    <a:lnTo>
                      <a:pt x="52" y="8"/>
                    </a:lnTo>
                    <a:lnTo>
                      <a:pt x="52" y="8"/>
                    </a:lnTo>
                    <a:lnTo>
                      <a:pt x="52" y="8"/>
                    </a:lnTo>
                    <a:lnTo>
                      <a:pt x="52" y="8"/>
                    </a:lnTo>
                    <a:lnTo>
                      <a:pt x="52" y="12"/>
                    </a:lnTo>
                    <a:lnTo>
                      <a:pt x="52" y="12"/>
                    </a:lnTo>
                    <a:lnTo>
                      <a:pt x="52" y="12"/>
                    </a:lnTo>
                    <a:lnTo>
                      <a:pt x="52" y="12"/>
                    </a:lnTo>
                    <a:lnTo>
                      <a:pt x="52" y="8"/>
                    </a:lnTo>
                    <a:lnTo>
                      <a:pt x="52" y="8"/>
                    </a:lnTo>
                    <a:lnTo>
                      <a:pt x="52" y="12"/>
                    </a:lnTo>
                    <a:lnTo>
                      <a:pt x="52" y="12"/>
                    </a:lnTo>
                    <a:lnTo>
                      <a:pt x="52" y="12"/>
                    </a:lnTo>
                    <a:lnTo>
                      <a:pt x="52" y="12"/>
                    </a:lnTo>
                    <a:lnTo>
                      <a:pt x="52" y="12"/>
                    </a:lnTo>
                    <a:lnTo>
                      <a:pt x="52" y="12"/>
                    </a:lnTo>
                    <a:lnTo>
                      <a:pt x="52" y="12"/>
                    </a:lnTo>
                    <a:lnTo>
                      <a:pt x="52" y="16"/>
                    </a:lnTo>
                    <a:lnTo>
                      <a:pt x="52" y="20"/>
                    </a:lnTo>
                    <a:lnTo>
                      <a:pt x="52" y="20"/>
                    </a:lnTo>
                    <a:lnTo>
                      <a:pt x="52" y="20"/>
                    </a:lnTo>
                    <a:lnTo>
                      <a:pt x="52" y="20"/>
                    </a:lnTo>
                    <a:lnTo>
                      <a:pt x="48" y="20"/>
                    </a:lnTo>
                    <a:lnTo>
                      <a:pt x="48" y="20"/>
                    </a:lnTo>
                    <a:lnTo>
                      <a:pt x="48" y="20"/>
                    </a:lnTo>
                    <a:lnTo>
                      <a:pt x="48" y="20"/>
                    </a:lnTo>
                    <a:lnTo>
                      <a:pt x="48" y="20"/>
                    </a:lnTo>
                    <a:lnTo>
                      <a:pt x="48" y="20"/>
                    </a:lnTo>
                    <a:lnTo>
                      <a:pt x="48" y="20"/>
                    </a:lnTo>
                    <a:lnTo>
                      <a:pt x="48" y="20"/>
                    </a:lnTo>
                    <a:lnTo>
                      <a:pt x="46" y="20"/>
                    </a:lnTo>
                    <a:lnTo>
                      <a:pt x="46" y="20"/>
                    </a:lnTo>
                    <a:lnTo>
                      <a:pt x="46" y="24"/>
                    </a:lnTo>
                    <a:lnTo>
                      <a:pt x="46" y="24"/>
                    </a:lnTo>
                    <a:lnTo>
                      <a:pt x="46" y="24"/>
                    </a:lnTo>
                    <a:lnTo>
                      <a:pt x="42" y="24"/>
                    </a:lnTo>
                    <a:lnTo>
                      <a:pt x="42" y="24"/>
                    </a:lnTo>
                    <a:lnTo>
                      <a:pt x="38" y="24"/>
                    </a:lnTo>
                    <a:lnTo>
                      <a:pt x="38" y="24"/>
                    </a:lnTo>
                    <a:lnTo>
                      <a:pt x="38" y="24"/>
                    </a:lnTo>
                    <a:lnTo>
                      <a:pt x="34" y="24"/>
                    </a:lnTo>
                    <a:lnTo>
                      <a:pt x="34" y="24"/>
                    </a:lnTo>
                    <a:lnTo>
                      <a:pt x="34" y="24"/>
                    </a:lnTo>
                    <a:lnTo>
                      <a:pt x="34" y="24"/>
                    </a:lnTo>
                    <a:lnTo>
                      <a:pt x="34" y="24"/>
                    </a:lnTo>
                    <a:lnTo>
                      <a:pt x="34" y="24"/>
                    </a:lnTo>
                    <a:lnTo>
                      <a:pt x="30" y="24"/>
                    </a:lnTo>
                    <a:lnTo>
                      <a:pt x="30" y="24"/>
                    </a:lnTo>
                    <a:lnTo>
                      <a:pt x="30" y="24"/>
                    </a:lnTo>
                    <a:lnTo>
                      <a:pt x="30" y="24"/>
                    </a:lnTo>
                    <a:lnTo>
                      <a:pt x="30" y="24"/>
                    </a:lnTo>
                    <a:lnTo>
                      <a:pt x="30" y="24"/>
                    </a:lnTo>
                    <a:lnTo>
                      <a:pt x="30" y="24"/>
                    </a:lnTo>
                    <a:lnTo>
                      <a:pt x="26" y="24"/>
                    </a:lnTo>
                    <a:lnTo>
                      <a:pt x="26" y="24"/>
                    </a:lnTo>
                    <a:lnTo>
                      <a:pt x="24" y="24"/>
                    </a:lnTo>
                    <a:lnTo>
                      <a:pt x="20" y="24"/>
                    </a:lnTo>
                    <a:lnTo>
                      <a:pt x="20" y="24"/>
                    </a:lnTo>
                    <a:lnTo>
                      <a:pt x="20" y="24"/>
                    </a:lnTo>
                    <a:lnTo>
                      <a:pt x="16" y="24"/>
                    </a:lnTo>
                    <a:lnTo>
                      <a:pt x="16" y="24"/>
                    </a:lnTo>
                    <a:lnTo>
                      <a:pt x="12" y="24"/>
                    </a:lnTo>
                    <a:lnTo>
                      <a:pt x="12" y="24"/>
                    </a:lnTo>
                    <a:lnTo>
                      <a:pt x="12" y="24"/>
                    </a:lnTo>
                    <a:lnTo>
                      <a:pt x="12"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7" name="Freeform 225">
                <a:extLst>
                  <a:ext uri="{FF2B5EF4-FFF2-40B4-BE49-F238E27FC236}">
                    <a16:creationId xmlns:a16="http://schemas.microsoft.com/office/drawing/2014/main" id="{4AAD7FCA-37D2-406D-A558-9CD5A9309FEF}"/>
                  </a:ext>
                </a:extLst>
              </p:cNvPr>
              <p:cNvSpPr>
                <a:spLocks noEditPoints="1"/>
              </p:cNvSpPr>
              <p:nvPr/>
            </p:nvSpPr>
            <p:spPr bwMode="auto">
              <a:xfrm>
                <a:off x="2263729" y="8562106"/>
                <a:ext cx="128951" cy="125466"/>
              </a:xfrm>
              <a:custGeom>
                <a:avLst/>
                <a:gdLst>
                  <a:gd name="T0" fmla="*/ 34 w 74"/>
                  <a:gd name="T1" fmla="*/ 64 h 72"/>
                  <a:gd name="T2" fmla="*/ 30 w 74"/>
                  <a:gd name="T3" fmla="*/ 56 h 72"/>
                  <a:gd name="T4" fmla="*/ 26 w 74"/>
                  <a:gd name="T5" fmla="*/ 48 h 72"/>
                  <a:gd name="T6" fmla="*/ 18 w 74"/>
                  <a:gd name="T7" fmla="*/ 56 h 72"/>
                  <a:gd name="T8" fmla="*/ 10 w 74"/>
                  <a:gd name="T9" fmla="*/ 56 h 72"/>
                  <a:gd name="T10" fmla="*/ 14 w 74"/>
                  <a:gd name="T11" fmla="*/ 48 h 72"/>
                  <a:gd name="T12" fmla="*/ 22 w 74"/>
                  <a:gd name="T13" fmla="*/ 46 h 72"/>
                  <a:gd name="T14" fmla="*/ 22 w 74"/>
                  <a:gd name="T15" fmla="*/ 34 h 72"/>
                  <a:gd name="T16" fmla="*/ 22 w 74"/>
                  <a:gd name="T17" fmla="*/ 26 h 72"/>
                  <a:gd name="T18" fmla="*/ 18 w 74"/>
                  <a:gd name="T19" fmla="*/ 22 h 72"/>
                  <a:gd name="T20" fmla="*/ 10 w 74"/>
                  <a:gd name="T21" fmla="*/ 18 h 72"/>
                  <a:gd name="T22" fmla="*/ 8 w 74"/>
                  <a:gd name="T23" fmla="*/ 18 h 72"/>
                  <a:gd name="T24" fmla="*/ 0 w 74"/>
                  <a:gd name="T25" fmla="*/ 16 h 72"/>
                  <a:gd name="T26" fmla="*/ 4 w 74"/>
                  <a:gd name="T27" fmla="*/ 12 h 72"/>
                  <a:gd name="T28" fmla="*/ 14 w 74"/>
                  <a:gd name="T29" fmla="*/ 12 h 72"/>
                  <a:gd name="T30" fmla="*/ 10 w 74"/>
                  <a:gd name="T31" fmla="*/ 8 h 72"/>
                  <a:gd name="T32" fmla="*/ 8 w 74"/>
                  <a:gd name="T33" fmla="*/ 0 h 72"/>
                  <a:gd name="T34" fmla="*/ 10 w 74"/>
                  <a:gd name="T35" fmla="*/ 0 h 72"/>
                  <a:gd name="T36" fmla="*/ 18 w 74"/>
                  <a:gd name="T37" fmla="*/ 4 h 72"/>
                  <a:gd name="T38" fmla="*/ 30 w 74"/>
                  <a:gd name="T39" fmla="*/ 8 h 72"/>
                  <a:gd name="T40" fmla="*/ 34 w 74"/>
                  <a:gd name="T41" fmla="*/ 8 h 72"/>
                  <a:gd name="T42" fmla="*/ 44 w 74"/>
                  <a:gd name="T43" fmla="*/ 8 h 72"/>
                  <a:gd name="T44" fmla="*/ 44 w 74"/>
                  <a:gd name="T45" fmla="*/ 12 h 72"/>
                  <a:gd name="T46" fmla="*/ 56 w 74"/>
                  <a:gd name="T47" fmla="*/ 12 h 72"/>
                  <a:gd name="T48" fmla="*/ 60 w 74"/>
                  <a:gd name="T49" fmla="*/ 18 h 72"/>
                  <a:gd name="T50" fmla="*/ 68 w 74"/>
                  <a:gd name="T51" fmla="*/ 22 h 72"/>
                  <a:gd name="T52" fmla="*/ 70 w 74"/>
                  <a:gd name="T53" fmla="*/ 30 h 72"/>
                  <a:gd name="T54" fmla="*/ 70 w 74"/>
                  <a:gd name="T55" fmla="*/ 34 h 72"/>
                  <a:gd name="T56" fmla="*/ 68 w 74"/>
                  <a:gd name="T57" fmla="*/ 42 h 72"/>
                  <a:gd name="T58" fmla="*/ 60 w 74"/>
                  <a:gd name="T59" fmla="*/ 38 h 72"/>
                  <a:gd name="T60" fmla="*/ 56 w 74"/>
                  <a:gd name="T61" fmla="*/ 30 h 72"/>
                  <a:gd name="T62" fmla="*/ 44 w 74"/>
                  <a:gd name="T63" fmla="*/ 26 h 72"/>
                  <a:gd name="T64" fmla="*/ 52 w 74"/>
                  <a:gd name="T65" fmla="*/ 38 h 72"/>
                  <a:gd name="T66" fmla="*/ 44 w 74"/>
                  <a:gd name="T67" fmla="*/ 48 h 72"/>
                  <a:gd name="T68" fmla="*/ 44 w 74"/>
                  <a:gd name="T69" fmla="*/ 60 h 72"/>
                  <a:gd name="T70" fmla="*/ 40 w 74"/>
                  <a:gd name="T71" fmla="*/ 68 h 72"/>
                  <a:gd name="T72" fmla="*/ 34 w 74"/>
                  <a:gd name="T73" fmla="*/ 72 h 72"/>
                  <a:gd name="T74" fmla="*/ 22 w 74"/>
                  <a:gd name="T75" fmla="*/ 12 h 72"/>
                  <a:gd name="T76" fmla="*/ 30 w 74"/>
                  <a:gd name="T77" fmla="*/ 16 h 72"/>
                  <a:gd name="T78" fmla="*/ 38 w 74"/>
                  <a:gd name="T79" fmla="*/ 18 h 72"/>
                  <a:gd name="T80" fmla="*/ 44 w 74"/>
                  <a:gd name="T81" fmla="*/ 16 h 72"/>
                  <a:gd name="T82" fmla="*/ 44 w 74"/>
                  <a:gd name="T83" fmla="*/ 16 h 72"/>
                  <a:gd name="T84" fmla="*/ 38 w 74"/>
                  <a:gd name="T85" fmla="*/ 12 h 72"/>
                  <a:gd name="T86" fmla="*/ 30 w 74"/>
                  <a:gd name="T87" fmla="*/ 12 h 72"/>
                  <a:gd name="T88" fmla="*/ 26 w 74"/>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2">
                    <a:moveTo>
                      <a:pt x="34" y="72"/>
                    </a:moveTo>
                    <a:lnTo>
                      <a:pt x="34" y="68"/>
                    </a:lnTo>
                    <a:lnTo>
                      <a:pt x="34" y="64"/>
                    </a:lnTo>
                    <a:lnTo>
                      <a:pt x="34" y="60"/>
                    </a:lnTo>
                    <a:lnTo>
                      <a:pt x="34" y="56"/>
                    </a:lnTo>
                    <a:lnTo>
                      <a:pt x="30" y="56"/>
                    </a:lnTo>
                    <a:lnTo>
                      <a:pt x="30" y="52"/>
                    </a:lnTo>
                    <a:lnTo>
                      <a:pt x="30" y="48"/>
                    </a:lnTo>
                    <a:lnTo>
                      <a:pt x="26" y="48"/>
                    </a:lnTo>
                    <a:lnTo>
                      <a:pt x="22" y="48"/>
                    </a:lnTo>
                    <a:lnTo>
                      <a:pt x="22" y="52"/>
                    </a:lnTo>
                    <a:lnTo>
                      <a:pt x="18" y="56"/>
                    </a:lnTo>
                    <a:lnTo>
                      <a:pt x="14" y="60"/>
                    </a:lnTo>
                    <a:lnTo>
                      <a:pt x="14" y="56"/>
                    </a:lnTo>
                    <a:lnTo>
                      <a:pt x="10" y="56"/>
                    </a:lnTo>
                    <a:lnTo>
                      <a:pt x="10" y="52"/>
                    </a:lnTo>
                    <a:lnTo>
                      <a:pt x="14" y="52"/>
                    </a:lnTo>
                    <a:lnTo>
                      <a:pt x="14" y="48"/>
                    </a:lnTo>
                    <a:lnTo>
                      <a:pt x="18" y="48"/>
                    </a:lnTo>
                    <a:lnTo>
                      <a:pt x="18" y="46"/>
                    </a:lnTo>
                    <a:lnTo>
                      <a:pt x="22" y="46"/>
                    </a:lnTo>
                    <a:lnTo>
                      <a:pt x="22" y="42"/>
                    </a:lnTo>
                    <a:lnTo>
                      <a:pt x="22" y="38"/>
                    </a:lnTo>
                    <a:lnTo>
                      <a:pt x="22" y="34"/>
                    </a:lnTo>
                    <a:lnTo>
                      <a:pt x="18" y="30"/>
                    </a:lnTo>
                    <a:lnTo>
                      <a:pt x="22" y="30"/>
                    </a:lnTo>
                    <a:lnTo>
                      <a:pt x="22" y="26"/>
                    </a:lnTo>
                    <a:lnTo>
                      <a:pt x="18" y="26"/>
                    </a:lnTo>
                    <a:lnTo>
                      <a:pt x="22" y="26"/>
                    </a:lnTo>
                    <a:lnTo>
                      <a:pt x="18" y="22"/>
                    </a:lnTo>
                    <a:lnTo>
                      <a:pt x="14" y="22"/>
                    </a:lnTo>
                    <a:lnTo>
                      <a:pt x="14" y="18"/>
                    </a:lnTo>
                    <a:lnTo>
                      <a:pt x="10" y="18"/>
                    </a:lnTo>
                    <a:lnTo>
                      <a:pt x="8" y="18"/>
                    </a:lnTo>
                    <a:lnTo>
                      <a:pt x="8" y="16"/>
                    </a:lnTo>
                    <a:lnTo>
                      <a:pt x="8" y="18"/>
                    </a:lnTo>
                    <a:lnTo>
                      <a:pt x="4" y="18"/>
                    </a:lnTo>
                    <a:lnTo>
                      <a:pt x="4" y="16"/>
                    </a:lnTo>
                    <a:lnTo>
                      <a:pt x="0" y="16"/>
                    </a:lnTo>
                    <a:lnTo>
                      <a:pt x="0" y="12"/>
                    </a:lnTo>
                    <a:lnTo>
                      <a:pt x="4" y="8"/>
                    </a:lnTo>
                    <a:lnTo>
                      <a:pt x="4" y="12"/>
                    </a:lnTo>
                    <a:lnTo>
                      <a:pt x="8" y="12"/>
                    </a:lnTo>
                    <a:lnTo>
                      <a:pt x="10" y="12"/>
                    </a:lnTo>
                    <a:lnTo>
                      <a:pt x="14" y="12"/>
                    </a:lnTo>
                    <a:lnTo>
                      <a:pt x="10" y="8"/>
                    </a:lnTo>
                    <a:lnTo>
                      <a:pt x="10" y="12"/>
                    </a:lnTo>
                    <a:lnTo>
                      <a:pt x="10" y="8"/>
                    </a:lnTo>
                    <a:lnTo>
                      <a:pt x="10" y="4"/>
                    </a:lnTo>
                    <a:lnTo>
                      <a:pt x="8" y="4"/>
                    </a:lnTo>
                    <a:lnTo>
                      <a:pt x="8" y="0"/>
                    </a:lnTo>
                    <a:lnTo>
                      <a:pt x="4" y="0"/>
                    </a:lnTo>
                    <a:lnTo>
                      <a:pt x="8" y="0"/>
                    </a:lnTo>
                    <a:lnTo>
                      <a:pt x="10" y="0"/>
                    </a:lnTo>
                    <a:lnTo>
                      <a:pt x="10" y="4"/>
                    </a:lnTo>
                    <a:lnTo>
                      <a:pt x="14" y="4"/>
                    </a:lnTo>
                    <a:lnTo>
                      <a:pt x="18" y="4"/>
                    </a:lnTo>
                    <a:lnTo>
                      <a:pt x="22" y="8"/>
                    </a:lnTo>
                    <a:lnTo>
                      <a:pt x="26" y="8"/>
                    </a:lnTo>
                    <a:lnTo>
                      <a:pt x="30" y="8"/>
                    </a:lnTo>
                    <a:lnTo>
                      <a:pt x="34" y="8"/>
                    </a:lnTo>
                    <a:lnTo>
                      <a:pt x="38" y="8"/>
                    </a:lnTo>
                    <a:lnTo>
                      <a:pt x="34" y="8"/>
                    </a:lnTo>
                    <a:lnTo>
                      <a:pt x="38" y="8"/>
                    </a:lnTo>
                    <a:lnTo>
                      <a:pt x="40" y="8"/>
                    </a:lnTo>
                    <a:lnTo>
                      <a:pt x="44" y="8"/>
                    </a:lnTo>
                    <a:lnTo>
                      <a:pt x="48" y="8"/>
                    </a:lnTo>
                    <a:lnTo>
                      <a:pt x="48" y="12"/>
                    </a:lnTo>
                    <a:lnTo>
                      <a:pt x="44" y="12"/>
                    </a:lnTo>
                    <a:lnTo>
                      <a:pt x="48" y="12"/>
                    </a:lnTo>
                    <a:lnTo>
                      <a:pt x="52" y="12"/>
                    </a:lnTo>
                    <a:lnTo>
                      <a:pt x="56" y="12"/>
                    </a:lnTo>
                    <a:lnTo>
                      <a:pt x="60" y="12"/>
                    </a:lnTo>
                    <a:lnTo>
                      <a:pt x="60" y="16"/>
                    </a:lnTo>
                    <a:lnTo>
                      <a:pt x="60" y="18"/>
                    </a:lnTo>
                    <a:lnTo>
                      <a:pt x="64" y="18"/>
                    </a:lnTo>
                    <a:lnTo>
                      <a:pt x="64" y="22"/>
                    </a:lnTo>
                    <a:lnTo>
                      <a:pt x="68" y="22"/>
                    </a:lnTo>
                    <a:lnTo>
                      <a:pt x="68" y="26"/>
                    </a:lnTo>
                    <a:lnTo>
                      <a:pt x="68" y="30"/>
                    </a:lnTo>
                    <a:lnTo>
                      <a:pt x="70" y="30"/>
                    </a:lnTo>
                    <a:lnTo>
                      <a:pt x="70" y="34"/>
                    </a:lnTo>
                    <a:lnTo>
                      <a:pt x="74" y="34"/>
                    </a:lnTo>
                    <a:lnTo>
                      <a:pt x="70" y="34"/>
                    </a:lnTo>
                    <a:lnTo>
                      <a:pt x="68" y="34"/>
                    </a:lnTo>
                    <a:lnTo>
                      <a:pt x="68" y="38"/>
                    </a:lnTo>
                    <a:lnTo>
                      <a:pt x="68" y="42"/>
                    </a:lnTo>
                    <a:lnTo>
                      <a:pt x="64" y="42"/>
                    </a:lnTo>
                    <a:lnTo>
                      <a:pt x="64" y="38"/>
                    </a:lnTo>
                    <a:lnTo>
                      <a:pt x="60" y="38"/>
                    </a:lnTo>
                    <a:lnTo>
                      <a:pt x="56" y="38"/>
                    </a:lnTo>
                    <a:lnTo>
                      <a:pt x="56" y="34"/>
                    </a:lnTo>
                    <a:lnTo>
                      <a:pt x="56" y="30"/>
                    </a:lnTo>
                    <a:lnTo>
                      <a:pt x="52" y="30"/>
                    </a:lnTo>
                    <a:lnTo>
                      <a:pt x="48" y="26"/>
                    </a:lnTo>
                    <a:lnTo>
                      <a:pt x="44" y="26"/>
                    </a:lnTo>
                    <a:lnTo>
                      <a:pt x="48" y="30"/>
                    </a:lnTo>
                    <a:lnTo>
                      <a:pt x="52" y="34"/>
                    </a:lnTo>
                    <a:lnTo>
                      <a:pt x="52" y="38"/>
                    </a:lnTo>
                    <a:lnTo>
                      <a:pt x="48" y="42"/>
                    </a:lnTo>
                    <a:lnTo>
                      <a:pt x="44" y="46"/>
                    </a:lnTo>
                    <a:lnTo>
                      <a:pt x="44" y="48"/>
                    </a:lnTo>
                    <a:lnTo>
                      <a:pt x="44" y="52"/>
                    </a:lnTo>
                    <a:lnTo>
                      <a:pt x="44" y="56"/>
                    </a:lnTo>
                    <a:lnTo>
                      <a:pt x="44" y="60"/>
                    </a:lnTo>
                    <a:lnTo>
                      <a:pt x="44" y="64"/>
                    </a:lnTo>
                    <a:lnTo>
                      <a:pt x="40" y="64"/>
                    </a:lnTo>
                    <a:lnTo>
                      <a:pt x="40" y="68"/>
                    </a:lnTo>
                    <a:lnTo>
                      <a:pt x="38" y="68"/>
                    </a:lnTo>
                    <a:lnTo>
                      <a:pt x="34" y="72"/>
                    </a:lnTo>
                    <a:lnTo>
                      <a:pt x="34" y="72"/>
                    </a:lnTo>
                    <a:lnTo>
                      <a:pt x="34" y="72"/>
                    </a:lnTo>
                    <a:close/>
                    <a:moveTo>
                      <a:pt x="26" y="12"/>
                    </a:moveTo>
                    <a:lnTo>
                      <a:pt x="22" y="12"/>
                    </a:lnTo>
                    <a:lnTo>
                      <a:pt x="26" y="12"/>
                    </a:lnTo>
                    <a:lnTo>
                      <a:pt x="26" y="16"/>
                    </a:lnTo>
                    <a:lnTo>
                      <a:pt x="30" y="16"/>
                    </a:lnTo>
                    <a:lnTo>
                      <a:pt x="34" y="16"/>
                    </a:lnTo>
                    <a:lnTo>
                      <a:pt x="38" y="16"/>
                    </a:lnTo>
                    <a:lnTo>
                      <a:pt x="38" y="18"/>
                    </a:lnTo>
                    <a:lnTo>
                      <a:pt x="40" y="18"/>
                    </a:lnTo>
                    <a:lnTo>
                      <a:pt x="40" y="16"/>
                    </a:lnTo>
                    <a:lnTo>
                      <a:pt x="44" y="16"/>
                    </a:lnTo>
                    <a:lnTo>
                      <a:pt x="40" y="18"/>
                    </a:lnTo>
                    <a:lnTo>
                      <a:pt x="44" y="18"/>
                    </a:lnTo>
                    <a:lnTo>
                      <a:pt x="44" y="16"/>
                    </a:lnTo>
                    <a:lnTo>
                      <a:pt x="44" y="12"/>
                    </a:lnTo>
                    <a:lnTo>
                      <a:pt x="40" y="12"/>
                    </a:lnTo>
                    <a:lnTo>
                      <a:pt x="38" y="12"/>
                    </a:lnTo>
                    <a:lnTo>
                      <a:pt x="34" y="12"/>
                    </a:lnTo>
                    <a:lnTo>
                      <a:pt x="30" y="16"/>
                    </a:lnTo>
                    <a:lnTo>
                      <a:pt x="30" y="12"/>
                    </a:lnTo>
                    <a:lnTo>
                      <a:pt x="26" y="12"/>
                    </a:lnTo>
                    <a:lnTo>
                      <a:pt x="26" y="12"/>
                    </a:lnTo>
                    <a:lnTo>
                      <a:pt x="26"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8" name="Freeform 226">
                <a:extLst>
                  <a:ext uri="{FF2B5EF4-FFF2-40B4-BE49-F238E27FC236}">
                    <a16:creationId xmlns:a16="http://schemas.microsoft.com/office/drawing/2014/main" id="{FE058354-2F46-4C51-A642-DCED7B08772D}"/>
                  </a:ext>
                </a:extLst>
              </p:cNvPr>
              <p:cNvSpPr>
                <a:spLocks/>
              </p:cNvSpPr>
              <p:nvPr/>
            </p:nvSpPr>
            <p:spPr bwMode="auto">
              <a:xfrm>
                <a:off x="2295095" y="8687572"/>
                <a:ext cx="118496" cy="48792"/>
              </a:xfrm>
              <a:custGeom>
                <a:avLst/>
                <a:gdLst>
                  <a:gd name="T0" fmla="*/ 68 w 68"/>
                  <a:gd name="T1" fmla="*/ 0 h 28"/>
                  <a:gd name="T2" fmla="*/ 68 w 68"/>
                  <a:gd name="T3" fmla="*/ 2 h 28"/>
                  <a:gd name="T4" fmla="*/ 68 w 68"/>
                  <a:gd name="T5" fmla="*/ 2 h 28"/>
                  <a:gd name="T6" fmla="*/ 56 w 68"/>
                  <a:gd name="T7" fmla="*/ 10 h 28"/>
                  <a:gd name="T8" fmla="*/ 54 w 68"/>
                  <a:gd name="T9" fmla="*/ 14 h 28"/>
                  <a:gd name="T10" fmla="*/ 46 w 68"/>
                  <a:gd name="T11" fmla="*/ 16 h 28"/>
                  <a:gd name="T12" fmla="*/ 42 w 68"/>
                  <a:gd name="T13" fmla="*/ 16 h 28"/>
                  <a:gd name="T14" fmla="*/ 34 w 68"/>
                  <a:gd name="T15" fmla="*/ 20 h 28"/>
                  <a:gd name="T16" fmla="*/ 30 w 68"/>
                  <a:gd name="T17" fmla="*/ 24 h 28"/>
                  <a:gd name="T18" fmla="*/ 28 w 68"/>
                  <a:gd name="T19" fmla="*/ 28 h 28"/>
                  <a:gd name="T20" fmla="*/ 24 w 68"/>
                  <a:gd name="T21" fmla="*/ 28 h 28"/>
                  <a:gd name="T22" fmla="*/ 24 w 68"/>
                  <a:gd name="T23" fmla="*/ 28 h 28"/>
                  <a:gd name="T24" fmla="*/ 20 w 68"/>
                  <a:gd name="T25" fmla="*/ 28 h 28"/>
                  <a:gd name="T26" fmla="*/ 16 w 68"/>
                  <a:gd name="T27" fmla="*/ 28 h 28"/>
                  <a:gd name="T28" fmla="*/ 12 w 68"/>
                  <a:gd name="T29" fmla="*/ 28 h 28"/>
                  <a:gd name="T30" fmla="*/ 8 w 68"/>
                  <a:gd name="T31" fmla="*/ 28 h 28"/>
                  <a:gd name="T32" fmla="*/ 8 w 68"/>
                  <a:gd name="T33" fmla="*/ 28 h 28"/>
                  <a:gd name="T34" fmla="*/ 12 w 68"/>
                  <a:gd name="T35" fmla="*/ 28 h 28"/>
                  <a:gd name="T36" fmla="*/ 12 w 68"/>
                  <a:gd name="T37" fmla="*/ 28 h 28"/>
                  <a:gd name="T38" fmla="*/ 12 w 68"/>
                  <a:gd name="T39" fmla="*/ 24 h 28"/>
                  <a:gd name="T40" fmla="*/ 12 w 68"/>
                  <a:gd name="T41" fmla="*/ 24 h 28"/>
                  <a:gd name="T42" fmla="*/ 8 w 68"/>
                  <a:gd name="T43" fmla="*/ 24 h 28"/>
                  <a:gd name="T44" fmla="*/ 8 w 68"/>
                  <a:gd name="T45" fmla="*/ 24 h 28"/>
                  <a:gd name="T46" fmla="*/ 4 w 68"/>
                  <a:gd name="T47" fmla="*/ 24 h 28"/>
                  <a:gd name="T48" fmla="*/ 0 w 68"/>
                  <a:gd name="T49" fmla="*/ 20 h 28"/>
                  <a:gd name="T50" fmla="*/ 0 w 68"/>
                  <a:gd name="T51" fmla="*/ 20 h 28"/>
                  <a:gd name="T52" fmla="*/ 4 w 68"/>
                  <a:gd name="T53" fmla="*/ 16 h 28"/>
                  <a:gd name="T54" fmla="*/ 4 w 68"/>
                  <a:gd name="T55" fmla="*/ 14 h 28"/>
                  <a:gd name="T56" fmla="*/ 8 w 68"/>
                  <a:gd name="T57" fmla="*/ 10 h 28"/>
                  <a:gd name="T58" fmla="*/ 8 w 68"/>
                  <a:gd name="T59" fmla="*/ 10 h 28"/>
                  <a:gd name="T60" fmla="*/ 8 w 68"/>
                  <a:gd name="T61" fmla="*/ 16 h 28"/>
                  <a:gd name="T62" fmla="*/ 8 w 68"/>
                  <a:gd name="T63" fmla="*/ 16 h 28"/>
                  <a:gd name="T64" fmla="*/ 12 w 68"/>
                  <a:gd name="T65" fmla="*/ 16 h 28"/>
                  <a:gd name="T66" fmla="*/ 12 w 68"/>
                  <a:gd name="T67" fmla="*/ 16 h 28"/>
                  <a:gd name="T68" fmla="*/ 16 w 68"/>
                  <a:gd name="T69" fmla="*/ 16 h 28"/>
                  <a:gd name="T70" fmla="*/ 16 w 68"/>
                  <a:gd name="T71" fmla="*/ 16 h 28"/>
                  <a:gd name="T72" fmla="*/ 20 w 68"/>
                  <a:gd name="T73" fmla="*/ 14 h 28"/>
                  <a:gd name="T74" fmla="*/ 28 w 68"/>
                  <a:gd name="T75" fmla="*/ 10 h 28"/>
                  <a:gd name="T76" fmla="*/ 30 w 68"/>
                  <a:gd name="T77" fmla="*/ 6 h 28"/>
                  <a:gd name="T78" fmla="*/ 34 w 68"/>
                  <a:gd name="T79" fmla="*/ 2 h 28"/>
                  <a:gd name="T80" fmla="*/ 42 w 68"/>
                  <a:gd name="T81" fmla="*/ 6 h 28"/>
                  <a:gd name="T82" fmla="*/ 42 w 68"/>
                  <a:gd name="T83" fmla="*/ 6 h 28"/>
                  <a:gd name="T84" fmla="*/ 50 w 68"/>
                  <a:gd name="T85" fmla="*/ 6 h 28"/>
                  <a:gd name="T86" fmla="*/ 50 w 68"/>
                  <a:gd name="T87" fmla="*/ 6 h 28"/>
                  <a:gd name="T88" fmla="*/ 50 w 68"/>
                  <a:gd name="T89" fmla="*/ 6 h 28"/>
                  <a:gd name="T90" fmla="*/ 46 w 68"/>
                  <a:gd name="T91" fmla="*/ 6 h 28"/>
                  <a:gd name="T92" fmla="*/ 46 w 68"/>
                  <a:gd name="T93" fmla="*/ 6 h 28"/>
                  <a:gd name="T94" fmla="*/ 50 w 68"/>
                  <a:gd name="T95" fmla="*/ 2 h 28"/>
                  <a:gd name="T96" fmla="*/ 54 w 68"/>
                  <a:gd name="T97" fmla="*/ 2 h 28"/>
                  <a:gd name="T98" fmla="*/ 56 w 68"/>
                  <a:gd name="T99" fmla="*/ 0 h 28"/>
                  <a:gd name="T100" fmla="*/ 64 w 68"/>
                  <a:gd name="T101" fmla="*/ 0 h 28"/>
                  <a:gd name="T102" fmla="*/ 64 w 68"/>
                  <a:gd name="T103" fmla="*/ 2 h 28"/>
                  <a:gd name="T104" fmla="*/ 68 w 6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28">
                    <a:moveTo>
                      <a:pt x="68" y="0"/>
                    </a:moveTo>
                    <a:lnTo>
                      <a:pt x="68" y="0"/>
                    </a:lnTo>
                    <a:lnTo>
                      <a:pt x="68" y="0"/>
                    </a:lnTo>
                    <a:lnTo>
                      <a:pt x="68" y="0"/>
                    </a:lnTo>
                    <a:lnTo>
                      <a:pt x="68" y="2"/>
                    </a:lnTo>
                    <a:lnTo>
                      <a:pt x="68" y="2"/>
                    </a:lnTo>
                    <a:lnTo>
                      <a:pt x="68" y="2"/>
                    </a:lnTo>
                    <a:lnTo>
                      <a:pt x="68" y="2"/>
                    </a:lnTo>
                    <a:lnTo>
                      <a:pt x="68" y="2"/>
                    </a:lnTo>
                    <a:lnTo>
                      <a:pt x="68" y="2"/>
                    </a:lnTo>
                    <a:lnTo>
                      <a:pt x="68" y="2"/>
                    </a:lnTo>
                    <a:lnTo>
                      <a:pt x="68" y="2"/>
                    </a:lnTo>
                    <a:lnTo>
                      <a:pt x="64" y="2"/>
                    </a:lnTo>
                    <a:lnTo>
                      <a:pt x="64" y="6"/>
                    </a:lnTo>
                    <a:lnTo>
                      <a:pt x="60" y="6"/>
                    </a:lnTo>
                    <a:lnTo>
                      <a:pt x="56" y="10"/>
                    </a:lnTo>
                    <a:lnTo>
                      <a:pt x="56" y="10"/>
                    </a:lnTo>
                    <a:lnTo>
                      <a:pt x="54" y="14"/>
                    </a:lnTo>
                    <a:lnTo>
                      <a:pt x="54" y="14"/>
                    </a:lnTo>
                    <a:lnTo>
                      <a:pt x="54" y="14"/>
                    </a:lnTo>
                    <a:lnTo>
                      <a:pt x="54" y="14"/>
                    </a:lnTo>
                    <a:lnTo>
                      <a:pt x="50" y="14"/>
                    </a:lnTo>
                    <a:lnTo>
                      <a:pt x="46" y="16"/>
                    </a:lnTo>
                    <a:lnTo>
                      <a:pt x="46" y="16"/>
                    </a:lnTo>
                    <a:lnTo>
                      <a:pt x="42" y="16"/>
                    </a:lnTo>
                    <a:lnTo>
                      <a:pt x="42" y="16"/>
                    </a:lnTo>
                    <a:lnTo>
                      <a:pt x="42" y="16"/>
                    </a:lnTo>
                    <a:lnTo>
                      <a:pt x="42" y="16"/>
                    </a:lnTo>
                    <a:lnTo>
                      <a:pt x="38" y="16"/>
                    </a:lnTo>
                    <a:lnTo>
                      <a:pt x="34" y="20"/>
                    </a:lnTo>
                    <a:lnTo>
                      <a:pt x="34" y="20"/>
                    </a:lnTo>
                    <a:lnTo>
                      <a:pt x="34" y="20"/>
                    </a:lnTo>
                    <a:lnTo>
                      <a:pt x="30" y="20"/>
                    </a:lnTo>
                    <a:lnTo>
                      <a:pt x="30" y="24"/>
                    </a:lnTo>
                    <a:lnTo>
                      <a:pt x="30" y="24"/>
                    </a:lnTo>
                    <a:lnTo>
                      <a:pt x="30" y="24"/>
                    </a:lnTo>
                    <a:lnTo>
                      <a:pt x="30" y="24"/>
                    </a:lnTo>
                    <a:lnTo>
                      <a:pt x="28" y="24"/>
                    </a:lnTo>
                    <a:lnTo>
                      <a:pt x="28" y="24"/>
                    </a:lnTo>
                    <a:lnTo>
                      <a:pt x="28" y="28"/>
                    </a:lnTo>
                    <a:lnTo>
                      <a:pt x="28" y="28"/>
                    </a:lnTo>
                    <a:lnTo>
                      <a:pt x="28" y="28"/>
                    </a:lnTo>
                    <a:lnTo>
                      <a:pt x="24" y="28"/>
                    </a:lnTo>
                    <a:lnTo>
                      <a:pt x="24" y="28"/>
                    </a:lnTo>
                    <a:lnTo>
                      <a:pt x="24" y="28"/>
                    </a:lnTo>
                    <a:lnTo>
                      <a:pt x="24" y="28"/>
                    </a:lnTo>
                    <a:lnTo>
                      <a:pt x="24" y="28"/>
                    </a:lnTo>
                    <a:lnTo>
                      <a:pt x="24" y="28"/>
                    </a:lnTo>
                    <a:lnTo>
                      <a:pt x="24" y="28"/>
                    </a:lnTo>
                    <a:lnTo>
                      <a:pt x="20" y="28"/>
                    </a:lnTo>
                    <a:lnTo>
                      <a:pt x="20" y="28"/>
                    </a:lnTo>
                    <a:lnTo>
                      <a:pt x="20" y="28"/>
                    </a:lnTo>
                    <a:lnTo>
                      <a:pt x="20" y="28"/>
                    </a:lnTo>
                    <a:lnTo>
                      <a:pt x="20" y="28"/>
                    </a:lnTo>
                    <a:lnTo>
                      <a:pt x="16" y="28"/>
                    </a:lnTo>
                    <a:lnTo>
                      <a:pt x="16" y="28"/>
                    </a:lnTo>
                    <a:lnTo>
                      <a:pt x="16" y="28"/>
                    </a:lnTo>
                    <a:lnTo>
                      <a:pt x="16" y="28"/>
                    </a:lnTo>
                    <a:lnTo>
                      <a:pt x="12" y="28"/>
                    </a:lnTo>
                    <a:lnTo>
                      <a:pt x="12" y="28"/>
                    </a:lnTo>
                    <a:lnTo>
                      <a:pt x="12" y="28"/>
                    </a:lnTo>
                    <a:lnTo>
                      <a:pt x="12" y="28"/>
                    </a:lnTo>
                    <a:lnTo>
                      <a:pt x="12" y="28"/>
                    </a:lnTo>
                    <a:lnTo>
                      <a:pt x="8" y="28"/>
                    </a:lnTo>
                    <a:lnTo>
                      <a:pt x="8" y="28"/>
                    </a:lnTo>
                    <a:lnTo>
                      <a:pt x="8" y="28"/>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8" y="24"/>
                    </a:lnTo>
                    <a:lnTo>
                      <a:pt x="8" y="24"/>
                    </a:lnTo>
                    <a:lnTo>
                      <a:pt x="8" y="24"/>
                    </a:lnTo>
                    <a:lnTo>
                      <a:pt x="8" y="24"/>
                    </a:lnTo>
                    <a:lnTo>
                      <a:pt x="8" y="24"/>
                    </a:lnTo>
                    <a:lnTo>
                      <a:pt x="8" y="24"/>
                    </a:lnTo>
                    <a:lnTo>
                      <a:pt x="8" y="24"/>
                    </a:lnTo>
                    <a:lnTo>
                      <a:pt x="8" y="24"/>
                    </a:lnTo>
                    <a:lnTo>
                      <a:pt x="4" y="24"/>
                    </a:lnTo>
                    <a:lnTo>
                      <a:pt x="4" y="24"/>
                    </a:lnTo>
                    <a:lnTo>
                      <a:pt x="4" y="24"/>
                    </a:lnTo>
                    <a:lnTo>
                      <a:pt x="0" y="24"/>
                    </a:lnTo>
                    <a:lnTo>
                      <a:pt x="0" y="20"/>
                    </a:lnTo>
                    <a:lnTo>
                      <a:pt x="0" y="20"/>
                    </a:lnTo>
                    <a:lnTo>
                      <a:pt x="0" y="20"/>
                    </a:lnTo>
                    <a:lnTo>
                      <a:pt x="0" y="20"/>
                    </a:lnTo>
                    <a:lnTo>
                      <a:pt x="0" y="20"/>
                    </a:lnTo>
                    <a:lnTo>
                      <a:pt x="0" y="20"/>
                    </a:lnTo>
                    <a:lnTo>
                      <a:pt x="0" y="20"/>
                    </a:lnTo>
                    <a:lnTo>
                      <a:pt x="4" y="20"/>
                    </a:lnTo>
                    <a:lnTo>
                      <a:pt x="4" y="16"/>
                    </a:lnTo>
                    <a:lnTo>
                      <a:pt x="4" y="16"/>
                    </a:lnTo>
                    <a:lnTo>
                      <a:pt x="4" y="16"/>
                    </a:lnTo>
                    <a:lnTo>
                      <a:pt x="4" y="16"/>
                    </a:lnTo>
                    <a:lnTo>
                      <a:pt x="4" y="16"/>
                    </a:lnTo>
                    <a:lnTo>
                      <a:pt x="4" y="16"/>
                    </a:lnTo>
                    <a:lnTo>
                      <a:pt x="4" y="14"/>
                    </a:lnTo>
                    <a:lnTo>
                      <a:pt x="8" y="14"/>
                    </a:lnTo>
                    <a:lnTo>
                      <a:pt x="8" y="14"/>
                    </a:lnTo>
                    <a:lnTo>
                      <a:pt x="8" y="10"/>
                    </a:lnTo>
                    <a:lnTo>
                      <a:pt x="8" y="10"/>
                    </a:lnTo>
                    <a:lnTo>
                      <a:pt x="8" y="10"/>
                    </a:lnTo>
                    <a:lnTo>
                      <a:pt x="8" y="10"/>
                    </a:lnTo>
                    <a:lnTo>
                      <a:pt x="8" y="10"/>
                    </a:lnTo>
                    <a:lnTo>
                      <a:pt x="8" y="10"/>
                    </a:lnTo>
                    <a:lnTo>
                      <a:pt x="8" y="14"/>
                    </a:lnTo>
                    <a:lnTo>
                      <a:pt x="8" y="14"/>
                    </a:lnTo>
                    <a:lnTo>
                      <a:pt x="8" y="14"/>
                    </a:lnTo>
                    <a:lnTo>
                      <a:pt x="8" y="16"/>
                    </a:lnTo>
                    <a:lnTo>
                      <a:pt x="8" y="16"/>
                    </a:lnTo>
                    <a:lnTo>
                      <a:pt x="8" y="16"/>
                    </a:lnTo>
                    <a:lnTo>
                      <a:pt x="8" y="16"/>
                    </a:lnTo>
                    <a:lnTo>
                      <a:pt x="8" y="16"/>
                    </a:lnTo>
                    <a:lnTo>
                      <a:pt x="8" y="16"/>
                    </a:lnTo>
                    <a:lnTo>
                      <a:pt x="8" y="16"/>
                    </a:lnTo>
                    <a:lnTo>
                      <a:pt x="8" y="16"/>
                    </a:lnTo>
                    <a:lnTo>
                      <a:pt x="12" y="16"/>
                    </a:lnTo>
                    <a:lnTo>
                      <a:pt x="12" y="16"/>
                    </a:lnTo>
                    <a:lnTo>
                      <a:pt x="12" y="16"/>
                    </a:lnTo>
                    <a:lnTo>
                      <a:pt x="12" y="16"/>
                    </a:lnTo>
                    <a:lnTo>
                      <a:pt x="12" y="16"/>
                    </a:lnTo>
                    <a:lnTo>
                      <a:pt x="12" y="16"/>
                    </a:lnTo>
                    <a:lnTo>
                      <a:pt x="12" y="16"/>
                    </a:lnTo>
                    <a:lnTo>
                      <a:pt x="12" y="16"/>
                    </a:lnTo>
                    <a:lnTo>
                      <a:pt x="16" y="16"/>
                    </a:lnTo>
                    <a:lnTo>
                      <a:pt x="16" y="16"/>
                    </a:lnTo>
                    <a:lnTo>
                      <a:pt x="16" y="16"/>
                    </a:lnTo>
                    <a:lnTo>
                      <a:pt x="16" y="16"/>
                    </a:lnTo>
                    <a:lnTo>
                      <a:pt x="16" y="16"/>
                    </a:lnTo>
                    <a:lnTo>
                      <a:pt x="16" y="14"/>
                    </a:lnTo>
                    <a:lnTo>
                      <a:pt x="16" y="14"/>
                    </a:lnTo>
                    <a:lnTo>
                      <a:pt x="16" y="14"/>
                    </a:lnTo>
                    <a:lnTo>
                      <a:pt x="20" y="14"/>
                    </a:lnTo>
                    <a:lnTo>
                      <a:pt x="24" y="10"/>
                    </a:lnTo>
                    <a:lnTo>
                      <a:pt x="24" y="10"/>
                    </a:lnTo>
                    <a:lnTo>
                      <a:pt x="28" y="10"/>
                    </a:lnTo>
                    <a:lnTo>
                      <a:pt x="28" y="10"/>
                    </a:lnTo>
                    <a:lnTo>
                      <a:pt x="28" y="6"/>
                    </a:lnTo>
                    <a:lnTo>
                      <a:pt x="30" y="6"/>
                    </a:lnTo>
                    <a:lnTo>
                      <a:pt x="30" y="6"/>
                    </a:lnTo>
                    <a:lnTo>
                      <a:pt x="30" y="6"/>
                    </a:lnTo>
                    <a:lnTo>
                      <a:pt x="30" y="6"/>
                    </a:lnTo>
                    <a:lnTo>
                      <a:pt x="34" y="6"/>
                    </a:lnTo>
                    <a:lnTo>
                      <a:pt x="34" y="2"/>
                    </a:lnTo>
                    <a:lnTo>
                      <a:pt x="34" y="2"/>
                    </a:lnTo>
                    <a:lnTo>
                      <a:pt x="38" y="2"/>
                    </a:lnTo>
                    <a:lnTo>
                      <a:pt x="38" y="6"/>
                    </a:lnTo>
                    <a:lnTo>
                      <a:pt x="38" y="6"/>
                    </a:lnTo>
                    <a:lnTo>
                      <a:pt x="42" y="6"/>
                    </a:lnTo>
                    <a:lnTo>
                      <a:pt x="42" y="6"/>
                    </a:lnTo>
                    <a:lnTo>
                      <a:pt x="42" y="6"/>
                    </a:lnTo>
                    <a:lnTo>
                      <a:pt x="42" y="6"/>
                    </a:lnTo>
                    <a:lnTo>
                      <a:pt x="42" y="6"/>
                    </a:lnTo>
                    <a:lnTo>
                      <a:pt x="46" y="6"/>
                    </a:lnTo>
                    <a:lnTo>
                      <a:pt x="46" y="6"/>
                    </a:lnTo>
                    <a:lnTo>
                      <a:pt x="46" y="6"/>
                    </a:lnTo>
                    <a:lnTo>
                      <a:pt x="50" y="6"/>
                    </a:lnTo>
                    <a:lnTo>
                      <a:pt x="50" y="6"/>
                    </a:lnTo>
                    <a:lnTo>
                      <a:pt x="50" y="6"/>
                    </a:lnTo>
                    <a:lnTo>
                      <a:pt x="50" y="6"/>
                    </a:lnTo>
                    <a:lnTo>
                      <a:pt x="50" y="6"/>
                    </a:lnTo>
                    <a:lnTo>
                      <a:pt x="50" y="6"/>
                    </a:lnTo>
                    <a:lnTo>
                      <a:pt x="50" y="6"/>
                    </a:lnTo>
                    <a:lnTo>
                      <a:pt x="50" y="6"/>
                    </a:lnTo>
                    <a:lnTo>
                      <a:pt x="50" y="6"/>
                    </a:lnTo>
                    <a:lnTo>
                      <a:pt x="50" y="6"/>
                    </a:lnTo>
                    <a:lnTo>
                      <a:pt x="46" y="6"/>
                    </a:lnTo>
                    <a:lnTo>
                      <a:pt x="46" y="6"/>
                    </a:lnTo>
                    <a:lnTo>
                      <a:pt x="46" y="6"/>
                    </a:lnTo>
                    <a:lnTo>
                      <a:pt x="46" y="6"/>
                    </a:lnTo>
                    <a:lnTo>
                      <a:pt x="46" y="6"/>
                    </a:lnTo>
                    <a:lnTo>
                      <a:pt x="46" y="6"/>
                    </a:lnTo>
                    <a:lnTo>
                      <a:pt x="46" y="6"/>
                    </a:lnTo>
                    <a:lnTo>
                      <a:pt x="46" y="2"/>
                    </a:lnTo>
                    <a:lnTo>
                      <a:pt x="50" y="2"/>
                    </a:lnTo>
                    <a:lnTo>
                      <a:pt x="50" y="2"/>
                    </a:lnTo>
                    <a:lnTo>
                      <a:pt x="50" y="2"/>
                    </a:lnTo>
                    <a:lnTo>
                      <a:pt x="50" y="2"/>
                    </a:lnTo>
                    <a:lnTo>
                      <a:pt x="50" y="2"/>
                    </a:lnTo>
                    <a:lnTo>
                      <a:pt x="50" y="2"/>
                    </a:lnTo>
                    <a:lnTo>
                      <a:pt x="54" y="2"/>
                    </a:lnTo>
                    <a:lnTo>
                      <a:pt x="54" y="2"/>
                    </a:lnTo>
                    <a:lnTo>
                      <a:pt x="56" y="0"/>
                    </a:lnTo>
                    <a:lnTo>
                      <a:pt x="56" y="0"/>
                    </a:lnTo>
                    <a:lnTo>
                      <a:pt x="56" y="0"/>
                    </a:lnTo>
                    <a:lnTo>
                      <a:pt x="56" y="0"/>
                    </a:lnTo>
                    <a:lnTo>
                      <a:pt x="60" y="0"/>
                    </a:lnTo>
                    <a:lnTo>
                      <a:pt x="60" y="0"/>
                    </a:lnTo>
                    <a:lnTo>
                      <a:pt x="64" y="0"/>
                    </a:lnTo>
                    <a:lnTo>
                      <a:pt x="64" y="0"/>
                    </a:lnTo>
                    <a:lnTo>
                      <a:pt x="64" y="0"/>
                    </a:lnTo>
                    <a:lnTo>
                      <a:pt x="64" y="0"/>
                    </a:lnTo>
                    <a:lnTo>
                      <a:pt x="64" y="2"/>
                    </a:lnTo>
                    <a:lnTo>
                      <a:pt x="64" y="2"/>
                    </a:lnTo>
                    <a:lnTo>
                      <a:pt x="64" y="0"/>
                    </a:lnTo>
                    <a:lnTo>
                      <a:pt x="64" y="0"/>
                    </a:lnTo>
                    <a:lnTo>
                      <a:pt x="68" y="0"/>
                    </a:lnTo>
                    <a:lnTo>
                      <a:pt x="68" y="0"/>
                    </a:lnTo>
                    <a:lnTo>
                      <a:pt x="6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9" name="Freeform 227">
                <a:extLst>
                  <a:ext uri="{FF2B5EF4-FFF2-40B4-BE49-F238E27FC236}">
                    <a16:creationId xmlns:a16="http://schemas.microsoft.com/office/drawing/2014/main" id="{DB19A285-63EA-4AAA-B821-B9A07D667A70}"/>
                  </a:ext>
                </a:extLst>
              </p:cNvPr>
              <p:cNvSpPr>
                <a:spLocks noEditPoints="1"/>
              </p:cNvSpPr>
              <p:nvPr/>
            </p:nvSpPr>
            <p:spPr bwMode="auto">
              <a:xfrm>
                <a:off x="6038164" y="8896682"/>
                <a:ext cx="721429" cy="930540"/>
              </a:xfrm>
              <a:custGeom>
                <a:avLst/>
                <a:gdLst>
                  <a:gd name="T0" fmla="*/ 34 w 414"/>
                  <a:gd name="T1" fmla="*/ 226 h 534"/>
                  <a:gd name="T2" fmla="*/ 26 w 414"/>
                  <a:gd name="T3" fmla="*/ 198 h 534"/>
                  <a:gd name="T4" fmla="*/ 30 w 414"/>
                  <a:gd name="T5" fmla="*/ 162 h 534"/>
                  <a:gd name="T6" fmla="*/ 60 w 414"/>
                  <a:gd name="T7" fmla="*/ 146 h 534"/>
                  <a:gd name="T8" fmla="*/ 90 w 414"/>
                  <a:gd name="T9" fmla="*/ 106 h 534"/>
                  <a:gd name="T10" fmla="*/ 92 w 414"/>
                  <a:gd name="T11" fmla="*/ 80 h 534"/>
                  <a:gd name="T12" fmla="*/ 76 w 414"/>
                  <a:gd name="T13" fmla="*/ 42 h 534"/>
                  <a:gd name="T14" fmla="*/ 122 w 414"/>
                  <a:gd name="T15" fmla="*/ 20 h 534"/>
                  <a:gd name="T16" fmla="*/ 140 w 414"/>
                  <a:gd name="T17" fmla="*/ 28 h 534"/>
                  <a:gd name="T18" fmla="*/ 156 w 414"/>
                  <a:gd name="T19" fmla="*/ 68 h 534"/>
                  <a:gd name="T20" fmla="*/ 148 w 414"/>
                  <a:gd name="T21" fmla="*/ 94 h 534"/>
                  <a:gd name="T22" fmla="*/ 178 w 414"/>
                  <a:gd name="T23" fmla="*/ 116 h 534"/>
                  <a:gd name="T24" fmla="*/ 170 w 414"/>
                  <a:gd name="T25" fmla="*/ 150 h 534"/>
                  <a:gd name="T26" fmla="*/ 212 w 414"/>
                  <a:gd name="T27" fmla="*/ 170 h 534"/>
                  <a:gd name="T28" fmla="*/ 242 w 414"/>
                  <a:gd name="T29" fmla="*/ 184 h 534"/>
                  <a:gd name="T30" fmla="*/ 278 w 414"/>
                  <a:gd name="T31" fmla="*/ 188 h 534"/>
                  <a:gd name="T32" fmla="*/ 290 w 414"/>
                  <a:gd name="T33" fmla="*/ 162 h 534"/>
                  <a:gd name="T34" fmla="*/ 316 w 414"/>
                  <a:gd name="T35" fmla="*/ 184 h 534"/>
                  <a:gd name="T36" fmla="*/ 334 w 414"/>
                  <a:gd name="T37" fmla="*/ 166 h 534"/>
                  <a:gd name="T38" fmla="*/ 372 w 414"/>
                  <a:gd name="T39" fmla="*/ 140 h 534"/>
                  <a:gd name="T40" fmla="*/ 394 w 414"/>
                  <a:gd name="T41" fmla="*/ 140 h 534"/>
                  <a:gd name="T42" fmla="*/ 410 w 414"/>
                  <a:gd name="T43" fmla="*/ 166 h 534"/>
                  <a:gd name="T44" fmla="*/ 380 w 414"/>
                  <a:gd name="T45" fmla="*/ 188 h 534"/>
                  <a:gd name="T46" fmla="*/ 364 w 414"/>
                  <a:gd name="T47" fmla="*/ 236 h 534"/>
                  <a:gd name="T48" fmla="*/ 350 w 414"/>
                  <a:gd name="T49" fmla="*/ 256 h 534"/>
                  <a:gd name="T50" fmla="*/ 338 w 414"/>
                  <a:gd name="T51" fmla="*/ 248 h 534"/>
                  <a:gd name="T52" fmla="*/ 328 w 414"/>
                  <a:gd name="T53" fmla="*/ 244 h 534"/>
                  <a:gd name="T54" fmla="*/ 342 w 414"/>
                  <a:gd name="T55" fmla="*/ 218 h 534"/>
                  <a:gd name="T56" fmla="*/ 304 w 414"/>
                  <a:gd name="T57" fmla="*/ 198 h 534"/>
                  <a:gd name="T58" fmla="*/ 286 w 414"/>
                  <a:gd name="T59" fmla="*/ 184 h 534"/>
                  <a:gd name="T60" fmla="*/ 286 w 414"/>
                  <a:gd name="T61" fmla="*/ 214 h 534"/>
                  <a:gd name="T62" fmla="*/ 286 w 414"/>
                  <a:gd name="T63" fmla="*/ 236 h 534"/>
                  <a:gd name="T64" fmla="*/ 290 w 414"/>
                  <a:gd name="T65" fmla="*/ 270 h 534"/>
                  <a:gd name="T66" fmla="*/ 282 w 414"/>
                  <a:gd name="T67" fmla="*/ 274 h 534"/>
                  <a:gd name="T68" fmla="*/ 268 w 414"/>
                  <a:gd name="T69" fmla="*/ 278 h 534"/>
                  <a:gd name="T70" fmla="*/ 248 w 414"/>
                  <a:gd name="T71" fmla="*/ 306 h 534"/>
                  <a:gd name="T72" fmla="*/ 230 w 414"/>
                  <a:gd name="T73" fmla="*/ 318 h 534"/>
                  <a:gd name="T74" fmla="*/ 200 w 414"/>
                  <a:gd name="T75" fmla="*/ 352 h 534"/>
                  <a:gd name="T76" fmla="*/ 178 w 414"/>
                  <a:gd name="T77" fmla="*/ 378 h 534"/>
                  <a:gd name="T78" fmla="*/ 170 w 414"/>
                  <a:gd name="T79" fmla="*/ 412 h 534"/>
                  <a:gd name="T80" fmla="*/ 162 w 414"/>
                  <a:gd name="T81" fmla="*/ 442 h 534"/>
                  <a:gd name="T82" fmla="*/ 152 w 414"/>
                  <a:gd name="T83" fmla="*/ 478 h 534"/>
                  <a:gd name="T84" fmla="*/ 126 w 414"/>
                  <a:gd name="T85" fmla="*/ 508 h 534"/>
                  <a:gd name="T86" fmla="*/ 114 w 414"/>
                  <a:gd name="T87" fmla="*/ 486 h 534"/>
                  <a:gd name="T88" fmla="*/ 96 w 414"/>
                  <a:gd name="T89" fmla="*/ 442 h 534"/>
                  <a:gd name="T90" fmla="*/ 86 w 414"/>
                  <a:gd name="T91" fmla="*/ 396 h 534"/>
                  <a:gd name="T92" fmla="*/ 70 w 414"/>
                  <a:gd name="T93" fmla="*/ 358 h 534"/>
                  <a:gd name="T94" fmla="*/ 62 w 414"/>
                  <a:gd name="T95" fmla="*/ 322 h 534"/>
                  <a:gd name="T96" fmla="*/ 62 w 414"/>
                  <a:gd name="T97" fmla="*/ 286 h 534"/>
                  <a:gd name="T98" fmla="*/ 60 w 414"/>
                  <a:gd name="T99" fmla="*/ 270 h 534"/>
                  <a:gd name="T100" fmla="*/ 56 w 414"/>
                  <a:gd name="T101" fmla="*/ 270 h 534"/>
                  <a:gd name="T102" fmla="*/ 22 w 414"/>
                  <a:gd name="T103" fmla="*/ 282 h 534"/>
                  <a:gd name="T104" fmla="*/ 30 w 414"/>
                  <a:gd name="T105" fmla="*/ 256 h 534"/>
                  <a:gd name="T106" fmla="*/ 4 w 414"/>
                  <a:gd name="T107" fmla="*/ 240 h 534"/>
                  <a:gd name="T108" fmla="*/ 346 w 414"/>
                  <a:gd name="T109" fmla="*/ 442 h 534"/>
                  <a:gd name="T110" fmla="*/ 346 w 414"/>
                  <a:gd name="T111" fmla="*/ 490 h 534"/>
                  <a:gd name="T112" fmla="*/ 354 w 414"/>
                  <a:gd name="T113" fmla="*/ 512 h 534"/>
                  <a:gd name="T114" fmla="*/ 350 w 414"/>
                  <a:gd name="T115" fmla="*/ 426 h 534"/>
                  <a:gd name="T116" fmla="*/ 346 w 414"/>
                  <a:gd name="T117" fmla="*/ 438 h 534"/>
                  <a:gd name="T118" fmla="*/ 346 w 414"/>
                  <a:gd name="T119" fmla="*/ 442 h 534"/>
                  <a:gd name="T120" fmla="*/ 360 w 414"/>
                  <a:gd name="T12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534">
                    <a:moveTo>
                      <a:pt x="0" y="236"/>
                    </a:moveTo>
                    <a:lnTo>
                      <a:pt x="0" y="232"/>
                    </a:lnTo>
                    <a:lnTo>
                      <a:pt x="4" y="232"/>
                    </a:lnTo>
                    <a:lnTo>
                      <a:pt x="6" y="232"/>
                    </a:lnTo>
                    <a:lnTo>
                      <a:pt x="6" y="228"/>
                    </a:lnTo>
                    <a:lnTo>
                      <a:pt x="6" y="226"/>
                    </a:lnTo>
                    <a:lnTo>
                      <a:pt x="10" y="226"/>
                    </a:lnTo>
                    <a:lnTo>
                      <a:pt x="10" y="228"/>
                    </a:lnTo>
                    <a:lnTo>
                      <a:pt x="14" y="228"/>
                    </a:lnTo>
                    <a:lnTo>
                      <a:pt x="18" y="228"/>
                    </a:lnTo>
                    <a:lnTo>
                      <a:pt x="22" y="228"/>
                    </a:lnTo>
                    <a:lnTo>
                      <a:pt x="26" y="228"/>
                    </a:lnTo>
                    <a:lnTo>
                      <a:pt x="26" y="226"/>
                    </a:lnTo>
                    <a:lnTo>
                      <a:pt x="30" y="226"/>
                    </a:lnTo>
                    <a:lnTo>
                      <a:pt x="34" y="226"/>
                    </a:lnTo>
                    <a:lnTo>
                      <a:pt x="34" y="228"/>
                    </a:lnTo>
                    <a:lnTo>
                      <a:pt x="36" y="228"/>
                    </a:lnTo>
                    <a:lnTo>
                      <a:pt x="36" y="226"/>
                    </a:lnTo>
                    <a:lnTo>
                      <a:pt x="40" y="226"/>
                    </a:lnTo>
                    <a:lnTo>
                      <a:pt x="36" y="226"/>
                    </a:lnTo>
                    <a:lnTo>
                      <a:pt x="36" y="222"/>
                    </a:lnTo>
                    <a:lnTo>
                      <a:pt x="40" y="222"/>
                    </a:lnTo>
                    <a:lnTo>
                      <a:pt x="36" y="218"/>
                    </a:lnTo>
                    <a:lnTo>
                      <a:pt x="36" y="214"/>
                    </a:lnTo>
                    <a:lnTo>
                      <a:pt x="36" y="210"/>
                    </a:lnTo>
                    <a:lnTo>
                      <a:pt x="34" y="210"/>
                    </a:lnTo>
                    <a:lnTo>
                      <a:pt x="34" y="206"/>
                    </a:lnTo>
                    <a:lnTo>
                      <a:pt x="34" y="202"/>
                    </a:lnTo>
                    <a:lnTo>
                      <a:pt x="30" y="202"/>
                    </a:lnTo>
                    <a:lnTo>
                      <a:pt x="26" y="198"/>
                    </a:lnTo>
                    <a:lnTo>
                      <a:pt x="26" y="196"/>
                    </a:lnTo>
                    <a:lnTo>
                      <a:pt x="26" y="192"/>
                    </a:lnTo>
                    <a:lnTo>
                      <a:pt x="26" y="188"/>
                    </a:lnTo>
                    <a:lnTo>
                      <a:pt x="26" y="184"/>
                    </a:lnTo>
                    <a:lnTo>
                      <a:pt x="22" y="184"/>
                    </a:lnTo>
                    <a:lnTo>
                      <a:pt x="18" y="184"/>
                    </a:lnTo>
                    <a:lnTo>
                      <a:pt x="18" y="180"/>
                    </a:lnTo>
                    <a:lnTo>
                      <a:pt x="18" y="176"/>
                    </a:lnTo>
                    <a:lnTo>
                      <a:pt x="18" y="172"/>
                    </a:lnTo>
                    <a:lnTo>
                      <a:pt x="22" y="172"/>
                    </a:lnTo>
                    <a:lnTo>
                      <a:pt x="22" y="170"/>
                    </a:lnTo>
                    <a:lnTo>
                      <a:pt x="26" y="170"/>
                    </a:lnTo>
                    <a:lnTo>
                      <a:pt x="26" y="166"/>
                    </a:lnTo>
                    <a:lnTo>
                      <a:pt x="26" y="162"/>
                    </a:lnTo>
                    <a:lnTo>
                      <a:pt x="30" y="162"/>
                    </a:lnTo>
                    <a:lnTo>
                      <a:pt x="30" y="158"/>
                    </a:lnTo>
                    <a:lnTo>
                      <a:pt x="34" y="158"/>
                    </a:lnTo>
                    <a:lnTo>
                      <a:pt x="34" y="162"/>
                    </a:lnTo>
                    <a:lnTo>
                      <a:pt x="34" y="166"/>
                    </a:lnTo>
                    <a:lnTo>
                      <a:pt x="36" y="166"/>
                    </a:lnTo>
                    <a:lnTo>
                      <a:pt x="40" y="166"/>
                    </a:lnTo>
                    <a:lnTo>
                      <a:pt x="40" y="162"/>
                    </a:lnTo>
                    <a:lnTo>
                      <a:pt x="44" y="162"/>
                    </a:lnTo>
                    <a:lnTo>
                      <a:pt x="48" y="162"/>
                    </a:lnTo>
                    <a:lnTo>
                      <a:pt x="52" y="162"/>
                    </a:lnTo>
                    <a:lnTo>
                      <a:pt x="52" y="158"/>
                    </a:lnTo>
                    <a:lnTo>
                      <a:pt x="56" y="154"/>
                    </a:lnTo>
                    <a:lnTo>
                      <a:pt x="56" y="150"/>
                    </a:lnTo>
                    <a:lnTo>
                      <a:pt x="56" y="146"/>
                    </a:lnTo>
                    <a:lnTo>
                      <a:pt x="60" y="146"/>
                    </a:lnTo>
                    <a:lnTo>
                      <a:pt x="60" y="142"/>
                    </a:lnTo>
                    <a:lnTo>
                      <a:pt x="62" y="142"/>
                    </a:lnTo>
                    <a:lnTo>
                      <a:pt x="66" y="142"/>
                    </a:lnTo>
                    <a:lnTo>
                      <a:pt x="66" y="140"/>
                    </a:lnTo>
                    <a:lnTo>
                      <a:pt x="70" y="132"/>
                    </a:lnTo>
                    <a:lnTo>
                      <a:pt x="70" y="128"/>
                    </a:lnTo>
                    <a:lnTo>
                      <a:pt x="74" y="124"/>
                    </a:lnTo>
                    <a:lnTo>
                      <a:pt x="78" y="124"/>
                    </a:lnTo>
                    <a:lnTo>
                      <a:pt x="82" y="120"/>
                    </a:lnTo>
                    <a:lnTo>
                      <a:pt x="82" y="116"/>
                    </a:lnTo>
                    <a:lnTo>
                      <a:pt x="78" y="116"/>
                    </a:lnTo>
                    <a:lnTo>
                      <a:pt x="82" y="112"/>
                    </a:lnTo>
                    <a:lnTo>
                      <a:pt x="86" y="110"/>
                    </a:lnTo>
                    <a:lnTo>
                      <a:pt x="86" y="106"/>
                    </a:lnTo>
                    <a:lnTo>
                      <a:pt x="90" y="106"/>
                    </a:lnTo>
                    <a:lnTo>
                      <a:pt x="92" y="102"/>
                    </a:lnTo>
                    <a:lnTo>
                      <a:pt x="90" y="102"/>
                    </a:lnTo>
                    <a:lnTo>
                      <a:pt x="90" y="106"/>
                    </a:lnTo>
                    <a:lnTo>
                      <a:pt x="90" y="102"/>
                    </a:lnTo>
                    <a:lnTo>
                      <a:pt x="90" y="98"/>
                    </a:lnTo>
                    <a:lnTo>
                      <a:pt x="90" y="94"/>
                    </a:lnTo>
                    <a:lnTo>
                      <a:pt x="90" y="90"/>
                    </a:lnTo>
                    <a:lnTo>
                      <a:pt x="90" y="86"/>
                    </a:lnTo>
                    <a:lnTo>
                      <a:pt x="92" y="86"/>
                    </a:lnTo>
                    <a:lnTo>
                      <a:pt x="96" y="86"/>
                    </a:lnTo>
                    <a:lnTo>
                      <a:pt x="100" y="86"/>
                    </a:lnTo>
                    <a:lnTo>
                      <a:pt x="100" y="82"/>
                    </a:lnTo>
                    <a:lnTo>
                      <a:pt x="100" y="80"/>
                    </a:lnTo>
                    <a:lnTo>
                      <a:pt x="96" y="80"/>
                    </a:lnTo>
                    <a:lnTo>
                      <a:pt x="92" y="80"/>
                    </a:lnTo>
                    <a:lnTo>
                      <a:pt x="92" y="80"/>
                    </a:lnTo>
                    <a:lnTo>
                      <a:pt x="90" y="80"/>
                    </a:lnTo>
                    <a:lnTo>
                      <a:pt x="88" y="78"/>
                    </a:lnTo>
                    <a:lnTo>
                      <a:pt x="86" y="78"/>
                    </a:lnTo>
                    <a:lnTo>
                      <a:pt x="84" y="76"/>
                    </a:lnTo>
                    <a:lnTo>
                      <a:pt x="82" y="76"/>
                    </a:lnTo>
                    <a:lnTo>
                      <a:pt x="80" y="72"/>
                    </a:lnTo>
                    <a:lnTo>
                      <a:pt x="78" y="72"/>
                    </a:lnTo>
                    <a:lnTo>
                      <a:pt x="76" y="70"/>
                    </a:lnTo>
                    <a:lnTo>
                      <a:pt x="76" y="66"/>
                    </a:lnTo>
                    <a:lnTo>
                      <a:pt x="76" y="62"/>
                    </a:lnTo>
                    <a:lnTo>
                      <a:pt x="76" y="58"/>
                    </a:lnTo>
                    <a:lnTo>
                      <a:pt x="74" y="54"/>
                    </a:lnTo>
                    <a:lnTo>
                      <a:pt x="74" y="48"/>
                    </a:lnTo>
                    <a:lnTo>
                      <a:pt x="76" y="42"/>
                    </a:lnTo>
                    <a:lnTo>
                      <a:pt x="84" y="36"/>
                    </a:lnTo>
                    <a:lnTo>
                      <a:pt x="66" y="22"/>
                    </a:lnTo>
                    <a:lnTo>
                      <a:pt x="62" y="18"/>
                    </a:lnTo>
                    <a:lnTo>
                      <a:pt x="66" y="10"/>
                    </a:lnTo>
                    <a:lnTo>
                      <a:pt x="78" y="4"/>
                    </a:lnTo>
                    <a:lnTo>
                      <a:pt x="88" y="2"/>
                    </a:lnTo>
                    <a:lnTo>
                      <a:pt x="92" y="0"/>
                    </a:lnTo>
                    <a:lnTo>
                      <a:pt x="100" y="0"/>
                    </a:lnTo>
                    <a:lnTo>
                      <a:pt x="104" y="4"/>
                    </a:lnTo>
                    <a:lnTo>
                      <a:pt x="114" y="12"/>
                    </a:lnTo>
                    <a:lnTo>
                      <a:pt x="118" y="18"/>
                    </a:lnTo>
                    <a:lnTo>
                      <a:pt x="118" y="18"/>
                    </a:lnTo>
                    <a:lnTo>
                      <a:pt x="120" y="18"/>
                    </a:lnTo>
                    <a:lnTo>
                      <a:pt x="120" y="18"/>
                    </a:lnTo>
                    <a:lnTo>
                      <a:pt x="122" y="20"/>
                    </a:lnTo>
                    <a:lnTo>
                      <a:pt x="124" y="20"/>
                    </a:lnTo>
                    <a:lnTo>
                      <a:pt x="124" y="20"/>
                    </a:lnTo>
                    <a:lnTo>
                      <a:pt x="128" y="22"/>
                    </a:lnTo>
                    <a:lnTo>
                      <a:pt x="126" y="26"/>
                    </a:lnTo>
                    <a:lnTo>
                      <a:pt x="126" y="26"/>
                    </a:lnTo>
                    <a:lnTo>
                      <a:pt x="130" y="26"/>
                    </a:lnTo>
                    <a:lnTo>
                      <a:pt x="132" y="28"/>
                    </a:lnTo>
                    <a:lnTo>
                      <a:pt x="132" y="28"/>
                    </a:lnTo>
                    <a:lnTo>
                      <a:pt x="132" y="28"/>
                    </a:lnTo>
                    <a:lnTo>
                      <a:pt x="130" y="28"/>
                    </a:lnTo>
                    <a:lnTo>
                      <a:pt x="130" y="28"/>
                    </a:lnTo>
                    <a:lnTo>
                      <a:pt x="132" y="30"/>
                    </a:lnTo>
                    <a:lnTo>
                      <a:pt x="132" y="30"/>
                    </a:lnTo>
                    <a:lnTo>
                      <a:pt x="132" y="30"/>
                    </a:lnTo>
                    <a:lnTo>
                      <a:pt x="140" y="28"/>
                    </a:lnTo>
                    <a:lnTo>
                      <a:pt x="142" y="26"/>
                    </a:lnTo>
                    <a:lnTo>
                      <a:pt x="148" y="24"/>
                    </a:lnTo>
                    <a:lnTo>
                      <a:pt x="152" y="24"/>
                    </a:lnTo>
                    <a:lnTo>
                      <a:pt x="158" y="22"/>
                    </a:lnTo>
                    <a:lnTo>
                      <a:pt x="168" y="30"/>
                    </a:lnTo>
                    <a:lnTo>
                      <a:pt x="168" y="36"/>
                    </a:lnTo>
                    <a:lnTo>
                      <a:pt x="166" y="44"/>
                    </a:lnTo>
                    <a:lnTo>
                      <a:pt x="158" y="52"/>
                    </a:lnTo>
                    <a:lnTo>
                      <a:pt x="156" y="54"/>
                    </a:lnTo>
                    <a:lnTo>
                      <a:pt x="148" y="54"/>
                    </a:lnTo>
                    <a:lnTo>
                      <a:pt x="148" y="60"/>
                    </a:lnTo>
                    <a:lnTo>
                      <a:pt x="152" y="60"/>
                    </a:lnTo>
                    <a:lnTo>
                      <a:pt x="152" y="64"/>
                    </a:lnTo>
                    <a:lnTo>
                      <a:pt x="156" y="64"/>
                    </a:lnTo>
                    <a:lnTo>
                      <a:pt x="156" y="68"/>
                    </a:lnTo>
                    <a:lnTo>
                      <a:pt x="156" y="72"/>
                    </a:lnTo>
                    <a:lnTo>
                      <a:pt x="160" y="72"/>
                    </a:lnTo>
                    <a:lnTo>
                      <a:pt x="160" y="76"/>
                    </a:lnTo>
                    <a:lnTo>
                      <a:pt x="156" y="80"/>
                    </a:lnTo>
                    <a:lnTo>
                      <a:pt x="156" y="76"/>
                    </a:lnTo>
                    <a:lnTo>
                      <a:pt x="152" y="80"/>
                    </a:lnTo>
                    <a:lnTo>
                      <a:pt x="148" y="80"/>
                    </a:lnTo>
                    <a:lnTo>
                      <a:pt x="148" y="76"/>
                    </a:lnTo>
                    <a:lnTo>
                      <a:pt x="144" y="76"/>
                    </a:lnTo>
                    <a:lnTo>
                      <a:pt x="144" y="80"/>
                    </a:lnTo>
                    <a:lnTo>
                      <a:pt x="144" y="82"/>
                    </a:lnTo>
                    <a:lnTo>
                      <a:pt x="144" y="86"/>
                    </a:lnTo>
                    <a:lnTo>
                      <a:pt x="148" y="86"/>
                    </a:lnTo>
                    <a:lnTo>
                      <a:pt x="148" y="90"/>
                    </a:lnTo>
                    <a:lnTo>
                      <a:pt x="148" y="94"/>
                    </a:lnTo>
                    <a:lnTo>
                      <a:pt x="148" y="98"/>
                    </a:lnTo>
                    <a:lnTo>
                      <a:pt x="148" y="102"/>
                    </a:lnTo>
                    <a:lnTo>
                      <a:pt x="148" y="98"/>
                    </a:lnTo>
                    <a:lnTo>
                      <a:pt x="152" y="98"/>
                    </a:lnTo>
                    <a:lnTo>
                      <a:pt x="156" y="98"/>
                    </a:lnTo>
                    <a:lnTo>
                      <a:pt x="156" y="102"/>
                    </a:lnTo>
                    <a:lnTo>
                      <a:pt x="156" y="106"/>
                    </a:lnTo>
                    <a:lnTo>
                      <a:pt x="160" y="106"/>
                    </a:lnTo>
                    <a:lnTo>
                      <a:pt x="162" y="106"/>
                    </a:lnTo>
                    <a:lnTo>
                      <a:pt x="166" y="110"/>
                    </a:lnTo>
                    <a:lnTo>
                      <a:pt x="170" y="110"/>
                    </a:lnTo>
                    <a:lnTo>
                      <a:pt x="166" y="112"/>
                    </a:lnTo>
                    <a:lnTo>
                      <a:pt x="170" y="112"/>
                    </a:lnTo>
                    <a:lnTo>
                      <a:pt x="174" y="116"/>
                    </a:lnTo>
                    <a:lnTo>
                      <a:pt x="178" y="116"/>
                    </a:lnTo>
                    <a:lnTo>
                      <a:pt x="178" y="120"/>
                    </a:lnTo>
                    <a:lnTo>
                      <a:pt x="182" y="120"/>
                    </a:lnTo>
                    <a:lnTo>
                      <a:pt x="178" y="120"/>
                    </a:lnTo>
                    <a:lnTo>
                      <a:pt x="174" y="124"/>
                    </a:lnTo>
                    <a:lnTo>
                      <a:pt x="174" y="128"/>
                    </a:lnTo>
                    <a:lnTo>
                      <a:pt x="170" y="128"/>
                    </a:lnTo>
                    <a:lnTo>
                      <a:pt x="170" y="132"/>
                    </a:lnTo>
                    <a:lnTo>
                      <a:pt x="166" y="136"/>
                    </a:lnTo>
                    <a:lnTo>
                      <a:pt x="170" y="136"/>
                    </a:lnTo>
                    <a:lnTo>
                      <a:pt x="170" y="140"/>
                    </a:lnTo>
                    <a:lnTo>
                      <a:pt x="166" y="140"/>
                    </a:lnTo>
                    <a:lnTo>
                      <a:pt x="166" y="142"/>
                    </a:lnTo>
                    <a:lnTo>
                      <a:pt x="166" y="146"/>
                    </a:lnTo>
                    <a:lnTo>
                      <a:pt x="170" y="146"/>
                    </a:lnTo>
                    <a:lnTo>
                      <a:pt x="170" y="150"/>
                    </a:lnTo>
                    <a:lnTo>
                      <a:pt x="174" y="150"/>
                    </a:lnTo>
                    <a:lnTo>
                      <a:pt x="174" y="146"/>
                    </a:lnTo>
                    <a:lnTo>
                      <a:pt x="174" y="150"/>
                    </a:lnTo>
                    <a:lnTo>
                      <a:pt x="178" y="150"/>
                    </a:lnTo>
                    <a:lnTo>
                      <a:pt x="182" y="154"/>
                    </a:lnTo>
                    <a:lnTo>
                      <a:pt x="186" y="158"/>
                    </a:lnTo>
                    <a:lnTo>
                      <a:pt x="190" y="162"/>
                    </a:lnTo>
                    <a:lnTo>
                      <a:pt x="192" y="162"/>
                    </a:lnTo>
                    <a:lnTo>
                      <a:pt x="196" y="162"/>
                    </a:lnTo>
                    <a:lnTo>
                      <a:pt x="196" y="166"/>
                    </a:lnTo>
                    <a:lnTo>
                      <a:pt x="200" y="166"/>
                    </a:lnTo>
                    <a:lnTo>
                      <a:pt x="204" y="166"/>
                    </a:lnTo>
                    <a:lnTo>
                      <a:pt x="204" y="170"/>
                    </a:lnTo>
                    <a:lnTo>
                      <a:pt x="208" y="170"/>
                    </a:lnTo>
                    <a:lnTo>
                      <a:pt x="212" y="170"/>
                    </a:lnTo>
                    <a:lnTo>
                      <a:pt x="212" y="172"/>
                    </a:lnTo>
                    <a:lnTo>
                      <a:pt x="212" y="170"/>
                    </a:lnTo>
                    <a:lnTo>
                      <a:pt x="216" y="170"/>
                    </a:lnTo>
                    <a:lnTo>
                      <a:pt x="218" y="170"/>
                    </a:lnTo>
                    <a:lnTo>
                      <a:pt x="218" y="172"/>
                    </a:lnTo>
                    <a:lnTo>
                      <a:pt x="218" y="170"/>
                    </a:lnTo>
                    <a:lnTo>
                      <a:pt x="222" y="170"/>
                    </a:lnTo>
                    <a:lnTo>
                      <a:pt x="226" y="172"/>
                    </a:lnTo>
                    <a:lnTo>
                      <a:pt x="230" y="172"/>
                    </a:lnTo>
                    <a:lnTo>
                      <a:pt x="230" y="176"/>
                    </a:lnTo>
                    <a:lnTo>
                      <a:pt x="234" y="176"/>
                    </a:lnTo>
                    <a:lnTo>
                      <a:pt x="234" y="180"/>
                    </a:lnTo>
                    <a:lnTo>
                      <a:pt x="238" y="180"/>
                    </a:lnTo>
                    <a:lnTo>
                      <a:pt x="238" y="184"/>
                    </a:lnTo>
                    <a:lnTo>
                      <a:pt x="242" y="184"/>
                    </a:lnTo>
                    <a:lnTo>
                      <a:pt x="242" y="180"/>
                    </a:lnTo>
                    <a:lnTo>
                      <a:pt x="246" y="180"/>
                    </a:lnTo>
                    <a:lnTo>
                      <a:pt x="246" y="184"/>
                    </a:lnTo>
                    <a:lnTo>
                      <a:pt x="248" y="188"/>
                    </a:lnTo>
                    <a:lnTo>
                      <a:pt x="248" y="184"/>
                    </a:lnTo>
                    <a:lnTo>
                      <a:pt x="252" y="184"/>
                    </a:lnTo>
                    <a:lnTo>
                      <a:pt x="256" y="184"/>
                    </a:lnTo>
                    <a:lnTo>
                      <a:pt x="256" y="188"/>
                    </a:lnTo>
                    <a:lnTo>
                      <a:pt x="260" y="188"/>
                    </a:lnTo>
                    <a:lnTo>
                      <a:pt x="264" y="188"/>
                    </a:lnTo>
                    <a:lnTo>
                      <a:pt x="268" y="188"/>
                    </a:lnTo>
                    <a:lnTo>
                      <a:pt x="268" y="192"/>
                    </a:lnTo>
                    <a:lnTo>
                      <a:pt x="272" y="188"/>
                    </a:lnTo>
                    <a:lnTo>
                      <a:pt x="274" y="188"/>
                    </a:lnTo>
                    <a:lnTo>
                      <a:pt x="278" y="188"/>
                    </a:lnTo>
                    <a:lnTo>
                      <a:pt x="278" y="192"/>
                    </a:lnTo>
                    <a:lnTo>
                      <a:pt x="278" y="188"/>
                    </a:lnTo>
                    <a:lnTo>
                      <a:pt x="282" y="184"/>
                    </a:lnTo>
                    <a:lnTo>
                      <a:pt x="282" y="180"/>
                    </a:lnTo>
                    <a:lnTo>
                      <a:pt x="278" y="180"/>
                    </a:lnTo>
                    <a:lnTo>
                      <a:pt x="278" y="176"/>
                    </a:lnTo>
                    <a:lnTo>
                      <a:pt x="278" y="172"/>
                    </a:lnTo>
                    <a:lnTo>
                      <a:pt x="278" y="170"/>
                    </a:lnTo>
                    <a:lnTo>
                      <a:pt x="282" y="166"/>
                    </a:lnTo>
                    <a:lnTo>
                      <a:pt x="282" y="162"/>
                    </a:lnTo>
                    <a:lnTo>
                      <a:pt x="278" y="162"/>
                    </a:lnTo>
                    <a:lnTo>
                      <a:pt x="282" y="162"/>
                    </a:lnTo>
                    <a:lnTo>
                      <a:pt x="286" y="158"/>
                    </a:lnTo>
                    <a:lnTo>
                      <a:pt x="290" y="158"/>
                    </a:lnTo>
                    <a:lnTo>
                      <a:pt x="290" y="162"/>
                    </a:lnTo>
                    <a:lnTo>
                      <a:pt x="290" y="166"/>
                    </a:lnTo>
                    <a:lnTo>
                      <a:pt x="290" y="170"/>
                    </a:lnTo>
                    <a:lnTo>
                      <a:pt x="290" y="172"/>
                    </a:lnTo>
                    <a:lnTo>
                      <a:pt x="290" y="176"/>
                    </a:lnTo>
                    <a:lnTo>
                      <a:pt x="290" y="180"/>
                    </a:lnTo>
                    <a:lnTo>
                      <a:pt x="294" y="180"/>
                    </a:lnTo>
                    <a:lnTo>
                      <a:pt x="298" y="180"/>
                    </a:lnTo>
                    <a:lnTo>
                      <a:pt x="302" y="180"/>
                    </a:lnTo>
                    <a:lnTo>
                      <a:pt x="302" y="184"/>
                    </a:lnTo>
                    <a:lnTo>
                      <a:pt x="304" y="184"/>
                    </a:lnTo>
                    <a:lnTo>
                      <a:pt x="308" y="184"/>
                    </a:lnTo>
                    <a:lnTo>
                      <a:pt x="308" y="180"/>
                    </a:lnTo>
                    <a:lnTo>
                      <a:pt x="312" y="180"/>
                    </a:lnTo>
                    <a:lnTo>
                      <a:pt x="316" y="180"/>
                    </a:lnTo>
                    <a:lnTo>
                      <a:pt x="316" y="184"/>
                    </a:lnTo>
                    <a:lnTo>
                      <a:pt x="320" y="184"/>
                    </a:lnTo>
                    <a:lnTo>
                      <a:pt x="324" y="180"/>
                    </a:lnTo>
                    <a:lnTo>
                      <a:pt x="324" y="184"/>
                    </a:lnTo>
                    <a:lnTo>
                      <a:pt x="328" y="184"/>
                    </a:lnTo>
                    <a:lnTo>
                      <a:pt x="328" y="180"/>
                    </a:lnTo>
                    <a:lnTo>
                      <a:pt x="332" y="180"/>
                    </a:lnTo>
                    <a:lnTo>
                      <a:pt x="334" y="180"/>
                    </a:lnTo>
                    <a:lnTo>
                      <a:pt x="338" y="180"/>
                    </a:lnTo>
                    <a:lnTo>
                      <a:pt x="334" y="176"/>
                    </a:lnTo>
                    <a:lnTo>
                      <a:pt x="338" y="172"/>
                    </a:lnTo>
                    <a:lnTo>
                      <a:pt x="334" y="172"/>
                    </a:lnTo>
                    <a:lnTo>
                      <a:pt x="334" y="170"/>
                    </a:lnTo>
                    <a:lnTo>
                      <a:pt x="332" y="170"/>
                    </a:lnTo>
                    <a:lnTo>
                      <a:pt x="332" y="166"/>
                    </a:lnTo>
                    <a:lnTo>
                      <a:pt x="334" y="166"/>
                    </a:lnTo>
                    <a:lnTo>
                      <a:pt x="338" y="166"/>
                    </a:lnTo>
                    <a:lnTo>
                      <a:pt x="338" y="162"/>
                    </a:lnTo>
                    <a:lnTo>
                      <a:pt x="338" y="166"/>
                    </a:lnTo>
                    <a:lnTo>
                      <a:pt x="342" y="162"/>
                    </a:lnTo>
                    <a:lnTo>
                      <a:pt x="346" y="162"/>
                    </a:lnTo>
                    <a:lnTo>
                      <a:pt x="346" y="158"/>
                    </a:lnTo>
                    <a:lnTo>
                      <a:pt x="350" y="154"/>
                    </a:lnTo>
                    <a:lnTo>
                      <a:pt x="354" y="154"/>
                    </a:lnTo>
                    <a:lnTo>
                      <a:pt x="354" y="150"/>
                    </a:lnTo>
                    <a:lnTo>
                      <a:pt x="358" y="146"/>
                    </a:lnTo>
                    <a:lnTo>
                      <a:pt x="360" y="146"/>
                    </a:lnTo>
                    <a:lnTo>
                      <a:pt x="364" y="146"/>
                    </a:lnTo>
                    <a:lnTo>
                      <a:pt x="364" y="142"/>
                    </a:lnTo>
                    <a:lnTo>
                      <a:pt x="368" y="140"/>
                    </a:lnTo>
                    <a:lnTo>
                      <a:pt x="372" y="140"/>
                    </a:lnTo>
                    <a:lnTo>
                      <a:pt x="372" y="136"/>
                    </a:lnTo>
                    <a:lnTo>
                      <a:pt x="376" y="136"/>
                    </a:lnTo>
                    <a:lnTo>
                      <a:pt x="376" y="140"/>
                    </a:lnTo>
                    <a:lnTo>
                      <a:pt x="380" y="140"/>
                    </a:lnTo>
                    <a:lnTo>
                      <a:pt x="384" y="142"/>
                    </a:lnTo>
                    <a:lnTo>
                      <a:pt x="384" y="140"/>
                    </a:lnTo>
                    <a:lnTo>
                      <a:pt x="388" y="140"/>
                    </a:lnTo>
                    <a:lnTo>
                      <a:pt x="388" y="136"/>
                    </a:lnTo>
                    <a:lnTo>
                      <a:pt x="390" y="136"/>
                    </a:lnTo>
                    <a:lnTo>
                      <a:pt x="394" y="132"/>
                    </a:lnTo>
                    <a:lnTo>
                      <a:pt x="394" y="136"/>
                    </a:lnTo>
                    <a:lnTo>
                      <a:pt x="394" y="140"/>
                    </a:lnTo>
                    <a:lnTo>
                      <a:pt x="398" y="136"/>
                    </a:lnTo>
                    <a:lnTo>
                      <a:pt x="398" y="140"/>
                    </a:lnTo>
                    <a:lnTo>
                      <a:pt x="394" y="140"/>
                    </a:lnTo>
                    <a:lnTo>
                      <a:pt x="394" y="142"/>
                    </a:lnTo>
                    <a:lnTo>
                      <a:pt x="398" y="142"/>
                    </a:lnTo>
                    <a:lnTo>
                      <a:pt x="398" y="140"/>
                    </a:lnTo>
                    <a:lnTo>
                      <a:pt x="398" y="142"/>
                    </a:lnTo>
                    <a:lnTo>
                      <a:pt x="402" y="146"/>
                    </a:lnTo>
                    <a:lnTo>
                      <a:pt x="398" y="150"/>
                    </a:lnTo>
                    <a:lnTo>
                      <a:pt x="398" y="154"/>
                    </a:lnTo>
                    <a:lnTo>
                      <a:pt x="402" y="150"/>
                    </a:lnTo>
                    <a:lnTo>
                      <a:pt x="402" y="154"/>
                    </a:lnTo>
                    <a:lnTo>
                      <a:pt x="406" y="154"/>
                    </a:lnTo>
                    <a:lnTo>
                      <a:pt x="410" y="154"/>
                    </a:lnTo>
                    <a:lnTo>
                      <a:pt x="410" y="158"/>
                    </a:lnTo>
                    <a:lnTo>
                      <a:pt x="414" y="162"/>
                    </a:lnTo>
                    <a:lnTo>
                      <a:pt x="410" y="162"/>
                    </a:lnTo>
                    <a:lnTo>
                      <a:pt x="410" y="166"/>
                    </a:lnTo>
                    <a:lnTo>
                      <a:pt x="406" y="166"/>
                    </a:lnTo>
                    <a:lnTo>
                      <a:pt x="406" y="170"/>
                    </a:lnTo>
                    <a:lnTo>
                      <a:pt x="406" y="172"/>
                    </a:lnTo>
                    <a:lnTo>
                      <a:pt x="410" y="176"/>
                    </a:lnTo>
                    <a:lnTo>
                      <a:pt x="406" y="176"/>
                    </a:lnTo>
                    <a:lnTo>
                      <a:pt x="406" y="172"/>
                    </a:lnTo>
                    <a:lnTo>
                      <a:pt x="402" y="172"/>
                    </a:lnTo>
                    <a:lnTo>
                      <a:pt x="398" y="172"/>
                    </a:lnTo>
                    <a:lnTo>
                      <a:pt x="394" y="172"/>
                    </a:lnTo>
                    <a:lnTo>
                      <a:pt x="390" y="176"/>
                    </a:lnTo>
                    <a:lnTo>
                      <a:pt x="388" y="180"/>
                    </a:lnTo>
                    <a:lnTo>
                      <a:pt x="384" y="180"/>
                    </a:lnTo>
                    <a:lnTo>
                      <a:pt x="384" y="184"/>
                    </a:lnTo>
                    <a:lnTo>
                      <a:pt x="380" y="184"/>
                    </a:lnTo>
                    <a:lnTo>
                      <a:pt x="380" y="188"/>
                    </a:lnTo>
                    <a:lnTo>
                      <a:pt x="380" y="192"/>
                    </a:lnTo>
                    <a:lnTo>
                      <a:pt x="380" y="196"/>
                    </a:lnTo>
                    <a:lnTo>
                      <a:pt x="380" y="198"/>
                    </a:lnTo>
                    <a:lnTo>
                      <a:pt x="380" y="202"/>
                    </a:lnTo>
                    <a:lnTo>
                      <a:pt x="376" y="202"/>
                    </a:lnTo>
                    <a:lnTo>
                      <a:pt x="376" y="206"/>
                    </a:lnTo>
                    <a:lnTo>
                      <a:pt x="372" y="206"/>
                    </a:lnTo>
                    <a:lnTo>
                      <a:pt x="372" y="210"/>
                    </a:lnTo>
                    <a:lnTo>
                      <a:pt x="376" y="214"/>
                    </a:lnTo>
                    <a:lnTo>
                      <a:pt x="372" y="218"/>
                    </a:lnTo>
                    <a:lnTo>
                      <a:pt x="372" y="222"/>
                    </a:lnTo>
                    <a:lnTo>
                      <a:pt x="368" y="226"/>
                    </a:lnTo>
                    <a:lnTo>
                      <a:pt x="368" y="228"/>
                    </a:lnTo>
                    <a:lnTo>
                      <a:pt x="368" y="232"/>
                    </a:lnTo>
                    <a:lnTo>
                      <a:pt x="364" y="236"/>
                    </a:lnTo>
                    <a:lnTo>
                      <a:pt x="364" y="232"/>
                    </a:lnTo>
                    <a:lnTo>
                      <a:pt x="360" y="232"/>
                    </a:lnTo>
                    <a:lnTo>
                      <a:pt x="358" y="232"/>
                    </a:lnTo>
                    <a:lnTo>
                      <a:pt x="354" y="232"/>
                    </a:lnTo>
                    <a:lnTo>
                      <a:pt x="354" y="228"/>
                    </a:lnTo>
                    <a:lnTo>
                      <a:pt x="354" y="232"/>
                    </a:lnTo>
                    <a:lnTo>
                      <a:pt x="354" y="236"/>
                    </a:lnTo>
                    <a:lnTo>
                      <a:pt x="358" y="240"/>
                    </a:lnTo>
                    <a:lnTo>
                      <a:pt x="354" y="244"/>
                    </a:lnTo>
                    <a:lnTo>
                      <a:pt x="354" y="248"/>
                    </a:lnTo>
                    <a:lnTo>
                      <a:pt x="354" y="252"/>
                    </a:lnTo>
                    <a:lnTo>
                      <a:pt x="354" y="248"/>
                    </a:lnTo>
                    <a:lnTo>
                      <a:pt x="350" y="248"/>
                    </a:lnTo>
                    <a:lnTo>
                      <a:pt x="350" y="252"/>
                    </a:lnTo>
                    <a:lnTo>
                      <a:pt x="350" y="256"/>
                    </a:lnTo>
                    <a:lnTo>
                      <a:pt x="350" y="258"/>
                    </a:lnTo>
                    <a:lnTo>
                      <a:pt x="354" y="258"/>
                    </a:lnTo>
                    <a:lnTo>
                      <a:pt x="354" y="262"/>
                    </a:lnTo>
                    <a:lnTo>
                      <a:pt x="354" y="266"/>
                    </a:lnTo>
                    <a:lnTo>
                      <a:pt x="350" y="266"/>
                    </a:lnTo>
                    <a:lnTo>
                      <a:pt x="350" y="262"/>
                    </a:lnTo>
                    <a:lnTo>
                      <a:pt x="350" y="266"/>
                    </a:lnTo>
                    <a:lnTo>
                      <a:pt x="346" y="266"/>
                    </a:lnTo>
                    <a:lnTo>
                      <a:pt x="342" y="270"/>
                    </a:lnTo>
                    <a:lnTo>
                      <a:pt x="342" y="266"/>
                    </a:lnTo>
                    <a:lnTo>
                      <a:pt x="342" y="262"/>
                    </a:lnTo>
                    <a:lnTo>
                      <a:pt x="342" y="258"/>
                    </a:lnTo>
                    <a:lnTo>
                      <a:pt x="342" y="256"/>
                    </a:lnTo>
                    <a:lnTo>
                      <a:pt x="342" y="252"/>
                    </a:lnTo>
                    <a:lnTo>
                      <a:pt x="338" y="248"/>
                    </a:lnTo>
                    <a:lnTo>
                      <a:pt x="342" y="248"/>
                    </a:lnTo>
                    <a:lnTo>
                      <a:pt x="342" y="244"/>
                    </a:lnTo>
                    <a:lnTo>
                      <a:pt x="338" y="244"/>
                    </a:lnTo>
                    <a:lnTo>
                      <a:pt x="338" y="240"/>
                    </a:lnTo>
                    <a:lnTo>
                      <a:pt x="338" y="236"/>
                    </a:lnTo>
                    <a:lnTo>
                      <a:pt x="334" y="240"/>
                    </a:lnTo>
                    <a:lnTo>
                      <a:pt x="334" y="236"/>
                    </a:lnTo>
                    <a:lnTo>
                      <a:pt x="334" y="240"/>
                    </a:lnTo>
                    <a:lnTo>
                      <a:pt x="334" y="244"/>
                    </a:lnTo>
                    <a:lnTo>
                      <a:pt x="332" y="244"/>
                    </a:lnTo>
                    <a:lnTo>
                      <a:pt x="332" y="248"/>
                    </a:lnTo>
                    <a:lnTo>
                      <a:pt x="332" y="252"/>
                    </a:lnTo>
                    <a:lnTo>
                      <a:pt x="328" y="252"/>
                    </a:lnTo>
                    <a:lnTo>
                      <a:pt x="328" y="248"/>
                    </a:lnTo>
                    <a:lnTo>
                      <a:pt x="328" y="244"/>
                    </a:lnTo>
                    <a:lnTo>
                      <a:pt x="328" y="248"/>
                    </a:lnTo>
                    <a:lnTo>
                      <a:pt x="324" y="244"/>
                    </a:lnTo>
                    <a:lnTo>
                      <a:pt x="324" y="240"/>
                    </a:lnTo>
                    <a:lnTo>
                      <a:pt x="324" y="236"/>
                    </a:lnTo>
                    <a:lnTo>
                      <a:pt x="324" y="232"/>
                    </a:lnTo>
                    <a:lnTo>
                      <a:pt x="328" y="228"/>
                    </a:lnTo>
                    <a:lnTo>
                      <a:pt x="328" y="232"/>
                    </a:lnTo>
                    <a:lnTo>
                      <a:pt x="328" y="228"/>
                    </a:lnTo>
                    <a:lnTo>
                      <a:pt x="332" y="228"/>
                    </a:lnTo>
                    <a:lnTo>
                      <a:pt x="334" y="228"/>
                    </a:lnTo>
                    <a:lnTo>
                      <a:pt x="334" y="226"/>
                    </a:lnTo>
                    <a:lnTo>
                      <a:pt x="338" y="226"/>
                    </a:lnTo>
                    <a:lnTo>
                      <a:pt x="338" y="222"/>
                    </a:lnTo>
                    <a:lnTo>
                      <a:pt x="338" y="218"/>
                    </a:lnTo>
                    <a:lnTo>
                      <a:pt x="342" y="218"/>
                    </a:lnTo>
                    <a:lnTo>
                      <a:pt x="342" y="214"/>
                    </a:lnTo>
                    <a:lnTo>
                      <a:pt x="338" y="214"/>
                    </a:lnTo>
                    <a:lnTo>
                      <a:pt x="338" y="210"/>
                    </a:lnTo>
                    <a:lnTo>
                      <a:pt x="334" y="210"/>
                    </a:lnTo>
                    <a:lnTo>
                      <a:pt x="332" y="210"/>
                    </a:lnTo>
                    <a:lnTo>
                      <a:pt x="328" y="210"/>
                    </a:lnTo>
                    <a:lnTo>
                      <a:pt x="324" y="210"/>
                    </a:lnTo>
                    <a:lnTo>
                      <a:pt x="320" y="210"/>
                    </a:lnTo>
                    <a:lnTo>
                      <a:pt x="316" y="210"/>
                    </a:lnTo>
                    <a:lnTo>
                      <a:pt x="312" y="210"/>
                    </a:lnTo>
                    <a:lnTo>
                      <a:pt x="308" y="210"/>
                    </a:lnTo>
                    <a:lnTo>
                      <a:pt x="304" y="210"/>
                    </a:lnTo>
                    <a:lnTo>
                      <a:pt x="304" y="206"/>
                    </a:lnTo>
                    <a:lnTo>
                      <a:pt x="304" y="202"/>
                    </a:lnTo>
                    <a:lnTo>
                      <a:pt x="304" y="198"/>
                    </a:lnTo>
                    <a:lnTo>
                      <a:pt x="304" y="196"/>
                    </a:lnTo>
                    <a:lnTo>
                      <a:pt x="302" y="196"/>
                    </a:lnTo>
                    <a:lnTo>
                      <a:pt x="302" y="192"/>
                    </a:lnTo>
                    <a:lnTo>
                      <a:pt x="302" y="196"/>
                    </a:lnTo>
                    <a:lnTo>
                      <a:pt x="298" y="196"/>
                    </a:lnTo>
                    <a:lnTo>
                      <a:pt x="294" y="196"/>
                    </a:lnTo>
                    <a:lnTo>
                      <a:pt x="294" y="192"/>
                    </a:lnTo>
                    <a:lnTo>
                      <a:pt x="294" y="188"/>
                    </a:lnTo>
                    <a:lnTo>
                      <a:pt x="290" y="188"/>
                    </a:lnTo>
                    <a:lnTo>
                      <a:pt x="290" y="192"/>
                    </a:lnTo>
                    <a:lnTo>
                      <a:pt x="294" y="192"/>
                    </a:lnTo>
                    <a:lnTo>
                      <a:pt x="290" y="192"/>
                    </a:lnTo>
                    <a:lnTo>
                      <a:pt x="290" y="188"/>
                    </a:lnTo>
                    <a:lnTo>
                      <a:pt x="286" y="188"/>
                    </a:lnTo>
                    <a:lnTo>
                      <a:pt x="286" y="184"/>
                    </a:lnTo>
                    <a:lnTo>
                      <a:pt x="282" y="188"/>
                    </a:lnTo>
                    <a:lnTo>
                      <a:pt x="286" y="188"/>
                    </a:lnTo>
                    <a:lnTo>
                      <a:pt x="286" y="192"/>
                    </a:lnTo>
                    <a:lnTo>
                      <a:pt x="282" y="192"/>
                    </a:lnTo>
                    <a:lnTo>
                      <a:pt x="282" y="196"/>
                    </a:lnTo>
                    <a:lnTo>
                      <a:pt x="278" y="198"/>
                    </a:lnTo>
                    <a:lnTo>
                      <a:pt x="282" y="198"/>
                    </a:lnTo>
                    <a:lnTo>
                      <a:pt x="286" y="202"/>
                    </a:lnTo>
                    <a:lnTo>
                      <a:pt x="286" y="206"/>
                    </a:lnTo>
                    <a:lnTo>
                      <a:pt x="290" y="206"/>
                    </a:lnTo>
                    <a:lnTo>
                      <a:pt x="290" y="210"/>
                    </a:lnTo>
                    <a:lnTo>
                      <a:pt x="294" y="210"/>
                    </a:lnTo>
                    <a:lnTo>
                      <a:pt x="290" y="210"/>
                    </a:lnTo>
                    <a:lnTo>
                      <a:pt x="286" y="210"/>
                    </a:lnTo>
                    <a:lnTo>
                      <a:pt x="286" y="214"/>
                    </a:lnTo>
                    <a:lnTo>
                      <a:pt x="282" y="214"/>
                    </a:lnTo>
                    <a:lnTo>
                      <a:pt x="282" y="218"/>
                    </a:lnTo>
                    <a:lnTo>
                      <a:pt x="282" y="214"/>
                    </a:lnTo>
                    <a:lnTo>
                      <a:pt x="278" y="218"/>
                    </a:lnTo>
                    <a:lnTo>
                      <a:pt x="282" y="218"/>
                    </a:lnTo>
                    <a:lnTo>
                      <a:pt x="278" y="218"/>
                    </a:lnTo>
                    <a:lnTo>
                      <a:pt x="278" y="222"/>
                    </a:lnTo>
                    <a:lnTo>
                      <a:pt x="282" y="226"/>
                    </a:lnTo>
                    <a:lnTo>
                      <a:pt x="286" y="226"/>
                    </a:lnTo>
                    <a:lnTo>
                      <a:pt x="286" y="228"/>
                    </a:lnTo>
                    <a:lnTo>
                      <a:pt x="286" y="226"/>
                    </a:lnTo>
                    <a:lnTo>
                      <a:pt x="290" y="226"/>
                    </a:lnTo>
                    <a:lnTo>
                      <a:pt x="290" y="228"/>
                    </a:lnTo>
                    <a:lnTo>
                      <a:pt x="290" y="232"/>
                    </a:lnTo>
                    <a:lnTo>
                      <a:pt x="286" y="236"/>
                    </a:lnTo>
                    <a:lnTo>
                      <a:pt x="286" y="240"/>
                    </a:lnTo>
                    <a:lnTo>
                      <a:pt x="290" y="240"/>
                    </a:lnTo>
                    <a:lnTo>
                      <a:pt x="290" y="244"/>
                    </a:lnTo>
                    <a:lnTo>
                      <a:pt x="290" y="248"/>
                    </a:lnTo>
                    <a:lnTo>
                      <a:pt x="294" y="248"/>
                    </a:lnTo>
                    <a:lnTo>
                      <a:pt x="290" y="248"/>
                    </a:lnTo>
                    <a:lnTo>
                      <a:pt x="290" y="252"/>
                    </a:lnTo>
                    <a:lnTo>
                      <a:pt x="294" y="262"/>
                    </a:lnTo>
                    <a:lnTo>
                      <a:pt x="294" y="266"/>
                    </a:lnTo>
                    <a:lnTo>
                      <a:pt x="294" y="270"/>
                    </a:lnTo>
                    <a:lnTo>
                      <a:pt x="294" y="274"/>
                    </a:lnTo>
                    <a:lnTo>
                      <a:pt x="290" y="274"/>
                    </a:lnTo>
                    <a:lnTo>
                      <a:pt x="290" y="278"/>
                    </a:lnTo>
                    <a:lnTo>
                      <a:pt x="290" y="274"/>
                    </a:lnTo>
                    <a:lnTo>
                      <a:pt x="290" y="270"/>
                    </a:lnTo>
                    <a:lnTo>
                      <a:pt x="290" y="266"/>
                    </a:lnTo>
                    <a:lnTo>
                      <a:pt x="290" y="270"/>
                    </a:lnTo>
                    <a:lnTo>
                      <a:pt x="286" y="270"/>
                    </a:lnTo>
                    <a:lnTo>
                      <a:pt x="286" y="266"/>
                    </a:lnTo>
                    <a:lnTo>
                      <a:pt x="290" y="266"/>
                    </a:lnTo>
                    <a:lnTo>
                      <a:pt x="286" y="266"/>
                    </a:lnTo>
                    <a:lnTo>
                      <a:pt x="286" y="270"/>
                    </a:lnTo>
                    <a:lnTo>
                      <a:pt x="286" y="274"/>
                    </a:lnTo>
                    <a:lnTo>
                      <a:pt x="286" y="278"/>
                    </a:lnTo>
                    <a:lnTo>
                      <a:pt x="286" y="274"/>
                    </a:lnTo>
                    <a:lnTo>
                      <a:pt x="286" y="270"/>
                    </a:lnTo>
                    <a:lnTo>
                      <a:pt x="286" y="274"/>
                    </a:lnTo>
                    <a:lnTo>
                      <a:pt x="282" y="274"/>
                    </a:lnTo>
                    <a:lnTo>
                      <a:pt x="282" y="270"/>
                    </a:lnTo>
                    <a:lnTo>
                      <a:pt x="282" y="274"/>
                    </a:lnTo>
                    <a:lnTo>
                      <a:pt x="282" y="278"/>
                    </a:lnTo>
                    <a:lnTo>
                      <a:pt x="282" y="274"/>
                    </a:lnTo>
                    <a:lnTo>
                      <a:pt x="282" y="270"/>
                    </a:lnTo>
                    <a:lnTo>
                      <a:pt x="278" y="270"/>
                    </a:lnTo>
                    <a:lnTo>
                      <a:pt x="282" y="266"/>
                    </a:lnTo>
                    <a:lnTo>
                      <a:pt x="278" y="262"/>
                    </a:lnTo>
                    <a:lnTo>
                      <a:pt x="278" y="258"/>
                    </a:lnTo>
                    <a:lnTo>
                      <a:pt x="278" y="262"/>
                    </a:lnTo>
                    <a:lnTo>
                      <a:pt x="278" y="266"/>
                    </a:lnTo>
                    <a:lnTo>
                      <a:pt x="282" y="266"/>
                    </a:lnTo>
                    <a:lnTo>
                      <a:pt x="278" y="266"/>
                    </a:lnTo>
                    <a:lnTo>
                      <a:pt x="278" y="270"/>
                    </a:lnTo>
                    <a:lnTo>
                      <a:pt x="274" y="274"/>
                    </a:lnTo>
                    <a:lnTo>
                      <a:pt x="272" y="274"/>
                    </a:lnTo>
                    <a:lnTo>
                      <a:pt x="268" y="278"/>
                    </a:lnTo>
                    <a:lnTo>
                      <a:pt x="264" y="278"/>
                    </a:lnTo>
                    <a:lnTo>
                      <a:pt x="264" y="282"/>
                    </a:lnTo>
                    <a:lnTo>
                      <a:pt x="264" y="286"/>
                    </a:lnTo>
                    <a:lnTo>
                      <a:pt x="264" y="288"/>
                    </a:lnTo>
                    <a:lnTo>
                      <a:pt x="264" y="292"/>
                    </a:lnTo>
                    <a:lnTo>
                      <a:pt x="260" y="292"/>
                    </a:lnTo>
                    <a:lnTo>
                      <a:pt x="260" y="296"/>
                    </a:lnTo>
                    <a:lnTo>
                      <a:pt x="260" y="300"/>
                    </a:lnTo>
                    <a:lnTo>
                      <a:pt x="256" y="300"/>
                    </a:lnTo>
                    <a:lnTo>
                      <a:pt x="256" y="302"/>
                    </a:lnTo>
                    <a:lnTo>
                      <a:pt x="252" y="302"/>
                    </a:lnTo>
                    <a:lnTo>
                      <a:pt x="256" y="302"/>
                    </a:lnTo>
                    <a:lnTo>
                      <a:pt x="252" y="302"/>
                    </a:lnTo>
                    <a:lnTo>
                      <a:pt x="252" y="306"/>
                    </a:lnTo>
                    <a:lnTo>
                      <a:pt x="248" y="306"/>
                    </a:lnTo>
                    <a:lnTo>
                      <a:pt x="246" y="306"/>
                    </a:lnTo>
                    <a:lnTo>
                      <a:pt x="242" y="310"/>
                    </a:lnTo>
                    <a:lnTo>
                      <a:pt x="242" y="306"/>
                    </a:lnTo>
                    <a:lnTo>
                      <a:pt x="246" y="306"/>
                    </a:lnTo>
                    <a:lnTo>
                      <a:pt x="242" y="302"/>
                    </a:lnTo>
                    <a:lnTo>
                      <a:pt x="242" y="306"/>
                    </a:lnTo>
                    <a:lnTo>
                      <a:pt x="238" y="306"/>
                    </a:lnTo>
                    <a:lnTo>
                      <a:pt x="238" y="310"/>
                    </a:lnTo>
                    <a:lnTo>
                      <a:pt x="242" y="310"/>
                    </a:lnTo>
                    <a:lnTo>
                      <a:pt x="242" y="306"/>
                    </a:lnTo>
                    <a:lnTo>
                      <a:pt x="242" y="310"/>
                    </a:lnTo>
                    <a:lnTo>
                      <a:pt x="238" y="310"/>
                    </a:lnTo>
                    <a:lnTo>
                      <a:pt x="238" y="314"/>
                    </a:lnTo>
                    <a:lnTo>
                      <a:pt x="234" y="318"/>
                    </a:lnTo>
                    <a:lnTo>
                      <a:pt x="230" y="318"/>
                    </a:lnTo>
                    <a:lnTo>
                      <a:pt x="234" y="318"/>
                    </a:lnTo>
                    <a:lnTo>
                      <a:pt x="230" y="322"/>
                    </a:lnTo>
                    <a:lnTo>
                      <a:pt x="230" y="326"/>
                    </a:lnTo>
                    <a:lnTo>
                      <a:pt x="226" y="330"/>
                    </a:lnTo>
                    <a:lnTo>
                      <a:pt x="222" y="332"/>
                    </a:lnTo>
                    <a:lnTo>
                      <a:pt x="218" y="332"/>
                    </a:lnTo>
                    <a:lnTo>
                      <a:pt x="218" y="336"/>
                    </a:lnTo>
                    <a:lnTo>
                      <a:pt x="216" y="336"/>
                    </a:lnTo>
                    <a:lnTo>
                      <a:pt x="216" y="340"/>
                    </a:lnTo>
                    <a:lnTo>
                      <a:pt x="212" y="340"/>
                    </a:lnTo>
                    <a:lnTo>
                      <a:pt x="212" y="344"/>
                    </a:lnTo>
                    <a:lnTo>
                      <a:pt x="208" y="348"/>
                    </a:lnTo>
                    <a:lnTo>
                      <a:pt x="204" y="348"/>
                    </a:lnTo>
                    <a:lnTo>
                      <a:pt x="204" y="352"/>
                    </a:lnTo>
                    <a:lnTo>
                      <a:pt x="200" y="352"/>
                    </a:lnTo>
                    <a:lnTo>
                      <a:pt x="200" y="356"/>
                    </a:lnTo>
                    <a:lnTo>
                      <a:pt x="196" y="356"/>
                    </a:lnTo>
                    <a:lnTo>
                      <a:pt x="196" y="358"/>
                    </a:lnTo>
                    <a:lnTo>
                      <a:pt x="200" y="358"/>
                    </a:lnTo>
                    <a:lnTo>
                      <a:pt x="196" y="358"/>
                    </a:lnTo>
                    <a:lnTo>
                      <a:pt x="196" y="362"/>
                    </a:lnTo>
                    <a:lnTo>
                      <a:pt x="196" y="366"/>
                    </a:lnTo>
                    <a:lnTo>
                      <a:pt x="192" y="366"/>
                    </a:lnTo>
                    <a:lnTo>
                      <a:pt x="190" y="366"/>
                    </a:lnTo>
                    <a:lnTo>
                      <a:pt x="186" y="366"/>
                    </a:lnTo>
                    <a:lnTo>
                      <a:pt x="182" y="366"/>
                    </a:lnTo>
                    <a:lnTo>
                      <a:pt x="182" y="370"/>
                    </a:lnTo>
                    <a:lnTo>
                      <a:pt x="182" y="374"/>
                    </a:lnTo>
                    <a:lnTo>
                      <a:pt x="178" y="374"/>
                    </a:lnTo>
                    <a:lnTo>
                      <a:pt x="178" y="378"/>
                    </a:lnTo>
                    <a:lnTo>
                      <a:pt x="178" y="374"/>
                    </a:lnTo>
                    <a:lnTo>
                      <a:pt x="178" y="378"/>
                    </a:lnTo>
                    <a:lnTo>
                      <a:pt x="178" y="374"/>
                    </a:lnTo>
                    <a:lnTo>
                      <a:pt x="174" y="374"/>
                    </a:lnTo>
                    <a:lnTo>
                      <a:pt x="170" y="378"/>
                    </a:lnTo>
                    <a:lnTo>
                      <a:pt x="166" y="382"/>
                    </a:lnTo>
                    <a:lnTo>
                      <a:pt x="166" y="386"/>
                    </a:lnTo>
                    <a:lnTo>
                      <a:pt x="166" y="388"/>
                    </a:lnTo>
                    <a:lnTo>
                      <a:pt x="166" y="392"/>
                    </a:lnTo>
                    <a:lnTo>
                      <a:pt x="166" y="396"/>
                    </a:lnTo>
                    <a:lnTo>
                      <a:pt x="166" y="400"/>
                    </a:lnTo>
                    <a:lnTo>
                      <a:pt x="166" y="404"/>
                    </a:lnTo>
                    <a:lnTo>
                      <a:pt x="166" y="408"/>
                    </a:lnTo>
                    <a:lnTo>
                      <a:pt x="166" y="412"/>
                    </a:lnTo>
                    <a:lnTo>
                      <a:pt x="170" y="412"/>
                    </a:lnTo>
                    <a:lnTo>
                      <a:pt x="166" y="412"/>
                    </a:lnTo>
                    <a:lnTo>
                      <a:pt x="166" y="416"/>
                    </a:lnTo>
                    <a:lnTo>
                      <a:pt x="170" y="416"/>
                    </a:lnTo>
                    <a:lnTo>
                      <a:pt x="170" y="418"/>
                    </a:lnTo>
                    <a:lnTo>
                      <a:pt x="170" y="416"/>
                    </a:lnTo>
                    <a:lnTo>
                      <a:pt x="166" y="412"/>
                    </a:lnTo>
                    <a:lnTo>
                      <a:pt x="166" y="416"/>
                    </a:lnTo>
                    <a:lnTo>
                      <a:pt x="170" y="418"/>
                    </a:lnTo>
                    <a:lnTo>
                      <a:pt x="170" y="422"/>
                    </a:lnTo>
                    <a:lnTo>
                      <a:pt x="170" y="426"/>
                    </a:lnTo>
                    <a:lnTo>
                      <a:pt x="170" y="430"/>
                    </a:lnTo>
                    <a:lnTo>
                      <a:pt x="166" y="430"/>
                    </a:lnTo>
                    <a:lnTo>
                      <a:pt x="166" y="434"/>
                    </a:lnTo>
                    <a:lnTo>
                      <a:pt x="166" y="438"/>
                    </a:lnTo>
                    <a:lnTo>
                      <a:pt x="162" y="442"/>
                    </a:lnTo>
                    <a:lnTo>
                      <a:pt x="162" y="446"/>
                    </a:lnTo>
                    <a:lnTo>
                      <a:pt x="162" y="448"/>
                    </a:lnTo>
                    <a:lnTo>
                      <a:pt x="162" y="452"/>
                    </a:lnTo>
                    <a:lnTo>
                      <a:pt x="162" y="456"/>
                    </a:lnTo>
                    <a:lnTo>
                      <a:pt x="162" y="460"/>
                    </a:lnTo>
                    <a:lnTo>
                      <a:pt x="162" y="464"/>
                    </a:lnTo>
                    <a:lnTo>
                      <a:pt x="162" y="468"/>
                    </a:lnTo>
                    <a:lnTo>
                      <a:pt x="162" y="472"/>
                    </a:lnTo>
                    <a:lnTo>
                      <a:pt x="160" y="472"/>
                    </a:lnTo>
                    <a:lnTo>
                      <a:pt x="162" y="472"/>
                    </a:lnTo>
                    <a:lnTo>
                      <a:pt x="160" y="472"/>
                    </a:lnTo>
                    <a:lnTo>
                      <a:pt x="156" y="472"/>
                    </a:lnTo>
                    <a:lnTo>
                      <a:pt x="156" y="474"/>
                    </a:lnTo>
                    <a:lnTo>
                      <a:pt x="156" y="478"/>
                    </a:lnTo>
                    <a:lnTo>
                      <a:pt x="152" y="478"/>
                    </a:lnTo>
                    <a:lnTo>
                      <a:pt x="152" y="482"/>
                    </a:lnTo>
                    <a:lnTo>
                      <a:pt x="148" y="486"/>
                    </a:lnTo>
                    <a:lnTo>
                      <a:pt x="152" y="486"/>
                    </a:lnTo>
                    <a:lnTo>
                      <a:pt x="152" y="490"/>
                    </a:lnTo>
                    <a:lnTo>
                      <a:pt x="156" y="490"/>
                    </a:lnTo>
                    <a:lnTo>
                      <a:pt x="152" y="490"/>
                    </a:lnTo>
                    <a:lnTo>
                      <a:pt x="148" y="490"/>
                    </a:lnTo>
                    <a:lnTo>
                      <a:pt x="144" y="494"/>
                    </a:lnTo>
                    <a:lnTo>
                      <a:pt x="140" y="494"/>
                    </a:lnTo>
                    <a:lnTo>
                      <a:pt x="140" y="498"/>
                    </a:lnTo>
                    <a:lnTo>
                      <a:pt x="140" y="502"/>
                    </a:lnTo>
                    <a:lnTo>
                      <a:pt x="136" y="504"/>
                    </a:lnTo>
                    <a:lnTo>
                      <a:pt x="134" y="508"/>
                    </a:lnTo>
                    <a:lnTo>
                      <a:pt x="130" y="508"/>
                    </a:lnTo>
                    <a:lnTo>
                      <a:pt x="126" y="508"/>
                    </a:lnTo>
                    <a:lnTo>
                      <a:pt x="126" y="504"/>
                    </a:lnTo>
                    <a:lnTo>
                      <a:pt x="122" y="504"/>
                    </a:lnTo>
                    <a:lnTo>
                      <a:pt x="122" y="502"/>
                    </a:lnTo>
                    <a:lnTo>
                      <a:pt x="118" y="502"/>
                    </a:lnTo>
                    <a:lnTo>
                      <a:pt x="118" y="498"/>
                    </a:lnTo>
                    <a:lnTo>
                      <a:pt x="118" y="494"/>
                    </a:lnTo>
                    <a:lnTo>
                      <a:pt x="114" y="494"/>
                    </a:lnTo>
                    <a:lnTo>
                      <a:pt x="114" y="490"/>
                    </a:lnTo>
                    <a:lnTo>
                      <a:pt x="114" y="486"/>
                    </a:lnTo>
                    <a:lnTo>
                      <a:pt x="114" y="482"/>
                    </a:lnTo>
                    <a:lnTo>
                      <a:pt x="110" y="478"/>
                    </a:lnTo>
                    <a:lnTo>
                      <a:pt x="114" y="478"/>
                    </a:lnTo>
                    <a:lnTo>
                      <a:pt x="110" y="478"/>
                    </a:lnTo>
                    <a:lnTo>
                      <a:pt x="114" y="482"/>
                    </a:lnTo>
                    <a:lnTo>
                      <a:pt x="114" y="486"/>
                    </a:lnTo>
                    <a:lnTo>
                      <a:pt x="114" y="482"/>
                    </a:lnTo>
                    <a:lnTo>
                      <a:pt x="114" y="478"/>
                    </a:lnTo>
                    <a:lnTo>
                      <a:pt x="110" y="478"/>
                    </a:lnTo>
                    <a:lnTo>
                      <a:pt x="110" y="474"/>
                    </a:lnTo>
                    <a:lnTo>
                      <a:pt x="110" y="478"/>
                    </a:lnTo>
                    <a:lnTo>
                      <a:pt x="110" y="474"/>
                    </a:lnTo>
                    <a:lnTo>
                      <a:pt x="110" y="472"/>
                    </a:lnTo>
                    <a:lnTo>
                      <a:pt x="110" y="468"/>
                    </a:lnTo>
                    <a:lnTo>
                      <a:pt x="106" y="464"/>
                    </a:lnTo>
                    <a:lnTo>
                      <a:pt x="106" y="460"/>
                    </a:lnTo>
                    <a:lnTo>
                      <a:pt x="104" y="452"/>
                    </a:lnTo>
                    <a:lnTo>
                      <a:pt x="104" y="448"/>
                    </a:lnTo>
                    <a:lnTo>
                      <a:pt x="100" y="446"/>
                    </a:lnTo>
                    <a:lnTo>
                      <a:pt x="100" y="442"/>
                    </a:lnTo>
                    <a:lnTo>
                      <a:pt x="96" y="442"/>
                    </a:lnTo>
                    <a:lnTo>
                      <a:pt x="96" y="438"/>
                    </a:lnTo>
                    <a:lnTo>
                      <a:pt x="96" y="434"/>
                    </a:lnTo>
                    <a:lnTo>
                      <a:pt x="92" y="430"/>
                    </a:lnTo>
                    <a:lnTo>
                      <a:pt x="92" y="426"/>
                    </a:lnTo>
                    <a:lnTo>
                      <a:pt x="92" y="422"/>
                    </a:lnTo>
                    <a:lnTo>
                      <a:pt x="92" y="418"/>
                    </a:lnTo>
                    <a:lnTo>
                      <a:pt x="90" y="416"/>
                    </a:lnTo>
                    <a:lnTo>
                      <a:pt x="90" y="412"/>
                    </a:lnTo>
                    <a:lnTo>
                      <a:pt x="90" y="408"/>
                    </a:lnTo>
                    <a:lnTo>
                      <a:pt x="90" y="404"/>
                    </a:lnTo>
                    <a:lnTo>
                      <a:pt x="86" y="404"/>
                    </a:lnTo>
                    <a:lnTo>
                      <a:pt x="86" y="400"/>
                    </a:lnTo>
                    <a:lnTo>
                      <a:pt x="86" y="396"/>
                    </a:lnTo>
                    <a:lnTo>
                      <a:pt x="86" y="400"/>
                    </a:lnTo>
                    <a:lnTo>
                      <a:pt x="86" y="396"/>
                    </a:lnTo>
                    <a:lnTo>
                      <a:pt x="82" y="396"/>
                    </a:lnTo>
                    <a:lnTo>
                      <a:pt x="82" y="392"/>
                    </a:lnTo>
                    <a:lnTo>
                      <a:pt x="82" y="388"/>
                    </a:lnTo>
                    <a:lnTo>
                      <a:pt x="78" y="386"/>
                    </a:lnTo>
                    <a:lnTo>
                      <a:pt x="78" y="382"/>
                    </a:lnTo>
                    <a:lnTo>
                      <a:pt x="82" y="386"/>
                    </a:lnTo>
                    <a:lnTo>
                      <a:pt x="82" y="382"/>
                    </a:lnTo>
                    <a:lnTo>
                      <a:pt x="78" y="382"/>
                    </a:lnTo>
                    <a:lnTo>
                      <a:pt x="78" y="378"/>
                    </a:lnTo>
                    <a:lnTo>
                      <a:pt x="74" y="378"/>
                    </a:lnTo>
                    <a:lnTo>
                      <a:pt x="74" y="374"/>
                    </a:lnTo>
                    <a:lnTo>
                      <a:pt x="74" y="370"/>
                    </a:lnTo>
                    <a:lnTo>
                      <a:pt x="70" y="366"/>
                    </a:lnTo>
                    <a:lnTo>
                      <a:pt x="70" y="362"/>
                    </a:lnTo>
                    <a:lnTo>
                      <a:pt x="70" y="358"/>
                    </a:lnTo>
                    <a:lnTo>
                      <a:pt x="70" y="356"/>
                    </a:lnTo>
                    <a:lnTo>
                      <a:pt x="70" y="352"/>
                    </a:lnTo>
                    <a:lnTo>
                      <a:pt x="70" y="348"/>
                    </a:lnTo>
                    <a:lnTo>
                      <a:pt x="70" y="344"/>
                    </a:lnTo>
                    <a:lnTo>
                      <a:pt x="66" y="344"/>
                    </a:lnTo>
                    <a:lnTo>
                      <a:pt x="66" y="340"/>
                    </a:lnTo>
                    <a:lnTo>
                      <a:pt x="66" y="336"/>
                    </a:lnTo>
                    <a:lnTo>
                      <a:pt x="66" y="332"/>
                    </a:lnTo>
                    <a:lnTo>
                      <a:pt x="66" y="330"/>
                    </a:lnTo>
                    <a:lnTo>
                      <a:pt x="62" y="326"/>
                    </a:lnTo>
                    <a:lnTo>
                      <a:pt x="66" y="326"/>
                    </a:lnTo>
                    <a:lnTo>
                      <a:pt x="66" y="322"/>
                    </a:lnTo>
                    <a:lnTo>
                      <a:pt x="66" y="318"/>
                    </a:lnTo>
                    <a:lnTo>
                      <a:pt x="66" y="322"/>
                    </a:lnTo>
                    <a:lnTo>
                      <a:pt x="62" y="322"/>
                    </a:lnTo>
                    <a:lnTo>
                      <a:pt x="62" y="318"/>
                    </a:lnTo>
                    <a:lnTo>
                      <a:pt x="62" y="314"/>
                    </a:lnTo>
                    <a:lnTo>
                      <a:pt x="66" y="314"/>
                    </a:lnTo>
                    <a:lnTo>
                      <a:pt x="66" y="318"/>
                    </a:lnTo>
                    <a:lnTo>
                      <a:pt x="66" y="314"/>
                    </a:lnTo>
                    <a:lnTo>
                      <a:pt x="62" y="314"/>
                    </a:lnTo>
                    <a:lnTo>
                      <a:pt x="62" y="310"/>
                    </a:lnTo>
                    <a:lnTo>
                      <a:pt x="62" y="306"/>
                    </a:lnTo>
                    <a:lnTo>
                      <a:pt x="62" y="302"/>
                    </a:lnTo>
                    <a:lnTo>
                      <a:pt x="62" y="300"/>
                    </a:lnTo>
                    <a:lnTo>
                      <a:pt x="62" y="296"/>
                    </a:lnTo>
                    <a:lnTo>
                      <a:pt x="66" y="296"/>
                    </a:lnTo>
                    <a:lnTo>
                      <a:pt x="66" y="288"/>
                    </a:lnTo>
                    <a:lnTo>
                      <a:pt x="62" y="288"/>
                    </a:lnTo>
                    <a:lnTo>
                      <a:pt x="62" y="286"/>
                    </a:lnTo>
                    <a:lnTo>
                      <a:pt x="62" y="282"/>
                    </a:lnTo>
                    <a:lnTo>
                      <a:pt x="60" y="282"/>
                    </a:lnTo>
                    <a:lnTo>
                      <a:pt x="60" y="278"/>
                    </a:lnTo>
                    <a:lnTo>
                      <a:pt x="62" y="278"/>
                    </a:lnTo>
                    <a:lnTo>
                      <a:pt x="60" y="278"/>
                    </a:lnTo>
                    <a:lnTo>
                      <a:pt x="62" y="278"/>
                    </a:lnTo>
                    <a:lnTo>
                      <a:pt x="62" y="274"/>
                    </a:lnTo>
                    <a:lnTo>
                      <a:pt x="66" y="274"/>
                    </a:lnTo>
                    <a:lnTo>
                      <a:pt x="70" y="274"/>
                    </a:lnTo>
                    <a:lnTo>
                      <a:pt x="66" y="274"/>
                    </a:lnTo>
                    <a:lnTo>
                      <a:pt x="62" y="274"/>
                    </a:lnTo>
                    <a:lnTo>
                      <a:pt x="60" y="274"/>
                    </a:lnTo>
                    <a:lnTo>
                      <a:pt x="60" y="270"/>
                    </a:lnTo>
                    <a:lnTo>
                      <a:pt x="62" y="270"/>
                    </a:lnTo>
                    <a:lnTo>
                      <a:pt x="60" y="270"/>
                    </a:lnTo>
                    <a:lnTo>
                      <a:pt x="60" y="266"/>
                    </a:lnTo>
                    <a:lnTo>
                      <a:pt x="62" y="262"/>
                    </a:lnTo>
                    <a:lnTo>
                      <a:pt x="62" y="266"/>
                    </a:lnTo>
                    <a:lnTo>
                      <a:pt x="62" y="262"/>
                    </a:lnTo>
                    <a:lnTo>
                      <a:pt x="66" y="262"/>
                    </a:lnTo>
                    <a:lnTo>
                      <a:pt x="62" y="262"/>
                    </a:lnTo>
                    <a:lnTo>
                      <a:pt x="60" y="262"/>
                    </a:lnTo>
                    <a:lnTo>
                      <a:pt x="56" y="262"/>
                    </a:lnTo>
                    <a:lnTo>
                      <a:pt x="56" y="266"/>
                    </a:lnTo>
                    <a:lnTo>
                      <a:pt x="56" y="270"/>
                    </a:lnTo>
                    <a:lnTo>
                      <a:pt x="52" y="270"/>
                    </a:lnTo>
                    <a:lnTo>
                      <a:pt x="56" y="270"/>
                    </a:lnTo>
                    <a:lnTo>
                      <a:pt x="52" y="270"/>
                    </a:lnTo>
                    <a:lnTo>
                      <a:pt x="52" y="274"/>
                    </a:lnTo>
                    <a:lnTo>
                      <a:pt x="56" y="270"/>
                    </a:lnTo>
                    <a:lnTo>
                      <a:pt x="56" y="274"/>
                    </a:lnTo>
                    <a:lnTo>
                      <a:pt x="56" y="278"/>
                    </a:lnTo>
                    <a:lnTo>
                      <a:pt x="56" y="282"/>
                    </a:lnTo>
                    <a:lnTo>
                      <a:pt x="52" y="282"/>
                    </a:lnTo>
                    <a:lnTo>
                      <a:pt x="52" y="286"/>
                    </a:lnTo>
                    <a:lnTo>
                      <a:pt x="48" y="286"/>
                    </a:lnTo>
                    <a:lnTo>
                      <a:pt x="44" y="288"/>
                    </a:lnTo>
                    <a:lnTo>
                      <a:pt x="40" y="288"/>
                    </a:lnTo>
                    <a:lnTo>
                      <a:pt x="36" y="292"/>
                    </a:lnTo>
                    <a:lnTo>
                      <a:pt x="34" y="288"/>
                    </a:lnTo>
                    <a:lnTo>
                      <a:pt x="30" y="288"/>
                    </a:lnTo>
                    <a:lnTo>
                      <a:pt x="30" y="286"/>
                    </a:lnTo>
                    <a:lnTo>
                      <a:pt x="26" y="286"/>
                    </a:lnTo>
                    <a:lnTo>
                      <a:pt x="26" y="282"/>
                    </a:lnTo>
                    <a:lnTo>
                      <a:pt x="22" y="282"/>
                    </a:lnTo>
                    <a:lnTo>
                      <a:pt x="22" y="278"/>
                    </a:lnTo>
                    <a:lnTo>
                      <a:pt x="18" y="274"/>
                    </a:lnTo>
                    <a:lnTo>
                      <a:pt x="14" y="270"/>
                    </a:lnTo>
                    <a:lnTo>
                      <a:pt x="10" y="266"/>
                    </a:lnTo>
                    <a:lnTo>
                      <a:pt x="10" y="262"/>
                    </a:lnTo>
                    <a:lnTo>
                      <a:pt x="10" y="258"/>
                    </a:lnTo>
                    <a:lnTo>
                      <a:pt x="10" y="262"/>
                    </a:lnTo>
                    <a:lnTo>
                      <a:pt x="14" y="262"/>
                    </a:lnTo>
                    <a:lnTo>
                      <a:pt x="10" y="262"/>
                    </a:lnTo>
                    <a:lnTo>
                      <a:pt x="14" y="262"/>
                    </a:lnTo>
                    <a:lnTo>
                      <a:pt x="18" y="262"/>
                    </a:lnTo>
                    <a:lnTo>
                      <a:pt x="22" y="262"/>
                    </a:lnTo>
                    <a:lnTo>
                      <a:pt x="22" y="258"/>
                    </a:lnTo>
                    <a:lnTo>
                      <a:pt x="26" y="258"/>
                    </a:lnTo>
                    <a:lnTo>
                      <a:pt x="30" y="256"/>
                    </a:lnTo>
                    <a:lnTo>
                      <a:pt x="30" y="252"/>
                    </a:lnTo>
                    <a:lnTo>
                      <a:pt x="34" y="252"/>
                    </a:lnTo>
                    <a:lnTo>
                      <a:pt x="34" y="248"/>
                    </a:lnTo>
                    <a:lnTo>
                      <a:pt x="30" y="248"/>
                    </a:lnTo>
                    <a:lnTo>
                      <a:pt x="30" y="252"/>
                    </a:lnTo>
                    <a:lnTo>
                      <a:pt x="22" y="252"/>
                    </a:lnTo>
                    <a:lnTo>
                      <a:pt x="22" y="256"/>
                    </a:lnTo>
                    <a:lnTo>
                      <a:pt x="18" y="256"/>
                    </a:lnTo>
                    <a:lnTo>
                      <a:pt x="14" y="256"/>
                    </a:lnTo>
                    <a:lnTo>
                      <a:pt x="14" y="252"/>
                    </a:lnTo>
                    <a:lnTo>
                      <a:pt x="10" y="252"/>
                    </a:lnTo>
                    <a:lnTo>
                      <a:pt x="6" y="252"/>
                    </a:lnTo>
                    <a:lnTo>
                      <a:pt x="6" y="248"/>
                    </a:lnTo>
                    <a:lnTo>
                      <a:pt x="4" y="244"/>
                    </a:lnTo>
                    <a:lnTo>
                      <a:pt x="4" y="240"/>
                    </a:lnTo>
                    <a:lnTo>
                      <a:pt x="4" y="236"/>
                    </a:lnTo>
                    <a:lnTo>
                      <a:pt x="6" y="236"/>
                    </a:lnTo>
                    <a:lnTo>
                      <a:pt x="4" y="236"/>
                    </a:lnTo>
                    <a:lnTo>
                      <a:pt x="0" y="240"/>
                    </a:lnTo>
                    <a:lnTo>
                      <a:pt x="0" y="236"/>
                    </a:lnTo>
                    <a:lnTo>
                      <a:pt x="0" y="236"/>
                    </a:lnTo>
                    <a:lnTo>
                      <a:pt x="0" y="236"/>
                    </a:lnTo>
                    <a:close/>
                    <a:moveTo>
                      <a:pt x="282" y="270"/>
                    </a:moveTo>
                    <a:lnTo>
                      <a:pt x="282" y="274"/>
                    </a:lnTo>
                    <a:lnTo>
                      <a:pt x="278" y="274"/>
                    </a:lnTo>
                    <a:lnTo>
                      <a:pt x="278" y="270"/>
                    </a:lnTo>
                    <a:lnTo>
                      <a:pt x="282" y="270"/>
                    </a:lnTo>
                    <a:lnTo>
                      <a:pt x="282" y="270"/>
                    </a:lnTo>
                    <a:lnTo>
                      <a:pt x="282" y="270"/>
                    </a:lnTo>
                    <a:close/>
                    <a:moveTo>
                      <a:pt x="346" y="442"/>
                    </a:moveTo>
                    <a:lnTo>
                      <a:pt x="346" y="438"/>
                    </a:lnTo>
                    <a:lnTo>
                      <a:pt x="350" y="438"/>
                    </a:lnTo>
                    <a:lnTo>
                      <a:pt x="346" y="442"/>
                    </a:lnTo>
                    <a:lnTo>
                      <a:pt x="346" y="442"/>
                    </a:lnTo>
                    <a:lnTo>
                      <a:pt x="346" y="442"/>
                    </a:lnTo>
                    <a:close/>
                    <a:moveTo>
                      <a:pt x="346" y="452"/>
                    </a:moveTo>
                    <a:lnTo>
                      <a:pt x="342" y="452"/>
                    </a:lnTo>
                    <a:lnTo>
                      <a:pt x="346" y="452"/>
                    </a:lnTo>
                    <a:lnTo>
                      <a:pt x="346" y="452"/>
                    </a:lnTo>
                    <a:lnTo>
                      <a:pt x="346" y="452"/>
                    </a:lnTo>
                    <a:close/>
                    <a:moveTo>
                      <a:pt x="346" y="490"/>
                    </a:moveTo>
                    <a:lnTo>
                      <a:pt x="346" y="494"/>
                    </a:lnTo>
                    <a:lnTo>
                      <a:pt x="346" y="490"/>
                    </a:lnTo>
                    <a:lnTo>
                      <a:pt x="346" y="490"/>
                    </a:lnTo>
                    <a:lnTo>
                      <a:pt x="346" y="490"/>
                    </a:lnTo>
                    <a:close/>
                    <a:moveTo>
                      <a:pt x="66" y="504"/>
                    </a:moveTo>
                    <a:lnTo>
                      <a:pt x="66" y="508"/>
                    </a:lnTo>
                    <a:lnTo>
                      <a:pt x="66" y="504"/>
                    </a:lnTo>
                    <a:lnTo>
                      <a:pt x="66" y="504"/>
                    </a:lnTo>
                    <a:lnTo>
                      <a:pt x="66" y="504"/>
                    </a:lnTo>
                    <a:close/>
                    <a:moveTo>
                      <a:pt x="358" y="508"/>
                    </a:moveTo>
                    <a:lnTo>
                      <a:pt x="358" y="512"/>
                    </a:lnTo>
                    <a:lnTo>
                      <a:pt x="358" y="508"/>
                    </a:lnTo>
                    <a:lnTo>
                      <a:pt x="358" y="508"/>
                    </a:lnTo>
                    <a:lnTo>
                      <a:pt x="358" y="508"/>
                    </a:lnTo>
                    <a:close/>
                    <a:moveTo>
                      <a:pt x="354" y="512"/>
                    </a:moveTo>
                    <a:lnTo>
                      <a:pt x="358" y="512"/>
                    </a:lnTo>
                    <a:lnTo>
                      <a:pt x="354" y="512"/>
                    </a:lnTo>
                    <a:lnTo>
                      <a:pt x="354" y="512"/>
                    </a:lnTo>
                    <a:lnTo>
                      <a:pt x="354" y="512"/>
                    </a:lnTo>
                    <a:close/>
                    <a:moveTo>
                      <a:pt x="360" y="524"/>
                    </a:moveTo>
                    <a:lnTo>
                      <a:pt x="358" y="524"/>
                    </a:lnTo>
                    <a:lnTo>
                      <a:pt x="360" y="524"/>
                    </a:lnTo>
                    <a:lnTo>
                      <a:pt x="360" y="520"/>
                    </a:lnTo>
                    <a:lnTo>
                      <a:pt x="360" y="524"/>
                    </a:lnTo>
                    <a:lnTo>
                      <a:pt x="360" y="524"/>
                    </a:lnTo>
                    <a:lnTo>
                      <a:pt x="360" y="524"/>
                    </a:lnTo>
                    <a:close/>
                    <a:moveTo>
                      <a:pt x="346" y="426"/>
                    </a:moveTo>
                    <a:lnTo>
                      <a:pt x="346" y="422"/>
                    </a:lnTo>
                    <a:lnTo>
                      <a:pt x="346" y="418"/>
                    </a:lnTo>
                    <a:lnTo>
                      <a:pt x="350" y="418"/>
                    </a:lnTo>
                    <a:lnTo>
                      <a:pt x="350" y="416"/>
                    </a:lnTo>
                    <a:lnTo>
                      <a:pt x="350" y="418"/>
                    </a:lnTo>
                    <a:lnTo>
                      <a:pt x="350" y="422"/>
                    </a:lnTo>
                    <a:lnTo>
                      <a:pt x="350" y="426"/>
                    </a:lnTo>
                    <a:lnTo>
                      <a:pt x="350" y="422"/>
                    </a:lnTo>
                    <a:lnTo>
                      <a:pt x="346" y="426"/>
                    </a:lnTo>
                    <a:lnTo>
                      <a:pt x="346" y="426"/>
                    </a:lnTo>
                    <a:lnTo>
                      <a:pt x="346" y="426"/>
                    </a:lnTo>
                    <a:close/>
                    <a:moveTo>
                      <a:pt x="346" y="438"/>
                    </a:moveTo>
                    <a:lnTo>
                      <a:pt x="346" y="434"/>
                    </a:lnTo>
                    <a:lnTo>
                      <a:pt x="346" y="430"/>
                    </a:lnTo>
                    <a:lnTo>
                      <a:pt x="346" y="426"/>
                    </a:lnTo>
                    <a:lnTo>
                      <a:pt x="350" y="426"/>
                    </a:lnTo>
                    <a:lnTo>
                      <a:pt x="350" y="430"/>
                    </a:lnTo>
                    <a:lnTo>
                      <a:pt x="350" y="434"/>
                    </a:lnTo>
                    <a:lnTo>
                      <a:pt x="346" y="434"/>
                    </a:lnTo>
                    <a:lnTo>
                      <a:pt x="346" y="438"/>
                    </a:lnTo>
                    <a:lnTo>
                      <a:pt x="350" y="438"/>
                    </a:lnTo>
                    <a:lnTo>
                      <a:pt x="346" y="438"/>
                    </a:lnTo>
                    <a:lnTo>
                      <a:pt x="346" y="438"/>
                    </a:lnTo>
                    <a:lnTo>
                      <a:pt x="346" y="438"/>
                    </a:lnTo>
                    <a:close/>
                    <a:moveTo>
                      <a:pt x="346" y="442"/>
                    </a:moveTo>
                    <a:lnTo>
                      <a:pt x="346" y="446"/>
                    </a:lnTo>
                    <a:lnTo>
                      <a:pt x="346" y="448"/>
                    </a:lnTo>
                    <a:lnTo>
                      <a:pt x="346" y="452"/>
                    </a:lnTo>
                    <a:lnTo>
                      <a:pt x="342" y="448"/>
                    </a:lnTo>
                    <a:lnTo>
                      <a:pt x="342" y="446"/>
                    </a:lnTo>
                    <a:lnTo>
                      <a:pt x="346" y="446"/>
                    </a:lnTo>
                    <a:lnTo>
                      <a:pt x="346" y="442"/>
                    </a:lnTo>
                    <a:lnTo>
                      <a:pt x="346" y="438"/>
                    </a:lnTo>
                    <a:lnTo>
                      <a:pt x="346" y="442"/>
                    </a:lnTo>
                    <a:lnTo>
                      <a:pt x="346" y="438"/>
                    </a:lnTo>
                    <a:lnTo>
                      <a:pt x="346" y="442"/>
                    </a:lnTo>
                    <a:lnTo>
                      <a:pt x="346" y="442"/>
                    </a:lnTo>
                    <a:lnTo>
                      <a:pt x="346" y="442"/>
                    </a:lnTo>
                    <a:close/>
                    <a:moveTo>
                      <a:pt x="342" y="464"/>
                    </a:moveTo>
                    <a:lnTo>
                      <a:pt x="342" y="468"/>
                    </a:lnTo>
                    <a:lnTo>
                      <a:pt x="338" y="468"/>
                    </a:lnTo>
                    <a:lnTo>
                      <a:pt x="338" y="464"/>
                    </a:lnTo>
                    <a:lnTo>
                      <a:pt x="342" y="464"/>
                    </a:lnTo>
                    <a:lnTo>
                      <a:pt x="342" y="460"/>
                    </a:lnTo>
                    <a:lnTo>
                      <a:pt x="342" y="464"/>
                    </a:lnTo>
                    <a:lnTo>
                      <a:pt x="342" y="464"/>
                    </a:lnTo>
                    <a:lnTo>
                      <a:pt x="342" y="464"/>
                    </a:lnTo>
                    <a:close/>
                    <a:moveTo>
                      <a:pt x="360" y="528"/>
                    </a:moveTo>
                    <a:lnTo>
                      <a:pt x="360" y="532"/>
                    </a:lnTo>
                    <a:lnTo>
                      <a:pt x="360" y="534"/>
                    </a:lnTo>
                    <a:lnTo>
                      <a:pt x="360" y="532"/>
                    </a:lnTo>
                    <a:lnTo>
                      <a:pt x="360" y="528"/>
                    </a:lnTo>
                    <a:lnTo>
                      <a:pt x="358" y="528"/>
                    </a:lnTo>
                    <a:lnTo>
                      <a:pt x="360" y="524"/>
                    </a:lnTo>
                    <a:lnTo>
                      <a:pt x="360" y="528"/>
                    </a:lnTo>
                    <a:lnTo>
                      <a:pt x="360" y="528"/>
                    </a:lnTo>
                    <a:lnTo>
                      <a:pt x="360" y="5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grpSp>
        <p:grpSp>
          <p:nvGrpSpPr>
            <p:cNvPr id="220" name="Group 219">
              <a:extLst>
                <a:ext uri="{FF2B5EF4-FFF2-40B4-BE49-F238E27FC236}">
                  <a16:creationId xmlns:a16="http://schemas.microsoft.com/office/drawing/2014/main" id="{ACBB1F81-21B5-4727-A945-9A5CF8332239}"/>
                </a:ext>
              </a:extLst>
            </p:cNvPr>
            <p:cNvGrpSpPr/>
            <p:nvPr/>
          </p:nvGrpSpPr>
          <p:grpSpPr>
            <a:xfrm>
              <a:off x="1698620" y="1484275"/>
              <a:ext cx="1888610" cy="3303355"/>
              <a:chOff x="30816" y="1154493"/>
              <a:chExt cx="1888610" cy="3303355"/>
            </a:xfrm>
          </p:grpSpPr>
          <p:sp>
            <p:nvSpPr>
              <p:cNvPr id="221" name="Rectangle 220">
                <a:extLst>
                  <a:ext uri="{FF2B5EF4-FFF2-40B4-BE49-F238E27FC236}">
                    <a16:creationId xmlns:a16="http://schemas.microsoft.com/office/drawing/2014/main" id="{24840629-B32C-481A-BD30-7D26D9C1565A}"/>
                  </a:ext>
                </a:extLst>
              </p:cNvPr>
              <p:cNvSpPr/>
              <p:nvPr/>
            </p:nvSpPr>
            <p:spPr>
              <a:xfrm>
                <a:off x="340433" y="1154493"/>
                <a:ext cx="1208473" cy="813954"/>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90+</a:t>
                </a:r>
              </a:p>
              <a:p>
                <a:pPr algn="ctr">
                  <a:defRPr/>
                </a:pPr>
                <a:r>
                  <a:rPr lang="hu-HU" sz="1400" dirty="0">
                    <a:solidFill>
                      <a:srgbClr val="182440"/>
                    </a:solidFill>
                    <a:latin typeface="Cambria" panose="02040503050406030204" pitchFamily="18" charset="0"/>
                    <a:ea typeface="Cambria" panose="02040503050406030204" pitchFamily="18" charset="0"/>
                  </a:rPr>
                  <a:t>IRODA</a:t>
                </a:r>
                <a:endParaRPr lang="en-US" sz="1400" dirty="0">
                  <a:solidFill>
                    <a:srgbClr val="182440"/>
                  </a:solidFill>
                  <a:latin typeface="Cambria" panose="02040503050406030204" pitchFamily="18" charset="0"/>
                  <a:ea typeface="Cambria" panose="02040503050406030204" pitchFamily="18" charset="0"/>
                </a:endParaRPr>
              </a:p>
            </p:txBody>
          </p:sp>
          <p:cxnSp>
            <p:nvCxnSpPr>
              <p:cNvPr id="222" name="Straight Connector 221">
                <a:extLst>
                  <a:ext uri="{FF2B5EF4-FFF2-40B4-BE49-F238E27FC236}">
                    <a16:creationId xmlns:a16="http://schemas.microsoft.com/office/drawing/2014/main" id="{7E1EBFA8-0F78-4CD6-95D5-C28F7257C8DC}"/>
                  </a:ext>
                </a:extLst>
              </p:cNvPr>
              <p:cNvCxnSpPr>
                <a:cxnSpLocks/>
              </p:cNvCxnSpPr>
              <p:nvPr/>
            </p:nvCxnSpPr>
            <p:spPr>
              <a:xfrm flipH="1">
                <a:off x="30816" y="2069263"/>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5626AA34-238C-44CA-9E76-1B8C8F9FFB5B}"/>
                  </a:ext>
                </a:extLst>
              </p:cNvPr>
              <p:cNvSpPr/>
              <p:nvPr/>
            </p:nvSpPr>
            <p:spPr>
              <a:xfrm>
                <a:off x="315497" y="2290124"/>
                <a:ext cx="1208473" cy="813954"/>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40+</a:t>
                </a:r>
              </a:p>
              <a:p>
                <a:pPr algn="ctr">
                  <a:defRPr/>
                </a:pPr>
                <a:r>
                  <a:rPr lang="hu-HU" sz="1400" dirty="0">
                    <a:solidFill>
                      <a:srgbClr val="182440"/>
                    </a:solidFill>
                    <a:latin typeface="Cambria" panose="02040503050406030204" pitchFamily="18" charset="0"/>
                    <a:ea typeface="Cambria" panose="02040503050406030204" pitchFamily="18" charset="0"/>
                  </a:rPr>
                  <a:t>ORSZÁG</a:t>
                </a:r>
                <a:endParaRPr lang="en-US" sz="1400" dirty="0">
                  <a:solidFill>
                    <a:srgbClr val="182440"/>
                  </a:solidFill>
                  <a:latin typeface="Cambria" panose="02040503050406030204" pitchFamily="18" charset="0"/>
                  <a:ea typeface="Cambria" panose="02040503050406030204" pitchFamily="18" charset="0"/>
                </a:endParaRPr>
              </a:p>
            </p:txBody>
          </p:sp>
          <p:sp>
            <p:nvSpPr>
              <p:cNvPr id="224" name="Rectangle 223">
                <a:extLst>
                  <a:ext uri="{FF2B5EF4-FFF2-40B4-BE49-F238E27FC236}">
                    <a16:creationId xmlns:a16="http://schemas.microsoft.com/office/drawing/2014/main" id="{C71A304D-6AF8-421E-8259-3C807FFDF400}"/>
                  </a:ext>
                </a:extLst>
              </p:cNvPr>
              <p:cNvSpPr/>
              <p:nvPr/>
            </p:nvSpPr>
            <p:spPr>
              <a:xfrm>
                <a:off x="37586" y="3442381"/>
                <a:ext cx="1814163" cy="992007"/>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8</a:t>
                </a:r>
                <a:endParaRPr lang="en-US" sz="2400" b="1" dirty="0">
                  <a:solidFill>
                    <a:srgbClr val="182440"/>
                  </a:solidFill>
                  <a:latin typeface="Cambria" panose="02040503050406030204" pitchFamily="18" charset="0"/>
                  <a:ea typeface="Cambria" panose="02040503050406030204" pitchFamily="18" charset="0"/>
                </a:endParaRPr>
              </a:p>
              <a:p>
                <a:pPr algn="ctr">
                  <a:defRPr/>
                </a:pPr>
                <a:r>
                  <a:rPr lang="hu-HU" sz="1400" dirty="0">
                    <a:solidFill>
                      <a:srgbClr val="182440"/>
                    </a:solidFill>
                    <a:latin typeface="Cambria" panose="02040503050406030204" pitchFamily="18" charset="0"/>
                    <a:ea typeface="Cambria" panose="02040503050406030204" pitchFamily="18" charset="0"/>
                  </a:rPr>
                  <a:t>NEMZETKÖZI</a:t>
                </a:r>
                <a:r>
                  <a:rPr lang="en-US" sz="1400" b="1" dirty="0">
                    <a:solidFill>
                      <a:srgbClr val="182440"/>
                    </a:solidFill>
                    <a:latin typeface="Cambria" panose="02040503050406030204" pitchFamily="18" charset="0"/>
                    <a:ea typeface="Cambria" panose="02040503050406030204" pitchFamily="18" charset="0"/>
                  </a:rPr>
                  <a:t> </a:t>
                </a:r>
                <a:r>
                  <a:rPr lang="hu-HU" sz="1400" dirty="0">
                    <a:solidFill>
                      <a:srgbClr val="182440"/>
                    </a:solidFill>
                    <a:latin typeface="Cambria" panose="02040503050406030204" pitchFamily="18" charset="0"/>
                    <a:ea typeface="Cambria" panose="02040503050406030204" pitchFamily="18" charset="0"/>
                  </a:rPr>
                  <a:t>SZAKTERÜLET</a:t>
                </a:r>
                <a:endParaRPr lang="en-US" sz="1400" dirty="0">
                  <a:solidFill>
                    <a:srgbClr val="182440"/>
                  </a:solidFill>
                  <a:latin typeface="Cambria" panose="02040503050406030204" pitchFamily="18" charset="0"/>
                  <a:ea typeface="Cambria" panose="02040503050406030204" pitchFamily="18" charset="0"/>
                </a:endParaRPr>
              </a:p>
            </p:txBody>
          </p:sp>
          <p:cxnSp>
            <p:nvCxnSpPr>
              <p:cNvPr id="226" name="Straight Connector 225">
                <a:extLst>
                  <a:ext uri="{FF2B5EF4-FFF2-40B4-BE49-F238E27FC236}">
                    <a16:creationId xmlns:a16="http://schemas.microsoft.com/office/drawing/2014/main" id="{78A93734-3B0A-4B3E-9828-8173073B6213}"/>
                  </a:ext>
                </a:extLst>
              </p:cNvPr>
              <p:cNvCxnSpPr>
                <a:cxnSpLocks/>
              </p:cNvCxnSpPr>
              <p:nvPr/>
            </p:nvCxnSpPr>
            <p:spPr>
              <a:xfrm flipH="1">
                <a:off x="30816" y="3263556"/>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7D0803D-310A-40EB-A590-846944A497EB}"/>
                  </a:ext>
                </a:extLst>
              </p:cNvPr>
              <p:cNvCxnSpPr>
                <a:cxnSpLocks/>
              </p:cNvCxnSpPr>
              <p:nvPr/>
            </p:nvCxnSpPr>
            <p:spPr>
              <a:xfrm flipH="1">
                <a:off x="91722" y="4457848"/>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9" name="Rectangle 228">
            <a:extLst>
              <a:ext uri="{FF2B5EF4-FFF2-40B4-BE49-F238E27FC236}">
                <a16:creationId xmlns:a16="http://schemas.microsoft.com/office/drawing/2014/main" id="{4CF0AEB2-E0C9-4BEE-81C5-29FAAB495574}"/>
              </a:ext>
            </a:extLst>
          </p:cNvPr>
          <p:cNvSpPr/>
          <p:nvPr/>
        </p:nvSpPr>
        <p:spPr>
          <a:xfrm>
            <a:off x="3105933" y="2234745"/>
            <a:ext cx="2594946" cy="1200329"/>
          </a:xfrm>
          <a:prstGeom prst="rect">
            <a:avLst/>
          </a:prstGeom>
        </p:spPr>
        <p:txBody>
          <a:bodyPr wrap="square">
            <a:spAutoFit/>
          </a:bodyPr>
          <a:lstStyle/>
          <a:p>
            <a:pPr algn="ctr">
              <a:defRPr/>
            </a:pPr>
            <a:r>
              <a:rPr lang="hu-HU" sz="5400" b="1" dirty="0">
                <a:solidFill>
                  <a:srgbClr val="182440"/>
                </a:solidFill>
                <a:latin typeface="Cambria" panose="02040503050406030204" pitchFamily="18" charset="0"/>
                <a:ea typeface="Cambria" panose="02040503050406030204" pitchFamily="18" charset="0"/>
              </a:rPr>
              <a:t>50</a:t>
            </a:r>
            <a:r>
              <a:rPr lang="en-US" sz="5400" b="1" dirty="0">
                <a:solidFill>
                  <a:srgbClr val="182440"/>
                </a:solidFill>
                <a:latin typeface="Cambria" panose="02040503050406030204" pitchFamily="18" charset="0"/>
                <a:ea typeface="Cambria" panose="02040503050406030204" pitchFamily="18" charset="0"/>
              </a:rPr>
              <a:t>+</a:t>
            </a:r>
          </a:p>
          <a:p>
            <a:pPr algn="ctr">
              <a:defRPr/>
            </a:pPr>
            <a:r>
              <a:rPr lang="hu-HU" dirty="0">
                <a:solidFill>
                  <a:srgbClr val="182440"/>
                </a:solidFill>
                <a:latin typeface="Cambria" panose="02040503050406030204" pitchFamily="18" charset="0"/>
                <a:ea typeface="Cambria" panose="02040503050406030204" pitchFamily="18" charset="0"/>
              </a:rPr>
              <a:t>ÜGYVÉD</a:t>
            </a:r>
            <a:endParaRPr lang="en-US" dirty="0">
              <a:solidFill>
                <a:srgbClr val="182440"/>
              </a:solidFill>
              <a:latin typeface="Cambria" panose="02040503050406030204" pitchFamily="18" charset="0"/>
              <a:ea typeface="Cambria" panose="02040503050406030204" pitchFamily="18" charset="0"/>
            </a:endParaRPr>
          </a:p>
        </p:txBody>
      </p:sp>
      <p:pic>
        <p:nvPicPr>
          <p:cNvPr id="230" name="Picture 229">
            <a:extLst>
              <a:ext uri="{FF2B5EF4-FFF2-40B4-BE49-F238E27FC236}">
                <a16:creationId xmlns:a16="http://schemas.microsoft.com/office/drawing/2014/main" id="{AAC33957-A0CE-4CEB-BB12-CABD6188787E}"/>
              </a:ext>
            </a:extLst>
          </p:cNvPr>
          <p:cNvPicPr>
            <a:picLocks noChangeAspect="1"/>
          </p:cNvPicPr>
          <p:nvPr/>
        </p:nvPicPr>
        <p:blipFill>
          <a:blip r:embed="rId3"/>
          <a:stretch>
            <a:fillRect/>
          </a:stretch>
        </p:blipFill>
        <p:spPr>
          <a:xfrm>
            <a:off x="2939686" y="4952958"/>
            <a:ext cx="2762128" cy="1619676"/>
          </a:xfrm>
          <a:prstGeom prst="rect">
            <a:avLst/>
          </a:prstGeom>
        </p:spPr>
      </p:pic>
      <p:grpSp>
        <p:nvGrpSpPr>
          <p:cNvPr id="231" name="Group 230">
            <a:extLst>
              <a:ext uri="{FF2B5EF4-FFF2-40B4-BE49-F238E27FC236}">
                <a16:creationId xmlns:a16="http://schemas.microsoft.com/office/drawing/2014/main" id="{095E2F17-3022-45E4-B149-9105D7C8A591}"/>
              </a:ext>
            </a:extLst>
          </p:cNvPr>
          <p:cNvGrpSpPr/>
          <p:nvPr/>
        </p:nvGrpSpPr>
        <p:grpSpPr>
          <a:xfrm>
            <a:off x="462081" y="4968847"/>
            <a:ext cx="2327205" cy="1521093"/>
            <a:chOff x="6992906" y="4540582"/>
            <a:chExt cx="2526809" cy="1452536"/>
          </a:xfrm>
        </p:grpSpPr>
        <p:pic>
          <p:nvPicPr>
            <p:cNvPr id="232" name="Picture 231">
              <a:extLst>
                <a:ext uri="{FF2B5EF4-FFF2-40B4-BE49-F238E27FC236}">
                  <a16:creationId xmlns:a16="http://schemas.microsoft.com/office/drawing/2014/main" id="{D42EBB00-54DC-4E28-8CE0-B9FBB4F53A71}"/>
                </a:ext>
              </a:extLst>
            </p:cNvPr>
            <p:cNvPicPr>
              <a:picLocks noChangeAspect="1"/>
            </p:cNvPicPr>
            <p:nvPr/>
          </p:nvPicPr>
          <p:blipFill rotWithShape="1">
            <a:blip r:embed="rId4"/>
            <a:srcRect l="961"/>
            <a:stretch/>
          </p:blipFill>
          <p:spPr>
            <a:xfrm>
              <a:off x="6992906" y="4540582"/>
              <a:ext cx="2526809" cy="1452536"/>
            </a:xfrm>
            <a:prstGeom prst="rect">
              <a:avLst/>
            </a:prstGeom>
          </p:spPr>
        </p:pic>
        <p:sp>
          <p:nvSpPr>
            <p:cNvPr id="233" name="TextBox 232">
              <a:extLst>
                <a:ext uri="{FF2B5EF4-FFF2-40B4-BE49-F238E27FC236}">
                  <a16:creationId xmlns:a16="http://schemas.microsoft.com/office/drawing/2014/main" id="{6ACD6E9E-1719-42E7-8866-91F01F41A0E4}"/>
                </a:ext>
              </a:extLst>
            </p:cNvPr>
            <p:cNvSpPr txBox="1"/>
            <p:nvPr/>
          </p:nvSpPr>
          <p:spPr>
            <a:xfrm>
              <a:off x="6992906" y="5411360"/>
              <a:ext cx="1740841" cy="426162"/>
            </a:xfrm>
            <a:prstGeom prst="rect">
              <a:avLst/>
            </a:prstGeom>
            <a:noFill/>
          </p:spPr>
          <p:txBody>
            <a:bodyPr wrap="none" rtlCol="0">
              <a:spAutoFit/>
            </a:bodyPr>
            <a:lstStyle/>
            <a:p>
              <a:pPr>
                <a:spcAft>
                  <a:spcPts val="300"/>
                </a:spcAft>
              </a:pPr>
              <a:r>
                <a:rPr lang="en-US" sz="600" dirty="0"/>
                <a:t>European Most Innovative Law Firm</a:t>
              </a:r>
            </a:p>
            <a:p>
              <a:pPr>
                <a:spcAft>
                  <a:spcPts val="300"/>
                </a:spcAft>
              </a:pPr>
              <a:r>
                <a:rPr lang="en-US" sz="600" dirty="0"/>
                <a:t>Most Innovative Leader</a:t>
              </a:r>
            </a:p>
            <a:p>
              <a:pPr>
                <a:spcAft>
                  <a:spcPts val="300"/>
                </a:spcAft>
              </a:pPr>
              <a:r>
                <a:rPr lang="en-US" sz="600" dirty="0"/>
                <a:t>Most Innovative Law Firm Transformation</a:t>
              </a:r>
            </a:p>
          </p:txBody>
        </p:sp>
      </p:grpSp>
      <p:pic>
        <p:nvPicPr>
          <p:cNvPr id="235" name="Picture 2">
            <a:extLst>
              <a:ext uri="{FF2B5EF4-FFF2-40B4-BE49-F238E27FC236}">
                <a16:creationId xmlns:a16="http://schemas.microsoft.com/office/drawing/2014/main" id="{7C826A07-D6B6-455C-9A54-502CCE2844F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24120" y="5026651"/>
            <a:ext cx="1506417" cy="150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 descr="2021 LEGAL 500 EMEA RESULTS RANKED BOPA EVEN BETTER THAN BEFORE! –  Bojanović &amp; Partners – BOPA">
            <a:extLst>
              <a:ext uri="{FF2B5EF4-FFF2-40B4-BE49-F238E27FC236}">
                <a16:creationId xmlns:a16="http://schemas.microsoft.com/office/drawing/2014/main" id="{7113D71A-210B-4864-A8CB-93F001B6CB87}"/>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6267" r="6046"/>
          <a:stretch/>
        </p:blipFill>
        <p:spPr bwMode="auto">
          <a:xfrm>
            <a:off x="8601836" y="5009706"/>
            <a:ext cx="1532136" cy="1528908"/>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36">
            <a:extLst>
              <a:ext uri="{FF2B5EF4-FFF2-40B4-BE49-F238E27FC236}">
                <a16:creationId xmlns:a16="http://schemas.microsoft.com/office/drawing/2014/main" id="{FD1038D0-01D6-4843-B6B8-F75CA2AA429A}"/>
              </a:ext>
            </a:extLst>
          </p:cNvPr>
          <p:cNvPicPr>
            <a:picLocks noChangeAspect="1"/>
          </p:cNvPicPr>
          <p:nvPr/>
        </p:nvPicPr>
        <p:blipFill rotWithShape="1">
          <a:blip r:embed="rId7"/>
          <a:srcRect r="63516"/>
          <a:stretch/>
        </p:blipFill>
        <p:spPr>
          <a:xfrm>
            <a:off x="10170051" y="5024146"/>
            <a:ext cx="986574" cy="1521093"/>
          </a:xfrm>
          <a:prstGeom prst="rect">
            <a:avLst/>
          </a:prstGeom>
        </p:spPr>
      </p:pic>
      <p:pic>
        <p:nvPicPr>
          <p:cNvPr id="238" name="Picture 237">
            <a:extLst>
              <a:ext uri="{FF2B5EF4-FFF2-40B4-BE49-F238E27FC236}">
                <a16:creationId xmlns:a16="http://schemas.microsoft.com/office/drawing/2014/main" id="{09045567-FD76-4192-9B26-90DA64B2EC23}"/>
              </a:ext>
            </a:extLst>
          </p:cNvPr>
          <p:cNvPicPr>
            <a:picLocks noChangeAspect="1"/>
          </p:cNvPicPr>
          <p:nvPr/>
        </p:nvPicPr>
        <p:blipFill>
          <a:blip r:embed="rId8"/>
          <a:stretch>
            <a:fillRect/>
          </a:stretch>
        </p:blipFill>
        <p:spPr>
          <a:xfrm>
            <a:off x="7467155" y="5053435"/>
            <a:ext cx="978577" cy="642321"/>
          </a:xfrm>
          <a:prstGeom prst="rect">
            <a:avLst/>
          </a:prstGeom>
        </p:spPr>
      </p:pic>
      <p:pic>
        <p:nvPicPr>
          <p:cNvPr id="239" name="Picture 238">
            <a:extLst>
              <a:ext uri="{FF2B5EF4-FFF2-40B4-BE49-F238E27FC236}">
                <a16:creationId xmlns:a16="http://schemas.microsoft.com/office/drawing/2014/main" id="{724993CB-E4AD-479C-AD5E-B978E5067FC6}"/>
              </a:ext>
            </a:extLst>
          </p:cNvPr>
          <p:cNvPicPr>
            <a:picLocks noChangeAspect="1"/>
          </p:cNvPicPr>
          <p:nvPr/>
        </p:nvPicPr>
        <p:blipFill>
          <a:blip r:embed="rId9"/>
          <a:stretch>
            <a:fillRect/>
          </a:stretch>
        </p:blipFill>
        <p:spPr>
          <a:xfrm>
            <a:off x="7427819" y="5794918"/>
            <a:ext cx="1049948" cy="642321"/>
          </a:xfrm>
          <a:prstGeom prst="rect">
            <a:avLst/>
          </a:prstGeom>
        </p:spPr>
      </p:pic>
      <p:cxnSp>
        <p:nvCxnSpPr>
          <p:cNvPr id="265" name="Straight Connector 264">
            <a:extLst>
              <a:ext uri="{FF2B5EF4-FFF2-40B4-BE49-F238E27FC236}">
                <a16:creationId xmlns:a16="http://schemas.microsoft.com/office/drawing/2014/main" id="{4C1C2088-A094-4632-913E-8BE0E937B83E}"/>
              </a:ext>
            </a:extLst>
          </p:cNvPr>
          <p:cNvCxnSpPr/>
          <p:nvPr/>
        </p:nvCxnSpPr>
        <p:spPr>
          <a:xfrm flipV="1">
            <a:off x="378794" y="4941862"/>
            <a:ext cx="114472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8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6224E-E528-4024-B90C-331D123D61B3}"/>
              </a:ext>
            </a:extLst>
          </p:cNvPr>
          <p:cNvSpPr>
            <a:spLocks noGrp="1"/>
          </p:cNvSpPr>
          <p:nvPr>
            <p:ph type="sldNum" sz="quarter" idx="12"/>
          </p:nvPr>
        </p:nvSpPr>
        <p:spPr>
          <a:xfrm>
            <a:off x="13978180" y="6582424"/>
            <a:ext cx="515935" cy="275573"/>
          </a:xfrm>
        </p:spPr>
        <p:txBody>
          <a:bodyPr/>
          <a:lstStyle/>
          <a:p>
            <a:fld id="{F9591D4C-BB8F-AE46-BE73-C616F30BBC5B}" type="slidenum">
              <a:rPr lang="en-US" smtClean="0"/>
              <a:pPr/>
              <a:t>26</a:t>
            </a:fld>
            <a:endParaRPr lang="en-US" dirty="0"/>
          </a:p>
        </p:txBody>
      </p:sp>
      <p:sp>
        <p:nvSpPr>
          <p:cNvPr id="5" name="Rectangle 4">
            <a:extLst>
              <a:ext uri="{FF2B5EF4-FFF2-40B4-BE49-F238E27FC236}">
                <a16:creationId xmlns:a16="http://schemas.microsoft.com/office/drawing/2014/main" id="{318E53C0-A6CF-4E21-9221-460610377CF3}"/>
              </a:ext>
            </a:extLst>
          </p:cNvPr>
          <p:cNvSpPr/>
          <p:nvPr/>
        </p:nvSpPr>
        <p:spPr>
          <a:xfrm>
            <a:off x="425436" y="1861016"/>
            <a:ext cx="6835323" cy="3854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 name="Picture 4" descr="shallow focus photography of books">
            <a:extLst>
              <a:ext uri="{FF2B5EF4-FFF2-40B4-BE49-F238E27FC236}">
                <a16:creationId xmlns:a16="http://schemas.microsoft.com/office/drawing/2014/main" id="{BE1612B9-7558-401F-8C2F-2C6161A672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37507"/>
          <a:stretch/>
        </p:blipFill>
        <p:spPr bwMode="auto">
          <a:xfrm flipH="1">
            <a:off x="7904249" y="-2"/>
            <a:ext cx="4303868" cy="65824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EA4B361D-4FF2-4551-B5D9-8BF83F878A80}"/>
              </a:ext>
            </a:extLst>
          </p:cNvPr>
          <p:cNvSpPr txBox="1">
            <a:spLocks/>
          </p:cNvSpPr>
          <p:nvPr/>
        </p:nvSpPr>
        <p:spPr>
          <a:xfrm>
            <a:off x="11788920" y="6582426"/>
            <a:ext cx="419197" cy="275573"/>
          </a:xfrm>
          <a:prstGeom prst="rect">
            <a:avLst/>
          </a:prstGeom>
        </p:spPr>
        <p:txBody>
          <a:bodyPr vert="horz" lIns="0" tIns="0" rIns="0" bIns="0" rtlCol="0" anchor="ctr"/>
          <a:lstStyle>
            <a:defPPr>
              <a:defRPr lang="en-US"/>
            </a:defPPr>
            <a:lvl1pPr marL="0" algn="ctr" defTabSz="914400" rtl="0" eaLnBrk="1" latinLnBrk="0" hangingPunct="1">
              <a:defRPr sz="1000" b="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91D4C-BB8F-AE46-BE73-C616F30BBC5B}" type="slidenum">
              <a:rPr lang="en-US" smtClean="0"/>
              <a:pPr/>
              <a:t>26</a:t>
            </a:fld>
            <a:endParaRPr lang="en-US" dirty="0"/>
          </a:p>
        </p:txBody>
      </p:sp>
      <p:sp>
        <p:nvSpPr>
          <p:cNvPr id="8" name="Title 7">
            <a:extLst>
              <a:ext uri="{FF2B5EF4-FFF2-40B4-BE49-F238E27FC236}">
                <a16:creationId xmlns:a16="http://schemas.microsoft.com/office/drawing/2014/main" id="{DA077703-98F9-467F-8EA8-7BAA48A1D761}"/>
              </a:ext>
            </a:extLst>
          </p:cNvPr>
          <p:cNvSpPr>
            <a:spLocks noGrp="1"/>
          </p:cNvSpPr>
          <p:nvPr>
            <p:ph type="title"/>
          </p:nvPr>
        </p:nvSpPr>
        <p:spPr>
          <a:xfrm>
            <a:off x="419201" y="368300"/>
            <a:ext cx="6373486" cy="577153"/>
          </a:xfrm>
        </p:spPr>
        <p:txBody>
          <a:bodyPr/>
          <a:lstStyle/>
          <a:p>
            <a:r>
              <a:rPr lang="hu-HU" dirty="0">
                <a:latin typeface="Roboto" panose="02000000000000000000"/>
              </a:rPr>
              <a:t>Tanulj. Fejlődj. Inspirálj.</a:t>
            </a:r>
            <a:br>
              <a:rPr lang="en-US" dirty="0">
                <a:latin typeface="Roboto" panose="02000000000000000000"/>
              </a:rPr>
            </a:br>
            <a:endParaRPr lang="en-US" dirty="0"/>
          </a:p>
        </p:txBody>
      </p:sp>
      <p:sp>
        <p:nvSpPr>
          <p:cNvPr id="9" name="TextBox 8">
            <a:extLst>
              <a:ext uri="{FF2B5EF4-FFF2-40B4-BE49-F238E27FC236}">
                <a16:creationId xmlns:a16="http://schemas.microsoft.com/office/drawing/2014/main" id="{32CB149C-F5AE-4956-9521-777E8CBD4A70}"/>
              </a:ext>
            </a:extLst>
          </p:cNvPr>
          <p:cNvSpPr txBox="1"/>
          <p:nvPr/>
        </p:nvSpPr>
        <p:spPr>
          <a:xfrm>
            <a:off x="419200" y="1215045"/>
            <a:ext cx="6841571" cy="600164"/>
          </a:xfrm>
          <a:prstGeom prst="rect">
            <a:avLst/>
          </a:prstGeom>
          <a:noFill/>
        </p:spPr>
        <p:txBody>
          <a:bodyPr wrap="square" rtlCol="0">
            <a:spAutoFit/>
          </a:bodyPr>
          <a:lstStyle/>
          <a:p>
            <a:pPr>
              <a:spcAft>
                <a:spcPts val="600"/>
              </a:spcAft>
            </a:pPr>
            <a:r>
              <a:rPr lang="hu-HU" sz="1400" b="1" i="0" u="none" strike="noStrike" baseline="0" dirty="0">
                <a:latin typeface="Roboto" panose="02000000000000000000" pitchFamily="2" charset="0"/>
                <a:ea typeface="Roboto" panose="02000000000000000000" pitchFamily="2" charset="0"/>
              </a:rPr>
              <a:t>Érdeklőds</a:t>
            </a:r>
            <a:r>
              <a:rPr lang="hu-HU" sz="1400" b="1" dirty="0">
                <a:latin typeface="Roboto" panose="02000000000000000000" pitchFamily="2" charset="0"/>
                <a:ea typeface="Roboto" panose="02000000000000000000" pitchFamily="2" charset="0"/>
              </a:rPr>
              <a:t>z </a:t>
            </a:r>
            <a:r>
              <a:rPr lang="hu-HU" sz="1400" dirty="0">
                <a:latin typeface="Roboto" panose="02000000000000000000" pitchFamily="2" charset="0"/>
                <a:ea typeface="Roboto" panose="02000000000000000000" pitchFamily="2" charset="0"/>
              </a:rPr>
              <a:t>a készségeid fejlesztése és tudásod jövőbiztossá tétele iránt?</a:t>
            </a:r>
          </a:p>
          <a:p>
            <a:pPr>
              <a:spcAft>
                <a:spcPts val="600"/>
              </a:spcAft>
            </a:pPr>
            <a:r>
              <a:rPr lang="hu-HU" sz="1400" b="1" i="0" u="none" strike="noStrike" baseline="0" dirty="0">
                <a:latin typeface="Roboto" panose="02000000000000000000" pitchFamily="2" charset="0"/>
                <a:ea typeface="Roboto" panose="02000000000000000000" pitchFamily="2" charset="0"/>
              </a:rPr>
              <a:t>Kíváncsi vagy</a:t>
            </a:r>
            <a:r>
              <a:rPr lang="hu-HU" sz="1400" i="0" u="none" strike="noStrike" baseline="0" dirty="0">
                <a:latin typeface="Roboto" panose="02000000000000000000" pitchFamily="2" charset="0"/>
                <a:ea typeface="Roboto" panose="02000000000000000000" pitchFamily="2" charset="0"/>
              </a:rPr>
              <a:t>, hogyan gondolkodnak szakértőink komplex jogi és üzleti témákról?</a:t>
            </a:r>
            <a:endParaRPr lang="en-US" sz="1400" i="0" u="none" strike="noStrike" baseline="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5FD6072D-11F5-41F9-ABCE-8BC76C9DDF3B}"/>
              </a:ext>
            </a:extLst>
          </p:cNvPr>
          <p:cNvCxnSpPr>
            <a:cxnSpLocks/>
          </p:cNvCxnSpPr>
          <p:nvPr/>
        </p:nvCxnSpPr>
        <p:spPr>
          <a:xfrm>
            <a:off x="419201" y="1114697"/>
            <a:ext cx="68415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2B4BBB-14F7-407B-B0FD-389D77A26195}"/>
              </a:ext>
            </a:extLst>
          </p:cNvPr>
          <p:cNvSpPr/>
          <p:nvPr/>
        </p:nvSpPr>
        <p:spPr>
          <a:xfrm flipH="1">
            <a:off x="8364935" y="715711"/>
            <a:ext cx="3382497" cy="515099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D2FF99C-AB52-4841-BD57-34FEBA781541}"/>
              </a:ext>
            </a:extLst>
          </p:cNvPr>
          <p:cNvPicPr>
            <a:picLocks noChangeAspect="1"/>
          </p:cNvPicPr>
          <p:nvPr/>
        </p:nvPicPr>
        <p:blipFill>
          <a:blip r:embed="rId5"/>
          <a:stretch>
            <a:fillRect/>
          </a:stretch>
        </p:blipFill>
        <p:spPr>
          <a:xfrm>
            <a:off x="8768470" y="1133908"/>
            <a:ext cx="2609798" cy="753632"/>
          </a:xfrm>
          <a:prstGeom prst="rect">
            <a:avLst/>
          </a:prstGeom>
        </p:spPr>
      </p:pic>
      <p:pic>
        <p:nvPicPr>
          <p:cNvPr id="13" name="Graphic 12" descr="Email outline">
            <a:extLst>
              <a:ext uri="{FF2B5EF4-FFF2-40B4-BE49-F238E27FC236}">
                <a16:creationId xmlns:a16="http://schemas.microsoft.com/office/drawing/2014/main" id="{EFA5FCDA-F1D8-4DA3-AE6C-28DDEA2097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5277" y="3192401"/>
            <a:ext cx="383262" cy="383262"/>
          </a:xfrm>
          <a:prstGeom prst="rect">
            <a:avLst/>
          </a:prstGeom>
        </p:spPr>
      </p:pic>
      <p:pic>
        <p:nvPicPr>
          <p:cNvPr id="14" name="Graphic 13" descr="Internet outline">
            <a:extLst>
              <a:ext uri="{FF2B5EF4-FFF2-40B4-BE49-F238E27FC236}">
                <a16:creationId xmlns:a16="http://schemas.microsoft.com/office/drawing/2014/main" id="{956C79D6-35D9-4587-9BA9-489009BCED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1201" y="2417969"/>
            <a:ext cx="414275" cy="414275"/>
          </a:xfrm>
          <a:prstGeom prst="rect">
            <a:avLst/>
          </a:prstGeom>
        </p:spPr>
      </p:pic>
      <p:sp>
        <p:nvSpPr>
          <p:cNvPr id="15" name="TextBox 14">
            <a:extLst>
              <a:ext uri="{FF2B5EF4-FFF2-40B4-BE49-F238E27FC236}">
                <a16:creationId xmlns:a16="http://schemas.microsoft.com/office/drawing/2014/main" id="{FDE80806-46CE-4D27-9A3E-6220C3CA8272}"/>
              </a:ext>
            </a:extLst>
          </p:cNvPr>
          <p:cNvSpPr txBox="1"/>
          <p:nvPr/>
        </p:nvSpPr>
        <p:spPr>
          <a:xfrm>
            <a:off x="9260142" y="2400727"/>
            <a:ext cx="2118126" cy="551946"/>
          </a:xfrm>
          <a:prstGeom prst="rect">
            <a:avLst/>
          </a:prstGeom>
          <a:noFill/>
        </p:spPr>
        <p:txBody>
          <a:bodyPr wrap="square" rtlCol="0">
            <a:spAutoFit/>
          </a:bodyPr>
          <a:lstStyle/>
          <a:p>
            <a:pPr>
              <a:lnSpc>
                <a:spcPct val="110000"/>
              </a:lnSpc>
            </a:pPr>
            <a:r>
              <a:rPr lang="hu-HU" sz="1400" i="0" u="none" strike="noStrike" baseline="0" dirty="0">
                <a:latin typeface="Roboto" panose="02000000000000000000" pitchFamily="2" charset="0"/>
                <a:ea typeface="Roboto" panose="02000000000000000000" pitchFamily="2" charset="0"/>
              </a:rPr>
              <a:t>Keresd fel honlapunkat:</a:t>
            </a:r>
            <a:endParaRPr lang="en-US" sz="1400" i="0" u="none" strike="noStrike" baseline="0" dirty="0">
              <a:latin typeface="Roboto" panose="02000000000000000000" pitchFamily="2" charset="0"/>
              <a:ea typeface="Roboto" panose="02000000000000000000" pitchFamily="2" charset="0"/>
            </a:endParaRPr>
          </a:p>
          <a:p>
            <a:pPr>
              <a:lnSpc>
                <a:spcPct val="110000"/>
              </a:lnSpc>
            </a:pPr>
            <a:r>
              <a:rPr lang="en-US" sz="1400" i="0" strike="noStrike" baseline="0" dirty="0" err="1">
                <a:solidFill>
                  <a:schemeClr val="accent6"/>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develawp.com</a:t>
            </a:r>
            <a:endParaRPr lang="en-US" sz="1400" i="0" strike="noStrike" baseline="0" dirty="0">
              <a:solidFill>
                <a:schemeClr val="accent6"/>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ABC3B281-D4DD-456C-B54C-5ECC05B5E7FF}"/>
              </a:ext>
            </a:extLst>
          </p:cNvPr>
          <p:cNvSpPr txBox="1"/>
          <p:nvPr/>
        </p:nvSpPr>
        <p:spPr>
          <a:xfrm>
            <a:off x="9232809" y="3129179"/>
            <a:ext cx="2305720" cy="547907"/>
          </a:xfrm>
          <a:prstGeom prst="rect">
            <a:avLst/>
          </a:prstGeom>
          <a:noFill/>
        </p:spPr>
        <p:txBody>
          <a:bodyPr wrap="square" rtlCol="0">
            <a:spAutoFit/>
          </a:bodyPr>
          <a:lstStyle/>
          <a:p>
            <a:pPr>
              <a:lnSpc>
                <a:spcPct val="110000"/>
              </a:lnSpc>
            </a:pPr>
            <a:r>
              <a:rPr lang="hu-HU" sz="1400" i="0" u="none" strike="noStrike" baseline="0" dirty="0">
                <a:latin typeface="Roboto" panose="02000000000000000000" pitchFamily="2" charset="0"/>
                <a:ea typeface="Roboto" panose="02000000000000000000" pitchFamily="2" charset="0"/>
              </a:rPr>
              <a:t>Küldj e-mailt:</a:t>
            </a:r>
            <a:r>
              <a:rPr lang="en-US" sz="1400" i="0" u="none" strike="noStrike" baseline="0" dirty="0">
                <a:latin typeface="Roboto" panose="02000000000000000000" pitchFamily="2" charset="0"/>
                <a:ea typeface="Roboto" panose="02000000000000000000" pitchFamily="2" charset="0"/>
              </a:rPr>
              <a:t> </a:t>
            </a:r>
            <a:r>
              <a:rPr lang="en-US" sz="1400" i="0" strike="noStrike" baseline="0" dirty="0" err="1">
                <a:solidFill>
                  <a:schemeClr val="accent6"/>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develawp@dlapiper.com</a:t>
            </a:r>
            <a:endParaRPr lang="en-US" sz="1400" i="0" strike="noStrike" baseline="0" dirty="0">
              <a:solidFill>
                <a:schemeClr val="accent6"/>
              </a:solidFill>
              <a:latin typeface="Roboto" panose="02000000000000000000" pitchFamily="2" charset="0"/>
              <a:ea typeface="Roboto" panose="02000000000000000000" pitchFamily="2" charset="0"/>
            </a:endParaRPr>
          </a:p>
        </p:txBody>
      </p:sp>
      <p:cxnSp>
        <p:nvCxnSpPr>
          <p:cNvPr id="17" name="Straight Connector 16">
            <a:extLst>
              <a:ext uri="{FF2B5EF4-FFF2-40B4-BE49-F238E27FC236}">
                <a16:creationId xmlns:a16="http://schemas.microsoft.com/office/drawing/2014/main" id="{A82A06A7-56BC-45F8-9791-358E7D44A269}"/>
              </a:ext>
            </a:extLst>
          </p:cNvPr>
          <p:cNvCxnSpPr/>
          <p:nvPr/>
        </p:nvCxnSpPr>
        <p:spPr>
          <a:xfrm>
            <a:off x="9232809" y="2400727"/>
            <a:ext cx="0" cy="4142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E08D42-4531-4DE1-B4DC-DAC35D5DDFE3}"/>
              </a:ext>
            </a:extLst>
          </p:cNvPr>
          <p:cNvCxnSpPr/>
          <p:nvPr/>
        </p:nvCxnSpPr>
        <p:spPr>
          <a:xfrm>
            <a:off x="9232809" y="3207409"/>
            <a:ext cx="0" cy="4142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5BF678-E1E0-40B5-B1EC-20D1C355D7FF}"/>
              </a:ext>
            </a:extLst>
          </p:cNvPr>
          <p:cNvSpPr txBox="1"/>
          <p:nvPr/>
        </p:nvSpPr>
        <p:spPr>
          <a:xfrm>
            <a:off x="927709" y="3019299"/>
            <a:ext cx="3487537" cy="523220"/>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t>Tanulj bárhol és bármikor az innovatív online képzési rendszerünkön keresztül</a:t>
            </a:r>
            <a:endParaRPr lang="en-US" sz="1400" dirty="0"/>
          </a:p>
        </p:txBody>
      </p:sp>
      <p:sp>
        <p:nvSpPr>
          <p:cNvPr id="20" name="TextBox 19">
            <a:extLst>
              <a:ext uri="{FF2B5EF4-FFF2-40B4-BE49-F238E27FC236}">
                <a16:creationId xmlns:a16="http://schemas.microsoft.com/office/drawing/2014/main" id="{B915C600-27F2-43A6-A374-805FA33ED0C2}"/>
              </a:ext>
            </a:extLst>
          </p:cNvPr>
          <p:cNvSpPr txBox="1"/>
          <p:nvPr/>
        </p:nvSpPr>
        <p:spPr>
          <a:xfrm>
            <a:off x="927709" y="2403221"/>
            <a:ext cx="2799770" cy="523220"/>
          </a:xfrm>
          <a:prstGeom prst="rect">
            <a:avLst/>
          </a:prstGeom>
          <a:noFill/>
        </p:spPr>
        <p:txBody>
          <a:bodyPr wrap="square">
            <a:spAutoFit/>
          </a:bodyPr>
          <a:lstStyle/>
          <a:p>
            <a:r>
              <a:rPr lang="hu-HU" sz="1400" dirty="0">
                <a:latin typeface="Roboto" panose="02000000000000000000" pitchFamily="2" charset="0"/>
                <a:ea typeface="Roboto" panose="02000000000000000000" pitchFamily="2" charset="0"/>
              </a:rPr>
              <a:t>Találj gyakorlatias válaszokat absztrakt kérdésekre</a:t>
            </a:r>
            <a:endParaRPr lang="en-US" sz="1400" dirty="0">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3548B52E-8F9F-41E9-A55E-E2A98B0D5136}"/>
              </a:ext>
            </a:extLst>
          </p:cNvPr>
          <p:cNvSpPr txBox="1"/>
          <p:nvPr/>
        </p:nvSpPr>
        <p:spPr>
          <a:xfrm>
            <a:off x="927710" y="3635377"/>
            <a:ext cx="4303868" cy="523220"/>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t>Szerezz a Magyar Ügyvédi Kamara által elfogadott ügyvédi kreditpontokat</a:t>
            </a:r>
            <a:endParaRPr lang="en-US" sz="1400" dirty="0"/>
          </a:p>
        </p:txBody>
      </p:sp>
      <p:pic>
        <p:nvPicPr>
          <p:cNvPr id="22" name="Graphic 21" descr="Cloud Computing outline">
            <a:extLst>
              <a:ext uri="{FF2B5EF4-FFF2-40B4-BE49-F238E27FC236}">
                <a16:creationId xmlns:a16="http://schemas.microsoft.com/office/drawing/2014/main" id="{EE3DC8DF-1631-46E7-90FB-0DB6F7DCBD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2166" y="3062515"/>
            <a:ext cx="395207" cy="395207"/>
          </a:xfrm>
          <a:prstGeom prst="rect">
            <a:avLst/>
          </a:prstGeom>
        </p:spPr>
      </p:pic>
      <p:pic>
        <p:nvPicPr>
          <p:cNvPr id="23" name="Graphic 22" descr="Diploma roll outline">
            <a:extLst>
              <a:ext uri="{FF2B5EF4-FFF2-40B4-BE49-F238E27FC236}">
                <a16:creationId xmlns:a16="http://schemas.microsoft.com/office/drawing/2014/main" id="{9E07AD21-AA8A-4FAF-AAE5-3F2689A735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5438" y="3681300"/>
            <a:ext cx="426399" cy="426399"/>
          </a:xfrm>
          <a:prstGeom prst="rect">
            <a:avLst/>
          </a:prstGeom>
        </p:spPr>
      </p:pic>
      <p:pic>
        <p:nvPicPr>
          <p:cNvPr id="24" name="Graphic 23" descr="Puzzle outline">
            <a:extLst>
              <a:ext uri="{FF2B5EF4-FFF2-40B4-BE49-F238E27FC236}">
                <a16:creationId xmlns:a16="http://schemas.microsoft.com/office/drawing/2014/main" id="{55685729-6887-41EE-8E88-F75B4E155D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6147" y="2445163"/>
            <a:ext cx="395207" cy="395207"/>
          </a:xfrm>
          <a:prstGeom prst="rect">
            <a:avLst/>
          </a:prstGeom>
        </p:spPr>
      </p:pic>
      <p:sp>
        <p:nvSpPr>
          <p:cNvPr id="25" name="TextBox 24">
            <a:extLst>
              <a:ext uri="{FF2B5EF4-FFF2-40B4-BE49-F238E27FC236}">
                <a16:creationId xmlns:a16="http://schemas.microsoft.com/office/drawing/2014/main" id="{DABD819E-3E02-4029-8E76-9C0AEA3AC16D}"/>
              </a:ext>
            </a:extLst>
          </p:cNvPr>
          <p:cNvSpPr txBox="1"/>
          <p:nvPr/>
        </p:nvSpPr>
        <p:spPr>
          <a:xfrm>
            <a:off x="462166" y="1902440"/>
            <a:ext cx="6794436" cy="307777"/>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solidFill>
                  <a:schemeClr val="bg1"/>
                </a:solidFill>
              </a:rPr>
              <a:t>Mi megtervezzük a Neked és a </a:t>
            </a:r>
            <a:r>
              <a:rPr lang="hu-HU" sz="1400" dirty="0" err="1">
                <a:solidFill>
                  <a:schemeClr val="bg1"/>
                </a:solidFill>
              </a:rPr>
              <a:t>csapatodnak</a:t>
            </a:r>
            <a:r>
              <a:rPr lang="hu-HU" sz="1400" dirty="0">
                <a:solidFill>
                  <a:schemeClr val="bg1"/>
                </a:solidFill>
              </a:rPr>
              <a:t> szóló képzést!</a:t>
            </a:r>
            <a:endParaRPr lang="en-US" sz="1400" dirty="0">
              <a:solidFill>
                <a:schemeClr val="bg1"/>
              </a:solidFill>
            </a:endParaRPr>
          </a:p>
        </p:txBody>
      </p:sp>
      <p:sp>
        <p:nvSpPr>
          <p:cNvPr id="26" name="TextBox 25">
            <a:extLst>
              <a:ext uri="{FF2B5EF4-FFF2-40B4-BE49-F238E27FC236}">
                <a16:creationId xmlns:a16="http://schemas.microsoft.com/office/drawing/2014/main" id="{9B065EBC-0202-49C7-A751-1F17FD1F8A55}"/>
              </a:ext>
            </a:extLst>
          </p:cNvPr>
          <p:cNvSpPr txBox="1"/>
          <p:nvPr/>
        </p:nvSpPr>
        <p:spPr>
          <a:xfrm>
            <a:off x="8417334" y="4262744"/>
            <a:ext cx="3277698" cy="1384995"/>
          </a:xfrm>
          <a:prstGeom prst="rect">
            <a:avLst/>
          </a:prstGeom>
          <a:noFill/>
        </p:spPr>
        <p:txBody>
          <a:bodyPr wrap="square">
            <a:spAutoFit/>
          </a:bodyPr>
          <a:lstStyle/>
          <a:p>
            <a:pPr algn="ctr"/>
            <a:r>
              <a:rPr lang="hu-HU" sz="1400" b="1" dirty="0">
                <a:latin typeface="Roboto" panose="02000000000000000000"/>
              </a:rPr>
              <a:t>„</a:t>
            </a:r>
            <a:r>
              <a:rPr lang="en-US" sz="1400" b="1" dirty="0">
                <a:latin typeface="Roboto" panose="02000000000000000000"/>
              </a:rPr>
              <a:t>Develawp with us</a:t>
            </a:r>
            <a:r>
              <a:rPr lang="hu-HU" sz="1400" b="1" dirty="0">
                <a:latin typeface="Roboto" panose="02000000000000000000"/>
              </a:rPr>
              <a:t>”!</a:t>
            </a:r>
            <a:endParaRPr lang="en-US" sz="1400" b="1" dirty="0">
              <a:latin typeface="Roboto" panose="02000000000000000000"/>
            </a:endParaRPr>
          </a:p>
          <a:p>
            <a:pPr algn="ctr"/>
            <a:r>
              <a:rPr lang="hu-HU" sz="1400" dirty="0">
                <a:latin typeface="Roboto" panose="02000000000000000000"/>
              </a:rPr>
              <a:t>Fejlődj a </a:t>
            </a:r>
            <a:r>
              <a:rPr lang="hu-HU" sz="1400" dirty="0">
                <a:solidFill>
                  <a:schemeClr val="accent6"/>
                </a:solidFill>
                <a:latin typeface="Roboto" panose="02000000000000000000"/>
              </a:rPr>
              <a:t>nemzetközi professzionális tanácsadó irodánk </a:t>
            </a:r>
            <a:r>
              <a:rPr lang="hu-HU" sz="1400" dirty="0">
                <a:latin typeface="Roboto" panose="02000000000000000000"/>
              </a:rPr>
              <a:t>szakértőinek segítségével, és élvezd a </a:t>
            </a:r>
            <a:r>
              <a:rPr lang="hu-HU" sz="1400" dirty="0">
                <a:solidFill>
                  <a:schemeClr val="accent6"/>
                </a:solidFill>
                <a:latin typeface="Roboto" panose="02000000000000000000"/>
              </a:rPr>
              <a:t>tudományos eredményeken alapuló képzési módszertanunk</a:t>
            </a:r>
            <a:r>
              <a:rPr lang="hu-HU" sz="1400" dirty="0">
                <a:latin typeface="Roboto" panose="02000000000000000000"/>
              </a:rPr>
              <a:t> előnyeit!</a:t>
            </a:r>
            <a:endParaRPr lang="en-US" sz="1400" dirty="0">
              <a:latin typeface="Roboto" panose="02000000000000000000"/>
            </a:endParaRPr>
          </a:p>
        </p:txBody>
      </p:sp>
      <p:grpSp>
        <p:nvGrpSpPr>
          <p:cNvPr id="27" name="Group 26">
            <a:extLst>
              <a:ext uri="{FF2B5EF4-FFF2-40B4-BE49-F238E27FC236}">
                <a16:creationId xmlns:a16="http://schemas.microsoft.com/office/drawing/2014/main" id="{80C4A05C-7AB7-43E5-B78E-F7C0CD98AC6E}"/>
              </a:ext>
            </a:extLst>
          </p:cNvPr>
          <p:cNvGrpSpPr/>
          <p:nvPr/>
        </p:nvGrpSpPr>
        <p:grpSpPr>
          <a:xfrm>
            <a:off x="425438" y="2398899"/>
            <a:ext cx="468000" cy="468000"/>
            <a:chOff x="504495" y="2355577"/>
            <a:chExt cx="468000" cy="468000"/>
          </a:xfrm>
        </p:grpSpPr>
        <p:sp>
          <p:nvSpPr>
            <p:cNvPr id="28" name="Rectangle 27">
              <a:extLst>
                <a:ext uri="{FF2B5EF4-FFF2-40B4-BE49-F238E27FC236}">
                  <a16:creationId xmlns:a16="http://schemas.microsoft.com/office/drawing/2014/main" id="{CF7F6C6A-C286-48B7-9DAA-0244CADE0304}"/>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29" name="Straight Connector 28">
              <a:extLst>
                <a:ext uri="{FF2B5EF4-FFF2-40B4-BE49-F238E27FC236}">
                  <a16:creationId xmlns:a16="http://schemas.microsoft.com/office/drawing/2014/main" id="{EFE60F79-3B61-472D-A2FE-E390FFB45DF6}"/>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F3D752B-B611-4520-9F37-6CEC86C0E88D}"/>
              </a:ext>
            </a:extLst>
          </p:cNvPr>
          <p:cNvGrpSpPr/>
          <p:nvPr/>
        </p:nvGrpSpPr>
        <p:grpSpPr>
          <a:xfrm>
            <a:off x="423359" y="3019299"/>
            <a:ext cx="468000" cy="468000"/>
            <a:chOff x="504495" y="2355577"/>
            <a:chExt cx="468000" cy="468000"/>
          </a:xfrm>
        </p:grpSpPr>
        <p:sp>
          <p:nvSpPr>
            <p:cNvPr id="31" name="Rectangle 30">
              <a:extLst>
                <a:ext uri="{FF2B5EF4-FFF2-40B4-BE49-F238E27FC236}">
                  <a16:creationId xmlns:a16="http://schemas.microsoft.com/office/drawing/2014/main" id="{A9E8F5A9-EB98-4C35-B572-787CC932951C}"/>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2" name="Straight Connector 31">
              <a:extLst>
                <a:ext uri="{FF2B5EF4-FFF2-40B4-BE49-F238E27FC236}">
                  <a16:creationId xmlns:a16="http://schemas.microsoft.com/office/drawing/2014/main" id="{2336A0AC-6296-4020-9D8D-9D340DFD3B1B}"/>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0E0B078-C931-4933-A399-044E5E51B14E}"/>
              </a:ext>
            </a:extLst>
          </p:cNvPr>
          <p:cNvGrpSpPr/>
          <p:nvPr/>
        </p:nvGrpSpPr>
        <p:grpSpPr>
          <a:xfrm>
            <a:off x="421280" y="3639699"/>
            <a:ext cx="468000" cy="468000"/>
            <a:chOff x="504495" y="2355577"/>
            <a:chExt cx="468000" cy="468000"/>
          </a:xfrm>
        </p:grpSpPr>
        <p:sp>
          <p:nvSpPr>
            <p:cNvPr id="34" name="Rectangle 33">
              <a:extLst>
                <a:ext uri="{FF2B5EF4-FFF2-40B4-BE49-F238E27FC236}">
                  <a16:creationId xmlns:a16="http://schemas.microsoft.com/office/drawing/2014/main" id="{CA4485E9-C1A2-4863-96DE-873D23F04F01}"/>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5" name="Straight Connector 34">
              <a:extLst>
                <a:ext uri="{FF2B5EF4-FFF2-40B4-BE49-F238E27FC236}">
                  <a16:creationId xmlns:a16="http://schemas.microsoft.com/office/drawing/2014/main" id="{B9918D3A-48D0-4B72-BC7F-35B966E3D09F}"/>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173213FB-4280-41D1-B98D-94862BAAA422}"/>
              </a:ext>
            </a:extLst>
          </p:cNvPr>
          <p:cNvSpPr/>
          <p:nvPr/>
        </p:nvSpPr>
        <p:spPr>
          <a:xfrm>
            <a:off x="421280" y="4452730"/>
            <a:ext cx="6835322" cy="177314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7" name="Straight Connector 36">
            <a:extLst>
              <a:ext uri="{FF2B5EF4-FFF2-40B4-BE49-F238E27FC236}">
                <a16:creationId xmlns:a16="http://schemas.microsoft.com/office/drawing/2014/main" id="{35635A21-2C6F-4CE0-92C5-FAE983724DDF}"/>
              </a:ext>
            </a:extLst>
          </p:cNvPr>
          <p:cNvCxnSpPr>
            <a:cxnSpLocks/>
          </p:cNvCxnSpPr>
          <p:nvPr/>
        </p:nvCxnSpPr>
        <p:spPr>
          <a:xfrm>
            <a:off x="384778" y="4452730"/>
            <a:ext cx="68718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2FC0D94-4242-4CCF-A63D-AE625A81D98F}"/>
              </a:ext>
            </a:extLst>
          </p:cNvPr>
          <p:cNvSpPr txBox="1"/>
          <p:nvPr/>
        </p:nvSpPr>
        <p:spPr>
          <a:xfrm>
            <a:off x="472349" y="4525667"/>
            <a:ext cx="6320338" cy="1577355"/>
          </a:xfrm>
          <a:prstGeom prst="rect">
            <a:avLst/>
          </a:prstGeom>
          <a:noFill/>
        </p:spPr>
        <p:txBody>
          <a:bodyPr wrap="square">
            <a:spAutoFit/>
          </a:bodyPr>
          <a:lstStyle/>
          <a:p>
            <a:pPr>
              <a:spcAft>
                <a:spcPts val="300"/>
              </a:spcAft>
            </a:pPr>
            <a:r>
              <a:rPr lang="hu-HU" sz="1400" b="1" dirty="0">
                <a:latin typeface="Roboto" panose="02000000000000000000"/>
              </a:rPr>
              <a:t>Képzéseink többek között:</a:t>
            </a:r>
            <a:endParaRPr lang="en-US" sz="1400" b="1"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A társasági jogi tranzakciók („</a:t>
            </a:r>
            <a:r>
              <a:rPr lang="hu-HU" sz="1400" dirty="0" err="1">
                <a:latin typeface="Roboto" panose="02000000000000000000"/>
              </a:rPr>
              <a:t>M&amp;A</a:t>
            </a:r>
            <a:r>
              <a:rPr lang="hu-HU" sz="1400" dirty="0">
                <a:latin typeface="Roboto" panose="02000000000000000000"/>
              </a:rPr>
              <a:t>”) alapjai</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Elektronikus aláírás jogászoknak</a:t>
            </a:r>
          </a:p>
          <a:p>
            <a:pPr marL="285750" indent="-285750">
              <a:spcAft>
                <a:spcPts val="300"/>
              </a:spcAft>
              <a:buFont typeface="Arial" panose="020B0604020202020204" pitchFamily="34" charset="0"/>
              <a:buChar char="•"/>
            </a:pPr>
            <a:r>
              <a:rPr lang="hu-HU" sz="1400" dirty="0">
                <a:latin typeface="Roboto" panose="02000000000000000000"/>
              </a:rPr>
              <a:t>Bevezetés a munkajogba</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Átminősítési kockázat és kezelése a munkajogban</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Bevezetés a beruházásvédelmi választottbíráskodás rendszerébe </a:t>
            </a:r>
            <a:endParaRPr lang="en-US" sz="1400" dirty="0">
              <a:latin typeface="Roboto" panose="02000000000000000000"/>
            </a:endParaRPr>
          </a:p>
        </p:txBody>
      </p:sp>
      <p:cxnSp>
        <p:nvCxnSpPr>
          <p:cNvPr id="40" name="Straight Connector 39">
            <a:extLst>
              <a:ext uri="{FF2B5EF4-FFF2-40B4-BE49-F238E27FC236}">
                <a16:creationId xmlns:a16="http://schemas.microsoft.com/office/drawing/2014/main" id="{3A99AE09-7D4E-4E07-9286-B00437EEC383}"/>
              </a:ext>
            </a:extLst>
          </p:cNvPr>
          <p:cNvCxnSpPr/>
          <p:nvPr/>
        </p:nvCxnSpPr>
        <p:spPr>
          <a:xfrm>
            <a:off x="8983805" y="4093158"/>
            <a:ext cx="21447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BD9B9-36E8-4038-9628-8A26956D4935}"/>
              </a:ext>
            </a:extLst>
          </p:cNvPr>
          <p:cNvSpPr>
            <a:spLocks noGrp="1"/>
          </p:cNvSpPr>
          <p:nvPr>
            <p:ph type="sldNum" sz="quarter" idx="12"/>
          </p:nvPr>
        </p:nvSpPr>
        <p:spPr/>
        <p:txBody>
          <a:bodyPr/>
          <a:lstStyle/>
          <a:p>
            <a:fld id="{F9591D4C-BB8F-AE46-BE73-C616F30BBC5B}" type="slidenum">
              <a:rPr lang="en-US" smtClean="0"/>
              <a:pPr/>
              <a:t>27</a:t>
            </a:fld>
            <a:endParaRPr lang="en-US" dirty="0"/>
          </a:p>
        </p:txBody>
      </p:sp>
      <p:sp>
        <p:nvSpPr>
          <p:cNvPr id="3" name="Text Placeholder 2">
            <a:extLst>
              <a:ext uri="{FF2B5EF4-FFF2-40B4-BE49-F238E27FC236}">
                <a16:creationId xmlns:a16="http://schemas.microsoft.com/office/drawing/2014/main" id="{01A94D09-357E-42DB-A941-2B6CCD8930E3}"/>
              </a:ext>
            </a:extLst>
          </p:cNvPr>
          <p:cNvSpPr>
            <a:spLocks noGrp="1"/>
          </p:cNvSpPr>
          <p:nvPr>
            <p:ph type="body" sz="quarter" idx="15"/>
          </p:nvPr>
        </p:nvSpPr>
        <p:spPr/>
        <p:txBody>
          <a:bodyPr/>
          <a:lstStyle/>
          <a:p>
            <a:r>
              <a:rPr lang="hu-HU" dirty="0"/>
              <a:t>(</a:t>
            </a:r>
            <a:r>
              <a:rPr lang="hu-HU" dirty="0" err="1"/>
              <a:t>distinct</a:t>
            </a:r>
            <a:r>
              <a:rPr lang="hu-HU" dirty="0"/>
              <a:t> </a:t>
            </a:r>
            <a:r>
              <a:rPr lang="hu-HU" dirty="0" err="1"/>
              <a:t>elemets</a:t>
            </a:r>
            <a:r>
              <a:rPr lang="hu-HU" dirty="0"/>
              <a:t> of </a:t>
            </a:r>
            <a:r>
              <a:rPr lang="hu-HU" dirty="0" err="1"/>
              <a:t>talent</a:t>
            </a:r>
            <a:r>
              <a:rPr lang="hu-HU" dirty="0"/>
              <a:t>)</a:t>
            </a:r>
          </a:p>
        </p:txBody>
      </p:sp>
      <p:sp>
        <p:nvSpPr>
          <p:cNvPr id="4" name="Title 3">
            <a:extLst>
              <a:ext uri="{FF2B5EF4-FFF2-40B4-BE49-F238E27FC236}">
                <a16:creationId xmlns:a16="http://schemas.microsoft.com/office/drawing/2014/main" id="{65AAFF1E-0F2F-4637-8EC5-79ED64AE4206}"/>
              </a:ext>
            </a:extLst>
          </p:cNvPr>
          <p:cNvSpPr>
            <a:spLocks noGrp="1"/>
          </p:cNvSpPr>
          <p:nvPr>
            <p:ph type="title"/>
          </p:nvPr>
        </p:nvSpPr>
        <p:spPr/>
        <p:txBody>
          <a:bodyPr/>
          <a:lstStyle/>
          <a:p>
            <a:r>
              <a:rPr lang="hu-HU" dirty="0"/>
              <a:t>56 delta</a:t>
            </a:r>
          </a:p>
        </p:txBody>
      </p:sp>
      <p:pic>
        <p:nvPicPr>
          <p:cNvPr id="10" name="Picture 9">
            <a:extLst>
              <a:ext uri="{FF2B5EF4-FFF2-40B4-BE49-F238E27FC236}">
                <a16:creationId xmlns:a16="http://schemas.microsoft.com/office/drawing/2014/main" id="{E60959B1-1E83-4D7E-AE66-7FF9A93A6341}"/>
              </a:ext>
            </a:extLst>
          </p:cNvPr>
          <p:cNvPicPr>
            <a:picLocks noChangeAspect="1"/>
          </p:cNvPicPr>
          <p:nvPr/>
        </p:nvPicPr>
        <p:blipFill>
          <a:blip r:embed="rId3"/>
          <a:stretch>
            <a:fillRect/>
          </a:stretch>
        </p:blipFill>
        <p:spPr>
          <a:xfrm>
            <a:off x="5302975" y="147940"/>
            <a:ext cx="6373086" cy="6416558"/>
          </a:xfrm>
          <a:prstGeom prst="rect">
            <a:avLst/>
          </a:prstGeom>
        </p:spPr>
      </p:pic>
      <p:pic>
        <p:nvPicPr>
          <p:cNvPr id="12" name="Picture 11">
            <a:extLst>
              <a:ext uri="{FF2B5EF4-FFF2-40B4-BE49-F238E27FC236}">
                <a16:creationId xmlns:a16="http://schemas.microsoft.com/office/drawing/2014/main" id="{116D63BA-0843-403F-A09C-A87AD7E544B9}"/>
              </a:ext>
            </a:extLst>
          </p:cNvPr>
          <p:cNvPicPr>
            <a:picLocks noChangeAspect="1"/>
          </p:cNvPicPr>
          <p:nvPr/>
        </p:nvPicPr>
        <p:blipFill>
          <a:blip r:embed="rId4"/>
          <a:stretch>
            <a:fillRect/>
          </a:stretch>
        </p:blipFill>
        <p:spPr>
          <a:xfrm>
            <a:off x="104172" y="1952519"/>
            <a:ext cx="4977193" cy="3909699"/>
          </a:xfrm>
          <a:prstGeom prst="rect">
            <a:avLst/>
          </a:prstGeom>
        </p:spPr>
      </p:pic>
    </p:spTree>
    <p:extLst>
      <p:ext uri="{BB962C8B-B14F-4D97-AF65-F5344CB8AC3E}">
        <p14:creationId xmlns:p14="http://schemas.microsoft.com/office/powerpoint/2010/main" val="376927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2D91023-268E-4829-B220-1D4DD897C73E}"/>
              </a:ext>
            </a:extLst>
          </p:cNvPr>
          <p:cNvGraphicFramePr>
            <a:graphicFrameLocks noGrp="1"/>
          </p:cNvGraphicFramePr>
          <p:nvPr>
            <p:ph sz="quarter" idx="18"/>
            <p:extLst>
              <p:ext uri="{D42A27DB-BD31-4B8C-83A1-F6EECF244321}">
                <p14:modId xmlns:p14="http://schemas.microsoft.com/office/powerpoint/2010/main" val="2147454190"/>
              </p:ext>
            </p:extLst>
          </p:nvPr>
        </p:nvGraphicFramePr>
        <p:xfrm>
          <a:off x="515939" y="1667330"/>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292F9582-FE10-48A1-85E7-E46632EB8CEA}"/>
              </a:ext>
            </a:extLst>
          </p:cNvPr>
          <p:cNvSpPr>
            <a:spLocks noGrp="1"/>
          </p:cNvSpPr>
          <p:nvPr>
            <p:ph type="body" idx="1"/>
          </p:nvPr>
        </p:nvSpPr>
        <p:spPr/>
        <p:txBody>
          <a:bodyPr/>
          <a:lstStyle/>
          <a:p>
            <a:endParaRPr lang="hu-HU"/>
          </a:p>
        </p:txBody>
      </p:sp>
      <p:sp>
        <p:nvSpPr>
          <p:cNvPr id="2" name="Slide Number Placeholder 1">
            <a:extLst>
              <a:ext uri="{FF2B5EF4-FFF2-40B4-BE49-F238E27FC236}">
                <a16:creationId xmlns:a16="http://schemas.microsoft.com/office/drawing/2014/main" id="{BAC3EACF-662F-48F1-BA16-C01BC805A53A}"/>
              </a:ext>
            </a:extLst>
          </p:cNvPr>
          <p:cNvSpPr>
            <a:spLocks noGrp="1"/>
          </p:cNvSpPr>
          <p:nvPr>
            <p:ph type="sldNum" sz="quarter" idx="12"/>
          </p:nvPr>
        </p:nvSpPr>
        <p:spPr/>
        <p:txBody>
          <a:bodyPr/>
          <a:lstStyle/>
          <a:p>
            <a:fld id="{F9591D4C-BB8F-AE46-BE73-C616F30BBC5B}" type="slidenum">
              <a:rPr lang="en-US" smtClean="0"/>
              <a:pPr/>
              <a:t>3</a:t>
            </a:fld>
            <a:endParaRPr lang="en-US" dirty="0"/>
          </a:p>
        </p:txBody>
      </p:sp>
      <p:sp>
        <p:nvSpPr>
          <p:cNvPr id="7" name="Text Placeholder 6">
            <a:extLst>
              <a:ext uri="{FF2B5EF4-FFF2-40B4-BE49-F238E27FC236}">
                <a16:creationId xmlns:a16="http://schemas.microsoft.com/office/drawing/2014/main" id="{D8342930-3E5A-4E98-B311-82ED669D8D9B}"/>
              </a:ext>
            </a:extLst>
          </p:cNvPr>
          <p:cNvSpPr>
            <a:spLocks noGrp="1"/>
          </p:cNvSpPr>
          <p:nvPr>
            <p:ph type="body" sz="quarter" idx="15"/>
          </p:nvPr>
        </p:nvSpPr>
        <p:spPr/>
        <p:txBody>
          <a:bodyPr/>
          <a:lstStyle/>
          <a:p>
            <a:endParaRPr lang="hu-HU"/>
          </a:p>
        </p:txBody>
      </p:sp>
      <p:sp>
        <p:nvSpPr>
          <p:cNvPr id="5" name="Title 4">
            <a:extLst>
              <a:ext uri="{FF2B5EF4-FFF2-40B4-BE49-F238E27FC236}">
                <a16:creationId xmlns:a16="http://schemas.microsoft.com/office/drawing/2014/main" id="{5B604533-3EFC-47E0-A5B9-F3B171EAF640}"/>
              </a:ext>
            </a:extLst>
          </p:cNvPr>
          <p:cNvSpPr>
            <a:spLocks noGrp="1"/>
          </p:cNvSpPr>
          <p:nvPr>
            <p:ph type="title"/>
          </p:nvPr>
        </p:nvSpPr>
        <p:spPr/>
        <p:txBody>
          <a:bodyPr/>
          <a:lstStyle/>
          <a:p>
            <a:r>
              <a:rPr lang="hu-HU" dirty="0"/>
              <a:t>Közigazgatási alrendszer működtetésének komponensei</a:t>
            </a:r>
            <a:br>
              <a:rPr lang="hu-HU" dirty="0"/>
            </a:br>
            <a:endParaRPr lang="hu-HU" dirty="0"/>
          </a:p>
        </p:txBody>
      </p:sp>
    </p:spTree>
    <p:extLst>
      <p:ext uri="{BB962C8B-B14F-4D97-AF65-F5344CB8AC3E}">
        <p14:creationId xmlns:p14="http://schemas.microsoft.com/office/powerpoint/2010/main" val="404046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290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DE102-3B8A-41ED-BF4A-1B8408A05DDE}"/>
              </a:ext>
            </a:extLst>
          </p:cNvPr>
          <p:cNvSpPr>
            <a:spLocks noGrp="1"/>
          </p:cNvSpPr>
          <p:nvPr>
            <p:ph type="sldNum" sz="quarter" idx="12"/>
          </p:nvPr>
        </p:nvSpPr>
        <p:spPr/>
        <p:txBody>
          <a:bodyPr/>
          <a:lstStyle/>
          <a:p>
            <a:fld id="{F9591D4C-BB8F-AE46-BE73-C616F30BBC5B}" type="slidenum">
              <a:rPr lang="en-US" smtClean="0"/>
              <a:pPr/>
              <a:t>4</a:t>
            </a:fld>
            <a:endParaRPr lang="en-US" dirty="0"/>
          </a:p>
        </p:txBody>
      </p:sp>
      <p:sp>
        <p:nvSpPr>
          <p:cNvPr id="3" name="Text Placeholder 2">
            <a:extLst>
              <a:ext uri="{FF2B5EF4-FFF2-40B4-BE49-F238E27FC236}">
                <a16:creationId xmlns:a16="http://schemas.microsoft.com/office/drawing/2014/main" id="{560073DB-CCD7-4C73-89CB-DC2158D3867A}"/>
              </a:ext>
            </a:extLst>
          </p:cNvPr>
          <p:cNvSpPr>
            <a:spLocks noGrp="1"/>
          </p:cNvSpPr>
          <p:nvPr>
            <p:ph type="body" sz="quarter" idx="15"/>
          </p:nvPr>
        </p:nvSpPr>
        <p:spPr/>
        <p:txBody>
          <a:bodyPr/>
          <a:lstStyle/>
          <a:p>
            <a:endParaRPr lang="hu-HU"/>
          </a:p>
        </p:txBody>
      </p:sp>
      <p:sp>
        <p:nvSpPr>
          <p:cNvPr id="4" name="Title 3">
            <a:extLst>
              <a:ext uri="{FF2B5EF4-FFF2-40B4-BE49-F238E27FC236}">
                <a16:creationId xmlns:a16="http://schemas.microsoft.com/office/drawing/2014/main" id="{D3DAB265-6E0E-4439-A273-856D61E19D2A}"/>
              </a:ext>
            </a:extLst>
          </p:cNvPr>
          <p:cNvSpPr>
            <a:spLocks noGrp="1"/>
          </p:cNvSpPr>
          <p:nvPr>
            <p:ph type="title"/>
          </p:nvPr>
        </p:nvSpPr>
        <p:spPr/>
        <p:txBody>
          <a:bodyPr/>
          <a:lstStyle/>
          <a:p>
            <a:endParaRPr lang="hu-HU"/>
          </a:p>
        </p:txBody>
      </p:sp>
      <p:pic>
        <p:nvPicPr>
          <p:cNvPr id="6" name="Picture 5">
            <a:extLst>
              <a:ext uri="{FF2B5EF4-FFF2-40B4-BE49-F238E27FC236}">
                <a16:creationId xmlns:a16="http://schemas.microsoft.com/office/drawing/2014/main" id="{24F2ED21-5279-42A1-84B9-81CFF8C0F995}"/>
              </a:ext>
            </a:extLst>
          </p:cNvPr>
          <p:cNvPicPr>
            <a:picLocks noChangeAspect="1"/>
          </p:cNvPicPr>
          <p:nvPr/>
        </p:nvPicPr>
        <p:blipFill>
          <a:blip r:embed="rId3"/>
          <a:stretch>
            <a:fillRect/>
          </a:stretch>
        </p:blipFill>
        <p:spPr>
          <a:xfrm>
            <a:off x="-2" y="913040"/>
            <a:ext cx="12192000" cy="5510784"/>
          </a:xfrm>
          <a:prstGeom prst="rect">
            <a:avLst/>
          </a:prstGeom>
        </p:spPr>
      </p:pic>
    </p:spTree>
    <p:extLst>
      <p:ext uri="{BB962C8B-B14F-4D97-AF65-F5344CB8AC3E}">
        <p14:creationId xmlns:p14="http://schemas.microsoft.com/office/powerpoint/2010/main" val="164846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9425D01-31EB-4BCD-9965-565469E3BB29}"/>
              </a:ext>
            </a:extLst>
          </p:cNvPr>
          <p:cNvSpPr>
            <a:spLocks noGrp="1"/>
          </p:cNvSpPr>
          <p:nvPr>
            <p:ph sz="quarter" idx="18"/>
          </p:nvPr>
        </p:nvSpPr>
        <p:spPr/>
        <p:txBody>
          <a:bodyPr/>
          <a:lstStyle/>
          <a:p>
            <a:endParaRPr lang="hu-HU" dirty="0"/>
          </a:p>
        </p:txBody>
      </p:sp>
      <p:sp>
        <p:nvSpPr>
          <p:cNvPr id="3" name="Text Placeholder 2">
            <a:extLst>
              <a:ext uri="{FF2B5EF4-FFF2-40B4-BE49-F238E27FC236}">
                <a16:creationId xmlns:a16="http://schemas.microsoft.com/office/drawing/2014/main" id="{C25DA63E-2A00-4513-B5F5-47A25AE1820E}"/>
              </a:ext>
            </a:extLst>
          </p:cNvPr>
          <p:cNvSpPr>
            <a:spLocks noGrp="1"/>
          </p:cNvSpPr>
          <p:nvPr>
            <p:ph type="body" idx="1"/>
          </p:nvPr>
        </p:nvSpPr>
        <p:spPr/>
        <p:txBody>
          <a:bodyPr/>
          <a:lstStyle/>
          <a:p>
            <a:r>
              <a:rPr lang="hu-HU" dirty="0"/>
              <a:t>„</a:t>
            </a:r>
            <a:r>
              <a:rPr lang="hu-HU" dirty="0" err="1"/>
              <a:t>VUCA</a:t>
            </a:r>
            <a:r>
              <a:rPr lang="hu-HU" dirty="0"/>
              <a:t>”</a:t>
            </a:r>
          </a:p>
        </p:txBody>
      </p:sp>
      <p:sp>
        <p:nvSpPr>
          <p:cNvPr id="2" name="Slide Number Placeholder 1">
            <a:extLst>
              <a:ext uri="{FF2B5EF4-FFF2-40B4-BE49-F238E27FC236}">
                <a16:creationId xmlns:a16="http://schemas.microsoft.com/office/drawing/2014/main" id="{E6193EEF-0450-4034-886A-9D7827DB9E75}"/>
              </a:ext>
            </a:extLst>
          </p:cNvPr>
          <p:cNvSpPr>
            <a:spLocks noGrp="1"/>
          </p:cNvSpPr>
          <p:nvPr>
            <p:ph type="sldNum" sz="quarter" idx="12"/>
          </p:nvPr>
        </p:nvSpPr>
        <p:spPr/>
        <p:txBody>
          <a:bodyPr/>
          <a:lstStyle/>
          <a:p>
            <a:fld id="{F9591D4C-BB8F-AE46-BE73-C616F30BBC5B}" type="slidenum">
              <a:rPr lang="en-US" smtClean="0"/>
              <a:pPr/>
              <a:t>5</a:t>
            </a:fld>
            <a:endParaRPr lang="en-US" dirty="0"/>
          </a:p>
        </p:txBody>
      </p:sp>
      <p:sp>
        <p:nvSpPr>
          <p:cNvPr id="7" name="Text Placeholder 6">
            <a:extLst>
              <a:ext uri="{FF2B5EF4-FFF2-40B4-BE49-F238E27FC236}">
                <a16:creationId xmlns:a16="http://schemas.microsoft.com/office/drawing/2014/main" id="{622EED9E-A066-4FD0-86E5-24A15509CA42}"/>
              </a:ext>
            </a:extLst>
          </p:cNvPr>
          <p:cNvSpPr>
            <a:spLocks noGrp="1"/>
          </p:cNvSpPr>
          <p:nvPr>
            <p:ph type="body" sz="quarter" idx="15"/>
          </p:nvPr>
        </p:nvSpPr>
        <p:spPr/>
        <p:txBody>
          <a:bodyPr/>
          <a:lstStyle/>
          <a:p>
            <a:endParaRPr lang="hu-HU"/>
          </a:p>
        </p:txBody>
      </p:sp>
      <p:sp>
        <p:nvSpPr>
          <p:cNvPr id="4" name="Title 3">
            <a:extLst>
              <a:ext uri="{FF2B5EF4-FFF2-40B4-BE49-F238E27FC236}">
                <a16:creationId xmlns:a16="http://schemas.microsoft.com/office/drawing/2014/main" id="{6395D4AB-A45F-4992-8E0B-CD57E83AE93C}"/>
              </a:ext>
            </a:extLst>
          </p:cNvPr>
          <p:cNvSpPr>
            <a:spLocks noGrp="1"/>
          </p:cNvSpPr>
          <p:nvPr>
            <p:ph type="title"/>
          </p:nvPr>
        </p:nvSpPr>
        <p:spPr/>
        <p:txBody>
          <a:bodyPr/>
          <a:lstStyle/>
          <a:p>
            <a:r>
              <a:rPr lang="hu-HU" dirty="0"/>
              <a:t>Mi változott?</a:t>
            </a:r>
          </a:p>
        </p:txBody>
      </p:sp>
      <p:pic>
        <p:nvPicPr>
          <p:cNvPr id="6" name="Picture 5">
            <a:extLst>
              <a:ext uri="{FF2B5EF4-FFF2-40B4-BE49-F238E27FC236}">
                <a16:creationId xmlns:a16="http://schemas.microsoft.com/office/drawing/2014/main" id="{23DDC1B8-6C1B-448B-9D3A-5B8789F1FB37}"/>
              </a:ext>
            </a:extLst>
          </p:cNvPr>
          <p:cNvPicPr>
            <a:picLocks noChangeAspect="1"/>
          </p:cNvPicPr>
          <p:nvPr/>
        </p:nvPicPr>
        <p:blipFill>
          <a:blip r:embed="rId3"/>
          <a:stretch>
            <a:fillRect/>
          </a:stretch>
        </p:blipFill>
        <p:spPr>
          <a:xfrm>
            <a:off x="2602761" y="959824"/>
            <a:ext cx="7709491" cy="5339044"/>
          </a:xfrm>
          <a:prstGeom prst="rect">
            <a:avLst/>
          </a:prstGeom>
        </p:spPr>
      </p:pic>
      <p:sp>
        <p:nvSpPr>
          <p:cNvPr id="9" name="TextBox 8">
            <a:extLst>
              <a:ext uri="{FF2B5EF4-FFF2-40B4-BE49-F238E27FC236}">
                <a16:creationId xmlns:a16="http://schemas.microsoft.com/office/drawing/2014/main" id="{8ED78F8F-BB4C-48EC-A4E3-65816E8E55DF}"/>
              </a:ext>
            </a:extLst>
          </p:cNvPr>
          <p:cNvSpPr txBox="1"/>
          <p:nvPr/>
        </p:nvSpPr>
        <p:spPr>
          <a:xfrm>
            <a:off x="7464055" y="6308725"/>
            <a:ext cx="4212007" cy="200055"/>
          </a:xfrm>
          <a:prstGeom prst="rect">
            <a:avLst/>
          </a:prstGeom>
          <a:noFill/>
        </p:spPr>
        <p:txBody>
          <a:bodyPr wrap="square" rtlCol="0">
            <a:spAutoFit/>
          </a:bodyPr>
          <a:lstStyle/>
          <a:p>
            <a:r>
              <a:rPr lang="hu-HU" sz="700" dirty="0"/>
              <a:t>Forrás: https://</a:t>
            </a:r>
            <a:r>
              <a:rPr lang="hu-HU" sz="700" dirty="0" err="1"/>
              <a:t>www.mtdtraining.com</a:t>
            </a:r>
            <a:r>
              <a:rPr lang="hu-HU" sz="700" dirty="0"/>
              <a:t>/blog/</a:t>
            </a:r>
            <a:r>
              <a:rPr lang="hu-HU" sz="700" dirty="0" err="1"/>
              <a:t>how</a:t>
            </a:r>
            <a:r>
              <a:rPr lang="hu-HU" sz="700" dirty="0"/>
              <a:t>-</a:t>
            </a:r>
            <a:r>
              <a:rPr lang="hu-HU" sz="700" dirty="0" err="1"/>
              <a:t>managers</a:t>
            </a:r>
            <a:r>
              <a:rPr lang="hu-HU" sz="700" dirty="0"/>
              <a:t>-</a:t>
            </a:r>
            <a:r>
              <a:rPr lang="hu-HU" sz="700" dirty="0" err="1"/>
              <a:t>can</a:t>
            </a:r>
            <a:r>
              <a:rPr lang="hu-HU" sz="700" dirty="0"/>
              <a:t>-</a:t>
            </a:r>
            <a:r>
              <a:rPr lang="hu-HU" sz="700" dirty="0" err="1"/>
              <a:t>deal</a:t>
            </a:r>
            <a:r>
              <a:rPr lang="hu-HU" sz="700" dirty="0"/>
              <a:t>-</a:t>
            </a:r>
            <a:r>
              <a:rPr lang="hu-HU" sz="700" dirty="0" err="1"/>
              <a:t>with</a:t>
            </a:r>
            <a:r>
              <a:rPr lang="hu-HU" sz="700" dirty="0"/>
              <a:t>-a-</a:t>
            </a:r>
            <a:r>
              <a:rPr lang="hu-HU" sz="700" dirty="0" err="1"/>
              <a:t>vuca</a:t>
            </a:r>
            <a:r>
              <a:rPr lang="hu-HU" sz="700" dirty="0"/>
              <a:t>-</a:t>
            </a:r>
            <a:r>
              <a:rPr lang="hu-HU" sz="700" dirty="0" err="1"/>
              <a:t>environment.htm</a:t>
            </a:r>
            <a:endParaRPr lang="hu-HU" sz="700" dirty="0"/>
          </a:p>
        </p:txBody>
      </p:sp>
    </p:spTree>
    <p:extLst>
      <p:ext uri="{BB962C8B-B14F-4D97-AF65-F5344CB8AC3E}">
        <p14:creationId xmlns:p14="http://schemas.microsoft.com/office/powerpoint/2010/main" val="7669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CC1FCF-EFD8-4EFA-8439-632ECEEE287C}"/>
              </a:ext>
            </a:extLst>
          </p:cNvPr>
          <p:cNvGraphicFramePr>
            <a:graphicFrameLocks noGrp="1"/>
          </p:cNvGraphicFramePr>
          <p:nvPr>
            <p:ph sz="quarter" idx="18"/>
            <p:extLst>
              <p:ext uri="{D42A27DB-BD31-4B8C-83A1-F6EECF244321}">
                <p14:modId xmlns:p14="http://schemas.microsoft.com/office/powerpoint/2010/main" val="4107630758"/>
              </p:ext>
            </p:extLst>
          </p:nvPr>
        </p:nvGraphicFramePr>
        <p:xfrm>
          <a:off x="515939" y="945453"/>
          <a:ext cx="11160124" cy="536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5C2CF7BC-73A6-46FD-9365-7AE6077E8EEA}"/>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83756F51-4C1F-4C0F-B6D6-590E47D09BA6}"/>
              </a:ext>
            </a:extLst>
          </p:cNvPr>
          <p:cNvSpPr>
            <a:spLocks noGrp="1"/>
          </p:cNvSpPr>
          <p:nvPr>
            <p:ph type="sldNum" sz="quarter" idx="12"/>
          </p:nvPr>
        </p:nvSpPr>
        <p:spPr/>
        <p:txBody>
          <a:bodyPr/>
          <a:lstStyle/>
          <a:p>
            <a:fld id="{F9591D4C-BB8F-AE46-BE73-C616F30BBC5B}" type="slidenum">
              <a:rPr lang="en-US" smtClean="0"/>
              <a:pPr/>
              <a:t>6</a:t>
            </a:fld>
            <a:endParaRPr lang="en-US" dirty="0"/>
          </a:p>
        </p:txBody>
      </p:sp>
      <p:sp>
        <p:nvSpPr>
          <p:cNvPr id="5" name="Text Placeholder 4">
            <a:extLst>
              <a:ext uri="{FF2B5EF4-FFF2-40B4-BE49-F238E27FC236}">
                <a16:creationId xmlns:a16="http://schemas.microsoft.com/office/drawing/2014/main" id="{4342105F-B97F-4E95-BA53-7BFB748103E9}"/>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070D0901-4D7A-4180-849B-1A9AE8F06FFB}"/>
              </a:ext>
            </a:extLst>
          </p:cNvPr>
          <p:cNvSpPr>
            <a:spLocks noGrp="1"/>
          </p:cNvSpPr>
          <p:nvPr>
            <p:ph type="title"/>
          </p:nvPr>
        </p:nvSpPr>
        <p:spPr/>
        <p:txBody>
          <a:bodyPr/>
          <a:lstStyle/>
          <a:p>
            <a:r>
              <a:rPr lang="hu-HU" dirty="0"/>
              <a:t>Megközelítési módok</a:t>
            </a:r>
          </a:p>
        </p:txBody>
      </p:sp>
    </p:spTree>
    <p:extLst>
      <p:ext uri="{BB962C8B-B14F-4D97-AF65-F5344CB8AC3E}">
        <p14:creationId xmlns:p14="http://schemas.microsoft.com/office/powerpoint/2010/main" val="9874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B4F6-1CAF-4C73-8F74-2F5BE4264E6E}"/>
              </a:ext>
            </a:extLst>
          </p:cNvPr>
          <p:cNvSpPr>
            <a:spLocks noGrp="1"/>
          </p:cNvSpPr>
          <p:nvPr>
            <p:ph type="title"/>
          </p:nvPr>
        </p:nvSpPr>
        <p:spPr/>
        <p:txBody>
          <a:bodyPr/>
          <a:lstStyle/>
          <a:p>
            <a:r>
              <a:rPr lang="hu-HU" dirty="0"/>
              <a:t>Üzleti megközelítés</a:t>
            </a:r>
          </a:p>
        </p:txBody>
      </p:sp>
      <p:sp>
        <p:nvSpPr>
          <p:cNvPr id="3" name="Text Placeholder 2">
            <a:extLst>
              <a:ext uri="{FF2B5EF4-FFF2-40B4-BE49-F238E27FC236}">
                <a16:creationId xmlns:a16="http://schemas.microsoft.com/office/drawing/2014/main" id="{658E1E2D-3B0D-43B3-A8FB-A7ECEEC85714}"/>
              </a:ext>
            </a:extLst>
          </p:cNvPr>
          <p:cNvSpPr>
            <a:spLocks noGrp="1"/>
          </p:cNvSpPr>
          <p:nvPr>
            <p:ph type="body" sz="quarter" idx="13"/>
          </p:nvPr>
        </p:nvSpPr>
        <p:spPr/>
        <p:txBody>
          <a:bodyPr/>
          <a:lstStyle/>
          <a:p>
            <a:endParaRPr lang="hu-HU"/>
          </a:p>
        </p:txBody>
      </p:sp>
      <p:pic>
        <p:nvPicPr>
          <p:cNvPr id="7" name="Picture Placeholder 6" descr="Metallic spheres connected in mesh">
            <a:extLst>
              <a:ext uri="{FF2B5EF4-FFF2-40B4-BE49-F238E27FC236}">
                <a16:creationId xmlns:a16="http://schemas.microsoft.com/office/drawing/2014/main" id="{3F1356D0-4DC3-4CBA-A90C-A83F1C8C8550}"/>
              </a:ext>
            </a:extLst>
          </p:cNvPr>
          <p:cNvPicPr>
            <a:picLocks noGrp="1" noChangeAspect="1"/>
          </p:cNvPicPr>
          <p:nvPr>
            <p:ph type="pic" sz="quarter" idx="18"/>
          </p:nvPr>
        </p:nvPicPr>
        <p:blipFill>
          <a:blip r:embed="rId3"/>
          <a:srcRect t="30640" b="30640"/>
          <a:stretch>
            <a:fillRect/>
          </a:stretch>
        </p:blipFill>
        <p:spPr/>
      </p:pic>
      <p:sp>
        <p:nvSpPr>
          <p:cNvPr id="5" name="Slide Number Placeholder 4">
            <a:extLst>
              <a:ext uri="{FF2B5EF4-FFF2-40B4-BE49-F238E27FC236}">
                <a16:creationId xmlns:a16="http://schemas.microsoft.com/office/drawing/2014/main" id="{F992C4A9-EFF4-4BA2-8EDA-B847CAD82F7D}"/>
              </a:ext>
            </a:extLst>
          </p:cNvPr>
          <p:cNvSpPr>
            <a:spLocks noGrp="1"/>
          </p:cNvSpPr>
          <p:nvPr>
            <p:ph type="sldNum" sz="quarter" idx="12"/>
          </p:nvPr>
        </p:nvSpPr>
        <p:spPr/>
        <p:txBody>
          <a:bodyPr/>
          <a:lstStyle/>
          <a:p>
            <a:fld id="{F9591D4C-BB8F-AE46-BE73-C616F30BBC5B}" type="slidenum">
              <a:rPr lang="en-US" smtClean="0"/>
              <a:pPr/>
              <a:t>7</a:t>
            </a:fld>
            <a:endParaRPr lang="en-US" dirty="0"/>
          </a:p>
        </p:txBody>
      </p:sp>
    </p:spTree>
    <p:extLst>
      <p:ext uri="{BB962C8B-B14F-4D97-AF65-F5344CB8AC3E}">
        <p14:creationId xmlns:p14="http://schemas.microsoft.com/office/powerpoint/2010/main" val="339950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916908C-48FB-4E9C-AC9E-CDE55221CB08}"/>
              </a:ext>
            </a:extLst>
          </p:cNvPr>
          <p:cNvGraphicFramePr>
            <a:graphicFrameLocks noGrp="1"/>
          </p:cNvGraphicFramePr>
          <p:nvPr>
            <p:ph sz="quarter" idx="18"/>
            <p:extLst>
              <p:ext uri="{D42A27DB-BD31-4B8C-83A1-F6EECF244321}">
                <p14:modId xmlns:p14="http://schemas.microsoft.com/office/powerpoint/2010/main" val="263621113"/>
              </p:ext>
            </p:extLst>
          </p:nvPr>
        </p:nvGraphicFramePr>
        <p:xfrm>
          <a:off x="349231" y="1142475"/>
          <a:ext cx="11493538" cy="543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978ADA-ABF9-4DA7-A7B1-D2C328EF258B}"/>
              </a:ext>
            </a:extLst>
          </p:cNvPr>
          <p:cNvSpPr>
            <a:spLocks noGrp="1"/>
          </p:cNvSpPr>
          <p:nvPr>
            <p:ph type="sldNum" sz="quarter" idx="12"/>
          </p:nvPr>
        </p:nvSpPr>
        <p:spPr/>
        <p:txBody>
          <a:bodyPr/>
          <a:lstStyle/>
          <a:p>
            <a:fld id="{F9591D4C-BB8F-AE46-BE73-C616F30BBC5B}" type="slidenum">
              <a:rPr lang="en-US" smtClean="0"/>
              <a:pPr/>
              <a:t>8</a:t>
            </a:fld>
            <a:endParaRPr lang="en-US" dirty="0"/>
          </a:p>
        </p:txBody>
      </p:sp>
      <p:sp>
        <p:nvSpPr>
          <p:cNvPr id="5" name="Text Placeholder 4">
            <a:extLst>
              <a:ext uri="{FF2B5EF4-FFF2-40B4-BE49-F238E27FC236}">
                <a16:creationId xmlns:a16="http://schemas.microsoft.com/office/drawing/2014/main" id="{7A7F732E-4C60-49A3-8EA6-2E6708C7EBC7}"/>
              </a:ext>
            </a:extLst>
          </p:cNvPr>
          <p:cNvSpPr>
            <a:spLocks noGrp="1"/>
          </p:cNvSpPr>
          <p:nvPr>
            <p:ph type="body" sz="quarter" idx="15"/>
          </p:nvPr>
        </p:nvSpPr>
        <p:spPr/>
        <p:txBody>
          <a:bodyPr/>
          <a:lstStyle/>
          <a:p>
            <a:r>
              <a:rPr lang="hu-HU" dirty="0"/>
              <a:t>DELTA</a:t>
            </a:r>
          </a:p>
        </p:txBody>
      </p:sp>
      <p:sp>
        <p:nvSpPr>
          <p:cNvPr id="6" name="Title 5">
            <a:extLst>
              <a:ext uri="{FF2B5EF4-FFF2-40B4-BE49-F238E27FC236}">
                <a16:creationId xmlns:a16="http://schemas.microsoft.com/office/drawing/2014/main" id="{1C943853-93A3-48AD-877E-95A07C395A96}"/>
              </a:ext>
            </a:extLst>
          </p:cNvPr>
          <p:cNvSpPr>
            <a:spLocks noGrp="1"/>
          </p:cNvSpPr>
          <p:nvPr>
            <p:ph type="title"/>
          </p:nvPr>
        </p:nvSpPr>
        <p:spPr/>
        <p:txBody>
          <a:bodyPr/>
          <a:lstStyle/>
          <a:p>
            <a:r>
              <a:rPr lang="hu-HU" dirty="0"/>
              <a:t>„</a:t>
            </a:r>
            <a:r>
              <a:rPr lang="hu-HU" dirty="0" err="1"/>
              <a:t>VUCA</a:t>
            </a:r>
            <a:r>
              <a:rPr lang="hu-HU" dirty="0"/>
              <a:t>” készségek</a:t>
            </a:r>
          </a:p>
        </p:txBody>
      </p:sp>
      <p:sp>
        <p:nvSpPr>
          <p:cNvPr id="8" name="TextBox 7">
            <a:extLst>
              <a:ext uri="{FF2B5EF4-FFF2-40B4-BE49-F238E27FC236}">
                <a16:creationId xmlns:a16="http://schemas.microsoft.com/office/drawing/2014/main" id="{68A82853-7E9A-4F72-AF46-F90CDD178B3C}"/>
              </a:ext>
            </a:extLst>
          </p:cNvPr>
          <p:cNvSpPr txBox="1"/>
          <p:nvPr/>
        </p:nvSpPr>
        <p:spPr>
          <a:xfrm>
            <a:off x="10409274" y="6156251"/>
            <a:ext cx="1520456" cy="230832"/>
          </a:xfrm>
          <a:prstGeom prst="rect">
            <a:avLst/>
          </a:prstGeom>
          <a:noFill/>
        </p:spPr>
        <p:txBody>
          <a:bodyPr wrap="square" rtlCol="0">
            <a:spAutoFit/>
          </a:bodyPr>
          <a:lstStyle/>
          <a:p>
            <a:r>
              <a:rPr lang="hu-HU" sz="900" dirty="0"/>
              <a:t>Forrás: </a:t>
            </a:r>
            <a:r>
              <a:rPr lang="hu-HU" sz="900" dirty="0" err="1"/>
              <a:t>McKinsey</a:t>
            </a:r>
            <a:r>
              <a:rPr lang="hu-HU" sz="900" dirty="0"/>
              <a:t> 2021</a:t>
            </a:r>
          </a:p>
        </p:txBody>
      </p:sp>
    </p:spTree>
    <p:extLst>
      <p:ext uri="{BB962C8B-B14F-4D97-AF65-F5344CB8AC3E}">
        <p14:creationId xmlns:p14="http://schemas.microsoft.com/office/powerpoint/2010/main" val="8835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F562666-0DEE-4E14-BEAA-2696663F58B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BFDC84C-8C8F-4A9B-B243-2FE32386F6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61F8AB3-A9FA-4131-AE5A-E06DFDC0D46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E5BFF5D-F9F1-4F74-B13D-063BAB0CFB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34DA5B0-9B07-444D-AF39-01BDB2FB28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8ADA-ABF9-4DA7-A7B1-D2C328EF258B}"/>
              </a:ext>
            </a:extLst>
          </p:cNvPr>
          <p:cNvSpPr>
            <a:spLocks noGrp="1"/>
          </p:cNvSpPr>
          <p:nvPr>
            <p:ph type="sldNum" sz="quarter" idx="12"/>
          </p:nvPr>
        </p:nvSpPr>
        <p:spPr/>
        <p:txBody>
          <a:bodyPr/>
          <a:lstStyle/>
          <a:p>
            <a:fld id="{F9591D4C-BB8F-AE46-BE73-C616F30BBC5B}" type="slidenum">
              <a:rPr lang="en-US" smtClean="0"/>
              <a:pPr/>
              <a:t>9</a:t>
            </a:fld>
            <a:endParaRPr lang="en-US" dirty="0"/>
          </a:p>
        </p:txBody>
      </p:sp>
      <p:sp>
        <p:nvSpPr>
          <p:cNvPr id="5" name="Text Placeholder 4">
            <a:extLst>
              <a:ext uri="{FF2B5EF4-FFF2-40B4-BE49-F238E27FC236}">
                <a16:creationId xmlns:a16="http://schemas.microsoft.com/office/drawing/2014/main" id="{7A7F732E-4C60-49A3-8EA6-2E6708C7EBC7}"/>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1C943853-93A3-48AD-877E-95A07C395A96}"/>
              </a:ext>
            </a:extLst>
          </p:cNvPr>
          <p:cNvSpPr>
            <a:spLocks noGrp="1"/>
          </p:cNvSpPr>
          <p:nvPr>
            <p:ph type="title"/>
          </p:nvPr>
        </p:nvSpPr>
        <p:spPr/>
        <p:txBody>
          <a:bodyPr/>
          <a:lstStyle/>
          <a:p>
            <a:r>
              <a:rPr lang="hu-HU" dirty="0"/>
              <a:t>„</a:t>
            </a:r>
            <a:r>
              <a:rPr lang="hu-HU" dirty="0" err="1"/>
              <a:t>VUCA</a:t>
            </a:r>
            <a:r>
              <a:rPr lang="hu-HU" dirty="0"/>
              <a:t> készségek” | Kognitív oldal</a:t>
            </a:r>
          </a:p>
        </p:txBody>
      </p:sp>
      <p:sp>
        <p:nvSpPr>
          <p:cNvPr id="8" name="TextBox 7">
            <a:extLst>
              <a:ext uri="{FF2B5EF4-FFF2-40B4-BE49-F238E27FC236}">
                <a16:creationId xmlns:a16="http://schemas.microsoft.com/office/drawing/2014/main" id="{68A82853-7E9A-4F72-AF46-F90CDD178B3C}"/>
              </a:ext>
            </a:extLst>
          </p:cNvPr>
          <p:cNvSpPr txBox="1"/>
          <p:nvPr/>
        </p:nvSpPr>
        <p:spPr>
          <a:xfrm>
            <a:off x="10409274" y="6156251"/>
            <a:ext cx="1520456" cy="230832"/>
          </a:xfrm>
          <a:prstGeom prst="rect">
            <a:avLst/>
          </a:prstGeom>
          <a:noFill/>
        </p:spPr>
        <p:txBody>
          <a:bodyPr wrap="square" rtlCol="0">
            <a:spAutoFit/>
          </a:bodyPr>
          <a:lstStyle/>
          <a:p>
            <a:r>
              <a:rPr lang="hu-HU" sz="900" dirty="0"/>
              <a:t>Forrás: </a:t>
            </a:r>
            <a:r>
              <a:rPr lang="hu-HU" sz="900" dirty="0" err="1"/>
              <a:t>McKinsey</a:t>
            </a:r>
            <a:r>
              <a:rPr lang="hu-HU" sz="900" dirty="0"/>
              <a:t> 2021</a:t>
            </a:r>
          </a:p>
        </p:txBody>
      </p:sp>
      <p:graphicFrame>
        <p:nvGraphicFramePr>
          <p:cNvPr id="19" name="Content Placeholder 18">
            <a:extLst>
              <a:ext uri="{FF2B5EF4-FFF2-40B4-BE49-F238E27FC236}">
                <a16:creationId xmlns:a16="http://schemas.microsoft.com/office/drawing/2014/main" id="{154D8136-5EDC-4F13-9637-213A7E51F320}"/>
              </a:ext>
            </a:extLst>
          </p:cNvPr>
          <p:cNvGraphicFramePr>
            <a:graphicFrameLocks noGrp="1"/>
          </p:cNvGraphicFramePr>
          <p:nvPr>
            <p:ph sz="quarter" idx="18"/>
            <p:extLst>
              <p:ext uri="{D42A27DB-BD31-4B8C-83A1-F6EECF244321}">
                <p14:modId xmlns:p14="http://schemas.microsoft.com/office/powerpoint/2010/main" val="3767379324"/>
              </p:ext>
            </p:extLst>
          </p:nvPr>
        </p:nvGraphicFramePr>
        <p:xfrm>
          <a:off x="515938" y="1476314"/>
          <a:ext cx="11160124" cy="442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a:extLst>
              <a:ext uri="{FF2B5EF4-FFF2-40B4-BE49-F238E27FC236}">
                <a16:creationId xmlns:a16="http://schemas.microsoft.com/office/drawing/2014/main" id="{23233A9B-1474-42A9-AE34-BFDC1BA2A421}"/>
              </a:ext>
            </a:extLst>
          </p:cNvPr>
          <p:cNvPicPr>
            <a:picLocks noChangeAspect="1"/>
          </p:cNvPicPr>
          <p:nvPr/>
        </p:nvPicPr>
        <p:blipFill>
          <a:blip r:embed="rId8"/>
          <a:stretch>
            <a:fillRect/>
          </a:stretch>
        </p:blipFill>
        <p:spPr>
          <a:xfrm>
            <a:off x="11169502" y="78457"/>
            <a:ext cx="907856" cy="847444"/>
          </a:xfrm>
          <a:prstGeom prst="rect">
            <a:avLst/>
          </a:prstGeom>
        </p:spPr>
      </p:pic>
      <p:sp>
        <p:nvSpPr>
          <p:cNvPr id="22" name="Oval 21">
            <a:extLst>
              <a:ext uri="{FF2B5EF4-FFF2-40B4-BE49-F238E27FC236}">
                <a16:creationId xmlns:a16="http://schemas.microsoft.com/office/drawing/2014/main" id="{A8C51FE5-1D10-4BB2-9D9C-3402011C0A66}"/>
              </a:ext>
            </a:extLst>
          </p:cNvPr>
          <p:cNvSpPr/>
          <p:nvPr/>
        </p:nvSpPr>
        <p:spPr>
          <a:xfrm>
            <a:off x="11169502" y="78458"/>
            <a:ext cx="453928" cy="4237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8724568"/>
      </p:ext>
    </p:extLst>
  </p:cSld>
  <p:clrMapOvr>
    <a:masterClrMapping/>
  </p:clrMapOvr>
</p:sld>
</file>

<file path=ppt/theme/theme1.xml><?xml version="1.0" encoding="utf-8"?>
<a:theme xmlns:a="http://schemas.openxmlformats.org/drawingml/2006/main" name="blank">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2513</TotalTime>
  <Words>1149</Words>
  <Application>Microsoft Office PowerPoint</Application>
  <PresentationFormat>Widescreen</PresentationFormat>
  <Paragraphs>284</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vt:lpstr>
      <vt:lpstr>Bower</vt:lpstr>
      <vt:lpstr>Calibri</vt:lpstr>
      <vt:lpstr>Cambria</vt:lpstr>
      <vt:lpstr>Helvetica Neue</vt:lpstr>
      <vt:lpstr>Roboto</vt:lpstr>
      <vt:lpstr>Verdana</vt:lpstr>
      <vt:lpstr>blank</vt:lpstr>
      <vt:lpstr>A közigazgatási jog emberi oldala, avagy mit oktassunk, ha a hallgató már ismeri a közigazgatás jogot? </vt:lpstr>
      <vt:lpstr>… ha a hallgató már ismeri…?</vt:lpstr>
      <vt:lpstr>Közigazgatási alrendszer működtetésének komponensei </vt:lpstr>
      <vt:lpstr>PowerPoint Presentation</vt:lpstr>
      <vt:lpstr>Mi változott?</vt:lpstr>
      <vt:lpstr>Megközelítési módok</vt:lpstr>
      <vt:lpstr>Üzleti megközelítés</vt:lpstr>
      <vt:lpstr>„VUCA” készségek</vt:lpstr>
      <vt:lpstr>„VUCA készségek” | Kognitív oldal</vt:lpstr>
      <vt:lpstr>„VUCA készségek” | Személyközi oldal</vt:lpstr>
      <vt:lpstr>„VUCA készségek” | Önvezérlési oldal</vt:lpstr>
      <vt:lpstr>„VUCA készségek” | Digitális oldal</vt:lpstr>
      <vt:lpstr>Igazgatásszervezési megközelítés</vt:lpstr>
      <vt:lpstr>Kiindulópont</vt:lpstr>
      <vt:lpstr>Adaptációs készségek</vt:lpstr>
      <vt:lpstr>Hallgatói megközelítés</vt:lpstr>
      <vt:lpstr>Ha ezt előre tudtam volna…</vt:lpstr>
      <vt:lpstr>Ha ezt előre tudtam volna…</vt:lpstr>
      <vt:lpstr>Összegzés</vt:lpstr>
      <vt:lpstr>Metszetek</vt:lpstr>
      <vt:lpstr>Akkor és most</vt:lpstr>
      <vt:lpstr>PowerPoint Presentation</vt:lpstr>
      <vt:lpstr>Köszönöm a figyelmet!</vt:lpstr>
      <vt:lpstr>Források</vt:lpstr>
      <vt:lpstr>DLA Piper Hungary Ügyvédi Iroda</vt:lpstr>
      <vt:lpstr>Tanulj. Fejlődj. Inspirálj. </vt:lpstr>
      <vt:lpstr>56 delta</vt:lpstr>
    </vt:vector>
  </TitlesOfParts>
  <Company>DLA Piper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Trusted Advisor</dc:title>
  <dc:creator>Papp, Gabor</dc:creator>
  <cp:lastModifiedBy>Gabor Papp</cp:lastModifiedBy>
  <cp:revision>39</cp:revision>
  <cp:lastPrinted>2019-05-20T06:24:09Z</cp:lastPrinted>
  <dcterms:created xsi:type="dcterms:W3CDTF">2019-05-20T06:09:45Z</dcterms:created>
  <dcterms:modified xsi:type="dcterms:W3CDTF">2022-11-10T08:34:01Z</dcterms:modified>
</cp:coreProperties>
</file>